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0" r:id="rId5"/>
    <p:sldId id="264" r:id="rId6"/>
    <p:sldId id="259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O" initials="W" lastIdx="1" clrIdx="0">
    <p:extLst>
      <p:ext uri="{19B8F6BF-5375-455C-9EA6-DF929625EA0E}">
        <p15:presenceInfo xmlns:p15="http://schemas.microsoft.com/office/powerpoint/2012/main" userId="W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701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6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1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5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0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4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2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EB9B-A5CC-49EC-A1D9-4776590B623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C473-4F32-4486-8F24-630871DD2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3" r="50564" b="21315"/>
          <a:stretch/>
        </p:blipFill>
        <p:spPr>
          <a:xfrm>
            <a:off x="1093" y="4419253"/>
            <a:ext cx="9144000" cy="1701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9" b="6667"/>
          <a:stretch/>
        </p:blipFill>
        <p:spPr>
          <a:xfrm>
            <a:off x="0" y="5745588"/>
            <a:ext cx="9182637" cy="10105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0" t="38273" b="1"/>
          <a:stretch/>
        </p:blipFill>
        <p:spPr>
          <a:xfrm>
            <a:off x="-157410" y="4399376"/>
            <a:ext cx="3918041" cy="235680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-252738" y="225928"/>
            <a:ext cx="3792597" cy="1232812"/>
            <a:chOff x="-252738" y="225928"/>
            <a:chExt cx="3792597" cy="123281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flipH="1">
            <a:off x="5620028" y="213049"/>
            <a:ext cx="3792597" cy="1232812"/>
            <a:chOff x="-252738" y="225928"/>
            <a:chExt cx="3792597" cy="12328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391512" y="1721117"/>
            <a:ext cx="4360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자전거 시그널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29A9F-21B5-42FC-AF9D-2F235E2687EE}"/>
              </a:ext>
            </a:extLst>
          </p:cNvPr>
          <p:cNvSpPr txBox="1"/>
          <p:nvPr/>
        </p:nvSpPr>
        <p:spPr>
          <a:xfrm>
            <a:off x="5246212" y="3948103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컴퓨터공학부 </a:t>
            </a:r>
            <a:r>
              <a:rPr lang="en-US" altLang="ko-KR" sz="2000" b="1" dirty="0"/>
              <a:t>201514662 </a:t>
            </a:r>
            <a:r>
              <a:rPr lang="ko-KR" altLang="en-US" sz="2000" b="1" dirty="0"/>
              <a:t>김경훈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F3BA-CFDA-4FDA-95B3-EA37534267F0}"/>
              </a:ext>
            </a:extLst>
          </p:cNvPr>
          <p:cNvSpPr txBox="1"/>
          <p:nvPr/>
        </p:nvSpPr>
        <p:spPr>
          <a:xfrm>
            <a:off x="5246212" y="4550336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컴퓨터공학부 </a:t>
            </a:r>
            <a:r>
              <a:rPr lang="en-US" altLang="ko-KR" sz="2000" b="1" dirty="0"/>
              <a:t>201514756 </a:t>
            </a:r>
            <a:r>
              <a:rPr lang="ko-KR" altLang="en-US" sz="2000" b="1" dirty="0"/>
              <a:t>이정현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A8DF3-DBAB-46DA-8876-D36FC1AF5D27}"/>
              </a:ext>
            </a:extLst>
          </p:cNvPr>
          <p:cNvSpPr txBox="1"/>
          <p:nvPr/>
        </p:nvSpPr>
        <p:spPr>
          <a:xfrm>
            <a:off x="5246211" y="5269969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컴퓨터공학부 </a:t>
            </a:r>
            <a:r>
              <a:rPr lang="en-US" altLang="ko-KR" sz="2000" b="1" dirty="0"/>
              <a:t>201510766 </a:t>
            </a:r>
            <a:r>
              <a:rPr lang="ko-KR" altLang="en-US" sz="2000" b="1" dirty="0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20010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3" r="50564" b="21315"/>
          <a:stretch/>
        </p:blipFill>
        <p:spPr>
          <a:xfrm>
            <a:off x="1093" y="4419253"/>
            <a:ext cx="9144000" cy="1701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9" b="6667"/>
          <a:stretch/>
        </p:blipFill>
        <p:spPr>
          <a:xfrm>
            <a:off x="0" y="5745588"/>
            <a:ext cx="9182637" cy="10105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0" t="38273" b="1"/>
          <a:stretch/>
        </p:blipFill>
        <p:spPr>
          <a:xfrm>
            <a:off x="-157410" y="4399376"/>
            <a:ext cx="3918041" cy="235680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-252738" y="225928"/>
            <a:ext cx="3792597" cy="1232812"/>
            <a:chOff x="-252738" y="225928"/>
            <a:chExt cx="3792597" cy="123281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flipH="1">
            <a:off x="5620028" y="213049"/>
            <a:ext cx="3792597" cy="1232812"/>
            <a:chOff x="-252738" y="225928"/>
            <a:chExt cx="3792597" cy="12328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01464" y="370210"/>
            <a:ext cx="36155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1178" y="2016909"/>
            <a:ext cx="5412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자전거 시그널의 제작 목적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개발환경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기능 설명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시연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59150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3" r="50564" b="21315"/>
          <a:stretch/>
        </p:blipFill>
        <p:spPr>
          <a:xfrm>
            <a:off x="38637" y="5868304"/>
            <a:ext cx="9144000" cy="76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9" b="6667"/>
          <a:stretch/>
        </p:blipFill>
        <p:spPr>
          <a:xfrm>
            <a:off x="0" y="6404759"/>
            <a:ext cx="9182637" cy="4532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0" t="38273" b="1"/>
          <a:stretch/>
        </p:blipFill>
        <p:spPr>
          <a:xfrm>
            <a:off x="-141668" y="5322375"/>
            <a:ext cx="2552880" cy="15356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-141668" y="64395"/>
            <a:ext cx="1493950" cy="776160"/>
            <a:chOff x="-252738" y="225928"/>
            <a:chExt cx="3792597" cy="123281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 flipH="1">
            <a:off x="7739716" y="89481"/>
            <a:ext cx="1493950" cy="776160"/>
            <a:chOff x="-252738" y="225928"/>
            <a:chExt cx="3792597" cy="123281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258207" y="294822"/>
            <a:ext cx="25014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제작목적</a:t>
            </a:r>
            <a:endParaRPr lang="en-US" altLang="ko-KR" sz="4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9669" y="6893358"/>
            <a:ext cx="6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내에서 보다 쉽고 빠르게 이동할 수 있게</a:t>
            </a:r>
            <a:endParaRPr lang="en-US" altLang="ko-KR" dirty="0"/>
          </a:p>
          <a:p>
            <a:r>
              <a:rPr lang="ko-KR" altLang="en-US" dirty="0"/>
              <a:t>자전거를 빌리고 빌려줄 수 있는 자전거 대여 웹 페이지를 만듦</a:t>
            </a:r>
          </a:p>
        </p:txBody>
      </p:sp>
      <p:pic>
        <p:nvPicPr>
          <p:cNvPr id="1026" name="Picture 2" descr="ìê°íë 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C44A7F88-30DF-423C-B6B9-3244686D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2" b="97068" l="5680" r="94118">
                        <a14:foregroundMark x1="27789" y1="55049" x2="27789" y2="55049"/>
                        <a14:foregroundMark x1="26572" y1="19544" x2="24341" y2="58958"/>
                        <a14:foregroundMark x1="11765" y1="83062" x2="11968" y2="92834"/>
                        <a14:foregroundMark x1="7708" y1="68078" x2="6085" y2="73290"/>
                        <a14:foregroundMark x1="71805" y1="24756" x2="71400" y2="65147"/>
                        <a14:foregroundMark x1="71400" y1="65147" x2="75862" y2="80456"/>
                        <a14:foregroundMark x1="75862" y1="80456" x2="76268" y2="91857"/>
                        <a14:foregroundMark x1="91075" y1="69055" x2="94118" y2="85016"/>
                        <a14:foregroundMark x1="94118" y1="85016" x2="87424" y2="96091"/>
                        <a14:foregroundMark x1="29412" y1="97068" x2="29412" y2="97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07" y="4233753"/>
            <a:ext cx="4242571" cy="264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8026E65-684D-4334-B6CB-B76284044C0C}"/>
              </a:ext>
            </a:extLst>
          </p:cNvPr>
          <p:cNvSpPr/>
          <p:nvPr/>
        </p:nvSpPr>
        <p:spPr>
          <a:xfrm>
            <a:off x="1576348" y="2646391"/>
            <a:ext cx="2501462" cy="1811045"/>
          </a:xfrm>
          <a:prstGeom prst="wedgeEllipseCallout">
            <a:avLst>
              <a:gd name="adj1" fmla="val 42339"/>
              <a:gd name="adj2" fmla="val 55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수업 늦었는데</a:t>
            </a:r>
            <a:endParaRPr lang="en-US" altLang="ko-KR" dirty="0"/>
          </a:p>
          <a:p>
            <a:pPr algn="ctr"/>
            <a:r>
              <a:rPr lang="ko-KR" altLang="en-US" dirty="0"/>
              <a:t>어떻게 빨리 </a:t>
            </a:r>
            <a:endParaRPr lang="en-US" altLang="ko-KR" dirty="0"/>
          </a:p>
          <a:p>
            <a:pPr algn="ctr"/>
            <a:r>
              <a:rPr lang="ko-KR" altLang="en-US" dirty="0"/>
              <a:t>갈 수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F3815573-2540-4CCE-B2F0-E904F486785C}"/>
              </a:ext>
            </a:extLst>
          </p:cNvPr>
          <p:cNvSpPr/>
          <p:nvPr/>
        </p:nvSpPr>
        <p:spPr>
          <a:xfrm>
            <a:off x="6296226" y="2840583"/>
            <a:ext cx="2501462" cy="1811045"/>
          </a:xfrm>
          <a:prstGeom prst="wedgeEllipseCallout">
            <a:avLst>
              <a:gd name="adj1" fmla="val -27575"/>
              <a:gd name="adj2" fmla="val 6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구정문까지 </a:t>
            </a:r>
            <a:endParaRPr lang="en-US" altLang="ko-KR" dirty="0"/>
          </a:p>
          <a:p>
            <a:pPr algn="ctr"/>
            <a:r>
              <a:rPr lang="ko-KR" altLang="en-US" dirty="0"/>
              <a:t>가기 너무 더운데 빨리 갈 수 </a:t>
            </a:r>
            <a:endParaRPr lang="en-US" altLang="ko-KR" dirty="0"/>
          </a:p>
          <a:p>
            <a:pPr algn="ctr"/>
            <a:r>
              <a:rPr lang="ko-KR" altLang="en-US" dirty="0"/>
              <a:t>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9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0" b="9172"/>
          <a:stretch/>
        </p:blipFill>
        <p:spPr>
          <a:xfrm>
            <a:off x="0" y="3309870"/>
            <a:ext cx="9144000" cy="3548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5655" y="336862"/>
            <a:ext cx="248044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개발환경</a:t>
            </a:r>
            <a:endParaRPr lang="en-US" altLang="ko-KR" sz="4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72517" y="1700274"/>
            <a:ext cx="1650122" cy="16095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Eclipse</a:t>
            </a:r>
            <a:endParaRPr lang="ko-KR" altLang="en-US" sz="26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795728" y="1700275"/>
            <a:ext cx="1650122" cy="16095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ko-KR" altLang="en-US" sz="26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51421" y="3943720"/>
            <a:ext cx="1650122" cy="16095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  <a:p>
            <a:pPr algn="ctr"/>
            <a:r>
              <a:rPr lang="en-US" altLang="ko-KR" sz="2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JSP</a:t>
            </a:r>
          </a:p>
          <a:p>
            <a:pPr algn="ctr"/>
            <a:r>
              <a:rPr lang="en-US" altLang="ko-KR" sz="2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15" name="타원 14"/>
          <p:cNvSpPr/>
          <p:nvPr/>
        </p:nvSpPr>
        <p:spPr>
          <a:xfrm>
            <a:off x="6596770" y="3943719"/>
            <a:ext cx="1707934" cy="160959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endParaRPr lang="ko-KR" altLang="en-US" sz="2600" b="1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3633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09093" y="270455"/>
            <a:ext cx="8538693" cy="6336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-141668" y="64395"/>
            <a:ext cx="1493950" cy="776160"/>
            <a:chOff x="-252738" y="225928"/>
            <a:chExt cx="3792597" cy="12328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 flipH="1">
            <a:off x="7739716" y="89481"/>
            <a:ext cx="1493950" cy="776160"/>
            <a:chOff x="-252738" y="225928"/>
            <a:chExt cx="3792597" cy="1232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20974117">
              <a:off x="-56054" y="225928"/>
              <a:ext cx="3595913" cy="65230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t="15981" r="-1377" b="62850"/>
            <a:stretch/>
          </p:blipFill>
          <p:spPr>
            <a:xfrm rot="19705868">
              <a:off x="-252738" y="806432"/>
              <a:ext cx="3595913" cy="652308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3" r="50564" b="21315"/>
          <a:stretch/>
        </p:blipFill>
        <p:spPr>
          <a:xfrm>
            <a:off x="41929" y="5663115"/>
            <a:ext cx="9102071" cy="9482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9" b="6667"/>
          <a:stretch/>
        </p:blipFill>
        <p:spPr>
          <a:xfrm>
            <a:off x="0" y="6404759"/>
            <a:ext cx="9182637" cy="4532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0" t="38273" b="1"/>
          <a:stretch/>
        </p:blipFill>
        <p:spPr>
          <a:xfrm flipH="1">
            <a:off x="7044743" y="5400395"/>
            <a:ext cx="2408349" cy="14486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92586" y="655615"/>
            <a:ext cx="26065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 설명</a:t>
            </a:r>
            <a:endParaRPr lang="en-US" altLang="ko-KR" sz="4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700A3-CEE9-44A5-A2A6-CE77C7E31A35}"/>
              </a:ext>
            </a:extLst>
          </p:cNvPr>
          <p:cNvSpPr txBox="1"/>
          <p:nvPr/>
        </p:nvSpPr>
        <p:spPr>
          <a:xfrm>
            <a:off x="1569759" y="2397130"/>
            <a:ext cx="61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자신의 자전거를 게시판에 등록하여 빌릴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BB838-57AB-4F83-904C-09B2FCFA1293}"/>
              </a:ext>
            </a:extLst>
          </p:cNvPr>
          <p:cNvSpPr txBox="1"/>
          <p:nvPr/>
        </p:nvSpPr>
        <p:spPr>
          <a:xfrm>
            <a:off x="501377" y="3630213"/>
            <a:ext cx="833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빌리는 것은 게시판에 있는 메일보내기를 통해 자전거 주인에게 메일을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18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3" r="50564" b="21315"/>
          <a:stretch/>
        </p:blipFill>
        <p:spPr>
          <a:xfrm>
            <a:off x="38637" y="5868304"/>
            <a:ext cx="9144000" cy="76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9" b="6667"/>
          <a:stretch/>
        </p:blipFill>
        <p:spPr>
          <a:xfrm>
            <a:off x="0" y="6404759"/>
            <a:ext cx="9182637" cy="4532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0" t="38273" b="1"/>
          <a:stretch/>
        </p:blipFill>
        <p:spPr>
          <a:xfrm>
            <a:off x="-141669" y="4619121"/>
            <a:ext cx="3721995" cy="22388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2524" y="2028761"/>
            <a:ext cx="5538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시  연</a:t>
            </a:r>
            <a:endParaRPr lang="ko-KR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340406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3" r="50564" b="21315"/>
          <a:stretch/>
        </p:blipFill>
        <p:spPr>
          <a:xfrm>
            <a:off x="38637" y="5868304"/>
            <a:ext cx="9144000" cy="76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9" b="6667"/>
          <a:stretch/>
        </p:blipFill>
        <p:spPr>
          <a:xfrm>
            <a:off x="0" y="6404759"/>
            <a:ext cx="9182637" cy="4532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0" t="38273" b="1"/>
          <a:stretch/>
        </p:blipFill>
        <p:spPr>
          <a:xfrm>
            <a:off x="-141669" y="4619121"/>
            <a:ext cx="3721995" cy="22388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0" t="15981" r="-1377" b="62850"/>
          <a:stretch/>
        </p:blipFill>
        <p:spPr>
          <a:xfrm>
            <a:off x="-144375" y="406233"/>
            <a:ext cx="9545952" cy="1731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9328" y="2410042"/>
            <a:ext cx="55389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감사합니다</a:t>
            </a:r>
            <a:endParaRPr lang="en-US" altLang="ko-KR" sz="4500" b="1" dirty="0"/>
          </a:p>
          <a:p>
            <a:pPr algn="ctr"/>
            <a:r>
              <a:rPr lang="en-US" altLang="ko-KR" sz="6500" b="1" dirty="0"/>
              <a:t>Q&amp;A</a:t>
            </a:r>
            <a:endParaRPr lang="ko-KR" altLang="en-US" sz="6500" b="1" dirty="0"/>
          </a:p>
        </p:txBody>
      </p:sp>
      <p:pic>
        <p:nvPicPr>
          <p:cNvPr id="5" name="그림 4" descr="File:Gnome-face-&lt;strong&gt;smile&lt;/strong&gt;-big.svg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90" y="2283490"/>
            <a:ext cx="1103586" cy="11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95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HY엽서M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</cp:lastModifiedBy>
  <cp:revision>23</cp:revision>
  <dcterms:created xsi:type="dcterms:W3CDTF">2015-04-18T04:24:11Z</dcterms:created>
  <dcterms:modified xsi:type="dcterms:W3CDTF">2018-06-21T03:38:42Z</dcterms:modified>
</cp:coreProperties>
</file>