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EAD9-3C88-449F-B306-1C23393767F7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DD5C-FEBE-469B-B4F2-0E54568AE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EAD9-3C88-449F-B306-1C23393767F7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DD5C-FEBE-469B-B4F2-0E54568AE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1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EAD9-3C88-449F-B306-1C23393767F7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DD5C-FEBE-469B-B4F2-0E54568AE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EAD9-3C88-449F-B306-1C23393767F7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DD5C-FEBE-469B-B4F2-0E54568AE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EAD9-3C88-449F-B306-1C23393767F7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DD5C-FEBE-469B-B4F2-0E54568AE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2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EAD9-3C88-449F-B306-1C23393767F7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DD5C-FEBE-469B-B4F2-0E54568AE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8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EAD9-3C88-449F-B306-1C23393767F7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DD5C-FEBE-469B-B4F2-0E54568AE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6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EAD9-3C88-449F-B306-1C23393767F7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DD5C-FEBE-469B-B4F2-0E54568AE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5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EAD9-3C88-449F-B306-1C23393767F7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DD5C-FEBE-469B-B4F2-0E54568AE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32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EAD9-3C88-449F-B306-1C23393767F7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DD5C-FEBE-469B-B4F2-0E54568AE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4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EAD9-3C88-449F-B306-1C23393767F7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DD5C-FEBE-469B-B4F2-0E54568AE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54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4EAD9-3C88-449F-B306-1C23393767F7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DD5C-FEBE-469B-B4F2-0E54568AE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7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OSS </a:t>
            </a:r>
            <a:r>
              <a:rPr lang="ko-KR" altLang="en-US" dirty="0" smtClean="0"/>
              <a:t>최종프로젝트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600" dirty="0" smtClean="0"/>
              <a:t>-</a:t>
            </a:r>
            <a:r>
              <a:rPr lang="en-US" altLang="ko-KR" sz="3600" dirty="0" err="1" smtClean="0"/>
              <a:t>IdeaHub</a:t>
            </a:r>
            <a:r>
              <a:rPr lang="en-US" altLang="ko-KR" sz="3600" dirty="0" smtClean="0"/>
              <a:t>-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r>
              <a:rPr lang="en-US" altLang="ko-KR" dirty="0" smtClean="0"/>
              <a:t>201514662 </a:t>
            </a:r>
            <a:r>
              <a:rPr lang="ko-KR" altLang="en-US" dirty="0" smtClean="0"/>
              <a:t>김경훈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97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\Users\master\AppData\Local\Microsoft\Windows\INetCache\Content.Word\github.com_khoon-git_ideahub-jbnu_wiki_Git-%EC%82%AC%EC%9A%A9%EB%B2%95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" r="23356" b="6885"/>
          <a:stretch/>
        </p:blipFill>
        <p:spPr bwMode="auto">
          <a:xfrm>
            <a:off x="3850322" y="-506412"/>
            <a:ext cx="4491355" cy="78708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948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6400" y="864754"/>
            <a:ext cx="4462145" cy="2318385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68229" y="3326586"/>
            <a:ext cx="4652010" cy="24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9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8034" y="2450403"/>
            <a:ext cx="2328747" cy="1325563"/>
          </a:xfrm>
        </p:spPr>
        <p:txBody>
          <a:bodyPr/>
          <a:lstStyle/>
          <a:p>
            <a:r>
              <a:rPr lang="ko-KR" altLang="en-US" dirty="0" smtClean="0"/>
              <a:t>느낀 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138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감사합니다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40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139" y="873164"/>
            <a:ext cx="1905000" cy="561975"/>
          </a:xfrm>
          <a:prstGeom prst="rect">
            <a:avLst/>
          </a:prstGeom>
        </p:spPr>
      </p:pic>
      <p:cxnSp>
        <p:nvCxnSpPr>
          <p:cNvPr id="7" name="직선 연결선 6"/>
          <p:cNvCxnSpPr>
            <a:stCxn id="5" idx="2"/>
          </p:cNvCxnSpPr>
          <p:nvPr/>
        </p:nvCxnSpPr>
        <p:spPr>
          <a:xfrm flipH="1">
            <a:off x="3267307" y="1435139"/>
            <a:ext cx="2728332" cy="192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08662" y="3278459"/>
            <a:ext cx="1940313" cy="111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작품들에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대한 정보전달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12925" y="3356517"/>
            <a:ext cx="1940313" cy="111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대회들에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대한 정보전달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5" idx="2"/>
            <a:endCxn id="9" idx="0"/>
          </p:cNvCxnSpPr>
          <p:nvPr/>
        </p:nvCxnSpPr>
        <p:spPr>
          <a:xfrm>
            <a:off x="5995639" y="1435139"/>
            <a:ext cx="2687443" cy="192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0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475571" y="1561170"/>
            <a:ext cx="1137424" cy="992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역할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84595" y="1655954"/>
            <a:ext cx="581922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서류화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 err="1" smtClean="0"/>
              <a:t>Jclould</a:t>
            </a:r>
            <a:r>
              <a:rPr lang="ko-KR" altLang="en-US" sz="2800" dirty="0" smtClean="0"/>
              <a:t>에 테스트 플랫폼 구축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 smtClean="0"/>
              <a:t>User</a:t>
            </a:r>
            <a:r>
              <a:rPr lang="ko-KR" altLang="en-US" sz="2800" dirty="0" smtClean="0"/>
              <a:t>로서 </a:t>
            </a:r>
            <a:r>
              <a:rPr lang="ko-KR" altLang="en-US" sz="2800" dirty="0" err="1" smtClean="0"/>
              <a:t>메인개발자</a:t>
            </a:r>
            <a:r>
              <a:rPr lang="ko-KR" altLang="en-US" sz="2800" dirty="0" smtClean="0"/>
              <a:t> 피드백주기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서브개발자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903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6157" y="2103309"/>
            <a:ext cx="5101281" cy="1325563"/>
          </a:xfrm>
        </p:spPr>
        <p:txBody>
          <a:bodyPr/>
          <a:lstStyle/>
          <a:p>
            <a:r>
              <a:rPr lang="ko-KR" altLang="en-US" dirty="0" smtClean="0"/>
              <a:t>전체적인 구조파악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79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81346" y="758282"/>
            <a:ext cx="7683189" cy="5018048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724271" y="997908"/>
            <a:ext cx="2721455" cy="45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0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34642" y="1839626"/>
            <a:ext cx="5561183" cy="2788130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2364190" y="2590753"/>
            <a:ext cx="184340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3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9" r="24779" b="14090"/>
          <a:stretch>
            <a:fillRect/>
          </a:stretch>
        </p:blipFill>
        <p:spPr bwMode="auto">
          <a:xfrm>
            <a:off x="2445292" y="26717"/>
            <a:ext cx="6698708" cy="683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84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35766" y="1320538"/>
            <a:ext cx="5891453" cy="3842478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709" y="613316"/>
            <a:ext cx="5731510" cy="1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1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90" b="6297"/>
          <a:stretch>
            <a:fillRect/>
          </a:stretch>
        </p:blipFill>
        <p:spPr bwMode="auto">
          <a:xfrm>
            <a:off x="3415448" y="-511368"/>
            <a:ext cx="4403725" cy="761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5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28</Words>
  <Application>Microsoft Office PowerPoint</Application>
  <PresentationFormat>와이드스크린</PresentationFormat>
  <Paragraphs>22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OSS 최종프로젝트 -IdeaHub-</vt:lpstr>
      <vt:lpstr>PowerPoint 프레젠테이션</vt:lpstr>
      <vt:lpstr>PowerPoint 프레젠테이션</vt:lpstr>
      <vt:lpstr>전체적인 구조파악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느낀 점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 최종프로젝트 -IdeaHub-</dc:title>
  <dc:creator>master</dc:creator>
  <cp:lastModifiedBy>master</cp:lastModifiedBy>
  <cp:revision>4</cp:revision>
  <dcterms:created xsi:type="dcterms:W3CDTF">2020-12-16T06:38:37Z</dcterms:created>
  <dcterms:modified xsi:type="dcterms:W3CDTF">2020-12-16T12:41:10Z</dcterms:modified>
</cp:coreProperties>
</file>