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098D9F-84B4-4867-85C9-F59A32A9CBE6}"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78053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98D9F-84B4-4867-85C9-F59A32A9CBE6}"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251566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98D9F-84B4-4867-85C9-F59A32A9CBE6}"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172391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98D9F-84B4-4867-85C9-F59A32A9CBE6}"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53204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098D9F-84B4-4867-85C9-F59A32A9CBE6}"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50486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098D9F-84B4-4867-85C9-F59A32A9CBE6}"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14292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098D9F-84B4-4867-85C9-F59A32A9CBE6}"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181242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098D9F-84B4-4867-85C9-F59A32A9CBE6}"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219852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98D9F-84B4-4867-85C9-F59A32A9CBE6}"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49295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98D9F-84B4-4867-85C9-F59A32A9CBE6}"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3820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98D9F-84B4-4867-85C9-F59A32A9CBE6}"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2BED5-B91A-44C3-A2EB-24EB5A8FDBCF}" type="slidenum">
              <a:rPr lang="en-US" smtClean="0"/>
              <a:t>‹#›</a:t>
            </a:fld>
            <a:endParaRPr lang="en-US"/>
          </a:p>
        </p:txBody>
      </p:sp>
    </p:spTree>
    <p:extLst>
      <p:ext uri="{BB962C8B-B14F-4D97-AF65-F5344CB8AC3E}">
        <p14:creationId xmlns:p14="http://schemas.microsoft.com/office/powerpoint/2010/main" val="406040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98D9F-84B4-4867-85C9-F59A32A9CBE6}" type="datetimeFigureOut">
              <a:rPr lang="en-US" smtClean="0"/>
              <a:t>5/11/2020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2BED5-B91A-44C3-A2EB-24EB5A8FDBCF}" type="slidenum">
              <a:rPr lang="en-US" smtClean="0"/>
              <a:t>‹#›</a:t>
            </a:fld>
            <a:endParaRPr lang="en-US"/>
          </a:p>
        </p:txBody>
      </p:sp>
    </p:spTree>
    <p:extLst>
      <p:ext uri="{BB962C8B-B14F-4D97-AF65-F5344CB8AC3E}">
        <p14:creationId xmlns:p14="http://schemas.microsoft.com/office/powerpoint/2010/main" val="61275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spc="-1" dirty="0">
                <a:latin typeface="Arial Black" panose="020B0A04020102020204" pitchFamily="34" charset="0"/>
              </a:rPr>
              <a:t>Capstone Project</a:t>
            </a:r>
            <a:br>
              <a:rPr lang="en-US" sz="4800" b="1" spc="-1" dirty="0">
                <a:latin typeface="Arial Black" panose="020B0A04020102020204" pitchFamily="34" charset="0"/>
              </a:rPr>
            </a:br>
            <a:endParaRPr lang="en-US" sz="4800" b="1"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9218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Arial" panose="020B0604020202020204" pitchFamily="34" charset="0"/>
                <a:cs typeface="Arial" panose="020B0604020202020204" pitchFamily="34" charset="0"/>
              </a:rPr>
              <a:t>Restaurant with maximum like </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847850" y="3044031"/>
            <a:ext cx="8496300" cy="1914525"/>
          </a:xfrm>
          <a:prstGeom prst="rect">
            <a:avLst/>
          </a:prstGeom>
        </p:spPr>
      </p:pic>
    </p:spTree>
    <p:extLst>
      <p:ext uri="{BB962C8B-B14F-4D97-AF65-F5344CB8AC3E}">
        <p14:creationId xmlns:p14="http://schemas.microsoft.com/office/powerpoint/2010/main" val="286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Arial" panose="020B0604020202020204" pitchFamily="34" charset="0"/>
                <a:cs typeface="Arial" panose="020B0604020202020204" pitchFamily="34" charset="0"/>
              </a:rPr>
              <a:t>Restaurant having maximum Rating </a:t>
            </a:r>
            <a:br>
              <a:rPr lang="en-US" sz="3600" b="1" u="sng" dirty="0" smtClean="0">
                <a:latin typeface="Arial" panose="020B0604020202020204" pitchFamily="34" charset="0"/>
                <a:cs typeface="Arial" panose="020B0604020202020204" pitchFamily="34" charset="0"/>
              </a:rPr>
            </a:br>
            <a:endParaRPr lang="en-US" sz="3600" b="1" u="sng"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038350" y="2505869"/>
            <a:ext cx="8115300" cy="2990850"/>
          </a:xfrm>
          <a:prstGeom prst="rect">
            <a:avLst/>
          </a:prstGeom>
        </p:spPr>
      </p:pic>
    </p:spTree>
    <p:extLst>
      <p:ext uri="{BB962C8B-B14F-4D97-AF65-F5344CB8AC3E}">
        <p14:creationId xmlns:p14="http://schemas.microsoft.com/office/powerpoint/2010/main" val="380236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Arial" panose="020B0604020202020204" pitchFamily="34" charset="0"/>
                <a:cs typeface="Arial" panose="020B0604020202020204" pitchFamily="34" charset="0"/>
              </a:rPr>
              <a:t>Conclusion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Astoria(Queens), </a:t>
            </a:r>
            <a:r>
              <a:rPr lang="en-US" sz="2000" dirty="0" err="1" smtClean="0"/>
              <a:t>Blissville</a:t>
            </a:r>
            <a:r>
              <a:rPr lang="en-US" sz="2000" dirty="0" smtClean="0"/>
              <a:t>(Queens), Civic Center(Manhattan) are some of the best neighborhoods for </a:t>
            </a:r>
            <a:r>
              <a:rPr lang="en-US" sz="2000" dirty="0" err="1" smtClean="0"/>
              <a:t>indian</a:t>
            </a:r>
            <a:r>
              <a:rPr lang="en-US" sz="2000" dirty="0" smtClean="0"/>
              <a:t> cuisine</a:t>
            </a:r>
          </a:p>
          <a:p>
            <a:r>
              <a:rPr lang="en-US" sz="2000" dirty="0" smtClean="0"/>
              <a:t>Manhattan have potential Indian </a:t>
            </a:r>
            <a:r>
              <a:rPr lang="en-US" sz="2000" dirty="0" err="1" smtClean="0"/>
              <a:t>Resturant</a:t>
            </a:r>
            <a:r>
              <a:rPr lang="en-US" sz="2000" dirty="0" smtClean="0"/>
              <a:t> Market</a:t>
            </a:r>
          </a:p>
          <a:p>
            <a:r>
              <a:rPr lang="en-US" sz="2000" dirty="0" smtClean="0"/>
              <a:t>Staten Island ranks last in average rating of Indian Restaurants.</a:t>
            </a:r>
          </a:p>
          <a:p>
            <a:r>
              <a:rPr lang="en-US" sz="2000" dirty="0" smtClean="0"/>
              <a:t>Manhattan is the best place to stay if you prefer Indian Cuisine.</a:t>
            </a:r>
            <a:endParaRPr lang="en-US" sz="2000" dirty="0"/>
          </a:p>
        </p:txBody>
      </p:sp>
    </p:spTree>
    <p:extLst>
      <p:ext uri="{BB962C8B-B14F-4D97-AF65-F5344CB8AC3E}">
        <p14:creationId xmlns:p14="http://schemas.microsoft.com/office/powerpoint/2010/main" val="756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Arial" panose="020B0604020202020204" pitchFamily="34" charset="0"/>
                <a:cs typeface="Arial" panose="020B0604020202020204" pitchFamily="34" charset="0"/>
              </a:rPr>
              <a:t>Limitation</a:t>
            </a:r>
            <a:endParaRPr lang="en-US" sz="3600" b="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21536" y="1967293"/>
            <a:ext cx="10515600" cy="4351338"/>
          </a:xfrm>
        </p:spPr>
        <p:txBody>
          <a:bodyPr>
            <a:normAutofit/>
          </a:bodyPr>
          <a:lstStyle/>
          <a:p>
            <a:r>
              <a:rPr lang="en-US" sz="2000" dirty="0" smtClean="0"/>
              <a:t>The accuracy of data depends purely depends on the data provided by </a:t>
            </a:r>
            <a:r>
              <a:rPr lang="en-US" sz="2000" dirty="0" err="1" smtClean="0"/>
              <a:t>FourSquare</a:t>
            </a:r>
            <a:endParaRPr lang="en-US" sz="2000" dirty="0" smtClean="0"/>
          </a:p>
          <a:p>
            <a:r>
              <a:rPr lang="en-US" sz="2000" dirty="0"/>
              <a:t>The ranking is purely on basis of rating of </a:t>
            </a:r>
            <a:r>
              <a:rPr lang="en-US" sz="2000" dirty="0" err="1"/>
              <a:t>resturants</a:t>
            </a:r>
            <a:endParaRPr lang="en-US" sz="2000" dirty="0" smtClean="0"/>
          </a:p>
          <a:p>
            <a:endParaRPr lang="en-US" sz="2000" dirty="0"/>
          </a:p>
        </p:txBody>
      </p:sp>
    </p:spTree>
    <p:extLst>
      <p:ext uri="{BB962C8B-B14F-4D97-AF65-F5344CB8AC3E}">
        <p14:creationId xmlns:p14="http://schemas.microsoft.com/office/powerpoint/2010/main" val="115539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u="sng" dirty="0" smtClean="0">
                <a:latin typeface="Arial Black" panose="020B0A04020102020204" pitchFamily="34" charset="0"/>
              </a:rPr>
              <a:t>Thank you</a:t>
            </a:r>
            <a:endParaRPr lang="en-US" b="1" u="sng" dirty="0">
              <a:latin typeface="Arial Black" panose="020B0A04020102020204" pitchFamily="34" charset="0"/>
            </a:endParaRPr>
          </a:p>
        </p:txBody>
      </p:sp>
    </p:spTree>
    <p:extLst>
      <p:ext uri="{BB962C8B-B14F-4D97-AF65-F5344CB8AC3E}">
        <p14:creationId xmlns:p14="http://schemas.microsoft.com/office/powerpoint/2010/main" val="18986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Arial" panose="020B0604020202020204" pitchFamily="34" charset="0"/>
                <a:cs typeface="Arial" panose="020B0604020202020204" pitchFamily="34" charset="0"/>
              </a:rPr>
              <a:t>Agenda</a:t>
            </a:r>
            <a:endParaRPr lang="en-US" sz="3600" b="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spc="-1" dirty="0" smtClean="0">
                <a:solidFill>
                  <a:prstClr val="black"/>
                </a:solidFill>
              </a:rPr>
              <a:t>Background</a:t>
            </a:r>
          </a:p>
          <a:p>
            <a:pPr>
              <a:buFont typeface="Wingdings" panose="05000000000000000000" pitchFamily="2" charset="2"/>
              <a:buChar char="Ø"/>
            </a:pPr>
            <a:r>
              <a:rPr lang="en-US" b="1" dirty="0" smtClean="0"/>
              <a:t>Introduction</a:t>
            </a:r>
          </a:p>
          <a:p>
            <a:pPr>
              <a:buFont typeface="Wingdings" panose="05000000000000000000" pitchFamily="2" charset="2"/>
              <a:buChar char="Ø"/>
            </a:pPr>
            <a:r>
              <a:rPr lang="en-US" b="1" dirty="0" smtClean="0"/>
              <a:t>Data to be used</a:t>
            </a:r>
          </a:p>
          <a:p>
            <a:pPr>
              <a:buFont typeface="Wingdings" panose="05000000000000000000" pitchFamily="2" charset="2"/>
              <a:buChar char="Ø"/>
            </a:pPr>
            <a:r>
              <a:rPr lang="en-US" b="1" dirty="0" smtClean="0"/>
              <a:t>Approach</a:t>
            </a:r>
          </a:p>
          <a:p>
            <a:pPr>
              <a:buFont typeface="Wingdings" panose="05000000000000000000" pitchFamily="2" charset="2"/>
              <a:buChar char="Ø"/>
            </a:pPr>
            <a:r>
              <a:rPr lang="en-US" b="1" dirty="0" smtClean="0"/>
              <a:t>Libraries to be used</a:t>
            </a:r>
            <a:endParaRPr lang="en-US" b="1" spc="-1" dirty="0">
              <a:solidFill>
                <a:prstClr val="black"/>
              </a:solidFill>
            </a:endParaRPr>
          </a:p>
          <a:p>
            <a:pPr>
              <a:buFont typeface="Wingdings" panose="05000000000000000000" pitchFamily="2" charset="2"/>
              <a:buChar char="Ø"/>
            </a:pPr>
            <a:r>
              <a:rPr lang="en-US" b="1" spc="-1" dirty="0" smtClean="0">
                <a:solidFill>
                  <a:prstClr val="black"/>
                </a:solidFill>
              </a:rPr>
              <a:t>Results</a:t>
            </a:r>
            <a:endParaRPr lang="en-US" b="1" dirty="0"/>
          </a:p>
          <a:p>
            <a:pPr>
              <a:buFont typeface="Wingdings" panose="05000000000000000000" pitchFamily="2" charset="2"/>
              <a:buChar char="Ø"/>
            </a:pPr>
            <a:r>
              <a:rPr lang="en-US" b="1" dirty="0" smtClean="0"/>
              <a:t>Conclusion</a:t>
            </a:r>
          </a:p>
          <a:p>
            <a:pPr>
              <a:buFont typeface="Wingdings" panose="05000000000000000000" pitchFamily="2" charset="2"/>
              <a:buChar char="Ø"/>
            </a:pPr>
            <a:r>
              <a:rPr lang="en-US" b="1" dirty="0" smtClean="0"/>
              <a:t>Limitation</a:t>
            </a:r>
          </a:p>
          <a:p>
            <a:pPr>
              <a:buFont typeface="Wingdings" panose="05000000000000000000" pitchFamily="2" charset="2"/>
              <a:buChar char="Ø"/>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p:txBody>
      </p:sp>
    </p:spTree>
    <p:extLst>
      <p:ext uri="{BB962C8B-B14F-4D97-AF65-F5344CB8AC3E}">
        <p14:creationId xmlns:p14="http://schemas.microsoft.com/office/powerpoint/2010/main" val="371381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spcBef>
                <a:spcPts val="0"/>
              </a:spcBef>
            </a:pPr>
            <a:r>
              <a:rPr lang="en-US" sz="2900" spc="-1" dirty="0" smtClean="0">
                <a:solidFill>
                  <a:srgbClr val="FFFFFF"/>
                </a:solidFill>
                <a:latin typeface="Arial"/>
              </a:rPr>
              <a:t>Background</a:t>
            </a:r>
            <a:r>
              <a:rPr lang="en-US" sz="2900" spc="-1" dirty="0">
                <a:solidFill>
                  <a:prstClr val="black"/>
                </a:solidFill>
                <a:latin typeface="Arial"/>
              </a:rPr>
              <a:t/>
            </a:r>
            <a:br>
              <a:rPr lang="en-US" sz="2900" spc="-1" dirty="0">
                <a:solidFill>
                  <a:prstClr val="black"/>
                </a:solidFill>
                <a:latin typeface="Arial"/>
              </a:rPr>
            </a:br>
            <a:r>
              <a:rPr lang="en-US" sz="4000" b="1" u="sng" spc="-1" dirty="0" err="1">
                <a:solidFill>
                  <a:prstClr val="black"/>
                </a:solidFill>
                <a:latin typeface="Arial"/>
              </a:rPr>
              <a:t>Background</a:t>
            </a:r>
            <a:r>
              <a:rPr lang="en-US" sz="4000" b="1" u="sng" spc="-1" dirty="0">
                <a:solidFill>
                  <a:prstClr val="black"/>
                </a:solidFill>
                <a:latin typeface="Arial"/>
              </a:rPr>
              <a:t/>
            </a:r>
            <a:br>
              <a:rPr lang="en-US" sz="4000" b="1" u="sng" spc="-1" dirty="0">
                <a:solidFill>
                  <a:prstClr val="black"/>
                </a:solidFill>
                <a:latin typeface="Arial"/>
              </a:rPr>
            </a:br>
            <a:endParaRPr lang="en-US" sz="4000" b="1" u="sng" dirty="0"/>
          </a:p>
        </p:txBody>
      </p:sp>
      <p:sp>
        <p:nvSpPr>
          <p:cNvPr id="3" name="Content Placeholder 2"/>
          <p:cNvSpPr>
            <a:spLocks noGrp="1"/>
          </p:cNvSpPr>
          <p:nvPr>
            <p:ph idx="1"/>
          </p:nvPr>
        </p:nvSpPr>
        <p:spPr/>
        <p:txBody>
          <a:bodyPr>
            <a:normAutofit/>
          </a:bodyPr>
          <a:lstStyle/>
          <a:p>
            <a:r>
              <a:rPr lang="en-US" sz="2000" b="0" strike="noStrike" spc="-1" dirty="0" smtClean="0">
                <a:solidFill>
                  <a:srgbClr val="000000"/>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2000" b="0" strike="noStrike" spc="-1" dirty="0" smtClean="0"/>
          </a:p>
          <a:p>
            <a:r>
              <a:rPr lang="en-US" sz="2000" b="0" strike="noStrike" spc="-1" dirty="0" smtClean="0">
                <a:solidFill>
                  <a:srgbClr val="000000"/>
                </a:solidFil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2000" b="0" strike="noStrike" spc="-1" dirty="0" smtClean="0"/>
          </a:p>
          <a:p>
            <a:endParaRPr lang="en-US" sz="2000" dirty="0"/>
          </a:p>
        </p:txBody>
      </p:sp>
    </p:spTree>
    <p:extLst>
      <p:ext uri="{BB962C8B-B14F-4D97-AF65-F5344CB8AC3E}">
        <p14:creationId xmlns:p14="http://schemas.microsoft.com/office/powerpoint/2010/main" val="73680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Arial" panose="020B0604020202020204" pitchFamily="34" charset="0"/>
                <a:cs typeface="Arial" panose="020B0604020202020204" pitchFamily="34" charset="0"/>
              </a:rPr>
              <a:t>Introduction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strike="noStrike" spc="-1" dirty="0" smtClean="0">
                <a:solidFill>
                  <a:srgbClr val="000000"/>
                </a:solidFil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2000" strike="noStrike" spc="-1" dirty="0" smtClean="0"/>
          </a:p>
          <a:p>
            <a:r>
              <a:rPr lang="en-US" sz="2000" strike="noStrike" spc="-1" dirty="0" smtClean="0">
                <a:solidFill>
                  <a:srgbClr val="000000"/>
                </a:solidFill>
                <a:ea typeface="DejaVu Sans"/>
              </a:rPr>
              <a:t>Queries that can be answered using this project?</a:t>
            </a:r>
            <a:endParaRPr lang="en-US" sz="2000" strike="noStrike" spc="-1" dirty="0" smtClean="0"/>
          </a:p>
          <a:p>
            <a:pPr>
              <a:buFont typeface="Wingdings" panose="05000000000000000000" pitchFamily="2" charset="2"/>
              <a:buChar char="Ø"/>
            </a:pPr>
            <a:r>
              <a:rPr lang="en-US" sz="2000" dirty="0" smtClean="0"/>
              <a:t> What is best location in New York City for Indian Cuisine ?</a:t>
            </a:r>
          </a:p>
          <a:p>
            <a:pPr>
              <a:buFont typeface="Wingdings" panose="05000000000000000000" pitchFamily="2" charset="2"/>
              <a:buChar char="Ø"/>
            </a:pPr>
            <a:r>
              <a:rPr lang="en-US" sz="2000" dirty="0" smtClean="0"/>
              <a:t>Which areas have potential Indian Restaurant Market ?</a:t>
            </a:r>
          </a:p>
          <a:p>
            <a:pPr>
              <a:buFont typeface="Wingdings" panose="05000000000000000000" pitchFamily="2" charset="2"/>
              <a:buChar char="Ø"/>
            </a:pPr>
            <a:r>
              <a:rPr lang="en-US" sz="2000" dirty="0" smtClean="0"/>
              <a:t>Which all areas lack Indian Restaurants ?</a:t>
            </a:r>
          </a:p>
          <a:p>
            <a:pPr>
              <a:buFont typeface="Wingdings" panose="05000000000000000000" pitchFamily="2" charset="2"/>
              <a:buChar char="Ø"/>
            </a:pPr>
            <a:r>
              <a:rPr lang="en-US" sz="2000" dirty="0" smtClean="0"/>
              <a:t>Which is the best place to stay if I prefer Indian Cuisine ?</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51234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Arial" panose="020B0604020202020204" pitchFamily="34" charset="0"/>
                <a:cs typeface="Arial" panose="020B0604020202020204" pitchFamily="34" charset="0"/>
              </a:rPr>
              <a:t>Data to be used </a:t>
            </a:r>
            <a:br>
              <a:rPr lang="en-US" sz="3600" b="1" u="sng" dirty="0" smtClean="0">
                <a:latin typeface="Arial" panose="020B0604020202020204" pitchFamily="34" charset="0"/>
                <a:cs typeface="Arial" panose="020B0604020202020204" pitchFamily="34" charset="0"/>
              </a:rPr>
            </a:br>
            <a:endParaRPr lang="en-US" sz="3600" b="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000" dirty="0" smtClean="0"/>
              <a:t>1. Data source : https://cocl.us/new_york_dataset</a:t>
            </a:r>
          </a:p>
          <a:p>
            <a:pPr marL="0" indent="0">
              <a:buNone/>
            </a:pPr>
            <a:r>
              <a:rPr lang="en-US" sz="2000" dirty="0" smtClean="0"/>
              <a:t>  </a:t>
            </a:r>
            <a:r>
              <a:rPr lang="en-US" sz="2000" u="sng" dirty="0" smtClean="0"/>
              <a:t>Description</a:t>
            </a:r>
            <a:r>
              <a:rPr lang="en-US" sz="2000" dirty="0" smtClean="0"/>
              <a:t> - his data set contains the required information. And we        will use this data set to explore various neighborhoods of new </a:t>
            </a:r>
            <a:r>
              <a:rPr lang="en-US" sz="2000" dirty="0" err="1" smtClean="0"/>
              <a:t>york</a:t>
            </a:r>
            <a:r>
              <a:rPr lang="en-US" sz="2000" dirty="0" smtClean="0"/>
              <a:t> city. Indian restaurants in each neighborhood of New York city. </a:t>
            </a:r>
          </a:p>
          <a:p>
            <a:pPr marL="0" indent="0">
              <a:buNone/>
            </a:pPr>
            <a:r>
              <a:rPr lang="en-US" sz="2000" dirty="0" smtClean="0"/>
              <a:t>2. Data source : Foursquare API</a:t>
            </a:r>
          </a:p>
          <a:p>
            <a:pPr marL="0" indent="0">
              <a:buNone/>
            </a:pPr>
            <a:r>
              <a:rPr lang="en-US" sz="2000" u="sng" dirty="0" smtClean="0"/>
              <a:t>Description</a:t>
            </a:r>
            <a:r>
              <a:rPr lang="en-US" sz="2000" dirty="0" smtClean="0"/>
              <a:t> : By using this API we will get all the venues in each neighborhood. We can filter these venues to get only Indian Restaurants.</a:t>
            </a:r>
          </a:p>
          <a:p>
            <a:pPr marL="0" indent="0">
              <a:buNone/>
            </a:pPr>
            <a:r>
              <a:rPr lang="en-US" sz="2000" dirty="0" smtClean="0"/>
              <a:t>3. Data source : https://data.cityofnewyork.us/City-Government/Borough-Boundaries/tqmj-j8zm</a:t>
            </a:r>
          </a:p>
          <a:p>
            <a:pPr marL="0" indent="0">
              <a:buNone/>
            </a:pPr>
            <a:r>
              <a:rPr lang="en-US" sz="2000" u="sng" dirty="0" smtClean="0"/>
              <a:t>Description</a:t>
            </a:r>
            <a:r>
              <a:rPr lang="en-US" sz="2000" dirty="0" smtClean="0"/>
              <a:t> : By using this geo space data we will get the New York Borough boundaries that will help us to visualize </a:t>
            </a:r>
            <a:r>
              <a:rPr lang="en-US" sz="2000" dirty="0" err="1" smtClean="0"/>
              <a:t>cholopleth</a:t>
            </a:r>
            <a:r>
              <a:rPr lang="en-US" sz="2000" dirty="0" smtClean="0"/>
              <a:t> map</a:t>
            </a:r>
          </a:p>
          <a:p>
            <a:pPr marL="0" indent="0">
              <a:buNone/>
            </a:pPr>
            <a:endParaRPr lang="en-US" sz="2000" dirty="0" smtClean="0"/>
          </a:p>
          <a:p>
            <a:endParaRPr lang="en-US" sz="2000" dirty="0"/>
          </a:p>
        </p:txBody>
      </p:sp>
    </p:spTree>
    <p:extLst>
      <p:ext uri="{BB962C8B-B14F-4D97-AF65-F5344CB8AC3E}">
        <p14:creationId xmlns:p14="http://schemas.microsoft.com/office/powerpoint/2010/main" val="365419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Arial" panose="020B0604020202020204" pitchFamily="34" charset="0"/>
                <a:cs typeface="Arial" panose="020B0604020202020204" pitchFamily="34" charset="0"/>
              </a:rPr>
              <a:t>Approach</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Collect the New York city data from </a:t>
            </a:r>
            <a:r>
              <a:rPr lang="en-US" sz="2000" dirty="0" smtClean="0">
                <a:hlinkClick r:id="rId2"/>
              </a:rPr>
              <a:t>https://cocl.us/new_york_dataset</a:t>
            </a:r>
            <a:endParaRPr lang="en-US" sz="2000" dirty="0" smtClean="0"/>
          </a:p>
          <a:p>
            <a:r>
              <a:rPr lang="en-US" sz="2000" dirty="0" smtClean="0"/>
              <a:t>Using </a:t>
            </a:r>
            <a:r>
              <a:rPr lang="en-US" sz="2000" dirty="0" err="1" smtClean="0"/>
              <a:t>FourSquare</a:t>
            </a:r>
            <a:r>
              <a:rPr lang="en-US" sz="2000" dirty="0" smtClean="0"/>
              <a:t> API we will find all venues for each neighborhood.</a:t>
            </a:r>
          </a:p>
          <a:p>
            <a:r>
              <a:rPr lang="en-US" sz="2000" dirty="0" smtClean="0"/>
              <a:t>Filter out all venues that are Indian Restaurants.</a:t>
            </a:r>
          </a:p>
          <a:p>
            <a:r>
              <a:rPr lang="en-US" sz="2000" dirty="0" smtClean="0"/>
              <a:t>Find rating , tips and like count for each Indian Restaurants using </a:t>
            </a:r>
            <a:r>
              <a:rPr lang="en-US" sz="2000" dirty="0" err="1" smtClean="0"/>
              <a:t>FourSquare</a:t>
            </a:r>
            <a:r>
              <a:rPr lang="en-US" sz="2000" dirty="0" smtClean="0"/>
              <a:t> API.</a:t>
            </a:r>
          </a:p>
          <a:p>
            <a:r>
              <a:rPr lang="en-US" sz="2000" dirty="0" smtClean="0"/>
              <a:t>Using rating for each restaurant , we will sort that data.</a:t>
            </a:r>
          </a:p>
          <a:p>
            <a:endParaRPr lang="en-US" sz="2000" dirty="0"/>
          </a:p>
        </p:txBody>
      </p:sp>
    </p:spTree>
    <p:extLst>
      <p:ext uri="{BB962C8B-B14F-4D97-AF65-F5344CB8AC3E}">
        <p14:creationId xmlns:p14="http://schemas.microsoft.com/office/powerpoint/2010/main" val="309049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Libraries to be used</a:t>
            </a:r>
            <a:br>
              <a:rPr lang="en-US" sz="3600" dirty="0" smtClean="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t>pandas and </a:t>
            </a:r>
            <a:r>
              <a:rPr lang="en-US" sz="2000" dirty="0" err="1" smtClean="0"/>
              <a:t>numpy</a:t>
            </a:r>
            <a:r>
              <a:rPr lang="en-US" sz="2000" dirty="0" smtClean="0"/>
              <a:t> for handling data.</a:t>
            </a:r>
          </a:p>
          <a:p>
            <a:r>
              <a:rPr lang="en-US" sz="2000" dirty="0" smtClean="0"/>
              <a:t>request module for using </a:t>
            </a:r>
            <a:r>
              <a:rPr lang="en-US" sz="2000" dirty="0" err="1" smtClean="0"/>
              <a:t>FourSquare</a:t>
            </a:r>
            <a:r>
              <a:rPr lang="en-US" sz="2000" dirty="0" smtClean="0"/>
              <a:t> API.</a:t>
            </a:r>
          </a:p>
          <a:p>
            <a:r>
              <a:rPr lang="en-US" sz="2000" dirty="0" err="1" smtClean="0"/>
              <a:t>geopy</a:t>
            </a:r>
            <a:r>
              <a:rPr lang="en-US" sz="2000" dirty="0" smtClean="0"/>
              <a:t> to get co-ordinates of City of New York.</a:t>
            </a:r>
          </a:p>
          <a:p>
            <a:endParaRPr lang="en-US" sz="2000" dirty="0"/>
          </a:p>
        </p:txBody>
      </p:sp>
    </p:spTree>
    <p:extLst>
      <p:ext uri="{BB962C8B-B14F-4D97-AF65-F5344CB8AC3E}">
        <p14:creationId xmlns:p14="http://schemas.microsoft.com/office/powerpoint/2010/main" val="92054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strike="noStrike" spc="-1" dirty="0" smtClean="0">
                <a:solidFill>
                  <a:srgbClr val="303030"/>
                </a:solidFill>
                <a:latin typeface="Arial"/>
              </a:rPr>
              <a:t>Number of neighborhoods in each Borough</a:t>
            </a:r>
            <a:r>
              <a:rPr lang="en-US" sz="3600" b="1" u="sng" strike="noStrike" spc="-1" dirty="0" smtClean="0">
                <a:latin typeface="Arial"/>
              </a:rPr>
              <a:t/>
            </a:r>
            <a:br>
              <a:rPr lang="en-US" sz="3600" b="1" u="sng" strike="noStrike" spc="-1" dirty="0" smtClean="0">
                <a:latin typeface="Arial"/>
              </a:rPr>
            </a:br>
            <a:endParaRPr lang="en-US" sz="3600" b="1" u="sng" dirty="0"/>
          </a:p>
        </p:txBody>
      </p:sp>
      <p:pic>
        <p:nvPicPr>
          <p:cNvPr id="4" name="Content Placeholder 3"/>
          <p:cNvPicPr>
            <a:picLocks noGrp="1" noChangeAspect="1"/>
          </p:cNvPicPr>
          <p:nvPr>
            <p:ph idx="1"/>
          </p:nvPr>
        </p:nvPicPr>
        <p:blipFill>
          <a:blip r:embed="rId2"/>
          <a:stretch>
            <a:fillRect/>
          </a:stretch>
        </p:blipFill>
        <p:spPr>
          <a:xfrm>
            <a:off x="838200" y="2296505"/>
            <a:ext cx="10515600" cy="3409578"/>
          </a:xfrm>
          <a:prstGeom prst="rect">
            <a:avLst/>
          </a:prstGeom>
        </p:spPr>
      </p:pic>
    </p:spTree>
    <p:extLst>
      <p:ext uri="{BB962C8B-B14F-4D97-AF65-F5344CB8AC3E}">
        <p14:creationId xmlns:p14="http://schemas.microsoft.com/office/powerpoint/2010/main" val="166523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Arial" panose="020B0604020202020204" pitchFamily="34" charset="0"/>
                <a:cs typeface="Arial" panose="020B0604020202020204" pitchFamily="34" charset="0"/>
              </a:rPr>
              <a:t>List of Restaurants in Floral Park</a:t>
            </a:r>
            <a:br>
              <a:rPr lang="en-US" sz="3600" b="1" u="sng" dirty="0" smtClean="0">
                <a:latin typeface="Arial" panose="020B0604020202020204" pitchFamily="34" charset="0"/>
                <a:cs typeface="Arial" panose="020B0604020202020204" pitchFamily="34" charset="0"/>
              </a:rPr>
            </a:br>
            <a:endParaRPr lang="en-US" sz="3600" b="1" u="sng"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800225" y="1915319"/>
            <a:ext cx="4357130" cy="2115768"/>
          </a:xfrm>
          <a:prstGeom prst="rect">
            <a:avLst/>
          </a:prstGeom>
        </p:spPr>
      </p:pic>
      <p:pic>
        <p:nvPicPr>
          <p:cNvPr id="5" name="Picture 4"/>
          <p:cNvPicPr>
            <a:picLocks noChangeAspect="1"/>
          </p:cNvPicPr>
          <p:nvPr/>
        </p:nvPicPr>
        <p:blipFill>
          <a:blip r:embed="rId3"/>
          <a:stretch>
            <a:fillRect/>
          </a:stretch>
        </p:blipFill>
        <p:spPr>
          <a:xfrm>
            <a:off x="6514357" y="1915319"/>
            <a:ext cx="5347085" cy="2031106"/>
          </a:xfrm>
          <a:prstGeom prst="rect">
            <a:avLst/>
          </a:prstGeom>
        </p:spPr>
      </p:pic>
    </p:spTree>
    <p:extLst>
      <p:ext uri="{BB962C8B-B14F-4D97-AF65-F5344CB8AC3E}">
        <p14:creationId xmlns:p14="http://schemas.microsoft.com/office/powerpoint/2010/main" val="3833369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647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DejaVu Sans</vt:lpstr>
      <vt:lpstr>Wingdings</vt:lpstr>
      <vt:lpstr>Office Theme</vt:lpstr>
      <vt:lpstr>Capstone Project </vt:lpstr>
      <vt:lpstr>Agenda</vt:lpstr>
      <vt:lpstr>Background Background </vt:lpstr>
      <vt:lpstr>Introduction </vt:lpstr>
      <vt:lpstr>Data to be used  </vt:lpstr>
      <vt:lpstr>Approach </vt:lpstr>
      <vt:lpstr>Libraries to be used </vt:lpstr>
      <vt:lpstr>Number of neighborhoods in each Borough </vt:lpstr>
      <vt:lpstr>List of Restaurants in Floral Park </vt:lpstr>
      <vt:lpstr>Restaurant with maximum like  </vt:lpstr>
      <vt:lpstr>Restaurant having maximum Rating  </vt:lpstr>
      <vt:lpstr>Conclusion </vt:lpstr>
      <vt:lpstr>Limitation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ABHISHEK</dc:creator>
  <cp:lastModifiedBy>ABHISHEK</cp:lastModifiedBy>
  <cp:revision>5</cp:revision>
  <dcterms:created xsi:type="dcterms:W3CDTF">2020-05-11T10:30:40Z</dcterms:created>
  <dcterms:modified xsi:type="dcterms:W3CDTF">2020-05-11T11:07:19Z</dcterms:modified>
</cp:coreProperties>
</file>