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yu Khoo" initials="ZK" lastIdx="15" clrIdx="0">
    <p:extLst>
      <p:ext uri="{19B8F6BF-5375-455C-9EA6-DF929625EA0E}">
        <p15:presenceInfo xmlns:p15="http://schemas.microsoft.com/office/powerpoint/2012/main" userId="f5d4bc2c54633a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7:17.493" idx="1">
    <p:pos x="10" y="10"/>
    <p:text>KAI MIN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8:14.397" idx="9">
    <p:pos x="10" y="10"/>
    <p:text>ZY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8:31.441" idx="11">
    <p:pos x="10" y="10"/>
    <p:text>AIK LIN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8:36.191" idx="12">
    <p:pos x="10" y="10"/>
    <p:text>AIK LIN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8:41.698" idx="13">
    <p:pos x="10" y="10"/>
    <p:text>BRANBON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8:47.729" idx="14">
    <p:pos x="10" y="10"/>
    <p:text>BRANBON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8:53.453" idx="15">
    <p:pos x="10" y="10"/>
    <p:text>BRANDON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7:23.808" idx="2">
    <p:pos x="10" y="10"/>
    <p:text>KAI MIN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7:30.683" idx="3">
    <p:pos x="10" y="10"/>
    <p:text>KAI MIN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7:43.277" idx="4">
    <p:pos x="10" y="10"/>
    <p:text>OWEN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7:51.970" idx="5">
    <p:pos x="10" y="10"/>
    <p:text>OWEN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7:56.595" idx="6">
    <p:pos x="10" y="10"/>
    <p:text>OWEN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8:01.521" idx="7">
    <p:pos x="10" y="10"/>
    <p:text>OWEN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8:19.271" idx="10">
    <p:pos x="10" y="10"/>
    <p:text>OWEN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8:08.830" idx="8">
    <p:pos x="10" y="10"/>
    <p:text>ZY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12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0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44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07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7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7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2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8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1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82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A31C24-2E58-4E05-8856-E904E3D3AAAE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B11160-58BC-4AEC-9E01-99FE7427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EQ Test!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A C++ Programme by: </a:t>
            </a:r>
          </a:p>
          <a:p>
            <a:r>
              <a:rPr lang="en-US" dirty="0">
                <a:latin typeface="Roboto Thin" pitchFamily="2" charset="0"/>
                <a:ea typeface="Roboto Thin" pitchFamily="2" charset="0"/>
              </a:rPr>
              <a:t>Brandon (Chief Programmer), </a:t>
            </a:r>
            <a:r>
              <a:rPr lang="en-US" dirty="0" err="1">
                <a:latin typeface="Roboto Thin" pitchFamily="2" charset="0"/>
                <a:ea typeface="Roboto Thin" pitchFamily="2" charset="0"/>
              </a:rPr>
              <a:t>Aik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Lin (Assistant Programmer), Zhenyu (</a:t>
            </a:r>
            <a:r>
              <a:rPr lang="en-US" dirty="0" err="1">
                <a:latin typeface="Roboto Thin" pitchFamily="2" charset="0"/>
                <a:ea typeface="Roboto Thin" pitchFamily="2" charset="0"/>
              </a:rPr>
              <a:t>Powerpoint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, Idea), Owen (Idea/Debugger) &amp; Kai Min (Debugger).</a:t>
            </a:r>
          </a:p>
        </p:txBody>
      </p:sp>
    </p:spTree>
    <p:extLst>
      <p:ext uri="{BB962C8B-B14F-4D97-AF65-F5344CB8AC3E}">
        <p14:creationId xmlns:p14="http://schemas.microsoft.com/office/powerpoint/2010/main" val="200783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78" y="1490090"/>
            <a:ext cx="4755559" cy="3950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03" y="1490090"/>
            <a:ext cx="4077053" cy="39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3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2-3.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The remarks that were shown were displayed through ‘if-else’ commands.</a:t>
            </a:r>
          </a:p>
          <a:p>
            <a:r>
              <a:rPr lang="en-US" dirty="0">
                <a:latin typeface="Roboto Thin" pitchFamily="2" charset="0"/>
                <a:ea typeface="Roboto Thin" pitchFamily="2" charset="0"/>
              </a:rPr>
              <a:t>However, it is different for the full range that was shown at the bottom of the programme.</a:t>
            </a:r>
          </a:p>
          <a:p>
            <a:r>
              <a:rPr lang="en-US" dirty="0">
                <a:latin typeface="Roboto Thin" pitchFamily="2" charset="0"/>
                <a:ea typeface="Roboto Thin" pitchFamily="2" charset="0"/>
              </a:rPr>
              <a:t>To display the range as shown, </a:t>
            </a:r>
            <a:r>
              <a:rPr lang="en-US" dirty="0" err="1">
                <a:latin typeface="Roboto Thin" pitchFamily="2" charset="0"/>
                <a:ea typeface="Roboto Thin" pitchFamily="2" charset="0"/>
              </a:rPr>
              <a:t>ifstream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had to be used. </a:t>
            </a:r>
          </a:p>
          <a:p>
            <a:r>
              <a:rPr lang="en-US" dirty="0" err="1">
                <a:latin typeface="Roboto Thin" pitchFamily="2" charset="0"/>
                <a:ea typeface="Roboto Thin" pitchFamily="2" charset="0"/>
              </a:rPr>
              <a:t>ifstream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is used to take information from files.</a:t>
            </a:r>
          </a:p>
          <a:p>
            <a:r>
              <a:rPr lang="en-US" dirty="0">
                <a:latin typeface="Roboto Thin" pitchFamily="2" charset="0"/>
                <a:ea typeface="Roboto Thin" pitchFamily="2" charset="0"/>
              </a:rPr>
              <a:t>The code used in this case is </a:t>
            </a:r>
            <a:r>
              <a:rPr lang="en-US" dirty="0" err="1">
                <a:latin typeface="Roboto Thin" pitchFamily="2" charset="0"/>
                <a:ea typeface="Roboto Thin" pitchFamily="2" charset="0"/>
              </a:rPr>
              <a:t>infile.open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(“Gettestresult.txt”); , with ‘Gettextresult.txt’ being the text file containing our grading system.</a:t>
            </a:r>
          </a:p>
        </p:txBody>
      </p:sp>
    </p:spTree>
    <p:extLst>
      <p:ext uri="{BB962C8B-B14F-4D97-AF65-F5344CB8AC3E}">
        <p14:creationId xmlns:p14="http://schemas.microsoft.com/office/powerpoint/2010/main" val="388971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78" y="831272"/>
            <a:ext cx="9428917" cy="52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9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2-4. 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After the user is done with the test, the programme will automatically print the results on a text document.</a:t>
            </a:r>
          </a:p>
          <a:p>
            <a:r>
              <a:rPr lang="en-US" dirty="0" err="1">
                <a:latin typeface="Roboto Thin" pitchFamily="2" charset="0"/>
                <a:ea typeface="Roboto Thin" pitchFamily="2" charset="0"/>
              </a:rPr>
              <a:t>ofstream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is once again used here, to print the results onto the document TestResults.txt, which also contained the personal information the user typed at the start.</a:t>
            </a:r>
          </a:p>
          <a:p>
            <a:endParaRPr lang="en-US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0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43" y="1758461"/>
            <a:ext cx="4972563" cy="299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1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209622">
            <a:off x="1857173" y="2617209"/>
            <a:ext cx="81195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PRESENTATION OVER!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27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Objectives of this presentation: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Roboto Thin" pitchFamily="2" charset="0"/>
                <a:ea typeface="Roboto Thin" pitchFamily="2" charset="0"/>
              </a:rPr>
              <a:t>To explain the use of ‘</a:t>
            </a:r>
            <a:r>
              <a:rPr lang="en-US" dirty="0" err="1">
                <a:latin typeface="Roboto Thin" pitchFamily="2" charset="0"/>
                <a:ea typeface="Roboto Thin" pitchFamily="2" charset="0"/>
              </a:rPr>
              <a:t>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’ in C++.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Roboto Thin" pitchFamily="2" charset="0"/>
              <a:ea typeface="Roboto Thin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Roboto Thin" pitchFamily="2" charset="0"/>
                <a:ea typeface="Roboto Thin" pitchFamily="2" charset="0"/>
              </a:rPr>
              <a:t>To show off our programme, ‘EQ Test!’, and to explain how it works.</a:t>
            </a:r>
          </a:p>
        </p:txBody>
      </p:sp>
    </p:spTree>
    <p:extLst>
      <p:ext uri="{BB962C8B-B14F-4D97-AF65-F5344CB8AC3E}">
        <p14:creationId xmlns:p14="http://schemas.microsoft.com/office/powerpoint/2010/main" val="37778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1. What is </a:t>
            </a:r>
            <a:r>
              <a:rPr lang="en-US" dirty="0" err="1">
                <a:latin typeface="Roboto Thin" pitchFamily="2" charset="0"/>
                <a:ea typeface="Roboto Thin" pitchFamily="2" charset="0"/>
              </a:rPr>
              <a:t>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 Thin" pitchFamily="2" charset="0"/>
                <a:ea typeface="Roboto Thin" pitchFamily="2" charset="0"/>
              </a:rPr>
              <a:t>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is a C++ library which </a:t>
            </a:r>
            <a:r>
              <a:rPr lang="en-US" dirty="0" err="1">
                <a:latin typeface="Roboto Thin" pitchFamily="2" charset="0"/>
                <a:ea typeface="Roboto Thin" pitchFamily="2" charset="0"/>
              </a:rPr>
              <a:t>definies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3 data types.</a:t>
            </a:r>
          </a:p>
          <a:p>
            <a:r>
              <a:rPr lang="en-US" dirty="0" err="1">
                <a:latin typeface="Roboto Thin" pitchFamily="2" charset="0"/>
                <a:ea typeface="Roboto Thin" pitchFamily="2" charset="0"/>
              </a:rPr>
              <a:t>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can be classified in 3 forms:</a:t>
            </a:r>
          </a:p>
          <a:p>
            <a:pPr lvl="1"/>
            <a:r>
              <a:rPr lang="en-US" dirty="0" err="1">
                <a:latin typeface="Roboto Thin" pitchFamily="2" charset="0"/>
                <a:ea typeface="Roboto Thin" pitchFamily="2" charset="0"/>
              </a:rPr>
              <a:t>ofstream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(output file stream) is used to create files and write info to files.</a:t>
            </a:r>
          </a:p>
          <a:p>
            <a:pPr lvl="1"/>
            <a:r>
              <a:rPr lang="en-US" dirty="0" err="1">
                <a:latin typeface="Roboto Thin" pitchFamily="2" charset="0"/>
                <a:ea typeface="Roboto Thin" pitchFamily="2" charset="0"/>
              </a:rPr>
              <a:t>ifstream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(input file stream) is used to read info from files.</a:t>
            </a:r>
          </a:p>
          <a:p>
            <a:pPr lvl="1"/>
            <a:r>
              <a:rPr lang="en-US" dirty="0" err="1">
                <a:latin typeface="Roboto Thin" pitchFamily="2" charset="0"/>
                <a:ea typeface="Roboto Thin" pitchFamily="2" charset="0"/>
              </a:rPr>
              <a:t>fstream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 (general file stream) can be used for both reading and writing info to files.</a:t>
            </a:r>
          </a:p>
          <a:p>
            <a:pPr marL="457200" lvl="1" indent="0">
              <a:buNone/>
            </a:pPr>
            <a:r>
              <a:rPr lang="en-US" dirty="0">
                <a:latin typeface="Roboto Thin" pitchFamily="2" charset="0"/>
                <a:ea typeface="Roboto Thin" pitchFamily="2" charset="0"/>
              </a:rPr>
              <a:t>Definition from: tutorialspoint.com/</a:t>
            </a:r>
            <a:r>
              <a:rPr lang="en-US" dirty="0" err="1">
                <a:latin typeface="Roboto Thin" pitchFamily="2" charset="0"/>
                <a:ea typeface="Roboto Thin" pitchFamily="2" charset="0"/>
              </a:rPr>
              <a:t>cplusplus</a:t>
            </a:r>
            <a:r>
              <a:rPr lang="en-US" dirty="0">
                <a:latin typeface="Roboto Thin" pitchFamily="2" charset="0"/>
                <a:ea typeface="Roboto Thin" pitchFamily="2" charset="0"/>
              </a:rPr>
              <a:t>/cpp_files_streams.htm </a:t>
            </a:r>
          </a:p>
          <a:p>
            <a:pPr marL="457200" lvl="1" indent="0">
              <a:buNone/>
            </a:pPr>
            <a:endParaRPr lang="en-US" dirty="0">
              <a:latin typeface="Roboto Thin" pitchFamily="2" charset="0"/>
              <a:ea typeface="Roboto Thin" pitchFamily="2" charset="0"/>
            </a:endParaRPr>
          </a:p>
          <a:p>
            <a:pPr lvl="1"/>
            <a:endParaRPr lang="en-US" dirty="0">
              <a:latin typeface="Roboto Thin" pitchFamily="2" charset="0"/>
              <a:ea typeface="Roboto Thin" pitchFamily="2" charset="0"/>
            </a:endParaRPr>
          </a:p>
          <a:p>
            <a:pPr lvl="1"/>
            <a:endParaRPr lang="en-US" dirty="0">
              <a:latin typeface="Roboto Thin" pitchFamily="2" charset="0"/>
              <a:ea typeface="Roboto Thin" pitchFamily="2" charset="0"/>
            </a:endParaRPr>
          </a:p>
          <a:p>
            <a:pPr marL="457200" lvl="1" indent="0">
              <a:buNone/>
            </a:pPr>
            <a:endParaRPr lang="en-US" dirty="0">
              <a:latin typeface="Roboto Thin" pitchFamily="2" charset="0"/>
              <a:ea typeface="Roboto Thin" pitchFamily="2" charset="0"/>
            </a:endParaRPr>
          </a:p>
          <a:p>
            <a:pPr lvl="1"/>
            <a:endParaRPr lang="en-US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7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2. EQ Test!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What is ‘EQ Test’?</a:t>
            </a:r>
          </a:p>
          <a:p>
            <a:pPr lvl="1"/>
            <a:r>
              <a:rPr lang="en-US" dirty="0">
                <a:latin typeface="Roboto Thin" pitchFamily="2" charset="0"/>
                <a:ea typeface="Roboto Thin" pitchFamily="2" charset="0"/>
              </a:rPr>
              <a:t>‘EQ Test!’ is our own version of the regular EQ test, using C++.</a:t>
            </a:r>
          </a:p>
          <a:p>
            <a:pPr lvl="1"/>
            <a:r>
              <a:rPr lang="en-US" dirty="0">
                <a:latin typeface="Roboto Thin" pitchFamily="2" charset="0"/>
                <a:ea typeface="Roboto Thin" pitchFamily="2" charset="0"/>
              </a:rPr>
              <a:t>Using our own algorithm, the user will answer 5 questions, and marks will be given per question (0 marks being the lowest, 5 being the highest).</a:t>
            </a:r>
          </a:p>
          <a:p>
            <a:pPr lvl="1"/>
            <a:r>
              <a:rPr lang="en-US" dirty="0">
                <a:latin typeface="Roboto Thin" pitchFamily="2" charset="0"/>
                <a:ea typeface="Roboto Thin" pitchFamily="2" charset="0"/>
              </a:rPr>
              <a:t>At the end of the test, a word document will be generated with the user’s test results.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Roboto Thin" pitchFamily="2" charset="0"/>
              <a:ea typeface="Roboto Thin" pitchFamily="2" charset="0"/>
            </a:endParaRPr>
          </a:p>
          <a:p>
            <a:pPr marL="457200" lvl="1" indent="0">
              <a:buNone/>
            </a:pPr>
            <a:endParaRPr lang="en-US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3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86283"/>
          </a:xfrm>
        </p:spPr>
        <p:txBody>
          <a:bodyPr>
            <a:normAutofit/>
          </a:bodyPr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2. EQ Test!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Roboto Thin" pitchFamily="2" charset="0"/>
                <a:ea typeface="Roboto Thin" pitchFamily="2" charset="0"/>
              </a:rPr>
              <a:t>The next few slides will show how the programme works.</a:t>
            </a:r>
          </a:p>
        </p:txBody>
      </p:sp>
    </p:spTree>
    <p:extLst>
      <p:ext uri="{BB962C8B-B14F-4D97-AF65-F5344CB8AC3E}">
        <p14:creationId xmlns:p14="http://schemas.microsoft.com/office/powerpoint/2010/main" val="12487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2-1.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>
                <a:latin typeface="Roboto Thin" pitchFamily="2" charset="0"/>
                <a:ea typeface="Roboto Thin" pitchFamily="2" charset="0"/>
              </a:rPr>
              <a:t>The programme starts with the input of user information:-</a:t>
            </a:r>
          </a:p>
          <a:p>
            <a:pPr lvl="1"/>
            <a:r>
              <a:rPr lang="en-SG" dirty="0">
                <a:latin typeface="Roboto Thin" pitchFamily="2" charset="0"/>
                <a:ea typeface="Roboto Thin" pitchFamily="2" charset="0"/>
              </a:rPr>
              <a:t>Name</a:t>
            </a:r>
          </a:p>
          <a:p>
            <a:pPr lvl="1"/>
            <a:r>
              <a:rPr lang="en-SG" dirty="0">
                <a:latin typeface="Roboto Thin" pitchFamily="2" charset="0"/>
                <a:ea typeface="Roboto Thin" pitchFamily="2" charset="0"/>
              </a:rPr>
              <a:t>Age (if you’re under 0 or above 100 years of age we’re sorry! You can’t do this test.)</a:t>
            </a:r>
          </a:p>
          <a:p>
            <a:pPr lvl="1"/>
            <a:r>
              <a:rPr lang="en-SG" dirty="0">
                <a:latin typeface="Roboto Thin" pitchFamily="2" charset="0"/>
                <a:ea typeface="Roboto Thin" pitchFamily="2" charset="0"/>
              </a:rPr>
              <a:t>Gender (if you’re NOT male or female we’re sorry! You can’t do this test. There are only 2 genders in this world, the others are invalid.)</a:t>
            </a:r>
          </a:p>
          <a:p>
            <a:r>
              <a:rPr lang="en-SG" dirty="0">
                <a:latin typeface="Roboto Thin" pitchFamily="2" charset="0"/>
                <a:ea typeface="Roboto Thin" pitchFamily="2" charset="0"/>
              </a:rPr>
              <a:t>Afterward, the information will be printed onto a text file using </a:t>
            </a:r>
            <a:r>
              <a:rPr lang="en-SG" dirty="0" err="1">
                <a:latin typeface="Roboto Thin" pitchFamily="2" charset="0"/>
                <a:ea typeface="Roboto Thin" pitchFamily="2" charset="0"/>
              </a:rPr>
              <a:t>ofstream</a:t>
            </a:r>
            <a:r>
              <a:rPr lang="en-SG" dirty="0">
                <a:latin typeface="Roboto Thin" pitchFamily="2" charset="0"/>
                <a:ea typeface="Roboto Thin" pitchFamily="2" charset="0"/>
              </a:rPr>
              <a:t>.</a:t>
            </a:r>
          </a:p>
          <a:p>
            <a:endParaRPr lang="en-SG" dirty="0">
              <a:latin typeface="Roboto Thin" pitchFamily="2" charset="0"/>
              <a:ea typeface="Roboto Thin" pitchFamily="2" charset="0"/>
            </a:endParaRPr>
          </a:p>
          <a:p>
            <a:endParaRPr lang="en-US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2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2-1.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3992A"/>
              </a:buClr>
            </a:pPr>
            <a:r>
              <a:rPr lang="en-SG" dirty="0" err="1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ofstream</a:t>
            </a:r>
            <a:r>
              <a:rPr lang="en-SG" dirty="0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 is used to print out the product of the code onto a file, in this case a text file.</a:t>
            </a:r>
          </a:p>
          <a:p>
            <a:pPr lvl="0">
              <a:buClr>
                <a:srgbClr val="83992A"/>
              </a:buClr>
            </a:pPr>
            <a:r>
              <a:rPr lang="en-SG" dirty="0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The code used here would be:</a:t>
            </a:r>
          </a:p>
          <a:p>
            <a:pPr lvl="1">
              <a:buClr>
                <a:srgbClr val="83992A"/>
              </a:buClr>
            </a:pPr>
            <a:r>
              <a:rPr lang="en-SG" dirty="0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 </a:t>
            </a:r>
            <a:r>
              <a:rPr lang="en-SG" dirty="0" err="1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ofstream</a:t>
            </a:r>
            <a:r>
              <a:rPr lang="en-SG" dirty="0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 </a:t>
            </a:r>
            <a:r>
              <a:rPr lang="en-SG" dirty="0" err="1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TestResultsFile</a:t>
            </a:r>
            <a:r>
              <a:rPr lang="en-SG" dirty="0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;</a:t>
            </a:r>
          </a:p>
          <a:p>
            <a:pPr lvl="1">
              <a:buClr>
                <a:srgbClr val="83992A"/>
              </a:buClr>
            </a:pPr>
            <a:r>
              <a:rPr lang="en-SG" dirty="0" err="1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TestResultsFile.open</a:t>
            </a:r>
            <a:r>
              <a:rPr lang="en-SG" dirty="0">
                <a:solidFill>
                  <a:prstClr val="black">
                    <a:lumMod val="85000"/>
                    <a:lumOff val="15000"/>
                  </a:prstClr>
                </a:solidFill>
                <a:latin typeface="Roboto Thin" pitchFamily="2" charset="0"/>
                <a:ea typeface="Roboto Thin" pitchFamily="2" charset="0"/>
              </a:rPr>
              <a:t>(“TestResults.txt”);</a:t>
            </a:r>
          </a:p>
          <a:p>
            <a:r>
              <a:rPr lang="en-US" dirty="0">
                <a:latin typeface="Roboto Thin" pitchFamily="2" charset="0"/>
                <a:ea typeface="Roboto Thin" pitchFamily="2" charset="0"/>
              </a:rPr>
              <a:t>TextResults.txt being the document where the personal information, as well as the results, is printed.</a:t>
            </a:r>
          </a:p>
        </p:txBody>
      </p:sp>
    </p:spTree>
    <p:extLst>
      <p:ext uri="{BB962C8B-B14F-4D97-AF65-F5344CB8AC3E}">
        <p14:creationId xmlns:p14="http://schemas.microsoft.com/office/powerpoint/2010/main" val="14894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90" y="1180905"/>
            <a:ext cx="7384420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8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2-2. Test Questions &amp;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Thin" pitchFamily="2" charset="0"/>
                <a:ea typeface="Roboto Thin" pitchFamily="2" charset="0"/>
              </a:rPr>
              <a:t>The second part of the programme would be the questionnaire. </a:t>
            </a:r>
          </a:p>
          <a:p>
            <a:r>
              <a:rPr lang="en-US" dirty="0">
                <a:latin typeface="Roboto Thin" pitchFamily="2" charset="0"/>
                <a:ea typeface="Roboto Thin" pitchFamily="2" charset="0"/>
              </a:rPr>
              <a:t>Here, 5 questions will be asked, and each question has a marks range of 0-5.</a:t>
            </a:r>
          </a:p>
          <a:p>
            <a:r>
              <a:rPr lang="en-US" dirty="0">
                <a:latin typeface="Roboto Thin" pitchFamily="2" charset="0"/>
                <a:ea typeface="Roboto Thin" pitchFamily="2" charset="0"/>
              </a:rPr>
              <a:t>Anything out of that range will be deemed invalid.</a:t>
            </a:r>
          </a:p>
          <a:p>
            <a:r>
              <a:rPr lang="en-US" dirty="0">
                <a:latin typeface="Roboto Thin" pitchFamily="2" charset="0"/>
                <a:ea typeface="Roboto Thin" pitchFamily="2" charset="0"/>
              </a:rPr>
              <a:t>The total sum of the marks earned will be recorded and graded according to our grading system. </a:t>
            </a:r>
          </a:p>
          <a:p>
            <a:r>
              <a:rPr lang="en-US" dirty="0">
                <a:latin typeface="Roboto Thin" pitchFamily="2" charset="0"/>
                <a:ea typeface="Roboto Thin" pitchFamily="2" charset="0"/>
              </a:rPr>
              <a:t>Array is used here.</a:t>
            </a:r>
          </a:p>
        </p:txBody>
      </p:sp>
    </p:spTree>
    <p:extLst>
      <p:ext uri="{BB962C8B-B14F-4D97-AF65-F5344CB8AC3E}">
        <p14:creationId xmlns:p14="http://schemas.microsoft.com/office/powerpoint/2010/main" val="2485418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806</TotalTime>
  <Words>587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Roboto Thin</vt:lpstr>
      <vt:lpstr>Organic</vt:lpstr>
      <vt:lpstr>EQ Test!</vt:lpstr>
      <vt:lpstr>Objectives of this presentation:</vt:lpstr>
      <vt:lpstr>1. What is fstream?</vt:lpstr>
      <vt:lpstr>2. EQ Test!</vt:lpstr>
      <vt:lpstr>2. EQ Test!</vt:lpstr>
      <vt:lpstr>2-1. Inputs</vt:lpstr>
      <vt:lpstr>2-1. Inputs</vt:lpstr>
      <vt:lpstr>PowerPoint Presentation</vt:lpstr>
      <vt:lpstr>2-2. Test Questions &amp; Scores</vt:lpstr>
      <vt:lpstr>PowerPoint Presentation</vt:lpstr>
      <vt:lpstr>2-3. Grading</vt:lpstr>
      <vt:lpstr>PowerPoint Presentation</vt:lpstr>
      <vt:lpstr>2-4. Test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Zhenyu Khoo</dc:creator>
  <cp:lastModifiedBy>Zhenyu Khoo</cp:lastModifiedBy>
  <cp:revision>25</cp:revision>
  <dcterms:created xsi:type="dcterms:W3CDTF">2017-02-12T04:08:25Z</dcterms:created>
  <dcterms:modified xsi:type="dcterms:W3CDTF">2017-02-13T11:23:00Z</dcterms:modified>
</cp:coreProperties>
</file>