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sldIdLst>
    <p:sldId id="284" r:id="rId2"/>
    <p:sldId id="302" r:id="rId3"/>
    <p:sldId id="297" r:id="rId4"/>
    <p:sldId id="285" r:id="rId5"/>
    <p:sldId id="291" r:id="rId6"/>
  </p:sldIdLst>
  <p:sldSz cx="12188825" cy="6858000"/>
  <p:notesSz cx="7099300" cy="10234613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ADD"/>
    <a:srgbClr val="65B7D1"/>
    <a:srgbClr val="81C4D9"/>
    <a:srgbClr val="9BD0E1"/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5250" autoAdjust="0"/>
  </p:normalViewPr>
  <p:slideViewPr>
    <p:cSldViewPr snapToGrid="0">
      <p:cViewPr varScale="1">
        <p:scale>
          <a:sx n="62" d="100"/>
          <a:sy n="62" d="100"/>
        </p:scale>
        <p:origin x="-736" y="-72"/>
      </p:cViewPr>
      <p:guideLst>
        <p:guide orient="horz" pos="2160"/>
        <p:guide pos="3839"/>
        <p:guide pos="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2" tIns="47376" rIns="94752" bIns="4737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5"/>
          </a:xfrm>
          <a:prstGeom prst="rect">
            <a:avLst/>
          </a:prstGeom>
        </p:spPr>
        <p:txBody>
          <a:bodyPr vert="horz" lIns="94752" tIns="47376" rIns="94752" bIns="4737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0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7/29/2018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927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7/29/2018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9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7/29/2018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0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7/29/2018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3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7/29/2018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3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7/29/2018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40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7/29/2018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6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2" y="460667"/>
            <a:ext cx="9309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Candara" pitchFamily="34" charset="0"/>
              </a:rPr>
              <a:t>PROGRAM KERJA TIB SENI &amp; HOBBY</a:t>
            </a:r>
            <a:endParaRPr lang="en-AU" sz="3600" dirty="0">
              <a:latin typeface="Candara" pitchFamily="34" charset="0"/>
            </a:endParaRPr>
          </a:p>
        </p:txBody>
      </p:sp>
      <p:grpSp>
        <p:nvGrpSpPr>
          <p:cNvPr id="6" name="Group 52"/>
          <p:cNvGrpSpPr/>
          <p:nvPr/>
        </p:nvGrpSpPr>
        <p:grpSpPr>
          <a:xfrm>
            <a:off x="12811" y="1097288"/>
            <a:ext cx="12190082" cy="6154616"/>
            <a:chOff x="-1260" y="1391694"/>
            <a:chExt cx="9941318" cy="5480374"/>
          </a:xfrm>
        </p:grpSpPr>
        <p:sp>
          <p:nvSpPr>
            <p:cNvPr id="7" name="Rectangle 6"/>
            <p:cNvSpPr/>
            <p:nvPr/>
          </p:nvSpPr>
          <p:spPr>
            <a:xfrm>
              <a:off x="0" y="1427746"/>
              <a:ext cx="9906000" cy="5430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en-US" dirty="0"/>
            </a:p>
          </p:txBody>
        </p:sp>
        <p:grpSp>
          <p:nvGrpSpPr>
            <p:cNvPr id="8" name="Group 16"/>
            <p:cNvGrpSpPr/>
            <p:nvPr/>
          </p:nvGrpSpPr>
          <p:grpSpPr>
            <a:xfrm>
              <a:off x="-35" y="6352526"/>
              <a:ext cx="9906069" cy="285752"/>
              <a:chOff x="-32" y="6143668"/>
              <a:chExt cx="9144064" cy="285752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" name="Heart 16"/>
              <p:cNvSpPr/>
              <p:nvPr/>
            </p:nvSpPr>
            <p:spPr>
              <a:xfrm>
                <a:off x="-32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8" name="Heart 17"/>
              <p:cNvSpPr/>
              <p:nvPr/>
            </p:nvSpPr>
            <p:spPr>
              <a:xfrm>
                <a:off x="285720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9" name="Heart 18"/>
              <p:cNvSpPr/>
              <p:nvPr/>
            </p:nvSpPr>
            <p:spPr>
              <a:xfrm>
                <a:off x="571472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" name="Heart 19"/>
              <p:cNvSpPr/>
              <p:nvPr/>
            </p:nvSpPr>
            <p:spPr>
              <a:xfrm>
                <a:off x="857224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" name="Heart 20"/>
              <p:cNvSpPr/>
              <p:nvPr/>
            </p:nvSpPr>
            <p:spPr>
              <a:xfrm>
                <a:off x="1142976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2" name="Heart 21"/>
              <p:cNvSpPr/>
              <p:nvPr/>
            </p:nvSpPr>
            <p:spPr>
              <a:xfrm>
                <a:off x="1428728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3" name="Heart 22"/>
              <p:cNvSpPr/>
              <p:nvPr/>
            </p:nvSpPr>
            <p:spPr>
              <a:xfrm>
                <a:off x="1714480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4" name="Heart 23"/>
              <p:cNvSpPr/>
              <p:nvPr/>
            </p:nvSpPr>
            <p:spPr>
              <a:xfrm>
                <a:off x="2000232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5" name="Heart 24"/>
              <p:cNvSpPr/>
              <p:nvPr/>
            </p:nvSpPr>
            <p:spPr>
              <a:xfrm>
                <a:off x="2285984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6" name="Heart 25"/>
              <p:cNvSpPr/>
              <p:nvPr/>
            </p:nvSpPr>
            <p:spPr>
              <a:xfrm>
                <a:off x="2571736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7" name="Heart 26"/>
              <p:cNvSpPr/>
              <p:nvPr/>
            </p:nvSpPr>
            <p:spPr>
              <a:xfrm>
                <a:off x="2857488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8" name="Heart 27"/>
              <p:cNvSpPr/>
              <p:nvPr/>
            </p:nvSpPr>
            <p:spPr>
              <a:xfrm>
                <a:off x="3143240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Heart 28"/>
              <p:cNvSpPr/>
              <p:nvPr/>
            </p:nvSpPr>
            <p:spPr>
              <a:xfrm>
                <a:off x="3428992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0" name="Heart 29"/>
              <p:cNvSpPr/>
              <p:nvPr/>
            </p:nvSpPr>
            <p:spPr>
              <a:xfrm>
                <a:off x="3714744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1" name="Heart 30"/>
              <p:cNvSpPr/>
              <p:nvPr/>
            </p:nvSpPr>
            <p:spPr>
              <a:xfrm>
                <a:off x="4000496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2" name="Heart 31"/>
              <p:cNvSpPr/>
              <p:nvPr/>
            </p:nvSpPr>
            <p:spPr>
              <a:xfrm>
                <a:off x="4286248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3" name="Heart 32"/>
              <p:cNvSpPr/>
              <p:nvPr/>
            </p:nvSpPr>
            <p:spPr>
              <a:xfrm>
                <a:off x="4572000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4" name="Heart 33"/>
              <p:cNvSpPr/>
              <p:nvPr/>
            </p:nvSpPr>
            <p:spPr>
              <a:xfrm>
                <a:off x="4857752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5" name="Heart 34"/>
              <p:cNvSpPr/>
              <p:nvPr/>
            </p:nvSpPr>
            <p:spPr>
              <a:xfrm>
                <a:off x="5143504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6" name="Heart 35"/>
              <p:cNvSpPr/>
              <p:nvPr/>
            </p:nvSpPr>
            <p:spPr>
              <a:xfrm>
                <a:off x="5429256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7" name="Heart 36"/>
              <p:cNvSpPr/>
              <p:nvPr/>
            </p:nvSpPr>
            <p:spPr>
              <a:xfrm>
                <a:off x="5715008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8" name="Heart 37"/>
              <p:cNvSpPr/>
              <p:nvPr/>
            </p:nvSpPr>
            <p:spPr>
              <a:xfrm>
                <a:off x="6000760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9" name="Heart 38"/>
              <p:cNvSpPr/>
              <p:nvPr/>
            </p:nvSpPr>
            <p:spPr>
              <a:xfrm>
                <a:off x="6286512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0" name="Heart 39"/>
              <p:cNvSpPr/>
              <p:nvPr/>
            </p:nvSpPr>
            <p:spPr>
              <a:xfrm>
                <a:off x="6572264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1" name="Heart 40"/>
              <p:cNvSpPr/>
              <p:nvPr/>
            </p:nvSpPr>
            <p:spPr>
              <a:xfrm>
                <a:off x="6858016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2" name="Heart 41"/>
              <p:cNvSpPr/>
              <p:nvPr/>
            </p:nvSpPr>
            <p:spPr>
              <a:xfrm>
                <a:off x="7143768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3" name="Heart 42"/>
              <p:cNvSpPr/>
              <p:nvPr/>
            </p:nvSpPr>
            <p:spPr>
              <a:xfrm>
                <a:off x="7429520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4" name="Heart 43"/>
              <p:cNvSpPr/>
              <p:nvPr/>
            </p:nvSpPr>
            <p:spPr>
              <a:xfrm>
                <a:off x="7715272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5" name="Heart 44"/>
              <p:cNvSpPr/>
              <p:nvPr/>
            </p:nvSpPr>
            <p:spPr>
              <a:xfrm>
                <a:off x="8001024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6" name="Heart 45"/>
              <p:cNvSpPr/>
              <p:nvPr/>
            </p:nvSpPr>
            <p:spPr>
              <a:xfrm>
                <a:off x="8286776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7" name="Heart 46"/>
              <p:cNvSpPr/>
              <p:nvPr/>
            </p:nvSpPr>
            <p:spPr>
              <a:xfrm>
                <a:off x="8572528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8" name="Heart 47"/>
              <p:cNvSpPr/>
              <p:nvPr/>
            </p:nvSpPr>
            <p:spPr>
              <a:xfrm>
                <a:off x="8858280" y="6143668"/>
                <a:ext cx="285752" cy="285752"/>
              </a:xfrm>
              <a:prstGeom prst="hear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 flipV="1">
              <a:off x="0" y="6458534"/>
              <a:ext cx="9940058" cy="4135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orbe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0" name="Picture 1" descr="E:\USSI\Desain\final-OL_1205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D2EBF1"/>
                </a:clrFrom>
                <a:clrTo>
                  <a:srgbClr val="D2EBF1">
                    <a:alpha val="0"/>
                  </a:srgbClr>
                </a:clrTo>
              </a:clrChange>
            </a:blip>
            <a:srcRect l="4872" t="1557" r="1762"/>
            <a:stretch>
              <a:fillRect/>
            </a:stretch>
          </p:blipFill>
          <p:spPr bwMode="auto">
            <a:xfrm>
              <a:off x="0" y="1471926"/>
              <a:ext cx="9909948" cy="5061284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8494456" y="6082889"/>
              <a:ext cx="782447" cy="1252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07371" y="2899227"/>
              <a:ext cx="796055" cy="2161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46134" y="3134126"/>
              <a:ext cx="961390" cy="2161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54084" y="5989868"/>
              <a:ext cx="961390" cy="2161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7" descr="Logo-Mandiri-2015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9667" y="3059981"/>
              <a:ext cx="2251507" cy="728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RibbonEdge.png" descr="RibbonEdg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260" y="1391694"/>
              <a:ext cx="903288" cy="1009650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  <p:sp>
        <p:nvSpPr>
          <p:cNvPr id="49" name="Rectangle 48"/>
          <p:cNvSpPr/>
          <p:nvPr/>
        </p:nvSpPr>
        <p:spPr>
          <a:xfrm>
            <a:off x="1035" y="134762"/>
            <a:ext cx="9309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>
                <a:solidFill>
                  <a:schemeClr val="accent6"/>
                </a:solidFill>
                <a:latin typeface="Candara" pitchFamily="34" charset="0"/>
              </a:rPr>
              <a:t>LARGE CORPORATE 4 GROUP</a:t>
            </a:r>
            <a:endParaRPr lang="en-AU" sz="1800" dirty="0">
              <a:solidFill>
                <a:schemeClr val="accent6"/>
              </a:solidFill>
              <a:latin typeface="Candara" pitchFamily="34" charset="0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40330" y="1093106"/>
            <a:ext cx="5929803" cy="385861"/>
          </a:xfrm>
          <a:custGeom>
            <a:avLst/>
            <a:gdLst>
              <a:gd name="connsiteX0" fmla="*/ 0 w 6547918"/>
              <a:gd name="connsiteY0" fmla="*/ 0 h 385861"/>
              <a:gd name="connsiteX1" fmla="*/ 6354988 w 6547918"/>
              <a:gd name="connsiteY1" fmla="*/ 0 h 385861"/>
              <a:gd name="connsiteX2" fmla="*/ 6547918 w 6547918"/>
              <a:gd name="connsiteY2" fmla="*/ 192931 h 385861"/>
              <a:gd name="connsiteX3" fmla="*/ 6354988 w 6547918"/>
              <a:gd name="connsiteY3" fmla="*/ 385861 h 385861"/>
              <a:gd name="connsiteX4" fmla="*/ 0 w 6547918"/>
              <a:gd name="connsiteY4" fmla="*/ 385861 h 385861"/>
              <a:gd name="connsiteX5" fmla="*/ 0 w 6547918"/>
              <a:gd name="connsiteY5" fmla="*/ 0 h 385861"/>
              <a:gd name="connsiteX0" fmla="*/ 0 w 6354988"/>
              <a:gd name="connsiteY0" fmla="*/ 0 h 385861"/>
              <a:gd name="connsiteX1" fmla="*/ 6354988 w 6354988"/>
              <a:gd name="connsiteY1" fmla="*/ 0 h 385861"/>
              <a:gd name="connsiteX2" fmla="*/ 6095856 w 6354988"/>
              <a:gd name="connsiteY2" fmla="*/ 182657 h 385861"/>
              <a:gd name="connsiteX3" fmla="*/ 6354988 w 6354988"/>
              <a:gd name="connsiteY3" fmla="*/ 385861 h 385861"/>
              <a:gd name="connsiteX4" fmla="*/ 0 w 6354988"/>
              <a:gd name="connsiteY4" fmla="*/ 385861 h 385861"/>
              <a:gd name="connsiteX5" fmla="*/ 0 w 6354988"/>
              <a:gd name="connsiteY5" fmla="*/ 0 h 38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4988" h="385861">
                <a:moveTo>
                  <a:pt x="0" y="0"/>
                </a:moveTo>
                <a:lnTo>
                  <a:pt x="6354988" y="0"/>
                </a:lnTo>
                <a:lnTo>
                  <a:pt x="6095856" y="182657"/>
                </a:lnTo>
                <a:lnTo>
                  <a:pt x="6354988" y="385861"/>
                </a:lnTo>
                <a:lnTo>
                  <a:pt x="0" y="385861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BRING TOGETHERNESS AND HAPPINESS</a:t>
            </a:r>
          </a:p>
        </p:txBody>
      </p:sp>
      <p:pic>
        <p:nvPicPr>
          <p:cNvPr id="1026" name="Picture 2" descr="C:\Users\elisabeth k\Downloads\minion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475" y="91780"/>
            <a:ext cx="2091990" cy="104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6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82988" y="2110562"/>
            <a:ext cx="3733800" cy="3506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43782" y="2110562"/>
            <a:ext cx="3733800" cy="35060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2884" y="152400"/>
            <a:ext cx="8859516" cy="7557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R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PROGRAM TIB SENI &amp; HOBBY </a:t>
            </a:r>
            <a:r>
              <a:rPr lang="mr-I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–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LC4 2018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6399" y="2237872"/>
            <a:ext cx="8435110" cy="639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644" y="3505981"/>
            <a:ext cx="3392488" cy="192405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ID" sz="1600" dirty="0" err="1" smtClean="0">
                <a:latin typeface="Candara" panose="020E0502030303020204" pitchFamily="34" charset="0"/>
              </a:rPr>
              <a:t>Proker</a:t>
            </a:r>
            <a:r>
              <a:rPr lang="en-ID" sz="1600" dirty="0" smtClean="0">
                <a:latin typeface="Candara" panose="020E0502030303020204" pitchFamily="34" charset="0"/>
              </a:rPr>
              <a:t> yang </a:t>
            </a:r>
            <a:r>
              <a:rPr lang="en-ID" sz="1600" dirty="0" err="1" smtClean="0">
                <a:latin typeface="Candara" panose="020E0502030303020204" pitchFamily="34" charset="0"/>
              </a:rPr>
              <a:t>bertujuan</a:t>
            </a:r>
            <a:r>
              <a:rPr lang="en-ID" sz="1600" dirty="0" smtClean="0">
                <a:latin typeface="Candara" panose="020E0502030303020204" pitchFamily="34" charset="0"/>
              </a:rPr>
              <a:t> </a:t>
            </a:r>
            <a:r>
              <a:rPr lang="en-ID" sz="1600" dirty="0" err="1" smtClean="0">
                <a:latin typeface="Candara" panose="020E0502030303020204" pitchFamily="34" charset="0"/>
              </a:rPr>
              <a:t>untuk</a:t>
            </a:r>
            <a:r>
              <a:rPr lang="en-ID" sz="1600" dirty="0" smtClean="0">
                <a:latin typeface="Candara" panose="020E0502030303020204" pitchFamily="34" charset="0"/>
              </a:rPr>
              <a:t> </a:t>
            </a:r>
            <a:r>
              <a:rPr lang="en-ID" sz="1600" dirty="0" err="1" smtClean="0">
                <a:latin typeface="Candara" panose="020E0502030303020204" pitchFamily="34" charset="0"/>
              </a:rPr>
              <a:t>memfasilitasi</a:t>
            </a:r>
            <a:r>
              <a:rPr lang="en-ID" sz="1600" dirty="0" smtClean="0">
                <a:latin typeface="Candara" panose="020E0502030303020204" pitchFamily="34" charset="0"/>
              </a:rPr>
              <a:t> </a:t>
            </a:r>
            <a:r>
              <a:rPr lang="en-ID" sz="1600" dirty="0" err="1" smtClean="0">
                <a:latin typeface="Candara" panose="020E0502030303020204" pitchFamily="34" charset="0"/>
              </a:rPr>
              <a:t>minat</a:t>
            </a:r>
            <a:r>
              <a:rPr lang="en-ID" sz="1600" dirty="0" smtClean="0">
                <a:latin typeface="Candara" panose="020E0502030303020204" pitchFamily="34" charset="0"/>
              </a:rPr>
              <a:t> </a:t>
            </a:r>
            <a:r>
              <a:rPr lang="en-ID" sz="1600" dirty="0" err="1" smtClean="0">
                <a:latin typeface="Candara" panose="020E0502030303020204" pitchFamily="34" charset="0"/>
              </a:rPr>
              <a:t>dan</a:t>
            </a:r>
            <a:r>
              <a:rPr lang="en-ID" sz="1600" dirty="0" smtClean="0">
                <a:latin typeface="Candara" panose="020E0502030303020204" pitchFamily="34" charset="0"/>
              </a:rPr>
              <a:t> </a:t>
            </a:r>
            <a:r>
              <a:rPr lang="en-ID" sz="1600" dirty="0" err="1" smtClean="0">
                <a:latin typeface="Candara" panose="020E0502030303020204" pitchFamily="34" charset="0"/>
              </a:rPr>
              <a:t>bakat</a:t>
            </a:r>
            <a:r>
              <a:rPr lang="en-ID" sz="1600" dirty="0" smtClean="0">
                <a:latin typeface="Candara" panose="020E0502030303020204" pitchFamily="34" charset="0"/>
              </a:rPr>
              <a:t> </a:t>
            </a:r>
            <a:r>
              <a:rPr lang="en-ID" sz="1600" dirty="0" err="1" smtClean="0">
                <a:latin typeface="Candara" panose="020E0502030303020204" pitchFamily="34" charset="0"/>
              </a:rPr>
              <a:t>pegawai</a:t>
            </a:r>
            <a:r>
              <a:rPr lang="en-ID" sz="1600" dirty="0" smtClean="0">
                <a:latin typeface="Candara" panose="020E0502030303020204" pitchFamily="34" charset="0"/>
              </a:rPr>
              <a:t> LC 4 Group yang </a:t>
            </a:r>
            <a:r>
              <a:rPr lang="en-ID" sz="1600" dirty="0" err="1" smtClean="0">
                <a:latin typeface="Candara" panose="020E0502030303020204" pitchFamily="34" charset="0"/>
              </a:rPr>
              <a:t>berhubungan</a:t>
            </a:r>
            <a:r>
              <a:rPr lang="en-ID" sz="1600" dirty="0" smtClean="0">
                <a:latin typeface="Candara" panose="020E0502030303020204" pitchFamily="34" charset="0"/>
              </a:rPr>
              <a:t> </a:t>
            </a:r>
            <a:r>
              <a:rPr lang="en-ID" sz="1600" dirty="0" err="1" smtClean="0">
                <a:latin typeface="Candara" panose="020E0502030303020204" pitchFamily="34" charset="0"/>
              </a:rPr>
              <a:t>dengan</a:t>
            </a:r>
            <a:r>
              <a:rPr lang="en-ID" sz="1600" dirty="0" smtClean="0">
                <a:latin typeface="Candara" panose="020E0502030303020204" pitchFamily="34" charset="0"/>
              </a:rPr>
              <a:t> </a:t>
            </a:r>
            <a:r>
              <a:rPr lang="en-ID" sz="1600" dirty="0" err="1" smtClean="0">
                <a:latin typeface="Candara" panose="020E0502030303020204" pitchFamily="34" charset="0"/>
              </a:rPr>
              <a:t>seni</a:t>
            </a:r>
            <a:r>
              <a:rPr lang="en-ID" sz="1600" dirty="0" smtClean="0">
                <a:latin typeface="Candara" panose="020E0502030303020204" pitchFamily="34" charset="0"/>
              </a:rPr>
              <a:t> &amp; hobby, </a:t>
            </a:r>
            <a:r>
              <a:rPr lang="en-ID" sz="1600" dirty="0" err="1" smtClean="0">
                <a:latin typeface="Candara" panose="020E0502030303020204" pitchFamily="34" charset="0"/>
              </a:rPr>
              <a:t>seperti</a:t>
            </a:r>
            <a:r>
              <a:rPr lang="en-ID" sz="1600" dirty="0" smtClean="0">
                <a:latin typeface="Candara" panose="020E0502030303020204" pitchFamily="34" charset="0"/>
              </a:rPr>
              <a:t>:</a:t>
            </a:r>
          </a:p>
          <a:p>
            <a:pPr marL="285750" lvl="0" indent="-285750" algn="just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ID" sz="1600" dirty="0" smtClean="0">
                <a:latin typeface="Candara" panose="020E0502030303020204" pitchFamily="34" charset="0"/>
              </a:rPr>
              <a:t>Speech Contest</a:t>
            </a:r>
          </a:p>
          <a:p>
            <a:pPr marL="285750" lvl="0" indent="-285750" algn="just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ID" sz="1600" dirty="0" smtClean="0">
                <a:latin typeface="Candara" panose="020E0502030303020204" pitchFamily="34" charset="0"/>
              </a:rPr>
              <a:t>Rising Star</a:t>
            </a:r>
          </a:p>
          <a:p>
            <a:pPr marL="285750" lvl="0" indent="-285750" algn="just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ID" sz="1600" dirty="0" smtClean="0">
                <a:latin typeface="Candara" panose="020E0502030303020204" pitchFamily="34" charset="0"/>
              </a:rPr>
              <a:t>Photo Competition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28481" y="3569786"/>
            <a:ext cx="3400558" cy="2008846"/>
          </a:xfrm>
          <a:prstGeom prst="rect">
            <a:avLst/>
          </a:prstGeom>
        </p:spPr>
        <p:txBody>
          <a:bodyPr wrap="square" tIns="0" bIns="0">
            <a:noAutofit/>
          </a:bodyPr>
          <a:lstStyle/>
          <a:p>
            <a:pPr lvl="0" algn="just">
              <a:lnSpc>
                <a:spcPct val="90000"/>
              </a:lnSpc>
            </a:pPr>
            <a:r>
              <a:rPr lang="en-US" sz="1600" dirty="0" err="1" smtClean="0">
                <a:latin typeface="Candara" panose="020E0502030303020204" pitchFamily="34" charset="0"/>
              </a:rPr>
              <a:t>Proker</a:t>
            </a:r>
            <a:r>
              <a:rPr lang="en-US" sz="1600" dirty="0" smtClean="0">
                <a:latin typeface="Candara" panose="020E0502030303020204" pitchFamily="34" charset="0"/>
              </a:rPr>
              <a:t> special yang </a:t>
            </a:r>
            <a:r>
              <a:rPr lang="en-US" sz="1600" dirty="0" err="1" smtClean="0">
                <a:latin typeface="Candara" panose="020E0502030303020204" pitchFamily="34" charset="0"/>
              </a:rPr>
              <a:t>berkaitan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 err="1" smtClean="0">
                <a:latin typeface="Candara" panose="020E0502030303020204" pitchFamily="34" charset="0"/>
              </a:rPr>
              <a:t>dengan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 err="1" smtClean="0">
                <a:latin typeface="Candara" panose="020E0502030303020204" pitchFamily="34" charset="0"/>
              </a:rPr>
              <a:t>hari-hari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 err="1" smtClean="0">
                <a:latin typeface="Candara" panose="020E0502030303020204" pitchFamily="34" charset="0"/>
              </a:rPr>
              <a:t>besar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 err="1" smtClean="0">
                <a:latin typeface="Candara" panose="020E0502030303020204" pitchFamily="34" charset="0"/>
              </a:rPr>
              <a:t>maupun</a:t>
            </a:r>
            <a:r>
              <a:rPr lang="en-US" sz="1600" dirty="0" smtClean="0">
                <a:latin typeface="Candara" panose="020E0502030303020204" pitchFamily="34" charset="0"/>
              </a:rPr>
              <a:t> event-event </a:t>
            </a:r>
            <a:r>
              <a:rPr lang="en-US" sz="1600" dirty="0" err="1" smtClean="0">
                <a:latin typeface="Candara" panose="020E0502030303020204" pitchFamily="34" charset="0"/>
              </a:rPr>
              <a:t>tertentu</a:t>
            </a:r>
            <a:r>
              <a:rPr lang="en-US" sz="1600" dirty="0" smtClean="0">
                <a:latin typeface="Candara" panose="020E0502030303020204" pitchFamily="34" charset="0"/>
              </a:rPr>
              <a:t>, </a:t>
            </a:r>
            <a:r>
              <a:rPr lang="en-US" sz="1600" dirty="0" err="1" smtClean="0">
                <a:latin typeface="Candara" panose="020E0502030303020204" pitchFamily="34" charset="0"/>
              </a:rPr>
              <a:t>seperti</a:t>
            </a:r>
            <a:r>
              <a:rPr lang="en-US" sz="1600" dirty="0" smtClean="0">
                <a:latin typeface="Candara" panose="020E0502030303020204" pitchFamily="34" charset="0"/>
              </a:rPr>
              <a:t>:</a:t>
            </a:r>
          </a:p>
          <a:p>
            <a:pPr lvl="0" algn="just">
              <a:lnSpc>
                <a:spcPct val="90000"/>
              </a:lnSpc>
            </a:pPr>
            <a:endParaRPr lang="en-US" sz="900" dirty="0" smtClean="0">
              <a:latin typeface="Candara" panose="020E0502030303020204" pitchFamily="34" charset="0"/>
            </a:endParaRPr>
          </a:p>
          <a:p>
            <a:pPr marL="285750" lvl="0" indent="-285750" algn="just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Road to CB Festival</a:t>
            </a:r>
          </a:p>
          <a:p>
            <a:pPr marL="285750" lvl="0" indent="-285750" algn="just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LC 4 Special Event</a:t>
            </a:r>
          </a:p>
          <a:p>
            <a:pPr marL="285750" lvl="0" indent="-285750" algn="just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LC 4 CSR Event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078474" y="2110563"/>
            <a:ext cx="0" cy="350601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79188" y="2110563"/>
            <a:ext cx="0" cy="350601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860311" y="2742068"/>
            <a:ext cx="2768728" cy="679664"/>
            <a:chOff x="8860311" y="2270564"/>
            <a:chExt cx="2155352" cy="679664"/>
          </a:xfrm>
        </p:grpSpPr>
        <p:grpSp>
          <p:nvGrpSpPr>
            <p:cNvPr id="21" name="Group 27"/>
            <p:cNvGrpSpPr/>
            <p:nvPr/>
          </p:nvGrpSpPr>
          <p:grpSpPr>
            <a:xfrm>
              <a:off x="9653583" y="2272236"/>
              <a:ext cx="1362080" cy="637310"/>
              <a:chOff x="4562763" y="4558145"/>
              <a:chExt cx="1362080" cy="63731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589898" y="4606309"/>
                <a:ext cx="133494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 smtClean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Special Event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4562763" y="4558145"/>
                <a:ext cx="0" cy="63731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7" name="Picture 3" descr="\\10.200.7.108\04 - others\A4 Size (Print Ready)\ICON\1\rocke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1433">
              <a:off x="8860311" y="2270564"/>
              <a:ext cx="679664" cy="679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/>
          <p:cNvSpPr/>
          <p:nvPr/>
        </p:nvSpPr>
        <p:spPr>
          <a:xfrm>
            <a:off x="4145376" y="2137547"/>
            <a:ext cx="3733800" cy="3506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45376" y="3532966"/>
            <a:ext cx="3733800" cy="20456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1600" dirty="0" err="1" smtClean="0">
                <a:latin typeface="Candara" panose="020E0502030303020204" pitchFamily="34" charset="0"/>
              </a:rPr>
              <a:t>Proker</a:t>
            </a:r>
            <a:r>
              <a:rPr lang="en-US" sz="1600" dirty="0" smtClean="0">
                <a:latin typeface="Candara" panose="020E0502030303020204" pitchFamily="34" charset="0"/>
              </a:rPr>
              <a:t> yang </a:t>
            </a:r>
            <a:r>
              <a:rPr lang="en-US" sz="1600" dirty="0" err="1" smtClean="0">
                <a:latin typeface="Candara" panose="020E0502030303020204" pitchFamily="34" charset="0"/>
              </a:rPr>
              <a:t>bertujuan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 err="1" smtClean="0">
                <a:latin typeface="Candara" panose="020E0502030303020204" pitchFamily="34" charset="0"/>
              </a:rPr>
              <a:t>untuk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 err="1" smtClean="0">
                <a:latin typeface="Candara" panose="020E0502030303020204" pitchFamily="34" charset="0"/>
              </a:rPr>
              <a:t>meningkatkan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 err="1" smtClean="0">
                <a:latin typeface="Candara" panose="020E0502030303020204" pitchFamily="34" charset="0"/>
              </a:rPr>
              <a:t>keakraban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 err="1" smtClean="0">
                <a:latin typeface="Candara" panose="020E0502030303020204" pitchFamily="34" charset="0"/>
              </a:rPr>
              <a:t>dan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 err="1" smtClean="0">
                <a:latin typeface="Candara" panose="020E0502030303020204" pitchFamily="34" charset="0"/>
              </a:rPr>
              <a:t>kekeluargaan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 err="1" smtClean="0">
                <a:latin typeface="Candara" panose="020E0502030303020204" pitchFamily="34" charset="0"/>
              </a:rPr>
              <a:t>diantara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 err="1" smtClean="0">
                <a:latin typeface="Candara" panose="020E0502030303020204" pitchFamily="34" charset="0"/>
              </a:rPr>
              <a:t>pegawai</a:t>
            </a:r>
            <a:r>
              <a:rPr lang="en-US" sz="1600" dirty="0" smtClean="0">
                <a:latin typeface="Candara" panose="020E0502030303020204" pitchFamily="34" charset="0"/>
              </a:rPr>
              <a:t> LC 4 Group, </a:t>
            </a:r>
            <a:r>
              <a:rPr lang="en-US" sz="1600" dirty="0" err="1" smtClean="0">
                <a:latin typeface="Candara" panose="020E0502030303020204" pitchFamily="34" charset="0"/>
              </a:rPr>
              <a:t>seperti</a:t>
            </a:r>
            <a:r>
              <a:rPr lang="en-US" sz="1600" dirty="0" smtClean="0">
                <a:latin typeface="Candara" panose="020E0502030303020204" pitchFamily="34" charset="0"/>
              </a:rPr>
              <a:t>:</a:t>
            </a:r>
          </a:p>
          <a:p>
            <a:pPr lvl="0" indent="-285750" algn="just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Movies Dating</a:t>
            </a:r>
          </a:p>
          <a:p>
            <a:pPr lvl="0" indent="-285750" algn="just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Potluck Day</a:t>
            </a:r>
          </a:p>
          <a:p>
            <a:pPr lvl="0" indent="-285750" algn="just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BBQ Party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5189133" y="2743740"/>
            <a:ext cx="2621539" cy="637310"/>
            <a:chOff x="7819736" y="4558145"/>
            <a:chExt cx="2621539" cy="637310"/>
          </a:xfrm>
        </p:grpSpPr>
        <p:sp>
          <p:nvSpPr>
            <p:cNvPr id="37" name="Rectangle 36"/>
            <p:cNvSpPr/>
            <p:nvPr/>
          </p:nvSpPr>
          <p:spPr>
            <a:xfrm>
              <a:off x="7832580" y="4639097"/>
              <a:ext cx="260869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i="1" dirty="0" smtClean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Engagement</a:t>
              </a:r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Pagawai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7819736" y="4558145"/>
              <a:ext cx="0" cy="63731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27411" y="2719762"/>
            <a:ext cx="2920602" cy="707886"/>
            <a:chOff x="1005871" y="2248258"/>
            <a:chExt cx="1793247" cy="707886"/>
          </a:xfrm>
        </p:grpSpPr>
        <p:grpSp>
          <p:nvGrpSpPr>
            <p:cNvPr id="17" name="Group 36"/>
            <p:cNvGrpSpPr/>
            <p:nvPr/>
          </p:nvGrpSpPr>
          <p:grpSpPr>
            <a:xfrm>
              <a:off x="1577770" y="2248258"/>
              <a:ext cx="1221348" cy="707886"/>
              <a:chOff x="1285397" y="4534167"/>
              <a:chExt cx="1221348" cy="70788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321014" y="4534167"/>
                <a:ext cx="118573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err="1" smtClean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Pengembangan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sz="2000" b="1" dirty="0" err="1" smtClean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Minat</a:t>
                </a:r>
                <a:endParaRPr lang="en-US" sz="2000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285397" y="4558145"/>
                <a:ext cx="0" cy="63731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8" descr="\\10.201.13.108\database icon dan slide\ICON USSI\2\table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871" y="2272236"/>
              <a:ext cx="549290" cy="54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Rectangle 40"/>
          <p:cNvSpPr/>
          <p:nvPr/>
        </p:nvSpPr>
        <p:spPr>
          <a:xfrm>
            <a:off x="182884" y="820211"/>
            <a:ext cx="11059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d-ID" sz="1800" dirty="0" err="1" smtClean="0">
                <a:latin typeface="Candara" panose="020E0502030303020204" pitchFamily="34" charset="0"/>
              </a:rPr>
              <a:t>Proker</a:t>
            </a:r>
            <a:r>
              <a:rPr lang="id-ID" sz="1800" dirty="0" smtClean="0">
                <a:latin typeface="Candara" panose="020E0502030303020204" pitchFamily="34" charset="0"/>
              </a:rPr>
              <a:t> TIB Seni &amp; </a:t>
            </a:r>
            <a:r>
              <a:rPr lang="id-ID" sz="1800" dirty="0" err="1" smtClean="0">
                <a:latin typeface="Candara" panose="020E0502030303020204" pitchFamily="34" charset="0"/>
              </a:rPr>
              <a:t>Hoobby</a:t>
            </a:r>
            <a:r>
              <a:rPr lang="id-ID" sz="1800" dirty="0" smtClean="0">
                <a:latin typeface="Candara" panose="020E0502030303020204" pitchFamily="34" charset="0"/>
              </a:rPr>
              <a:t> LC4 dibagi menjadi 3 bagian yaitu </a:t>
            </a:r>
            <a:r>
              <a:rPr lang="en-US" sz="1800" dirty="0" err="1" smtClean="0">
                <a:latin typeface="Candara" panose="020E0502030303020204" pitchFamily="34" charset="0"/>
              </a:rPr>
              <a:t>Pengembangan</a:t>
            </a:r>
            <a:r>
              <a:rPr lang="en-US" sz="1800" dirty="0" smtClean="0">
                <a:latin typeface="Candara" panose="020E0502030303020204" pitchFamily="34" charset="0"/>
              </a:rPr>
              <a:t> </a:t>
            </a:r>
            <a:r>
              <a:rPr lang="en-US" sz="1800" dirty="0" err="1" smtClean="0">
                <a:latin typeface="Candara" panose="020E0502030303020204" pitchFamily="34" charset="0"/>
              </a:rPr>
              <a:t>Minat</a:t>
            </a:r>
            <a:r>
              <a:rPr lang="en-US" sz="1800" dirty="0" smtClean="0">
                <a:latin typeface="Candara" panose="020E0502030303020204" pitchFamily="34" charset="0"/>
              </a:rPr>
              <a:t>, Engagement </a:t>
            </a:r>
            <a:r>
              <a:rPr lang="en-US" sz="1800" dirty="0" err="1" smtClean="0">
                <a:latin typeface="Candara" panose="020E0502030303020204" pitchFamily="34" charset="0"/>
              </a:rPr>
              <a:t>Pegawai</a:t>
            </a:r>
            <a:r>
              <a:rPr lang="en-US" sz="1800" dirty="0" smtClean="0">
                <a:latin typeface="Candara" panose="020E0502030303020204" pitchFamily="34" charset="0"/>
              </a:rPr>
              <a:t> </a:t>
            </a:r>
            <a:r>
              <a:rPr lang="en-US" sz="1800" dirty="0" err="1" smtClean="0">
                <a:latin typeface="Candara" panose="020E0502030303020204" pitchFamily="34" charset="0"/>
              </a:rPr>
              <a:t>dan</a:t>
            </a:r>
            <a:r>
              <a:rPr lang="en-US" sz="1800" dirty="0" smtClean="0">
                <a:latin typeface="Candara" panose="020E0502030303020204" pitchFamily="34" charset="0"/>
              </a:rPr>
              <a:t> Special Event</a:t>
            </a:r>
            <a:r>
              <a:rPr lang="id-ID" sz="1800" dirty="0" smtClean="0">
                <a:latin typeface="Candara" panose="020E0502030303020204" pitchFamily="34" charset="0"/>
              </a:rPr>
              <a:t>.</a:t>
            </a:r>
            <a:endParaRPr lang="id-ID" sz="1800" dirty="0">
              <a:latin typeface="Candara" panose="020E0502030303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" y="6074073"/>
            <a:ext cx="12188824" cy="808527"/>
            <a:chOff x="1" y="5451310"/>
            <a:chExt cx="12188824" cy="1448224"/>
          </a:xfrm>
        </p:grpSpPr>
        <p:grpSp>
          <p:nvGrpSpPr>
            <p:cNvPr id="43" name="Group 42"/>
            <p:cNvGrpSpPr/>
            <p:nvPr/>
          </p:nvGrpSpPr>
          <p:grpSpPr>
            <a:xfrm>
              <a:off x="1" y="5451310"/>
              <a:ext cx="3162186" cy="1430752"/>
              <a:chOff x="0" y="4392381"/>
              <a:chExt cx="5973739" cy="2556384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4693831"/>
                <a:ext cx="5973739" cy="2254934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36371" y="4756651"/>
                <a:ext cx="487396" cy="305058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15912" y="4450537"/>
                <a:ext cx="487396" cy="305058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875522" y="4392381"/>
                <a:ext cx="487396" cy="305058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5864451" y="5485715"/>
              <a:ext cx="6324374" cy="1413819"/>
              <a:chOff x="0" y="4392381"/>
              <a:chExt cx="5973739" cy="2526129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15912" y="4450537"/>
                <a:ext cx="487396" cy="305058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4663576"/>
                <a:ext cx="5973739" cy="2254934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875522" y="4392381"/>
                <a:ext cx="487396" cy="305058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36371" y="4756651"/>
                <a:ext cx="487396" cy="305058"/>
              </a:xfrm>
              <a:prstGeom prst="rect">
                <a:avLst/>
              </a:prstGeom>
            </p:spPr>
          </p:pic>
        </p:grpSp>
        <p:grpSp>
          <p:nvGrpSpPr>
            <p:cNvPr id="45" name="Group 44"/>
            <p:cNvGrpSpPr/>
            <p:nvPr/>
          </p:nvGrpSpPr>
          <p:grpSpPr>
            <a:xfrm>
              <a:off x="2121973" y="5451310"/>
              <a:ext cx="6324374" cy="1430752"/>
              <a:chOff x="0" y="4392381"/>
              <a:chExt cx="5973739" cy="2556384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36371" y="4756651"/>
                <a:ext cx="487396" cy="305058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15912" y="4450537"/>
                <a:ext cx="487396" cy="305058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875522" y="4392381"/>
                <a:ext cx="487396" cy="305058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4693831"/>
                <a:ext cx="5973739" cy="2254934"/>
              </a:xfrm>
              <a:prstGeom prst="rect">
                <a:avLst/>
              </a:prstGeom>
            </p:spPr>
          </p:pic>
        </p:grpSp>
      </p:grpSp>
      <p:sp>
        <p:nvSpPr>
          <p:cNvPr id="20" name="Oval 19"/>
          <p:cNvSpPr/>
          <p:nvPr/>
        </p:nvSpPr>
        <p:spPr>
          <a:xfrm>
            <a:off x="1701634" y="1703757"/>
            <a:ext cx="813612" cy="813612"/>
          </a:xfrm>
          <a:prstGeom prst="ellipse">
            <a:avLst/>
          </a:prstGeom>
          <a:solidFill>
            <a:srgbClr val="8FCAD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01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5605470" y="1703757"/>
            <a:ext cx="813612" cy="8136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02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503876" y="1668956"/>
            <a:ext cx="813612" cy="8136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03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8" name="Picture 4" descr="\\10.200.7.108\04 - others\A4 Size (Print Ready)\ICON\2\conversati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45" y="2758461"/>
            <a:ext cx="617783" cy="61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lisabeth k\Downloads\MINIONS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" t="-2007" r="-6613" b="2007"/>
          <a:stretch/>
        </p:blipFill>
        <p:spPr bwMode="auto">
          <a:xfrm>
            <a:off x="8043782" y="36254"/>
            <a:ext cx="1567914" cy="7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6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4136898" y="1861196"/>
            <a:ext cx="3821950" cy="4865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7046220" y="1269538"/>
            <a:ext cx="914418" cy="9144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49899" y="1880480"/>
            <a:ext cx="3891762" cy="484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graphicFrame>
        <p:nvGraphicFramePr>
          <p:cNvPr id="145" name="Table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176927"/>
              </p:ext>
            </p:extLst>
          </p:nvPr>
        </p:nvGraphicFramePr>
        <p:xfrm>
          <a:off x="4981544" y="2239048"/>
          <a:ext cx="2901773" cy="459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773"/>
              </a:tblGrid>
              <a:tr h="1203107">
                <a:tc>
                  <a:txBody>
                    <a:bodyPr/>
                    <a:lstStyle/>
                    <a:p>
                      <a:pPr marL="0" marR="0" lvl="0" indent="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POTLUCK DAY</a:t>
                      </a:r>
                    </a:p>
                    <a:p>
                      <a:pPr marL="285750" marR="0" lvl="0" indent="-28575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Tiga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bulan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sekali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membawa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makanan</a:t>
                      </a:r>
                      <a:r>
                        <a:rPr lang="en-US" sz="1400" b="0" kern="1200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b="0" kern="1200" baseline="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beragam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makan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siang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bersama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antar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pegawai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LC 4 Group</a:t>
                      </a:r>
                      <a:endParaRPr lang="id-ID" sz="1400" b="0" kern="1200" noProof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9497">
                <a:tc>
                  <a:txBody>
                    <a:bodyPr/>
                    <a:lstStyle/>
                    <a:p>
                      <a:pPr marL="0" marR="0" lvl="0" indent="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NGETRIP</a:t>
                      </a:r>
                      <a:r>
                        <a:rPr lang="id-ID" sz="1400" b="1" kern="1200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BARENG</a:t>
                      </a:r>
                      <a:endParaRPr lang="id-ID" sz="1400" b="1" kern="1200" noProof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Jalan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jalan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meningkatkan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kebersamaaan</a:t>
                      </a:r>
                      <a:endParaRPr lang="id-ID" sz="1400" b="0" kern="1200" noProof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2054">
                <a:tc>
                  <a:txBody>
                    <a:bodyPr/>
                    <a:lstStyle/>
                    <a:p>
                      <a:pPr marL="0" marR="0" lvl="0" indent="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MOVIES DATING</a:t>
                      </a:r>
                    </a:p>
                    <a:p>
                      <a:pPr marL="285750" marR="0" lvl="0" indent="-28575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Dua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bulan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sekali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Menonton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Bioskop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konser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pertunjukan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bersama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antar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pegawai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TAD</a:t>
                      </a:r>
                      <a:endParaRPr lang="id-ID" sz="1200" b="0" kern="1200" noProof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15579">
                <a:tc>
                  <a:txBody>
                    <a:bodyPr/>
                    <a:lstStyle/>
                    <a:p>
                      <a:pPr marL="0" marR="0" lvl="0" indent="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BBQ PARTY</a:t>
                      </a:r>
                    </a:p>
                    <a:p>
                      <a:pPr marL="285750" marR="0" lvl="0" indent="-28575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BBQ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bersama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pegawai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LC 4 di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taman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LC 4</a:t>
                      </a:r>
                      <a:endParaRPr lang="id-ID" sz="1400" b="0" kern="1200" noProof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10557361" y="1127334"/>
            <a:ext cx="1252025" cy="1252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095" y="1880480"/>
            <a:ext cx="3898721" cy="484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427" y="170557"/>
            <a:ext cx="5589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1. CBIC EUC 2018 </a:t>
            </a:r>
            <a:r>
              <a:rPr lang="mr-I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–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Content Enhancement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ndara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602245" y="1154596"/>
            <a:ext cx="1252025" cy="1252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4699" y="610665"/>
            <a:ext cx="1100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id-ID" sz="1800" dirty="0">
                <a:latin typeface="Candara" panose="020E0502030303020204" pitchFamily="34" charset="0"/>
              </a:rPr>
              <a:t>D</a:t>
            </a:r>
            <a:r>
              <a:rPr lang="id-ID" sz="1800" dirty="0" smtClean="0">
                <a:latin typeface="Candara" panose="020E0502030303020204" pitchFamily="34" charset="0"/>
              </a:rPr>
              <a:t>ifokuskan </a:t>
            </a:r>
            <a:r>
              <a:rPr lang="id-ID" sz="1800" dirty="0">
                <a:latin typeface="Candara" panose="020E0502030303020204" pitchFamily="34" charset="0"/>
              </a:rPr>
              <a:t>pada </a:t>
            </a:r>
            <a:r>
              <a:rPr lang="en-ID" sz="1800" dirty="0">
                <a:latin typeface="Candara" panose="020E0502030303020204" pitchFamily="34" charset="0"/>
              </a:rPr>
              <a:t>3 </a:t>
            </a:r>
            <a:r>
              <a:rPr lang="en-ID" sz="1800" dirty="0" err="1">
                <a:latin typeface="Candara" panose="020E0502030303020204" pitchFamily="34" charset="0"/>
              </a:rPr>
              <a:t>bagian</a:t>
            </a:r>
            <a:r>
              <a:rPr lang="id-ID" sz="1800" dirty="0">
                <a:latin typeface="Candara" panose="020E0502030303020204" pitchFamily="34" charset="0"/>
              </a:rPr>
              <a:t> yaitu </a:t>
            </a:r>
            <a:r>
              <a:rPr lang="en-ID" sz="1800" i="1" dirty="0">
                <a:latin typeface="Candara" panose="020E0502030303020204" pitchFamily="34" charset="0"/>
              </a:rPr>
              <a:t>Development New Menu, Enhancement Existing Menu,</a:t>
            </a:r>
            <a:r>
              <a:rPr lang="en-ID" sz="1800" dirty="0">
                <a:latin typeface="Candara" panose="020E0502030303020204" pitchFamily="34" charset="0"/>
              </a:rPr>
              <a:t> </a:t>
            </a:r>
            <a:r>
              <a:rPr lang="en-ID" sz="1800" dirty="0" err="1">
                <a:latin typeface="Candara" panose="020E0502030303020204" pitchFamily="34" charset="0"/>
              </a:rPr>
              <a:t>dan</a:t>
            </a:r>
            <a:r>
              <a:rPr lang="en-ID" sz="1800" dirty="0">
                <a:latin typeface="Candara" panose="020E0502030303020204" pitchFamily="34" charset="0"/>
              </a:rPr>
              <a:t> </a:t>
            </a:r>
            <a:r>
              <a:rPr lang="en-ID" sz="1800" i="1" dirty="0">
                <a:latin typeface="Candara" panose="020E0502030303020204" pitchFamily="34" charset="0"/>
              </a:rPr>
              <a:t>Enhancement</a:t>
            </a:r>
            <a:r>
              <a:rPr lang="en-ID" sz="1800" dirty="0">
                <a:latin typeface="Candara" panose="020E0502030303020204" pitchFamily="34" charset="0"/>
              </a:rPr>
              <a:t> </a:t>
            </a:r>
            <a:r>
              <a:rPr lang="en-ID" sz="1800" i="1" dirty="0">
                <a:latin typeface="Candara" panose="020E0502030303020204" pitchFamily="34" charset="0"/>
              </a:rPr>
              <a:t>Security 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Candara" pitchFamily="34" charset="0"/>
            </a:endParaRPr>
          </a:p>
        </p:txBody>
      </p:sp>
      <p:pic>
        <p:nvPicPr>
          <p:cNvPr id="134" name="Picture 6" descr="\\10.200.7.108\04 - others\A4 Size (Print Ready)\ICON\34\workspa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066" y="1290435"/>
            <a:ext cx="894617" cy="8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7" descr="\\10.200.7.108\04 - others\A4 Size (Print Ready)\ICON\34\erea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01" y="1305291"/>
            <a:ext cx="896112" cy="8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ctangle 135"/>
          <p:cNvSpPr/>
          <p:nvPr/>
        </p:nvSpPr>
        <p:spPr>
          <a:xfrm>
            <a:off x="57069" y="1426233"/>
            <a:ext cx="260680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Pengembangan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Minat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ndara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985401" y="1433183"/>
            <a:ext cx="16466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Special Event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95064" y="1971309"/>
            <a:ext cx="338124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SPEECH CONTEST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1400" dirty="0" err="1" smtClean="0">
                <a:latin typeface="Candara" panose="020E0502030303020204" pitchFamily="34" charset="0"/>
              </a:rPr>
              <a:t>Satu</a:t>
            </a:r>
            <a:r>
              <a:rPr lang="en-US" sz="1400" dirty="0" smtClean="0">
                <a:latin typeface="Candara" panose="020E0502030303020204" pitchFamily="34" charset="0"/>
              </a:rPr>
              <a:t> </a:t>
            </a:r>
            <a:r>
              <a:rPr lang="en-US" sz="1400" dirty="0">
                <a:latin typeface="Candara" panose="020E0502030303020204" pitchFamily="34" charset="0"/>
              </a:rPr>
              <a:t>kali </a:t>
            </a:r>
            <a:r>
              <a:rPr lang="en-US" sz="1400" dirty="0" err="1">
                <a:latin typeface="Candara" panose="020E0502030303020204" pitchFamily="34" charset="0"/>
              </a:rPr>
              <a:t>dalam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satu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minggu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endParaRPr lang="en-US" sz="1400" dirty="0" smtClean="0">
              <a:latin typeface="Candara" panose="020E0502030303020204" pitchFamily="34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1400" dirty="0" err="1">
                <a:latin typeface="Candara" panose="020E0502030303020204" pitchFamily="34" charset="0"/>
              </a:rPr>
              <a:t>S</a:t>
            </a:r>
            <a:r>
              <a:rPr lang="en-US" sz="1400" dirty="0" err="1" smtClean="0">
                <a:latin typeface="Candara" panose="020E0502030303020204" pitchFamily="34" charset="0"/>
              </a:rPr>
              <a:t>etiap</a:t>
            </a:r>
            <a:r>
              <a:rPr lang="en-US" sz="1400" dirty="0" smtClean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pegawai</a:t>
            </a:r>
            <a:r>
              <a:rPr lang="en-US" sz="1400" dirty="0">
                <a:latin typeface="Candara" panose="020E0502030303020204" pitchFamily="34" charset="0"/>
              </a:rPr>
              <a:t> LC4 </a:t>
            </a:r>
            <a:r>
              <a:rPr lang="en-US" sz="1400" dirty="0" err="1">
                <a:latin typeface="Candara" panose="020E0502030303020204" pitchFamily="34" charset="0"/>
              </a:rPr>
              <a:t>melakukan</a:t>
            </a:r>
            <a:r>
              <a:rPr lang="en-US" sz="1400" dirty="0">
                <a:latin typeface="Candara" panose="020E0502030303020204" pitchFamily="34" charset="0"/>
              </a:rPr>
              <a:t> speech </a:t>
            </a:r>
            <a:r>
              <a:rPr lang="en-US" sz="1400" dirty="0" err="1">
                <a:latin typeface="Candara" panose="020E0502030303020204" pitchFamily="34" charset="0"/>
              </a:rPr>
              <a:t>dalam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bahasa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inggris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dengan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topik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bebas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sesuai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minat</a:t>
            </a:r>
            <a:r>
              <a:rPr lang="en-US" sz="1400" dirty="0">
                <a:latin typeface="Candara" panose="020E0502030303020204" pitchFamily="34" charset="0"/>
              </a:rPr>
              <a:t>.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95063" y="3457426"/>
            <a:ext cx="37721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RISING STAR</a:t>
            </a:r>
          </a:p>
          <a:p>
            <a:pPr marL="285750" lvl="0" indent="-285750">
              <a:buFont typeface="Wingdings" pitchFamily="2" charset="2"/>
              <a:buChar char="ü"/>
              <a:defRPr/>
            </a:pPr>
            <a:r>
              <a:rPr lang="en-US" sz="1400" dirty="0" err="1" smtClean="0">
                <a:latin typeface="Candara" panose="020E0502030303020204" pitchFamily="34" charset="0"/>
              </a:rPr>
              <a:t>Berbagai</a:t>
            </a:r>
            <a:r>
              <a:rPr lang="en-US" sz="1400" dirty="0" smtClean="0">
                <a:latin typeface="Candara" panose="020E0502030303020204" pitchFamily="34" charset="0"/>
              </a:rPr>
              <a:t> </a:t>
            </a:r>
            <a:r>
              <a:rPr lang="en-US" sz="1400" dirty="0" err="1" smtClean="0">
                <a:latin typeface="Candara" panose="020E0502030303020204" pitchFamily="34" charset="0"/>
              </a:rPr>
              <a:t>lomba</a:t>
            </a:r>
            <a:r>
              <a:rPr lang="en-US" sz="1400" dirty="0" smtClean="0">
                <a:latin typeface="Candara" panose="020E0502030303020204" pitchFamily="34" charset="0"/>
              </a:rPr>
              <a:t> </a:t>
            </a:r>
            <a:r>
              <a:rPr lang="en-US" sz="1400" dirty="0" err="1" smtClean="0">
                <a:latin typeface="Candara" panose="020E0502030303020204" pitchFamily="34" charset="0"/>
              </a:rPr>
              <a:t>untuk</a:t>
            </a:r>
            <a:r>
              <a:rPr lang="en-US" sz="1400" dirty="0" smtClean="0">
                <a:latin typeface="Candara" panose="020E0502030303020204" pitchFamily="34" charset="0"/>
              </a:rPr>
              <a:t> </a:t>
            </a:r>
            <a:r>
              <a:rPr lang="en-US" sz="1400" dirty="0" err="1" smtClean="0">
                <a:latin typeface="Candara" panose="020E0502030303020204" pitchFamily="34" charset="0"/>
              </a:rPr>
              <a:t>antar</a:t>
            </a:r>
            <a:r>
              <a:rPr lang="en-US" sz="1400" dirty="0" smtClean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pegawai</a:t>
            </a:r>
            <a:r>
              <a:rPr lang="en-US" sz="1400" dirty="0">
                <a:latin typeface="Candara" panose="020E0502030303020204" pitchFamily="34" charset="0"/>
              </a:rPr>
              <a:t> LC 4 </a:t>
            </a:r>
            <a:r>
              <a:rPr lang="en-US" sz="1400" dirty="0" smtClean="0">
                <a:latin typeface="Candara" panose="020E0502030303020204" pitchFamily="34" charset="0"/>
              </a:rPr>
              <a:t>Group  </a:t>
            </a:r>
            <a:r>
              <a:rPr lang="en-US" sz="1400" dirty="0" err="1" smtClean="0">
                <a:latin typeface="Candara" panose="020E0502030303020204" pitchFamily="34" charset="0"/>
              </a:rPr>
              <a:t>untuk</a:t>
            </a:r>
            <a:r>
              <a:rPr lang="en-US" sz="1400" dirty="0" smtClean="0">
                <a:latin typeface="Candara" panose="020E0502030303020204" pitchFamily="34" charset="0"/>
              </a:rPr>
              <a:t> </a:t>
            </a:r>
            <a:r>
              <a:rPr lang="en-US" sz="1400" dirty="0" err="1" smtClean="0">
                <a:latin typeface="Candara" panose="020E0502030303020204" pitchFamily="34" charset="0"/>
              </a:rPr>
              <a:t>persiapan</a:t>
            </a:r>
            <a:r>
              <a:rPr lang="en-US" sz="1400" dirty="0" smtClean="0">
                <a:latin typeface="Candara" panose="020E0502030303020204" pitchFamily="34" charset="0"/>
              </a:rPr>
              <a:t> </a:t>
            </a:r>
            <a:r>
              <a:rPr lang="en-US" sz="1400" dirty="0" err="1" smtClean="0">
                <a:latin typeface="Candara" panose="020E0502030303020204" pitchFamily="34" charset="0"/>
              </a:rPr>
              <a:t>lomba</a:t>
            </a:r>
            <a:r>
              <a:rPr lang="en-US" sz="1400" dirty="0" smtClean="0">
                <a:latin typeface="Candara" panose="020E0502030303020204" pitchFamily="34" charset="0"/>
              </a:rPr>
              <a:t> </a:t>
            </a:r>
            <a:r>
              <a:rPr lang="en-US" sz="1400" dirty="0" err="1" smtClean="0">
                <a:latin typeface="Candara" panose="020E0502030303020204" pitchFamily="34" charset="0"/>
              </a:rPr>
              <a:t>antar</a:t>
            </a:r>
            <a:r>
              <a:rPr lang="en-US" sz="1400" dirty="0" smtClean="0">
                <a:latin typeface="Candara" panose="020E0502030303020204" pitchFamily="34" charset="0"/>
              </a:rPr>
              <a:t> group : </a:t>
            </a:r>
            <a:r>
              <a:rPr lang="en-US" sz="1400" dirty="0" err="1" smtClean="0">
                <a:latin typeface="Candara" panose="020E0502030303020204" pitchFamily="34" charset="0"/>
              </a:rPr>
              <a:t>lomba</a:t>
            </a:r>
            <a:r>
              <a:rPr lang="en-US" sz="1400" dirty="0" smtClean="0">
                <a:latin typeface="Candara" panose="020E0502030303020204" pitchFamily="34" charset="0"/>
              </a:rPr>
              <a:t> </a:t>
            </a:r>
            <a:r>
              <a:rPr lang="en-US" sz="1400" dirty="0" err="1" smtClean="0">
                <a:latin typeface="Candara" panose="020E0502030303020204" pitchFamily="34" charset="0"/>
              </a:rPr>
              <a:t>menyanyi</a:t>
            </a:r>
            <a:r>
              <a:rPr lang="en-US" sz="1400" dirty="0" smtClean="0">
                <a:latin typeface="Candara" panose="020E0502030303020204" pitchFamily="34" charset="0"/>
              </a:rPr>
              <a:t>, </a:t>
            </a:r>
            <a:r>
              <a:rPr lang="en-US" sz="1400" dirty="0" err="1" smtClean="0">
                <a:latin typeface="Candara" panose="020E0502030303020204" pitchFamily="34" charset="0"/>
              </a:rPr>
              <a:t>ngeband</a:t>
            </a:r>
            <a:r>
              <a:rPr lang="en-US" sz="1400" dirty="0">
                <a:latin typeface="Candara" panose="020E0502030303020204" pitchFamily="34" charset="0"/>
              </a:rPr>
              <a:t>, </a:t>
            </a:r>
            <a:r>
              <a:rPr lang="en-US" sz="1400" dirty="0" err="1">
                <a:latin typeface="Candara" panose="020E0502030303020204" pitchFamily="34" charset="0"/>
              </a:rPr>
              <a:t>dll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03395"/>
              </p:ext>
            </p:extLst>
          </p:nvPr>
        </p:nvGraphicFramePr>
        <p:xfrm>
          <a:off x="8860687" y="2201405"/>
          <a:ext cx="2901773" cy="446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773"/>
              </a:tblGrid>
              <a:tr h="1043608">
                <a:tc>
                  <a:txBody>
                    <a:bodyPr/>
                    <a:lstStyle/>
                    <a:p>
                      <a:pPr marL="0" marR="0" lvl="0" indent="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ROAD TO CB FESTIVAL</a:t>
                      </a:r>
                    </a:p>
                    <a:p>
                      <a:pPr marL="342900" marR="0" lvl="0" indent="-34290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Mempersiapkan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pegawai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LC 4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sebagai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delegasi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CB 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Festival</a:t>
                      </a:r>
                      <a:r>
                        <a:rPr lang="en-US" sz="1400" b="0" kern="1200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. </a:t>
                      </a:r>
                      <a:endParaRPr lang="id-ID" sz="1400" b="0" kern="1200" noProof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47879">
                <a:tc>
                  <a:txBody>
                    <a:bodyPr/>
                    <a:lstStyle/>
                    <a:p>
                      <a:pPr marL="0" marR="0" lvl="0" indent="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SPECIAL EVENT</a:t>
                      </a:r>
                    </a:p>
                    <a:p>
                      <a:pPr marL="285750" marR="0" lvl="0" indent="-28575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Merayakan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hari-hari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besar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Indonesia</a:t>
                      </a:r>
                      <a:endParaRPr lang="id-ID" sz="1400" b="0" kern="1200" noProof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8197">
                <a:tc>
                  <a:txBody>
                    <a:bodyPr/>
                    <a:lstStyle/>
                    <a:p>
                      <a:pPr marL="0" marR="0" lvl="0" indent="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CSR EVENT</a:t>
                      </a:r>
                    </a:p>
                    <a:p>
                      <a:pPr marL="285750" marR="0" lvl="0" indent="-28575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CSR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meningkatkan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rasa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sosial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kepada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masyarakat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sekitar</a:t>
                      </a:r>
                      <a:endParaRPr lang="en-US" sz="1400" b="0" kern="1200" noProof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8197">
                <a:tc>
                  <a:txBody>
                    <a:bodyPr/>
                    <a:lstStyle/>
                    <a:p>
                      <a:pPr marL="0" marR="0" lvl="0" indent="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SOSMED LC 4</a:t>
                      </a:r>
                    </a:p>
                    <a:p>
                      <a:pPr marL="285750" marR="0" lvl="0" indent="-28575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Mengaktifkan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kembali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sosial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media (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instagram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youtube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vlog</a:t>
                      </a:r>
                      <a:r>
                        <a:rPr lang="en-US" sz="1400" b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d-ID" sz="1400" b="0" kern="1200" noProof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95063" y="3191414"/>
            <a:ext cx="355920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5063" y="4406800"/>
            <a:ext cx="355920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3850" y="5529132"/>
            <a:ext cx="355920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5063" y="4595728"/>
            <a:ext cx="37721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DARE TO BE CHALLENGED</a:t>
            </a:r>
          </a:p>
          <a:p>
            <a:pPr marL="285750" lvl="0" indent="-285750">
              <a:buFont typeface="Wingdings" pitchFamily="2" charset="2"/>
              <a:buChar char="ü"/>
              <a:defRPr/>
            </a:pPr>
            <a:r>
              <a:rPr lang="en-US" sz="1400" dirty="0" err="1">
                <a:latin typeface="Candara" panose="020E0502030303020204" pitchFamily="34" charset="0"/>
              </a:rPr>
              <a:t>M</a:t>
            </a:r>
            <a:r>
              <a:rPr lang="en-US" sz="1400" dirty="0" err="1" smtClean="0">
                <a:latin typeface="Candara" panose="020E0502030303020204" pitchFamily="34" charset="0"/>
              </a:rPr>
              <a:t>elakukan</a:t>
            </a:r>
            <a:r>
              <a:rPr lang="en-US" sz="1400" dirty="0" smtClean="0">
                <a:latin typeface="Candara" panose="020E0502030303020204" pitchFamily="34" charset="0"/>
              </a:rPr>
              <a:t>  challenges </a:t>
            </a:r>
            <a:r>
              <a:rPr lang="en-US" sz="1400" dirty="0" err="1" smtClean="0">
                <a:latin typeface="Candara" panose="020E0502030303020204" pitchFamily="34" charset="0"/>
              </a:rPr>
              <a:t>setiap</a:t>
            </a:r>
            <a:r>
              <a:rPr lang="en-US" sz="1400" dirty="0" smtClean="0">
                <a:latin typeface="Candara" panose="020E0502030303020204" pitchFamily="34" charset="0"/>
              </a:rPr>
              <a:t> 2 </a:t>
            </a:r>
            <a:r>
              <a:rPr lang="en-US" sz="1400" dirty="0" err="1" smtClean="0">
                <a:latin typeface="Candara" panose="020E0502030303020204" pitchFamily="34" charset="0"/>
              </a:rPr>
              <a:t>minggu</a:t>
            </a:r>
            <a:r>
              <a:rPr lang="en-US" sz="1400" dirty="0" smtClean="0">
                <a:latin typeface="Candara" panose="020E0502030303020204" pitchFamily="34" charset="0"/>
              </a:rPr>
              <a:t> </a:t>
            </a:r>
            <a:r>
              <a:rPr lang="en-US" sz="1400" dirty="0" err="1" smtClean="0">
                <a:latin typeface="Candara" panose="020E0502030303020204" pitchFamily="34" charset="0"/>
              </a:rPr>
              <a:t>sekali</a:t>
            </a:r>
            <a:endParaRPr lang="en-US" sz="1400" dirty="0">
              <a:latin typeface="Candara" panose="020E0502030303020204" pitchFamily="34" charset="0"/>
            </a:endParaRPr>
          </a:p>
          <a:p>
            <a:pPr marL="285750" lvl="0" indent="-285750">
              <a:buFont typeface="Wingdings" pitchFamily="2" charset="2"/>
              <a:buChar char="ü"/>
              <a:defRPr/>
            </a:pPr>
            <a:r>
              <a:rPr lang="en-US" sz="1400" dirty="0" err="1" smtClean="0">
                <a:latin typeface="Candara" panose="020E0502030303020204" pitchFamily="34" charset="0"/>
              </a:rPr>
              <a:t>contoh</a:t>
            </a:r>
            <a:r>
              <a:rPr lang="en-US" sz="1400" dirty="0" smtClean="0">
                <a:latin typeface="Candara" panose="020E0502030303020204" pitchFamily="34" charset="0"/>
              </a:rPr>
              <a:t> </a:t>
            </a:r>
            <a:r>
              <a:rPr lang="en-US" sz="1400" dirty="0" smtClean="0">
                <a:latin typeface="Candara" panose="020E0502030303020204" pitchFamily="34" charset="0"/>
              </a:rPr>
              <a:t>challenges : video </a:t>
            </a:r>
            <a:r>
              <a:rPr lang="en-US" sz="1400" dirty="0" err="1">
                <a:latin typeface="Candara" panose="020E0502030303020204" pitchFamily="34" charset="0"/>
              </a:rPr>
              <a:t>tik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tok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antar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pegawai</a:t>
            </a:r>
            <a:r>
              <a:rPr lang="en-US" sz="1400" dirty="0">
                <a:latin typeface="Candara" panose="020E0502030303020204" pitchFamily="34" charset="0"/>
              </a:rPr>
              <a:t>, photo competition, </a:t>
            </a:r>
            <a:r>
              <a:rPr lang="en-US" sz="1400" dirty="0" err="1">
                <a:latin typeface="Candara" panose="020E0502030303020204" pitchFamily="34" charset="0"/>
              </a:rPr>
              <a:t>dll</a:t>
            </a:r>
            <a:r>
              <a:rPr lang="en-US" sz="1400" dirty="0">
                <a:latin typeface="Candara" panose="020E0502030303020204" pitchFamily="34" charset="0"/>
              </a:rPr>
              <a:t>.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7372" y="5798666"/>
            <a:ext cx="3772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PHOTO COMPETITION</a:t>
            </a:r>
          </a:p>
          <a:p>
            <a:pPr marL="285750" lvl="0" indent="-285750">
              <a:buFont typeface="Wingdings" pitchFamily="2" charset="2"/>
              <a:buChar char="ü"/>
              <a:defRPr/>
            </a:pPr>
            <a:r>
              <a:rPr lang="en-US" sz="1400" dirty="0" err="1">
                <a:latin typeface="Candara" panose="020E0502030303020204" pitchFamily="34" charset="0"/>
              </a:rPr>
              <a:t>Membuat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lomba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fotografi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untuk</a:t>
            </a:r>
            <a:r>
              <a:rPr lang="en-US" sz="1400" dirty="0">
                <a:latin typeface="Candara" panose="020E0502030303020204" pitchFamily="34" charset="0"/>
              </a:rPr>
              <a:t> </a:t>
            </a:r>
            <a:r>
              <a:rPr lang="en-US" sz="1400" dirty="0" err="1">
                <a:latin typeface="Candara" panose="020E0502030303020204" pitchFamily="34" charset="0"/>
              </a:rPr>
              <a:t>pegawai</a:t>
            </a:r>
            <a:r>
              <a:rPr lang="en-US" sz="1400" dirty="0">
                <a:latin typeface="Candara" panose="020E0502030303020204" pitchFamily="34" charset="0"/>
              </a:rPr>
              <a:t> LC </a:t>
            </a:r>
            <a:r>
              <a:rPr lang="en-US" sz="1400" dirty="0" smtClean="0">
                <a:latin typeface="Candara" panose="020E0502030303020204" pitchFamily="34" charset="0"/>
              </a:rPr>
              <a:t>4 yang </a:t>
            </a:r>
            <a:r>
              <a:rPr lang="en-US" sz="1400" dirty="0" err="1" smtClean="0">
                <a:latin typeface="Candara" panose="020E0502030303020204" pitchFamily="34" charset="0"/>
              </a:rPr>
              <a:t>akan</a:t>
            </a:r>
            <a:r>
              <a:rPr lang="en-US" sz="1400" dirty="0" smtClean="0">
                <a:latin typeface="Candara" panose="020E0502030303020204" pitchFamily="34" charset="0"/>
              </a:rPr>
              <a:t> </a:t>
            </a:r>
            <a:r>
              <a:rPr lang="en-US" sz="1400" dirty="0" err="1" smtClean="0">
                <a:latin typeface="Candara" panose="020E0502030303020204" pitchFamily="34" charset="0"/>
              </a:rPr>
              <a:t>diupload</a:t>
            </a:r>
            <a:r>
              <a:rPr lang="en-US" sz="1400" dirty="0" smtClean="0">
                <a:latin typeface="Candara" panose="020E0502030303020204" pitchFamily="34" charset="0"/>
              </a:rPr>
              <a:t> </a:t>
            </a:r>
            <a:r>
              <a:rPr lang="en-US" sz="1400" dirty="0" err="1" smtClean="0">
                <a:latin typeface="Candara" panose="020E0502030303020204" pitchFamily="34" charset="0"/>
              </a:rPr>
              <a:t>ke</a:t>
            </a:r>
            <a:r>
              <a:rPr lang="en-US" sz="1400" dirty="0" smtClean="0">
                <a:latin typeface="Candara" panose="020E0502030303020204" pitchFamily="34" charset="0"/>
              </a:rPr>
              <a:t> </a:t>
            </a:r>
            <a:r>
              <a:rPr lang="en-US" sz="1400" dirty="0" err="1" smtClean="0">
                <a:latin typeface="Candara" panose="020E0502030303020204" pitchFamily="34" charset="0"/>
              </a:rPr>
              <a:t>sosmed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6" name="Picture 8" descr="\\10.201.13.108\database icon dan slide\ICON USSI\3\med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686" y="1496478"/>
            <a:ext cx="613404" cy="61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013739" y="1432597"/>
            <a:ext cx="25699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Engagement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Pegawai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ndar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102044" y="5726511"/>
            <a:ext cx="792329" cy="743710"/>
            <a:chOff x="4196054" y="5949086"/>
            <a:chExt cx="792329" cy="7437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054" y="5949086"/>
              <a:ext cx="720200" cy="720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702" y="6247115"/>
              <a:ext cx="445681" cy="445681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087" y="2531260"/>
            <a:ext cx="609600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024" y="4626752"/>
            <a:ext cx="676615" cy="6766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087" y="3525904"/>
            <a:ext cx="584385" cy="5843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35" y="4664852"/>
            <a:ext cx="530386" cy="5303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35" y="5784182"/>
            <a:ext cx="623816" cy="6238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04" y="2556084"/>
            <a:ext cx="655850" cy="6558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990" y="3649128"/>
            <a:ext cx="569905" cy="569905"/>
          </a:xfrm>
          <a:prstGeom prst="rect">
            <a:avLst/>
          </a:prstGeom>
        </p:spPr>
      </p:pic>
      <p:pic>
        <p:nvPicPr>
          <p:cNvPr id="5122" name="Picture 2" descr="C:\Users\elisabeth k\Downloads\Minion\minion3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636" y="134797"/>
            <a:ext cx="1093275" cy="84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5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02523" y="-844061"/>
            <a:ext cx="8285871" cy="7927144"/>
            <a:chOff x="0" y="1371600"/>
            <a:chExt cx="8661400" cy="5527676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0" y="1371600"/>
              <a:ext cx="8661400" cy="5527675"/>
            </a:xfrm>
            <a:custGeom>
              <a:avLst/>
              <a:gdLst>
                <a:gd name="T0" fmla="*/ 3413 w 3414"/>
                <a:gd name="T1" fmla="*/ 2170 h 2178"/>
                <a:gd name="T2" fmla="*/ 1832 w 3414"/>
                <a:gd name="T3" fmla="*/ 1121 h 2178"/>
                <a:gd name="T4" fmla="*/ 1340 w 3414"/>
                <a:gd name="T5" fmla="*/ 1124 h 2178"/>
                <a:gd name="T6" fmla="*/ 746 w 3414"/>
                <a:gd name="T7" fmla="*/ 1045 h 2178"/>
                <a:gd name="T8" fmla="*/ 708 w 3414"/>
                <a:gd name="T9" fmla="*/ 983 h 2178"/>
                <a:gd name="T10" fmla="*/ 722 w 3414"/>
                <a:gd name="T11" fmla="*/ 913 h 2178"/>
                <a:gd name="T12" fmla="*/ 765 w 3414"/>
                <a:gd name="T13" fmla="*/ 873 h 2178"/>
                <a:gd name="T14" fmla="*/ 833 w 3414"/>
                <a:gd name="T15" fmla="*/ 837 h 2178"/>
                <a:gd name="T16" fmla="*/ 1150 w 3414"/>
                <a:gd name="T17" fmla="*/ 745 h 2178"/>
                <a:gd name="T18" fmla="*/ 1521 w 3414"/>
                <a:gd name="T19" fmla="*/ 516 h 2178"/>
                <a:gd name="T20" fmla="*/ 1494 w 3414"/>
                <a:gd name="T21" fmla="*/ 320 h 2178"/>
                <a:gd name="T22" fmla="*/ 1110 w 3414"/>
                <a:gd name="T23" fmla="*/ 129 h 2178"/>
                <a:gd name="T24" fmla="*/ 597 w 3414"/>
                <a:gd name="T25" fmla="*/ 43 h 2178"/>
                <a:gd name="T26" fmla="*/ 0 w 3414"/>
                <a:gd name="T27" fmla="*/ 0 h 2178"/>
                <a:gd name="T28" fmla="*/ 0 w 3414"/>
                <a:gd name="T29" fmla="*/ 209 h 2178"/>
                <a:gd name="T30" fmla="*/ 207 w 3414"/>
                <a:gd name="T31" fmla="*/ 220 h 2178"/>
                <a:gd name="T32" fmla="*/ 292 w 3414"/>
                <a:gd name="T33" fmla="*/ 226 h 2178"/>
                <a:gd name="T34" fmla="*/ 567 w 3414"/>
                <a:gd name="T35" fmla="*/ 241 h 2178"/>
                <a:gd name="T36" fmla="*/ 684 w 3414"/>
                <a:gd name="T37" fmla="*/ 249 h 2178"/>
                <a:gd name="T38" fmla="*/ 1013 w 3414"/>
                <a:gd name="T39" fmla="*/ 394 h 2178"/>
                <a:gd name="T40" fmla="*/ 904 w 3414"/>
                <a:gd name="T41" fmla="*/ 523 h 2178"/>
                <a:gd name="T42" fmla="*/ 817 w 3414"/>
                <a:gd name="T43" fmla="*/ 554 h 2178"/>
                <a:gd name="T44" fmla="*/ 117 w 3414"/>
                <a:gd name="T45" fmla="*/ 858 h 2178"/>
                <a:gd name="T46" fmla="*/ 72 w 3414"/>
                <a:gd name="T47" fmla="*/ 920 h 2178"/>
                <a:gd name="T48" fmla="*/ 47 w 3414"/>
                <a:gd name="T49" fmla="*/ 990 h 2178"/>
                <a:gd name="T50" fmla="*/ 52 w 3414"/>
                <a:gd name="T51" fmla="*/ 1121 h 2178"/>
                <a:gd name="T52" fmla="*/ 849 w 3414"/>
                <a:gd name="T53" fmla="*/ 1485 h 2178"/>
                <a:gd name="T54" fmla="*/ 1613 w 3414"/>
                <a:gd name="T55" fmla="*/ 1541 h 2178"/>
                <a:gd name="T56" fmla="*/ 2144 w 3414"/>
                <a:gd name="T57" fmla="*/ 1848 h 2178"/>
                <a:gd name="T58" fmla="*/ 2125 w 3414"/>
                <a:gd name="T59" fmla="*/ 2178 h 2178"/>
                <a:gd name="T60" fmla="*/ 3414 w 3414"/>
                <a:gd name="T61" fmla="*/ 2178 h 2178"/>
                <a:gd name="T62" fmla="*/ 3413 w 3414"/>
                <a:gd name="T63" fmla="*/ 217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14" h="2178">
                  <a:moveTo>
                    <a:pt x="3413" y="2170"/>
                  </a:moveTo>
                  <a:cubicBezTo>
                    <a:pt x="3269" y="1591"/>
                    <a:pt x="2632" y="1151"/>
                    <a:pt x="1832" y="1121"/>
                  </a:cubicBezTo>
                  <a:cubicBezTo>
                    <a:pt x="1670" y="1115"/>
                    <a:pt x="1503" y="1126"/>
                    <a:pt x="1340" y="1124"/>
                  </a:cubicBezTo>
                  <a:cubicBezTo>
                    <a:pt x="1182" y="1123"/>
                    <a:pt x="859" y="1139"/>
                    <a:pt x="746" y="1045"/>
                  </a:cubicBezTo>
                  <a:cubicBezTo>
                    <a:pt x="726" y="1028"/>
                    <a:pt x="713" y="1006"/>
                    <a:pt x="708" y="983"/>
                  </a:cubicBezTo>
                  <a:cubicBezTo>
                    <a:pt x="704" y="960"/>
                    <a:pt x="708" y="935"/>
                    <a:pt x="722" y="913"/>
                  </a:cubicBezTo>
                  <a:cubicBezTo>
                    <a:pt x="731" y="899"/>
                    <a:pt x="746" y="885"/>
                    <a:pt x="765" y="873"/>
                  </a:cubicBezTo>
                  <a:cubicBezTo>
                    <a:pt x="784" y="860"/>
                    <a:pt x="807" y="848"/>
                    <a:pt x="833" y="837"/>
                  </a:cubicBezTo>
                  <a:cubicBezTo>
                    <a:pt x="934" y="793"/>
                    <a:pt x="1075" y="764"/>
                    <a:pt x="1150" y="745"/>
                  </a:cubicBezTo>
                  <a:cubicBezTo>
                    <a:pt x="1308" y="706"/>
                    <a:pt x="1471" y="645"/>
                    <a:pt x="1521" y="516"/>
                  </a:cubicBezTo>
                  <a:cubicBezTo>
                    <a:pt x="1548" y="448"/>
                    <a:pt x="1540" y="377"/>
                    <a:pt x="1494" y="320"/>
                  </a:cubicBezTo>
                  <a:cubicBezTo>
                    <a:pt x="1405" y="209"/>
                    <a:pt x="1242" y="163"/>
                    <a:pt x="1110" y="129"/>
                  </a:cubicBezTo>
                  <a:cubicBezTo>
                    <a:pt x="942" y="86"/>
                    <a:pt x="769" y="62"/>
                    <a:pt x="597" y="43"/>
                  </a:cubicBezTo>
                  <a:cubicBezTo>
                    <a:pt x="398" y="21"/>
                    <a:pt x="200" y="6"/>
                    <a:pt x="0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73" y="216"/>
                    <a:pt x="134" y="215"/>
                    <a:pt x="207" y="220"/>
                  </a:cubicBezTo>
                  <a:cubicBezTo>
                    <a:pt x="230" y="221"/>
                    <a:pt x="268" y="224"/>
                    <a:pt x="292" y="226"/>
                  </a:cubicBezTo>
                  <a:cubicBezTo>
                    <a:pt x="399" y="230"/>
                    <a:pt x="461" y="236"/>
                    <a:pt x="567" y="241"/>
                  </a:cubicBezTo>
                  <a:cubicBezTo>
                    <a:pt x="585" y="243"/>
                    <a:pt x="660" y="247"/>
                    <a:pt x="684" y="249"/>
                  </a:cubicBezTo>
                  <a:cubicBezTo>
                    <a:pt x="804" y="259"/>
                    <a:pt x="987" y="285"/>
                    <a:pt x="1013" y="394"/>
                  </a:cubicBezTo>
                  <a:cubicBezTo>
                    <a:pt x="1027" y="450"/>
                    <a:pt x="985" y="488"/>
                    <a:pt x="904" y="523"/>
                  </a:cubicBezTo>
                  <a:cubicBezTo>
                    <a:pt x="877" y="535"/>
                    <a:pt x="848" y="545"/>
                    <a:pt x="817" y="554"/>
                  </a:cubicBezTo>
                  <a:cubicBezTo>
                    <a:pt x="575" y="629"/>
                    <a:pt x="293" y="654"/>
                    <a:pt x="117" y="858"/>
                  </a:cubicBezTo>
                  <a:cubicBezTo>
                    <a:pt x="101" y="877"/>
                    <a:pt x="86" y="897"/>
                    <a:pt x="72" y="920"/>
                  </a:cubicBezTo>
                  <a:cubicBezTo>
                    <a:pt x="61" y="942"/>
                    <a:pt x="53" y="965"/>
                    <a:pt x="47" y="990"/>
                  </a:cubicBezTo>
                  <a:cubicBezTo>
                    <a:pt x="37" y="1031"/>
                    <a:pt x="38" y="1075"/>
                    <a:pt x="52" y="1121"/>
                  </a:cubicBezTo>
                  <a:cubicBezTo>
                    <a:pt x="131" y="1375"/>
                    <a:pt x="560" y="1449"/>
                    <a:pt x="849" y="1485"/>
                  </a:cubicBezTo>
                  <a:cubicBezTo>
                    <a:pt x="1101" y="1516"/>
                    <a:pt x="1361" y="1512"/>
                    <a:pt x="1613" y="1541"/>
                  </a:cubicBezTo>
                  <a:cubicBezTo>
                    <a:pt x="1884" y="1572"/>
                    <a:pt x="2086" y="1700"/>
                    <a:pt x="2144" y="1848"/>
                  </a:cubicBezTo>
                  <a:cubicBezTo>
                    <a:pt x="2185" y="1953"/>
                    <a:pt x="2172" y="2070"/>
                    <a:pt x="2125" y="2178"/>
                  </a:cubicBezTo>
                  <a:cubicBezTo>
                    <a:pt x="3414" y="2178"/>
                    <a:pt x="3414" y="2178"/>
                    <a:pt x="3414" y="2178"/>
                  </a:cubicBezTo>
                  <a:cubicBezTo>
                    <a:pt x="3414" y="2176"/>
                    <a:pt x="3413" y="2173"/>
                    <a:pt x="3413" y="21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0" y="1452563"/>
              <a:ext cx="8556625" cy="5446713"/>
            </a:xfrm>
            <a:custGeom>
              <a:avLst/>
              <a:gdLst>
                <a:gd name="T0" fmla="*/ 3261 w 3373"/>
                <a:gd name="T1" fmla="*/ 1875 h 2146"/>
                <a:gd name="T2" fmla="*/ 3165 w 3373"/>
                <a:gd name="T3" fmla="*/ 1736 h 2146"/>
                <a:gd name="T4" fmla="*/ 3059 w 3373"/>
                <a:gd name="T5" fmla="*/ 1619 h 2146"/>
                <a:gd name="T6" fmla="*/ 2870 w 3373"/>
                <a:gd name="T7" fmla="*/ 1463 h 2146"/>
                <a:gd name="T8" fmla="*/ 2702 w 3373"/>
                <a:gd name="T9" fmla="*/ 1359 h 2146"/>
                <a:gd name="T10" fmla="*/ 2492 w 3373"/>
                <a:gd name="T11" fmla="*/ 1263 h 2146"/>
                <a:gd name="T12" fmla="*/ 2259 w 3373"/>
                <a:gd name="T13" fmla="*/ 1189 h 2146"/>
                <a:gd name="T14" fmla="*/ 2044 w 3373"/>
                <a:gd name="T15" fmla="*/ 1145 h 2146"/>
                <a:gd name="T16" fmla="*/ 1824 w 3373"/>
                <a:gd name="T17" fmla="*/ 1123 h 2146"/>
                <a:gd name="T18" fmla="*/ 1631 w 3373"/>
                <a:gd name="T19" fmla="*/ 1121 h 2146"/>
                <a:gd name="T20" fmla="*/ 1404 w 3373"/>
                <a:gd name="T21" fmla="*/ 1125 h 2146"/>
                <a:gd name="T22" fmla="*/ 1340 w 3373"/>
                <a:gd name="T23" fmla="*/ 1126 h 2146"/>
                <a:gd name="T24" fmla="*/ 1141 w 3373"/>
                <a:gd name="T25" fmla="*/ 1126 h 2146"/>
                <a:gd name="T26" fmla="*/ 924 w 3373"/>
                <a:gd name="T27" fmla="*/ 1113 h 2146"/>
                <a:gd name="T28" fmla="*/ 743 w 3373"/>
                <a:gd name="T29" fmla="*/ 1060 h 2146"/>
                <a:gd name="T30" fmla="*/ 709 w 3373"/>
                <a:gd name="T31" fmla="*/ 1036 h 2146"/>
                <a:gd name="T32" fmla="*/ 675 w 3373"/>
                <a:gd name="T33" fmla="*/ 884 h 2146"/>
                <a:gd name="T34" fmla="*/ 779 w 3373"/>
                <a:gd name="T35" fmla="*/ 792 h 2146"/>
                <a:gd name="T36" fmla="*/ 990 w 3373"/>
                <a:gd name="T37" fmla="*/ 718 h 2146"/>
                <a:gd name="T38" fmla="*/ 1196 w 3373"/>
                <a:gd name="T39" fmla="*/ 666 h 2146"/>
                <a:gd name="T40" fmla="*/ 1397 w 3373"/>
                <a:gd name="T41" fmla="*/ 576 h 2146"/>
                <a:gd name="T42" fmla="*/ 1482 w 3373"/>
                <a:gd name="T43" fmla="*/ 469 h 2146"/>
                <a:gd name="T44" fmla="*/ 1420 w 3373"/>
                <a:gd name="T45" fmla="*/ 262 h 2146"/>
                <a:gd name="T46" fmla="*/ 1275 w 3373"/>
                <a:gd name="T47" fmla="*/ 173 h 2146"/>
                <a:gd name="T48" fmla="*/ 1094 w 3373"/>
                <a:gd name="T49" fmla="*/ 119 h 2146"/>
                <a:gd name="T50" fmla="*/ 1008 w 3373"/>
                <a:gd name="T51" fmla="*/ 98 h 2146"/>
                <a:gd name="T52" fmla="*/ 848 w 3373"/>
                <a:gd name="T53" fmla="*/ 72 h 2146"/>
                <a:gd name="T54" fmla="*/ 629 w 3373"/>
                <a:gd name="T55" fmla="*/ 45 h 2146"/>
                <a:gd name="T56" fmla="*/ 409 w 3373"/>
                <a:gd name="T57" fmla="*/ 20 h 2146"/>
                <a:gd name="T58" fmla="*/ 188 w 3373"/>
                <a:gd name="T59" fmla="*/ 3 h 2146"/>
                <a:gd name="T60" fmla="*/ 45 w 3373"/>
                <a:gd name="T61" fmla="*/ 0 h 2146"/>
                <a:gd name="T62" fmla="*/ 62 w 3373"/>
                <a:gd name="T63" fmla="*/ 9 h 2146"/>
                <a:gd name="T64" fmla="*/ 222 w 3373"/>
                <a:gd name="T65" fmla="*/ 14 h 2146"/>
                <a:gd name="T66" fmla="*/ 443 w 3373"/>
                <a:gd name="T67" fmla="*/ 33 h 2146"/>
                <a:gd name="T68" fmla="*/ 663 w 3373"/>
                <a:gd name="T69" fmla="*/ 58 h 2146"/>
                <a:gd name="T70" fmla="*/ 881 w 3373"/>
                <a:gd name="T71" fmla="*/ 87 h 2146"/>
                <a:gd name="T72" fmla="*/ 1024 w 3373"/>
                <a:gd name="T73" fmla="*/ 111 h 2146"/>
                <a:gd name="T74" fmla="*/ 1127 w 3373"/>
                <a:gd name="T75" fmla="*/ 138 h 2146"/>
                <a:gd name="T76" fmla="*/ 1306 w 3373"/>
                <a:gd name="T77" fmla="*/ 198 h 2146"/>
                <a:gd name="T78" fmla="*/ 1462 w 3373"/>
                <a:gd name="T79" fmla="*/ 335 h 2146"/>
                <a:gd name="T80" fmla="*/ 1456 w 3373"/>
                <a:gd name="T81" fmla="*/ 492 h 2146"/>
                <a:gd name="T82" fmla="*/ 1264 w 3373"/>
                <a:gd name="T83" fmla="*/ 629 h 2146"/>
                <a:gd name="T84" fmla="*/ 1072 w 3373"/>
                <a:gd name="T85" fmla="*/ 683 h 2146"/>
                <a:gd name="T86" fmla="*/ 850 w 3373"/>
                <a:gd name="T87" fmla="*/ 745 h 2146"/>
                <a:gd name="T88" fmla="*/ 691 w 3373"/>
                <a:gd name="T89" fmla="*/ 832 h 2146"/>
                <a:gd name="T90" fmla="*/ 686 w 3373"/>
                <a:gd name="T91" fmla="*/ 1029 h 2146"/>
                <a:gd name="T92" fmla="*/ 717 w 3373"/>
                <a:gd name="T93" fmla="*/ 1057 h 2146"/>
                <a:gd name="T94" fmla="*/ 805 w 3373"/>
                <a:gd name="T95" fmla="*/ 1102 h 2146"/>
                <a:gd name="T96" fmla="*/ 1008 w 3373"/>
                <a:gd name="T97" fmla="*/ 1136 h 2146"/>
                <a:gd name="T98" fmla="*/ 1212 w 3373"/>
                <a:gd name="T99" fmla="*/ 1142 h 2146"/>
                <a:gd name="T100" fmla="*/ 1360 w 3373"/>
                <a:gd name="T101" fmla="*/ 1143 h 2146"/>
                <a:gd name="T102" fmla="*/ 1470 w 3373"/>
                <a:gd name="T103" fmla="*/ 1141 h 2146"/>
                <a:gd name="T104" fmla="*/ 1696 w 3373"/>
                <a:gd name="T105" fmla="*/ 1137 h 2146"/>
                <a:gd name="T106" fmla="*/ 1919 w 3373"/>
                <a:gd name="T107" fmla="*/ 1147 h 2146"/>
                <a:gd name="T108" fmla="*/ 2137 w 3373"/>
                <a:gd name="T109" fmla="*/ 1179 h 2146"/>
                <a:gd name="T110" fmla="*/ 2350 w 3373"/>
                <a:gd name="T111" fmla="*/ 1233 h 2146"/>
                <a:gd name="T112" fmla="*/ 2557 w 3373"/>
                <a:gd name="T113" fmla="*/ 1309 h 2146"/>
                <a:gd name="T114" fmla="*/ 2759 w 3373"/>
                <a:gd name="T115" fmla="*/ 1411 h 2146"/>
                <a:gd name="T116" fmla="*/ 2952 w 3373"/>
                <a:gd name="T117" fmla="*/ 1546 h 2146"/>
                <a:gd name="T118" fmla="*/ 3131 w 3373"/>
                <a:gd name="T119" fmla="*/ 1722 h 2146"/>
                <a:gd name="T120" fmla="*/ 3225 w 3373"/>
                <a:gd name="T121" fmla="*/ 1851 h 2146"/>
                <a:gd name="T122" fmla="*/ 3338 w 3373"/>
                <a:gd name="T123" fmla="*/ 2097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3" h="2146">
                  <a:moveTo>
                    <a:pt x="3365" y="2116"/>
                  </a:moveTo>
                  <a:cubicBezTo>
                    <a:pt x="3363" y="2109"/>
                    <a:pt x="3361" y="2102"/>
                    <a:pt x="3359" y="2095"/>
                  </a:cubicBezTo>
                  <a:cubicBezTo>
                    <a:pt x="3355" y="2083"/>
                    <a:pt x="3351" y="2070"/>
                    <a:pt x="3347" y="2058"/>
                  </a:cubicBezTo>
                  <a:cubicBezTo>
                    <a:pt x="3340" y="2041"/>
                    <a:pt x="3334" y="2023"/>
                    <a:pt x="3327" y="2006"/>
                  </a:cubicBezTo>
                  <a:cubicBezTo>
                    <a:pt x="3321" y="1993"/>
                    <a:pt x="3315" y="1980"/>
                    <a:pt x="3309" y="1967"/>
                  </a:cubicBezTo>
                  <a:cubicBezTo>
                    <a:pt x="3308" y="1964"/>
                    <a:pt x="3307" y="1961"/>
                    <a:pt x="3306" y="1959"/>
                  </a:cubicBezTo>
                  <a:cubicBezTo>
                    <a:pt x="3299" y="1944"/>
                    <a:pt x="3291" y="1930"/>
                    <a:pt x="3284" y="1915"/>
                  </a:cubicBezTo>
                  <a:cubicBezTo>
                    <a:pt x="3276" y="1902"/>
                    <a:pt x="3269" y="1888"/>
                    <a:pt x="3261" y="1875"/>
                  </a:cubicBezTo>
                  <a:cubicBezTo>
                    <a:pt x="3255" y="1865"/>
                    <a:pt x="3250" y="1855"/>
                    <a:pt x="3244" y="1846"/>
                  </a:cubicBezTo>
                  <a:cubicBezTo>
                    <a:pt x="3242" y="1843"/>
                    <a:pt x="3240" y="1840"/>
                    <a:pt x="3238" y="1837"/>
                  </a:cubicBezTo>
                  <a:cubicBezTo>
                    <a:pt x="3234" y="1830"/>
                    <a:pt x="3229" y="1824"/>
                    <a:pt x="3225" y="1817"/>
                  </a:cubicBezTo>
                  <a:cubicBezTo>
                    <a:pt x="3221" y="1812"/>
                    <a:pt x="3218" y="1807"/>
                    <a:pt x="3214" y="1801"/>
                  </a:cubicBezTo>
                  <a:cubicBezTo>
                    <a:pt x="3211" y="1797"/>
                    <a:pt x="3208" y="1793"/>
                    <a:pt x="3205" y="1789"/>
                  </a:cubicBezTo>
                  <a:cubicBezTo>
                    <a:pt x="3200" y="1782"/>
                    <a:pt x="3195" y="1775"/>
                    <a:pt x="3190" y="1768"/>
                  </a:cubicBezTo>
                  <a:cubicBezTo>
                    <a:pt x="3188" y="1766"/>
                    <a:pt x="3186" y="1763"/>
                    <a:pt x="3185" y="1761"/>
                  </a:cubicBezTo>
                  <a:cubicBezTo>
                    <a:pt x="3178" y="1753"/>
                    <a:pt x="3172" y="1744"/>
                    <a:pt x="3165" y="1736"/>
                  </a:cubicBezTo>
                  <a:cubicBezTo>
                    <a:pt x="3165" y="1735"/>
                    <a:pt x="3164" y="1735"/>
                    <a:pt x="3164" y="1734"/>
                  </a:cubicBezTo>
                  <a:cubicBezTo>
                    <a:pt x="3156" y="1724"/>
                    <a:pt x="3148" y="1715"/>
                    <a:pt x="3140" y="1706"/>
                  </a:cubicBezTo>
                  <a:cubicBezTo>
                    <a:pt x="3132" y="1696"/>
                    <a:pt x="3123" y="1686"/>
                    <a:pt x="3115" y="1677"/>
                  </a:cubicBezTo>
                  <a:cubicBezTo>
                    <a:pt x="3106" y="1667"/>
                    <a:pt x="3098" y="1658"/>
                    <a:pt x="3089" y="1649"/>
                  </a:cubicBezTo>
                  <a:cubicBezTo>
                    <a:pt x="3083" y="1643"/>
                    <a:pt x="3078" y="1638"/>
                    <a:pt x="3072" y="1632"/>
                  </a:cubicBezTo>
                  <a:cubicBezTo>
                    <a:pt x="3071" y="1631"/>
                    <a:pt x="3070" y="1630"/>
                    <a:pt x="3070" y="1630"/>
                  </a:cubicBezTo>
                  <a:cubicBezTo>
                    <a:pt x="3069" y="1629"/>
                    <a:pt x="3068" y="1628"/>
                    <a:pt x="3068" y="1628"/>
                  </a:cubicBezTo>
                  <a:cubicBezTo>
                    <a:pt x="3065" y="1625"/>
                    <a:pt x="3062" y="1622"/>
                    <a:pt x="3059" y="1619"/>
                  </a:cubicBezTo>
                  <a:cubicBezTo>
                    <a:pt x="3050" y="1610"/>
                    <a:pt x="3041" y="1602"/>
                    <a:pt x="3033" y="1594"/>
                  </a:cubicBezTo>
                  <a:cubicBezTo>
                    <a:pt x="3024" y="1586"/>
                    <a:pt x="3015" y="1578"/>
                    <a:pt x="3006" y="1570"/>
                  </a:cubicBezTo>
                  <a:cubicBezTo>
                    <a:pt x="2997" y="1562"/>
                    <a:pt x="2988" y="1554"/>
                    <a:pt x="2979" y="1547"/>
                  </a:cubicBezTo>
                  <a:cubicBezTo>
                    <a:pt x="2975" y="1543"/>
                    <a:pt x="2971" y="1539"/>
                    <a:pt x="2966" y="1535"/>
                  </a:cubicBezTo>
                  <a:cubicBezTo>
                    <a:pt x="2962" y="1532"/>
                    <a:pt x="2957" y="1528"/>
                    <a:pt x="2952" y="1524"/>
                  </a:cubicBezTo>
                  <a:cubicBezTo>
                    <a:pt x="2943" y="1517"/>
                    <a:pt x="2934" y="1510"/>
                    <a:pt x="2925" y="1503"/>
                  </a:cubicBezTo>
                  <a:cubicBezTo>
                    <a:pt x="2916" y="1496"/>
                    <a:pt x="2907" y="1489"/>
                    <a:pt x="2898" y="1483"/>
                  </a:cubicBezTo>
                  <a:cubicBezTo>
                    <a:pt x="2889" y="1476"/>
                    <a:pt x="2880" y="1469"/>
                    <a:pt x="2870" y="1463"/>
                  </a:cubicBezTo>
                  <a:cubicBezTo>
                    <a:pt x="2866" y="1460"/>
                    <a:pt x="2861" y="1456"/>
                    <a:pt x="2856" y="1453"/>
                  </a:cubicBezTo>
                  <a:cubicBezTo>
                    <a:pt x="2852" y="1450"/>
                    <a:pt x="2847" y="1447"/>
                    <a:pt x="2843" y="1444"/>
                  </a:cubicBezTo>
                  <a:cubicBezTo>
                    <a:pt x="2833" y="1438"/>
                    <a:pt x="2824" y="1432"/>
                    <a:pt x="2815" y="1426"/>
                  </a:cubicBezTo>
                  <a:cubicBezTo>
                    <a:pt x="2805" y="1420"/>
                    <a:pt x="2796" y="1414"/>
                    <a:pt x="2787" y="1408"/>
                  </a:cubicBezTo>
                  <a:cubicBezTo>
                    <a:pt x="2777" y="1402"/>
                    <a:pt x="2768" y="1397"/>
                    <a:pt x="2758" y="1391"/>
                  </a:cubicBezTo>
                  <a:cubicBezTo>
                    <a:pt x="2752" y="1388"/>
                    <a:pt x="2746" y="1384"/>
                    <a:pt x="2740" y="1380"/>
                  </a:cubicBezTo>
                  <a:cubicBezTo>
                    <a:pt x="2737" y="1378"/>
                    <a:pt x="2733" y="1377"/>
                    <a:pt x="2730" y="1375"/>
                  </a:cubicBezTo>
                  <a:cubicBezTo>
                    <a:pt x="2721" y="1370"/>
                    <a:pt x="2711" y="1364"/>
                    <a:pt x="2702" y="1359"/>
                  </a:cubicBezTo>
                  <a:cubicBezTo>
                    <a:pt x="2692" y="1354"/>
                    <a:pt x="2682" y="1349"/>
                    <a:pt x="2673" y="1344"/>
                  </a:cubicBezTo>
                  <a:cubicBezTo>
                    <a:pt x="2663" y="1339"/>
                    <a:pt x="2654" y="1334"/>
                    <a:pt x="2644" y="1330"/>
                  </a:cubicBezTo>
                  <a:cubicBezTo>
                    <a:pt x="2635" y="1325"/>
                    <a:pt x="2625" y="1320"/>
                    <a:pt x="2615" y="1316"/>
                  </a:cubicBezTo>
                  <a:cubicBezTo>
                    <a:pt x="2606" y="1311"/>
                    <a:pt x="2596" y="1307"/>
                    <a:pt x="2586" y="1302"/>
                  </a:cubicBezTo>
                  <a:cubicBezTo>
                    <a:pt x="2576" y="1298"/>
                    <a:pt x="2567" y="1294"/>
                    <a:pt x="2557" y="1290"/>
                  </a:cubicBezTo>
                  <a:cubicBezTo>
                    <a:pt x="2547" y="1285"/>
                    <a:pt x="2537" y="1281"/>
                    <a:pt x="2528" y="1277"/>
                  </a:cubicBezTo>
                  <a:cubicBezTo>
                    <a:pt x="2518" y="1273"/>
                    <a:pt x="2508" y="1269"/>
                    <a:pt x="2498" y="1266"/>
                  </a:cubicBezTo>
                  <a:cubicBezTo>
                    <a:pt x="2496" y="1265"/>
                    <a:pt x="2494" y="1264"/>
                    <a:pt x="2492" y="1263"/>
                  </a:cubicBezTo>
                  <a:cubicBezTo>
                    <a:pt x="2484" y="1260"/>
                    <a:pt x="2476" y="1257"/>
                    <a:pt x="2469" y="1254"/>
                  </a:cubicBezTo>
                  <a:cubicBezTo>
                    <a:pt x="2459" y="1251"/>
                    <a:pt x="2449" y="1247"/>
                    <a:pt x="2439" y="1244"/>
                  </a:cubicBezTo>
                  <a:cubicBezTo>
                    <a:pt x="2429" y="1240"/>
                    <a:pt x="2419" y="1237"/>
                    <a:pt x="2409" y="1233"/>
                  </a:cubicBezTo>
                  <a:cubicBezTo>
                    <a:pt x="2399" y="1230"/>
                    <a:pt x="2389" y="1227"/>
                    <a:pt x="2379" y="1223"/>
                  </a:cubicBezTo>
                  <a:cubicBezTo>
                    <a:pt x="2369" y="1220"/>
                    <a:pt x="2359" y="1217"/>
                    <a:pt x="2349" y="1214"/>
                  </a:cubicBezTo>
                  <a:cubicBezTo>
                    <a:pt x="2339" y="1211"/>
                    <a:pt x="2329" y="1208"/>
                    <a:pt x="2319" y="1205"/>
                  </a:cubicBezTo>
                  <a:cubicBezTo>
                    <a:pt x="2309" y="1202"/>
                    <a:pt x="2299" y="1200"/>
                    <a:pt x="2289" y="1197"/>
                  </a:cubicBezTo>
                  <a:cubicBezTo>
                    <a:pt x="2279" y="1194"/>
                    <a:pt x="2269" y="1191"/>
                    <a:pt x="2259" y="1189"/>
                  </a:cubicBezTo>
                  <a:cubicBezTo>
                    <a:pt x="2249" y="1186"/>
                    <a:pt x="2240" y="1184"/>
                    <a:pt x="2230" y="1182"/>
                  </a:cubicBezTo>
                  <a:cubicBezTo>
                    <a:pt x="2230" y="1182"/>
                    <a:pt x="2229" y="1181"/>
                    <a:pt x="2228" y="1181"/>
                  </a:cubicBezTo>
                  <a:cubicBezTo>
                    <a:pt x="2218" y="1179"/>
                    <a:pt x="2208" y="1176"/>
                    <a:pt x="2198" y="1174"/>
                  </a:cubicBezTo>
                  <a:cubicBezTo>
                    <a:pt x="2188" y="1172"/>
                    <a:pt x="2177" y="1170"/>
                    <a:pt x="2167" y="1168"/>
                  </a:cubicBezTo>
                  <a:cubicBezTo>
                    <a:pt x="2157" y="1165"/>
                    <a:pt x="2147" y="1163"/>
                    <a:pt x="2136" y="1161"/>
                  </a:cubicBezTo>
                  <a:cubicBezTo>
                    <a:pt x="2126" y="1159"/>
                    <a:pt x="2116" y="1157"/>
                    <a:pt x="2106" y="1156"/>
                  </a:cubicBezTo>
                  <a:cubicBezTo>
                    <a:pt x="2095" y="1154"/>
                    <a:pt x="2085" y="1152"/>
                    <a:pt x="2075" y="1150"/>
                  </a:cubicBezTo>
                  <a:cubicBezTo>
                    <a:pt x="2064" y="1149"/>
                    <a:pt x="2054" y="1147"/>
                    <a:pt x="2044" y="1145"/>
                  </a:cubicBezTo>
                  <a:cubicBezTo>
                    <a:pt x="2033" y="1144"/>
                    <a:pt x="2023" y="1142"/>
                    <a:pt x="2012" y="1141"/>
                  </a:cubicBezTo>
                  <a:cubicBezTo>
                    <a:pt x="2002" y="1139"/>
                    <a:pt x="1992" y="1138"/>
                    <a:pt x="1981" y="1137"/>
                  </a:cubicBezTo>
                  <a:cubicBezTo>
                    <a:pt x="1974" y="1136"/>
                    <a:pt x="1968" y="1135"/>
                    <a:pt x="1961" y="1134"/>
                  </a:cubicBezTo>
                  <a:cubicBezTo>
                    <a:pt x="1957" y="1134"/>
                    <a:pt x="1953" y="1134"/>
                    <a:pt x="1950" y="1133"/>
                  </a:cubicBezTo>
                  <a:cubicBezTo>
                    <a:pt x="1939" y="1132"/>
                    <a:pt x="1929" y="1131"/>
                    <a:pt x="1918" y="1130"/>
                  </a:cubicBezTo>
                  <a:cubicBezTo>
                    <a:pt x="1908" y="1129"/>
                    <a:pt x="1897" y="1128"/>
                    <a:pt x="1887" y="1127"/>
                  </a:cubicBezTo>
                  <a:cubicBezTo>
                    <a:pt x="1876" y="1126"/>
                    <a:pt x="1866" y="1125"/>
                    <a:pt x="1855" y="1125"/>
                  </a:cubicBezTo>
                  <a:cubicBezTo>
                    <a:pt x="1845" y="1124"/>
                    <a:pt x="1835" y="1123"/>
                    <a:pt x="1824" y="1123"/>
                  </a:cubicBezTo>
                  <a:cubicBezTo>
                    <a:pt x="1824" y="1123"/>
                    <a:pt x="1824" y="1123"/>
                    <a:pt x="1823" y="1123"/>
                  </a:cubicBezTo>
                  <a:cubicBezTo>
                    <a:pt x="1813" y="1122"/>
                    <a:pt x="1802" y="1122"/>
                    <a:pt x="1792" y="1121"/>
                  </a:cubicBezTo>
                  <a:cubicBezTo>
                    <a:pt x="1781" y="1121"/>
                    <a:pt x="1770" y="1121"/>
                    <a:pt x="1760" y="1120"/>
                  </a:cubicBezTo>
                  <a:cubicBezTo>
                    <a:pt x="1749" y="1120"/>
                    <a:pt x="1738" y="1120"/>
                    <a:pt x="1727" y="1120"/>
                  </a:cubicBezTo>
                  <a:cubicBezTo>
                    <a:pt x="1717" y="1120"/>
                    <a:pt x="1706" y="1120"/>
                    <a:pt x="1695" y="1120"/>
                  </a:cubicBezTo>
                  <a:cubicBezTo>
                    <a:pt x="1693" y="1120"/>
                    <a:pt x="1690" y="1120"/>
                    <a:pt x="1687" y="1120"/>
                  </a:cubicBezTo>
                  <a:cubicBezTo>
                    <a:pt x="1663" y="1120"/>
                    <a:pt x="1663" y="1120"/>
                    <a:pt x="1663" y="1120"/>
                  </a:cubicBezTo>
                  <a:cubicBezTo>
                    <a:pt x="1631" y="1121"/>
                    <a:pt x="1631" y="1121"/>
                    <a:pt x="1631" y="1121"/>
                  </a:cubicBezTo>
                  <a:cubicBezTo>
                    <a:pt x="1598" y="1121"/>
                    <a:pt x="1598" y="1121"/>
                    <a:pt x="1598" y="1121"/>
                  </a:cubicBezTo>
                  <a:cubicBezTo>
                    <a:pt x="1566" y="1122"/>
                    <a:pt x="1566" y="1122"/>
                    <a:pt x="1566" y="1122"/>
                  </a:cubicBezTo>
                  <a:cubicBezTo>
                    <a:pt x="1534" y="1123"/>
                    <a:pt x="1534" y="1123"/>
                    <a:pt x="1534" y="1123"/>
                  </a:cubicBezTo>
                  <a:cubicBezTo>
                    <a:pt x="1501" y="1123"/>
                    <a:pt x="1501" y="1123"/>
                    <a:pt x="1501" y="1123"/>
                  </a:cubicBezTo>
                  <a:cubicBezTo>
                    <a:pt x="1469" y="1124"/>
                    <a:pt x="1469" y="1124"/>
                    <a:pt x="1469" y="1124"/>
                  </a:cubicBezTo>
                  <a:cubicBezTo>
                    <a:pt x="1437" y="1125"/>
                    <a:pt x="1437" y="1125"/>
                    <a:pt x="1437" y="1125"/>
                  </a:cubicBezTo>
                  <a:cubicBezTo>
                    <a:pt x="1414" y="1125"/>
                    <a:pt x="1414" y="1125"/>
                    <a:pt x="1414" y="1125"/>
                  </a:cubicBezTo>
                  <a:cubicBezTo>
                    <a:pt x="1404" y="1125"/>
                    <a:pt x="1404" y="1125"/>
                    <a:pt x="1404" y="1125"/>
                  </a:cubicBezTo>
                  <a:cubicBezTo>
                    <a:pt x="1380" y="1126"/>
                    <a:pt x="1380" y="1126"/>
                    <a:pt x="1380" y="1126"/>
                  </a:cubicBezTo>
                  <a:cubicBezTo>
                    <a:pt x="1372" y="1126"/>
                    <a:pt x="1372" y="1126"/>
                    <a:pt x="1372" y="1126"/>
                  </a:cubicBezTo>
                  <a:cubicBezTo>
                    <a:pt x="1363" y="1126"/>
                    <a:pt x="1363" y="1126"/>
                    <a:pt x="1363" y="1126"/>
                  </a:cubicBezTo>
                  <a:cubicBezTo>
                    <a:pt x="1359" y="1126"/>
                    <a:pt x="1359" y="1126"/>
                    <a:pt x="1359" y="1126"/>
                  </a:cubicBezTo>
                  <a:cubicBezTo>
                    <a:pt x="1357" y="1126"/>
                    <a:pt x="1357" y="1126"/>
                    <a:pt x="1357" y="1126"/>
                  </a:cubicBezTo>
                  <a:cubicBezTo>
                    <a:pt x="1354" y="1126"/>
                    <a:pt x="1354" y="1126"/>
                    <a:pt x="1354" y="1126"/>
                  </a:cubicBezTo>
                  <a:cubicBezTo>
                    <a:pt x="1346" y="1126"/>
                    <a:pt x="1346" y="1126"/>
                    <a:pt x="1346" y="1126"/>
                  </a:cubicBezTo>
                  <a:cubicBezTo>
                    <a:pt x="1344" y="1126"/>
                    <a:pt x="1342" y="1126"/>
                    <a:pt x="1340" y="1126"/>
                  </a:cubicBezTo>
                  <a:cubicBezTo>
                    <a:pt x="1329" y="1126"/>
                    <a:pt x="1318" y="1126"/>
                    <a:pt x="1307" y="1126"/>
                  </a:cubicBezTo>
                  <a:cubicBezTo>
                    <a:pt x="1297" y="1126"/>
                    <a:pt x="1287" y="1126"/>
                    <a:pt x="1277" y="1126"/>
                  </a:cubicBezTo>
                  <a:cubicBezTo>
                    <a:pt x="1277" y="1126"/>
                    <a:pt x="1276" y="1126"/>
                    <a:pt x="1275" y="1126"/>
                  </a:cubicBezTo>
                  <a:cubicBezTo>
                    <a:pt x="1264" y="1126"/>
                    <a:pt x="1254" y="1126"/>
                    <a:pt x="1243" y="1126"/>
                  </a:cubicBezTo>
                  <a:cubicBezTo>
                    <a:pt x="1232" y="1126"/>
                    <a:pt x="1221" y="1126"/>
                    <a:pt x="1211" y="1126"/>
                  </a:cubicBezTo>
                  <a:cubicBezTo>
                    <a:pt x="1200" y="1126"/>
                    <a:pt x="1189" y="1126"/>
                    <a:pt x="1178" y="1126"/>
                  </a:cubicBezTo>
                  <a:cubicBezTo>
                    <a:pt x="1168" y="1126"/>
                    <a:pt x="1157" y="1126"/>
                    <a:pt x="1146" y="1126"/>
                  </a:cubicBezTo>
                  <a:cubicBezTo>
                    <a:pt x="1145" y="1126"/>
                    <a:pt x="1143" y="1126"/>
                    <a:pt x="1141" y="1126"/>
                  </a:cubicBezTo>
                  <a:cubicBezTo>
                    <a:pt x="1132" y="1126"/>
                    <a:pt x="1123" y="1126"/>
                    <a:pt x="1114" y="1125"/>
                  </a:cubicBezTo>
                  <a:cubicBezTo>
                    <a:pt x="1104" y="1125"/>
                    <a:pt x="1093" y="1125"/>
                    <a:pt x="1082" y="1125"/>
                  </a:cubicBezTo>
                  <a:cubicBezTo>
                    <a:pt x="1072" y="1124"/>
                    <a:pt x="1061" y="1124"/>
                    <a:pt x="1050" y="1123"/>
                  </a:cubicBezTo>
                  <a:cubicBezTo>
                    <a:pt x="1040" y="1123"/>
                    <a:pt x="1029" y="1122"/>
                    <a:pt x="1019" y="1122"/>
                  </a:cubicBezTo>
                  <a:cubicBezTo>
                    <a:pt x="1014" y="1121"/>
                    <a:pt x="1009" y="1121"/>
                    <a:pt x="1005" y="1121"/>
                  </a:cubicBezTo>
                  <a:cubicBezTo>
                    <a:pt x="999" y="1120"/>
                    <a:pt x="993" y="1120"/>
                    <a:pt x="987" y="1119"/>
                  </a:cubicBezTo>
                  <a:cubicBezTo>
                    <a:pt x="976" y="1118"/>
                    <a:pt x="966" y="1117"/>
                    <a:pt x="955" y="1116"/>
                  </a:cubicBezTo>
                  <a:cubicBezTo>
                    <a:pt x="945" y="1115"/>
                    <a:pt x="934" y="1114"/>
                    <a:pt x="924" y="1113"/>
                  </a:cubicBezTo>
                  <a:cubicBezTo>
                    <a:pt x="914" y="1111"/>
                    <a:pt x="903" y="1110"/>
                    <a:pt x="893" y="1108"/>
                  </a:cubicBezTo>
                  <a:cubicBezTo>
                    <a:pt x="885" y="1107"/>
                    <a:pt x="878" y="1105"/>
                    <a:pt x="870" y="1104"/>
                  </a:cubicBezTo>
                  <a:cubicBezTo>
                    <a:pt x="867" y="1103"/>
                    <a:pt x="865" y="1103"/>
                    <a:pt x="862" y="1102"/>
                  </a:cubicBezTo>
                  <a:cubicBezTo>
                    <a:pt x="852" y="1100"/>
                    <a:pt x="842" y="1097"/>
                    <a:pt x="832" y="1095"/>
                  </a:cubicBezTo>
                  <a:cubicBezTo>
                    <a:pt x="823" y="1092"/>
                    <a:pt x="814" y="1090"/>
                    <a:pt x="805" y="1087"/>
                  </a:cubicBezTo>
                  <a:cubicBezTo>
                    <a:pt x="804" y="1087"/>
                    <a:pt x="803" y="1086"/>
                    <a:pt x="802" y="1086"/>
                  </a:cubicBezTo>
                  <a:cubicBezTo>
                    <a:pt x="792" y="1082"/>
                    <a:pt x="782" y="1079"/>
                    <a:pt x="772" y="1075"/>
                  </a:cubicBezTo>
                  <a:cubicBezTo>
                    <a:pt x="762" y="1070"/>
                    <a:pt x="752" y="1066"/>
                    <a:pt x="743" y="1060"/>
                  </a:cubicBezTo>
                  <a:cubicBezTo>
                    <a:pt x="743" y="1060"/>
                    <a:pt x="743" y="1060"/>
                    <a:pt x="743" y="1060"/>
                  </a:cubicBezTo>
                  <a:cubicBezTo>
                    <a:pt x="741" y="1059"/>
                    <a:pt x="738" y="1058"/>
                    <a:pt x="736" y="1056"/>
                  </a:cubicBezTo>
                  <a:cubicBezTo>
                    <a:pt x="734" y="1055"/>
                    <a:pt x="731" y="1053"/>
                    <a:pt x="729" y="1052"/>
                  </a:cubicBezTo>
                  <a:cubicBezTo>
                    <a:pt x="722" y="1047"/>
                    <a:pt x="722" y="1047"/>
                    <a:pt x="722" y="1047"/>
                  </a:cubicBezTo>
                  <a:cubicBezTo>
                    <a:pt x="720" y="1045"/>
                    <a:pt x="718" y="1043"/>
                    <a:pt x="715" y="1042"/>
                  </a:cubicBezTo>
                  <a:cubicBezTo>
                    <a:pt x="715" y="1042"/>
                    <a:pt x="715" y="1042"/>
                    <a:pt x="715" y="1042"/>
                  </a:cubicBezTo>
                  <a:cubicBezTo>
                    <a:pt x="712" y="1039"/>
                    <a:pt x="712" y="1039"/>
                    <a:pt x="712" y="1039"/>
                  </a:cubicBezTo>
                  <a:cubicBezTo>
                    <a:pt x="709" y="1036"/>
                    <a:pt x="709" y="1036"/>
                    <a:pt x="709" y="1036"/>
                  </a:cubicBezTo>
                  <a:cubicBezTo>
                    <a:pt x="704" y="1032"/>
                    <a:pt x="704" y="1032"/>
                    <a:pt x="704" y="1032"/>
                  </a:cubicBezTo>
                  <a:cubicBezTo>
                    <a:pt x="703" y="1031"/>
                    <a:pt x="702" y="1030"/>
                    <a:pt x="701" y="1029"/>
                  </a:cubicBezTo>
                  <a:cubicBezTo>
                    <a:pt x="700" y="1027"/>
                    <a:pt x="698" y="1025"/>
                    <a:pt x="696" y="1023"/>
                  </a:cubicBezTo>
                  <a:cubicBezTo>
                    <a:pt x="695" y="1022"/>
                    <a:pt x="694" y="1020"/>
                    <a:pt x="693" y="1019"/>
                  </a:cubicBezTo>
                  <a:cubicBezTo>
                    <a:pt x="684" y="1007"/>
                    <a:pt x="676" y="993"/>
                    <a:pt x="671" y="978"/>
                  </a:cubicBezTo>
                  <a:cubicBezTo>
                    <a:pt x="670" y="973"/>
                    <a:pt x="668" y="969"/>
                    <a:pt x="667" y="964"/>
                  </a:cubicBezTo>
                  <a:cubicBezTo>
                    <a:pt x="662" y="943"/>
                    <a:pt x="663" y="920"/>
                    <a:pt x="669" y="899"/>
                  </a:cubicBezTo>
                  <a:cubicBezTo>
                    <a:pt x="671" y="894"/>
                    <a:pt x="673" y="889"/>
                    <a:pt x="675" y="884"/>
                  </a:cubicBezTo>
                  <a:cubicBezTo>
                    <a:pt x="676" y="882"/>
                    <a:pt x="677" y="879"/>
                    <a:pt x="678" y="877"/>
                  </a:cubicBezTo>
                  <a:cubicBezTo>
                    <a:pt x="683" y="869"/>
                    <a:pt x="683" y="869"/>
                    <a:pt x="683" y="869"/>
                  </a:cubicBezTo>
                  <a:cubicBezTo>
                    <a:pt x="688" y="860"/>
                    <a:pt x="695" y="852"/>
                    <a:pt x="703" y="844"/>
                  </a:cubicBezTo>
                  <a:cubicBezTo>
                    <a:pt x="703" y="844"/>
                    <a:pt x="703" y="844"/>
                    <a:pt x="703" y="844"/>
                  </a:cubicBezTo>
                  <a:cubicBezTo>
                    <a:pt x="711" y="836"/>
                    <a:pt x="719" y="829"/>
                    <a:pt x="728" y="822"/>
                  </a:cubicBezTo>
                  <a:cubicBezTo>
                    <a:pt x="733" y="819"/>
                    <a:pt x="737" y="816"/>
                    <a:pt x="742" y="813"/>
                  </a:cubicBezTo>
                  <a:cubicBezTo>
                    <a:pt x="747" y="810"/>
                    <a:pt x="752" y="807"/>
                    <a:pt x="756" y="804"/>
                  </a:cubicBezTo>
                  <a:cubicBezTo>
                    <a:pt x="764" y="800"/>
                    <a:pt x="772" y="796"/>
                    <a:pt x="779" y="792"/>
                  </a:cubicBezTo>
                  <a:cubicBezTo>
                    <a:pt x="791" y="786"/>
                    <a:pt x="803" y="780"/>
                    <a:pt x="815" y="775"/>
                  </a:cubicBezTo>
                  <a:cubicBezTo>
                    <a:pt x="816" y="775"/>
                    <a:pt x="817" y="775"/>
                    <a:pt x="817" y="774"/>
                  </a:cubicBezTo>
                  <a:cubicBezTo>
                    <a:pt x="828" y="770"/>
                    <a:pt x="840" y="765"/>
                    <a:pt x="851" y="761"/>
                  </a:cubicBezTo>
                  <a:cubicBezTo>
                    <a:pt x="863" y="757"/>
                    <a:pt x="874" y="753"/>
                    <a:pt x="886" y="749"/>
                  </a:cubicBezTo>
                  <a:cubicBezTo>
                    <a:pt x="898" y="745"/>
                    <a:pt x="909" y="741"/>
                    <a:pt x="921" y="738"/>
                  </a:cubicBezTo>
                  <a:cubicBezTo>
                    <a:pt x="929" y="735"/>
                    <a:pt x="938" y="733"/>
                    <a:pt x="946" y="730"/>
                  </a:cubicBezTo>
                  <a:cubicBezTo>
                    <a:pt x="949" y="730"/>
                    <a:pt x="952" y="729"/>
                    <a:pt x="955" y="728"/>
                  </a:cubicBezTo>
                  <a:cubicBezTo>
                    <a:pt x="967" y="725"/>
                    <a:pt x="978" y="721"/>
                    <a:pt x="990" y="718"/>
                  </a:cubicBezTo>
                  <a:cubicBezTo>
                    <a:pt x="1001" y="715"/>
                    <a:pt x="1013" y="712"/>
                    <a:pt x="1024" y="710"/>
                  </a:cubicBezTo>
                  <a:cubicBezTo>
                    <a:pt x="1036" y="707"/>
                    <a:pt x="1047" y="704"/>
                    <a:pt x="1058" y="701"/>
                  </a:cubicBezTo>
                  <a:cubicBezTo>
                    <a:pt x="1065" y="699"/>
                    <a:pt x="1071" y="698"/>
                    <a:pt x="1078" y="696"/>
                  </a:cubicBezTo>
                  <a:cubicBezTo>
                    <a:pt x="1083" y="695"/>
                    <a:pt x="1088" y="694"/>
                    <a:pt x="1093" y="693"/>
                  </a:cubicBezTo>
                  <a:cubicBezTo>
                    <a:pt x="1104" y="690"/>
                    <a:pt x="1115" y="687"/>
                    <a:pt x="1127" y="684"/>
                  </a:cubicBezTo>
                  <a:cubicBezTo>
                    <a:pt x="1133" y="683"/>
                    <a:pt x="1138" y="682"/>
                    <a:pt x="1144" y="680"/>
                  </a:cubicBezTo>
                  <a:cubicBezTo>
                    <a:pt x="1150" y="679"/>
                    <a:pt x="1155" y="677"/>
                    <a:pt x="1161" y="676"/>
                  </a:cubicBezTo>
                  <a:cubicBezTo>
                    <a:pt x="1173" y="673"/>
                    <a:pt x="1184" y="669"/>
                    <a:pt x="1196" y="666"/>
                  </a:cubicBezTo>
                  <a:cubicBezTo>
                    <a:pt x="1200" y="665"/>
                    <a:pt x="1205" y="663"/>
                    <a:pt x="1210" y="662"/>
                  </a:cubicBezTo>
                  <a:cubicBezTo>
                    <a:pt x="1217" y="660"/>
                    <a:pt x="1224" y="658"/>
                    <a:pt x="1230" y="655"/>
                  </a:cubicBezTo>
                  <a:cubicBezTo>
                    <a:pt x="1242" y="652"/>
                    <a:pt x="1254" y="648"/>
                    <a:pt x="1265" y="643"/>
                  </a:cubicBezTo>
                  <a:cubicBezTo>
                    <a:pt x="1277" y="639"/>
                    <a:pt x="1289" y="634"/>
                    <a:pt x="1301" y="629"/>
                  </a:cubicBezTo>
                  <a:cubicBezTo>
                    <a:pt x="1313" y="624"/>
                    <a:pt x="1325" y="619"/>
                    <a:pt x="1337" y="613"/>
                  </a:cubicBezTo>
                  <a:cubicBezTo>
                    <a:pt x="1337" y="612"/>
                    <a:pt x="1338" y="612"/>
                    <a:pt x="1338" y="612"/>
                  </a:cubicBezTo>
                  <a:cubicBezTo>
                    <a:pt x="1350" y="606"/>
                    <a:pt x="1362" y="599"/>
                    <a:pt x="1374" y="592"/>
                  </a:cubicBezTo>
                  <a:cubicBezTo>
                    <a:pt x="1382" y="587"/>
                    <a:pt x="1390" y="582"/>
                    <a:pt x="1397" y="576"/>
                  </a:cubicBezTo>
                  <a:cubicBezTo>
                    <a:pt x="1403" y="572"/>
                    <a:pt x="1408" y="568"/>
                    <a:pt x="1413" y="564"/>
                  </a:cubicBezTo>
                  <a:cubicBezTo>
                    <a:pt x="1426" y="554"/>
                    <a:pt x="1437" y="542"/>
                    <a:pt x="1448" y="529"/>
                  </a:cubicBezTo>
                  <a:cubicBezTo>
                    <a:pt x="1451" y="526"/>
                    <a:pt x="1453" y="523"/>
                    <a:pt x="1456" y="519"/>
                  </a:cubicBezTo>
                  <a:cubicBezTo>
                    <a:pt x="1460" y="513"/>
                    <a:pt x="1464" y="507"/>
                    <a:pt x="1468" y="501"/>
                  </a:cubicBezTo>
                  <a:cubicBezTo>
                    <a:pt x="1469" y="498"/>
                    <a:pt x="1471" y="496"/>
                    <a:pt x="1472" y="493"/>
                  </a:cubicBezTo>
                  <a:cubicBezTo>
                    <a:pt x="1473" y="490"/>
                    <a:pt x="1475" y="488"/>
                    <a:pt x="1476" y="485"/>
                  </a:cubicBezTo>
                  <a:cubicBezTo>
                    <a:pt x="1479" y="477"/>
                    <a:pt x="1479" y="477"/>
                    <a:pt x="1479" y="477"/>
                  </a:cubicBezTo>
                  <a:cubicBezTo>
                    <a:pt x="1480" y="474"/>
                    <a:pt x="1481" y="472"/>
                    <a:pt x="1482" y="469"/>
                  </a:cubicBezTo>
                  <a:cubicBezTo>
                    <a:pt x="1490" y="447"/>
                    <a:pt x="1495" y="424"/>
                    <a:pt x="1494" y="401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3" y="392"/>
                    <a:pt x="1496" y="396"/>
                    <a:pt x="1491" y="376"/>
                  </a:cubicBezTo>
                  <a:cubicBezTo>
                    <a:pt x="1487" y="358"/>
                    <a:pt x="1477" y="343"/>
                    <a:pt x="1469" y="327"/>
                  </a:cubicBezTo>
                  <a:cubicBezTo>
                    <a:pt x="1463" y="316"/>
                    <a:pt x="1456" y="305"/>
                    <a:pt x="1448" y="295"/>
                  </a:cubicBezTo>
                  <a:cubicBezTo>
                    <a:pt x="1447" y="293"/>
                    <a:pt x="1446" y="292"/>
                    <a:pt x="1445" y="291"/>
                  </a:cubicBezTo>
                  <a:cubicBezTo>
                    <a:pt x="1437" y="281"/>
                    <a:pt x="1429" y="271"/>
                    <a:pt x="1420" y="262"/>
                  </a:cubicBezTo>
                  <a:cubicBezTo>
                    <a:pt x="1420" y="262"/>
                    <a:pt x="1419" y="262"/>
                    <a:pt x="1419" y="262"/>
                  </a:cubicBezTo>
                  <a:cubicBezTo>
                    <a:pt x="1418" y="261"/>
                    <a:pt x="1417" y="260"/>
                    <a:pt x="1416" y="258"/>
                  </a:cubicBezTo>
                  <a:cubicBezTo>
                    <a:pt x="1407" y="250"/>
                    <a:pt x="1398" y="243"/>
                    <a:pt x="1389" y="236"/>
                  </a:cubicBezTo>
                  <a:cubicBezTo>
                    <a:pt x="1380" y="229"/>
                    <a:pt x="1371" y="222"/>
                    <a:pt x="1361" y="217"/>
                  </a:cubicBezTo>
                  <a:cubicBezTo>
                    <a:pt x="1360" y="216"/>
                    <a:pt x="1359" y="215"/>
                    <a:pt x="1358" y="215"/>
                  </a:cubicBezTo>
                  <a:cubicBezTo>
                    <a:pt x="1350" y="210"/>
                    <a:pt x="1341" y="205"/>
                    <a:pt x="1333" y="200"/>
                  </a:cubicBezTo>
                  <a:cubicBezTo>
                    <a:pt x="1323" y="195"/>
                    <a:pt x="1314" y="190"/>
                    <a:pt x="1304" y="186"/>
                  </a:cubicBezTo>
                  <a:cubicBezTo>
                    <a:pt x="1294" y="182"/>
                    <a:pt x="1285" y="177"/>
                    <a:pt x="1275" y="173"/>
                  </a:cubicBezTo>
                  <a:cubicBezTo>
                    <a:pt x="1268" y="171"/>
                    <a:pt x="1262" y="168"/>
                    <a:pt x="1255" y="166"/>
                  </a:cubicBezTo>
                  <a:cubicBezTo>
                    <a:pt x="1252" y="165"/>
                    <a:pt x="1248" y="163"/>
                    <a:pt x="1245" y="162"/>
                  </a:cubicBezTo>
                  <a:cubicBezTo>
                    <a:pt x="1235" y="159"/>
                    <a:pt x="1225" y="155"/>
                    <a:pt x="1215" y="152"/>
                  </a:cubicBezTo>
                  <a:cubicBezTo>
                    <a:pt x="1205" y="149"/>
                    <a:pt x="1195" y="146"/>
                    <a:pt x="1185" y="143"/>
                  </a:cubicBezTo>
                  <a:cubicBezTo>
                    <a:pt x="1175" y="140"/>
                    <a:pt x="1165" y="137"/>
                    <a:pt x="1155" y="135"/>
                  </a:cubicBezTo>
                  <a:cubicBezTo>
                    <a:pt x="1152" y="134"/>
                    <a:pt x="1149" y="133"/>
                    <a:pt x="1146" y="132"/>
                  </a:cubicBezTo>
                  <a:cubicBezTo>
                    <a:pt x="1139" y="130"/>
                    <a:pt x="1132" y="128"/>
                    <a:pt x="1125" y="127"/>
                  </a:cubicBezTo>
                  <a:cubicBezTo>
                    <a:pt x="1115" y="124"/>
                    <a:pt x="1104" y="121"/>
                    <a:pt x="1094" y="119"/>
                  </a:cubicBezTo>
                  <a:cubicBezTo>
                    <a:pt x="1093" y="118"/>
                    <a:pt x="1092" y="118"/>
                    <a:pt x="1091" y="118"/>
                  </a:cubicBezTo>
                  <a:cubicBezTo>
                    <a:pt x="1064" y="111"/>
                    <a:pt x="1064" y="111"/>
                    <a:pt x="1064" y="111"/>
                  </a:cubicBezTo>
                  <a:cubicBezTo>
                    <a:pt x="1036" y="104"/>
                    <a:pt x="1036" y="104"/>
                    <a:pt x="1036" y="104"/>
                  </a:cubicBezTo>
                  <a:cubicBezTo>
                    <a:pt x="1034" y="103"/>
                    <a:pt x="1034" y="103"/>
                    <a:pt x="1034" y="103"/>
                  </a:cubicBezTo>
                  <a:cubicBezTo>
                    <a:pt x="1029" y="102"/>
                    <a:pt x="1029" y="102"/>
                    <a:pt x="1029" y="102"/>
                  </a:cubicBezTo>
                  <a:cubicBezTo>
                    <a:pt x="1025" y="101"/>
                    <a:pt x="1025" y="101"/>
                    <a:pt x="1025" y="101"/>
                  </a:cubicBezTo>
                  <a:cubicBezTo>
                    <a:pt x="1024" y="101"/>
                    <a:pt x="1023" y="100"/>
                    <a:pt x="1022" y="100"/>
                  </a:cubicBezTo>
                  <a:cubicBezTo>
                    <a:pt x="1008" y="98"/>
                    <a:pt x="1008" y="98"/>
                    <a:pt x="1008" y="98"/>
                  </a:cubicBezTo>
                  <a:cubicBezTo>
                    <a:pt x="1006" y="97"/>
                    <a:pt x="1005" y="97"/>
                    <a:pt x="1003" y="97"/>
                  </a:cubicBezTo>
                  <a:cubicBezTo>
                    <a:pt x="995" y="95"/>
                    <a:pt x="987" y="94"/>
                    <a:pt x="980" y="92"/>
                  </a:cubicBezTo>
                  <a:cubicBezTo>
                    <a:pt x="977" y="92"/>
                    <a:pt x="975" y="91"/>
                    <a:pt x="972" y="91"/>
                  </a:cubicBezTo>
                  <a:cubicBezTo>
                    <a:pt x="962" y="89"/>
                    <a:pt x="951" y="87"/>
                    <a:pt x="941" y="86"/>
                  </a:cubicBezTo>
                  <a:cubicBezTo>
                    <a:pt x="935" y="85"/>
                    <a:pt x="929" y="84"/>
                    <a:pt x="923" y="83"/>
                  </a:cubicBezTo>
                  <a:cubicBezTo>
                    <a:pt x="919" y="82"/>
                    <a:pt x="915" y="81"/>
                    <a:pt x="910" y="81"/>
                  </a:cubicBezTo>
                  <a:cubicBezTo>
                    <a:pt x="900" y="79"/>
                    <a:pt x="889" y="78"/>
                    <a:pt x="879" y="76"/>
                  </a:cubicBezTo>
                  <a:cubicBezTo>
                    <a:pt x="869" y="75"/>
                    <a:pt x="858" y="73"/>
                    <a:pt x="848" y="72"/>
                  </a:cubicBezTo>
                  <a:cubicBezTo>
                    <a:pt x="837" y="70"/>
                    <a:pt x="827" y="69"/>
                    <a:pt x="817" y="67"/>
                  </a:cubicBezTo>
                  <a:cubicBezTo>
                    <a:pt x="806" y="66"/>
                    <a:pt x="796" y="65"/>
                    <a:pt x="785" y="63"/>
                  </a:cubicBezTo>
                  <a:cubicBezTo>
                    <a:pt x="775" y="62"/>
                    <a:pt x="765" y="61"/>
                    <a:pt x="754" y="59"/>
                  </a:cubicBezTo>
                  <a:cubicBezTo>
                    <a:pt x="744" y="58"/>
                    <a:pt x="733" y="57"/>
                    <a:pt x="723" y="56"/>
                  </a:cubicBezTo>
                  <a:cubicBezTo>
                    <a:pt x="714" y="55"/>
                    <a:pt x="706" y="54"/>
                    <a:pt x="698" y="53"/>
                  </a:cubicBezTo>
                  <a:cubicBezTo>
                    <a:pt x="691" y="52"/>
                    <a:pt x="691" y="52"/>
                    <a:pt x="691" y="52"/>
                  </a:cubicBezTo>
                  <a:cubicBezTo>
                    <a:pt x="660" y="48"/>
                    <a:pt x="660" y="48"/>
                    <a:pt x="660" y="48"/>
                  </a:cubicBezTo>
                  <a:cubicBezTo>
                    <a:pt x="629" y="45"/>
                    <a:pt x="629" y="45"/>
                    <a:pt x="629" y="45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566" y="37"/>
                    <a:pt x="566" y="37"/>
                    <a:pt x="566" y="37"/>
                  </a:cubicBezTo>
                  <a:cubicBezTo>
                    <a:pt x="535" y="34"/>
                    <a:pt x="535" y="34"/>
                    <a:pt x="535" y="34"/>
                  </a:cubicBezTo>
                  <a:cubicBezTo>
                    <a:pt x="503" y="30"/>
                    <a:pt x="503" y="30"/>
                    <a:pt x="503" y="30"/>
                  </a:cubicBezTo>
                  <a:cubicBezTo>
                    <a:pt x="472" y="27"/>
                    <a:pt x="472" y="27"/>
                    <a:pt x="472" y="27"/>
                  </a:cubicBezTo>
                  <a:cubicBezTo>
                    <a:pt x="471" y="26"/>
                    <a:pt x="471" y="26"/>
                    <a:pt x="471" y="26"/>
                  </a:cubicBezTo>
                  <a:cubicBezTo>
                    <a:pt x="461" y="25"/>
                    <a:pt x="451" y="24"/>
                    <a:pt x="441" y="23"/>
                  </a:cubicBezTo>
                  <a:cubicBezTo>
                    <a:pt x="430" y="22"/>
                    <a:pt x="420" y="21"/>
                    <a:pt x="409" y="20"/>
                  </a:cubicBezTo>
                  <a:cubicBezTo>
                    <a:pt x="399" y="19"/>
                    <a:pt x="388" y="18"/>
                    <a:pt x="378" y="17"/>
                  </a:cubicBezTo>
                  <a:cubicBezTo>
                    <a:pt x="367" y="16"/>
                    <a:pt x="357" y="15"/>
                    <a:pt x="346" y="14"/>
                  </a:cubicBezTo>
                  <a:cubicBezTo>
                    <a:pt x="336" y="13"/>
                    <a:pt x="325" y="12"/>
                    <a:pt x="315" y="11"/>
                  </a:cubicBezTo>
                  <a:cubicBezTo>
                    <a:pt x="304" y="10"/>
                    <a:pt x="294" y="9"/>
                    <a:pt x="283" y="9"/>
                  </a:cubicBezTo>
                  <a:cubicBezTo>
                    <a:pt x="272" y="8"/>
                    <a:pt x="262" y="7"/>
                    <a:pt x="251" y="6"/>
                  </a:cubicBezTo>
                  <a:cubicBezTo>
                    <a:pt x="249" y="6"/>
                    <a:pt x="247" y="6"/>
                    <a:pt x="244" y="6"/>
                  </a:cubicBezTo>
                  <a:cubicBezTo>
                    <a:pt x="236" y="5"/>
                    <a:pt x="228" y="5"/>
                    <a:pt x="220" y="4"/>
                  </a:cubicBezTo>
                  <a:cubicBezTo>
                    <a:pt x="209" y="4"/>
                    <a:pt x="198" y="3"/>
                    <a:pt x="188" y="3"/>
                  </a:cubicBezTo>
                  <a:cubicBezTo>
                    <a:pt x="177" y="2"/>
                    <a:pt x="167" y="2"/>
                    <a:pt x="156" y="1"/>
                  </a:cubicBezTo>
                  <a:cubicBezTo>
                    <a:pt x="147" y="1"/>
                    <a:pt x="139" y="1"/>
                    <a:pt x="131" y="1"/>
                  </a:cubicBezTo>
                  <a:cubicBezTo>
                    <a:pt x="128" y="1"/>
                    <a:pt x="126" y="0"/>
                    <a:pt x="124" y="0"/>
                  </a:cubicBezTo>
                  <a:cubicBezTo>
                    <a:pt x="117" y="0"/>
                    <a:pt x="109" y="0"/>
                    <a:pt x="10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9" y="0"/>
                    <a:pt x="33" y="0"/>
                    <a:pt x="27" y="0"/>
                  </a:cubicBezTo>
                  <a:cubicBezTo>
                    <a:pt x="24" y="1"/>
                    <a:pt x="20" y="1"/>
                    <a:pt x="17" y="1"/>
                  </a:cubicBezTo>
                  <a:cubicBezTo>
                    <a:pt x="11" y="1"/>
                    <a:pt x="6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0"/>
                    <a:pt x="14" y="10"/>
                    <a:pt x="21" y="10"/>
                  </a:cubicBezTo>
                  <a:cubicBezTo>
                    <a:pt x="24" y="9"/>
                    <a:pt x="27" y="9"/>
                    <a:pt x="30" y="9"/>
                  </a:cubicBezTo>
                  <a:cubicBezTo>
                    <a:pt x="36" y="9"/>
                    <a:pt x="43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13" y="9"/>
                    <a:pt x="120" y="9"/>
                    <a:pt x="127" y="9"/>
                  </a:cubicBezTo>
                  <a:cubicBezTo>
                    <a:pt x="129" y="9"/>
                    <a:pt x="132" y="9"/>
                    <a:pt x="134" y="10"/>
                  </a:cubicBezTo>
                  <a:cubicBezTo>
                    <a:pt x="143" y="10"/>
                    <a:pt x="151" y="10"/>
                    <a:pt x="159" y="10"/>
                  </a:cubicBezTo>
                  <a:cubicBezTo>
                    <a:pt x="169" y="11"/>
                    <a:pt x="180" y="11"/>
                    <a:pt x="191" y="12"/>
                  </a:cubicBezTo>
                  <a:cubicBezTo>
                    <a:pt x="201" y="12"/>
                    <a:pt x="212" y="13"/>
                    <a:pt x="222" y="14"/>
                  </a:cubicBezTo>
                  <a:cubicBezTo>
                    <a:pt x="231" y="14"/>
                    <a:pt x="240" y="15"/>
                    <a:pt x="248" y="15"/>
                  </a:cubicBezTo>
                  <a:cubicBezTo>
                    <a:pt x="250" y="15"/>
                    <a:pt x="252" y="15"/>
                    <a:pt x="254" y="16"/>
                  </a:cubicBezTo>
                  <a:cubicBezTo>
                    <a:pt x="265" y="16"/>
                    <a:pt x="275" y="17"/>
                    <a:pt x="286" y="18"/>
                  </a:cubicBezTo>
                  <a:cubicBezTo>
                    <a:pt x="296" y="19"/>
                    <a:pt x="307" y="20"/>
                    <a:pt x="317" y="20"/>
                  </a:cubicBezTo>
                  <a:cubicBezTo>
                    <a:pt x="328" y="21"/>
                    <a:pt x="338" y="22"/>
                    <a:pt x="349" y="23"/>
                  </a:cubicBezTo>
                  <a:cubicBezTo>
                    <a:pt x="359" y="24"/>
                    <a:pt x="370" y="25"/>
                    <a:pt x="380" y="26"/>
                  </a:cubicBezTo>
                  <a:cubicBezTo>
                    <a:pt x="391" y="27"/>
                    <a:pt x="401" y="28"/>
                    <a:pt x="412" y="29"/>
                  </a:cubicBezTo>
                  <a:cubicBezTo>
                    <a:pt x="422" y="30"/>
                    <a:pt x="433" y="32"/>
                    <a:pt x="443" y="33"/>
                  </a:cubicBezTo>
                  <a:cubicBezTo>
                    <a:pt x="454" y="34"/>
                    <a:pt x="464" y="35"/>
                    <a:pt x="475" y="36"/>
                  </a:cubicBezTo>
                  <a:cubicBezTo>
                    <a:pt x="475" y="36"/>
                    <a:pt x="475" y="36"/>
                    <a:pt x="475" y="36"/>
                  </a:cubicBezTo>
                  <a:cubicBezTo>
                    <a:pt x="506" y="40"/>
                    <a:pt x="506" y="40"/>
                    <a:pt x="506" y="40"/>
                  </a:cubicBezTo>
                  <a:cubicBezTo>
                    <a:pt x="537" y="44"/>
                    <a:pt x="537" y="44"/>
                    <a:pt x="537" y="44"/>
                  </a:cubicBezTo>
                  <a:cubicBezTo>
                    <a:pt x="569" y="47"/>
                    <a:pt x="569" y="47"/>
                    <a:pt x="569" y="47"/>
                  </a:cubicBezTo>
                  <a:cubicBezTo>
                    <a:pt x="600" y="51"/>
                    <a:pt x="600" y="51"/>
                    <a:pt x="600" y="51"/>
                  </a:cubicBezTo>
                  <a:cubicBezTo>
                    <a:pt x="631" y="55"/>
                    <a:pt x="631" y="55"/>
                    <a:pt x="631" y="55"/>
                  </a:cubicBezTo>
                  <a:cubicBezTo>
                    <a:pt x="663" y="58"/>
                    <a:pt x="663" y="58"/>
                    <a:pt x="663" y="58"/>
                  </a:cubicBezTo>
                  <a:cubicBezTo>
                    <a:pt x="694" y="62"/>
                    <a:pt x="694" y="62"/>
                    <a:pt x="694" y="62"/>
                  </a:cubicBezTo>
                  <a:cubicBezTo>
                    <a:pt x="701" y="63"/>
                    <a:pt x="701" y="63"/>
                    <a:pt x="701" y="63"/>
                  </a:cubicBezTo>
                  <a:cubicBezTo>
                    <a:pt x="709" y="64"/>
                    <a:pt x="717" y="65"/>
                    <a:pt x="725" y="66"/>
                  </a:cubicBezTo>
                  <a:cubicBezTo>
                    <a:pt x="736" y="67"/>
                    <a:pt x="746" y="68"/>
                    <a:pt x="757" y="70"/>
                  </a:cubicBezTo>
                  <a:cubicBezTo>
                    <a:pt x="767" y="71"/>
                    <a:pt x="777" y="72"/>
                    <a:pt x="788" y="74"/>
                  </a:cubicBezTo>
                  <a:cubicBezTo>
                    <a:pt x="798" y="75"/>
                    <a:pt x="809" y="76"/>
                    <a:pt x="819" y="78"/>
                  </a:cubicBezTo>
                  <a:cubicBezTo>
                    <a:pt x="830" y="79"/>
                    <a:pt x="840" y="81"/>
                    <a:pt x="850" y="82"/>
                  </a:cubicBezTo>
                  <a:cubicBezTo>
                    <a:pt x="861" y="84"/>
                    <a:pt x="871" y="85"/>
                    <a:pt x="881" y="87"/>
                  </a:cubicBezTo>
                  <a:cubicBezTo>
                    <a:pt x="892" y="88"/>
                    <a:pt x="902" y="90"/>
                    <a:pt x="913" y="91"/>
                  </a:cubicBezTo>
                  <a:cubicBezTo>
                    <a:pt x="917" y="92"/>
                    <a:pt x="922" y="93"/>
                    <a:pt x="926" y="94"/>
                  </a:cubicBezTo>
                  <a:cubicBezTo>
                    <a:pt x="932" y="94"/>
                    <a:pt x="938" y="95"/>
                    <a:pt x="944" y="96"/>
                  </a:cubicBezTo>
                  <a:cubicBezTo>
                    <a:pt x="954" y="98"/>
                    <a:pt x="964" y="100"/>
                    <a:pt x="974" y="102"/>
                  </a:cubicBezTo>
                  <a:cubicBezTo>
                    <a:pt x="977" y="102"/>
                    <a:pt x="980" y="103"/>
                    <a:pt x="982" y="103"/>
                  </a:cubicBezTo>
                  <a:cubicBezTo>
                    <a:pt x="990" y="105"/>
                    <a:pt x="998" y="106"/>
                    <a:pt x="1005" y="107"/>
                  </a:cubicBezTo>
                  <a:cubicBezTo>
                    <a:pt x="1007" y="108"/>
                    <a:pt x="1009" y="108"/>
                    <a:pt x="1010" y="108"/>
                  </a:cubicBezTo>
                  <a:cubicBezTo>
                    <a:pt x="1024" y="111"/>
                    <a:pt x="1024" y="111"/>
                    <a:pt x="1024" y="111"/>
                  </a:cubicBezTo>
                  <a:cubicBezTo>
                    <a:pt x="1025" y="111"/>
                    <a:pt x="1027" y="112"/>
                    <a:pt x="1028" y="112"/>
                  </a:cubicBezTo>
                  <a:cubicBezTo>
                    <a:pt x="1031" y="113"/>
                    <a:pt x="1031" y="113"/>
                    <a:pt x="1031" y="113"/>
                  </a:cubicBezTo>
                  <a:cubicBezTo>
                    <a:pt x="1036" y="114"/>
                    <a:pt x="1036" y="114"/>
                    <a:pt x="1036" y="114"/>
                  </a:cubicBezTo>
                  <a:cubicBezTo>
                    <a:pt x="1038" y="114"/>
                    <a:pt x="1038" y="114"/>
                    <a:pt x="1038" y="114"/>
                  </a:cubicBezTo>
                  <a:cubicBezTo>
                    <a:pt x="1066" y="122"/>
                    <a:pt x="1066" y="122"/>
                    <a:pt x="1066" y="122"/>
                  </a:cubicBezTo>
                  <a:cubicBezTo>
                    <a:pt x="1093" y="129"/>
                    <a:pt x="1093" y="129"/>
                    <a:pt x="1093" y="129"/>
                  </a:cubicBezTo>
                  <a:cubicBezTo>
                    <a:pt x="1094" y="129"/>
                    <a:pt x="1095" y="129"/>
                    <a:pt x="1097" y="130"/>
                  </a:cubicBezTo>
                  <a:cubicBezTo>
                    <a:pt x="1107" y="132"/>
                    <a:pt x="1117" y="135"/>
                    <a:pt x="1127" y="138"/>
                  </a:cubicBezTo>
                  <a:cubicBezTo>
                    <a:pt x="1134" y="139"/>
                    <a:pt x="1141" y="141"/>
                    <a:pt x="1148" y="143"/>
                  </a:cubicBezTo>
                  <a:cubicBezTo>
                    <a:pt x="1151" y="144"/>
                    <a:pt x="1154" y="145"/>
                    <a:pt x="1157" y="146"/>
                  </a:cubicBezTo>
                  <a:cubicBezTo>
                    <a:pt x="1167" y="148"/>
                    <a:pt x="1177" y="151"/>
                    <a:pt x="1188" y="154"/>
                  </a:cubicBezTo>
                  <a:cubicBezTo>
                    <a:pt x="1198" y="157"/>
                    <a:pt x="1208" y="160"/>
                    <a:pt x="1218" y="164"/>
                  </a:cubicBezTo>
                  <a:cubicBezTo>
                    <a:pt x="1228" y="167"/>
                    <a:pt x="1237" y="170"/>
                    <a:pt x="1247" y="174"/>
                  </a:cubicBezTo>
                  <a:cubicBezTo>
                    <a:pt x="1250" y="175"/>
                    <a:pt x="1253" y="176"/>
                    <a:pt x="1256" y="177"/>
                  </a:cubicBezTo>
                  <a:cubicBezTo>
                    <a:pt x="1263" y="179"/>
                    <a:pt x="1270" y="182"/>
                    <a:pt x="1277" y="185"/>
                  </a:cubicBezTo>
                  <a:cubicBezTo>
                    <a:pt x="1287" y="189"/>
                    <a:pt x="1297" y="193"/>
                    <a:pt x="1306" y="198"/>
                  </a:cubicBezTo>
                  <a:cubicBezTo>
                    <a:pt x="1316" y="202"/>
                    <a:pt x="1326" y="207"/>
                    <a:pt x="1335" y="212"/>
                  </a:cubicBezTo>
                  <a:cubicBezTo>
                    <a:pt x="1343" y="216"/>
                    <a:pt x="1351" y="221"/>
                    <a:pt x="1358" y="225"/>
                  </a:cubicBezTo>
                  <a:cubicBezTo>
                    <a:pt x="1360" y="226"/>
                    <a:pt x="1362" y="228"/>
                    <a:pt x="1363" y="229"/>
                  </a:cubicBezTo>
                  <a:cubicBezTo>
                    <a:pt x="1373" y="235"/>
                    <a:pt x="1382" y="241"/>
                    <a:pt x="1391" y="248"/>
                  </a:cubicBezTo>
                  <a:cubicBezTo>
                    <a:pt x="1399" y="254"/>
                    <a:pt x="1406" y="261"/>
                    <a:pt x="1414" y="268"/>
                  </a:cubicBezTo>
                  <a:cubicBezTo>
                    <a:pt x="1422" y="276"/>
                    <a:pt x="1431" y="286"/>
                    <a:pt x="1438" y="296"/>
                  </a:cubicBezTo>
                  <a:cubicBezTo>
                    <a:pt x="1438" y="296"/>
                    <a:pt x="1439" y="296"/>
                    <a:pt x="1439" y="297"/>
                  </a:cubicBezTo>
                  <a:cubicBezTo>
                    <a:pt x="1448" y="309"/>
                    <a:pt x="1455" y="322"/>
                    <a:pt x="1462" y="335"/>
                  </a:cubicBezTo>
                  <a:cubicBezTo>
                    <a:pt x="1470" y="353"/>
                    <a:pt x="1477" y="372"/>
                    <a:pt x="1481" y="391"/>
                  </a:cubicBezTo>
                  <a:cubicBezTo>
                    <a:pt x="1481" y="393"/>
                    <a:pt x="1482" y="398"/>
                    <a:pt x="1482" y="399"/>
                  </a:cubicBezTo>
                  <a:cubicBezTo>
                    <a:pt x="1482" y="422"/>
                    <a:pt x="1478" y="441"/>
                    <a:pt x="1470" y="462"/>
                  </a:cubicBezTo>
                  <a:cubicBezTo>
                    <a:pt x="1469" y="465"/>
                    <a:pt x="1468" y="467"/>
                    <a:pt x="1467" y="470"/>
                  </a:cubicBezTo>
                  <a:cubicBezTo>
                    <a:pt x="1464" y="478"/>
                    <a:pt x="1464" y="478"/>
                    <a:pt x="1464" y="478"/>
                  </a:cubicBezTo>
                  <a:cubicBezTo>
                    <a:pt x="1463" y="480"/>
                    <a:pt x="1462" y="483"/>
                    <a:pt x="1460" y="485"/>
                  </a:cubicBezTo>
                  <a:cubicBezTo>
                    <a:pt x="1459" y="487"/>
                    <a:pt x="1458" y="489"/>
                    <a:pt x="1457" y="490"/>
                  </a:cubicBezTo>
                  <a:cubicBezTo>
                    <a:pt x="1457" y="491"/>
                    <a:pt x="1457" y="492"/>
                    <a:pt x="1456" y="492"/>
                  </a:cubicBezTo>
                  <a:cubicBezTo>
                    <a:pt x="1451" y="502"/>
                    <a:pt x="1444" y="511"/>
                    <a:pt x="1437" y="520"/>
                  </a:cubicBezTo>
                  <a:cubicBezTo>
                    <a:pt x="1430" y="529"/>
                    <a:pt x="1421" y="538"/>
                    <a:pt x="1412" y="546"/>
                  </a:cubicBezTo>
                  <a:cubicBezTo>
                    <a:pt x="1405" y="553"/>
                    <a:pt x="1396" y="559"/>
                    <a:pt x="1388" y="565"/>
                  </a:cubicBezTo>
                  <a:cubicBezTo>
                    <a:pt x="1383" y="569"/>
                    <a:pt x="1378" y="572"/>
                    <a:pt x="1373" y="575"/>
                  </a:cubicBezTo>
                  <a:cubicBezTo>
                    <a:pt x="1361" y="583"/>
                    <a:pt x="1348" y="590"/>
                    <a:pt x="1336" y="597"/>
                  </a:cubicBezTo>
                  <a:cubicBezTo>
                    <a:pt x="1334" y="598"/>
                    <a:pt x="1332" y="599"/>
                    <a:pt x="1330" y="600"/>
                  </a:cubicBezTo>
                  <a:cubicBezTo>
                    <a:pt x="1320" y="605"/>
                    <a:pt x="1310" y="610"/>
                    <a:pt x="1299" y="614"/>
                  </a:cubicBezTo>
                  <a:cubicBezTo>
                    <a:pt x="1288" y="619"/>
                    <a:pt x="1276" y="624"/>
                    <a:pt x="1264" y="629"/>
                  </a:cubicBezTo>
                  <a:cubicBezTo>
                    <a:pt x="1252" y="633"/>
                    <a:pt x="1240" y="637"/>
                    <a:pt x="1229" y="641"/>
                  </a:cubicBezTo>
                  <a:cubicBezTo>
                    <a:pt x="1220" y="644"/>
                    <a:pt x="1212" y="646"/>
                    <a:pt x="1204" y="649"/>
                  </a:cubicBezTo>
                  <a:cubicBezTo>
                    <a:pt x="1200" y="650"/>
                    <a:pt x="1197" y="651"/>
                    <a:pt x="1194" y="652"/>
                  </a:cubicBezTo>
                  <a:cubicBezTo>
                    <a:pt x="1182" y="655"/>
                    <a:pt x="1171" y="658"/>
                    <a:pt x="1159" y="661"/>
                  </a:cubicBezTo>
                  <a:cubicBezTo>
                    <a:pt x="1152" y="663"/>
                    <a:pt x="1145" y="665"/>
                    <a:pt x="1138" y="667"/>
                  </a:cubicBezTo>
                  <a:cubicBezTo>
                    <a:pt x="1134" y="668"/>
                    <a:pt x="1129" y="669"/>
                    <a:pt x="1125" y="670"/>
                  </a:cubicBezTo>
                  <a:cubicBezTo>
                    <a:pt x="1114" y="673"/>
                    <a:pt x="1102" y="676"/>
                    <a:pt x="1091" y="678"/>
                  </a:cubicBezTo>
                  <a:cubicBezTo>
                    <a:pt x="1085" y="680"/>
                    <a:pt x="1078" y="681"/>
                    <a:pt x="1072" y="683"/>
                  </a:cubicBezTo>
                  <a:cubicBezTo>
                    <a:pt x="1067" y="684"/>
                    <a:pt x="1062" y="685"/>
                    <a:pt x="1057" y="687"/>
                  </a:cubicBezTo>
                  <a:cubicBezTo>
                    <a:pt x="1045" y="689"/>
                    <a:pt x="1034" y="692"/>
                    <a:pt x="1023" y="695"/>
                  </a:cubicBezTo>
                  <a:cubicBezTo>
                    <a:pt x="1011" y="698"/>
                    <a:pt x="1000" y="701"/>
                    <a:pt x="988" y="704"/>
                  </a:cubicBezTo>
                  <a:cubicBezTo>
                    <a:pt x="977" y="707"/>
                    <a:pt x="965" y="710"/>
                    <a:pt x="954" y="713"/>
                  </a:cubicBezTo>
                  <a:cubicBezTo>
                    <a:pt x="949" y="714"/>
                    <a:pt x="944" y="716"/>
                    <a:pt x="939" y="717"/>
                  </a:cubicBezTo>
                  <a:cubicBezTo>
                    <a:pt x="933" y="719"/>
                    <a:pt x="926" y="721"/>
                    <a:pt x="920" y="723"/>
                  </a:cubicBezTo>
                  <a:cubicBezTo>
                    <a:pt x="908" y="726"/>
                    <a:pt x="896" y="730"/>
                    <a:pt x="885" y="733"/>
                  </a:cubicBezTo>
                  <a:cubicBezTo>
                    <a:pt x="873" y="737"/>
                    <a:pt x="861" y="741"/>
                    <a:pt x="850" y="745"/>
                  </a:cubicBezTo>
                  <a:cubicBezTo>
                    <a:pt x="838" y="750"/>
                    <a:pt x="826" y="754"/>
                    <a:pt x="814" y="759"/>
                  </a:cubicBezTo>
                  <a:cubicBezTo>
                    <a:pt x="813" y="760"/>
                    <a:pt x="811" y="760"/>
                    <a:pt x="809" y="761"/>
                  </a:cubicBezTo>
                  <a:cubicBezTo>
                    <a:pt x="799" y="765"/>
                    <a:pt x="789" y="770"/>
                    <a:pt x="778" y="775"/>
                  </a:cubicBezTo>
                  <a:cubicBezTo>
                    <a:pt x="768" y="780"/>
                    <a:pt x="757" y="785"/>
                    <a:pt x="747" y="791"/>
                  </a:cubicBezTo>
                  <a:cubicBezTo>
                    <a:pt x="745" y="792"/>
                    <a:pt x="743" y="793"/>
                    <a:pt x="742" y="794"/>
                  </a:cubicBezTo>
                  <a:cubicBezTo>
                    <a:pt x="734" y="799"/>
                    <a:pt x="726" y="804"/>
                    <a:pt x="718" y="810"/>
                  </a:cubicBezTo>
                  <a:cubicBezTo>
                    <a:pt x="713" y="814"/>
                    <a:pt x="708" y="818"/>
                    <a:pt x="703" y="822"/>
                  </a:cubicBezTo>
                  <a:cubicBezTo>
                    <a:pt x="699" y="825"/>
                    <a:pt x="695" y="829"/>
                    <a:pt x="691" y="832"/>
                  </a:cubicBezTo>
                  <a:cubicBezTo>
                    <a:pt x="683" y="841"/>
                    <a:pt x="676" y="850"/>
                    <a:pt x="670" y="860"/>
                  </a:cubicBezTo>
                  <a:cubicBezTo>
                    <a:pt x="665" y="868"/>
                    <a:pt x="665" y="868"/>
                    <a:pt x="665" y="868"/>
                  </a:cubicBezTo>
                  <a:cubicBezTo>
                    <a:pt x="664" y="870"/>
                    <a:pt x="663" y="873"/>
                    <a:pt x="661" y="876"/>
                  </a:cubicBezTo>
                  <a:cubicBezTo>
                    <a:pt x="659" y="881"/>
                    <a:pt x="657" y="887"/>
                    <a:pt x="655" y="892"/>
                  </a:cubicBezTo>
                  <a:cubicBezTo>
                    <a:pt x="649" y="915"/>
                    <a:pt x="647" y="940"/>
                    <a:pt x="653" y="963"/>
                  </a:cubicBezTo>
                  <a:cubicBezTo>
                    <a:pt x="655" y="973"/>
                    <a:pt x="658" y="983"/>
                    <a:pt x="663" y="992"/>
                  </a:cubicBezTo>
                  <a:cubicBezTo>
                    <a:pt x="668" y="1004"/>
                    <a:pt x="675" y="1015"/>
                    <a:pt x="684" y="1026"/>
                  </a:cubicBezTo>
                  <a:cubicBezTo>
                    <a:pt x="684" y="1027"/>
                    <a:pt x="685" y="1028"/>
                    <a:pt x="686" y="1029"/>
                  </a:cubicBezTo>
                  <a:cubicBezTo>
                    <a:pt x="687" y="1030"/>
                    <a:pt x="688" y="1031"/>
                    <a:pt x="689" y="1032"/>
                  </a:cubicBezTo>
                  <a:cubicBezTo>
                    <a:pt x="691" y="1034"/>
                    <a:pt x="693" y="1037"/>
                    <a:pt x="695" y="1039"/>
                  </a:cubicBezTo>
                  <a:cubicBezTo>
                    <a:pt x="697" y="1040"/>
                    <a:pt x="697" y="1040"/>
                    <a:pt x="697" y="1040"/>
                  </a:cubicBezTo>
                  <a:cubicBezTo>
                    <a:pt x="697" y="1041"/>
                    <a:pt x="698" y="1042"/>
                    <a:pt x="699" y="1043"/>
                  </a:cubicBezTo>
                  <a:cubicBezTo>
                    <a:pt x="706" y="1049"/>
                    <a:pt x="706" y="1049"/>
                    <a:pt x="706" y="1049"/>
                  </a:cubicBezTo>
                  <a:cubicBezTo>
                    <a:pt x="709" y="1052"/>
                    <a:pt x="709" y="1052"/>
                    <a:pt x="709" y="1052"/>
                  </a:cubicBezTo>
                  <a:cubicBezTo>
                    <a:pt x="713" y="1054"/>
                    <a:pt x="713" y="1054"/>
                    <a:pt x="713" y="1054"/>
                  </a:cubicBezTo>
                  <a:cubicBezTo>
                    <a:pt x="714" y="1055"/>
                    <a:pt x="715" y="1056"/>
                    <a:pt x="717" y="1057"/>
                  </a:cubicBezTo>
                  <a:cubicBezTo>
                    <a:pt x="717" y="1058"/>
                    <a:pt x="718" y="1059"/>
                    <a:pt x="719" y="1060"/>
                  </a:cubicBezTo>
                  <a:cubicBezTo>
                    <a:pt x="727" y="1065"/>
                    <a:pt x="727" y="1065"/>
                    <a:pt x="727" y="1065"/>
                  </a:cubicBezTo>
                  <a:cubicBezTo>
                    <a:pt x="729" y="1067"/>
                    <a:pt x="732" y="1068"/>
                    <a:pt x="734" y="1070"/>
                  </a:cubicBezTo>
                  <a:cubicBezTo>
                    <a:pt x="737" y="1071"/>
                    <a:pt x="739" y="1073"/>
                    <a:pt x="742" y="1074"/>
                  </a:cubicBezTo>
                  <a:cubicBezTo>
                    <a:pt x="743" y="1075"/>
                    <a:pt x="744" y="1075"/>
                    <a:pt x="744" y="1076"/>
                  </a:cubicBezTo>
                  <a:cubicBezTo>
                    <a:pt x="754" y="1081"/>
                    <a:pt x="764" y="1086"/>
                    <a:pt x="773" y="1090"/>
                  </a:cubicBezTo>
                  <a:cubicBezTo>
                    <a:pt x="783" y="1094"/>
                    <a:pt x="793" y="1098"/>
                    <a:pt x="803" y="1101"/>
                  </a:cubicBezTo>
                  <a:cubicBezTo>
                    <a:pt x="804" y="1101"/>
                    <a:pt x="804" y="1101"/>
                    <a:pt x="805" y="1102"/>
                  </a:cubicBezTo>
                  <a:cubicBezTo>
                    <a:pt x="814" y="1105"/>
                    <a:pt x="824" y="1107"/>
                    <a:pt x="833" y="1110"/>
                  </a:cubicBezTo>
                  <a:cubicBezTo>
                    <a:pt x="843" y="1113"/>
                    <a:pt x="853" y="1115"/>
                    <a:pt x="863" y="1117"/>
                  </a:cubicBezTo>
                  <a:cubicBezTo>
                    <a:pt x="866" y="1118"/>
                    <a:pt x="869" y="1118"/>
                    <a:pt x="872" y="1119"/>
                  </a:cubicBezTo>
                  <a:cubicBezTo>
                    <a:pt x="879" y="1120"/>
                    <a:pt x="887" y="1122"/>
                    <a:pt x="894" y="1123"/>
                  </a:cubicBezTo>
                  <a:cubicBezTo>
                    <a:pt x="905" y="1125"/>
                    <a:pt x="915" y="1126"/>
                    <a:pt x="925" y="1128"/>
                  </a:cubicBezTo>
                  <a:cubicBezTo>
                    <a:pt x="936" y="1129"/>
                    <a:pt x="946" y="1131"/>
                    <a:pt x="957" y="1132"/>
                  </a:cubicBezTo>
                  <a:cubicBezTo>
                    <a:pt x="967" y="1133"/>
                    <a:pt x="978" y="1134"/>
                    <a:pt x="988" y="1135"/>
                  </a:cubicBezTo>
                  <a:cubicBezTo>
                    <a:pt x="995" y="1135"/>
                    <a:pt x="1001" y="1136"/>
                    <a:pt x="1008" y="1136"/>
                  </a:cubicBezTo>
                  <a:cubicBezTo>
                    <a:pt x="1012" y="1137"/>
                    <a:pt x="1016" y="1137"/>
                    <a:pt x="1020" y="1137"/>
                  </a:cubicBezTo>
                  <a:cubicBezTo>
                    <a:pt x="1030" y="1138"/>
                    <a:pt x="1041" y="1139"/>
                    <a:pt x="1052" y="1139"/>
                  </a:cubicBezTo>
                  <a:cubicBezTo>
                    <a:pt x="1062" y="1140"/>
                    <a:pt x="1073" y="1140"/>
                    <a:pt x="1083" y="1140"/>
                  </a:cubicBezTo>
                  <a:cubicBezTo>
                    <a:pt x="1094" y="1141"/>
                    <a:pt x="1105" y="1141"/>
                    <a:pt x="1115" y="1141"/>
                  </a:cubicBezTo>
                  <a:cubicBezTo>
                    <a:pt x="1125" y="1142"/>
                    <a:pt x="1135" y="1142"/>
                    <a:pt x="1145" y="1142"/>
                  </a:cubicBezTo>
                  <a:cubicBezTo>
                    <a:pt x="1146" y="1142"/>
                    <a:pt x="1147" y="1142"/>
                    <a:pt x="1147" y="1142"/>
                  </a:cubicBezTo>
                  <a:cubicBezTo>
                    <a:pt x="1158" y="1142"/>
                    <a:pt x="1169" y="1142"/>
                    <a:pt x="1180" y="1142"/>
                  </a:cubicBezTo>
                  <a:cubicBezTo>
                    <a:pt x="1190" y="1142"/>
                    <a:pt x="1201" y="1142"/>
                    <a:pt x="1212" y="1142"/>
                  </a:cubicBezTo>
                  <a:cubicBezTo>
                    <a:pt x="1223" y="1142"/>
                    <a:pt x="1233" y="1142"/>
                    <a:pt x="1244" y="1142"/>
                  </a:cubicBezTo>
                  <a:cubicBezTo>
                    <a:pt x="1255" y="1142"/>
                    <a:pt x="1265" y="1142"/>
                    <a:pt x="1276" y="1142"/>
                  </a:cubicBezTo>
                  <a:cubicBezTo>
                    <a:pt x="1278" y="1142"/>
                    <a:pt x="1280" y="1142"/>
                    <a:pt x="1282" y="1142"/>
                  </a:cubicBezTo>
                  <a:cubicBezTo>
                    <a:pt x="1291" y="1142"/>
                    <a:pt x="1299" y="1142"/>
                    <a:pt x="1308" y="1142"/>
                  </a:cubicBezTo>
                  <a:cubicBezTo>
                    <a:pt x="1319" y="1142"/>
                    <a:pt x="1330" y="1142"/>
                    <a:pt x="1341" y="1142"/>
                  </a:cubicBezTo>
                  <a:cubicBezTo>
                    <a:pt x="1344" y="1143"/>
                    <a:pt x="1347" y="1143"/>
                    <a:pt x="1350" y="1143"/>
                  </a:cubicBezTo>
                  <a:cubicBezTo>
                    <a:pt x="1358" y="1143"/>
                    <a:pt x="1358" y="1143"/>
                    <a:pt x="1358" y="1143"/>
                  </a:cubicBezTo>
                  <a:cubicBezTo>
                    <a:pt x="1360" y="1143"/>
                    <a:pt x="1360" y="1143"/>
                    <a:pt x="1360" y="1143"/>
                  </a:cubicBezTo>
                  <a:cubicBezTo>
                    <a:pt x="1363" y="1143"/>
                    <a:pt x="1363" y="1143"/>
                    <a:pt x="1363" y="1143"/>
                  </a:cubicBezTo>
                  <a:cubicBezTo>
                    <a:pt x="1367" y="1143"/>
                    <a:pt x="1367" y="1143"/>
                    <a:pt x="1367" y="1143"/>
                  </a:cubicBezTo>
                  <a:cubicBezTo>
                    <a:pt x="1373" y="1142"/>
                    <a:pt x="1373" y="1142"/>
                    <a:pt x="1373" y="1142"/>
                  </a:cubicBezTo>
                  <a:cubicBezTo>
                    <a:pt x="1384" y="1142"/>
                    <a:pt x="1384" y="1142"/>
                    <a:pt x="1384" y="1142"/>
                  </a:cubicBezTo>
                  <a:cubicBezTo>
                    <a:pt x="1405" y="1142"/>
                    <a:pt x="1405" y="1142"/>
                    <a:pt x="1405" y="1142"/>
                  </a:cubicBezTo>
                  <a:cubicBezTo>
                    <a:pt x="1418" y="1142"/>
                    <a:pt x="1418" y="1142"/>
                    <a:pt x="1418" y="1142"/>
                  </a:cubicBezTo>
                  <a:cubicBezTo>
                    <a:pt x="1437" y="1141"/>
                    <a:pt x="1437" y="1141"/>
                    <a:pt x="1437" y="1141"/>
                  </a:cubicBezTo>
                  <a:cubicBezTo>
                    <a:pt x="1470" y="1141"/>
                    <a:pt x="1470" y="1141"/>
                    <a:pt x="1470" y="1141"/>
                  </a:cubicBezTo>
                  <a:cubicBezTo>
                    <a:pt x="1502" y="1140"/>
                    <a:pt x="1502" y="1140"/>
                    <a:pt x="1502" y="1140"/>
                  </a:cubicBezTo>
                  <a:cubicBezTo>
                    <a:pt x="1534" y="1140"/>
                    <a:pt x="1534" y="1140"/>
                    <a:pt x="1534" y="1140"/>
                  </a:cubicBezTo>
                  <a:cubicBezTo>
                    <a:pt x="1567" y="1139"/>
                    <a:pt x="1567" y="1139"/>
                    <a:pt x="1567" y="1139"/>
                  </a:cubicBezTo>
                  <a:cubicBezTo>
                    <a:pt x="1599" y="1139"/>
                    <a:pt x="1599" y="1139"/>
                    <a:pt x="1599" y="1139"/>
                  </a:cubicBezTo>
                  <a:cubicBezTo>
                    <a:pt x="1631" y="1138"/>
                    <a:pt x="1631" y="1138"/>
                    <a:pt x="1631" y="1138"/>
                  </a:cubicBezTo>
                  <a:cubicBezTo>
                    <a:pt x="1664" y="1138"/>
                    <a:pt x="1664" y="1138"/>
                    <a:pt x="1664" y="1138"/>
                  </a:cubicBezTo>
                  <a:cubicBezTo>
                    <a:pt x="1691" y="1137"/>
                    <a:pt x="1691" y="1137"/>
                    <a:pt x="1691" y="1137"/>
                  </a:cubicBezTo>
                  <a:cubicBezTo>
                    <a:pt x="1693" y="1137"/>
                    <a:pt x="1695" y="1137"/>
                    <a:pt x="1696" y="1137"/>
                  </a:cubicBezTo>
                  <a:cubicBezTo>
                    <a:pt x="1707" y="1137"/>
                    <a:pt x="1718" y="1137"/>
                    <a:pt x="1728" y="1137"/>
                  </a:cubicBezTo>
                  <a:cubicBezTo>
                    <a:pt x="1739" y="1137"/>
                    <a:pt x="1750" y="1137"/>
                    <a:pt x="1760" y="1138"/>
                  </a:cubicBezTo>
                  <a:cubicBezTo>
                    <a:pt x="1771" y="1138"/>
                    <a:pt x="1782" y="1138"/>
                    <a:pt x="1792" y="1139"/>
                  </a:cubicBezTo>
                  <a:cubicBezTo>
                    <a:pt x="1803" y="1139"/>
                    <a:pt x="1814" y="1140"/>
                    <a:pt x="1824" y="1140"/>
                  </a:cubicBezTo>
                  <a:cubicBezTo>
                    <a:pt x="1825" y="1140"/>
                    <a:pt x="1826" y="1140"/>
                    <a:pt x="1827" y="1140"/>
                  </a:cubicBezTo>
                  <a:cubicBezTo>
                    <a:pt x="1837" y="1141"/>
                    <a:pt x="1846" y="1142"/>
                    <a:pt x="1856" y="1142"/>
                  </a:cubicBezTo>
                  <a:cubicBezTo>
                    <a:pt x="1867" y="1143"/>
                    <a:pt x="1877" y="1144"/>
                    <a:pt x="1888" y="1145"/>
                  </a:cubicBezTo>
                  <a:cubicBezTo>
                    <a:pt x="1898" y="1146"/>
                    <a:pt x="1909" y="1146"/>
                    <a:pt x="1919" y="1147"/>
                  </a:cubicBezTo>
                  <a:cubicBezTo>
                    <a:pt x="1930" y="1148"/>
                    <a:pt x="1940" y="1150"/>
                    <a:pt x="1951" y="1151"/>
                  </a:cubicBezTo>
                  <a:cubicBezTo>
                    <a:pt x="1955" y="1151"/>
                    <a:pt x="1959" y="1152"/>
                    <a:pt x="1963" y="1152"/>
                  </a:cubicBezTo>
                  <a:cubicBezTo>
                    <a:pt x="1969" y="1153"/>
                    <a:pt x="1976" y="1154"/>
                    <a:pt x="1982" y="1154"/>
                  </a:cubicBezTo>
                  <a:cubicBezTo>
                    <a:pt x="1992" y="1156"/>
                    <a:pt x="2003" y="1157"/>
                    <a:pt x="2013" y="1159"/>
                  </a:cubicBezTo>
                  <a:cubicBezTo>
                    <a:pt x="2024" y="1160"/>
                    <a:pt x="2034" y="1162"/>
                    <a:pt x="2044" y="1163"/>
                  </a:cubicBezTo>
                  <a:cubicBezTo>
                    <a:pt x="2055" y="1165"/>
                    <a:pt x="2065" y="1166"/>
                    <a:pt x="2075" y="1168"/>
                  </a:cubicBezTo>
                  <a:cubicBezTo>
                    <a:pt x="2086" y="1170"/>
                    <a:pt x="2096" y="1172"/>
                    <a:pt x="2106" y="1173"/>
                  </a:cubicBezTo>
                  <a:cubicBezTo>
                    <a:pt x="2117" y="1175"/>
                    <a:pt x="2127" y="1177"/>
                    <a:pt x="2137" y="1179"/>
                  </a:cubicBezTo>
                  <a:cubicBezTo>
                    <a:pt x="2147" y="1181"/>
                    <a:pt x="2158" y="1183"/>
                    <a:pt x="2168" y="1186"/>
                  </a:cubicBezTo>
                  <a:cubicBezTo>
                    <a:pt x="2178" y="1188"/>
                    <a:pt x="2188" y="1190"/>
                    <a:pt x="2198" y="1192"/>
                  </a:cubicBezTo>
                  <a:cubicBezTo>
                    <a:pt x="2209" y="1195"/>
                    <a:pt x="2219" y="1197"/>
                    <a:pt x="2229" y="1199"/>
                  </a:cubicBezTo>
                  <a:cubicBezTo>
                    <a:pt x="2230" y="1200"/>
                    <a:pt x="2230" y="1200"/>
                    <a:pt x="2231" y="1200"/>
                  </a:cubicBezTo>
                  <a:cubicBezTo>
                    <a:pt x="2241" y="1202"/>
                    <a:pt x="2250" y="1205"/>
                    <a:pt x="2259" y="1207"/>
                  </a:cubicBezTo>
                  <a:cubicBezTo>
                    <a:pt x="2269" y="1210"/>
                    <a:pt x="2280" y="1212"/>
                    <a:pt x="2290" y="1215"/>
                  </a:cubicBezTo>
                  <a:cubicBezTo>
                    <a:pt x="2300" y="1218"/>
                    <a:pt x="2310" y="1221"/>
                    <a:pt x="2320" y="1224"/>
                  </a:cubicBezTo>
                  <a:cubicBezTo>
                    <a:pt x="2330" y="1227"/>
                    <a:pt x="2340" y="1230"/>
                    <a:pt x="2350" y="1233"/>
                  </a:cubicBezTo>
                  <a:cubicBezTo>
                    <a:pt x="2360" y="1236"/>
                    <a:pt x="2370" y="1239"/>
                    <a:pt x="2380" y="1242"/>
                  </a:cubicBezTo>
                  <a:cubicBezTo>
                    <a:pt x="2390" y="1245"/>
                    <a:pt x="2400" y="1249"/>
                    <a:pt x="2410" y="1252"/>
                  </a:cubicBezTo>
                  <a:cubicBezTo>
                    <a:pt x="2420" y="1255"/>
                    <a:pt x="2430" y="1259"/>
                    <a:pt x="2440" y="1262"/>
                  </a:cubicBezTo>
                  <a:cubicBezTo>
                    <a:pt x="2449" y="1266"/>
                    <a:pt x="2459" y="1269"/>
                    <a:pt x="2469" y="1273"/>
                  </a:cubicBezTo>
                  <a:cubicBezTo>
                    <a:pt x="2476" y="1276"/>
                    <a:pt x="2484" y="1279"/>
                    <a:pt x="2491" y="1281"/>
                  </a:cubicBezTo>
                  <a:cubicBezTo>
                    <a:pt x="2493" y="1282"/>
                    <a:pt x="2496" y="1283"/>
                    <a:pt x="2499" y="1285"/>
                  </a:cubicBezTo>
                  <a:cubicBezTo>
                    <a:pt x="2509" y="1288"/>
                    <a:pt x="2518" y="1292"/>
                    <a:pt x="2528" y="1296"/>
                  </a:cubicBezTo>
                  <a:cubicBezTo>
                    <a:pt x="2538" y="1300"/>
                    <a:pt x="2548" y="1305"/>
                    <a:pt x="2557" y="1309"/>
                  </a:cubicBezTo>
                  <a:cubicBezTo>
                    <a:pt x="2567" y="1313"/>
                    <a:pt x="2577" y="1317"/>
                    <a:pt x="2587" y="1322"/>
                  </a:cubicBezTo>
                  <a:cubicBezTo>
                    <a:pt x="2596" y="1326"/>
                    <a:pt x="2606" y="1331"/>
                    <a:pt x="2616" y="1335"/>
                  </a:cubicBezTo>
                  <a:cubicBezTo>
                    <a:pt x="2625" y="1340"/>
                    <a:pt x="2635" y="1344"/>
                    <a:pt x="2644" y="1349"/>
                  </a:cubicBezTo>
                  <a:cubicBezTo>
                    <a:pt x="2654" y="1354"/>
                    <a:pt x="2664" y="1359"/>
                    <a:pt x="2673" y="1364"/>
                  </a:cubicBezTo>
                  <a:cubicBezTo>
                    <a:pt x="2683" y="1369"/>
                    <a:pt x="2692" y="1374"/>
                    <a:pt x="2702" y="1379"/>
                  </a:cubicBezTo>
                  <a:cubicBezTo>
                    <a:pt x="2711" y="1384"/>
                    <a:pt x="2721" y="1389"/>
                    <a:pt x="2730" y="1395"/>
                  </a:cubicBezTo>
                  <a:cubicBezTo>
                    <a:pt x="2732" y="1396"/>
                    <a:pt x="2734" y="1397"/>
                    <a:pt x="2736" y="1398"/>
                  </a:cubicBezTo>
                  <a:cubicBezTo>
                    <a:pt x="2744" y="1402"/>
                    <a:pt x="2751" y="1407"/>
                    <a:pt x="2759" y="1411"/>
                  </a:cubicBezTo>
                  <a:cubicBezTo>
                    <a:pt x="2768" y="1417"/>
                    <a:pt x="2777" y="1423"/>
                    <a:pt x="2787" y="1428"/>
                  </a:cubicBezTo>
                  <a:cubicBezTo>
                    <a:pt x="2796" y="1434"/>
                    <a:pt x="2806" y="1440"/>
                    <a:pt x="2815" y="1446"/>
                  </a:cubicBezTo>
                  <a:cubicBezTo>
                    <a:pt x="2824" y="1452"/>
                    <a:pt x="2833" y="1458"/>
                    <a:pt x="2843" y="1465"/>
                  </a:cubicBezTo>
                  <a:cubicBezTo>
                    <a:pt x="2846" y="1466"/>
                    <a:pt x="2848" y="1468"/>
                    <a:pt x="2851" y="1470"/>
                  </a:cubicBezTo>
                  <a:cubicBezTo>
                    <a:pt x="2858" y="1475"/>
                    <a:pt x="2864" y="1479"/>
                    <a:pt x="2870" y="1484"/>
                  </a:cubicBezTo>
                  <a:cubicBezTo>
                    <a:pt x="2880" y="1490"/>
                    <a:pt x="2889" y="1497"/>
                    <a:pt x="2898" y="1504"/>
                  </a:cubicBezTo>
                  <a:cubicBezTo>
                    <a:pt x="2907" y="1510"/>
                    <a:pt x="2916" y="1517"/>
                    <a:pt x="2925" y="1524"/>
                  </a:cubicBezTo>
                  <a:cubicBezTo>
                    <a:pt x="2934" y="1532"/>
                    <a:pt x="2943" y="1539"/>
                    <a:pt x="2952" y="1546"/>
                  </a:cubicBezTo>
                  <a:cubicBezTo>
                    <a:pt x="2955" y="1548"/>
                    <a:pt x="2957" y="1550"/>
                    <a:pt x="2960" y="1552"/>
                  </a:cubicBezTo>
                  <a:cubicBezTo>
                    <a:pt x="2966" y="1558"/>
                    <a:pt x="2973" y="1563"/>
                    <a:pt x="2979" y="1569"/>
                  </a:cubicBezTo>
                  <a:cubicBezTo>
                    <a:pt x="2988" y="1576"/>
                    <a:pt x="2997" y="1584"/>
                    <a:pt x="3006" y="1592"/>
                  </a:cubicBezTo>
                  <a:cubicBezTo>
                    <a:pt x="3015" y="1600"/>
                    <a:pt x="3023" y="1608"/>
                    <a:pt x="3032" y="1616"/>
                  </a:cubicBezTo>
                  <a:cubicBezTo>
                    <a:pt x="3041" y="1625"/>
                    <a:pt x="3049" y="1633"/>
                    <a:pt x="3057" y="1641"/>
                  </a:cubicBezTo>
                  <a:cubicBezTo>
                    <a:pt x="3065" y="1649"/>
                    <a:pt x="3073" y="1657"/>
                    <a:pt x="3080" y="1665"/>
                  </a:cubicBezTo>
                  <a:cubicBezTo>
                    <a:pt x="3089" y="1674"/>
                    <a:pt x="3097" y="1683"/>
                    <a:pt x="3106" y="1693"/>
                  </a:cubicBezTo>
                  <a:cubicBezTo>
                    <a:pt x="3114" y="1702"/>
                    <a:pt x="3123" y="1712"/>
                    <a:pt x="3131" y="1722"/>
                  </a:cubicBezTo>
                  <a:cubicBezTo>
                    <a:pt x="3136" y="1728"/>
                    <a:pt x="3141" y="1734"/>
                    <a:pt x="3146" y="1741"/>
                  </a:cubicBezTo>
                  <a:cubicBezTo>
                    <a:pt x="3150" y="1745"/>
                    <a:pt x="3153" y="1749"/>
                    <a:pt x="3156" y="1753"/>
                  </a:cubicBezTo>
                  <a:cubicBezTo>
                    <a:pt x="3160" y="1758"/>
                    <a:pt x="3164" y="1763"/>
                    <a:pt x="3167" y="1767"/>
                  </a:cubicBezTo>
                  <a:cubicBezTo>
                    <a:pt x="3172" y="1773"/>
                    <a:pt x="3176" y="1779"/>
                    <a:pt x="3181" y="1786"/>
                  </a:cubicBezTo>
                  <a:cubicBezTo>
                    <a:pt x="3183" y="1789"/>
                    <a:pt x="3185" y="1792"/>
                    <a:pt x="3187" y="1795"/>
                  </a:cubicBezTo>
                  <a:cubicBezTo>
                    <a:pt x="3193" y="1803"/>
                    <a:pt x="3199" y="1812"/>
                    <a:pt x="3205" y="1820"/>
                  </a:cubicBezTo>
                  <a:cubicBezTo>
                    <a:pt x="3205" y="1821"/>
                    <a:pt x="3206" y="1822"/>
                    <a:pt x="3206" y="1823"/>
                  </a:cubicBezTo>
                  <a:cubicBezTo>
                    <a:pt x="3213" y="1832"/>
                    <a:pt x="3219" y="1842"/>
                    <a:pt x="3225" y="1851"/>
                  </a:cubicBezTo>
                  <a:cubicBezTo>
                    <a:pt x="3226" y="1853"/>
                    <a:pt x="3227" y="1855"/>
                    <a:pt x="3228" y="1857"/>
                  </a:cubicBezTo>
                  <a:cubicBezTo>
                    <a:pt x="3236" y="1869"/>
                    <a:pt x="3244" y="1882"/>
                    <a:pt x="3251" y="1895"/>
                  </a:cubicBezTo>
                  <a:cubicBezTo>
                    <a:pt x="3259" y="1909"/>
                    <a:pt x="3266" y="1923"/>
                    <a:pt x="3273" y="1937"/>
                  </a:cubicBezTo>
                  <a:cubicBezTo>
                    <a:pt x="3279" y="1948"/>
                    <a:pt x="3284" y="1959"/>
                    <a:pt x="3289" y="1970"/>
                  </a:cubicBezTo>
                  <a:cubicBezTo>
                    <a:pt x="3291" y="1974"/>
                    <a:pt x="3293" y="1979"/>
                    <a:pt x="3295" y="1983"/>
                  </a:cubicBezTo>
                  <a:cubicBezTo>
                    <a:pt x="3302" y="1999"/>
                    <a:pt x="3309" y="2015"/>
                    <a:pt x="3316" y="2032"/>
                  </a:cubicBezTo>
                  <a:cubicBezTo>
                    <a:pt x="3322" y="2050"/>
                    <a:pt x="3329" y="2069"/>
                    <a:pt x="3335" y="2087"/>
                  </a:cubicBezTo>
                  <a:cubicBezTo>
                    <a:pt x="3336" y="2090"/>
                    <a:pt x="3337" y="2093"/>
                    <a:pt x="3338" y="2097"/>
                  </a:cubicBezTo>
                  <a:cubicBezTo>
                    <a:pt x="3343" y="2113"/>
                    <a:pt x="3347" y="2130"/>
                    <a:pt x="3352" y="2146"/>
                  </a:cubicBezTo>
                  <a:cubicBezTo>
                    <a:pt x="3373" y="2146"/>
                    <a:pt x="3373" y="2146"/>
                    <a:pt x="3373" y="2146"/>
                  </a:cubicBezTo>
                  <a:cubicBezTo>
                    <a:pt x="3371" y="2136"/>
                    <a:pt x="3368" y="2126"/>
                    <a:pt x="3365" y="21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825625"/>
              <a:ext cx="5667375" cy="5073650"/>
            </a:xfrm>
            <a:custGeom>
              <a:avLst/>
              <a:gdLst>
                <a:gd name="T0" fmla="*/ 2234 w 2234"/>
                <a:gd name="T1" fmla="*/ 1809 h 1999"/>
                <a:gd name="T2" fmla="*/ 2223 w 2234"/>
                <a:gd name="T3" fmla="*/ 1712 h 1999"/>
                <a:gd name="T4" fmla="*/ 2172 w 2234"/>
                <a:gd name="T5" fmla="*/ 1596 h 1999"/>
                <a:gd name="T6" fmla="*/ 2110 w 2234"/>
                <a:gd name="T7" fmla="*/ 1522 h 1999"/>
                <a:gd name="T8" fmla="*/ 2042 w 2234"/>
                <a:gd name="T9" fmla="*/ 1465 h 1999"/>
                <a:gd name="T10" fmla="*/ 1962 w 2234"/>
                <a:gd name="T11" fmla="*/ 1413 h 1999"/>
                <a:gd name="T12" fmla="*/ 1897 w 2234"/>
                <a:gd name="T13" fmla="*/ 1382 h 1999"/>
                <a:gd name="T14" fmla="*/ 1698 w 2234"/>
                <a:gd name="T15" fmla="*/ 1328 h 1999"/>
                <a:gd name="T16" fmla="*/ 1491 w 2234"/>
                <a:gd name="T17" fmla="*/ 1304 h 1999"/>
                <a:gd name="T18" fmla="*/ 1282 w 2234"/>
                <a:gd name="T19" fmla="*/ 1291 h 1999"/>
                <a:gd name="T20" fmla="*/ 1049 w 2234"/>
                <a:gd name="T21" fmla="*/ 1279 h 1999"/>
                <a:gd name="T22" fmla="*/ 842 w 2234"/>
                <a:gd name="T23" fmla="*/ 1260 h 1999"/>
                <a:gd name="T24" fmla="*/ 640 w 2234"/>
                <a:gd name="T25" fmla="*/ 1230 h 1999"/>
                <a:gd name="T26" fmla="*/ 453 w 2234"/>
                <a:gd name="T27" fmla="*/ 1187 h 1999"/>
                <a:gd name="T28" fmla="*/ 272 w 2234"/>
                <a:gd name="T29" fmla="*/ 1119 h 1999"/>
                <a:gd name="T30" fmla="*/ 130 w 2234"/>
                <a:gd name="T31" fmla="*/ 1012 h 1999"/>
                <a:gd name="T32" fmla="*/ 93 w 2234"/>
                <a:gd name="T33" fmla="*/ 950 h 1999"/>
                <a:gd name="T34" fmla="*/ 107 w 2234"/>
                <a:gd name="T35" fmla="*/ 760 h 1999"/>
                <a:gd name="T36" fmla="*/ 159 w 2234"/>
                <a:gd name="T37" fmla="*/ 689 h 1999"/>
                <a:gd name="T38" fmla="*/ 299 w 2234"/>
                <a:gd name="T39" fmla="*/ 582 h 1999"/>
                <a:gd name="T40" fmla="*/ 511 w 2234"/>
                <a:gd name="T41" fmla="*/ 494 h 1999"/>
                <a:gd name="T42" fmla="*/ 711 w 2234"/>
                <a:gd name="T43" fmla="*/ 441 h 1999"/>
                <a:gd name="T44" fmla="*/ 940 w 2234"/>
                <a:gd name="T45" fmla="*/ 369 h 1999"/>
                <a:gd name="T46" fmla="*/ 1051 w 2234"/>
                <a:gd name="T47" fmla="*/ 208 h 1999"/>
                <a:gd name="T48" fmla="*/ 992 w 2234"/>
                <a:gd name="T49" fmla="*/ 125 h 1999"/>
                <a:gd name="T50" fmla="*/ 843 w 2234"/>
                <a:gd name="T51" fmla="*/ 58 h 1999"/>
                <a:gd name="T52" fmla="*/ 637 w 2234"/>
                <a:gd name="T53" fmla="*/ 32 h 1999"/>
                <a:gd name="T54" fmla="*/ 443 w 2234"/>
                <a:gd name="T55" fmla="*/ 19 h 1999"/>
                <a:gd name="T56" fmla="*/ 218 w 2234"/>
                <a:gd name="T57" fmla="*/ 9 h 1999"/>
                <a:gd name="T58" fmla="*/ 8 w 2234"/>
                <a:gd name="T59" fmla="*/ 0 h 1999"/>
                <a:gd name="T60" fmla="*/ 153 w 2234"/>
                <a:gd name="T61" fmla="*/ 15 h 1999"/>
                <a:gd name="T62" fmla="*/ 386 w 2234"/>
                <a:gd name="T63" fmla="*/ 26 h 1999"/>
                <a:gd name="T64" fmla="*/ 595 w 2234"/>
                <a:gd name="T65" fmla="*/ 38 h 1999"/>
                <a:gd name="T66" fmla="*/ 801 w 2234"/>
                <a:gd name="T67" fmla="*/ 59 h 1999"/>
                <a:gd name="T68" fmla="*/ 954 w 2234"/>
                <a:gd name="T69" fmla="*/ 109 h 1999"/>
                <a:gd name="T70" fmla="*/ 1036 w 2234"/>
                <a:gd name="T71" fmla="*/ 195 h 1999"/>
                <a:gd name="T72" fmla="*/ 965 w 2234"/>
                <a:gd name="T73" fmla="*/ 340 h 1999"/>
                <a:gd name="T74" fmla="*/ 733 w 2234"/>
                <a:gd name="T75" fmla="*/ 423 h 1999"/>
                <a:gd name="T76" fmla="*/ 516 w 2234"/>
                <a:gd name="T77" fmla="*/ 478 h 1999"/>
                <a:gd name="T78" fmla="*/ 299 w 2234"/>
                <a:gd name="T79" fmla="*/ 565 h 1999"/>
                <a:gd name="T80" fmla="*/ 171 w 2234"/>
                <a:gd name="T81" fmla="*/ 655 h 1999"/>
                <a:gd name="T82" fmla="*/ 101 w 2234"/>
                <a:gd name="T83" fmla="*/ 741 h 1999"/>
                <a:gd name="T84" fmla="*/ 72 w 2234"/>
                <a:gd name="T85" fmla="*/ 927 h 1999"/>
                <a:gd name="T86" fmla="*/ 103 w 2234"/>
                <a:gd name="T87" fmla="*/ 995 h 1999"/>
                <a:gd name="T88" fmla="*/ 225 w 2234"/>
                <a:gd name="T89" fmla="*/ 1107 h 1999"/>
                <a:gd name="T90" fmla="*/ 395 w 2234"/>
                <a:gd name="T91" fmla="*/ 1184 h 1999"/>
                <a:gd name="T92" fmla="*/ 594 w 2234"/>
                <a:gd name="T93" fmla="*/ 1236 h 1999"/>
                <a:gd name="T94" fmla="*/ 798 w 2234"/>
                <a:gd name="T95" fmla="*/ 1270 h 1999"/>
                <a:gd name="T96" fmla="*/ 1004 w 2234"/>
                <a:gd name="T97" fmla="*/ 1292 h 1999"/>
                <a:gd name="T98" fmla="*/ 1213 w 2234"/>
                <a:gd name="T99" fmla="*/ 1305 h 1999"/>
                <a:gd name="T100" fmla="*/ 1422 w 2234"/>
                <a:gd name="T101" fmla="*/ 1316 h 1999"/>
                <a:gd name="T102" fmla="*/ 1629 w 2234"/>
                <a:gd name="T103" fmla="*/ 1336 h 1999"/>
                <a:gd name="T104" fmla="*/ 1809 w 2234"/>
                <a:gd name="T105" fmla="*/ 1370 h 1999"/>
                <a:gd name="T106" fmla="*/ 1950 w 2234"/>
                <a:gd name="T107" fmla="*/ 1425 h 1999"/>
                <a:gd name="T108" fmla="*/ 2001 w 2234"/>
                <a:gd name="T109" fmla="*/ 1456 h 1999"/>
                <a:gd name="T110" fmla="*/ 2081 w 2234"/>
                <a:gd name="T111" fmla="*/ 1516 h 1999"/>
                <a:gd name="T112" fmla="*/ 2152 w 2234"/>
                <a:gd name="T113" fmla="*/ 1598 h 1999"/>
                <a:gd name="T114" fmla="*/ 2200 w 2234"/>
                <a:gd name="T115" fmla="*/ 1699 h 1999"/>
                <a:gd name="T116" fmla="*/ 2214 w 2234"/>
                <a:gd name="T117" fmla="*/ 1805 h 1999"/>
                <a:gd name="T118" fmla="*/ 2184 w 2234"/>
                <a:gd name="T119" fmla="*/ 1971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34" h="1999">
                  <a:moveTo>
                    <a:pt x="2204" y="1980"/>
                  </a:moveTo>
                  <a:cubicBezTo>
                    <a:pt x="2206" y="1971"/>
                    <a:pt x="2206" y="1971"/>
                    <a:pt x="2206" y="1971"/>
                  </a:cubicBezTo>
                  <a:cubicBezTo>
                    <a:pt x="2208" y="1965"/>
                    <a:pt x="2210" y="1959"/>
                    <a:pt x="2212" y="1953"/>
                  </a:cubicBezTo>
                  <a:cubicBezTo>
                    <a:pt x="2214" y="1947"/>
                    <a:pt x="2215" y="1940"/>
                    <a:pt x="2217" y="1934"/>
                  </a:cubicBezTo>
                  <a:cubicBezTo>
                    <a:pt x="2218" y="1928"/>
                    <a:pt x="2220" y="1922"/>
                    <a:pt x="2221" y="1915"/>
                  </a:cubicBezTo>
                  <a:cubicBezTo>
                    <a:pt x="2223" y="1909"/>
                    <a:pt x="2224" y="1903"/>
                    <a:pt x="2225" y="1897"/>
                  </a:cubicBezTo>
                  <a:cubicBezTo>
                    <a:pt x="2227" y="1890"/>
                    <a:pt x="2228" y="1884"/>
                    <a:pt x="2229" y="1877"/>
                  </a:cubicBezTo>
                  <a:cubicBezTo>
                    <a:pt x="2231" y="1864"/>
                    <a:pt x="2232" y="1851"/>
                    <a:pt x="2233" y="1838"/>
                  </a:cubicBezTo>
                  <a:cubicBezTo>
                    <a:pt x="2234" y="1832"/>
                    <a:pt x="2234" y="1825"/>
                    <a:pt x="2234" y="1819"/>
                  </a:cubicBezTo>
                  <a:cubicBezTo>
                    <a:pt x="2234" y="1809"/>
                    <a:pt x="2234" y="1809"/>
                    <a:pt x="2234" y="1809"/>
                  </a:cubicBezTo>
                  <a:cubicBezTo>
                    <a:pt x="2234" y="1799"/>
                    <a:pt x="2234" y="1799"/>
                    <a:pt x="2234" y="1799"/>
                  </a:cubicBezTo>
                  <a:cubicBezTo>
                    <a:pt x="2234" y="1792"/>
                    <a:pt x="2234" y="1785"/>
                    <a:pt x="2233" y="1779"/>
                  </a:cubicBezTo>
                  <a:cubicBezTo>
                    <a:pt x="2233" y="1776"/>
                    <a:pt x="2233" y="1773"/>
                    <a:pt x="2232" y="1770"/>
                  </a:cubicBezTo>
                  <a:cubicBezTo>
                    <a:pt x="2232" y="1766"/>
                    <a:pt x="2232" y="1762"/>
                    <a:pt x="2231" y="1759"/>
                  </a:cubicBezTo>
                  <a:cubicBezTo>
                    <a:pt x="2231" y="1754"/>
                    <a:pt x="2231" y="1754"/>
                    <a:pt x="2231" y="1754"/>
                  </a:cubicBezTo>
                  <a:cubicBezTo>
                    <a:pt x="2230" y="1749"/>
                    <a:pt x="2230" y="1749"/>
                    <a:pt x="2230" y="1749"/>
                  </a:cubicBezTo>
                  <a:cubicBezTo>
                    <a:pt x="2228" y="1739"/>
                    <a:pt x="2228" y="1739"/>
                    <a:pt x="2228" y="1739"/>
                  </a:cubicBezTo>
                  <a:cubicBezTo>
                    <a:pt x="2227" y="1729"/>
                    <a:pt x="2227" y="1729"/>
                    <a:pt x="2227" y="1729"/>
                  </a:cubicBezTo>
                  <a:cubicBezTo>
                    <a:pt x="2226" y="1725"/>
                    <a:pt x="2225" y="1722"/>
                    <a:pt x="2224" y="1719"/>
                  </a:cubicBezTo>
                  <a:cubicBezTo>
                    <a:pt x="2224" y="1716"/>
                    <a:pt x="2223" y="1714"/>
                    <a:pt x="2223" y="1712"/>
                  </a:cubicBezTo>
                  <a:cubicBezTo>
                    <a:pt x="2222" y="1708"/>
                    <a:pt x="2221" y="1703"/>
                    <a:pt x="2219" y="1699"/>
                  </a:cubicBezTo>
                  <a:cubicBezTo>
                    <a:pt x="2217" y="1693"/>
                    <a:pt x="2215" y="1686"/>
                    <a:pt x="2213" y="1680"/>
                  </a:cubicBezTo>
                  <a:cubicBezTo>
                    <a:pt x="2212" y="1676"/>
                    <a:pt x="2211" y="1673"/>
                    <a:pt x="2209" y="1669"/>
                  </a:cubicBezTo>
                  <a:cubicBezTo>
                    <a:pt x="2208" y="1666"/>
                    <a:pt x="2207" y="1663"/>
                    <a:pt x="2206" y="1660"/>
                  </a:cubicBezTo>
                  <a:cubicBezTo>
                    <a:pt x="2203" y="1654"/>
                    <a:pt x="2201" y="1648"/>
                    <a:pt x="2197" y="1642"/>
                  </a:cubicBezTo>
                  <a:cubicBezTo>
                    <a:pt x="2196" y="1639"/>
                    <a:pt x="2195" y="1637"/>
                    <a:pt x="2194" y="1635"/>
                  </a:cubicBezTo>
                  <a:cubicBezTo>
                    <a:pt x="2192" y="1631"/>
                    <a:pt x="2190" y="1627"/>
                    <a:pt x="2188" y="1623"/>
                  </a:cubicBezTo>
                  <a:cubicBezTo>
                    <a:pt x="2184" y="1617"/>
                    <a:pt x="2181" y="1611"/>
                    <a:pt x="2177" y="1605"/>
                  </a:cubicBezTo>
                  <a:cubicBezTo>
                    <a:pt x="2177" y="1605"/>
                    <a:pt x="2177" y="1605"/>
                    <a:pt x="2177" y="1605"/>
                  </a:cubicBezTo>
                  <a:cubicBezTo>
                    <a:pt x="2175" y="1602"/>
                    <a:pt x="2174" y="1599"/>
                    <a:pt x="2172" y="1596"/>
                  </a:cubicBezTo>
                  <a:cubicBezTo>
                    <a:pt x="2166" y="1588"/>
                    <a:pt x="2166" y="1588"/>
                    <a:pt x="2166" y="1588"/>
                  </a:cubicBezTo>
                  <a:cubicBezTo>
                    <a:pt x="2164" y="1585"/>
                    <a:pt x="2162" y="1582"/>
                    <a:pt x="2160" y="1579"/>
                  </a:cubicBezTo>
                  <a:cubicBezTo>
                    <a:pt x="2158" y="1577"/>
                    <a:pt x="2156" y="1574"/>
                    <a:pt x="2154" y="1571"/>
                  </a:cubicBezTo>
                  <a:cubicBezTo>
                    <a:pt x="2150" y="1566"/>
                    <a:pt x="2146" y="1561"/>
                    <a:pt x="2142" y="1557"/>
                  </a:cubicBezTo>
                  <a:cubicBezTo>
                    <a:pt x="2141" y="1556"/>
                    <a:pt x="2141" y="1555"/>
                    <a:pt x="2140" y="1555"/>
                  </a:cubicBezTo>
                  <a:cubicBezTo>
                    <a:pt x="2138" y="1552"/>
                    <a:pt x="2136" y="1549"/>
                    <a:pt x="2134" y="1547"/>
                  </a:cubicBezTo>
                  <a:cubicBezTo>
                    <a:pt x="2126" y="1539"/>
                    <a:pt x="2126" y="1539"/>
                    <a:pt x="2126" y="1539"/>
                  </a:cubicBezTo>
                  <a:cubicBezTo>
                    <a:pt x="2125" y="1538"/>
                    <a:pt x="2124" y="1537"/>
                    <a:pt x="2123" y="1536"/>
                  </a:cubicBezTo>
                  <a:cubicBezTo>
                    <a:pt x="2119" y="1532"/>
                    <a:pt x="2116" y="1528"/>
                    <a:pt x="2112" y="1524"/>
                  </a:cubicBezTo>
                  <a:cubicBezTo>
                    <a:pt x="2111" y="1523"/>
                    <a:pt x="2111" y="1523"/>
                    <a:pt x="2110" y="1522"/>
                  </a:cubicBezTo>
                  <a:cubicBezTo>
                    <a:pt x="2109" y="1522"/>
                    <a:pt x="2109" y="1521"/>
                    <a:pt x="2108" y="1520"/>
                  </a:cubicBezTo>
                  <a:cubicBezTo>
                    <a:pt x="2106" y="1518"/>
                    <a:pt x="2104" y="1516"/>
                    <a:pt x="2101" y="1514"/>
                  </a:cubicBezTo>
                  <a:cubicBezTo>
                    <a:pt x="2098" y="1511"/>
                    <a:pt x="2095" y="1508"/>
                    <a:pt x="2092" y="1506"/>
                  </a:cubicBezTo>
                  <a:cubicBezTo>
                    <a:pt x="2085" y="1498"/>
                    <a:pt x="2085" y="1498"/>
                    <a:pt x="2085" y="1498"/>
                  </a:cubicBezTo>
                  <a:cubicBezTo>
                    <a:pt x="2084" y="1498"/>
                    <a:pt x="2083" y="1497"/>
                    <a:pt x="2082" y="1496"/>
                  </a:cubicBezTo>
                  <a:cubicBezTo>
                    <a:pt x="2080" y="1495"/>
                    <a:pt x="2078" y="1493"/>
                    <a:pt x="2077" y="1492"/>
                  </a:cubicBezTo>
                  <a:cubicBezTo>
                    <a:pt x="2072" y="1488"/>
                    <a:pt x="2067" y="1484"/>
                    <a:pt x="2062" y="1480"/>
                  </a:cubicBezTo>
                  <a:cubicBezTo>
                    <a:pt x="2062" y="1479"/>
                    <a:pt x="2061" y="1479"/>
                    <a:pt x="2060" y="1478"/>
                  </a:cubicBezTo>
                  <a:cubicBezTo>
                    <a:pt x="2055" y="1473"/>
                    <a:pt x="2049" y="1470"/>
                    <a:pt x="2043" y="1465"/>
                  </a:cubicBezTo>
                  <a:cubicBezTo>
                    <a:pt x="2043" y="1465"/>
                    <a:pt x="2043" y="1465"/>
                    <a:pt x="2042" y="1465"/>
                  </a:cubicBezTo>
                  <a:cubicBezTo>
                    <a:pt x="2037" y="1461"/>
                    <a:pt x="2032" y="1457"/>
                    <a:pt x="2026" y="1453"/>
                  </a:cubicBezTo>
                  <a:cubicBezTo>
                    <a:pt x="2025" y="1452"/>
                    <a:pt x="2023" y="1451"/>
                    <a:pt x="2022" y="1450"/>
                  </a:cubicBezTo>
                  <a:cubicBezTo>
                    <a:pt x="2018" y="1447"/>
                    <a:pt x="2013" y="1444"/>
                    <a:pt x="2008" y="1441"/>
                  </a:cubicBezTo>
                  <a:cubicBezTo>
                    <a:pt x="2002" y="1437"/>
                    <a:pt x="2002" y="1437"/>
                    <a:pt x="2002" y="1437"/>
                  </a:cubicBezTo>
                  <a:cubicBezTo>
                    <a:pt x="1999" y="1435"/>
                    <a:pt x="1999" y="1435"/>
                    <a:pt x="1999" y="1435"/>
                  </a:cubicBezTo>
                  <a:cubicBezTo>
                    <a:pt x="1995" y="1432"/>
                    <a:pt x="1995" y="1432"/>
                    <a:pt x="1995" y="1432"/>
                  </a:cubicBezTo>
                  <a:cubicBezTo>
                    <a:pt x="1990" y="1429"/>
                    <a:pt x="1990" y="1429"/>
                    <a:pt x="1990" y="1429"/>
                  </a:cubicBezTo>
                  <a:cubicBezTo>
                    <a:pt x="1987" y="1428"/>
                    <a:pt x="1984" y="1426"/>
                    <a:pt x="1981" y="1424"/>
                  </a:cubicBezTo>
                  <a:cubicBezTo>
                    <a:pt x="1978" y="1422"/>
                    <a:pt x="1975" y="1420"/>
                    <a:pt x="1972" y="1419"/>
                  </a:cubicBezTo>
                  <a:cubicBezTo>
                    <a:pt x="1962" y="1413"/>
                    <a:pt x="1962" y="1413"/>
                    <a:pt x="1962" y="1413"/>
                  </a:cubicBezTo>
                  <a:cubicBezTo>
                    <a:pt x="1961" y="1412"/>
                    <a:pt x="1961" y="1412"/>
                    <a:pt x="1961" y="1412"/>
                  </a:cubicBezTo>
                  <a:cubicBezTo>
                    <a:pt x="1960" y="1412"/>
                    <a:pt x="1960" y="1412"/>
                    <a:pt x="1960" y="1412"/>
                  </a:cubicBezTo>
                  <a:cubicBezTo>
                    <a:pt x="1958" y="1410"/>
                    <a:pt x="1958" y="1410"/>
                    <a:pt x="1958" y="1410"/>
                  </a:cubicBezTo>
                  <a:cubicBezTo>
                    <a:pt x="1953" y="1408"/>
                    <a:pt x="1953" y="1408"/>
                    <a:pt x="1953" y="1408"/>
                  </a:cubicBezTo>
                  <a:cubicBezTo>
                    <a:pt x="1943" y="1403"/>
                    <a:pt x="1943" y="1403"/>
                    <a:pt x="1943" y="1403"/>
                  </a:cubicBezTo>
                  <a:cubicBezTo>
                    <a:pt x="1940" y="1401"/>
                    <a:pt x="1940" y="1401"/>
                    <a:pt x="1940" y="1401"/>
                  </a:cubicBezTo>
                  <a:cubicBezTo>
                    <a:pt x="1934" y="1398"/>
                    <a:pt x="1934" y="1398"/>
                    <a:pt x="1934" y="1398"/>
                  </a:cubicBezTo>
                  <a:cubicBezTo>
                    <a:pt x="1929" y="1395"/>
                    <a:pt x="1923" y="1393"/>
                    <a:pt x="1918" y="1391"/>
                  </a:cubicBezTo>
                  <a:cubicBezTo>
                    <a:pt x="1917" y="1390"/>
                    <a:pt x="1915" y="1389"/>
                    <a:pt x="1914" y="1389"/>
                  </a:cubicBezTo>
                  <a:cubicBezTo>
                    <a:pt x="1908" y="1386"/>
                    <a:pt x="1903" y="1384"/>
                    <a:pt x="1897" y="1382"/>
                  </a:cubicBezTo>
                  <a:cubicBezTo>
                    <a:pt x="1890" y="1379"/>
                    <a:pt x="1883" y="1376"/>
                    <a:pt x="1875" y="1373"/>
                  </a:cubicBezTo>
                  <a:cubicBezTo>
                    <a:pt x="1868" y="1371"/>
                    <a:pt x="1861" y="1368"/>
                    <a:pt x="1854" y="1366"/>
                  </a:cubicBezTo>
                  <a:cubicBezTo>
                    <a:pt x="1846" y="1363"/>
                    <a:pt x="1839" y="1361"/>
                    <a:pt x="1832" y="1358"/>
                  </a:cubicBezTo>
                  <a:cubicBezTo>
                    <a:pt x="1824" y="1356"/>
                    <a:pt x="1817" y="1354"/>
                    <a:pt x="1810" y="1352"/>
                  </a:cubicBezTo>
                  <a:cubicBezTo>
                    <a:pt x="1802" y="1350"/>
                    <a:pt x="1795" y="1348"/>
                    <a:pt x="1787" y="1346"/>
                  </a:cubicBezTo>
                  <a:cubicBezTo>
                    <a:pt x="1780" y="1345"/>
                    <a:pt x="1773" y="1343"/>
                    <a:pt x="1765" y="1341"/>
                  </a:cubicBezTo>
                  <a:cubicBezTo>
                    <a:pt x="1759" y="1340"/>
                    <a:pt x="1753" y="1338"/>
                    <a:pt x="1746" y="1337"/>
                  </a:cubicBezTo>
                  <a:cubicBezTo>
                    <a:pt x="1745" y="1337"/>
                    <a:pt x="1744" y="1336"/>
                    <a:pt x="1743" y="1336"/>
                  </a:cubicBezTo>
                  <a:cubicBezTo>
                    <a:pt x="1735" y="1335"/>
                    <a:pt x="1728" y="1333"/>
                    <a:pt x="1720" y="1332"/>
                  </a:cubicBezTo>
                  <a:cubicBezTo>
                    <a:pt x="1713" y="1330"/>
                    <a:pt x="1705" y="1329"/>
                    <a:pt x="1698" y="1328"/>
                  </a:cubicBezTo>
                  <a:cubicBezTo>
                    <a:pt x="1690" y="1327"/>
                    <a:pt x="1682" y="1325"/>
                    <a:pt x="1675" y="1324"/>
                  </a:cubicBezTo>
                  <a:cubicBezTo>
                    <a:pt x="1667" y="1323"/>
                    <a:pt x="1660" y="1322"/>
                    <a:pt x="1652" y="1321"/>
                  </a:cubicBezTo>
                  <a:cubicBezTo>
                    <a:pt x="1645" y="1320"/>
                    <a:pt x="1637" y="1319"/>
                    <a:pt x="1629" y="1318"/>
                  </a:cubicBezTo>
                  <a:cubicBezTo>
                    <a:pt x="1622" y="1317"/>
                    <a:pt x="1614" y="1316"/>
                    <a:pt x="1606" y="1315"/>
                  </a:cubicBezTo>
                  <a:cubicBezTo>
                    <a:pt x="1599" y="1314"/>
                    <a:pt x="1591" y="1313"/>
                    <a:pt x="1583" y="1312"/>
                  </a:cubicBezTo>
                  <a:cubicBezTo>
                    <a:pt x="1579" y="1312"/>
                    <a:pt x="1574" y="1311"/>
                    <a:pt x="1569" y="1311"/>
                  </a:cubicBezTo>
                  <a:cubicBezTo>
                    <a:pt x="1566" y="1311"/>
                    <a:pt x="1563" y="1310"/>
                    <a:pt x="1560" y="1310"/>
                  </a:cubicBezTo>
                  <a:cubicBezTo>
                    <a:pt x="1553" y="1309"/>
                    <a:pt x="1545" y="1309"/>
                    <a:pt x="1537" y="1308"/>
                  </a:cubicBezTo>
                  <a:cubicBezTo>
                    <a:pt x="1530" y="1307"/>
                    <a:pt x="1522" y="1307"/>
                    <a:pt x="1514" y="1306"/>
                  </a:cubicBezTo>
                  <a:cubicBezTo>
                    <a:pt x="1507" y="1305"/>
                    <a:pt x="1499" y="1305"/>
                    <a:pt x="1491" y="1304"/>
                  </a:cubicBezTo>
                  <a:cubicBezTo>
                    <a:pt x="1483" y="1303"/>
                    <a:pt x="1476" y="1303"/>
                    <a:pt x="1468" y="1302"/>
                  </a:cubicBezTo>
                  <a:cubicBezTo>
                    <a:pt x="1460" y="1302"/>
                    <a:pt x="1453" y="1301"/>
                    <a:pt x="1445" y="1300"/>
                  </a:cubicBezTo>
                  <a:cubicBezTo>
                    <a:pt x="1437" y="1300"/>
                    <a:pt x="1429" y="1299"/>
                    <a:pt x="1422" y="1299"/>
                  </a:cubicBezTo>
                  <a:cubicBezTo>
                    <a:pt x="1414" y="1298"/>
                    <a:pt x="1406" y="1298"/>
                    <a:pt x="1398" y="1297"/>
                  </a:cubicBezTo>
                  <a:cubicBezTo>
                    <a:pt x="1395" y="1297"/>
                    <a:pt x="1392" y="1297"/>
                    <a:pt x="1388" y="1297"/>
                  </a:cubicBezTo>
                  <a:cubicBezTo>
                    <a:pt x="1384" y="1297"/>
                    <a:pt x="1379" y="1296"/>
                    <a:pt x="1375" y="1296"/>
                  </a:cubicBezTo>
                  <a:cubicBezTo>
                    <a:pt x="1367" y="1296"/>
                    <a:pt x="1360" y="1295"/>
                    <a:pt x="1352" y="1295"/>
                  </a:cubicBezTo>
                  <a:cubicBezTo>
                    <a:pt x="1344" y="1294"/>
                    <a:pt x="1336" y="1294"/>
                    <a:pt x="1329" y="1293"/>
                  </a:cubicBezTo>
                  <a:cubicBezTo>
                    <a:pt x="1321" y="1293"/>
                    <a:pt x="1313" y="1293"/>
                    <a:pt x="1305" y="1292"/>
                  </a:cubicBezTo>
                  <a:cubicBezTo>
                    <a:pt x="1298" y="1292"/>
                    <a:pt x="1290" y="1291"/>
                    <a:pt x="1282" y="1291"/>
                  </a:cubicBezTo>
                  <a:cubicBezTo>
                    <a:pt x="1274" y="1291"/>
                    <a:pt x="1267" y="1290"/>
                    <a:pt x="1259" y="1290"/>
                  </a:cubicBezTo>
                  <a:cubicBezTo>
                    <a:pt x="1251" y="1289"/>
                    <a:pt x="1243" y="1289"/>
                    <a:pt x="1235" y="1289"/>
                  </a:cubicBezTo>
                  <a:cubicBezTo>
                    <a:pt x="1228" y="1288"/>
                    <a:pt x="1220" y="1288"/>
                    <a:pt x="1212" y="1288"/>
                  </a:cubicBezTo>
                  <a:cubicBezTo>
                    <a:pt x="1204" y="1287"/>
                    <a:pt x="1197" y="1287"/>
                    <a:pt x="1189" y="1286"/>
                  </a:cubicBezTo>
                  <a:cubicBezTo>
                    <a:pt x="1181" y="1286"/>
                    <a:pt x="1173" y="1286"/>
                    <a:pt x="1166" y="1285"/>
                  </a:cubicBezTo>
                  <a:cubicBezTo>
                    <a:pt x="1158" y="1285"/>
                    <a:pt x="1150" y="1284"/>
                    <a:pt x="1142" y="1284"/>
                  </a:cubicBezTo>
                  <a:cubicBezTo>
                    <a:pt x="1135" y="1284"/>
                    <a:pt x="1127" y="1283"/>
                    <a:pt x="1119" y="1283"/>
                  </a:cubicBezTo>
                  <a:cubicBezTo>
                    <a:pt x="1111" y="1282"/>
                    <a:pt x="1104" y="1282"/>
                    <a:pt x="1096" y="1281"/>
                  </a:cubicBezTo>
                  <a:cubicBezTo>
                    <a:pt x="1088" y="1281"/>
                    <a:pt x="1080" y="1281"/>
                    <a:pt x="1073" y="1280"/>
                  </a:cubicBezTo>
                  <a:cubicBezTo>
                    <a:pt x="1065" y="1280"/>
                    <a:pt x="1057" y="1279"/>
                    <a:pt x="1049" y="1279"/>
                  </a:cubicBezTo>
                  <a:cubicBezTo>
                    <a:pt x="1042" y="1278"/>
                    <a:pt x="1034" y="1278"/>
                    <a:pt x="1026" y="1277"/>
                  </a:cubicBezTo>
                  <a:cubicBezTo>
                    <a:pt x="1023" y="1277"/>
                    <a:pt x="1020" y="1277"/>
                    <a:pt x="1017" y="1276"/>
                  </a:cubicBezTo>
                  <a:cubicBezTo>
                    <a:pt x="1012" y="1276"/>
                    <a:pt x="1008" y="1276"/>
                    <a:pt x="1003" y="1275"/>
                  </a:cubicBezTo>
                  <a:cubicBezTo>
                    <a:pt x="995" y="1275"/>
                    <a:pt x="988" y="1274"/>
                    <a:pt x="980" y="1274"/>
                  </a:cubicBezTo>
                  <a:cubicBezTo>
                    <a:pt x="972" y="1273"/>
                    <a:pt x="964" y="1272"/>
                    <a:pt x="957" y="1272"/>
                  </a:cubicBezTo>
                  <a:cubicBezTo>
                    <a:pt x="949" y="1271"/>
                    <a:pt x="941" y="1270"/>
                    <a:pt x="934" y="1270"/>
                  </a:cubicBezTo>
                  <a:cubicBezTo>
                    <a:pt x="926" y="1269"/>
                    <a:pt x="918" y="1268"/>
                    <a:pt x="911" y="1267"/>
                  </a:cubicBezTo>
                  <a:cubicBezTo>
                    <a:pt x="903" y="1267"/>
                    <a:pt x="895" y="1266"/>
                    <a:pt x="888" y="1265"/>
                  </a:cubicBezTo>
                  <a:cubicBezTo>
                    <a:pt x="880" y="1264"/>
                    <a:pt x="872" y="1263"/>
                    <a:pt x="865" y="1263"/>
                  </a:cubicBezTo>
                  <a:cubicBezTo>
                    <a:pt x="857" y="1262"/>
                    <a:pt x="849" y="1261"/>
                    <a:pt x="842" y="1260"/>
                  </a:cubicBezTo>
                  <a:cubicBezTo>
                    <a:pt x="837" y="1259"/>
                    <a:pt x="833" y="1259"/>
                    <a:pt x="829" y="1258"/>
                  </a:cubicBezTo>
                  <a:cubicBezTo>
                    <a:pt x="826" y="1258"/>
                    <a:pt x="822" y="1257"/>
                    <a:pt x="819" y="1257"/>
                  </a:cubicBezTo>
                  <a:cubicBezTo>
                    <a:pt x="811" y="1256"/>
                    <a:pt x="803" y="1255"/>
                    <a:pt x="796" y="1254"/>
                  </a:cubicBezTo>
                  <a:cubicBezTo>
                    <a:pt x="788" y="1253"/>
                    <a:pt x="781" y="1252"/>
                    <a:pt x="773" y="1251"/>
                  </a:cubicBezTo>
                  <a:cubicBezTo>
                    <a:pt x="765" y="1250"/>
                    <a:pt x="758" y="1249"/>
                    <a:pt x="750" y="1248"/>
                  </a:cubicBezTo>
                  <a:cubicBezTo>
                    <a:pt x="743" y="1247"/>
                    <a:pt x="735" y="1246"/>
                    <a:pt x="727" y="1244"/>
                  </a:cubicBezTo>
                  <a:cubicBezTo>
                    <a:pt x="720" y="1243"/>
                    <a:pt x="712" y="1242"/>
                    <a:pt x="705" y="1241"/>
                  </a:cubicBezTo>
                  <a:cubicBezTo>
                    <a:pt x="697" y="1240"/>
                    <a:pt x="690" y="1238"/>
                    <a:pt x="682" y="1237"/>
                  </a:cubicBezTo>
                  <a:cubicBezTo>
                    <a:pt x="674" y="1236"/>
                    <a:pt x="667" y="1235"/>
                    <a:pt x="659" y="1233"/>
                  </a:cubicBezTo>
                  <a:cubicBezTo>
                    <a:pt x="653" y="1232"/>
                    <a:pt x="646" y="1231"/>
                    <a:pt x="640" y="1230"/>
                  </a:cubicBezTo>
                  <a:cubicBezTo>
                    <a:pt x="639" y="1230"/>
                    <a:pt x="638" y="1230"/>
                    <a:pt x="637" y="1229"/>
                  </a:cubicBezTo>
                  <a:cubicBezTo>
                    <a:pt x="629" y="1228"/>
                    <a:pt x="622" y="1227"/>
                    <a:pt x="614" y="1225"/>
                  </a:cubicBezTo>
                  <a:cubicBezTo>
                    <a:pt x="607" y="1224"/>
                    <a:pt x="599" y="1222"/>
                    <a:pt x="592" y="1221"/>
                  </a:cubicBezTo>
                  <a:cubicBezTo>
                    <a:pt x="584" y="1219"/>
                    <a:pt x="577" y="1218"/>
                    <a:pt x="569" y="1216"/>
                  </a:cubicBezTo>
                  <a:cubicBezTo>
                    <a:pt x="562" y="1214"/>
                    <a:pt x="554" y="1213"/>
                    <a:pt x="547" y="1211"/>
                  </a:cubicBezTo>
                  <a:cubicBezTo>
                    <a:pt x="539" y="1209"/>
                    <a:pt x="532" y="1208"/>
                    <a:pt x="524" y="1206"/>
                  </a:cubicBezTo>
                  <a:cubicBezTo>
                    <a:pt x="517" y="1204"/>
                    <a:pt x="510" y="1202"/>
                    <a:pt x="502" y="1201"/>
                  </a:cubicBezTo>
                  <a:cubicBezTo>
                    <a:pt x="495" y="1199"/>
                    <a:pt x="487" y="1197"/>
                    <a:pt x="480" y="1195"/>
                  </a:cubicBezTo>
                  <a:cubicBezTo>
                    <a:pt x="473" y="1193"/>
                    <a:pt x="465" y="1191"/>
                    <a:pt x="458" y="1189"/>
                  </a:cubicBezTo>
                  <a:cubicBezTo>
                    <a:pt x="456" y="1188"/>
                    <a:pt x="454" y="1188"/>
                    <a:pt x="453" y="1187"/>
                  </a:cubicBezTo>
                  <a:cubicBezTo>
                    <a:pt x="447" y="1186"/>
                    <a:pt x="441" y="1184"/>
                    <a:pt x="436" y="1182"/>
                  </a:cubicBezTo>
                  <a:cubicBezTo>
                    <a:pt x="428" y="1180"/>
                    <a:pt x="421" y="1178"/>
                    <a:pt x="414" y="1176"/>
                  </a:cubicBezTo>
                  <a:cubicBezTo>
                    <a:pt x="406" y="1173"/>
                    <a:pt x="399" y="1171"/>
                    <a:pt x="392" y="1169"/>
                  </a:cubicBezTo>
                  <a:cubicBezTo>
                    <a:pt x="385" y="1166"/>
                    <a:pt x="377" y="1164"/>
                    <a:pt x="370" y="1161"/>
                  </a:cubicBezTo>
                  <a:cubicBezTo>
                    <a:pt x="367" y="1160"/>
                    <a:pt x="364" y="1159"/>
                    <a:pt x="361" y="1158"/>
                  </a:cubicBezTo>
                  <a:cubicBezTo>
                    <a:pt x="357" y="1156"/>
                    <a:pt x="353" y="1154"/>
                    <a:pt x="348" y="1153"/>
                  </a:cubicBezTo>
                  <a:cubicBezTo>
                    <a:pt x="341" y="1150"/>
                    <a:pt x="334" y="1147"/>
                    <a:pt x="327" y="1144"/>
                  </a:cubicBezTo>
                  <a:cubicBezTo>
                    <a:pt x="320" y="1141"/>
                    <a:pt x="313" y="1138"/>
                    <a:pt x="305" y="1135"/>
                  </a:cubicBezTo>
                  <a:cubicBezTo>
                    <a:pt x="298" y="1132"/>
                    <a:pt x="291" y="1129"/>
                    <a:pt x="284" y="1125"/>
                  </a:cubicBezTo>
                  <a:cubicBezTo>
                    <a:pt x="280" y="1123"/>
                    <a:pt x="276" y="1121"/>
                    <a:pt x="272" y="1119"/>
                  </a:cubicBezTo>
                  <a:cubicBezTo>
                    <a:pt x="269" y="1118"/>
                    <a:pt x="266" y="1116"/>
                    <a:pt x="263" y="1115"/>
                  </a:cubicBezTo>
                  <a:cubicBezTo>
                    <a:pt x="256" y="1111"/>
                    <a:pt x="249" y="1107"/>
                    <a:pt x="242" y="1103"/>
                  </a:cubicBezTo>
                  <a:cubicBezTo>
                    <a:pt x="235" y="1099"/>
                    <a:pt x="228" y="1095"/>
                    <a:pt x="222" y="1091"/>
                  </a:cubicBezTo>
                  <a:cubicBezTo>
                    <a:pt x="215" y="1087"/>
                    <a:pt x="208" y="1082"/>
                    <a:pt x="201" y="1077"/>
                  </a:cubicBezTo>
                  <a:cubicBezTo>
                    <a:pt x="197" y="1075"/>
                    <a:pt x="194" y="1072"/>
                    <a:pt x="190" y="1069"/>
                  </a:cubicBezTo>
                  <a:cubicBezTo>
                    <a:pt x="187" y="1067"/>
                    <a:pt x="184" y="1065"/>
                    <a:pt x="181" y="1063"/>
                  </a:cubicBezTo>
                  <a:cubicBezTo>
                    <a:pt x="174" y="1057"/>
                    <a:pt x="168" y="1052"/>
                    <a:pt x="162" y="1046"/>
                  </a:cubicBezTo>
                  <a:cubicBezTo>
                    <a:pt x="157" y="1042"/>
                    <a:pt x="153" y="1038"/>
                    <a:pt x="149" y="1034"/>
                  </a:cubicBezTo>
                  <a:cubicBezTo>
                    <a:pt x="148" y="1033"/>
                    <a:pt x="148" y="1033"/>
                    <a:pt x="148" y="1033"/>
                  </a:cubicBezTo>
                  <a:cubicBezTo>
                    <a:pt x="142" y="1026"/>
                    <a:pt x="135" y="1019"/>
                    <a:pt x="130" y="1012"/>
                  </a:cubicBezTo>
                  <a:cubicBezTo>
                    <a:pt x="128" y="1010"/>
                    <a:pt x="127" y="1008"/>
                    <a:pt x="125" y="1007"/>
                  </a:cubicBezTo>
                  <a:cubicBezTo>
                    <a:pt x="119" y="997"/>
                    <a:pt x="119" y="997"/>
                    <a:pt x="119" y="997"/>
                  </a:cubicBezTo>
                  <a:cubicBezTo>
                    <a:pt x="116" y="994"/>
                    <a:pt x="114" y="990"/>
                    <a:pt x="112" y="987"/>
                  </a:cubicBezTo>
                  <a:cubicBezTo>
                    <a:pt x="112" y="987"/>
                    <a:pt x="112" y="987"/>
                    <a:pt x="112" y="987"/>
                  </a:cubicBezTo>
                  <a:cubicBezTo>
                    <a:pt x="106" y="977"/>
                    <a:pt x="106" y="977"/>
                    <a:pt x="106" y="977"/>
                  </a:cubicBezTo>
                  <a:cubicBezTo>
                    <a:pt x="105" y="975"/>
                    <a:pt x="104" y="973"/>
                    <a:pt x="103" y="971"/>
                  </a:cubicBezTo>
                  <a:cubicBezTo>
                    <a:pt x="100" y="966"/>
                    <a:pt x="100" y="966"/>
                    <a:pt x="100" y="966"/>
                  </a:cubicBezTo>
                  <a:cubicBezTo>
                    <a:pt x="96" y="956"/>
                    <a:pt x="96" y="956"/>
                    <a:pt x="96" y="956"/>
                  </a:cubicBezTo>
                  <a:cubicBezTo>
                    <a:pt x="95" y="955"/>
                    <a:pt x="95" y="955"/>
                    <a:pt x="95" y="955"/>
                  </a:cubicBezTo>
                  <a:cubicBezTo>
                    <a:pt x="94" y="953"/>
                    <a:pt x="94" y="952"/>
                    <a:pt x="93" y="950"/>
                  </a:cubicBezTo>
                  <a:cubicBezTo>
                    <a:pt x="91" y="944"/>
                    <a:pt x="91" y="944"/>
                    <a:pt x="91" y="944"/>
                  </a:cubicBezTo>
                  <a:cubicBezTo>
                    <a:pt x="87" y="933"/>
                    <a:pt x="87" y="933"/>
                    <a:pt x="87" y="933"/>
                  </a:cubicBezTo>
                  <a:cubicBezTo>
                    <a:pt x="86" y="929"/>
                    <a:pt x="85" y="925"/>
                    <a:pt x="84" y="921"/>
                  </a:cubicBezTo>
                  <a:cubicBezTo>
                    <a:pt x="83" y="919"/>
                    <a:pt x="83" y="917"/>
                    <a:pt x="82" y="914"/>
                  </a:cubicBezTo>
                  <a:cubicBezTo>
                    <a:pt x="76" y="886"/>
                    <a:pt x="75" y="856"/>
                    <a:pt x="82" y="827"/>
                  </a:cubicBezTo>
                  <a:cubicBezTo>
                    <a:pt x="83" y="824"/>
                    <a:pt x="84" y="819"/>
                    <a:pt x="85" y="816"/>
                  </a:cubicBezTo>
                  <a:cubicBezTo>
                    <a:pt x="86" y="812"/>
                    <a:pt x="87" y="808"/>
                    <a:pt x="88" y="804"/>
                  </a:cubicBezTo>
                  <a:cubicBezTo>
                    <a:pt x="92" y="793"/>
                    <a:pt x="92" y="793"/>
                    <a:pt x="92" y="793"/>
                  </a:cubicBezTo>
                  <a:cubicBezTo>
                    <a:pt x="94" y="789"/>
                    <a:pt x="95" y="785"/>
                    <a:pt x="97" y="782"/>
                  </a:cubicBezTo>
                  <a:cubicBezTo>
                    <a:pt x="100" y="774"/>
                    <a:pt x="104" y="767"/>
                    <a:pt x="107" y="760"/>
                  </a:cubicBezTo>
                  <a:cubicBezTo>
                    <a:pt x="109" y="757"/>
                    <a:pt x="111" y="753"/>
                    <a:pt x="113" y="750"/>
                  </a:cubicBezTo>
                  <a:cubicBezTo>
                    <a:pt x="116" y="744"/>
                    <a:pt x="116" y="744"/>
                    <a:pt x="116" y="744"/>
                  </a:cubicBezTo>
                  <a:cubicBezTo>
                    <a:pt x="117" y="743"/>
                    <a:pt x="118" y="741"/>
                    <a:pt x="119" y="739"/>
                  </a:cubicBezTo>
                  <a:cubicBezTo>
                    <a:pt x="126" y="730"/>
                    <a:pt x="126" y="730"/>
                    <a:pt x="126" y="730"/>
                  </a:cubicBezTo>
                  <a:cubicBezTo>
                    <a:pt x="126" y="729"/>
                    <a:pt x="126" y="729"/>
                    <a:pt x="126" y="729"/>
                  </a:cubicBezTo>
                  <a:cubicBezTo>
                    <a:pt x="133" y="720"/>
                    <a:pt x="133" y="720"/>
                    <a:pt x="133" y="720"/>
                  </a:cubicBezTo>
                  <a:cubicBezTo>
                    <a:pt x="137" y="715"/>
                    <a:pt x="137" y="715"/>
                    <a:pt x="137" y="715"/>
                  </a:cubicBezTo>
                  <a:cubicBezTo>
                    <a:pt x="140" y="710"/>
                    <a:pt x="140" y="710"/>
                    <a:pt x="140" y="710"/>
                  </a:cubicBezTo>
                  <a:cubicBezTo>
                    <a:pt x="148" y="701"/>
                    <a:pt x="148" y="701"/>
                    <a:pt x="148" y="701"/>
                  </a:cubicBezTo>
                  <a:cubicBezTo>
                    <a:pt x="152" y="697"/>
                    <a:pt x="155" y="693"/>
                    <a:pt x="159" y="689"/>
                  </a:cubicBezTo>
                  <a:cubicBezTo>
                    <a:pt x="166" y="681"/>
                    <a:pt x="174" y="673"/>
                    <a:pt x="181" y="666"/>
                  </a:cubicBezTo>
                  <a:cubicBezTo>
                    <a:pt x="184" y="663"/>
                    <a:pt x="187" y="661"/>
                    <a:pt x="189" y="659"/>
                  </a:cubicBezTo>
                  <a:cubicBezTo>
                    <a:pt x="193" y="656"/>
                    <a:pt x="196" y="653"/>
                    <a:pt x="199" y="650"/>
                  </a:cubicBezTo>
                  <a:cubicBezTo>
                    <a:pt x="206" y="645"/>
                    <a:pt x="212" y="640"/>
                    <a:pt x="218" y="635"/>
                  </a:cubicBezTo>
                  <a:cubicBezTo>
                    <a:pt x="218" y="635"/>
                    <a:pt x="219" y="635"/>
                    <a:pt x="219" y="634"/>
                  </a:cubicBezTo>
                  <a:cubicBezTo>
                    <a:pt x="228" y="627"/>
                    <a:pt x="237" y="620"/>
                    <a:pt x="247" y="614"/>
                  </a:cubicBezTo>
                  <a:cubicBezTo>
                    <a:pt x="251" y="611"/>
                    <a:pt x="254" y="609"/>
                    <a:pt x="258" y="607"/>
                  </a:cubicBezTo>
                  <a:cubicBezTo>
                    <a:pt x="275" y="596"/>
                    <a:pt x="275" y="596"/>
                    <a:pt x="275" y="596"/>
                  </a:cubicBezTo>
                  <a:cubicBezTo>
                    <a:pt x="278" y="594"/>
                    <a:pt x="278" y="594"/>
                    <a:pt x="278" y="594"/>
                  </a:cubicBezTo>
                  <a:cubicBezTo>
                    <a:pt x="299" y="582"/>
                    <a:pt x="299" y="582"/>
                    <a:pt x="299" y="582"/>
                  </a:cubicBezTo>
                  <a:cubicBezTo>
                    <a:pt x="300" y="581"/>
                    <a:pt x="301" y="580"/>
                    <a:pt x="302" y="580"/>
                  </a:cubicBezTo>
                  <a:cubicBezTo>
                    <a:pt x="311" y="575"/>
                    <a:pt x="320" y="570"/>
                    <a:pt x="329" y="566"/>
                  </a:cubicBezTo>
                  <a:cubicBezTo>
                    <a:pt x="333" y="563"/>
                    <a:pt x="338" y="561"/>
                    <a:pt x="342" y="559"/>
                  </a:cubicBezTo>
                  <a:cubicBezTo>
                    <a:pt x="346" y="557"/>
                    <a:pt x="351" y="555"/>
                    <a:pt x="356" y="553"/>
                  </a:cubicBezTo>
                  <a:cubicBezTo>
                    <a:pt x="364" y="549"/>
                    <a:pt x="373" y="545"/>
                    <a:pt x="382" y="541"/>
                  </a:cubicBezTo>
                  <a:cubicBezTo>
                    <a:pt x="391" y="537"/>
                    <a:pt x="399" y="533"/>
                    <a:pt x="408" y="530"/>
                  </a:cubicBezTo>
                  <a:cubicBezTo>
                    <a:pt x="417" y="526"/>
                    <a:pt x="425" y="523"/>
                    <a:pt x="434" y="520"/>
                  </a:cubicBezTo>
                  <a:cubicBezTo>
                    <a:pt x="442" y="517"/>
                    <a:pt x="451" y="513"/>
                    <a:pt x="460" y="510"/>
                  </a:cubicBezTo>
                  <a:cubicBezTo>
                    <a:pt x="468" y="507"/>
                    <a:pt x="477" y="505"/>
                    <a:pt x="485" y="502"/>
                  </a:cubicBezTo>
                  <a:cubicBezTo>
                    <a:pt x="494" y="499"/>
                    <a:pt x="502" y="496"/>
                    <a:pt x="511" y="494"/>
                  </a:cubicBezTo>
                  <a:cubicBezTo>
                    <a:pt x="515" y="492"/>
                    <a:pt x="518" y="491"/>
                    <a:pt x="522" y="490"/>
                  </a:cubicBezTo>
                  <a:cubicBezTo>
                    <a:pt x="527" y="489"/>
                    <a:pt x="531" y="487"/>
                    <a:pt x="536" y="486"/>
                  </a:cubicBezTo>
                  <a:cubicBezTo>
                    <a:pt x="544" y="483"/>
                    <a:pt x="553" y="481"/>
                    <a:pt x="561" y="479"/>
                  </a:cubicBezTo>
                  <a:cubicBezTo>
                    <a:pt x="570" y="476"/>
                    <a:pt x="578" y="474"/>
                    <a:pt x="586" y="472"/>
                  </a:cubicBezTo>
                  <a:cubicBezTo>
                    <a:pt x="595" y="469"/>
                    <a:pt x="603" y="467"/>
                    <a:pt x="612" y="465"/>
                  </a:cubicBezTo>
                  <a:cubicBezTo>
                    <a:pt x="620" y="463"/>
                    <a:pt x="628" y="461"/>
                    <a:pt x="637" y="458"/>
                  </a:cubicBezTo>
                  <a:cubicBezTo>
                    <a:pt x="645" y="456"/>
                    <a:pt x="653" y="454"/>
                    <a:pt x="662" y="452"/>
                  </a:cubicBezTo>
                  <a:cubicBezTo>
                    <a:pt x="670" y="450"/>
                    <a:pt x="678" y="448"/>
                    <a:pt x="687" y="446"/>
                  </a:cubicBezTo>
                  <a:cubicBezTo>
                    <a:pt x="694" y="445"/>
                    <a:pt x="701" y="443"/>
                    <a:pt x="708" y="441"/>
                  </a:cubicBezTo>
                  <a:cubicBezTo>
                    <a:pt x="709" y="441"/>
                    <a:pt x="710" y="441"/>
                    <a:pt x="711" y="441"/>
                  </a:cubicBezTo>
                  <a:cubicBezTo>
                    <a:pt x="720" y="439"/>
                    <a:pt x="728" y="437"/>
                    <a:pt x="736" y="435"/>
                  </a:cubicBezTo>
                  <a:cubicBezTo>
                    <a:pt x="745" y="433"/>
                    <a:pt x="753" y="431"/>
                    <a:pt x="761" y="429"/>
                  </a:cubicBezTo>
                  <a:cubicBezTo>
                    <a:pt x="769" y="427"/>
                    <a:pt x="778" y="425"/>
                    <a:pt x="786" y="423"/>
                  </a:cubicBezTo>
                  <a:cubicBezTo>
                    <a:pt x="794" y="421"/>
                    <a:pt x="803" y="419"/>
                    <a:pt x="811" y="417"/>
                  </a:cubicBezTo>
                  <a:cubicBezTo>
                    <a:pt x="820" y="415"/>
                    <a:pt x="828" y="412"/>
                    <a:pt x="836" y="410"/>
                  </a:cubicBezTo>
                  <a:cubicBezTo>
                    <a:pt x="845" y="407"/>
                    <a:pt x="853" y="405"/>
                    <a:pt x="862" y="402"/>
                  </a:cubicBezTo>
                  <a:cubicBezTo>
                    <a:pt x="870" y="399"/>
                    <a:pt x="879" y="396"/>
                    <a:pt x="887" y="393"/>
                  </a:cubicBezTo>
                  <a:cubicBezTo>
                    <a:pt x="889" y="392"/>
                    <a:pt x="891" y="391"/>
                    <a:pt x="893" y="391"/>
                  </a:cubicBezTo>
                  <a:cubicBezTo>
                    <a:pt x="900" y="388"/>
                    <a:pt x="907" y="385"/>
                    <a:pt x="913" y="382"/>
                  </a:cubicBezTo>
                  <a:cubicBezTo>
                    <a:pt x="922" y="378"/>
                    <a:pt x="931" y="374"/>
                    <a:pt x="940" y="369"/>
                  </a:cubicBezTo>
                  <a:cubicBezTo>
                    <a:pt x="949" y="365"/>
                    <a:pt x="958" y="359"/>
                    <a:pt x="967" y="354"/>
                  </a:cubicBezTo>
                  <a:cubicBezTo>
                    <a:pt x="971" y="351"/>
                    <a:pt x="975" y="349"/>
                    <a:pt x="978" y="347"/>
                  </a:cubicBezTo>
                  <a:cubicBezTo>
                    <a:pt x="988" y="340"/>
                    <a:pt x="988" y="340"/>
                    <a:pt x="988" y="340"/>
                  </a:cubicBezTo>
                  <a:cubicBezTo>
                    <a:pt x="990" y="338"/>
                    <a:pt x="993" y="336"/>
                    <a:pt x="995" y="334"/>
                  </a:cubicBezTo>
                  <a:cubicBezTo>
                    <a:pt x="996" y="334"/>
                    <a:pt x="997" y="333"/>
                    <a:pt x="998" y="332"/>
                  </a:cubicBezTo>
                  <a:cubicBezTo>
                    <a:pt x="1004" y="327"/>
                    <a:pt x="1010" y="323"/>
                    <a:pt x="1016" y="317"/>
                  </a:cubicBezTo>
                  <a:cubicBezTo>
                    <a:pt x="1019" y="314"/>
                    <a:pt x="1022" y="311"/>
                    <a:pt x="1025" y="308"/>
                  </a:cubicBezTo>
                  <a:cubicBezTo>
                    <a:pt x="1033" y="299"/>
                    <a:pt x="1040" y="290"/>
                    <a:pt x="1046" y="279"/>
                  </a:cubicBezTo>
                  <a:cubicBezTo>
                    <a:pt x="1053" y="265"/>
                    <a:pt x="1057" y="248"/>
                    <a:pt x="1056" y="232"/>
                  </a:cubicBezTo>
                  <a:cubicBezTo>
                    <a:pt x="1055" y="224"/>
                    <a:pt x="1054" y="216"/>
                    <a:pt x="1051" y="208"/>
                  </a:cubicBezTo>
                  <a:cubicBezTo>
                    <a:pt x="1050" y="205"/>
                    <a:pt x="1050" y="205"/>
                    <a:pt x="1050" y="205"/>
                  </a:cubicBezTo>
                  <a:cubicBezTo>
                    <a:pt x="1050" y="205"/>
                    <a:pt x="1050" y="204"/>
                    <a:pt x="1050" y="204"/>
                  </a:cubicBezTo>
                  <a:cubicBezTo>
                    <a:pt x="1050" y="203"/>
                    <a:pt x="1049" y="203"/>
                    <a:pt x="1049" y="202"/>
                  </a:cubicBezTo>
                  <a:cubicBezTo>
                    <a:pt x="1047" y="197"/>
                    <a:pt x="1047" y="197"/>
                    <a:pt x="1047" y="197"/>
                  </a:cubicBezTo>
                  <a:cubicBezTo>
                    <a:pt x="1045" y="191"/>
                    <a:pt x="1045" y="191"/>
                    <a:pt x="1045" y="191"/>
                  </a:cubicBezTo>
                  <a:cubicBezTo>
                    <a:pt x="1044" y="190"/>
                    <a:pt x="1043" y="188"/>
                    <a:pt x="1042" y="186"/>
                  </a:cubicBezTo>
                  <a:cubicBezTo>
                    <a:pt x="1039" y="181"/>
                    <a:pt x="1037" y="176"/>
                    <a:pt x="1034" y="172"/>
                  </a:cubicBezTo>
                  <a:cubicBezTo>
                    <a:pt x="1028" y="163"/>
                    <a:pt x="1022" y="155"/>
                    <a:pt x="1016" y="148"/>
                  </a:cubicBezTo>
                  <a:cubicBezTo>
                    <a:pt x="1013" y="145"/>
                    <a:pt x="1009" y="141"/>
                    <a:pt x="1006" y="138"/>
                  </a:cubicBezTo>
                  <a:cubicBezTo>
                    <a:pt x="1001" y="134"/>
                    <a:pt x="997" y="129"/>
                    <a:pt x="992" y="125"/>
                  </a:cubicBezTo>
                  <a:cubicBezTo>
                    <a:pt x="986" y="121"/>
                    <a:pt x="981" y="116"/>
                    <a:pt x="975" y="112"/>
                  </a:cubicBezTo>
                  <a:cubicBezTo>
                    <a:pt x="974" y="112"/>
                    <a:pt x="973" y="111"/>
                    <a:pt x="972" y="110"/>
                  </a:cubicBezTo>
                  <a:cubicBezTo>
                    <a:pt x="965" y="106"/>
                    <a:pt x="958" y="102"/>
                    <a:pt x="951" y="98"/>
                  </a:cubicBezTo>
                  <a:cubicBezTo>
                    <a:pt x="945" y="95"/>
                    <a:pt x="940" y="92"/>
                    <a:pt x="934" y="89"/>
                  </a:cubicBezTo>
                  <a:cubicBezTo>
                    <a:pt x="933" y="89"/>
                    <a:pt x="931" y="88"/>
                    <a:pt x="930" y="87"/>
                  </a:cubicBezTo>
                  <a:cubicBezTo>
                    <a:pt x="923" y="84"/>
                    <a:pt x="916" y="81"/>
                    <a:pt x="909" y="78"/>
                  </a:cubicBezTo>
                  <a:cubicBezTo>
                    <a:pt x="903" y="76"/>
                    <a:pt x="897" y="74"/>
                    <a:pt x="891" y="72"/>
                  </a:cubicBezTo>
                  <a:cubicBezTo>
                    <a:pt x="889" y="71"/>
                    <a:pt x="888" y="71"/>
                    <a:pt x="887" y="71"/>
                  </a:cubicBezTo>
                  <a:cubicBezTo>
                    <a:pt x="880" y="68"/>
                    <a:pt x="872" y="66"/>
                    <a:pt x="865" y="64"/>
                  </a:cubicBezTo>
                  <a:cubicBezTo>
                    <a:pt x="857" y="62"/>
                    <a:pt x="850" y="60"/>
                    <a:pt x="843" y="58"/>
                  </a:cubicBezTo>
                  <a:cubicBezTo>
                    <a:pt x="835" y="57"/>
                    <a:pt x="828" y="55"/>
                    <a:pt x="820" y="53"/>
                  </a:cubicBezTo>
                  <a:cubicBezTo>
                    <a:pt x="814" y="52"/>
                    <a:pt x="808" y="51"/>
                    <a:pt x="801" y="50"/>
                  </a:cubicBezTo>
                  <a:cubicBezTo>
                    <a:pt x="800" y="49"/>
                    <a:pt x="799" y="49"/>
                    <a:pt x="798" y="49"/>
                  </a:cubicBezTo>
                  <a:cubicBezTo>
                    <a:pt x="790" y="48"/>
                    <a:pt x="783" y="47"/>
                    <a:pt x="775" y="45"/>
                  </a:cubicBezTo>
                  <a:cubicBezTo>
                    <a:pt x="767" y="44"/>
                    <a:pt x="760" y="43"/>
                    <a:pt x="752" y="42"/>
                  </a:cubicBezTo>
                  <a:cubicBezTo>
                    <a:pt x="744" y="41"/>
                    <a:pt x="737" y="40"/>
                    <a:pt x="729" y="40"/>
                  </a:cubicBezTo>
                  <a:cubicBezTo>
                    <a:pt x="722" y="39"/>
                    <a:pt x="714" y="38"/>
                    <a:pt x="706" y="37"/>
                  </a:cubicBezTo>
                  <a:cubicBezTo>
                    <a:pt x="698" y="36"/>
                    <a:pt x="691" y="36"/>
                    <a:pt x="683" y="35"/>
                  </a:cubicBezTo>
                  <a:cubicBezTo>
                    <a:pt x="675" y="34"/>
                    <a:pt x="668" y="34"/>
                    <a:pt x="660" y="33"/>
                  </a:cubicBezTo>
                  <a:cubicBezTo>
                    <a:pt x="652" y="33"/>
                    <a:pt x="645" y="32"/>
                    <a:pt x="637" y="32"/>
                  </a:cubicBezTo>
                  <a:cubicBezTo>
                    <a:pt x="631" y="31"/>
                    <a:pt x="626" y="31"/>
                    <a:pt x="621" y="30"/>
                  </a:cubicBezTo>
                  <a:cubicBezTo>
                    <a:pt x="618" y="30"/>
                    <a:pt x="616" y="30"/>
                    <a:pt x="614" y="30"/>
                  </a:cubicBezTo>
                  <a:cubicBezTo>
                    <a:pt x="606" y="29"/>
                    <a:pt x="598" y="29"/>
                    <a:pt x="591" y="28"/>
                  </a:cubicBezTo>
                  <a:cubicBezTo>
                    <a:pt x="583" y="27"/>
                    <a:pt x="575" y="27"/>
                    <a:pt x="567" y="26"/>
                  </a:cubicBezTo>
                  <a:cubicBezTo>
                    <a:pt x="560" y="26"/>
                    <a:pt x="552" y="25"/>
                    <a:pt x="544" y="25"/>
                  </a:cubicBezTo>
                  <a:cubicBezTo>
                    <a:pt x="536" y="24"/>
                    <a:pt x="529" y="24"/>
                    <a:pt x="521" y="23"/>
                  </a:cubicBezTo>
                  <a:cubicBezTo>
                    <a:pt x="513" y="23"/>
                    <a:pt x="505" y="22"/>
                    <a:pt x="498" y="22"/>
                  </a:cubicBezTo>
                  <a:cubicBezTo>
                    <a:pt x="490" y="22"/>
                    <a:pt x="482" y="21"/>
                    <a:pt x="474" y="21"/>
                  </a:cubicBezTo>
                  <a:cubicBezTo>
                    <a:pt x="467" y="20"/>
                    <a:pt x="459" y="20"/>
                    <a:pt x="451" y="20"/>
                  </a:cubicBezTo>
                  <a:cubicBezTo>
                    <a:pt x="448" y="19"/>
                    <a:pt x="446" y="19"/>
                    <a:pt x="443" y="19"/>
                  </a:cubicBezTo>
                  <a:cubicBezTo>
                    <a:pt x="438" y="19"/>
                    <a:pt x="433" y="19"/>
                    <a:pt x="428" y="19"/>
                  </a:cubicBezTo>
                  <a:cubicBezTo>
                    <a:pt x="420" y="18"/>
                    <a:pt x="412" y="18"/>
                    <a:pt x="404" y="17"/>
                  </a:cubicBezTo>
                  <a:cubicBezTo>
                    <a:pt x="397" y="17"/>
                    <a:pt x="389" y="17"/>
                    <a:pt x="381" y="16"/>
                  </a:cubicBezTo>
                  <a:cubicBezTo>
                    <a:pt x="373" y="16"/>
                    <a:pt x="366" y="16"/>
                    <a:pt x="358" y="15"/>
                  </a:cubicBezTo>
                  <a:cubicBezTo>
                    <a:pt x="350" y="15"/>
                    <a:pt x="342" y="15"/>
                    <a:pt x="335" y="14"/>
                  </a:cubicBezTo>
                  <a:cubicBezTo>
                    <a:pt x="327" y="14"/>
                    <a:pt x="319" y="14"/>
                    <a:pt x="311" y="13"/>
                  </a:cubicBezTo>
                  <a:cubicBezTo>
                    <a:pt x="303" y="13"/>
                    <a:pt x="296" y="13"/>
                    <a:pt x="288" y="12"/>
                  </a:cubicBezTo>
                  <a:cubicBezTo>
                    <a:pt x="280" y="12"/>
                    <a:pt x="272" y="11"/>
                    <a:pt x="265" y="11"/>
                  </a:cubicBezTo>
                  <a:cubicBezTo>
                    <a:pt x="257" y="11"/>
                    <a:pt x="249" y="10"/>
                    <a:pt x="241" y="10"/>
                  </a:cubicBezTo>
                  <a:cubicBezTo>
                    <a:pt x="233" y="10"/>
                    <a:pt x="226" y="9"/>
                    <a:pt x="218" y="9"/>
                  </a:cubicBezTo>
                  <a:cubicBezTo>
                    <a:pt x="210" y="9"/>
                    <a:pt x="202" y="8"/>
                    <a:pt x="195" y="8"/>
                  </a:cubicBezTo>
                  <a:cubicBezTo>
                    <a:pt x="187" y="8"/>
                    <a:pt x="179" y="7"/>
                    <a:pt x="171" y="7"/>
                  </a:cubicBezTo>
                  <a:cubicBezTo>
                    <a:pt x="163" y="7"/>
                    <a:pt x="156" y="6"/>
                    <a:pt x="148" y="6"/>
                  </a:cubicBezTo>
                  <a:cubicBezTo>
                    <a:pt x="140" y="6"/>
                    <a:pt x="132" y="5"/>
                    <a:pt x="125" y="5"/>
                  </a:cubicBezTo>
                  <a:cubicBezTo>
                    <a:pt x="117" y="4"/>
                    <a:pt x="109" y="4"/>
                    <a:pt x="101" y="4"/>
                  </a:cubicBezTo>
                  <a:cubicBezTo>
                    <a:pt x="101" y="4"/>
                    <a:pt x="100" y="4"/>
                    <a:pt x="99" y="4"/>
                  </a:cubicBezTo>
                  <a:cubicBezTo>
                    <a:pt x="92" y="3"/>
                    <a:pt x="85" y="3"/>
                    <a:pt x="78" y="3"/>
                  </a:cubicBezTo>
                  <a:cubicBezTo>
                    <a:pt x="70" y="2"/>
                    <a:pt x="62" y="2"/>
                    <a:pt x="55" y="2"/>
                  </a:cubicBezTo>
                  <a:cubicBezTo>
                    <a:pt x="47" y="1"/>
                    <a:pt x="39" y="1"/>
                    <a:pt x="31" y="1"/>
                  </a:cubicBezTo>
                  <a:cubicBezTo>
                    <a:pt x="24" y="1"/>
                    <a:pt x="16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ubicBezTo>
                    <a:pt x="21" y="9"/>
                    <a:pt x="29" y="9"/>
                    <a:pt x="37" y="9"/>
                  </a:cubicBezTo>
                  <a:cubicBezTo>
                    <a:pt x="45" y="10"/>
                    <a:pt x="52" y="10"/>
                    <a:pt x="60" y="10"/>
                  </a:cubicBezTo>
                  <a:cubicBezTo>
                    <a:pt x="68" y="11"/>
                    <a:pt x="76" y="11"/>
                    <a:pt x="83" y="11"/>
                  </a:cubicBezTo>
                  <a:cubicBezTo>
                    <a:pt x="90" y="12"/>
                    <a:pt x="96" y="12"/>
                    <a:pt x="103" y="12"/>
                  </a:cubicBezTo>
                  <a:cubicBezTo>
                    <a:pt x="104" y="12"/>
                    <a:pt x="105" y="12"/>
                    <a:pt x="107" y="13"/>
                  </a:cubicBezTo>
                  <a:cubicBezTo>
                    <a:pt x="115" y="13"/>
                    <a:pt x="122" y="13"/>
                    <a:pt x="130" y="14"/>
                  </a:cubicBezTo>
                  <a:cubicBezTo>
                    <a:pt x="138" y="14"/>
                    <a:pt x="146" y="14"/>
                    <a:pt x="153" y="15"/>
                  </a:cubicBezTo>
                  <a:cubicBezTo>
                    <a:pt x="161" y="15"/>
                    <a:pt x="169" y="15"/>
                    <a:pt x="177" y="16"/>
                  </a:cubicBezTo>
                  <a:cubicBezTo>
                    <a:pt x="184" y="16"/>
                    <a:pt x="192" y="17"/>
                    <a:pt x="200" y="17"/>
                  </a:cubicBezTo>
                  <a:cubicBezTo>
                    <a:pt x="208" y="17"/>
                    <a:pt x="215" y="18"/>
                    <a:pt x="223" y="18"/>
                  </a:cubicBezTo>
                  <a:cubicBezTo>
                    <a:pt x="231" y="18"/>
                    <a:pt x="239" y="19"/>
                    <a:pt x="246" y="19"/>
                  </a:cubicBezTo>
                  <a:cubicBezTo>
                    <a:pt x="254" y="20"/>
                    <a:pt x="262" y="20"/>
                    <a:pt x="270" y="20"/>
                  </a:cubicBezTo>
                  <a:cubicBezTo>
                    <a:pt x="277" y="21"/>
                    <a:pt x="285" y="21"/>
                    <a:pt x="293" y="21"/>
                  </a:cubicBezTo>
                  <a:cubicBezTo>
                    <a:pt x="301" y="22"/>
                    <a:pt x="308" y="22"/>
                    <a:pt x="316" y="22"/>
                  </a:cubicBezTo>
                  <a:cubicBezTo>
                    <a:pt x="324" y="23"/>
                    <a:pt x="332" y="23"/>
                    <a:pt x="339" y="24"/>
                  </a:cubicBezTo>
                  <a:cubicBezTo>
                    <a:pt x="347" y="24"/>
                    <a:pt x="355" y="24"/>
                    <a:pt x="363" y="25"/>
                  </a:cubicBezTo>
                  <a:cubicBezTo>
                    <a:pt x="370" y="25"/>
                    <a:pt x="378" y="25"/>
                    <a:pt x="386" y="26"/>
                  </a:cubicBezTo>
                  <a:cubicBezTo>
                    <a:pt x="394" y="26"/>
                    <a:pt x="401" y="26"/>
                    <a:pt x="409" y="27"/>
                  </a:cubicBezTo>
                  <a:cubicBezTo>
                    <a:pt x="417" y="27"/>
                    <a:pt x="425" y="28"/>
                    <a:pt x="432" y="28"/>
                  </a:cubicBezTo>
                  <a:cubicBezTo>
                    <a:pt x="437" y="28"/>
                    <a:pt x="442" y="28"/>
                    <a:pt x="447" y="29"/>
                  </a:cubicBezTo>
                  <a:cubicBezTo>
                    <a:pt x="450" y="29"/>
                    <a:pt x="453" y="29"/>
                    <a:pt x="456" y="29"/>
                  </a:cubicBezTo>
                  <a:cubicBezTo>
                    <a:pt x="463" y="29"/>
                    <a:pt x="471" y="30"/>
                    <a:pt x="479" y="30"/>
                  </a:cubicBezTo>
                  <a:cubicBezTo>
                    <a:pt x="487" y="31"/>
                    <a:pt x="494" y="31"/>
                    <a:pt x="502" y="32"/>
                  </a:cubicBezTo>
                  <a:cubicBezTo>
                    <a:pt x="510" y="32"/>
                    <a:pt x="518" y="32"/>
                    <a:pt x="525" y="33"/>
                  </a:cubicBezTo>
                  <a:cubicBezTo>
                    <a:pt x="533" y="33"/>
                    <a:pt x="541" y="34"/>
                    <a:pt x="549" y="34"/>
                  </a:cubicBezTo>
                  <a:cubicBezTo>
                    <a:pt x="556" y="35"/>
                    <a:pt x="564" y="36"/>
                    <a:pt x="572" y="36"/>
                  </a:cubicBezTo>
                  <a:cubicBezTo>
                    <a:pt x="579" y="37"/>
                    <a:pt x="587" y="37"/>
                    <a:pt x="595" y="38"/>
                  </a:cubicBezTo>
                  <a:cubicBezTo>
                    <a:pt x="603" y="38"/>
                    <a:pt x="610" y="39"/>
                    <a:pt x="618" y="40"/>
                  </a:cubicBezTo>
                  <a:cubicBezTo>
                    <a:pt x="620" y="40"/>
                    <a:pt x="622" y="40"/>
                    <a:pt x="624" y="40"/>
                  </a:cubicBezTo>
                  <a:cubicBezTo>
                    <a:pt x="630" y="41"/>
                    <a:pt x="635" y="41"/>
                    <a:pt x="641" y="41"/>
                  </a:cubicBezTo>
                  <a:cubicBezTo>
                    <a:pt x="649" y="42"/>
                    <a:pt x="656" y="43"/>
                    <a:pt x="664" y="43"/>
                  </a:cubicBezTo>
                  <a:cubicBezTo>
                    <a:pt x="672" y="44"/>
                    <a:pt x="679" y="45"/>
                    <a:pt x="687" y="45"/>
                  </a:cubicBezTo>
                  <a:cubicBezTo>
                    <a:pt x="695" y="46"/>
                    <a:pt x="703" y="47"/>
                    <a:pt x="710" y="47"/>
                  </a:cubicBezTo>
                  <a:cubicBezTo>
                    <a:pt x="718" y="48"/>
                    <a:pt x="726" y="49"/>
                    <a:pt x="733" y="50"/>
                  </a:cubicBezTo>
                  <a:cubicBezTo>
                    <a:pt x="741" y="51"/>
                    <a:pt x="748" y="52"/>
                    <a:pt x="756" y="53"/>
                  </a:cubicBezTo>
                  <a:cubicBezTo>
                    <a:pt x="764" y="54"/>
                    <a:pt x="771" y="55"/>
                    <a:pt x="779" y="56"/>
                  </a:cubicBezTo>
                  <a:cubicBezTo>
                    <a:pt x="786" y="57"/>
                    <a:pt x="794" y="58"/>
                    <a:pt x="801" y="59"/>
                  </a:cubicBezTo>
                  <a:cubicBezTo>
                    <a:pt x="802" y="60"/>
                    <a:pt x="803" y="60"/>
                    <a:pt x="804" y="60"/>
                  </a:cubicBezTo>
                  <a:cubicBezTo>
                    <a:pt x="811" y="61"/>
                    <a:pt x="817" y="62"/>
                    <a:pt x="824" y="64"/>
                  </a:cubicBezTo>
                  <a:cubicBezTo>
                    <a:pt x="831" y="65"/>
                    <a:pt x="839" y="67"/>
                    <a:pt x="846" y="69"/>
                  </a:cubicBezTo>
                  <a:cubicBezTo>
                    <a:pt x="854" y="71"/>
                    <a:pt x="861" y="73"/>
                    <a:pt x="868" y="75"/>
                  </a:cubicBezTo>
                  <a:cubicBezTo>
                    <a:pt x="876" y="77"/>
                    <a:pt x="883" y="79"/>
                    <a:pt x="890" y="81"/>
                  </a:cubicBezTo>
                  <a:cubicBezTo>
                    <a:pt x="891" y="82"/>
                    <a:pt x="892" y="82"/>
                    <a:pt x="893" y="82"/>
                  </a:cubicBezTo>
                  <a:cubicBezTo>
                    <a:pt x="899" y="84"/>
                    <a:pt x="906" y="87"/>
                    <a:pt x="912" y="89"/>
                  </a:cubicBezTo>
                  <a:cubicBezTo>
                    <a:pt x="919" y="92"/>
                    <a:pt x="926" y="95"/>
                    <a:pt x="933" y="98"/>
                  </a:cubicBezTo>
                  <a:cubicBezTo>
                    <a:pt x="934" y="99"/>
                    <a:pt x="935" y="99"/>
                    <a:pt x="935" y="99"/>
                  </a:cubicBezTo>
                  <a:cubicBezTo>
                    <a:pt x="942" y="102"/>
                    <a:pt x="948" y="106"/>
                    <a:pt x="954" y="109"/>
                  </a:cubicBezTo>
                  <a:cubicBezTo>
                    <a:pt x="961" y="113"/>
                    <a:pt x="968" y="117"/>
                    <a:pt x="975" y="122"/>
                  </a:cubicBezTo>
                  <a:cubicBezTo>
                    <a:pt x="975" y="122"/>
                    <a:pt x="975" y="122"/>
                    <a:pt x="975" y="122"/>
                  </a:cubicBezTo>
                  <a:cubicBezTo>
                    <a:pt x="982" y="127"/>
                    <a:pt x="988" y="132"/>
                    <a:pt x="995" y="137"/>
                  </a:cubicBezTo>
                  <a:cubicBezTo>
                    <a:pt x="997" y="139"/>
                    <a:pt x="999" y="141"/>
                    <a:pt x="1001" y="143"/>
                  </a:cubicBezTo>
                  <a:cubicBezTo>
                    <a:pt x="1003" y="145"/>
                    <a:pt x="1004" y="146"/>
                    <a:pt x="1006" y="148"/>
                  </a:cubicBezTo>
                  <a:cubicBezTo>
                    <a:pt x="1007" y="149"/>
                    <a:pt x="1008" y="150"/>
                    <a:pt x="1009" y="152"/>
                  </a:cubicBezTo>
                  <a:cubicBezTo>
                    <a:pt x="1016" y="159"/>
                    <a:pt x="1022" y="168"/>
                    <a:pt x="1027" y="176"/>
                  </a:cubicBezTo>
                  <a:cubicBezTo>
                    <a:pt x="1028" y="179"/>
                    <a:pt x="1030" y="182"/>
                    <a:pt x="1032" y="185"/>
                  </a:cubicBezTo>
                  <a:cubicBezTo>
                    <a:pt x="1032" y="187"/>
                    <a:pt x="1033" y="188"/>
                    <a:pt x="1034" y="190"/>
                  </a:cubicBezTo>
                  <a:cubicBezTo>
                    <a:pt x="1036" y="195"/>
                    <a:pt x="1036" y="195"/>
                    <a:pt x="1036" y="195"/>
                  </a:cubicBezTo>
                  <a:cubicBezTo>
                    <a:pt x="1039" y="201"/>
                    <a:pt x="1039" y="201"/>
                    <a:pt x="1039" y="201"/>
                  </a:cubicBezTo>
                  <a:cubicBezTo>
                    <a:pt x="1039" y="202"/>
                    <a:pt x="1039" y="203"/>
                    <a:pt x="1040" y="203"/>
                  </a:cubicBezTo>
                  <a:cubicBezTo>
                    <a:pt x="1041" y="206"/>
                    <a:pt x="1041" y="206"/>
                    <a:pt x="1041" y="206"/>
                  </a:cubicBezTo>
                  <a:cubicBezTo>
                    <a:pt x="1041" y="208"/>
                    <a:pt x="1042" y="210"/>
                    <a:pt x="1042" y="212"/>
                  </a:cubicBezTo>
                  <a:cubicBezTo>
                    <a:pt x="1043" y="217"/>
                    <a:pt x="1044" y="223"/>
                    <a:pt x="1045" y="228"/>
                  </a:cubicBezTo>
                  <a:cubicBezTo>
                    <a:pt x="1045" y="243"/>
                    <a:pt x="1042" y="258"/>
                    <a:pt x="1035" y="272"/>
                  </a:cubicBezTo>
                  <a:cubicBezTo>
                    <a:pt x="1032" y="278"/>
                    <a:pt x="1028" y="284"/>
                    <a:pt x="1024" y="290"/>
                  </a:cubicBezTo>
                  <a:cubicBezTo>
                    <a:pt x="1015" y="301"/>
                    <a:pt x="1004" y="311"/>
                    <a:pt x="993" y="320"/>
                  </a:cubicBezTo>
                  <a:cubicBezTo>
                    <a:pt x="986" y="325"/>
                    <a:pt x="978" y="331"/>
                    <a:pt x="970" y="336"/>
                  </a:cubicBezTo>
                  <a:cubicBezTo>
                    <a:pt x="968" y="338"/>
                    <a:pt x="966" y="339"/>
                    <a:pt x="965" y="340"/>
                  </a:cubicBezTo>
                  <a:cubicBezTo>
                    <a:pt x="956" y="346"/>
                    <a:pt x="947" y="351"/>
                    <a:pt x="937" y="356"/>
                  </a:cubicBezTo>
                  <a:cubicBezTo>
                    <a:pt x="929" y="361"/>
                    <a:pt x="920" y="365"/>
                    <a:pt x="911" y="369"/>
                  </a:cubicBezTo>
                  <a:cubicBezTo>
                    <a:pt x="903" y="373"/>
                    <a:pt x="895" y="376"/>
                    <a:pt x="887" y="379"/>
                  </a:cubicBezTo>
                  <a:cubicBezTo>
                    <a:pt x="886" y="380"/>
                    <a:pt x="885" y="380"/>
                    <a:pt x="884" y="380"/>
                  </a:cubicBezTo>
                  <a:cubicBezTo>
                    <a:pt x="876" y="383"/>
                    <a:pt x="867" y="387"/>
                    <a:pt x="859" y="389"/>
                  </a:cubicBezTo>
                  <a:cubicBezTo>
                    <a:pt x="850" y="392"/>
                    <a:pt x="842" y="395"/>
                    <a:pt x="833" y="397"/>
                  </a:cubicBezTo>
                  <a:cubicBezTo>
                    <a:pt x="825" y="400"/>
                    <a:pt x="816" y="402"/>
                    <a:pt x="808" y="405"/>
                  </a:cubicBezTo>
                  <a:cubicBezTo>
                    <a:pt x="800" y="407"/>
                    <a:pt x="791" y="409"/>
                    <a:pt x="783" y="411"/>
                  </a:cubicBezTo>
                  <a:cubicBezTo>
                    <a:pt x="775" y="413"/>
                    <a:pt x="766" y="415"/>
                    <a:pt x="758" y="417"/>
                  </a:cubicBezTo>
                  <a:cubicBezTo>
                    <a:pt x="750" y="419"/>
                    <a:pt x="741" y="421"/>
                    <a:pt x="733" y="423"/>
                  </a:cubicBezTo>
                  <a:cubicBezTo>
                    <a:pt x="725" y="424"/>
                    <a:pt x="716" y="426"/>
                    <a:pt x="708" y="428"/>
                  </a:cubicBezTo>
                  <a:cubicBezTo>
                    <a:pt x="706" y="429"/>
                    <a:pt x="704" y="429"/>
                    <a:pt x="703" y="429"/>
                  </a:cubicBezTo>
                  <a:cubicBezTo>
                    <a:pt x="696" y="431"/>
                    <a:pt x="690" y="432"/>
                    <a:pt x="683" y="434"/>
                  </a:cubicBezTo>
                  <a:cubicBezTo>
                    <a:pt x="675" y="436"/>
                    <a:pt x="667" y="438"/>
                    <a:pt x="658" y="440"/>
                  </a:cubicBezTo>
                  <a:cubicBezTo>
                    <a:pt x="650" y="442"/>
                    <a:pt x="642" y="444"/>
                    <a:pt x="633" y="446"/>
                  </a:cubicBezTo>
                  <a:cubicBezTo>
                    <a:pt x="625" y="448"/>
                    <a:pt x="617" y="450"/>
                    <a:pt x="608" y="452"/>
                  </a:cubicBezTo>
                  <a:cubicBezTo>
                    <a:pt x="600" y="454"/>
                    <a:pt x="591" y="456"/>
                    <a:pt x="583" y="459"/>
                  </a:cubicBezTo>
                  <a:cubicBezTo>
                    <a:pt x="575" y="461"/>
                    <a:pt x="566" y="463"/>
                    <a:pt x="558" y="466"/>
                  </a:cubicBezTo>
                  <a:cubicBezTo>
                    <a:pt x="549" y="468"/>
                    <a:pt x="541" y="470"/>
                    <a:pt x="533" y="473"/>
                  </a:cubicBezTo>
                  <a:cubicBezTo>
                    <a:pt x="527" y="474"/>
                    <a:pt x="521" y="476"/>
                    <a:pt x="516" y="478"/>
                  </a:cubicBezTo>
                  <a:cubicBezTo>
                    <a:pt x="513" y="479"/>
                    <a:pt x="510" y="479"/>
                    <a:pt x="507" y="480"/>
                  </a:cubicBezTo>
                  <a:cubicBezTo>
                    <a:pt x="499" y="483"/>
                    <a:pt x="490" y="486"/>
                    <a:pt x="482" y="488"/>
                  </a:cubicBezTo>
                  <a:cubicBezTo>
                    <a:pt x="473" y="491"/>
                    <a:pt x="465" y="494"/>
                    <a:pt x="456" y="497"/>
                  </a:cubicBezTo>
                  <a:cubicBezTo>
                    <a:pt x="448" y="500"/>
                    <a:pt x="439" y="503"/>
                    <a:pt x="430" y="506"/>
                  </a:cubicBezTo>
                  <a:cubicBezTo>
                    <a:pt x="422" y="509"/>
                    <a:pt x="413" y="513"/>
                    <a:pt x="405" y="516"/>
                  </a:cubicBezTo>
                  <a:cubicBezTo>
                    <a:pt x="396" y="520"/>
                    <a:pt x="387" y="523"/>
                    <a:pt x="378" y="527"/>
                  </a:cubicBezTo>
                  <a:cubicBezTo>
                    <a:pt x="370" y="531"/>
                    <a:pt x="361" y="534"/>
                    <a:pt x="352" y="538"/>
                  </a:cubicBezTo>
                  <a:cubicBezTo>
                    <a:pt x="346" y="541"/>
                    <a:pt x="340" y="544"/>
                    <a:pt x="334" y="547"/>
                  </a:cubicBezTo>
                  <a:cubicBezTo>
                    <a:pt x="331" y="548"/>
                    <a:pt x="328" y="550"/>
                    <a:pt x="326" y="551"/>
                  </a:cubicBezTo>
                  <a:cubicBezTo>
                    <a:pt x="317" y="556"/>
                    <a:pt x="308" y="560"/>
                    <a:pt x="299" y="565"/>
                  </a:cubicBezTo>
                  <a:cubicBezTo>
                    <a:pt x="296" y="567"/>
                    <a:pt x="293" y="568"/>
                    <a:pt x="290" y="570"/>
                  </a:cubicBezTo>
                  <a:cubicBezTo>
                    <a:pt x="271" y="581"/>
                    <a:pt x="271" y="581"/>
                    <a:pt x="271" y="581"/>
                  </a:cubicBezTo>
                  <a:cubicBezTo>
                    <a:pt x="269" y="582"/>
                    <a:pt x="269" y="582"/>
                    <a:pt x="269" y="582"/>
                  </a:cubicBezTo>
                  <a:cubicBezTo>
                    <a:pt x="249" y="595"/>
                    <a:pt x="249" y="595"/>
                    <a:pt x="249" y="595"/>
                  </a:cubicBezTo>
                  <a:cubicBezTo>
                    <a:pt x="247" y="596"/>
                    <a:pt x="245" y="597"/>
                    <a:pt x="244" y="598"/>
                  </a:cubicBezTo>
                  <a:cubicBezTo>
                    <a:pt x="234" y="605"/>
                    <a:pt x="225" y="611"/>
                    <a:pt x="215" y="618"/>
                  </a:cubicBezTo>
                  <a:cubicBezTo>
                    <a:pt x="213" y="620"/>
                    <a:pt x="211" y="621"/>
                    <a:pt x="209" y="623"/>
                  </a:cubicBezTo>
                  <a:cubicBezTo>
                    <a:pt x="202" y="628"/>
                    <a:pt x="196" y="634"/>
                    <a:pt x="189" y="639"/>
                  </a:cubicBezTo>
                  <a:cubicBezTo>
                    <a:pt x="188" y="639"/>
                    <a:pt x="187" y="640"/>
                    <a:pt x="186" y="641"/>
                  </a:cubicBezTo>
                  <a:cubicBezTo>
                    <a:pt x="181" y="646"/>
                    <a:pt x="176" y="650"/>
                    <a:pt x="171" y="655"/>
                  </a:cubicBezTo>
                  <a:cubicBezTo>
                    <a:pt x="166" y="660"/>
                    <a:pt x="161" y="664"/>
                    <a:pt x="156" y="669"/>
                  </a:cubicBezTo>
                  <a:cubicBezTo>
                    <a:pt x="150" y="676"/>
                    <a:pt x="143" y="683"/>
                    <a:pt x="137" y="690"/>
                  </a:cubicBezTo>
                  <a:cubicBezTo>
                    <a:pt x="129" y="700"/>
                    <a:pt x="129" y="700"/>
                    <a:pt x="129" y="700"/>
                  </a:cubicBezTo>
                  <a:cubicBezTo>
                    <a:pt x="125" y="705"/>
                    <a:pt x="125" y="705"/>
                    <a:pt x="125" y="705"/>
                  </a:cubicBezTo>
                  <a:cubicBezTo>
                    <a:pt x="124" y="706"/>
                    <a:pt x="124" y="706"/>
                    <a:pt x="124" y="706"/>
                  </a:cubicBezTo>
                  <a:cubicBezTo>
                    <a:pt x="121" y="710"/>
                    <a:pt x="121" y="710"/>
                    <a:pt x="121" y="710"/>
                  </a:cubicBezTo>
                  <a:cubicBezTo>
                    <a:pt x="114" y="720"/>
                    <a:pt x="114" y="720"/>
                    <a:pt x="114" y="720"/>
                  </a:cubicBezTo>
                  <a:cubicBezTo>
                    <a:pt x="107" y="730"/>
                    <a:pt x="107" y="730"/>
                    <a:pt x="107" y="730"/>
                  </a:cubicBezTo>
                  <a:cubicBezTo>
                    <a:pt x="106" y="732"/>
                    <a:pt x="105" y="734"/>
                    <a:pt x="104" y="735"/>
                  </a:cubicBezTo>
                  <a:cubicBezTo>
                    <a:pt x="101" y="741"/>
                    <a:pt x="101" y="741"/>
                    <a:pt x="101" y="741"/>
                  </a:cubicBezTo>
                  <a:cubicBezTo>
                    <a:pt x="99" y="744"/>
                    <a:pt x="97" y="748"/>
                    <a:pt x="95" y="751"/>
                  </a:cubicBezTo>
                  <a:cubicBezTo>
                    <a:pt x="91" y="758"/>
                    <a:pt x="88" y="764"/>
                    <a:pt x="85" y="771"/>
                  </a:cubicBezTo>
                  <a:cubicBezTo>
                    <a:pt x="85" y="772"/>
                    <a:pt x="84" y="773"/>
                    <a:pt x="84" y="774"/>
                  </a:cubicBezTo>
                  <a:cubicBezTo>
                    <a:pt x="82" y="778"/>
                    <a:pt x="80" y="781"/>
                    <a:pt x="79" y="785"/>
                  </a:cubicBezTo>
                  <a:cubicBezTo>
                    <a:pt x="75" y="797"/>
                    <a:pt x="75" y="797"/>
                    <a:pt x="75" y="797"/>
                  </a:cubicBezTo>
                  <a:cubicBezTo>
                    <a:pt x="73" y="801"/>
                    <a:pt x="72" y="805"/>
                    <a:pt x="71" y="809"/>
                  </a:cubicBezTo>
                  <a:cubicBezTo>
                    <a:pt x="70" y="813"/>
                    <a:pt x="69" y="816"/>
                    <a:pt x="68" y="821"/>
                  </a:cubicBezTo>
                  <a:cubicBezTo>
                    <a:pt x="65" y="835"/>
                    <a:pt x="63" y="850"/>
                    <a:pt x="63" y="864"/>
                  </a:cubicBezTo>
                  <a:cubicBezTo>
                    <a:pt x="63" y="883"/>
                    <a:pt x="65" y="902"/>
                    <a:pt x="70" y="920"/>
                  </a:cubicBezTo>
                  <a:cubicBezTo>
                    <a:pt x="70" y="922"/>
                    <a:pt x="71" y="925"/>
                    <a:pt x="72" y="927"/>
                  </a:cubicBezTo>
                  <a:cubicBezTo>
                    <a:pt x="72" y="929"/>
                    <a:pt x="73" y="930"/>
                    <a:pt x="73" y="932"/>
                  </a:cubicBezTo>
                  <a:cubicBezTo>
                    <a:pt x="77" y="944"/>
                    <a:pt x="77" y="944"/>
                    <a:pt x="77" y="944"/>
                  </a:cubicBezTo>
                  <a:cubicBezTo>
                    <a:pt x="79" y="950"/>
                    <a:pt x="79" y="950"/>
                    <a:pt x="79" y="950"/>
                  </a:cubicBezTo>
                  <a:cubicBezTo>
                    <a:pt x="80" y="951"/>
                    <a:pt x="81" y="953"/>
                    <a:pt x="82" y="955"/>
                  </a:cubicBezTo>
                  <a:cubicBezTo>
                    <a:pt x="86" y="965"/>
                    <a:pt x="86" y="965"/>
                    <a:pt x="86" y="965"/>
                  </a:cubicBezTo>
                  <a:cubicBezTo>
                    <a:pt x="87" y="967"/>
                    <a:pt x="87" y="967"/>
                    <a:pt x="87" y="967"/>
                  </a:cubicBezTo>
                  <a:cubicBezTo>
                    <a:pt x="90" y="972"/>
                    <a:pt x="90" y="972"/>
                    <a:pt x="90" y="972"/>
                  </a:cubicBezTo>
                  <a:cubicBezTo>
                    <a:pt x="91" y="974"/>
                    <a:pt x="92" y="976"/>
                    <a:pt x="93" y="978"/>
                  </a:cubicBezTo>
                  <a:cubicBezTo>
                    <a:pt x="99" y="988"/>
                    <a:pt x="99" y="988"/>
                    <a:pt x="99" y="988"/>
                  </a:cubicBezTo>
                  <a:cubicBezTo>
                    <a:pt x="100" y="990"/>
                    <a:pt x="102" y="993"/>
                    <a:pt x="103" y="995"/>
                  </a:cubicBezTo>
                  <a:cubicBezTo>
                    <a:pt x="104" y="996"/>
                    <a:pt x="105" y="997"/>
                    <a:pt x="106" y="999"/>
                  </a:cubicBezTo>
                  <a:cubicBezTo>
                    <a:pt x="113" y="1009"/>
                    <a:pt x="113" y="1009"/>
                    <a:pt x="113" y="1009"/>
                  </a:cubicBezTo>
                  <a:cubicBezTo>
                    <a:pt x="116" y="1012"/>
                    <a:pt x="118" y="1016"/>
                    <a:pt x="121" y="1019"/>
                  </a:cubicBezTo>
                  <a:cubicBezTo>
                    <a:pt x="127" y="1026"/>
                    <a:pt x="133" y="1033"/>
                    <a:pt x="140" y="1039"/>
                  </a:cubicBezTo>
                  <a:cubicBezTo>
                    <a:pt x="142" y="1042"/>
                    <a:pt x="144" y="1044"/>
                    <a:pt x="146" y="1046"/>
                  </a:cubicBezTo>
                  <a:cubicBezTo>
                    <a:pt x="152" y="1052"/>
                    <a:pt x="158" y="1058"/>
                    <a:pt x="164" y="1063"/>
                  </a:cubicBezTo>
                  <a:cubicBezTo>
                    <a:pt x="171" y="1069"/>
                    <a:pt x="177" y="1074"/>
                    <a:pt x="184" y="1079"/>
                  </a:cubicBezTo>
                  <a:cubicBezTo>
                    <a:pt x="185" y="1080"/>
                    <a:pt x="186" y="1081"/>
                    <a:pt x="188" y="1082"/>
                  </a:cubicBezTo>
                  <a:cubicBezTo>
                    <a:pt x="193" y="1086"/>
                    <a:pt x="199" y="1090"/>
                    <a:pt x="204" y="1094"/>
                  </a:cubicBezTo>
                  <a:cubicBezTo>
                    <a:pt x="211" y="1098"/>
                    <a:pt x="218" y="1103"/>
                    <a:pt x="225" y="1107"/>
                  </a:cubicBezTo>
                  <a:cubicBezTo>
                    <a:pt x="231" y="1111"/>
                    <a:pt x="238" y="1115"/>
                    <a:pt x="245" y="1119"/>
                  </a:cubicBezTo>
                  <a:cubicBezTo>
                    <a:pt x="252" y="1123"/>
                    <a:pt x="259" y="1127"/>
                    <a:pt x="266" y="1131"/>
                  </a:cubicBezTo>
                  <a:cubicBezTo>
                    <a:pt x="268" y="1131"/>
                    <a:pt x="270" y="1132"/>
                    <a:pt x="271" y="1133"/>
                  </a:cubicBezTo>
                  <a:cubicBezTo>
                    <a:pt x="277" y="1136"/>
                    <a:pt x="282" y="1138"/>
                    <a:pt x="287" y="1141"/>
                  </a:cubicBezTo>
                  <a:cubicBezTo>
                    <a:pt x="294" y="1144"/>
                    <a:pt x="301" y="1148"/>
                    <a:pt x="308" y="1151"/>
                  </a:cubicBezTo>
                  <a:cubicBezTo>
                    <a:pt x="316" y="1154"/>
                    <a:pt x="323" y="1157"/>
                    <a:pt x="330" y="1160"/>
                  </a:cubicBezTo>
                  <a:cubicBezTo>
                    <a:pt x="337" y="1163"/>
                    <a:pt x="344" y="1166"/>
                    <a:pt x="351" y="1168"/>
                  </a:cubicBezTo>
                  <a:cubicBezTo>
                    <a:pt x="355" y="1170"/>
                    <a:pt x="358" y="1171"/>
                    <a:pt x="361" y="1172"/>
                  </a:cubicBezTo>
                  <a:cubicBezTo>
                    <a:pt x="365" y="1174"/>
                    <a:pt x="369" y="1175"/>
                    <a:pt x="373" y="1176"/>
                  </a:cubicBezTo>
                  <a:cubicBezTo>
                    <a:pt x="380" y="1179"/>
                    <a:pt x="387" y="1182"/>
                    <a:pt x="395" y="1184"/>
                  </a:cubicBezTo>
                  <a:cubicBezTo>
                    <a:pt x="402" y="1186"/>
                    <a:pt x="409" y="1189"/>
                    <a:pt x="417" y="1191"/>
                  </a:cubicBezTo>
                  <a:cubicBezTo>
                    <a:pt x="424" y="1193"/>
                    <a:pt x="431" y="1196"/>
                    <a:pt x="438" y="1198"/>
                  </a:cubicBezTo>
                  <a:cubicBezTo>
                    <a:pt x="443" y="1199"/>
                    <a:pt x="448" y="1201"/>
                    <a:pt x="453" y="1202"/>
                  </a:cubicBezTo>
                  <a:cubicBezTo>
                    <a:pt x="456" y="1203"/>
                    <a:pt x="458" y="1204"/>
                    <a:pt x="460" y="1204"/>
                  </a:cubicBezTo>
                  <a:cubicBezTo>
                    <a:pt x="468" y="1206"/>
                    <a:pt x="475" y="1208"/>
                    <a:pt x="483" y="1210"/>
                  </a:cubicBezTo>
                  <a:cubicBezTo>
                    <a:pt x="490" y="1212"/>
                    <a:pt x="497" y="1214"/>
                    <a:pt x="505" y="1216"/>
                  </a:cubicBezTo>
                  <a:cubicBezTo>
                    <a:pt x="512" y="1218"/>
                    <a:pt x="520" y="1220"/>
                    <a:pt x="527" y="1222"/>
                  </a:cubicBezTo>
                  <a:cubicBezTo>
                    <a:pt x="534" y="1223"/>
                    <a:pt x="542" y="1225"/>
                    <a:pt x="549" y="1227"/>
                  </a:cubicBezTo>
                  <a:cubicBezTo>
                    <a:pt x="557" y="1228"/>
                    <a:pt x="564" y="1230"/>
                    <a:pt x="572" y="1232"/>
                  </a:cubicBezTo>
                  <a:cubicBezTo>
                    <a:pt x="579" y="1233"/>
                    <a:pt x="587" y="1235"/>
                    <a:pt x="594" y="1236"/>
                  </a:cubicBezTo>
                  <a:cubicBezTo>
                    <a:pt x="602" y="1238"/>
                    <a:pt x="609" y="1239"/>
                    <a:pt x="617" y="1241"/>
                  </a:cubicBezTo>
                  <a:cubicBezTo>
                    <a:pt x="624" y="1242"/>
                    <a:pt x="632" y="1244"/>
                    <a:pt x="639" y="1245"/>
                  </a:cubicBezTo>
                  <a:cubicBezTo>
                    <a:pt x="640" y="1245"/>
                    <a:pt x="641" y="1246"/>
                    <a:pt x="642" y="1246"/>
                  </a:cubicBezTo>
                  <a:cubicBezTo>
                    <a:pt x="648" y="1247"/>
                    <a:pt x="655" y="1248"/>
                    <a:pt x="662" y="1249"/>
                  </a:cubicBezTo>
                  <a:cubicBezTo>
                    <a:pt x="669" y="1250"/>
                    <a:pt x="677" y="1252"/>
                    <a:pt x="684" y="1253"/>
                  </a:cubicBezTo>
                  <a:cubicBezTo>
                    <a:pt x="692" y="1254"/>
                    <a:pt x="699" y="1256"/>
                    <a:pt x="707" y="1257"/>
                  </a:cubicBezTo>
                  <a:cubicBezTo>
                    <a:pt x="714" y="1258"/>
                    <a:pt x="722" y="1259"/>
                    <a:pt x="730" y="1260"/>
                  </a:cubicBezTo>
                  <a:cubicBezTo>
                    <a:pt x="737" y="1262"/>
                    <a:pt x="745" y="1263"/>
                    <a:pt x="752" y="1264"/>
                  </a:cubicBezTo>
                  <a:cubicBezTo>
                    <a:pt x="760" y="1265"/>
                    <a:pt x="767" y="1266"/>
                    <a:pt x="775" y="1267"/>
                  </a:cubicBezTo>
                  <a:cubicBezTo>
                    <a:pt x="783" y="1268"/>
                    <a:pt x="790" y="1269"/>
                    <a:pt x="798" y="1270"/>
                  </a:cubicBezTo>
                  <a:cubicBezTo>
                    <a:pt x="805" y="1271"/>
                    <a:pt x="813" y="1272"/>
                    <a:pt x="821" y="1273"/>
                  </a:cubicBezTo>
                  <a:cubicBezTo>
                    <a:pt x="824" y="1274"/>
                    <a:pt x="828" y="1274"/>
                    <a:pt x="831" y="1275"/>
                  </a:cubicBezTo>
                  <a:cubicBezTo>
                    <a:pt x="835" y="1275"/>
                    <a:pt x="839" y="1276"/>
                    <a:pt x="843" y="1276"/>
                  </a:cubicBezTo>
                  <a:cubicBezTo>
                    <a:pt x="851" y="1277"/>
                    <a:pt x="859" y="1278"/>
                    <a:pt x="866" y="1279"/>
                  </a:cubicBezTo>
                  <a:cubicBezTo>
                    <a:pt x="874" y="1280"/>
                    <a:pt x="882" y="1281"/>
                    <a:pt x="889" y="1281"/>
                  </a:cubicBezTo>
                  <a:cubicBezTo>
                    <a:pt x="897" y="1282"/>
                    <a:pt x="905" y="1283"/>
                    <a:pt x="912" y="1284"/>
                  </a:cubicBezTo>
                  <a:cubicBezTo>
                    <a:pt x="920" y="1285"/>
                    <a:pt x="928" y="1285"/>
                    <a:pt x="935" y="1286"/>
                  </a:cubicBezTo>
                  <a:cubicBezTo>
                    <a:pt x="943" y="1287"/>
                    <a:pt x="951" y="1287"/>
                    <a:pt x="958" y="1288"/>
                  </a:cubicBezTo>
                  <a:cubicBezTo>
                    <a:pt x="966" y="1289"/>
                    <a:pt x="974" y="1290"/>
                    <a:pt x="981" y="1290"/>
                  </a:cubicBezTo>
                  <a:cubicBezTo>
                    <a:pt x="989" y="1291"/>
                    <a:pt x="997" y="1291"/>
                    <a:pt x="1004" y="1292"/>
                  </a:cubicBezTo>
                  <a:cubicBezTo>
                    <a:pt x="1010" y="1292"/>
                    <a:pt x="1015" y="1293"/>
                    <a:pt x="1020" y="1293"/>
                  </a:cubicBezTo>
                  <a:cubicBezTo>
                    <a:pt x="1023" y="1293"/>
                    <a:pt x="1025" y="1294"/>
                    <a:pt x="1027" y="1294"/>
                  </a:cubicBezTo>
                  <a:cubicBezTo>
                    <a:pt x="1035" y="1294"/>
                    <a:pt x="1043" y="1295"/>
                    <a:pt x="1051" y="1295"/>
                  </a:cubicBezTo>
                  <a:cubicBezTo>
                    <a:pt x="1058" y="1296"/>
                    <a:pt x="1066" y="1296"/>
                    <a:pt x="1074" y="1297"/>
                  </a:cubicBezTo>
                  <a:cubicBezTo>
                    <a:pt x="1082" y="1297"/>
                    <a:pt x="1089" y="1298"/>
                    <a:pt x="1097" y="1298"/>
                  </a:cubicBezTo>
                  <a:cubicBezTo>
                    <a:pt x="1105" y="1299"/>
                    <a:pt x="1112" y="1299"/>
                    <a:pt x="1120" y="1300"/>
                  </a:cubicBezTo>
                  <a:cubicBezTo>
                    <a:pt x="1128" y="1300"/>
                    <a:pt x="1136" y="1301"/>
                    <a:pt x="1143" y="1301"/>
                  </a:cubicBezTo>
                  <a:cubicBezTo>
                    <a:pt x="1151" y="1301"/>
                    <a:pt x="1159" y="1302"/>
                    <a:pt x="1167" y="1302"/>
                  </a:cubicBezTo>
                  <a:cubicBezTo>
                    <a:pt x="1174" y="1303"/>
                    <a:pt x="1182" y="1303"/>
                    <a:pt x="1190" y="1303"/>
                  </a:cubicBezTo>
                  <a:cubicBezTo>
                    <a:pt x="1198" y="1304"/>
                    <a:pt x="1205" y="1304"/>
                    <a:pt x="1213" y="1305"/>
                  </a:cubicBezTo>
                  <a:cubicBezTo>
                    <a:pt x="1221" y="1305"/>
                    <a:pt x="1229" y="1305"/>
                    <a:pt x="1236" y="1306"/>
                  </a:cubicBezTo>
                  <a:cubicBezTo>
                    <a:pt x="1244" y="1306"/>
                    <a:pt x="1252" y="1307"/>
                    <a:pt x="1260" y="1307"/>
                  </a:cubicBezTo>
                  <a:cubicBezTo>
                    <a:pt x="1267" y="1307"/>
                    <a:pt x="1275" y="1308"/>
                    <a:pt x="1283" y="1308"/>
                  </a:cubicBezTo>
                  <a:cubicBezTo>
                    <a:pt x="1291" y="1309"/>
                    <a:pt x="1298" y="1309"/>
                    <a:pt x="1306" y="1310"/>
                  </a:cubicBezTo>
                  <a:cubicBezTo>
                    <a:pt x="1314" y="1310"/>
                    <a:pt x="1322" y="1310"/>
                    <a:pt x="1329" y="1311"/>
                  </a:cubicBezTo>
                  <a:cubicBezTo>
                    <a:pt x="1337" y="1311"/>
                    <a:pt x="1345" y="1312"/>
                    <a:pt x="1353" y="1312"/>
                  </a:cubicBezTo>
                  <a:cubicBezTo>
                    <a:pt x="1360" y="1313"/>
                    <a:pt x="1368" y="1313"/>
                    <a:pt x="1376" y="1313"/>
                  </a:cubicBezTo>
                  <a:cubicBezTo>
                    <a:pt x="1381" y="1314"/>
                    <a:pt x="1386" y="1314"/>
                    <a:pt x="1391" y="1314"/>
                  </a:cubicBezTo>
                  <a:cubicBezTo>
                    <a:pt x="1394" y="1315"/>
                    <a:pt x="1396" y="1315"/>
                    <a:pt x="1399" y="1315"/>
                  </a:cubicBezTo>
                  <a:cubicBezTo>
                    <a:pt x="1407" y="1315"/>
                    <a:pt x="1414" y="1316"/>
                    <a:pt x="1422" y="1316"/>
                  </a:cubicBezTo>
                  <a:cubicBezTo>
                    <a:pt x="1430" y="1317"/>
                    <a:pt x="1437" y="1318"/>
                    <a:pt x="1445" y="1318"/>
                  </a:cubicBezTo>
                  <a:cubicBezTo>
                    <a:pt x="1453" y="1319"/>
                    <a:pt x="1461" y="1319"/>
                    <a:pt x="1468" y="1320"/>
                  </a:cubicBezTo>
                  <a:cubicBezTo>
                    <a:pt x="1476" y="1320"/>
                    <a:pt x="1484" y="1321"/>
                    <a:pt x="1491" y="1322"/>
                  </a:cubicBezTo>
                  <a:cubicBezTo>
                    <a:pt x="1499" y="1322"/>
                    <a:pt x="1507" y="1323"/>
                    <a:pt x="1514" y="1324"/>
                  </a:cubicBezTo>
                  <a:cubicBezTo>
                    <a:pt x="1522" y="1324"/>
                    <a:pt x="1530" y="1325"/>
                    <a:pt x="1538" y="1326"/>
                  </a:cubicBezTo>
                  <a:cubicBezTo>
                    <a:pt x="1545" y="1326"/>
                    <a:pt x="1553" y="1327"/>
                    <a:pt x="1561" y="1328"/>
                  </a:cubicBezTo>
                  <a:cubicBezTo>
                    <a:pt x="1564" y="1328"/>
                    <a:pt x="1568" y="1329"/>
                    <a:pt x="1572" y="1329"/>
                  </a:cubicBezTo>
                  <a:cubicBezTo>
                    <a:pt x="1576" y="1329"/>
                    <a:pt x="1580" y="1330"/>
                    <a:pt x="1583" y="1330"/>
                  </a:cubicBezTo>
                  <a:cubicBezTo>
                    <a:pt x="1591" y="1331"/>
                    <a:pt x="1599" y="1332"/>
                    <a:pt x="1606" y="1333"/>
                  </a:cubicBezTo>
                  <a:cubicBezTo>
                    <a:pt x="1614" y="1334"/>
                    <a:pt x="1622" y="1335"/>
                    <a:pt x="1629" y="1336"/>
                  </a:cubicBezTo>
                  <a:cubicBezTo>
                    <a:pt x="1637" y="1337"/>
                    <a:pt x="1644" y="1338"/>
                    <a:pt x="1652" y="1339"/>
                  </a:cubicBezTo>
                  <a:cubicBezTo>
                    <a:pt x="1655" y="1339"/>
                    <a:pt x="1658" y="1339"/>
                    <a:pt x="1660" y="1340"/>
                  </a:cubicBezTo>
                  <a:cubicBezTo>
                    <a:pt x="1665" y="1341"/>
                    <a:pt x="1670" y="1341"/>
                    <a:pt x="1675" y="1342"/>
                  </a:cubicBezTo>
                  <a:cubicBezTo>
                    <a:pt x="1682" y="1343"/>
                    <a:pt x="1690" y="1344"/>
                    <a:pt x="1697" y="1346"/>
                  </a:cubicBezTo>
                  <a:cubicBezTo>
                    <a:pt x="1705" y="1347"/>
                    <a:pt x="1713" y="1348"/>
                    <a:pt x="1720" y="1350"/>
                  </a:cubicBezTo>
                  <a:cubicBezTo>
                    <a:pt x="1728" y="1351"/>
                    <a:pt x="1735" y="1353"/>
                    <a:pt x="1742" y="1354"/>
                  </a:cubicBezTo>
                  <a:cubicBezTo>
                    <a:pt x="1744" y="1355"/>
                    <a:pt x="1746" y="1355"/>
                    <a:pt x="1747" y="1355"/>
                  </a:cubicBezTo>
                  <a:cubicBezTo>
                    <a:pt x="1753" y="1356"/>
                    <a:pt x="1759" y="1358"/>
                    <a:pt x="1765" y="1359"/>
                  </a:cubicBezTo>
                  <a:cubicBezTo>
                    <a:pt x="1772" y="1361"/>
                    <a:pt x="1780" y="1363"/>
                    <a:pt x="1787" y="1364"/>
                  </a:cubicBezTo>
                  <a:cubicBezTo>
                    <a:pt x="1795" y="1366"/>
                    <a:pt x="1802" y="1368"/>
                    <a:pt x="1809" y="1370"/>
                  </a:cubicBezTo>
                  <a:cubicBezTo>
                    <a:pt x="1817" y="1372"/>
                    <a:pt x="1824" y="1374"/>
                    <a:pt x="1831" y="1377"/>
                  </a:cubicBezTo>
                  <a:cubicBezTo>
                    <a:pt x="1839" y="1379"/>
                    <a:pt x="1846" y="1381"/>
                    <a:pt x="1853" y="1384"/>
                  </a:cubicBezTo>
                  <a:cubicBezTo>
                    <a:pt x="1860" y="1386"/>
                    <a:pt x="1868" y="1389"/>
                    <a:pt x="1875" y="1391"/>
                  </a:cubicBezTo>
                  <a:cubicBezTo>
                    <a:pt x="1882" y="1394"/>
                    <a:pt x="1889" y="1397"/>
                    <a:pt x="1896" y="1400"/>
                  </a:cubicBezTo>
                  <a:cubicBezTo>
                    <a:pt x="1902" y="1402"/>
                    <a:pt x="1907" y="1404"/>
                    <a:pt x="1912" y="1406"/>
                  </a:cubicBezTo>
                  <a:cubicBezTo>
                    <a:pt x="1914" y="1407"/>
                    <a:pt x="1916" y="1408"/>
                    <a:pt x="1918" y="1409"/>
                  </a:cubicBezTo>
                  <a:cubicBezTo>
                    <a:pt x="1922" y="1411"/>
                    <a:pt x="1927" y="1413"/>
                    <a:pt x="1931" y="1415"/>
                  </a:cubicBezTo>
                  <a:cubicBezTo>
                    <a:pt x="1939" y="1419"/>
                    <a:pt x="1939" y="1419"/>
                    <a:pt x="1939" y="1419"/>
                  </a:cubicBezTo>
                  <a:cubicBezTo>
                    <a:pt x="1940" y="1420"/>
                    <a:pt x="1940" y="1420"/>
                    <a:pt x="1940" y="1420"/>
                  </a:cubicBezTo>
                  <a:cubicBezTo>
                    <a:pt x="1950" y="1425"/>
                    <a:pt x="1950" y="1425"/>
                    <a:pt x="1950" y="1425"/>
                  </a:cubicBezTo>
                  <a:cubicBezTo>
                    <a:pt x="1954" y="1428"/>
                    <a:pt x="1954" y="1428"/>
                    <a:pt x="1954" y="1428"/>
                  </a:cubicBezTo>
                  <a:cubicBezTo>
                    <a:pt x="1957" y="1429"/>
                    <a:pt x="1957" y="1429"/>
                    <a:pt x="1957" y="1429"/>
                  </a:cubicBezTo>
                  <a:cubicBezTo>
                    <a:pt x="1959" y="1430"/>
                    <a:pt x="1959" y="1430"/>
                    <a:pt x="1959" y="1430"/>
                  </a:cubicBezTo>
                  <a:cubicBezTo>
                    <a:pt x="1960" y="1431"/>
                    <a:pt x="1960" y="1431"/>
                    <a:pt x="1960" y="1431"/>
                  </a:cubicBezTo>
                  <a:cubicBezTo>
                    <a:pt x="1968" y="1436"/>
                    <a:pt x="1968" y="1436"/>
                    <a:pt x="1968" y="1436"/>
                  </a:cubicBezTo>
                  <a:cubicBezTo>
                    <a:pt x="1972" y="1438"/>
                    <a:pt x="1976" y="1440"/>
                    <a:pt x="1980" y="1443"/>
                  </a:cubicBezTo>
                  <a:cubicBezTo>
                    <a:pt x="1982" y="1444"/>
                    <a:pt x="1984" y="1445"/>
                    <a:pt x="1986" y="1446"/>
                  </a:cubicBezTo>
                  <a:cubicBezTo>
                    <a:pt x="1991" y="1449"/>
                    <a:pt x="1991" y="1449"/>
                    <a:pt x="1991" y="1449"/>
                  </a:cubicBezTo>
                  <a:cubicBezTo>
                    <a:pt x="1995" y="1452"/>
                    <a:pt x="1995" y="1452"/>
                    <a:pt x="1995" y="1452"/>
                  </a:cubicBezTo>
                  <a:cubicBezTo>
                    <a:pt x="2001" y="1456"/>
                    <a:pt x="2001" y="1456"/>
                    <a:pt x="2001" y="1456"/>
                  </a:cubicBezTo>
                  <a:cubicBezTo>
                    <a:pt x="2004" y="1458"/>
                    <a:pt x="2004" y="1458"/>
                    <a:pt x="2004" y="1458"/>
                  </a:cubicBezTo>
                  <a:cubicBezTo>
                    <a:pt x="2010" y="1462"/>
                    <a:pt x="2015" y="1465"/>
                    <a:pt x="2021" y="1469"/>
                  </a:cubicBezTo>
                  <a:cubicBezTo>
                    <a:pt x="2021" y="1469"/>
                    <a:pt x="2021" y="1469"/>
                    <a:pt x="2021" y="1469"/>
                  </a:cubicBezTo>
                  <a:cubicBezTo>
                    <a:pt x="2027" y="1473"/>
                    <a:pt x="2033" y="1477"/>
                    <a:pt x="2038" y="1482"/>
                  </a:cubicBezTo>
                  <a:cubicBezTo>
                    <a:pt x="2039" y="1482"/>
                    <a:pt x="2040" y="1483"/>
                    <a:pt x="2041" y="1484"/>
                  </a:cubicBezTo>
                  <a:cubicBezTo>
                    <a:pt x="2046" y="1487"/>
                    <a:pt x="2050" y="1490"/>
                    <a:pt x="2055" y="1494"/>
                  </a:cubicBezTo>
                  <a:cubicBezTo>
                    <a:pt x="2057" y="1496"/>
                    <a:pt x="2059" y="1498"/>
                    <a:pt x="2061" y="1499"/>
                  </a:cubicBezTo>
                  <a:cubicBezTo>
                    <a:pt x="2064" y="1502"/>
                    <a:pt x="2067" y="1505"/>
                    <a:pt x="2071" y="1507"/>
                  </a:cubicBezTo>
                  <a:cubicBezTo>
                    <a:pt x="2073" y="1509"/>
                    <a:pt x="2076" y="1512"/>
                    <a:pt x="2078" y="1514"/>
                  </a:cubicBezTo>
                  <a:cubicBezTo>
                    <a:pt x="2081" y="1516"/>
                    <a:pt x="2081" y="1516"/>
                    <a:pt x="2081" y="1516"/>
                  </a:cubicBezTo>
                  <a:cubicBezTo>
                    <a:pt x="2086" y="1521"/>
                    <a:pt x="2086" y="1521"/>
                    <a:pt x="2086" y="1521"/>
                  </a:cubicBezTo>
                  <a:cubicBezTo>
                    <a:pt x="2090" y="1525"/>
                    <a:pt x="2095" y="1529"/>
                    <a:pt x="2099" y="1533"/>
                  </a:cubicBezTo>
                  <a:cubicBezTo>
                    <a:pt x="2103" y="1537"/>
                    <a:pt x="2107" y="1542"/>
                    <a:pt x="2111" y="1546"/>
                  </a:cubicBezTo>
                  <a:cubicBezTo>
                    <a:pt x="2116" y="1551"/>
                    <a:pt x="2116" y="1551"/>
                    <a:pt x="2116" y="1551"/>
                  </a:cubicBezTo>
                  <a:cubicBezTo>
                    <a:pt x="2118" y="1553"/>
                    <a:pt x="2118" y="1553"/>
                    <a:pt x="2118" y="1553"/>
                  </a:cubicBezTo>
                  <a:cubicBezTo>
                    <a:pt x="2120" y="1556"/>
                    <a:pt x="2122" y="1558"/>
                    <a:pt x="2124" y="1561"/>
                  </a:cubicBezTo>
                  <a:cubicBezTo>
                    <a:pt x="2128" y="1565"/>
                    <a:pt x="2131" y="1569"/>
                    <a:pt x="2135" y="1573"/>
                  </a:cubicBezTo>
                  <a:cubicBezTo>
                    <a:pt x="2135" y="1574"/>
                    <a:pt x="2136" y="1575"/>
                    <a:pt x="2137" y="1577"/>
                  </a:cubicBezTo>
                  <a:cubicBezTo>
                    <a:pt x="2141" y="1582"/>
                    <a:pt x="2145" y="1587"/>
                    <a:pt x="2149" y="1593"/>
                  </a:cubicBezTo>
                  <a:cubicBezTo>
                    <a:pt x="2152" y="1598"/>
                    <a:pt x="2152" y="1598"/>
                    <a:pt x="2152" y="1598"/>
                  </a:cubicBezTo>
                  <a:cubicBezTo>
                    <a:pt x="2155" y="1601"/>
                    <a:pt x="2155" y="1601"/>
                    <a:pt x="2155" y="1601"/>
                  </a:cubicBezTo>
                  <a:cubicBezTo>
                    <a:pt x="2156" y="1604"/>
                    <a:pt x="2158" y="1607"/>
                    <a:pt x="2160" y="1610"/>
                  </a:cubicBezTo>
                  <a:cubicBezTo>
                    <a:pt x="2163" y="1615"/>
                    <a:pt x="2166" y="1620"/>
                    <a:pt x="2169" y="1626"/>
                  </a:cubicBezTo>
                  <a:cubicBezTo>
                    <a:pt x="2170" y="1626"/>
                    <a:pt x="2170" y="1626"/>
                    <a:pt x="2170" y="1627"/>
                  </a:cubicBezTo>
                  <a:cubicBezTo>
                    <a:pt x="2173" y="1633"/>
                    <a:pt x="2176" y="1639"/>
                    <a:pt x="2179" y="1644"/>
                  </a:cubicBezTo>
                  <a:cubicBezTo>
                    <a:pt x="2181" y="1649"/>
                    <a:pt x="2183" y="1654"/>
                    <a:pt x="2185" y="1658"/>
                  </a:cubicBezTo>
                  <a:cubicBezTo>
                    <a:pt x="2186" y="1660"/>
                    <a:pt x="2186" y="1661"/>
                    <a:pt x="2187" y="1662"/>
                  </a:cubicBezTo>
                  <a:cubicBezTo>
                    <a:pt x="2189" y="1669"/>
                    <a:pt x="2192" y="1675"/>
                    <a:pt x="2194" y="1681"/>
                  </a:cubicBezTo>
                  <a:cubicBezTo>
                    <a:pt x="2196" y="1686"/>
                    <a:pt x="2198" y="1692"/>
                    <a:pt x="2199" y="1698"/>
                  </a:cubicBezTo>
                  <a:cubicBezTo>
                    <a:pt x="2200" y="1698"/>
                    <a:pt x="2200" y="1699"/>
                    <a:pt x="2200" y="1699"/>
                  </a:cubicBezTo>
                  <a:cubicBezTo>
                    <a:pt x="2202" y="1706"/>
                    <a:pt x="2203" y="1712"/>
                    <a:pt x="2205" y="1718"/>
                  </a:cubicBezTo>
                  <a:cubicBezTo>
                    <a:pt x="2205" y="1722"/>
                    <a:pt x="2206" y="1725"/>
                    <a:pt x="2207" y="1728"/>
                  </a:cubicBezTo>
                  <a:cubicBezTo>
                    <a:pt x="2208" y="1737"/>
                    <a:pt x="2208" y="1737"/>
                    <a:pt x="2208" y="1737"/>
                  </a:cubicBezTo>
                  <a:cubicBezTo>
                    <a:pt x="2210" y="1747"/>
                    <a:pt x="2210" y="1747"/>
                    <a:pt x="2210" y="1747"/>
                  </a:cubicBezTo>
                  <a:cubicBezTo>
                    <a:pt x="2211" y="1750"/>
                    <a:pt x="2211" y="1750"/>
                    <a:pt x="2211" y="1750"/>
                  </a:cubicBezTo>
                  <a:cubicBezTo>
                    <a:pt x="2211" y="1752"/>
                    <a:pt x="2211" y="1752"/>
                    <a:pt x="2211" y="1752"/>
                  </a:cubicBezTo>
                  <a:cubicBezTo>
                    <a:pt x="2211" y="1757"/>
                    <a:pt x="2211" y="1757"/>
                    <a:pt x="2211" y="1757"/>
                  </a:cubicBezTo>
                  <a:cubicBezTo>
                    <a:pt x="2212" y="1763"/>
                    <a:pt x="2212" y="1769"/>
                    <a:pt x="2213" y="1776"/>
                  </a:cubicBezTo>
                  <a:cubicBezTo>
                    <a:pt x="2214" y="1782"/>
                    <a:pt x="2213" y="1789"/>
                    <a:pt x="2214" y="1795"/>
                  </a:cubicBezTo>
                  <a:cubicBezTo>
                    <a:pt x="2214" y="1805"/>
                    <a:pt x="2214" y="1805"/>
                    <a:pt x="2214" y="1805"/>
                  </a:cubicBezTo>
                  <a:cubicBezTo>
                    <a:pt x="2214" y="1814"/>
                    <a:pt x="2214" y="1814"/>
                    <a:pt x="2214" y="1814"/>
                  </a:cubicBezTo>
                  <a:cubicBezTo>
                    <a:pt x="2213" y="1820"/>
                    <a:pt x="2213" y="1827"/>
                    <a:pt x="2213" y="1833"/>
                  </a:cubicBezTo>
                  <a:cubicBezTo>
                    <a:pt x="2212" y="1837"/>
                    <a:pt x="2212" y="1842"/>
                    <a:pt x="2211" y="1846"/>
                  </a:cubicBezTo>
                  <a:cubicBezTo>
                    <a:pt x="2211" y="1854"/>
                    <a:pt x="2210" y="1863"/>
                    <a:pt x="2208" y="1871"/>
                  </a:cubicBezTo>
                  <a:cubicBezTo>
                    <a:pt x="2207" y="1877"/>
                    <a:pt x="2207" y="1883"/>
                    <a:pt x="2205" y="1889"/>
                  </a:cubicBezTo>
                  <a:cubicBezTo>
                    <a:pt x="2204" y="1896"/>
                    <a:pt x="2203" y="1902"/>
                    <a:pt x="2201" y="1908"/>
                  </a:cubicBezTo>
                  <a:cubicBezTo>
                    <a:pt x="2200" y="1914"/>
                    <a:pt x="2198" y="1920"/>
                    <a:pt x="2197" y="1926"/>
                  </a:cubicBezTo>
                  <a:cubicBezTo>
                    <a:pt x="2195" y="1932"/>
                    <a:pt x="2194" y="1938"/>
                    <a:pt x="2192" y="1944"/>
                  </a:cubicBezTo>
                  <a:cubicBezTo>
                    <a:pt x="2190" y="1950"/>
                    <a:pt x="2188" y="1956"/>
                    <a:pt x="2186" y="1962"/>
                  </a:cubicBezTo>
                  <a:cubicBezTo>
                    <a:pt x="2184" y="1971"/>
                    <a:pt x="2184" y="1971"/>
                    <a:pt x="2184" y="1971"/>
                  </a:cubicBezTo>
                  <a:cubicBezTo>
                    <a:pt x="2181" y="1979"/>
                    <a:pt x="2181" y="1979"/>
                    <a:pt x="2181" y="1979"/>
                  </a:cubicBezTo>
                  <a:cubicBezTo>
                    <a:pt x="2180" y="1981"/>
                    <a:pt x="2180" y="1982"/>
                    <a:pt x="2179" y="1984"/>
                  </a:cubicBezTo>
                  <a:cubicBezTo>
                    <a:pt x="2177" y="1988"/>
                    <a:pt x="2176" y="1992"/>
                    <a:pt x="2174" y="1997"/>
                  </a:cubicBezTo>
                  <a:cubicBezTo>
                    <a:pt x="2174" y="1998"/>
                    <a:pt x="2174" y="1998"/>
                    <a:pt x="2173" y="1999"/>
                  </a:cubicBezTo>
                  <a:cubicBezTo>
                    <a:pt x="2197" y="1999"/>
                    <a:pt x="2197" y="1999"/>
                    <a:pt x="2197" y="1999"/>
                  </a:cubicBezTo>
                  <a:cubicBezTo>
                    <a:pt x="2198" y="1996"/>
                    <a:pt x="2199" y="1992"/>
                    <a:pt x="2200" y="1989"/>
                  </a:cubicBezTo>
                  <a:lnTo>
                    <a:pt x="2204" y="1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968375" y="3740150"/>
              <a:ext cx="146050" cy="474663"/>
            </a:xfrm>
            <a:custGeom>
              <a:avLst/>
              <a:gdLst>
                <a:gd name="T0" fmla="*/ 50 w 57"/>
                <a:gd name="T1" fmla="*/ 170 h 187"/>
                <a:gd name="T2" fmla="*/ 43 w 57"/>
                <a:gd name="T3" fmla="*/ 160 h 187"/>
                <a:gd name="T4" fmla="*/ 37 w 57"/>
                <a:gd name="T5" fmla="*/ 149 h 187"/>
                <a:gd name="T6" fmla="*/ 36 w 57"/>
                <a:gd name="T7" fmla="*/ 147 h 187"/>
                <a:gd name="T8" fmla="*/ 36 w 57"/>
                <a:gd name="T9" fmla="*/ 146 h 187"/>
                <a:gd name="T10" fmla="*/ 31 w 57"/>
                <a:gd name="T11" fmla="*/ 136 h 187"/>
                <a:gd name="T12" fmla="*/ 27 w 57"/>
                <a:gd name="T13" fmla="*/ 125 h 187"/>
                <a:gd name="T14" fmla="*/ 26 w 57"/>
                <a:gd name="T15" fmla="*/ 121 h 187"/>
                <a:gd name="T16" fmla="*/ 23 w 57"/>
                <a:gd name="T17" fmla="*/ 113 h 187"/>
                <a:gd name="T18" fmla="*/ 22 w 57"/>
                <a:gd name="T19" fmla="*/ 108 h 187"/>
                <a:gd name="T20" fmla="*/ 21 w 57"/>
                <a:gd name="T21" fmla="*/ 102 h 187"/>
                <a:gd name="T22" fmla="*/ 21 w 57"/>
                <a:gd name="T23" fmla="*/ 101 h 187"/>
                <a:gd name="T24" fmla="*/ 18 w 57"/>
                <a:gd name="T25" fmla="*/ 78 h 187"/>
                <a:gd name="T26" fmla="*/ 18 w 57"/>
                <a:gd name="T27" fmla="*/ 51 h 187"/>
                <a:gd name="T28" fmla="*/ 33 w 57"/>
                <a:gd name="T29" fmla="*/ 0 h 187"/>
                <a:gd name="T30" fmla="*/ 27 w 57"/>
                <a:gd name="T31" fmla="*/ 0 h 187"/>
                <a:gd name="T32" fmla="*/ 25 w 57"/>
                <a:gd name="T33" fmla="*/ 0 h 187"/>
                <a:gd name="T34" fmla="*/ 18 w 57"/>
                <a:gd name="T35" fmla="*/ 0 h 187"/>
                <a:gd name="T36" fmla="*/ 14 w 57"/>
                <a:gd name="T37" fmla="*/ 0 h 187"/>
                <a:gd name="T38" fmla="*/ 2 w 57"/>
                <a:gd name="T39" fmla="*/ 49 h 187"/>
                <a:gd name="T40" fmla="*/ 1 w 57"/>
                <a:gd name="T41" fmla="*/ 73 h 187"/>
                <a:gd name="T42" fmla="*/ 3 w 57"/>
                <a:gd name="T43" fmla="*/ 95 h 187"/>
                <a:gd name="T44" fmla="*/ 3 w 57"/>
                <a:gd name="T45" fmla="*/ 100 h 187"/>
                <a:gd name="T46" fmla="*/ 4 w 57"/>
                <a:gd name="T47" fmla="*/ 104 h 187"/>
                <a:gd name="T48" fmla="*/ 7 w 57"/>
                <a:gd name="T49" fmla="*/ 117 h 187"/>
                <a:gd name="T50" fmla="*/ 8 w 57"/>
                <a:gd name="T51" fmla="*/ 119 h 187"/>
                <a:gd name="T52" fmla="*/ 11 w 57"/>
                <a:gd name="T53" fmla="*/ 130 h 187"/>
                <a:gd name="T54" fmla="*/ 13 w 57"/>
                <a:gd name="T55" fmla="*/ 136 h 187"/>
                <a:gd name="T56" fmla="*/ 15 w 57"/>
                <a:gd name="T57" fmla="*/ 140 h 187"/>
                <a:gd name="T58" fmla="*/ 19 w 57"/>
                <a:gd name="T59" fmla="*/ 150 h 187"/>
                <a:gd name="T60" fmla="*/ 21 w 57"/>
                <a:gd name="T61" fmla="*/ 154 h 187"/>
                <a:gd name="T62" fmla="*/ 25 w 57"/>
                <a:gd name="T63" fmla="*/ 162 h 187"/>
                <a:gd name="T64" fmla="*/ 30 w 57"/>
                <a:gd name="T65" fmla="*/ 171 h 187"/>
                <a:gd name="T66" fmla="*/ 31 w 57"/>
                <a:gd name="T67" fmla="*/ 172 h 187"/>
                <a:gd name="T68" fmla="*/ 38 w 57"/>
                <a:gd name="T69" fmla="*/ 182 h 187"/>
                <a:gd name="T70" fmla="*/ 42 w 57"/>
                <a:gd name="T71" fmla="*/ 187 h 187"/>
                <a:gd name="T72" fmla="*/ 47 w 57"/>
                <a:gd name="T73" fmla="*/ 184 h 187"/>
                <a:gd name="T74" fmla="*/ 50 w 57"/>
                <a:gd name="T75" fmla="*/ 182 h 187"/>
                <a:gd name="T76" fmla="*/ 57 w 57"/>
                <a:gd name="T77" fmla="*/ 179 h 187"/>
                <a:gd name="T78" fmla="*/ 52 w 57"/>
                <a:gd name="T79" fmla="*/ 173 h 187"/>
                <a:gd name="T80" fmla="*/ 50 w 57"/>
                <a:gd name="T81" fmla="*/ 1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187">
                  <a:moveTo>
                    <a:pt x="50" y="170"/>
                  </a:moveTo>
                  <a:cubicBezTo>
                    <a:pt x="48" y="167"/>
                    <a:pt x="45" y="163"/>
                    <a:pt x="43" y="160"/>
                  </a:cubicBezTo>
                  <a:cubicBezTo>
                    <a:pt x="41" y="156"/>
                    <a:pt x="39" y="153"/>
                    <a:pt x="37" y="149"/>
                  </a:cubicBezTo>
                  <a:cubicBezTo>
                    <a:pt x="37" y="148"/>
                    <a:pt x="36" y="148"/>
                    <a:pt x="36" y="147"/>
                  </a:cubicBezTo>
                  <a:cubicBezTo>
                    <a:pt x="36" y="147"/>
                    <a:pt x="36" y="147"/>
                    <a:pt x="36" y="146"/>
                  </a:cubicBezTo>
                  <a:cubicBezTo>
                    <a:pt x="34" y="143"/>
                    <a:pt x="32" y="140"/>
                    <a:pt x="31" y="136"/>
                  </a:cubicBezTo>
                  <a:cubicBezTo>
                    <a:pt x="29" y="132"/>
                    <a:pt x="28" y="129"/>
                    <a:pt x="27" y="125"/>
                  </a:cubicBezTo>
                  <a:cubicBezTo>
                    <a:pt x="26" y="123"/>
                    <a:pt x="26" y="122"/>
                    <a:pt x="26" y="121"/>
                  </a:cubicBezTo>
                  <a:cubicBezTo>
                    <a:pt x="25" y="118"/>
                    <a:pt x="24" y="116"/>
                    <a:pt x="23" y="113"/>
                  </a:cubicBezTo>
                  <a:cubicBezTo>
                    <a:pt x="23" y="111"/>
                    <a:pt x="23" y="110"/>
                    <a:pt x="22" y="108"/>
                  </a:cubicBezTo>
                  <a:cubicBezTo>
                    <a:pt x="22" y="106"/>
                    <a:pt x="21" y="104"/>
                    <a:pt x="21" y="102"/>
                  </a:cubicBezTo>
                  <a:cubicBezTo>
                    <a:pt x="21" y="102"/>
                    <a:pt x="21" y="101"/>
                    <a:pt x="21" y="101"/>
                  </a:cubicBezTo>
                  <a:cubicBezTo>
                    <a:pt x="19" y="93"/>
                    <a:pt x="18" y="85"/>
                    <a:pt x="18" y="78"/>
                  </a:cubicBezTo>
                  <a:cubicBezTo>
                    <a:pt x="17" y="69"/>
                    <a:pt x="17" y="60"/>
                    <a:pt x="18" y="51"/>
                  </a:cubicBezTo>
                  <a:cubicBezTo>
                    <a:pt x="20" y="34"/>
                    <a:pt x="25" y="17"/>
                    <a:pt x="3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16"/>
                    <a:pt x="3" y="32"/>
                    <a:pt x="2" y="49"/>
                  </a:cubicBezTo>
                  <a:cubicBezTo>
                    <a:pt x="1" y="57"/>
                    <a:pt x="0" y="65"/>
                    <a:pt x="1" y="73"/>
                  </a:cubicBezTo>
                  <a:cubicBezTo>
                    <a:pt x="1" y="80"/>
                    <a:pt x="2" y="88"/>
                    <a:pt x="3" y="95"/>
                  </a:cubicBezTo>
                  <a:cubicBezTo>
                    <a:pt x="3" y="97"/>
                    <a:pt x="3" y="98"/>
                    <a:pt x="3" y="100"/>
                  </a:cubicBezTo>
                  <a:cubicBezTo>
                    <a:pt x="4" y="101"/>
                    <a:pt x="4" y="103"/>
                    <a:pt x="4" y="104"/>
                  </a:cubicBezTo>
                  <a:cubicBezTo>
                    <a:pt x="5" y="108"/>
                    <a:pt x="6" y="113"/>
                    <a:pt x="7" y="117"/>
                  </a:cubicBezTo>
                  <a:cubicBezTo>
                    <a:pt x="7" y="118"/>
                    <a:pt x="8" y="118"/>
                    <a:pt x="8" y="119"/>
                  </a:cubicBezTo>
                  <a:cubicBezTo>
                    <a:pt x="9" y="123"/>
                    <a:pt x="10" y="127"/>
                    <a:pt x="11" y="130"/>
                  </a:cubicBezTo>
                  <a:cubicBezTo>
                    <a:pt x="12" y="132"/>
                    <a:pt x="12" y="134"/>
                    <a:pt x="13" y="136"/>
                  </a:cubicBezTo>
                  <a:cubicBezTo>
                    <a:pt x="14" y="137"/>
                    <a:pt x="14" y="139"/>
                    <a:pt x="15" y="140"/>
                  </a:cubicBezTo>
                  <a:cubicBezTo>
                    <a:pt x="16" y="143"/>
                    <a:pt x="17" y="147"/>
                    <a:pt x="19" y="150"/>
                  </a:cubicBezTo>
                  <a:cubicBezTo>
                    <a:pt x="19" y="151"/>
                    <a:pt x="20" y="152"/>
                    <a:pt x="21" y="154"/>
                  </a:cubicBezTo>
                  <a:cubicBezTo>
                    <a:pt x="22" y="156"/>
                    <a:pt x="23" y="159"/>
                    <a:pt x="25" y="162"/>
                  </a:cubicBezTo>
                  <a:cubicBezTo>
                    <a:pt x="27" y="165"/>
                    <a:pt x="28" y="168"/>
                    <a:pt x="30" y="171"/>
                  </a:cubicBezTo>
                  <a:cubicBezTo>
                    <a:pt x="31" y="171"/>
                    <a:pt x="31" y="172"/>
                    <a:pt x="31" y="172"/>
                  </a:cubicBezTo>
                  <a:cubicBezTo>
                    <a:pt x="34" y="176"/>
                    <a:pt x="36" y="179"/>
                    <a:pt x="38" y="182"/>
                  </a:cubicBezTo>
                  <a:cubicBezTo>
                    <a:pt x="39" y="183"/>
                    <a:pt x="41" y="185"/>
                    <a:pt x="42" y="187"/>
                  </a:cubicBezTo>
                  <a:cubicBezTo>
                    <a:pt x="44" y="186"/>
                    <a:pt x="45" y="185"/>
                    <a:pt x="47" y="184"/>
                  </a:cubicBezTo>
                  <a:cubicBezTo>
                    <a:pt x="48" y="184"/>
                    <a:pt x="49" y="183"/>
                    <a:pt x="50" y="182"/>
                  </a:cubicBezTo>
                  <a:cubicBezTo>
                    <a:pt x="52" y="181"/>
                    <a:pt x="55" y="180"/>
                    <a:pt x="57" y="179"/>
                  </a:cubicBezTo>
                  <a:cubicBezTo>
                    <a:pt x="55" y="177"/>
                    <a:pt x="54" y="175"/>
                    <a:pt x="52" y="173"/>
                  </a:cubicBezTo>
                  <a:cubicBezTo>
                    <a:pt x="52" y="172"/>
                    <a:pt x="51" y="171"/>
                    <a:pt x="50" y="1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119188" y="3303588"/>
              <a:ext cx="454025" cy="268288"/>
            </a:xfrm>
            <a:custGeom>
              <a:avLst/>
              <a:gdLst>
                <a:gd name="T0" fmla="*/ 74 w 179"/>
                <a:gd name="T1" fmla="*/ 66 h 106"/>
                <a:gd name="T2" fmla="*/ 83 w 179"/>
                <a:gd name="T3" fmla="*/ 60 h 106"/>
                <a:gd name="T4" fmla="*/ 85 w 179"/>
                <a:gd name="T5" fmla="*/ 59 h 106"/>
                <a:gd name="T6" fmla="*/ 95 w 179"/>
                <a:gd name="T7" fmla="*/ 53 h 106"/>
                <a:gd name="T8" fmla="*/ 106 w 179"/>
                <a:gd name="T9" fmla="*/ 47 h 106"/>
                <a:gd name="T10" fmla="*/ 110 w 179"/>
                <a:gd name="T11" fmla="*/ 45 h 106"/>
                <a:gd name="T12" fmla="*/ 116 w 179"/>
                <a:gd name="T13" fmla="*/ 41 h 106"/>
                <a:gd name="T14" fmla="*/ 127 w 179"/>
                <a:gd name="T15" fmla="*/ 35 h 106"/>
                <a:gd name="T16" fmla="*/ 135 w 179"/>
                <a:gd name="T17" fmla="*/ 31 h 106"/>
                <a:gd name="T18" fmla="*/ 137 w 179"/>
                <a:gd name="T19" fmla="*/ 30 h 106"/>
                <a:gd name="T20" fmla="*/ 147 w 179"/>
                <a:gd name="T21" fmla="*/ 25 h 106"/>
                <a:gd name="T22" fmla="*/ 153 w 179"/>
                <a:gd name="T23" fmla="*/ 22 h 106"/>
                <a:gd name="T24" fmla="*/ 157 w 179"/>
                <a:gd name="T25" fmla="*/ 20 h 106"/>
                <a:gd name="T26" fmla="*/ 161 w 179"/>
                <a:gd name="T27" fmla="*/ 18 h 106"/>
                <a:gd name="T28" fmla="*/ 168 w 179"/>
                <a:gd name="T29" fmla="*/ 15 h 106"/>
                <a:gd name="T30" fmla="*/ 178 w 179"/>
                <a:gd name="T31" fmla="*/ 11 h 106"/>
                <a:gd name="T32" fmla="*/ 179 w 179"/>
                <a:gd name="T33" fmla="*/ 10 h 106"/>
                <a:gd name="T34" fmla="*/ 178 w 179"/>
                <a:gd name="T35" fmla="*/ 9 h 106"/>
                <a:gd name="T36" fmla="*/ 173 w 179"/>
                <a:gd name="T37" fmla="*/ 5 h 106"/>
                <a:gd name="T38" fmla="*/ 170 w 179"/>
                <a:gd name="T39" fmla="*/ 4 h 106"/>
                <a:gd name="T40" fmla="*/ 165 w 179"/>
                <a:gd name="T41" fmla="*/ 1 h 106"/>
                <a:gd name="T42" fmla="*/ 162 w 179"/>
                <a:gd name="T43" fmla="*/ 0 h 106"/>
                <a:gd name="T44" fmla="*/ 161 w 179"/>
                <a:gd name="T45" fmla="*/ 0 h 106"/>
                <a:gd name="T46" fmla="*/ 152 w 179"/>
                <a:gd name="T47" fmla="*/ 3 h 106"/>
                <a:gd name="T48" fmla="*/ 146 w 179"/>
                <a:gd name="T49" fmla="*/ 6 h 106"/>
                <a:gd name="T50" fmla="*/ 142 w 179"/>
                <a:gd name="T51" fmla="*/ 8 h 106"/>
                <a:gd name="T52" fmla="*/ 141 w 179"/>
                <a:gd name="T53" fmla="*/ 9 h 106"/>
                <a:gd name="T54" fmla="*/ 132 w 179"/>
                <a:gd name="T55" fmla="*/ 13 h 106"/>
                <a:gd name="T56" fmla="*/ 122 w 179"/>
                <a:gd name="T57" fmla="*/ 18 h 106"/>
                <a:gd name="T58" fmla="*/ 115 w 179"/>
                <a:gd name="T59" fmla="*/ 22 h 106"/>
                <a:gd name="T60" fmla="*/ 111 w 179"/>
                <a:gd name="T61" fmla="*/ 24 h 106"/>
                <a:gd name="T62" fmla="*/ 101 w 179"/>
                <a:gd name="T63" fmla="*/ 30 h 106"/>
                <a:gd name="T64" fmla="*/ 90 w 179"/>
                <a:gd name="T65" fmla="*/ 36 h 106"/>
                <a:gd name="T66" fmla="*/ 89 w 179"/>
                <a:gd name="T67" fmla="*/ 37 h 106"/>
                <a:gd name="T68" fmla="*/ 80 w 179"/>
                <a:gd name="T69" fmla="*/ 42 h 106"/>
                <a:gd name="T70" fmla="*/ 69 w 179"/>
                <a:gd name="T71" fmla="*/ 49 h 106"/>
                <a:gd name="T72" fmla="*/ 62 w 179"/>
                <a:gd name="T73" fmla="*/ 54 h 106"/>
                <a:gd name="T74" fmla="*/ 59 w 179"/>
                <a:gd name="T75" fmla="*/ 56 h 106"/>
                <a:gd name="T76" fmla="*/ 48 w 179"/>
                <a:gd name="T77" fmla="*/ 64 h 106"/>
                <a:gd name="T78" fmla="*/ 37 w 179"/>
                <a:gd name="T79" fmla="*/ 72 h 106"/>
                <a:gd name="T80" fmla="*/ 36 w 179"/>
                <a:gd name="T81" fmla="*/ 72 h 106"/>
                <a:gd name="T82" fmla="*/ 35 w 179"/>
                <a:gd name="T83" fmla="*/ 74 h 106"/>
                <a:gd name="T84" fmla="*/ 25 w 179"/>
                <a:gd name="T85" fmla="*/ 82 h 106"/>
                <a:gd name="T86" fmla="*/ 14 w 179"/>
                <a:gd name="T87" fmla="*/ 92 h 106"/>
                <a:gd name="T88" fmla="*/ 6 w 179"/>
                <a:gd name="T89" fmla="*/ 99 h 106"/>
                <a:gd name="T90" fmla="*/ 2 w 179"/>
                <a:gd name="T91" fmla="*/ 103 h 106"/>
                <a:gd name="T92" fmla="*/ 0 w 179"/>
                <a:gd name="T93" fmla="*/ 105 h 106"/>
                <a:gd name="T94" fmla="*/ 2 w 179"/>
                <a:gd name="T95" fmla="*/ 105 h 106"/>
                <a:gd name="T96" fmla="*/ 5 w 179"/>
                <a:gd name="T97" fmla="*/ 106 h 106"/>
                <a:gd name="T98" fmla="*/ 8 w 179"/>
                <a:gd name="T99" fmla="*/ 106 h 106"/>
                <a:gd name="T100" fmla="*/ 11 w 179"/>
                <a:gd name="T101" fmla="*/ 105 h 106"/>
                <a:gd name="T102" fmla="*/ 20 w 179"/>
                <a:gd name="T103" fmla="*/ 103 h 106"/>
                <a:gd name="T104" fmla="*/ 22 w 179"/>
                <a:gd name="T105" fmla="*/ 103 h 106"/>
                <a:gd name="T106" fmla="*/ 28 w 179"/>
                <a:gd name="T107" fmla="*/ 102 h 106"/>
                <a:gd name="T108" fmla="*/ 28 w 179"/>
                <a:gd name="T109" fmla="*/ 102 h 106"/>
                <a:gd name="T110" fmla="*/ 30 w 179"/>
                <a:gd name="T111" fmla="*/ 100 h 106"/>
                <a:gd name="T112" fmla="*/ 41 w 179"/>
                <a:gd name="T113" fmla="*/ 90 h 106"/>
                <a:gd name="T114" fmla="*/ 47 w 179"/>
                <a:gd name="T115" fmla="*/ 86 h 106"/>
                <a:gd name="T116" fmla="*/ 53 w 179"/>
                <a:gd name="T117" fmla="*/ 82 h 106"/>
                <a:gd name="T118" fmla="*/ 56 w 179"/>
                <a:gd name="T119" fmla="*/ 79 h 106"/>
                <a:gd name="T120" fmla="*/ 63 w 179"/>
                <a:gd name="T121" fmla="*/ 74 h 106"/>
                <a:gd name="T122" fmla="*/ 74 w 179"/>
                <a:gd name="T123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9" h="106">
                  <a:moveTo>
                    <a:pt x="74" y="66"/>
                  </a:moveTo>
                  <a:cubicBezTo>
                    <a:pt x="77" y="64"/>
                    <a:pt x="80" y="62"/>
                    <a:pt x="83" y="60"/>
                  </a:cubicBezTo>
                  <a:cubicBezTo>
                    <a:pt x="84" y="60"/>
                    <a:pt x="84" y="60"/>
                    <a:pt x="85" y="59"/>
                  </a:cubicBezTo>
                  <a:cubicBezTo>
                    <a:pt x="88" y="57"/>
                    <a:pt x="92" y="55"/>
                    <a:pt x="95" y="53"/>
                  </a:cubicBezTo>
                  <a:cubicBezTo>
                    <a:pt x="99" y="51"/>
                    <a:pt x="102" y="49"/>
                    <a:pt x="106" y="47"/>
                  </a:cubicBezTo>
                  <a:cubicBezTo>
                    <a:pt x="107" y="46"/>
                    <a:pt x="108" y="45"/>
                    <a:pt x="110" y="45"/>
                  </a:cubicBezTo>
                  <a:cubicBezTo>
                    <a:pt x="112" y="43"/>
                    <a:pt x="114" y="42"/>
                    <a:pt x="116" y="41"/>
                  </a:cubicBezTo>
                  <a:cubicBezTo>
                    <a:pt x="120" y="39"/>
                    <a:pt x="123" y="37"/>
                    <a:pt x="127" y="35"/>
                  </a:cubicBezTo>
                  <a:cubicBezTo>
                    <a:pt x="130" y="34"/>
                    <a:pt x="133" y="32"/>
                    <a:pt x="135" y="31"/>
                  </a:cubicBezTo>
                  <a:cubicBezTo>
                    <a:pt x="136" y="31"/>
                    <a:pt x="136" y="30"/>
                    <a:pt x="137" y="30"/>
                  </a:cubicBezTo>
                  <a:cubicBezTo>
                    <a:pt x="140" y="28"/>
                    <a:pt x="144" y="27"/>
                    <a:pt x="147" y="25"/>
                  </a:cubicBezTo>
                  <a:cubicBezTo>
                    <a:pt x="149" y="24"/>
                    <a:pt x="151" y="23"/>
                    <a:pt x="153" y="22"/>
                  </a:cubicBezTo>
                  <a:cubicBezTo>
                    <a:pt x="155" y="21"/>
                    <a:pt x="156" y="21"/>
                    <a:pt x="157" y="20"/>
                  </a:cubicBezTo>
                  <a:cubicBezTo>
                    <a:pt x="159" y="20"/>
                    <a:pt x="160" y="19"/>
                    <a:pt x="161" y="18"/>
                  </a:cubicBezTo>
                  <a:cubicBezTo>
                    <a:pt x="163" y="17"/>
                    <a:pt x="165" y="16"/>
                    <a:pt x="168" y="15"/>
                  </a:cubicBezTo>
                  <a:cubicBezTo>
                    <a:pt x="171" y="14"/>
                    <a:pt x="174" y="12"/>
                    <a:pt x="178" y="11"/>
                  </a:cubicBezTo>
                  <a:cubicBezTo>
                    <a:pt x="178" y="11"/>
                    <a:pt x="179" y="10"/>
                    <a:pt x="179" y="10"/>
                  </a:cubicBezTo>
                  <a:cubicBezTo>
                    <a:pt x="179" y="10"/>
                    <a:pt x="178" y="9"/>
                    <a:pt x="178" y="9"/>
                  </a:cubicBezTo>
                  <a:cubicBezTo>
                    <a:pt x="176" y="7"/>
                    <a:pt x="177" y="8"/>
                    <a:pt x="173" y="5"/>
                  </a:cubicBezTo>
                  <a:cubicBezTo>
                    <a:pt x="172" y="5"/>
                    <a:pt x="171" y="4"/>
                    <a:pt x="170" y="4"/>
                  </a:cubicBezTo>
                  <a:cubicBezTo>
                    <a:pt x="169" y="3"/>
                    <a:pt x="167" y="2"/>
                    <a:pt x="165" y="1"/>
                  </a:cubicBezTo>
                  <a:cubicBezTo>
                    <a:pt x="164" y="1"/>
                    <a:pt x="163" y="1"/>
                    <a:pt x="162" y="0"/>
                  </a:cubicBezTo>
                  <a:cubicBezTo>
                    <a:pt x="162" y="0"/>
                    <a:pt x="161" y="0"/>
                    <a:pt x="161" y="0"/>
                  </a:cubicBezTo>
                  <a:cubicBezTo>
                    <a:pt x="158" y="1"/>
                    <a:pt x="155" y="2"/>
                    <a:pt x="152" y="3"/>
                  </a:cubicBezTo>
                  <a:cubicBezTo>
                    <a:pt x="150" y="4"/>
                    <a:pt x="148" y="5"/>
                    <a:pt x="146" y="6"/>
                  </a:cubicBezTo>
                  <a:cubicBezTo>
                    <a:pt x="145" y="7"/>
                    <a:pt x="143" y="8"/>
                    <a:pt x="142" y="8"/>
                  </a:cubicBezTo>
                  <a:cubicBezTo>
                    <a:pt x="142" y="8"/>
                    <a:pt x="141" y="9"/>
                    <a:pt x="141" y="9"/>
                  </a:cubicBezTo>
                  <a:cubicBezTo>
                    <a:pt x="138" y="10"/>
                    <a:pt x="135" y="12"/>
                    <a:pt x="132" y="13"/>
                  </a:cubicBezTo>
                  <a:cubicBezTo>
                    <a:pt x="128" y="15"/>
                    <a:pt x="125" y="17"/>
                    <a:pt x="122" y="18"/>
                  </a:cubicBezTo>
                  <a:cubicBezTo>
                    <a:pt x="119" y="20"/>
                    <a:pt x="117" y="21"/>
                    <a:pt x="115" y="22"/>
                  </a:cubicBezTo>
                  <a:cubicBezTo>
                    <a:pt x="114" y="23"/>
                    <a:pt x="113" y="23"/>
                    <a:pt x="111" y="24"/>
                  </a:cubicBezTo>
                  <a:cubicBezTo>
                    <a:pt x="108" y="26"/>
                    <a:pt x="104" y="28"/>
                    <a:pt x="101" y="30"/>
                  </a:cubicBezTo>
                  <a:cubicBezTo>
                    <a:pt x="97" y="32"/>
                    <a:pt x="94" y="34"/>
                    <a:pt x="90" y="36"/>
                  </a:cubicBezTo>
                  <a:cubicBezTo>
                    <a:pt x="90" y="36"/>
                    <a:pt x="89" y="36"/>
                    <a:pt x="89" y="37"/>
                  </a:cubicBezTo>
                  <a:cubicBezTo>
                    <a:pt x="86" y="39"/>
                    <a:pt x="83" y="40"/>
                    <a:pt x="80" y="42"/>
                  </a:cubicBezTo>
                  <a:cubicBezTo>
                    <a:pt x="76" y="44"/>
                    <a:pt x="73" y="47"/>
                    <a:pt x="69" y="49"/>
                  </a:cubicBezTo>
                  <a:cubicBezTo>
                    <a:pt x="67" y="51"/>
                    <a:pt x="64" y="52"/>
                    <a:pt x="62" y="54"/>
                  </a:cubicBezTo>
                  <a:cubicBezTo>
                    <a:pt x="61" y="55"/>
                    <a:pt x="60" y="55"/>
                    <a:pt x="59" y="56"/>
                  </a:cubicBezTo>
                  <a:cubicBezTo>
                    <a:pt x="55" y="59"/>
                    <a:pt x="51" y="61"/>
                    <a:pt x="48" y="64"/>
                  </a:cubicBezTo>
                  <a:cubicBezTo>
                    <a:pt x="44" y="67"/>
                    <a:pt x="40" y="69"/>
                    <a:pt x="37" y="72"/>
                  </a:cubicBezTo>
                  <a:cubicBezTo>
                    <a:pt x="37" y="72"/>
                    <a:pt x="37" y="72"/>
                    <a:pt x="36" y="72"/>
                  </a:cubicBezTo>
                  <a:cubicBezTo>
                    <a:pt x="36" y="73"/>
                    <a:pt x="35" y="73"/>
                    <a:pt x="35" y="74"/>
                  </a:cubicBezTo>
                  <a:cubicBezTo>
                    <a:pt x="32" y="76"/>
                    <a:pt x="28" y="79"/>
                    <a:pt x="25" y="82"/>
                  </a:cubicBezTo>
                  <a:cubicBezTo>
                    <a:pt x="22" y="85"/>
                    <a:pt x="18" y="88"/>
                    <a:pt x="14" y="92"/>
                  </a:cubicBezTo>
                  <a:cubicBezTo>
                    <a:pt x="11" y="94"/>
                    <a:pt x="9" y="97"/>
                    <a:pt x="6" y="99"/>
                  </a:cubicBezTo>
                  <a:cubicBezTo>
                    <a:pt x="5" y="101"/>
                    <a:pt x="3" y="102"/>
                    <a:pt x="2" y="103"/>
                  </a:cubicBezTo>
                  <a:cubicBezTo>
                    <a:pt x="2" y="104"/>
                    <a:pt x="1" y="105"/>
                    <a:pt x="0" y="105"/>
                  </a:cubicBezTo>
                  <a:cubicBezTo>
                    <a:pt x="1" y="105"/>
                    <a:pt x="1" y="105"/>
                    <a:pt x="2" y="105"/>
                  </a:cubicBezTo>
                  <a:cubicBezTo>
                    <a:pt x="3" y="106"/>
                    <a:pt x="4" y="106"/>
                    <a:pt x="5" y="106"/>
                  </a:cubicBezTo>
                  <a:cubicBezTo>
                    <a:pt x="6" y="106"/>
                    <a:pt x="7" y="106"/>
                    <a:pt x="8" y="106"/>
                  </a:cubicBezTo>
                  <a:cubicBezTo>
                    <a:pt x="9" y="106"/>
                    <a:pt x="10" y="105"/>
                    <a:pt x="11" y="105"/>
                  </a:cubicBezTo>
                  <a:cubicBezTo>
                    <a:pt x="14" y="105"/>
                    <a:pt x="17" y="104"/>
                    <a:pt x="20" y="103"/>
                  </a:cubicBezTo>
                  <a:cubicBezTo>
                    <a:pt x="21" y="103"/>
                    <a:pt x="21" y="103"/>
                    <a:pt x="22" y="103"/>
                  </a:cubicBezTo>
                  <a:cubicBezTo>
                    <a:pt x="24" y="102"/>
                    <a:pt x="26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1"/>
                    <a:pt x="29" y="101"/>
                    <a:pt x="30" y="100"/>
                  </a:cubicBezTo>
                  <a:cubicBezTo>
                    <a:pt x="34" y="97"/>
                    <a:pt x="38" y="94"/>
                    <a:pt x="41" y="90"/>
                  </a:cubicBezTo>
                  <a:cubicBezTo>
                    <a:pt x="43" y="89"/>
                    <a:pt x="45" y="87"/>
                    <a:pt x="47" y="86"/>
                  </a:cubicBezTo>
                  <a:cubicBezTo>
                    <a:pt x="49" y="84"/>
                    <a:pt x="51" y="83"/>
                    <a:pt x="53" y="82"/>
                  </a:cubicBezTo>
                  <a:cubicBezTo>
                    <a:pt x="54" y="81"/>
                    <a:pt x="55" y="80"/>
                    <a:pt x="56" y="79"/>
                  </a:cubicBezTo>
                  <a:cubicBezTo>
                    <a:pt x="59" y="77"/>
                    <a:pt x="61" y="75"/>
                    <a:pt x="63" y="74"/>
                  </a:cubicBezTo>
                  <a:cubicBezTo>
                    <a:pt x="67" y="71"/>
                    <a:pt x="71" y="69"/>
                    <a:pt x="74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38150" y="1652588"/>
              <a:ext cx="257175" cy="38100"/>
            </a:xfrm>
            <a:custGeom>
              <a:avLst/>
              <a:gdLst>
                <a:gd name="T0" fmla="*/ 88 w 101"/>
                <a:gd name="T1" fmla="*/ 2 h 15"/>
                <a:gd name="T2" fmla="*/ 86 w 101"/>
                <a:gd name="T3" fmla="*/ 2 h 15"/>
                <a:gd name="T4" fmla="*/ 77 w 101"/>
                <a:gd name="T5" fmla="*/ 1 h 15"/>
                <a:gd name="T6" fmla="*/ 68 w 101"/>
                <a:gd name="T7" fmla="*/ 1 h 15"/>
                <a:gd name="T8" fmla="*/ 66 w 101"/>
                <a:gd name="T9" fmla="*/ 1 h 15"/>
                <a:gd name="T10" fmla="*/ 59 w 101"/>
                <a:gd name="T11" fmla="*/ 1 h 15"/>
                <a:gd name="T12" fmla="*/ 50 w 101"/>
                <a:gd name="T13" fmla="*/ 1 h 15"/>
                <a:gd name="T14" fmla="*/ 43 w 101"/>
                <a:gd name="T15" fmla="*/ 1 h 15"/>
                <a:gd name="T16" fmla="*/ 41 w 101"/>
                <a:gd name="T17" fmla="*/ 1 h 15"/>
                <a:gd name="T18" fmla="*/ 32 w 101"/>
                <a:gd name="T19" fmla="*/ 0 h 15"/>
                <a:gd name="T20" fmla="*/ 31 w 101"/>
                <a:gd name="T21" fmla="*/ 0 h 15"/>
                <a:gd name="T22" fmla="*/ 23 w 101"/>
                <a:gd name="T23" fmla="*/ 0 h 15"/>
                <a:gd name="T24" fmla="*/ 21 w 101"/>
                <a:gd name="T25" fmla="*/ 0 h 15"/>
                <a:gd name="T26" fmla="*/ 14 w 101"/>
                <a:gd name="T27" fmla="*/ 0 h 15"/>
                <a:gd name="T28" fmla="*/ 5 w 101"/>
                <a:gd name="T29" fmla="*/ 0 h 15"/>
                <a:gd name="T30" fmla="*/ 3 w 101"/>
                <a:gd name="T31" fmla="*/ 0 h 15"/>
                <a:gd name="T32" fmla="*/ 0 w 101"/>
                <a:gd name="T33" fmla="*/ 12 h 15"/>
                <a:gd name="T34" fmla="*/ 3 w 101"/>
                <a:gd name="T35" fmla="*/ 12 h 15"/>
                <a:gd name="T36" fmla="*/ 12 w 101"/>
                <a:gd name="T37" fmla="*/ 12 h 15"/>
                <a:gd name="T38" fmla="*/ 18 w 101"/>
                <a:gd name="T39" fmla="*/ 12 h 15"/>
                <a:gd name="T40" fmla="*/ 21 w 101"/>
                <a:gd name="T41" fmla="*/ 12 h 15"/>
                <a:gd name="T42" fmla="*/ 30 w 101"/>
                <a:gd name="T43" fmla="*/ 12 h 15"/>
                <a:gd name="T44" fmla="*/ 31 w 101"/>
                <a:gd name="T45" fmla="*/ 13 h 15"/>
                <a:gd name="T46" fmla="*/ 38 w 101"/>
                <a:gd name="T47" fmla="*/ 13 h 15"/>
                <a:gd name="T48" fmla="*/ 41 w 101"/>
                <a:gd name="T49" fmla="*/ 13 h 15"/>
                <a:gd name="T50" fmla="*/ 47 w 101"/>
                <a:gd name="T51" fmla="*/ 13 h 15"/>
                <a:gd name="T52" fmla="*/ 56 w 101"/>
                <a:gd name="T53" fmla="*/ 13 h 15"/>
                <a:gd name="T54" fmla="*/ 63 w 101"/>
                <a:gd name="T55" fmla="*/ 13 h 15"/>
                <a:gd name="T56" fmla="*/ 65 w 101"/>
                <a:gd name="T57" fmla="*/ 14 h 15"/>
                <a:gd name="T58" fmla="*/ 74 w 101"/>
                <a:gd name="T59" fmla="*/ 14 h 15"/>
                <a:gd name="T60" fmla="*/ 83 w 101"/>
                <a:gd name="T61" fmla="*/ 14 h 15"/>
                <a:gd name="T62" fmla="*/ 86 w 101"/>
                <a:gd name="T63" fmla="*/ 14 h 15"/>
                <a:gd name="T64" fmla="*/ 92 w 101"/>
                <a:gd name="T65" fmla="*/ 14 h 15"/>
                <a:gd name="T66" fmla="*/ 100 w 101"/>
                <a:gd name="T67" fmla="*/ 15 h 15"/>
                <a:gd name="T68" fmla="*/ 101 w 101"/>
                <a:gd name="T69" fmla="*/ 2 h 15"/>
                <a:gd name="T70" fmla="*/ 95 w 101"/>
                <a:gd name="T71" fmla="*/ 2 h 15"/>
                <a:gd name="T72" fmla="*/ 88 w 101"/>
                <a:gd name="T7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5">
                  <a:moveTo>
                    <a:pt x="88" y="2"/>
                  </a:moveTo>
                  <a:cubicBezTo>
                    <a:pt x="88" y="2"/>
                    <a:pt x="87" y="2"/>
                    <a:pt x="86" y="2"/>
                  </a:cubicBezTo>
                  <a:cubicBezTo>
                    <a:pt x="83" y="2"/>
                    <a:pt x="80" y="2"/>
                    <a:pt x="77" y="1"/>
                  </a:cubicBezTo>
                  <a:cubicBezTo>
                    <a:pt x="74" y="1"/>
                    <a:pt x="71" y="1"/>
                    <a:pt x="68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4" y="1"/>
                    <a:pt x="62" y="1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ubicBezTo>
                    <a:pt x="48" y="1"/>
                    <a:pt x="46" y="1"/>
                    <a:pt x="43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38" y="0"/>
                    <a:pt x="35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0"/>
                    <a:pt x="26" y="0"/>
                    <a:pt x="23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0"/>
                    <a:pt x="8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6" y="12"/>
                    <a:pt x="9" y="12"/>
                    <a:pt x="12" y="12"/>
                  </a:cubicBezTo>
                  <a:cubicBezTo>
                    <a:pt x="14" y="12"/>
                    <a:pt x="16" y="12"/>
                    <a:pt x="18" y="12"/>
                  </a:cubicBezTo>
                  <a:cubicBezTo>
                    <a:pt x="19" y="12"/>
                    <a:pt x="20" y="12"/>
                    <a:pt x="21" y="12"/>
                  </a:cubicBezTo>
                  <a:cubicBezTo>
                    <a:pt x="24" y="12"/>
                    <a:pt x="26" y="12"/>
                    <a:pt x="30" y="12"/>
                  </a:cubicBezTo>
                  <a:cubicBezTo>
                    <a:pt x="30" y="12"/>
                    <a:pt x="30" y="12"/>
                    <a:pt x="31" y="13"/>
                  </a:cubicBezTo>
                  <a:cubicBezTo>
                    <a:pt x="33" y="13"/>
                    <a:pt x="36" y="13"/>
                    <a:pt x="38" y="13"/>
                  </a:cubicBezTo>
                  <a:cubicBezTo>
                    <a:pt x="39" y="13"/>
                    <a:pt x="40" y="13"/>
                    <a:pt x="41" y="13"/>
                  </a:cubicBezTo>
                  <a:cubicBezTo>
                    <a:pt x="43" y="13"/>
                    <a:pt x="45" y="13"/>
                    <a:pt x="47" y="13"/>
                  </a:cubicBezTo>
                  <a:cubicBezTo>
                    <a:pt x="50" y="13"/>
                    <a:pt x="53" y="13"/>
                    <a:pt x="56" y="13"/>
                  </a:cubicBezTo>
                  <a:cubicBezTo>
                    <a:pt x="59" y="13"/>
                    <a:pt x="61" y="13"/>
                    <a:pt x="63" y="13"/>
                  </a:cubicBezTo>
                  <a:cubicBezTo>
                    <a:pt x="64" y="13"/>
                    <a:pt x="65" y="13"/>
                    <a:pt x="65" y="14"/>
                  </a:cubicBezTo>
                  <a:cubicBezTo>
                    <a:pt x="68" y="14"/>
                    <a:pt x="71" y="14"/>
                    <a:pt x="74" y="14"/>
                  </a:cubicBezTo>
                  <a:cubicBezTo>
                    <a:pt x="77" y="14"/>
                    <a:pt x="80" y="14"/>
                    <a:pt x="83" y="14"/>
                  </a:cubicBezTo>
                  <a:cubicBezTo>
                    <a:pt x="84" y="14"/>
                    <a:pt x="85" y="14"/>
                    <a:pt x="86" y="14"/>
                  </a:cubicBezTo>
                  <a:cubicBezTo>
                    <a:pt x="88" y="14"/>
                    <a:pt x="90" y="14"/>
                    <a:pt x="92" y="14"/>
                  </a:cubicBezTo>
                  <a:cubicBezTo>
                    <a:pt x="95" y="14"/>
                    <a:pt x="98" y="15"/>
                    <a:pt x="100" y="15"/>
                  </a:cubicBezTo>
                  <a:cubicBezTo>
                    <a:pt x="100" y="10"/>
                    <a:pt x="101" y="6"/>
                    <a:pt x="101" y="2"/>
                  </a:cubicBezTo>
                  <a:cubicBezTo>
                    <a:pt x="99" y="2"/>
                    <a:pt x="97" y="2"/>
                    <a:pt x="95" y="2"/>
                  </a:cubicBezTo>
                  <a:cubicBezTo>
                    <a:pt x="93" y="2"/>
                    <a:pt x="91" y="2"/>
                    <a:pt x="88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09625" y="1663700"/>
              <a:ext cx="280988" cy="50800"/>
            </a:xfrm>
            <a:custGeom>
              <a:avLst/>
              <a:gdLst>
                <a:gd name="T0" fmla="*/ 101 w 111"/>
                <a:gd name="T1" fmla="*/ 6 h 20"/>
                <a:gd name="T2" fmla="*/ 99 w 111"/>
                <a:gd name="T3" fmla="*/ 6 h 20"/>
                <a:gd name="T4" fmla="*/ 92 w 111"/>
                <a:gd name="T5" fmla="*/ 6 h 20"/>
                <a:gd name="T6" fmla="*/ 83 w 111"/>
                <a:gd name="T7" fmla="*/ 5 h 20"/>
                <a:gd name="T8" fmla="*/ 77 w 111"/>
                <a:gd name="T9" fmla="*/ 5 h 20"/>
                <a:gd name="T10" fmla="*/ 74 w 111"/>
                <a:gd name="T11" fmla="*/ 5 h 20"/>
                <a:gd name="T12" fmla="*/ 65 w 111"/>
                <a:gd name="T13" fmla="*/ 4 h 20"/>
                <a:gd name="T14" fmla="*/ 56 w 111"/>
                <a:gd name="T15" fmla="*/ 4 h 20"/>
                <a:gd name="T16" fmla="*/ 54 w 111"/>
                <a:gd name="T17" fmla="*/ 3 h 20"/>
                <a:gd name="T18" fmla="*/ 47 w 111"/>
                <a:gd name="T19" fmla="*/ 3 h 20"/>
                <a:gd name="T20" fmla="*/ 39 w 111"/>
                <a:gd name="T21" fmla="*/ 2 h 20"/>
                <a:gd name="T22" fmla="*/ 32 w 111"/>
                <a:gd name="T23" fmla="*/ 2 h 20"/>
                <a:gd name="T24" fmla="*/ 30 w 111"/>
                <a:gd name="T25" fmla="*/ 2 h 20"/>
                <a:gd name="T26" fmla="*/ 21 w 111"/>
                <a:gd name="T27" fmla="*/ 1 h 20"/>
                <a:gd name="T28" fmla="*/ 12 w 111"/>
                <a:gd name="T29" fmla="*/ 1 h 20"/>
                <a:gd name="T30" fmla="*/ 10 w 111"/>
                <a:gd name="T31" fmla="*/ 0 h 20"/>
                <a:gd name="T32" fmla="*/ 3 w 111"/>
                <a:gd name="T33" fmla="*/ 0 h 20"/>
                <a:gd name="T34" fmla="*/ 3 w 111"/>
                <a:gd name="T35" fmla="*/ 0 h 20"/>
                <a:gd name="T36" fmla="*/ 1 w 111"/>
                <a:gd name="T37" fmla="*/ 0 h 20"/>
                <a:gd name="T38" fmla="*/ 0 w 111"/>
                <a:gd name="T39" fmla="*/ 13 h 20"/>
                <a:gd name="T40" fmla="*/ 0 w 111"/>
                <a:gd name="T41" fmla="*/ 13 h 20"/>
                <a:gd name="T42" fmla="*/ 2 w 111"/>
                <a:gd name="T43" fmla="*/ 13 h 20"/>
                <a:gd name="T44" fmla="*/ 7 w 111"/>
                <a:gd name="T45" fmla="*/ 13 h 20"/>
                <a:gd name="T46" fmla="*/ 9 w 111"/>
                <a:gd name="T47" fmla="*/ 13 h 20"/>
                <a:gd name="T48" fmla="*/ 18 w 111"/>
                <a:gd name="T49" fmla="*/ 14 h 20"/>
                <a:gd name="T50" fmla="*/ 27 w 111"/>
                <a:gd name="T51" fmla="*/ 14 h 20"/>
                <a:gd name="T52" fmla="*/ 29 w 111"/>
                <a:gd name="T53" fmla="*/ 15 h 20"/>
                <a:gd name="T54" fmla="*/ 36 w 111"/>
                <a:gd name="T55" fmla="*/ 15 h 20"/>
                <a:gd name="T56" fmla="*/ 44 w 111"/>
                <a:gd name="T57" fmla="*/ 16 h 20"/>
                <a:gd name="T58" fmla="*/ 51 w 111"/>
                <a:gd name="T59" fmla="*/ 16 h 20"/>
                <a:gd name="T60" fmla="*/ 53 w 111"/>
                <a:gd name="T61" fmla="*/ 16 h 20"/>
                <a:gd name="T62" fmla="*/ 62 w 111"/>
                <a:gd name="T63" fmla="*/ 17 h 20"/>
                <a:gd name="T64" fmla="*/ 71 w 111"/>
                <a:gd name="T65" fmla="*/ 17 h 20"/>
                <a:gd name="T66" fmla="*/ 74 w 111"/>
                <a:gd name="T67" fmla="*/ 18 h 20"/>
                <a:gd name="T68" fmla="*/ 80 w 111"/>
                <a:gd name="T69" fmla="*/ 18 h 20"/>
                <a:gd name="T70" fmla="*/ 89 w 111"/>
                <a:gd name="T71" fmla="*/ 19 h 20"/>
                <a:gd name="T72" fmla="*/ 96 w 111"/>
                <a:gd name="T73" fmla="*/ 19 h 20"/>
                <a:gd name="T74" fmla="*/ 98 w 111"/>
                <a:gd name="T75" fmla="*/ 19 h 20"/>
                <a:gd name="T76" fmla="*/ 107 w 111"/>
                <a:gd name="T77" fmla="*/ 20 h 20"/>
                <a:gd name="T78" fmla="*/ 111 w 111"/>
                <a:gd name="T79" fmla="*/ 20 h 20"/>
                <a:gd name="T80" fmla="*/ 111 w 111"/>
                <a:gd name="T81" fmla="*/ 7 h 20"/>
                <a:gd name="T82" fmla="*/ 110 w 111"/>
                <a:gd name="T83" fmla="*/ 7 h 20"/>
                <a:gd name="T84" fmla="*/ 101 w 111"/>
                <a:gd name="T8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20">
                  <a:moveTo>
                    <a:pt x="101" y="6"/>
                  </a:moveTo>
                  <a:cubicBezTo>
                    <a:pt x="100" y="6"/>
                    <a:pt x="100" y="6"/>
                    <a:pt x="99" y="6"/>
                  </a:cubicBezTo>
                  <a:cubicBezTo>
                    <a:pt x="97" y="6"/>
                    <a:pt x="94" y="6"/>
                    <a:pt x="92" y="6"/>
                  </a:cubicBezTo>
                  <a:cubicBezTo>
                    <a:pt x="89" y="6"/>
                    <a:pt x="86" y="5"/>
                    <a:pt x="83" y="5"/>
                  </a:cubicBezTo>
                  <a:cubicBezTo>
                    <a:pt x="81" y="5"/>
                    <a:pt x="79" y="5"/>
                    <a:pt x="77" y="5"/>
                  </a:cubicBezTo>
                  <a:cubicBezTo>
                    <a:pt x="76" y="5"/>
                    <a:pt x="75" y="5"/>
                    <a:pt x="74" y="5"/>
                  </a:cubicBezTo>
                  <a:cubicBezTo>
                    <a:pt x="71" y="5"/>
                    <a:pt x="68" y="4"/>
                    <a:pt x="65" y="4"/>
                  </a:cubicBezTo>
                  <a:cubicBezTo>
                    <a:pt x="62" y="4"/>
                    <a:pt x="59" y="4"/>
                    <a:pt x="56" y="4"/>
                  </a:cubicBezTo>
                  <a:cubicBezTo>
                    <a:pt x="56" y="4"/>
                    <a:pt x="55" y="4"/>
                    <a:pt x="54" y="3"/>
                  </a:cubicBezTo>
                  <a:cubicBezTo>
                    <a:pt x="52" y="3"/>
                    <a:pt x="50" y="3"/>
                    <a:pt x="47" y="3"/>
                  </a:cubicBezTo>
                  <a:cubicBezTo>
                    <a:pt x="44" y="3"/>
                    <a:pt x="42" y="3"/>
                    <a:pt x="39" y="2"/>
                  </a:cubicBezTo>
                  <a:cubicBezTo>
                    <a:pt x="36" y="2"/>
                    <a:pt x="34" y="2"/>
                    <a:pt x="32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27" y="2"/>
                    <a:pt x="24" y="1"/>
                    <a:pt x="21" y="1"/>
                  </a:cubicBezTo>
                  <a:cubicBezTo>
                    <a:pt x="18" y="1"/>
                    <a:pt x="15" y="1"/>
                    <a:pt x="12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4"/>
                    <a:pt x="0" y="8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4" y="13"/>
                    <a:pt x="5" y="13"/>
                    <a:pt x="7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2" y="13"/>
                    <a:pt x="15" y="14"/>
                    <a:pt x="18" y="14"/>
                  </a:cubicBezTo>
                  <a:cubicBezTo>
                    <a:pt x="21" y="14"/>
                    <a:pt x="24" y="14"/>
                    <a:pt x="27" y="14"/>
                  </a:cubicBezTo>
                  <a:cubicBezTo>
                    <a:pt x="27" y="15"/>
                    <a:pt x="28" y="15"/>
                    <a:pt x="29" y="15"/>
                  </a:cubicBezTo>
                  <a:cubicBezTo>
                    <a:pt x="31" y="15"/>
                    <a:pt x="33" y="15"/>
                    <a:pt x="36" y="15"/>
                  </a:cubicBezTo>
                  <a:cubicBezTo>
                    <a:pt x="39" y="15"/>
                    <a:pt x="42" y="16"/>
                    <a:pt x="44" y="16"/>
                  </a:cubicBezTo>
                  <a:cubicBezTo>
                    <a:pt x="47" y="16"/>
                    <a:pt x="49" y="16"/>
                    <a:pt x="51" y="16"/>
                  </a:cubicBezTo>
                  <a:cubicBezTo>
                    <a:pt x="52" y="16"/>
                    <a:pt x="53" y="16"/>
                    <a:pt x="53" y="16"/>
                  </a:cubicBezTo>
                  <a:cubicBezTo>
                    <a:pt x="56" y="17"/>
                    <a:pt x="59" y="17"/>
                    <a:pt x="62" y="17"/>
                  </a:cubicBezTo>
                  <a:cubicBezTo>
                    <a:pt x="65" y="17"/>
                    <a:pt x="68" y="17"/>
                    <a:pt x="71" y="17"/>
                  </a:cubicBezTo>
                  <a:cubicBezTo>
                    <a:pt x="72" y="18"/>
                    <a:pt x="73" y="18"/>
                    <a:pt x="74" y="18"/>
                  </a:cubicBezTo>
                  <a:cubicBezTo>
                    <a:pt x="76" y="18"/>
                    <a:pt x="78" y="18"/>
                    <a:pt x="80" y="18"/>
                  </a:cubicBezTo>
                  <a:cubicBezTo>
                    <a:pt x="83" y="18"/>
                    <a:pt x="86" y="18"/>
                    <a:pt x="89" y="19"/>
                  </a:cubicBezTo>
                  <a:cubicBezTo>
                    <a:pt x="91" y="19"/>
                    <a:pt x="94" y="19"/>
                    <a:pt x="96" y="19"/>
                  </a:cubicBezTo>
                  <a:cubicBezTo>
                    <a:pt x="97" y="19"/>
                    <a:pt x="97" y="19"/>
                    <a:pt x="98" y="19"/>
                  </a:cubicBezTo>
                  <a:cubicBezTo>
                    <a:pt x="101" y="19"/>
                    <a:pt x="104" y="20"/>
                    <a:pt x="107" y="20"/>
                  </a:cubicBezTo>
                  <a:cubicBezTo>
                    <a:pt x="108" y="20"/>
                    <a:pt x="109" y="20"/>
                    <a:pt x="111" y="20"/>
                  </a:cubicBezTo>
                  <a:cubicBezTo>
                    <a:pt x="111" y="16"/>
                    <a:pt x="111" y="11"/>
                    <a:pt x="111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7" y="7"/>
                    <a:pt x="104" y="6"/>
                    <a:pt x="101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827213" y="3049588"/>
              <a:ext cx="449263" cy="177800"/>
            </a:xfrm>
            <a:custGeom>
              <a:avLst/>
              <a:gdLst>
                <a:gd name="T0" fmla="*/ 5 w 177"/>
                <a:gd name="T1" fmla="*/ 70 h 70"/>
                <a:gd name="T2" fmla="*/ 7 w 177"/>
                <a:gd name="T3" fmla="*/ 69 h 70"/>
                <a:gd name="T4" fmla="*/ 8 w 177"/>
                <a:gd name="T5" fmla="*/ 69 h 70"/>
                <a:gd name="T6" fmla="*/ 18 w 177"/>
                <a:gd name="T7" fmla="*/ 66 h 70"/>
                <a:gd name="T8" fmla="*/ 28 w 177"/>
                <a:gd name="T9" fmla="*/ 63 h 70"/>
                <a:gd name="T10" fmla="*/ 31 w 177"/>
                <a:gd name="T11" fmla="*/ 61 h 70"/>
                <a:gd name="T12" fmla="*/ 37 w 177"/>
                <a:gd name="T13" fmla="*/ 59 h 70"/>
                <a:gd name="T14" fmla="*/ 47 w 177"/>
                <a:gd name="T15" fmla="*/ 56 h 70"/>
                <a:gd name="T16" fmla="*/ 56 w 177"/>
                <a:gd name="T17" fmla="*/ 53 h 70"/>
                <a:gd name="T18" fmla="*/ 57 w 177"/>
                <a:gd name="T19" fmla="*/ 53 h 70"/>
                <a:gd name="T20" fmla="*/ 67 w 177"/>
                <a:gd name="T21" fmla="*/ 50 h 70"/>
                <a:gd name="T22" fmla="*/ 76 w 177"/>
                <a:gd name="T23" fmla="*/ 47 h 70"/>
                <a:gd name="T24" fmla="*/ 80 w 177"/>
                <a:gd name="T25" fmla="*/ 46 h 70"/>
                <a:gd name="T26" fmla="*/ 86 w 177"/>
                <a:gd name="T27" fmla="*/ 44 h 70"/>
                <a:gd name="T28" fmla="*/ 96 w 177"/>
                <a:gd name="T29" fmla="*/ 41 h 70"/>
                <a:gd name="T30" fmla="*/ 105 w 177"/>
                <a:gd name="T31" fmla="*/ 38 h 70"/>
                <a:gd name="T32" fmla="*/ 106 w 177"/>
                <a:gd name="T33" fmla="*/ 38 h 70"/>
                <a:gd name="T34" fmla="*/ 116 w 177"/>
                <a:gd name="T35" fmla="*/ 35 h 70"/>
                <a:gd name="T36" fmla="*/ 125 w 177"/>
                <a:gd name="T37" fmla="*/ 32 h 70"/>
                <a:gd name="T38" fmla="*/ 129 w 177"/>
                <a:gd name="T39" fmla="*/ 30 h 70"/>
                <a:gd name="T40" fmla="*/ 130 w 177"/>
                <a:gd name="T41" fmla="*/ 30 h 70"/>
                <a:gd name="T42" fmla="*/ 135 w 177"/>
                <a:gd name="T43" fmla="*/ 29 h 70"/>
                <a:gd name="T44" fmla="*/ 145 w 177"/>
                <a:gd name="T45" fmla="*/ 25 h 70"/>
                <a:gd name="T46" fmla="*/ 154 w 177"/>
                <a:gd name="T47" fmla="*/ 23 h 70"/>
                <a:gd name="T48" fmla="*/ 155 w 177"/>
                <a:gd name="T49" fmla="*/ 22 h 70"/>
                <a:gd name="T50" fmla="*/ 164 w 177"/>
                <a:gd name="T51" fmla="*/ 19 h 70"/>
                <a:gd name="T52" fmla="*/ 174 w 177"/>
                <a:gd name="T53" fmla="*/ 16 h 70"/>
                <a:gd name="T54" fmla="*/ 177 w 177"/>
                <a:gd name="T55" fmla="*/ 15 h 70"/>
                <a:gd name="T56" fmla="*/ 175 w 177"/>
                <a:gd name="T57" fmla="*/ 11 h 70"/>
                <a:gd name="T58" fmla="*/ 170 w 177"/>
                <a:gd name="T59" fmla="*/ 0 h 70"/>
                <a:gd name="T60" fmla="*/ 169 w 177"/>
                <a:gd name="T61" fmla="*/ 0 h 70"/>
                <a:gd name="T62" fmla="*/ 159 w 177"/>
                <a:gd name="T63" fmla="*/ 3 h 70"/>
                <a:gd name="T64" fmla="*/ 158 w 177"/>
                <a:gd name="T65" fmla="*/ 3 h 70"/>
                <a:gd name="T66" fmla="*/ 149 w 177"/>
                <a:gd name="T67" fmla="*/ 6 h 70"/>
                <a:gd name="T68" fmla="*/ 140 w 177"/>
                <a:gd name="T69" fmla="*/ 9 h 70"/>
                <a:gd name="T70" fmla="*/ 134 w 177"/>
                <a:gd name="T71" fmla="*/ 11 h 70"/>
                <a:gd name="T72" fmla="*/ 130 w 177"/>
                <a:gd name="T73" fmla="*/ 12 h 70"/>
                <a:gd name="T74" fmla="*/ 125 w 177"/>
                <a:gd name="T75" fmla="*/ 14 h 70"/>
                <a:gd name="T76" fmla="*/ 120 w 177"/>
                <a:gd name="T77" fmla="*/ 15 h 70"/>
                <a:gd name="T78" fmla="*/ 110 w 177"/>
                <a:gd name="T79" fmla="*/ 18 h 70"/>
                <a:gd name="T80" fmla="*/ 109 w 177"/>
                <a:gd name="T81" fmla="*/ 19 h 70"/>
                <a:gd name="T82" fmla="*/ 101 w 177"/>
                <a:gd name="T83" fmla="*/ 21 h 70"/>
                <a:gd name="T84" fmla="*/ 91 w 177"/>
                <a:gd name="T85" fmla="*/ 24 h 70"/>
                <a:gd name="T86" fmla="*/ 85 w 177"/>
                <a:gd name="T87" fmla="*/ 26 h 70"/>
                <a:gd name="T88" fmla="*/ 81 w 177"/>
                <a:gd name="T89" fmla="*/ 28 h 70"/>
                <a:gd name="T90" fmla="*/ 71 w 177"/>
                <a:gd name="T91" fmla="*/ 31 h 70"/>
                <a:gd name="T92" fmla="*/ 62 w 177"/>
                <a:gd name="T93" fmla="*/ 34 h 70"/>
                <a:gd name="T94" fmla="*/ 60 w 177"/>
                <a:gd name="T95" fmla="*/ 34 h 70"/>
                <a:gd name="T96" fmla="*/ 52 w 177"/>
                <a:gd name="T97" fmla="*/ 37 h 70"/>
                <a:gd name="T98" fmla="*/ 42 w 177"/>
                <a:gd name="T99" fmla="*/ 40 h 70"/>
                <a:gd name="T100" fmla="*/ 36 w 177"/>
                <a:gd name="T101" fmla="*/ 42 h 70"/>
                <a:gd name="T102" fmla="*/ 32 w 177"/>
                <a:gd name="T103" fmla="*/ 43 h 70"/>
                <a:gd name="T104" fmla="*/ 22 w 177"/>
                <a:gd name="T105" fmla="*/ 46 h 70"/>
                <a:gd name="T106" fmla="*/ 13 w 177"/>
                <a:gd name="T107" fmla="*/ 50 h 70"/>
                <a:gd name="T108" fmla="*/ 11 w 177"/>
                <a:gd name="T109" fmla="*/ 50 h 70"/>
                <a:gd name="T110" fmla="*/ 3 w 177"/>
                <a:gd name="T111" fmla="*/ 53 h 70"/>
                <a:gd name="T112" fmla="*/ 0 w 177"/>
                <a:gd name="T113" fmla="*/ 54 h 70"/>
                <a:gd name="T114" fmla="*/ 2 w 177"/>
                <a:gd name="T115" fmla="*/ 58 h 70"/>
                <a:gd name="T116" fmla="*/ 5 w 177"/>
                <a:gd name="T1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7" h="70">
                  <a:moveTo>
                    <a:pt x="5" y="70"/>
                  </a:moveTo>
                  <a:cubicBezTo>
                    <a:pt x="6" y="70"/>
                    <a:pt x="6" y="70"/>
                    <a:pt x="7" y="69"/>
                  </a:cubicBezTo>
                  <a:cubicBezTo>
                    <a:pt x="7" y="69"/>
                    <a:pt x="8" y="69"/>
                    <a:pt x="8" y="69"/>
                  </a:cubicBezTo>
                  <a:cubicBezTo>
                    <a:pt x="11" y="68"/>
                    <a:pt x="15" y="67"/>
                    <a:pt x="18" y="66"/>
                  </a:cubicBezTo>
                  <a:cubicBezTo>
                    <a:pt x="21" y="65"/>
                    <a:pt x="24" y="64"/>
                    <a:pt x="28" y="63"/>
                  </a:cubicBezTo>
                  <a:cubicBezTo>
                    <a:pt x="29" y="62"/>
                    <a:pt x="30" y="62"/>
                    <a:pt x="31" y="61"/>
                  </a:cubicBezTo>
                  <a:cubicBezTo>
                    <a:pt x="33" y="61"/>
                    <a:pt x="35" y="60"/>
                    <a:pt x="37" y="59"/>
                  </a:cubicBezTo>
                  <a:cubicBezTo>
                    <a:pt x="41" y="58"/>
                    <a:pt x="44" y="57"/>
                    <a:pt x="47" y="56"/>
                  </a:cubicBezTo>
                  <a:cubicBezTo>
                    <a:pt x="50" y="55"/>
                    <a:pt x="53" y="54"/>
                    <a:pt x="56" y="53"/>
                  </a:cubicBezTo>
                  <a:cubicBezTo>
                    <a:pt x="56" y="53"/>
                    <a:pt x="57" y="53"/>
                    <a:pt x="57" y="53"/>
                  </a:cubicBezTo>
                  <a:cubicBezTo>
                    <a:pt x="60" y="52"/>
                    <a:pt x="63" y="51"/>
                    <a:pt x="67" y="50"/>
                  </a:cubicBezTo>
                  <a:cubicBezTo>
                    <a:pt x="70" y="49"/>
                    <a:pt x="73" y="48"/>
                    <a:pt x="76" y="47"/>
                  </a:cubicBezTo>
                  <a:cubicBezTo>
                    <a:pt x="78" y="46"/>
                    <a:pt x="79" y="46"/>
                    <a:pt x="80" y="46"/>
                  </a:cubicBezTo>
                  <a:cubicBezTo>
                    <a:pt x="82" y="45"/>
                    <a:pt x="84" y="44"/>
                    <a:pt x="86" y="44"/>
                  </a:cubicBezTo>
                  <a:cubicBezTo>
                    <a:pt x="89" y="43"/>
                    <a:pt x="93" y="42"/>
                    <a:pt x="96" y="41"/>
                  </a:cubicBezTo>
                  <a:cubicBezTo>
                    <a:pt x="99" y="40"/>
                    <a:pt x="102" y="39"/>
                    <a:pt x="105" y="38"/>
                  </a:cubicBezTo>
                  <a:cubicBezTo>
                    <a:pt x="105" y="38"/>
                    <a:pt x="105" y="38"/>
                    <a:pt x="106" y="38"/>
                  </a:cubicBezTo>
                  <a:cubicBezTo>
                    <a:pt x="109" y="37"/>
                    <a:pt x="112" y="36"/>
                    <a:pt x="116" y="35"/>
                  </a:cubicBezTo>
                  <a:cubicBezTo>
                    <a:pt x="119" y="34"/>
                    <a:pt x="122" y="33"/>
                    <a:pt x="125" y="32"/>
                  </a:cubicBezTo>
                  <a:cubicBezTo>
                    <a:pt x="127" y="31"/>
                    <a:pt x="128" y="31"/>
                    <a:pt x="129" y="30"/>
                  </a:cubicBezTo>
                  <a:cubicBezTo>
                    <a:pt x="129" y="30"/>
                    <a:pt x="130" y="30"/>
                    <a:pt x="130" y="30"/>
                  </a:cubicBezTo>
                  <a:cubicBezTo>
                    <a:pt x="131" y="30"/>
                    <a:pt x="133" y="29"/>
                    <a:pt x="135" y="29"/>
                  </a:cubicBezTo>
                  <a:cubicBezTo>
                    <a:pt x="138" y="28"/>
                    <a:pt x="142" y="26"/>
                    <a:pt x="145" y="25"/>
                  </a:cubicBezTo>
                  <a:cubicBezTo>
                    <a:pt x="148" y="25"/>
                    <a:pt x="151" y="24"/>
                    <a:pt x="154" y="23"/>
                  </a:cubicBezTo>
                  <a:cubicBezTo>
                    <a:pt x="154" y="23"/>
                    <a:pt x="154" y="22"/>
                    <a:pt x="155" y="22"/>
                  </a:cubicBezTo>
                  <a:cubicBezTo>
                    <a:pt x="158" y="21"/>
                    <a:pt x="161" y="20"/>
                    <a:pt x="164" y="19"/>
                  </a:cubicBezTo>
                  <a:cubicBezTo>
                    <a:pt x="168" y="18"/>
                    <a:pt x="171" y="17"/>
                    <a:pt x="174" y="16"/>
                  </a:cubicBezTo>
                  <a:cubicBezTo>
                    <a:pt x="175" y="16"/>
                    <a:pt x="176" y="15"/>
                    <a:pt x="177" y="15"/>
                  </a:cubicBezTo>
                  <a:cubicBezTo>
                    <a:pt x="177" y="14"/>
                    <a:pt x="176" y="12"/>
                    <a:pt x="175" y="11"/>
                  </a:cubicBezTo>
                  <a:cubicBezTo>
                    <a:pt x="174" y="7"/>
                    <a:pt x="172" y="3"/>
                    <a:pt x="170" y="0"/>
                  </a:cubicBezTo>
                  <a:cubicBezTo>
                    <a:pt x="170" y="0"/>
                    <a:pt x="169" y="0"/>
                    <a:pt x="169" y="0"/>
                  </a:cubicBezTo>
                  <a:cubicBezTo>
                    <a:pt x="166" y="1"/>
                    <a:pt x="162" y="2"/>
                    <a:pt x="159" y="3"/>
                  </a:cubicBezTo>
                  <a:cubicBezTo>
                    <a:pt x="159" y="3"/>
                    <a:pt x="158" y="3"/>
                    <a:pt x="158" y="3"/>
                  </a:cubicBezTo>
                  <a:cubicBezTo>
                    <a:pt x="155" y="4"/>
                    <a:pt x="152" y="5"/>
                    <a:pt x="149" y="6"/>
                  </a:cubicBezTo>
                  <a:cubicBezTo>
                    <a:pt x="146" y="7"/>
                    <a:pt x="143" y="8"/>
                    <a:pt x="140" y="9"/>
                  </a:cubicBezTo>
                  <a:cubicBezTo>
                    <a:pt x="138" y="10"/>
                    <a:pt x="136" y="11"/>
                    <a:pt x="134" y="11"/>
                  </a:cubicBezTo>
                  <a:cubicBezTo>
                    <a:pt x="132" y="12"/>
                    <a:pt x="131" y="12"/>
                    <a:pt x="130" y="12"/>
                  </a:cubicBezTo>
                  <a:cubicBezTo>
                    <a:pt x="128" y="13"/>
                    <a:pt x="126" y="13"/>
                    <a:pt x="125" y="14"/>
                  </a:cubicBezTo>
                  <a:cubicBezTo>
                    <a:pt x="123" y="14"/>
                    <a:pt x="122" y="15"/>
                    <a:pt x="120" y="15"/>
                  </a:cubicBezTo>
                  <a:cubicBezTo>
                    <a:pt x="117" y="16"/>
                    <a:pt x="114" y="17"/>
                    <a:pt x="110" y="18"/>
                  </a:cubicBezTo>
                  <a:cubicBezTo>
                    <a:pt x="110" y="19"/>
                    <a:pt x="110" y="19"/>
                    <a:pt x="109" y="19"/>
                  </a:cubicBezTo>
                  <a:cubicBezTo>
                    <a:pt x="106" y="20"/>
                    <a:pt x="103" y="21"/>
                    <a:pt x="101" y="21"/>
                  </a:cubicBezTo>
                  <a:cubicBezTo>
                    <a:pt x="97" y="22"/>
                    <a:pt x="94" y="23"/>
                    <a:pt x="91" y="24"/>
                  </a:cubicBezTo>
                  <a:cubicBezTo>
                    <a:pt x="89" y="25"/>
                    <a:pt x="87" y="26"/>
                    <a:pt x="85" y="26"/>
                  </a:cubicBezTo>
                  <a:cubicBezTo>
                    <a:pt x="84" y="27"/>
                    <a:pt x="82" y="27"/>
                    <a:pt x="81" y="28"/>
                  </a:cubicBezTo>
                  <a:cubicBezTo>
                    <a:pt x="78" y="29"/>
                    <a:pt x="75" y="30"/>
                    <a:pt x="71" y="31"/>
                  </a:cubicBezTo>
                  <a:cubicBezTo>
                    <a:pt x="68" y="32"/>
                    <a:pt x="65" y="33"/>
                    <a:pt x="62" y="34"/>
                  </a:cubicBezTo>
                  <a:cubicBezTo>
                    <a:pt x="61" y="34"/>
                    <a:pt x="61" y="34"/>
                    <a:pt x="60" y="34"/>
                  </a:cubicBezTo>
                  <a:cubicBezTo>
                    <a:pt x="58" y="35"/>
                    <a:pt x="55" y="36"/>
                    <a:pt x="52" y="37"/>
                  </a:cubicBezTo>
                  <a:cubicBezTo>
                    <a:pt x="48" y="38"/>
                    <a:pt x="45" y="39"/>
                    <a:pt x="42" y="40"/>
                  </a:cubicBezTo>
                  <a:cubicBezTo>
                    <a:pt x="40" y="41"/>
                    <a:pt x="38" y="41"/>
                    <a:pt x="36" y="42"/>
                  </a:cubicBezTo>
                  <a:cubicBezTo>
                    <a:pt x="35" y="42"/>
                    <a:pt x="33" y="43"/>
                    <a:pt x="32" y="43"/>
                  </a:cubicBezTo>
                  <a:cubicBezTo>
                    <a:pt x="29" y="44"/>
                    <a:pt x="26" y="45"/>
                    <a:pt x="22" y="46"/>
                  </a:cubicBezTo>
                  <a:cubicBezTo>
                    <a:pt x="19" y="47"/>
                    <a:pt x="16" y="48"/>
                    <a:pt x="13" y="50"/>
                  </a:cubicBezTo>
                  <a:cubicBezTo>
                    <a:pt x="12" y="50"/>
                    <a:pt x="12" y="50"/>
                    <a:pt x="11" y="50"/>
                  </a:cubicBezTo>
                  <a:cubicBezTo>
                    <a:pt x="9" y="51"/>
                    <a:pt x="6" y="52"/>
                    <a:pt x="3" y="53"/>
                  </a:cubicBezTo>
                  <a:cubicBezTo>
                    <a:pt x="2" y="53"/>
                    <a:pt x="1" y="53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62"/>
                    <a:pt x="4" y="66"/>
                    <a:pt x="5" y="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277938" y="4346575"/>
              <a:ext cx="503238" cy="238125"/>
            </a:xfrm>
            <a:custGeom>
              <a:avLst/>
              <a:gdLst>
                <a:gd name="T0" fmla="*/ 189 w 198"/>
                <a:gd name="T1" fmla="*/ 75 h 94"/>
                <a:gd name="T2" fmla="*/ 175 w 198"/>
                <a:gd name="T3" fmla="*/ 70 h 94"/>
                <a:gd name="T4" fmla="*/ 167 w 198"/>
                <a:gd name="T5" fmla="*/ 67 h 94"/>
                <a:gd name="T6" fmla="*/ 159 w 198"/>
                <a:gd name="T7" fmla="*/ 64 h 94"/>
                <a:gd name="T8" fmla="*/ 149 w 198"/>
                <a:gd name="T9" fmla="*/ 61 h 94"/>
                <a:gd name="T10" fmla="*/ 134 w 198"/>
                <a:gd name="T11" fmla="*/ 55 h 94"/>
                <a:gd name="T12" fmla="*/ 125 w 198"/>
                <a:gd name="T13" fmla="*/ 52 h 94"/>
                <a:gd name="T14" fmla="*/ 109 w 198"/>
                <a:gd name="T15" fmla="*/ 45 h 94"/>
                <a:gd name="T16" fmla="*/ 101 w 198"/>
                <a:gd name="T17" fmla="*/ 42 h 94"/>
                <a:gd name="T18" fmla="*/ 87 w 198"/>
                <a:gd name="T19" fmla="*/ 37 h 94"/>
                <a:gd name="T20" fmla="*/ 76 w 198"/>
                <a:gd name="T21" fmla="*/ 32 h 94"/>
                <a:gd name="T22" fmla="*/ 68 w 198"/>
                <a:gd name="T23" fmla="*/ 29 h 94"/>
                <a:gd name="T24" fmla="*/ 59 w 198"/>
                <a:gd name="T25" fmla="*/ 25 h 94"/>
                <a:gd name="T26" fmla="*/ 46 w 198"/>
                <a:gd name="T27" fmla="*/ 19 h 94"/>
                <a:gd name="T28" fmla="*/ 35 w 198"/>
                <a:gd name="T29" fmla="*/ 13 h 94"/>
                <a:gd name="T30" fmla="*/ 26 w 198"/>
                <a:gd name="T31" fmla="*/ 9 h 94"/>
                <a:gd name="T32" fmla="*/ 11 w 198"/>
                <a:gd name="T33" fmla="*/ 1 h 94"/>
                <a:gd name="T34" fmla="*/ 3 w 198"/>
                <a:gd name="T35" fmla="*/ 10 h 94"/>
                <a:gd name="T36" fmla="*/ 2 w 198"/>
                <a:gd name="T37" fmla="*/ 14 h 94"/>
                <a:gd name="T38" fmla="*/ 15 w 198"/>
                <a:gd name="T39" fmla="*/ 21 h 94"/>
                <a:gd name="T40" fmla="*/ 23 w 198"/>
                <a:gd name="T41" fmla="*/ 26 h 94"/>
                <a:gd name="T42" fmla="*/ 39 w 198"/>
                <a:gd name="T43" fmla="*/ 34 h 94"/>
                <a:gd name="T44" fmla="*/ 47 w 198"/>
                <a:gd name="T45" fmla="*/ 37 h 94"/>
                <a:gd name="T46" fmla="*/ 62 w 198"/>
                <a:gd name="T47" fmla="*/ 44 h 94"/>
                <a:gd name="T48" fmla="*/ 64 w 198"/>
                <a:gd name="T49" fmla="*/ 45 h 94"/>
                <a:gd name="T50" fmla="*/ 80 w 198"/>
                <a:gd name="T51" fmla="*/ 51 h 94"/>
                <a:gd name="T52" fmla="*/ 89 w 198"/>
                <a:gd name="T53" fmla="*/ 55 h 94"/>
                <a:gd name="T54" fmla="*/ 104 w 198"/>
                <a:gd name="T55" fmla="*/ 61 h 94"/>
                <a:gd name="T56" fmla="*/ 113 w 198"/>
                <a:gd name="T57" fmla="*/ 64 h 94"/>
                <a:gd name="T58" fmla="*/ 125 w 198"/>
                <a:gd name="T59" fmla="*/ 69 h 94"/>
                <a:gd name="T60" fmla="*/ 138 w 198"/>
                <a:gd name="T61" fmla="*/ 74 h 94"/>
                <a:gd name="T62" fmla="*/ 147 w 198"/>
                <a:gd name="T63" fmla="*/ 77 h 94"/>
                <a:gd name="T64" fmla="*/ 158 w 198"/>
                <a:gd name="T65" fmla="*/ 81 h 94"/>
                <a:gd name="T66" fmla="*/ 167 w 198"/>
                <a:gd name="T67" fmla="*/ 84 h 94"/>
                <a:gd name="T68" fmla="*/ 180 w 198"/>
                <a:gd name="T69" fmla="*/ 89 h 94"/>
                <a:gd name="T70" fmla="*/ 187 w 198"/>
                <a:gd name="T71" fmla="*/ 92 h 94"/>
                <a:gd name="T72" fmla="*/ 192 w 198"/>
                <a:gd name="T73" fmla="*/ 94 h 94"/>
                <a:gd name="T74" fmla="*/ 192 w 198"/>
                <a:gd name="T75" fmla="*/ 7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8" h="94">
                  <a:moveTo>
                    <a:pt x="191" y="76"/>
                  </a:moveTo>
                  <a:cubicBezTo>
                    <a:pt x="190" y="76"/>
                    <a:pt x="190" y="76"/>
                    <a:pt x="189" y="75"/>
                  </a:cubicBezTo>
                  <a:cubicBezTo>
                    <a:pt x="188" y="75"/>
                    <a:pt x="186" y="74"/>
                    <a:pt x="184" y="73"/>
                  </a:cubicBezTo>
                  <a:cubicBezTo>
                    <a:pt x="181" y="72"/>
                    <a:pt x="178" y="71"/>
                    <a:pt x="175" y="70"/>
                  </a:cubicBezTo>
                  <a:cubicBezTo>
                    <a:pt x="174" y="70"/>
                    <a:pt x="172" y="69"/>
                    <a:pt x="170" y="68"/>
                  </a:cubicBezTo>
                  <a:cubicBezTo>
                    <a:pt x="169" y="68"/>
                    <a:pt x="168" y="67"/>
                    <a:pt x="167" y="67"/>
                  </a:cubicBezTo>
                  <a:cubicBezTo>
                    <a:pt x="166" y="67"/>
                    <a:pt x="165" y="66"/>
                    <a:pt x="164" y="66"/>
                  </a:cubicBezTo>
                  <a:cubicBezTo>
                    <a:pt x="162" y="65"/>
                    <a:pt x="160" y="65"/>
                    <a:pt x="159" y="64"/>
                  </a:cubicBezTo>
                  <a:cubicBezTo>
                    <a:pt x="156" y="63"/>
                    <a:pt x="153" y="62"/>
                    <a:pt x="150" y="61"/>
                  </a:cubicBezTo>
                  <a:cubicBezTo>
                    <a:pt x="150" y="61"/>
                    <a:pt x="150" y="61"/>
                    <a:pt x="149" y="61"/>
                  </a:cubicBezTo>
                  <a:cubicBezTo>
                    <a:pt x="147" y="60"/>
                    <a:pt x="145" y="59"/>
                    <a:pt x="142" y="58"/>
                  </a:cubicBezTo>
                  <a:cubicBezTo>
                    <a:pt x="139" y="57"/>
                    <a:pt x="137" y="56"/>
                    <a:pt x="134" y="55"/>
                  </a:cubicBezTo>
                  <a:cubicBezTo>
                    <a:pt x="132" y="54"/>
                    <a:pt x="130" y="53"/>
                    <a:pt x="129" y="53"/>
                  </a:cubicBezTo>
                  <a:cubicBezTo>
                    <a:pt x="128" y="52"/>
                    <a:pt x="127" y="52"/>
                    <a:pt x="125" y="52"/>
                  </a:cubicBezTo>
                  <a:cubicBezTo>
                    <a:pt x="123" y="51"/>
                    <a:pt x="120" y="50"/>
                    <a:pt x="117" y="49"/>
                  </a:cubicBezTo>
                  <a:cubicBezTo>
                    <a:pt x="114" y="47"/>
                    <a:pt x="112" y="46"/>
                    <a:pt x="109" y="45"/>
                  </a:cubicBezTo>
                  <a:cubicBezTo>
                    <a:pt x="109" y="45"/>
                    <a:pt x="108" y="45"/>
                    <a:pt x="108" y="45"/>
                  </a:cubicBezTo>
                  <a:cubicBezTo>
                    <a:pt x="105" y="44"/>
                    <a:pt x="103" y="43"/>
                    <a:pt x="101" y="42"/>
                  </a:cubicBezTo>
                  <a:cubicBezTo>
                    <a:pt x="98" y="41"/>
                    <a:pt x="95" y="40"/>
                    <a:pt x="92" y="39"/>
                  </a:cubicBezTo>
                  <a:cubicBezTo>
                    <a:pt x="91" y="38"/>
                    <a:pt x="89" y="37"/>
                    <a:pt x="87" y="37"/>
                  </a:cubicBezTo>
                  <a:cubicBezTo>
                    <a:pt x="86" y="36"/>
                    <a:pt x="85" y="36"/>
                    <a:pt x="84" y="35"/>
                  </a:cubicBezTo>
                  <a:cubicBezTo>
                    <a:pt x="81" y="34"/>
                    <a:pt x="79" y="33"/>
                    <a:pt x="76" y="32"/>
                  </a:cubicBezTo>
                  <a:cubicBezTo>
                    <a:pt x="73" y="31"/>
                    <a:pt x="71" y="30"/>
                    <a:pt x="69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4" y="27"/>
                    <a:pt x="62" y="26"/>
                    <a:pt x="59" y="25"/>
                  </a:cubicBezTo>
                  <a:cubicBezTo>
                    <a:pt x="57" y="24"/>
                    <a:pt x="54" y="22"/>
                    <a:pt x="51" y="21"/>
                  </a:cubicBezTo>
                  <a:cubicBezTo>
                    <a:pt x="50" y="20"/>
                    <a:pt x="48" y="20"/>
                    <a:pt x="46" y="19"/>
                  </a:cubicBezTo>
                  <a:cubicBezTo>
                    <a:pt x="45" y="18"/>
                    <a:pt x="44" y="18"/>
                    <a:pt x="43" y="17"/>
                  </a:cubicBezTo>
                  <a:cubicBezTo>
                    <a:pt x="41" y="16"/>
                    <a:pt x="38" y="15"/>
                    <a:pt x="35" y="13"/>
                  </a:cubicBezTo>
                  <a:cubicBezTo>
                    <a:pt x="32" y="12"/>
                    <a:pt x="30" y="11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4" y="8"/>
                    <a:pt x="21" y="6"/>
                    <a:pt x="19" y="5"/>
                  </a:cubicBezTo>
                  <a:cubicBezTo>
                    <a:pt x="16" y="4"/>
                    <a:pt x="14" y="2"/>
                    <a:pt x="11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8" y="3"/>
                    <a:pt x="5" y="6"/>
                    <a:pt x="3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4" y="15"/>
                    <a:pt x="5" y="16"/>
                    <a:pt x="7" y="17"/>
                  </a:cubicBezTo>
                  <a:cubicBezTo>
                    <a:pt x="10" y="19"/>
                    <a:pt x="12" y="20"/>
                    <a:pt x="15" y="21"/>
                  </a:cubicBezTo>
                  <a:cubicBezTo>
                    <a:pt x="17" y="23"/>
                    <a:pt x="20" y="24"/>
                    <a:pt x="22" y="25"/>
                  </a:cubicBezTo>
                  <a:cubicBezTo>
                    <a:pt x="22" y="25"/>
                    <a:pt x="23" y="25"/>
                    <a:pt x="23" y="26"/>
                  </a:cubicBezTo>
                  <a:cubicBezTo>
                    <a:pt x="26" y="27"/>
                    <a:pt x="29" y="28"/>
                    <a:pt x="31" y="30"/>
                  </a:cubicBezTo>
                  <a:cubicBezTo>
                    <a:pt x="34" y="31"/>
                    <a:pt x="37" y="32"/>
                    <a:pt x="39" y="34"/>
                  </a:cubicBezTo>
                  <a:cubicBezTo>
                    <a:pt x="40" y="34"/>
                    <a:pt x="41" y="35"/>
                    <a:pt x="42" y="35"/>
                  </a:cubicBezTo>
                  <a:cubicBezTo>
                    <a:pt x="44" y="36"/>
                    <a:pt x="46" y="37"/>
                    <a:pt x="47" y="37"/>
                  </a:cubicBezTo>
                  <a:cubicBezTo>
                    <a:pt x="50" y="39"/>
                    <a:pt x="53" y="40"/>
                    <a:pt x="56" y="41"/>
                  </a:cubicBezTo>
                  <a:cubicBezTo>
                    <a:pt x="58" y="42"/>
                    <a:pt x="60" y="43"/>
                    <a:pt x="62" y="44"/>
                  </a:cubicBezTo>
                  <a:cubicBezTo>
                    <a:pt x="62" y="44"/>
                    <a:pt x="63" y="44"/>
                    <a:pt x="63" y="44"/>
                  </a:cubicBezTo>
                  <a:cubicBezTo>
                    <a:pt x="63" y="44"/>
                    <a:pt x="63" y="44"/>
                    <a:pt x="64" y="45"/>
                  </a:cubicBezTo>
                  <a:cubicBezTo>
                    <a:pt x="67" y="46"/>
                    <a:pt x="69" y="47"/>
                    <a:pt x="72" y="48"/>
                  </a:cubicBezTo>
                  <a:cubicBezTo>
                    <a:pt x="75" y="49"/>
                    <a:pt x="78" y="50"/>
                    <a:pt x="80" y="51"/>
                  </a:cubicBezTo>
                  <a:cubicBezTo>
                    <a:pt x="81" y="52"/>
                    <a:pt x="82" y="52"/>
                    <a:pt x="83" y="53"/>
                  </a:cubicBezTo>
                  <a:cubicBezTo>
                    <a:pt x="85" y="53"/>
                    <a:pt x="87" y="54"/>
                    <a:pt x="89" y="55"/>
                  </a:cubicBezTo>
                  <a:cubicBezTo>
                    <a:pt x="91" y="56"/>
                    <a:pt x="94" y="57"/>
                    <a:pt x="97" y="58"/>
                  </a:cubicBezTo>
                  <a:cubicBezTo>
                    <a:pt x="99" y="59"/>
                    <a:pt x="102" y="60"/>
                    <a:pt x="104" y="61"/>
                  </a:cubicBezTo>
                  <a:cubicBezTo>
                    <a:pt x="104" y="61"/>
                    <a:pt x="105" y="61"/>
                    <a:pt x="105" y="61"/>
                  </a:cubicBezTo>
                  <a:cubicBezTo>
                    <a:pt x="108" y="62"/>
                    <a:pt x="111" y="63"/>
                    <a:pt x="113" y="64"/>
                  </a:cubicBezTo>
                  <a:cubicBezTo>
                    <a:pt x="116" y="65"/>
                    <a:pt x="119" y="66"/>
                    <a:pt x="122" y="67"/>
                  </a:cubicBezTo>
                  <a:cubicBezTo>
                    <a:pt x="123" y="68"/>
                    <a:pt x="124" y="68"/>
                    <a:pt x="125" y="69"/>
                  </a:cubicBezTo>
                  <a:cubicBezTo>
                    <a:pt x="127" y="69"/>
                    <a:pt x="128" y="70"/>
                    <a:pt x="130" y="71"/>
                  </a:cubicBezTo>
                  <a:cubicBezTo>
                    <a:pt x="133" y="72"/>
                    <a:pt x="136" y="73"/>
                    <a:pt x="138" y="74"/>
                  </a:cubicBezTo>
                  <a:cubicBezTo>
                    <a:pt x="141" y="75"/>
                    <a:pt x="143" y="75"/>
                    <a:pt x="146" y="76"/>
                  </a:cubicBezTo>
                  <a:cubicBezTo>
                    <a:pt x="146" y="76"/>
                    <a:pt x="146" y="77"/>
                    <a:pt x="147" y="77"/>
                  </a:cubicBezTo>
                  <a:cubicBezTo>
                    <a:pt x="150" y="78"/>
                    <a:pt x="152" y="79"/>
                    <a:pt x="155" y="80"/>
                  </a:cubicBezTo>
                  <a:cubicBezTo>
                    <a:pt x="156" y="80"/>
                    <a:pt x="157" y="80"/>
                    <a:pt x="158" y="81"/>
                  </a:cubicBezTo>
                  <a:cubicBezTo>
                    <a:pt x="160" y="82"/>
                    <a:pt x="162" y="82"/>
                    <a:pt x="163" y="83"/>
                  </a:cubicBezTo>
                  <a:cubicBezTo>
                    <a:pt x="164" y="83"/>
                    <a:pt x="165" y="84"/>
                    <a:pt x="167" y="84"/>
                  </a:cubicBezTo>
                  <a:cubicBezTo>
                    <a:pt x="168" y="85"/>
                    <a:pt x="170" y="85"/>
                    <a:pt x="172" y="86"/>
                  </a:cubicBezTo>
                  <a:cubicBezTo>
                    <a:pt x="175" y="87"/>
                    <a:pt x="177" y="88"/>
                    <a:pt x="180" y="89"/>
                  </a:cubicBezTo>
                  <a:cubicBezTo>
                    <a:pt x="181" y="89"/>
                    <a:pt x="182" y="90"/>
                    <a:pt x="183" y="90"/>
                  </a:cubicBezTo>
                  <a:cubicBezTo>
                    <a:pt x="185" y="91"/>
                    <a:pt x="186" y="91"/>
                    <a:pt x="187" y="92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91" y="93"/>
                    <a:pt x="192" y="94"/>
                    <a:pt x="192" y="94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6" y="78"/>
                    <a:pt x="192" y="76"/>
                  </a:cubicBezTo>
                  <a:cubicBezTo>
                    <a:pt x="192" y="76"/>
                    <a:pt x="191" y="76"/>
                    <a:pt x="191" y="7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735138" y="1722438"/>
              <a:ext cx="373063" cy="80963"/>
            </a:xfrm>
            <a:custGeom>
              <a:avLst/>
              <a:gdLst>
                <a:gd name="T0" fmla="*/ 135 w 147"/>
                <a:gd name="T1" fmla="*/ 16 h 32"/>
                <a:gd name="T2" fmla="*/ 134 w 147"/>
                <a:gd name="T3" fmla="*/ 15 h 32"/>
                <a:gd name="T4" fmla="*/ 126 w 147"/>
                <a:gd name="T5" fmla="*/ 14 h 32"/>
                <a:gd name="T6" fmla="*/ 117 w 147"/>
                <a:gd name="T7" fmla="*/ 13 h 32"/>
                <a:gd name="T8" fmla="*/ 112 w 147"/>
                <a:gd name="T9" fmla="*/ 12 h 32"/>
                <a:gd name="T10" fmla="*/ 109 w 147"/>
                <a:gd name="T11" fmla="*/ 12 h 32"/>
                <a:gd name="T12" fmla="*/ 100 w 147"/>
                <a:gd name="T13" fmla="*/ 11 h 32"/>
                <a:gd name="T14" fmla="*/ 91 w 147"/>
                <a:gd name="T15" fmla="*/ 10 h 32"/>
                <a:gd name="T16" fmla="*/ 90 w 147"/>
                <a:gd name="T17" fmla="*/ 9 h 32"/>
                <a:gd name="T18" fmla="*/ 82 w 147"/>
                <a:gd name="T19" fmla="*/ 9 h 32"/>
                <a:gd name="T20" fmla="*/ 74 w 147"/>
                <a:gd name="T21" fmla="*/ 8 h 32"/>
                <a:gd name="T22" fmla="*/ 68 w 147"/>
                <a:gd name="T23" fmla="*/ 7 h 32"/>
                <a:gd name="T24" fmla="*/ 65 w 147"/>
                <a:gd name="T25" fmla="*/ 6 h 32"/>
                <a:gd name="T26" fmla="*/ 56 w 147"/>
                <a:gd name="T27" fmla="*/ 6 h 32"/>
                <a:gd name="T28" fmla="*/ 47 w 147"/>
                <a:gd name="T29" fmla="*/ 5 h 32"/>
                <a:gd name="T30" fmla="*/ 46 w 147"/>
                <a:gd name="T31" fmla="*/ 4 h 32"/>
                <a:gd name="T32" fmla="*/ 38 w 147"/>
                <a:gd name="T33" fmla="*/ 4 h 32"/>
                <a:gd name="T34" fmla="*/ 37 w 147"/>
                <a:gd name="T35" fmla="*/ 3 h 32"/>
                <a:gd name="T36" fmla="*/ 30 w 147"/>
                <a:gd name="T37" fmla="*/ 3 h 32"/>
                <a:gd name="T38" fmla="*/ 24 w 147"/>
                <a:gd name="T39" fmla="*/ 2 h 32"/>
                <a:gd name="T40" fmla="*/ 21 w 147"/>
                <a:gd name="T41" fmla="*/ 2 h 32"/>
                <a:gd name="T42" fmla="*/ 12 w 147"/>
                <a:gd name="T43" fmla="*/ 1 h 32"/>
                <a:gd name="T44" fmla="*/ 3 w 147"/>
                <a:gd name="T45" fmla="*/ 0 h 32"/>
                <a:gd name="T46" fmla="*/ 2 w 147"/>
                <a:gd name="T47" fmla="*/ 0 h 32"/>
                <a:gd name="T48" fmla="*/ 0 w 147"/>
                <a:gd name="T49" fmla="*/ 0 h 32"/>
                <a:gd name="T50" fmla="*/ 0 w 147"/>
                <a:gd name="T51" fmla="*/ 8 h 32"/>
                <a:gd name="T52" fmla="*/ 0 w 147"/>
                <a:gd name="T53" fmla="*/ 14 h 32"/>
                <a:gd name="T54" fmla="*/ 0 w 147"/>
                <a:gd name="T55" fmla="*/ 14 h 32"/>
                <a:gd name="T56" fmla="*/ 9 w 147"/>
                <a:gd name="T57" fmla="*/ 15 h 32"/>
                <a:gd name="T58" fmla="*/ 17 w 147"/>
                <a:gd name="T59" fmla="*/ 16 h 32"/>
                <a:gd name="T60" fmla="*/ 20 w 147"/>
                <a:gd name="T61" fmla="*/ 16 h 32"/>
                <a:gd name="T62" fmla="*/ 26 w 147"/>
                <a:gd name="T63" fmla="*/ 17 h 32"/>
                <a:gd name="T64" fmla="*/ 35 w 147"/>
                <a:gd name="T65" fmla="*/ 18 h 32"/>
                <a:gd name="T66" fmla="*/ 35 w 147"/>
                <a:gd name="T67" fmla="*/ 18 h 32"/>
                <a:gd name="T68" fmla="*/ 43 w 147"/>
                <a:gd name="T69" fmla="*/ 18 h 32"/>
                <a:gd name="T70" fmla="*/ 44 w 147"/>
                <a:gd name="T71" fmla="*/ 18 h 32"/>
                <a:gd name="T72" fmla="*/ 53 w 147"/>
                <a:gd name="T73" fmla="*/ 19 h 32"/>
                <a:gd name="T74" fmla="*/ 61 w 147"/>
                <a:gd name="T75" fmla="*/ 20 h 32"/>
                <a:gd name="T76" fmla="*/ 65 w 147"/>
                <a:gd name="T77" fmla="*/ 21 h 32"/>
                <a:gd name="T78" fmla="*/ 70 w 147"/>
                <a:gd name="T79" fmla="*/ 21 h 32"/>
                <a:gd name="T80" fmla="*/ 79 w 147"/>
                <a:gd name="T81" fmla="*/ 23 h 32"/>
                <a:gd name="T82" fmla="*/ 87 w 147"/>
                <a:gd name="T83" fmla="*/ 24 h 32"/>
                <a:gd name="T84" fmla="*/ 88 w 147"/>
                <a:gd name="T85" fmla="*/ 24 h 32"/>
                <a:gd name="T86" fmla="*/ 97 w 147"/>
                <a:gd name="T87" fmla="*/ 25 h 32"/>
                <a:gd name="T88" fmla="*/ 105 w 147"/>
                <a:gd name="T89" fmla="*/ 26 h 32"/>
                <a:gd name="T90" fmla="*/ 109 w 147"/>
                <a:gd name="T91" fmla="*/ 26 h 32"/>
                <a:gd name="T92" fmla="*/ 114 w 147"/>
                <a:gd name="T93" fmla="*/ 27 h 32"/>
                <a:gd name="T94" fmla="*/ 123 w 147"/>
                <a:gd name="T95" fmla="*/ 28 h 32"/>
                <a:gd name="T96" fmla="*/ 130 w 147"/>
                <a:gd name="T97" fmla="*/ 30 h 32"/>
                <a:gd name="T98" fmla="*/ 132 w 147"/>
                <a:gd name="T99" fmla="*/ 30 h 32"/>
                <a:gd name="T100" fmla="*/ 140 w 147"/>
                <a:gd name="T101" fmla="*/ 31 h 32"/>
                <a:gd name="T102" fmla="*/ 144 w 147"/>
                <a:gd name="T103" fmla="*/ 32 h 32"/>
                <a:gd name="T104" fmla="*/ 147 w 147"/>
                <a:gd name="T105" fmla="*/ 17 h 32"/>
                <a:gd name="T106" fmla="*/ 144 w 147"/>
                <a:gd name="T107" fmla="*/ 17 h 32"/>
                <a:gd name="T108" fmla="*/ 135 w 147"/>
                <a:gd name="T10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" h="32">
                  <a:moveTo>
                    <a:pt x="135" y="16"/>
                  </a:moveTo>
                  <a:cubicBezTo>
                    <a:pt x="135" y="16"/>
                    <a:pt x="134" y="15"/>
                    <a:pt x="134" y="15"/>
                  </a:cubicBezTo>
                  <a:cubicBezTo>
                    <a:pt x="131" y="15"/>
                    <a:pt x="129" y="15"/>
                    <a:pt x="126" y="14"/>
                  </a:cubicBezTo>
                  <a:cubicBezTo>
                    <a:pt x="123" y="14"/>
                    <a:pt x="120" y="13"/>
                    <a:pt x="117" y="13"/>
                  </a:cubicBezTo>
                  <a:cubicBezTo>
                    <a:pt x="116" y="13"/>
                    <a:pt x="114" y="13"/>
                    <a:pt x="112" y="12"/>
                  </a:cubicBezTo>
                  <a:cubicBezTo>
                    <a:pt x="111" y="12"/>
                    <a:pt x="110" y="12"/>
                    <a:pt x="109" y="12"/>
                  </a:cubicBezTo>
                  <a:cubicBezTo>
                    <a:pt x="106" y="12"/>
                    <a:pt x="103" y="11"/>
                    <a:pt x="100" y="11"/>
                  </a:cubicBezTo>
                  <a:cubicBezTo>
                    <a:pt x="97" y="10"/>
                    <a:pt x="94" y="10"/>
                    <a:pt x="91" y="10"/>
                  </a:cubicBezTo>
                  <a:cubicBezTo>
                    <a:pt x="91" y="10"/>
                    <a:pt x="90" y="10"/>
                    <a:pt x="90" y="9"/>
                  </a:cubicBezTo>
                  <a:cubicBezTo>
                    <a:pt x="87" y="9"/>
                    <a:pt x="85" y="9"/>
                    <a:pt x="82" y="9"/>
                  </a:cubicBezTo>
                  <a:cubicBezTo>
                    <a:pt x="79" y="8"/>
                    <a:pt x="77" y="8"/>
                    <a:pt x="74" y="8"/>
                  </a:cubicBezTo>
                  <a:cubicBezTo>
                    <a:pt x="72" y="7"/>
                    <a:pt x="70" y="7"/>
                    <a:pt x="68" y="7"/>
                  </a:cubicBezTo>
                  <a:cubicBezTo>
                    <a:pt x="67" y="7"/>
                    <a:pt x="66" y="7"/>
                    <a:pt x="65" y="6"/>
                  </a:cubicBezTo>
                  <a:cubicBezTo>
                    <a:pt x="62" y="6"/>
                    <a:pt x="59" y="6"/>
                    <a:pt x="56" y="6"/>
                  </a:cubicBezTo>
                  <a:cubicBezTo>
                    <a:pt x="53" y="5"/>
                    <a:pt x="50" y="5"/>
                    <a:pt x="47" y="5"/>
                  </a:cubicBezTo>
                  <a:cubicBezTo>
                    <a:pt x="47" y="5"/>
                    <a:pt x="46" y="4"/>
                    <a:pt x="46" y="4"/>
                  </a:cubicBezTo>
                  <a:cubicBezTo>
                    <a:pt x="43" y="4"/>
                    <a:pt x="41" y="4"/>
                    <a:pt x="38" y="4"/>
                  </a:cubicBezTo>
                  <a:cubicBezTo>
                    <a:pt x="38" y="4"/>
                    <a:pt x="37" y="3"/>
                    <a:pt x="37" y="3"/>
                  </a:cubicBezTo>
                  <a:cubicBezTo>
                    <a:pt x="34" y="3"/>
                    <a:pt x="32" y="3"/>
                    <a:pt x="30" y="3"/>
                  </a:cubicBezTo>
                  <a:cubicBezTo>
                    <a:pt x="28" y="3"/>
                    <a:pt x="26" y="2"/>
                    <a:pt x="24" y="2"/>
                  </a:cubicBezTo>
                  <a:cubicBezTo>
                    <a:pt x="23" y="2"/>
                    <a:pt x="22" y="2"/>
                    <a:pt x="21" y="2"/>
                  </a:cubicBezTo>
                  <a:cubicBezTo>
                    <a:pt x="18" y="2"/>
                    <a:pt x="15" y="1"/>
                    <a:pt x="12" y="1"/>
                  </a:cubicBezTo>
                  <a:cubicBezTo>
                    <a:pt x="9" y="1"/>
                    <a:pt x="6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10"/>
                    <a:pt x="0" y="1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6" y="15"/>
                    <a:pt x="9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18" y="16"/>
                    <a:pt x="19" y="16"/>
                    <a:pt x="20" y="16"/>
                  </a:cubicBezTo>
                  <a:cubicBezTo>
                    <a:pt x="22" y="16"/>
                    <a:pt x="24" y="16"/>
                    <a:pt x="26" y="17"/>
                  </a:cubicBezTo>
                  <a:cubicBezTo>
                    <a:pt x="29" y="17"/>
                    <a:pt x="32" y="17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8" y="18"/>
                    <a:pt x="40" y="18"/>
                    <a:pt x="43" y="18"/>
                  </a:cubicBezTo>
                  <a:cubicBezTo>
                    <a:pt x="43" y="18"/>
                    <a:pt x="43" y="18"/>
                    <a:pt x="44" y="18"/>
                  </a:cubicBezTo>
                  <a:cubicBezTo>
                    <a:pt x="47" y="19"/>
                    <a:pt x="50" y="19"/>
                    <a:pt x="53" y="19"/>
                  </a:cubicBezTo>
                  <a:cubicBezTo>
                    <a:pt x="56" y="20"/>
                    <a:pt x="59" y="20"/>
                    <a:pt x="61" y="20"/>
                  </a:cubicBezTo>
                  <a:cubicBezTo>
                    <a:pt x="63" y="21"/>
                    <a:pt x="64" y="21"/>
                    <a:pt x="65" y="21"/>
                  </a:cubicBezTo>
                  <a:cubicBezTo>
                    <a:pt x="66" y="21"/>
                    <a:pt x="68" y="21"/>
                    <a:pt x="70" y="21"/>
                  </a:cubicBezTo>
                  <a:cubicBezTo>
                    <a:pt x="73" y="22"/>
                    <a:pt x="76" y="22"/>
                    <a:pt x="79" y="23"/>
                  </a:cubicBezTo>
                  <a:cubicBezTo>
                    <a:pt x="82" y="23"/>
                    <a:pt x="84" y="23"/>
                    <a:pt x="87" y="24"/>
                  </a:cubicBezTo>
                  <a:cubicBezTo>
                    <a:pt x="87" y="24"/>
                    <a:pt x="87" y="24"/>
                    <a:pt x="88" y="24"/>
                  </a:cubicBezTo>
                  <a:cubicBezTo>
                    <a:pt x="91" y="24"/>
                    <a:pt x="94" y="24"/>
                    <a:pt x="97" y="25"/>
                  </a:cubicBezTo>
                  <a:cubicBezTo>
                    <a:pt x="100" y="25"/>
                    <a:pt x="102" y="26"/>
                    <a:pt x="105" y="26"/>
                  </a:cubicBezTo>
                  <a:cubicBezTo>
                    <a:pt x="106" y="26"/>
                    <a:pt x="107" y="26"/>
                    <a:pt x="109" y="26"/>
                  </a:cubicBezTo>
                  <a:cubicBezTo>
                    <a:pt x="110" y="27"/>
                    <a:pt x="112" y="27"/>
                    <a:pt x="114" y="27"/>
                  </a:cubicBezTo>
                  <a:cubicBezTo>
                    <a:pt x="117" y="28"/>
                    <a:pt x="120" y="28"/>
                    <a:pt x="123" y="28"/>
                  </a:cubicBezTo>
                  <a:cubicBezTo>
                    <a:pt x="125" y="29"/>
                    <a:pt x="128" y="29"/>
                    <a:pt x="130" y="30"/>
                  </a:cubicBezTo>
                  <a:cubicBezTo>
                    <a:pt x="131" y="30"/>
                    <a:pt x="131" y="30"/>
                    <a:pt x="132" y="30"/>
                  </a:cubicBezTo>
                  <a:cubicBezTo>
                    <a:pt x="134" y="30"/>
                    <a:pt x="137" y="31"/>
                    <a:pt x="140" y="31"/>
                  </a:cubicBezTo>
                  <a:cubicBezTo>
                    <a:pt x="142" y="31"/>
                    <a:pt x="143" y="31"/>
                    <a:pt x="144" y="32"/>
                  </a:cubicBezTo>
                  <a:cubicBezTo>
                    <a:pt x="145" y="27"/>
                    <a:pt x="146" y="22"/>
                    <a:pt x="147" y="17"/>
                  </a:cubicBezTo>
                  <a:cubicBezTo>
                    <a:pt x="146" y="17"/>
                    <a:pt x="145" y="17"/>
                    <a:pt x="144" y="17"/>
                  </a:cubicBezTo>
                  <a:cubicBezTo>
                    <a:pt x="141" y="16"/>
                    <a:pt x="138" y="16"/>
                    <a:pt x="135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208088" y="1685925"/>
              <a:ext cx="411163" cy="61913"/>
            </a:xfrm>
            <a:custGeom>
              <a:avLst/>
              <a:gdLst>
                <a:gd name="T0" fmla="*/ 149 w 162"/>
                <a:gd name="T1" fmla="*/ 9 h 24"/>
                <a:gd name="T2" fmla="*/ 143 w 162"/>
                <a:gd name="T3" fmla="*/ 9 h 24"/>
                <a:gd name="T4" fmla="*/ 140 w 162"/>
                <a:gd name="T5" fmla="*/ 9 h 24"/>
                <a:gd name="T6" fmla="*/ 131 w 162"/>
                <a:gd name="T7" fmla="*/ 8 h 24"/>
                <a:gd name="T8" fmla="*/ 122 w 162"/>
                <a:gd name="T9" fmla="*/ 8 h 24"/>
                <a:gd name="T10" fmla="*/ 121 w 162"/>
                <a:gd name="T11" fmla="*/ 7 h 24"/>
                <a:gd name="T12" fmla="*/ 113 w 162"/>
                <a:gd name="T13" fmla="*/ 7 h 24"/>
                <a:gd name="T14" fmla="*/ 104 w 162"/>
                <a:gd name="T15" fmla="*/ 6 h 24"/>
                <a:gd name="T16" fmla="*/ 98 w 162"/>
                <a:gd name="T17" fmla="*/ 6 h 24"/>
                <a:gd name="T18" fmla="*/ 96 w 162"/>
                <a:gd name="T19" fmla="*/ 6 h 24"/>
                <a:gd name="T20" fmla="*/ 87 w 162"/>
                <a:gd name="T21" fmla="*/ 5 h 24"/>
                <a:gd name="T22" fmla="*/ 78 w 162"/>
                <a:gd name="T23" fmla="*/ 5 h 24"/>
                <a:gd name="T24" fmla="*/ 76 w 162"/>
                <a:gd name="T25" fmla="*/ 5 h 24"/>
                <a:gd name="T26" fmla="*/ 69 w 162"/>
                <a:gd name="T27" fmla="*/ 4 h 24"/>
                <a:gd name="T28" fmla="*/ 60 w 162"/>
                <a:gd name="T29" fmla="*/ 4 h 24"/>
                <a:gd name="T30" fmla="*/ 54 w 162"/>
                <a:gd name="T31" fmla="*/ 3 h 24"/>
                <a:gd name="T32" fmla="*/ 51 w 162"/>
                <a:gd name="T33" fmla="*/ 3 h 24"/>
                <a:gd name="T34" fmla="*/ 42 w 162"/>
                <a:gd name="T35" fmla="*/ 3 h 24"/>
                <a:gd name="T36" fmla="*/ 33 w 162"/>
                <a:gd name="T37" fmla="*/ 2 h 24"/>
                <a:gd name="T38" fmla="*/ 31 w 162"/>
                <a:gd name="T39" fmla="*/ 2 h 24"/>
                <a:gd name="T40" fmla="*/ 24 w 162"/>
                <a:gd name="T41" fmla="*/ 2 h 24"/>
                <a:gd name="T42" fmla="*/ 15 w 162"/>
                <a:gd name="T43" fmla="*/ 1 h 24"/>
                <a:gd name="T44" fmla="*/ 9 w 162"/>
                <a:gd name="T45" fmla="*/ 1 h 24"/>
                <a:gd name="T46" fmla="*/ 6 w 162"/>
                <a:gd name="T47" fmla="*/ 1 h 24"/>
                <a:gd name="T48" fmla="*/ 0 w 162"/>
                <a:gd name="T49" fmla="*/ 0 h 24"/>
                <a:gd name="T50" fmla="*/ 0 w 162"/>
                <a:gd name="T51" fmla="*/ 14 h 24"/>
                <a:gd name="T52" fmla="*/ 3 w 162"/>
                <a:gd name="T53" fmla="*/ 14 h 24"/>
                <a:gd name="T54" fmla="*/ 6 w 162"/>
                <a:gd name="T55" fmla="*/ 14 h 24"/>
                <a:gd name="T56" fmla="*/ 12 w 162"/>
                <a:gd name="T57" fmla="*/ 14 h 24"/>
                <a:gd name="T58" fmla="*/ 21 w 162"/>
                <a:gd name="T59" fmla="*/ 15 h 24"/>
                <a:gd name="T60" fmla="*/ 28 w 162"/>
                <a:gd name="T61" fmla="*/ 15 h 24"/>
                <a:gd name="T62" fmla="*/ 30 w 162"/>
                <a:gd name="T63" fmla="*/ 15 h 24"/>
                <a:gd name="T64" fmla="*/ 39 w 162"/>
                <a:gd name="T65" fmla="*/ 16 h 24"/>
                <a:gd name="T66" fmla="*/ 48 w 162"/>
                <a:gd name="T67" fmla="*/ 17 h 24"/>
                <a:gd name="T68" fmla="*/ 51 w 162"/>
                <a:gd name="T69" fmla="*/ 17 h 24"/>
                <a:gd name="T70" fmla="*/ 57 w 162"/>
                <a:gd name="T71" fmla="*/ 17 h 24"/>
                <a:gd name="T72" fmla="*/ 66 w 162"/>
                <a:gd name="T73" fmla="*/ 18 h 24"/>
                <a:gd name="T74" fmla="*/ 73 w 162"/>
                <a:gd name="T75" fmla="*/ 18 h 24"/>
                <a:gd name="T76" fmla="*/ 75 w 162"/>
                <a:gd name="T77" fmla="*/ 18 h 24"/>
                <a:gd name="T78" fmla="*/ 83 w 162"/>
                <a:gd name="T79" fmla="*/ 19 h 24"/>
                <a:gd name="T80" fmla="*/ 92 w 162"/>
                <a:gd name="T81" fmla="*/ 19 h 24"/>
                <a:gd name="T82" fmla="*/ 95 w 162"/>
                <a:gd name="T83" fmla="*/ 19 h 24"/>
                <a:gd name="T84" fmla="*/ 101 w 162"/>
                <a:gd name="T85" fmla="*/ 20 h 24"/>
                <a:gd name="T86" fmla="*/ 110 w 162"/>
                <a:gd name="T87" fmla="*/ 20 h 24"/>
                <a:gd name="T88" fmla="*/ 117 w 162"/>
                <a:gd name="T89" fmla="*/ 21 h 24"/>
                <a:gd name="T90" fmla="*/ 119 w 162"/>
                <a:gd name="T91" fmla="*/ 21 h 24"/>
                <a:gd name="T92" fmla="*/ 128 w 162"/>
                <a:gd name="T93" fmla="*/ 22 h 24"/>
                <a:gd name="T94" fmla="*/ 137 w 162"/>
                <a:gd name="T95" fmla="*/ 22 h 24"/>
                <a:gd name="T96" fmla="*/ 140 w 162"/>
                <a:gd name="T97" fmla="*/ 23 h 24"/>
                <a:gd name="T98" fmla="*/ 146 w 162"/>
                <a:gd name="T99" fmla="*/ 23 h 24"/>
                <a:gd name="T100" fmla="*/ 155 w 162"/>
                <a:gd name="T101" fmla="*/ 24 h 24"/>
                <a:gd name="T102" fmla="*/ 162 w 162"/>
                <a:gd name="T103" fmla="*/ 24 h 24"/>
                <a:gd name="T104" fmla="*/ 162 w 162"/>
                <a:gd name="T105" fmla="*/ 10 h 24"/>
                <a:gd name="T106" fmla="*/ 158 w 162"/>
                <a:gd name="T107" fmla="*/ 10 h 24"/>
                <a:gd name="T108" fmla="*/ 149 w 162"/>
                <a:gd name="T109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24">
                  <a:moveTo>
                    <a:pt x="149" y="9"/>
                  </a:moveTo>
                  <a:cubicBezTo>
                    <a:pt x="147" y="9"/>
                    <a:pt x="145" y="9"/>
                    <a:pt x="143" y="9"/>
                  </a:cubicBezTo>
                  <a:cubicBezTo>
                    <a:pt x="142" y="9"/>
                    <a:pt x="141" y="9"/>
                    <a:pt x="140" y="9"/>
                  </a:cubicBezTo>
                  <a:cubicBezTo>
                    <a:pt x="137" y="9"/>
                    <a:pt x="134" y="8"/>
                    <a:pt x="131" y="8"/>
                  </a:cubicBezTo>
                  <a:cubicBezTo>
                    <a:pt x="128" y="8"/>
                    <a:pt x="125" y="8"/>
                    <a:pt x="122" y="8"/>
                  </a:cubicBezTo>
                  <a:cubicBezTo>
                    <a:pt x="122" y="8"/>
                    <a:pt x="121" y="7"/>
                    <a:pt x="121" y="7"/>
                  </a:cubicBezTo>
                  <a:cubicBezTo>
                    <a:pt x="118" y="7"/>
                    <a:pt x="116" y="7"/>
                    <a:pt x="113" y="7"/>
                  </a:cubicBezTo>
                  <a:cubicBezTo>
                    <a:pt x="110" y="7"/>
                    <a:pt x="107" y="7"/>
                    <a:pt x="104" y="6"/>
                  </a:cubicBezTo>
                  <a:cubicBezTo>
                    <a:pt x="102" y="6"/>
                    <a:pt x="100" y="6"/>
                    <a:pt x="98" y="6"/>
                  </a:cubicBezTo>
                  <a:cubicBezTo>
                    <a:pt x="97" y="6"/>
                    <a:pt x="96" y="6"/>
                    <a:pt x="96" y="6"/>
                  </a:cubicBezTo>
                  <a:cubicBezTo>
                    <a:pt x="93" y="6"/>
                    <a:pt x="90" y="5"/>
                    <a:pt x="87" y="5"/>
                  </a:cubicBezTo>
                  <a:cubicBezTo>
                    <a:pt x="84" y="5"/>
                    <a:pt x="81" y="5"/>
                    <a:pt x="78" y="5"/>
                  </a:cubicBezTo>
                  <a:cubicBezTo>
                    <a:pt x="77" y="5"/>
                    <a:pt x="77" y="5"/>
                    <a:pt x="76" y="5"/>
                  </a:cubicBezTo>
                  <a:cubicBezTo>
                    <a:pt x="74" y="5"/>
                    <a:pt x="71" y="4"/>
                    <a:pt x="69" y="4"/>
                  </a:cubicBezTo>
                  <a:cubicBezTo>
                    <a:pt x="66" y="4"/>
                    <a:pt x="63" y="4"/>
                    <a:pt x="60" y="4"/>
                  </a:cubicBezTo>
                  <a:cubicBezTo>
                    <a:pt x="58" y="4"/>
                    <a:pt x="56" y="4"/>
                    <a:pt x="54" y="3"/>
                  </a:cubicBezTo>
                  <a:cubicBezTo>
                    <a:pt x="53" y="3"/>
                    <a:pt x="52" y="3"/>
                    <a:pt x="51" y="3"/>
                  </a:cubicBezTo>
                  <a:cubicBezTo>
                    <a:pt x="48" y="3"/>
                    <a:pt x="45" y="3"/>
                    <a:pt x="42" y="3"/>
                  </a:cubicBezTo>
                  <a:cubicBezTo>
                    <a:pt x="39" y="3"/>
                    <a:pt x="36" y="2"/>
                    <a:pt x="33" y="2"/>
                  </a:cubicBezTo>
                  <a:cubicBezTo>
                    <a:pt x="33" y="2"/>
                    <a:pt x="32" y="2"/>
                    <a:pt x="31" y="2"/>
                  </a:cubicBezTo>
                  <a:cubicBezTo>
                    <a:pt x="29" y="2"/>
                    <a:pt x="27" y="2"/>
                    <a:pt x="24" y="2"/>
                  </a:cubicBezTo>
                  <a:cubicBezTo>
                    <a:pt x="21" y="2"/>
                    <a:pt x="18" y="1"/>
                    <a:pt x="15" y="1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0" y="5"/>
                    <a:pt x="0" y="9"/>
                    <a:pt x="0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8" y="14"/>
                    <a:pt x="10" y="14"/>
                    <a:pt x="12" y="14"/>
                  </a:cubicBezTo>
                  <a:cubicBezTo>
                    <a:pt x="15" y="15"/>
                    <a:pt x="18" y="15"/>
                    <a:pt x="21" y="15"/>
                  </a:cubicBezTo>
                  <a:cubicBezTo>
                    <a:pt x="23" y="15"/>
                    <a:pt x="26" y="15"/>
                    <a:pt x="28" y="15"/>
                  </a:cubicBezTo>
                  <a:cubicBezTo>
                    <a:pt x="29" y="15"/>
                    <a:pt x="29" y="15"/>
                    <a:pt x="30" y="15"/>
                  </a:cubicBezTo>
                  <a:cubicBezTo>
                    <a:pt x="33" y="16"/>
                    <a:pt x="36" y="16"/>
                    <a:pt x="39" y="16"/>
                  </a:cubicBezTo>
                  <a:cubicBezTo>
                    <a:pt x="42" y="16"/>
                    <a:pt x="45" y="16"/>
                    <a:pt x="48" y="17"/>
                  </a:cubicBezTo>
                  <a:cubicBezTo>
                    <a:pt x="49" y="17"/>
                    <a:pt x="50" y="17"/>
                    <a:pt x="51" y="17"/>
                  </a:cubicBezTo>
                  <a:cubicBezTo>
                    <a:pt x="53" y="17"/>
                    <a:pt x="55" y="17"/>
                    <a:pt x="57" y="17"/>
                  </a:cubicBezTo>
                  <a:cubicBezTo>
                    <a:pt x="60" y="17"/>
                    <a:pt x="63" y="17"/>
                    <a:pt x="66" y="18"/>
                  </a:cubicBezTo>
                  <a:cubicBezTo>
                    <a:pt x="68" y="18"/>
                    <a:pt x="70" y="18"/>
                    <a:pt x="73" y="18"/>
                  </a:cubicBezTo>
                  <a:cubicBezTo>
                    <a:pt x="73" y="18"/>
                    <a:pt x="74" y="18"/>
                    <a:pt x="75" y="18"/>
                  </a:cubicBezTo>
                  <a:cubicBezTo>
                    <a:pt x="78" y="18"/>
                    <a:pt x="80" y="19"/>
                    <a:pt x="83" y="19"/>
                  </a:cubicBezTo>
                  <a:cubicBezTo>
                    <a:pt x="86" y="19"/>
                    <a:pt x="89" y="19"/>
                    <a:pt x="92" y="19"/>
                  </a:cubicBezTo>
                  <a:cubicBezTo>
                    <a:pt x="93" y="19"/>
                    <a:pt x="94" y="19"/>
                    <a:pt x="95" y="19"/>
                  </a:cubicBezTo>
                  <a:cubicBezTo>
                    <a:pt x="97" y="20"/>
                    <a:pt x="99" y="20"/>
                    <a:pt x="101" y="20"/>
                  </a:cubicBezTo>
                  <a:cubicBezTo>
                    <a:pt x="104" y="20"/>
                    <a:pt x="107" y="20"/>
                    <a:pt x="110" y="20"/>
                  </a:cubicBezTo>
                  <a:cubicBezTo>
                    <a:pt x="113" y="21"/>
                    <a:pt x="115" y="21"/>
                    <a:pt x="117" y="21"/>
                  </a:cubicBezTo>
                  <a:cubicBezTo>
                    <a:pt x="118" y="21"/>
                    <a:pt x="118" y="21"/>
                    <a:pt x="119" y="21"/>
                  </a:cubicBezTo>
                  <a:cubicBezTo>
                    <a:pt x="122" y="21"/>
                    <a:pt x="125" y="21"/>
                    <a:pt x="128" y="22"/>
                  </a:cubicBezTo>
                  <a:cubicBezTo>
                    <a:pt x="131" y="22"/>
                    <a:pt x="134" y="22"/>
                    <a:pt x="137" y="22"/>
                  </a:cubicBezTo>
                  <a:cubicBezTo>
                    <a:pt x="138" y="22"/>
                    <a:pt x="139" y="22"/>
                    <a:pt x="140" y="23"/>
                  </a:cubicBezTo>
                  <a:cubicBezTo>
                    <a:pt x="142" y="23"/>
                    <a:pt x="144" y="23"/>
                    <a:pt x="146" y="23"/>
                  </a:cubicBezTo>
                  <a:cubicBezTo>
                    <a:pt x="149" y="23"/>
                    <a:pt x="152" y="23"/>
                    <a:pt x="155" y="24"/>
                  </a:cubicBezTo>
                  <a:cubicBezTo>
                    <a:pt x="157" y="24"/>
                    <a:pt x="159" y="24"/>
                    <a:pt x="162" y="24"/>
                  </a:cubicBezTo>
                  <a:cubicBezTo>
                    <a:pt x="162" y="20"/>
                    <a:pt x="162" y="15"/>
                    <a:pt x="162" y="10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5" y="10"/>
                    <a:pt x="152" y="10"/>
                    <a:pt x="149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217738" y="1785938"/>
              <a:ext cx="438150" cy="136525"/>
            </a:xfrm>
            <a:custGeom>
              <a:avLst/>
              <a:gdLst>
                <a:gd name="T0" fmla="*/ 160 w 173"/>
                <a:gd name="T1" fmla="*/ 35 h 54"/>
                <a:gd name="T2" fmla="*/ 160 w 173"/>
                <a:gd name="T3" fmla="*/ 35 h 54"/>
                <a:gd name="T4" fmla="*/ 152 w 173"/>
                <a:gd name="T5" fmla="*/ 33 h 54"/>
                <a:gd name="T6" fmla="*/ 143 w 173"/>
                <a:gd name="T7" fmla="*/ 31 h 54"/>
                <a:gd name="T8" fmla="*/ 138 w 173"/>
                <a:gd name="T9" fmla="*/ 29 h 54"/>
                <a:gd name="T10" fmla="*/ 135 w 173"/>
                <a:gd name="T11" fmla="*/ 28 h 54"/>
                <a:gd name="T12" fmla="*/ 135 w 173"/>
                <a:gd name="T13" fmla="*/ 28 h 54"/>
                <a:gd name="T14" fmla="*/ 126 w 173"/>
                <a:gd name="T15" fmla="*/ 26 h 54"/>
                <a:gd name="T16" fmla="*/ 118 w 173"/>
                <a:gd name="T17" fmla="*/ 24 h 54"/>
                <a:gd name="T18" fmla="*/ 117 w 173"/>
                <a:gd name="T19" fmla="*/ 24 h 54"/>
                <a:gd name="T20" fmla="*/ 109 w 173"/>
                <a:gd name="T21" fmla="*/ 22 h 54"/>
                <a:gd name="T22" fmla="*/ 101 w 173"/>
                <a:gd name="T23" fmla="*/ 20 h 54"/>
                <a:gd name="T24" fmla="*/ 96 w 173"/>
                <a:gd name="T25" fmla="*/ 18 h 54"/>
                <a:gd name="T26" fmla="*/ 92 w 173"/>
                <a:gd name="T27" fmla="*/ 18 h 54"/>
                <a:gd name="T28" fmla="*/ 84 w 173"/>
                <a:gd name="T29" fmla="*/ 16 h 54"/>
                <a:gd name="T30" fmla="*/ 75 w 173"/>
                <a:gd name="T31" fmla="*/ 14 h 54"/>
                <a:gd name="T32" fmla="*/ 74 w 173"/>
                <a:gd name="T33" fmla="*/ 14 h 54"/>
                <a:gd name="T34" fmla="*/ 66 w 173"/>
                <a:gd name="T35" fmla="*/ 12 h 54"/>
                <a:gd name="T36" fmla="*/ 58 w 173"/>
                <a:gd name="T37" fmla="*/ 10 h 54"/>
                <a:gd name="T38" fmla="*/ 53 w 173"/>
                <a:gd name="T39" fmla="*/ 9 h 54"/>
                <a:gd name="T40" fmla="*/ 49 w 173"/>
                <a:gd name="T41" fmla="*/ 8 h 54"/>
                <a:gd name="T42" fmla="*/ 41 w 173"/>
                <a:gd name="T43" fmla="*/ 7 h 54"/>
                <a:gd name="T44" fmla="*/ 32 w 173"/>
                <a:gd name="T45" fmla="*/ 5 h 54"/>
                <a:gd name="T46" fmla="*/ 31 w 173"/>
                <a:gd name="T47" fmla="*/ 5 h 54"/>
                <a:gd name="T48" fmla="*/ 23 w 173"/>
                <a:gd name="T49" fmla="*/ 3 h 54"/>
                <a:gd name="T50" fmla="*/ 15 w 173"/>
                <a:gd name="T51" fmla="*/ 2 h 54"/>
                <a:gd name="T52" fmla="*/ 9 w 173"/>
                <a:gd name="T53" fmla="*/ 1 h 54"/>
                <a:gd name="T54" fmla="*/ 6 w 173"/>
                <a:gd name="T55" fmla="*/ 0 h 54"/>
                <a:gd name="T56" fmla="*/ 2 w 173"/>
                <a:gd name="T57" fmla="*/ 0 h 54"/>
                <a:gd name="T58" fmla="*/ 0 w 173"/>
                <a:gd name="T59" fmla="*/ 14 h 54"/>
                <a:gd name="T60" fmla="*/ 3 w 173"/>
                <a:gd name="T61" fmla="*/ 15 h 54"/>
                <a:gd name="T62" fmla="*/ 6 w 173"/>
                <a:gd name="T63" fmla="*/ 15 h 54"/>
                <a:gd name="T64" fmla="*/ 11 w 173"/>
                <a:gd name="T65" fmla="*/ 16 h 54"/>
                <a:gd name="T66" fmla="*/ 20 w 173"/>
                <a:gd name="T67" fmla="*/ 18 h 54"/>
                <a:gd name="T68" fmla="*/ 27 w 173"/>
                <a:gd name="T69" fmla="*/ 19 h 54"/>
                <a:gd name="T70" fmla="*/ 28 w 173"/>
                <a:gd name="T71" fmla="*/ 19 h 54"/>
                <a:gd name="T72" fmla="*/ 37 w 173"/>
                <a:gd name="T73" fmla="*/ 21 h 54"/>
                <a:gd name="T74" fmla="*/ 46 w 173"/>
                <a:gd name="T75" fmla="*/ 23 h 54"/>
                <a:gd name="T76" fmla="*/ 49 w 173"/>
                <a:gd name="T77" fmla="*/ 24 h 54"/>
                <a:gd name="T78" fmla="*/ 54 w 173"/>
                <a:gd name="T79" fmla="*/ 25 h 54"/>
                <a:gd name="T80" fmla="*/ 63 w 173"/>
                <a:gd name="T81" fmla="*/ 26 h 54"/>
                <a:gd name="T82" fmla="*/ 71 w 173"/>
                <a:gd name="T83" fmla="*/ 28 h 54"/>
                <a:gd name="T84" fmla="*/ 72 w 173"/>
                <a:gd name="T85" fmla="*/ 28 h 54"/>
                <a:gd name="T86" fmla="*/ 80 w 173"/>
                <a:gd name="T87" fmla="*/ 30 h 54"/>
                <a:gd name="T88" fmla="*/ 89 w 173"/>
                <a:gd name="T89" fmla="*/ 32 h 54"/>
                <a:gd name="T90" fmla="*/ 92 w 173"/>
                <a:gd name="T91" fmla="*/ 33 h 54"/>
                <a:gd name="T92" fmla="*/ 97 w 173"/>
                <a:gd name="T93" fmla="*/ 34 h 54"/>
                <a:gd name="T94" fmla="*/ 106 w 173"/>
                <a:gd name="T95" fmla="*/ 36 h 54"/>
                <a:gd name="T96" fmla="*/ 114 w 173"/>
                <a:gd name="T97" fmla="*/ 38 h 54"/>
                <a:gd name="T98" fmla="*/ 114 w 173"/>
                <a:gd name="T99" fmla="*/ 39 h 54"/>
                <a:gd name="T100" fmla="*/ 123 w 173"/>
                <a:gd name="T101" fmla="*/ 41 h 54"/>
                <a:gd name="T102" fmla="*/ 131 w 173"/>
                <a:gd name="T103" fmla="*/ 43 h 54"/>
                <a:gd name="T104" fmla="*/ 131 w 173"/>
                <a:gd name="T105" fmla="*/ 43 h 54"/>
                <a:gd name="T106" fmla="*/ 135 w 173"/>
                <a:gd name="T107" fmla="*/ 44 h 54"/>
                <a:gd name="T108" fmla="*/ 140 w 173"/>
                <a:gd name="T109" fmla="*/ 45 h 54"/>
                <a:gd name="T110" fmla="*/ 148 w 173"/>
                <a:gd name="T111" fmla="*/ 48 h 54"/>
                <a:gd name="T112" fmla="*/ 156 w 173"/>
                <a:gd name="T113" fmla="*/ 50 h 54"/>
                <a:gd name="T114" fmla="*/ 157 w 173"/>
                <a:gd name="T115" fmla="*/ 50 h 54"/>
                <a:gd name="T116" fmla="*/ 165 w 173"/>
                <a:gd name="T117" fmla="*/ 53 h 54"/>
                <a:gd name="T118" fmla="*/ 170 w 173"/>
                <a:gd name="T119" fmla="*/ 54 h 54"/>
                <a:gd name="T120" fmla="*/ 173 w 173"/>
                <a:gd name="T121" fmla="*/ 39 h 54"/>
                <a:gd name="T122" fmla="*/ 169 w 173"/>
                <a:gd name="T123" fmla="*/ 38 h 54"/>
                <a:gd name="T124" fmla="*/ 160 w 173"/>
                <a:gd name="T125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3" h="54">
                  <a:moveTo>
                    <a:pt x="160" y="35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57" y="34"/>
                    <a:pt x="154" y="34"/>
                    <a:pt x="152" y="33"/>
                  </a:cubicBezTo>
                  <a:cubicBezTo>
                    <a:pt x="149" y="32"/>
                    <a:pt x="146" y="31"/>
                    <a:pt x="143" y="31"/>
                  </a:cubicBezTo>
                  <a:cubicBezTo>
                    <a:pt x="142" y="30"/>
                    <a:pt x="140" y="30"/>
                    <a:pt x="138" y="29"/>
                  </a:cubicBezTo>
                  <a:cubicBezTo>
                    <a:pt x="137" y="29"/>
                    <a:pt x="136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2" y="27"/>
                    <a:pt x="129" y="27"/>
                    <a:pt x="126" y="26"/>
                  </a:cubicBezTo>
                  <a:cubicBezTo>
                    <a:pt x="124" y="25"/>
                    <a:pt x="121" y="24"/>
                    <a:pt x="118" y="24"/>
                  </a:cubicBezTo>
                  <a:cubicBezTo>
                    <a:pt x="118" y="24"/>
                    <a:pt x="117" y="24"/>
                    <a:pt x="117" y="24"/>
                  </a:cubicBezTo>
                  <a:cubicBezTo>
                    <a:pt x="114" y="23"/>
                    <a:pt x="112" y="22"/>
                    <a:pt x="109" y="22"/>
                  </a:cubicBezTo>
                  <a:cubicBezTo>
                    <a:pt x="106" y="21"/>
                    <a:pt x="104" y="20"/>
                    <a:pt x="101" y="20"/>
                  </a:cubicBezTo>
                  <a:cubicBezTo>
                    <a:pt x="99" y="19"/>
                    <a:pt x="97" y="19"/>
                    <a:pt x="96" y="18"/>
                  </a:cubicBezTo>
                  <a:cubicBezTo>
                    <a:pt x="94" y="18"/>
                    <a:pt x="93" y="18"/>
                    <a:pt x="92" y="18"/>
                  </a:cubicBezTo>
                  <a:cubicBezTo>
                    <a:pt x="89" y="17"/>
                    <a:pt x="86" y="16"/>
                    <a:pt x="84" y="16"/>
                  </a:cubicBezTo>
                  <a:cubicBezTo>
                    <a:pt x="81" y="15"/>
                    <a:pt x="78" y="14"/>
                    <a:pt x="75" y="14"/>
                  </a:cubicBezTo>
                  <a:cubicBezTo>
                    <a:pt x="75" y="14"/>
                    <a:pt x="74" y="14"/>
                    <a:pt x="74" y="14"/>
                  </a:cubicBezTo>
                  <a:cubicBezTo>
                    <a:pt x="72" y="13"/>
                    <a:pt x="69" y="12"/>
                    <a:pt x="66" y="12"/>
                  </a:cubicBezTo>
                  <a:cubicBezTo>
                    <a:pt x="64" y="11"/>
                    <a:pt x="61" y="11"/>
                    <a:pt x="58" y="10"/>
                  </a:cubicBezTo>
                  <a:cubicBezTo>
                    <a:pt x="56" y="10"/>
                    <a:pt x="54" y="9"/>
                    <a:pt x="53" y="9"/>
                  </a:cubicBezTo>
                  <a:cubicBezTo>
                    <a:pt x="51" y="9"/>
                    <a:pt x="50" y="9"/>
                    <a:pt x="49" y="8"/>
                  </a:cubicBezTo>
                  <a:cubicBezTo>
                    <a:pt x="46" y="8"/>
                    <a:pt x="43" y="7"/>
                    <a:pt x="41" y="7"/>
                  </a:cubicBezTo>
                  <a:cubicBezTo>
                    <a:pt x="38" y="6"/>
                    <a:pt x="35" y="6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28" y="4"/>
                    <a:pt x="26" y="4"/>
                    <a:pt x="23" y="3"/>
                  </a:cubicBezTo>
                  <a:cubicBezTo>
                    <a:pt x="20" y="3"/>
                    <a:pt x="17" y="2"/>
                    <a:pt x="15" y="2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4"/>
                    <a:pt x="1" y="9"/>
                    <a:pt x="0" y="14"/>
                  </a:cubicBezTo>
                  <a:cubicBezTo>
                    <a:pt x="1" y="14"/>
                    <a:pt x="2" y="14"/>
                    <a:pt x="3" y="15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8" y="16"/>
                    <a:pt x="9" y="16"/>
                    <a:pt x="11" y="16"/>
                  </a:cubicBezTo>
                  <a:cubicBezTo>
                    <a:pt x="14" y="17"/>
                    <a:pt x="17" y="17"/>
                    <a:pt x="20" y="18"/>
                  </a:cubicBezTo>
                  <a:cubicBezTo>
                    <a:pt x="22" y="18"/>
                    <a:pt x="25" y="19"/>
                    <a:pt x="27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1" y="20"/>
                    <a:pt x="34" y="21"/>
                    <a:pt x="37" y="21"/>
                  </a:cubicBezTo>
                  <a:cubicBezTo>
                    <a:pt x="40" y="22"/>
                    <a:pt x="43" y="22"/>
                    <a:pt x="46" y="23"/>
                  </a:cubicBezTo>
                  <a:cubicBezTo>
                    <a:pt x="47" y="23"/>
                    <a:pt x="48" y="23"/>
                    <a:pt x="49" y="24"/>
                  </a:cubicBezTo>
                  <a:cubicBezTo>
                    <a:pt x="51" y="24"/>
                    <a:pt x="53" y="24"/>
                    <a:pt x="54" y="25"/>
                  </a:cubicBezTo>
                  <a:cubicBezTo>
                    <a:pt x="57" y="25"/>
                    <a:pt x="60" y="26"/>
                    <a:pt x="63" y="26"/>
                  </a:cubicBezTo>
                  <a:cubicBezTo>
                    <a:pt x="66" y="27"/>
                    <a:pt x="68" y="28"/>
                    <a:pt x="71" y="28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29"/>
                    <a:pt x="77" y="30"/>
                    <a:pt x="80" y="30"/>
                  </a:cubicBezTo>
                  <a:cubicBezTo>
                    <a:pt x="83" y="31"/>
                    <a:pt x="86" y="32"/>
                    <a:pt x="89" y="32"/>
                  </a:cubicBezTo>
                  <a:cubicBezTo>
                    <a:pt x="90" y="33"/>
                    <a:pt x="91" y="33"/>
                    <a:pt x="92" y="33"/>
                  </a:cubicBezTo>
                  <a:cubicBezTo>
                    <a:pt x="94" y="33"/>
                    <a:pt x="96" y="34"/>
                    <a:pt x="97" y="34"/>
                  </a:cubicBezTo>
                  <a:cubicBezTo>
                    <a:pt x="100" y="35"/>
                    <a:pt x="103" y="36"/>
                    <a:pt x="106" y="36"/>
                  </a:cubicBezTo>
                  <a:cubicBezTo>
                    <a:pt x="108" y="37"/>
                    <a:pt x="111" y="38"/>
                    <a:pt x="114" y="38"/>
                  </a:cubicBezTo>
                  <a:cubicBezTo>
                    <a:pt x="114" y="38"/>
                    <a:pt x="114" y="38"/>
                    <a:pt x="114" y="39"/>
                  </a:cubicBezTo>
                  <a:cubicBezTo>
                    <a:pt x="117" y="39"/>
                    <a:pt x="120" y="40"/>
                    <a:pt x="123" y="41"/>
                  </a:cubicBezTo>
                  <a:cubicBezTo>
                    <a:pt x="126" y="41"/>
                    <a:pt x="128" y="42"/>
                    <a:pt x="131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3" y="43"/>
                    <a:pt x="134" y="44"/>
                    <a:pt x="135" y="44"/>
                  </a:cubicBezTo>
                  <a:cubicBezTo>
                    <a:pt x="137" y="44"/>
                    <a:pt x="138" y="45"/>
                    <a:pt x="140" y="45"/>
                  </a:cubicBezTo>
                  <a:cubicBezTo>
                    <a:pt x="143" y="46"/>
                    <a:pt x="145" y="47"/>
                    <a:pt x="148" y="48"/>
                  </a:cubicBezTo>
                  <a:cubicBezTo>
                    <a:pt x="151" y="49"/>
                    <a:pt x="153" y="49"/>
                    <a:pt x="156" y="50"/>
                  </a:cubicBezTo>
                  <a:cubicBezTo>
                    <a:pt x="156" y="50"/>
                    <a:pt x="157" y="50"/>
                    <a:pt x="157" y="50"/>
                  </a:cubicBezTo>
                  <a:cubicBezTo>
                    <a:pt x="160" y="51"/>
                    <a:pt x="162" y="52"/>
                    <a:pt x="165" y="53"/>
                  </a:cubicBezTo>
                  <a:cubicBezTo>
                    <a:pt x="167" y="53"/>
                    <a:pt x="168" y="54"/>
                    <a:pt x="170" y="54"/>
                  </a:cubicBezTo>
                  <a:cubicBezTo>
                    <a:pt x="171" y="49"/>
                    <a:pt x="172" y="44"/>
                    <a:pt x="173" y="39"/>
                  </a:cubicBezTo>
                  <a:cubicBezTo>
                    <a:pt x="172" y="39"/>
                    <a:pt x="170" y="38"/>
                    <a:pt x="169" y="38"/>
                  </a:cubicBezTo>
                  <a:cubicBezTo>
                    <a:pt x="166" y="37"/>
                    <a:pt x="163" y="36"/>
                    <a:pt x="16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473325" y="2813050"/>
              <a:ext cx="403225" cy="200025"/>
            </a:xfrm>
            <a:custGeom>
              <a:avLst/>
              <a:gdLst>
                <a:gd name="T0" fmla="*/ 2 w 159"/>
                <a:gd name="T1" fmla="*/ 66 h 79"/>
                <a:gd name="T2" fmla="*/ 8 w 159"/>
                <a:gd name="T3" fmla="*/ 78 h 79"/>
                <a:gd name="T4" fmla="*/ 8 w 159"/>
                <a:gd name="T5" fmla="*/ 79 h 79"/>
                <a:gd name="T6" fmla="*/ 12 w 159"/>
                <a:gd name="T7" fmla="*/ 77 h 79"/>
                <a:gd name="T8" fmla="*/ 17 w 159"/>
                <a:gd name="T9" fmla="*/ 75 h 79"/>
                <a:gd name="T10" fmla="*/ 22 w 159"/>
                <a:gd name="T11" fmla="*/ 74 h 79"/>
                <a:gd name="T12" fmla="*/ 27 w 159"/>
                <a:gd name="T13" fmla="*/ 71 h 79"/>
                <a:gd name="T14" fmla="*/ 37 w 159"/>
                <a:gd name="T15" fmla="*/ 67 h 79"/>
                <a:gd name="T16" fmla="*/ 47 w 159"/>
                <a:gd name="T17" fmla="*/ 64 h 79"/>
                <a:gd name="T18" fmla="*/ 47 w 159"/>
                <a:gd name="T19" fmla="*/ 63 h 79"/>
                <a:gd name="T20" fmla="*/ 57 w 159"/>
                <a:gd name="T21" fmla="*/ 59 h 79"/>
                <a:gd name="T22" fmla="*/ 67 w 159"/>
                <a:gd name="T23" fmla="*/ 55 h 79"/>
                <a:gd name="T24" fmla="*/ 72 w 159"/>
                <a:gd name="T25" fmla="*/ 53 h 79"/>
                <a:gd name="T26" fmla="*/ 78 w 159"/>
                <a:gd name="T27" fmla="*/ 50 h 79"/>
                <a:gd name="T28" fmla="*/ 88 w 159"/>
                <a:gd name="T29" fmla="*/ 46 h 79"/>
                <a:gd name="T30" fmla="*/ 97 w 159"/>
                <a:gd name="T31" fmla="*/ 41 h 79"/>
                <a:gd name="T32" fmla="*/ 98 w 159"/>
                <a:gd name="T33" fmla="*/ 41 h 79"/>
                <a:gd name="T34" fmla="*/ 108 w 159"/>
                <a:gd name="T35" fmla="*/ 36 h 79"/>
                <a:gd name="T36" fmla="*/ 118 w 159"/>
                <a:gd name="T37" fmla="*/ 31 h 79"/>
                <a:gd name="T38" fmla="*/ 123 w 159"/>
                <a:gd name="T39" fmla="*/ 29 h 79"/>
                <a:gd name="T40" fmla="*/ 129 w 159"/>
                <a:gd name="T41" fmla="*/ 26 h 79"/>
                <a:gd name="T42" fmla="*/ 139 w 159"/>
                <a:gd name="T43" fmla="*/ 20 h 79"/>
                <a:gd name="T44" fmla="*/ 147 w 159"/>
                <a:gd name="T45" fmla="*/ 16 h 79"/>
                <a:gd name="T46" fmla="*/ 149 w 159"/>
                <a:gd name="T47" fmla="*/ 15 h 79"/>
                <a:gd name="T48" fmla="*/ 149 w 159"/>
                <a:gd name="T49" fmla="*/ 14 h 79"/>
                <a:gd name="T50" fmla="*/ 159 w 159"/>
                <a:gd name="T51" fmla="*/ 9 h 79"/>
                <a:gd name="T52" fmla="*/ 152 w 159"/>
                <a:gd name="T53" fmla="*/ 5 h 79"/>
                <a:gd name="T54" fmla="*/ 151 w 159"/>
                <a:gd name="T55" fmla="*/ 5 h 79"/>
                <a:gd name="T56" fmla="*/ 144 w 159"/>
                <a:gd name="T57" fmla="*/ 1 h 79"/>
                <a:gd name="T58" fmla="*/ 142 w 159"/>
                <a:gd name="T59" fmla="*/ 0 h 79"/>
                <a:gd name="T60" fmla="*/ 139 w 159"/>
                <a:gd name="T61" fmla="*/ 1 h 79"/>
                <a:gd name="T62" fmla="*/ 134 w 159"/>
                <a:gd name="T63" fmla="*/ 4 h 79"/>
                <a:gd name="T64" fmla="*/ 128 w 159"/>
                <a:gd name="T65" fmla="*/ 7 h 79"/>
                <a:gd name="T66" fmla="*/ 123 w 159"/>
                <a:gd name="T67" fmla="*/ 10 h 79"/>
                <a:gd name="T68" fmla="*/ 113 w 159"/>
                <a:gd name="T69" fmla="*/ 15 h 79"/>
                <a:gd name="T70" fmla="*/ 103 w 159"/>
                <a:gd name="T71" fmla="*/ 20 h 79"/>
                <a:gd name="T72" fmla="*/ 102 w 159"/>
                <a:gd name="T73" fmla="*/ 20 h 79"/>
                <a:gd name="T74" fmla="*/ 93 w 159"/>
                <a:gd name="T75" fmla="*/ 25 h 79"/>
                <a:gd name="T76" fmla="*/ 82 w 159"/>
                <a:gd name="T77" fmla="*/ 30 h 79"/>
                <a:gd name="T78" fmla="*/ 77 w 159"/>
                <a:gd name="T79" fmla="*/ 32 h 79"/>
                <a:gd name="T80" fmla="*/ 72 w 159"/>
                <a:gd name="T81" fmla="*/ 34 h 79"/>
                <a:gd name="T82" fmla="*/ 62 w 159"/>
                <a:gd name="T83" fmla="*/ 39 h 79"/>
                <a:gd name="T84" fmla="*/ 52 w 159"/>
                <a:gd name="T85" fmla="*/ 43 h 79"/>
                <a:gd name="T86" fmla="*/ 51 w 159"/>
                <a:gd name="T87" fmla="*/ 43 h 79"/>
                <a:gd name="T88" fmla="*/ 42 w 159"/>
                <a:gd name="T89" fmla="*/ 47 h 79"/>
                <a:gd name="T90" fmla="*/ 32 w 159"/>
                <a:gd name="T91" fmla="*/ 51 h 79"/>
                <a:gd name="T92" fmla="*/ 26 w 159"/>
                <a:gd name="T93" fmla="*/ 54 h 79"/>
                <a:gd name="T94" fmla="*/ 22 w 159"/>
                <a:gd name="T95" fmla="*/ 55 h 79"/>
                <a:gd name="T96" fmla="*/ 12 w 159"/>
                <a:gd name="T97" fmla="*/ 59 h 79"/>
                <a:gd name="T98" fmla="*/ 6 w 159"/>
                <a:gd name="T99" fmla="*/ 62 h 79"/>
                <a:gd name="T100" fmla="*/ 2 w 159"/>
                <a:gd name="T101" fmla="*/ 63 h 79"/>
                <a:gd name="T102" fmla="*/ 2 w 159"/>
                <a:gd name="T103" fmla="*/ 63 h 79"/>
                <a:gd name="T104" fmla="*/ 0 w 159"/>
                <a:gd name="T105" fmla="*/ 64 h 79"/>
                <a:gd name="T106" fmla="*/ 1 w 159"/>
                <a:gd name="T107" fmla="*/ 65 h 79"/>
                <a:gd name="T108" fmla="*/ 2 w 159"/>
                <a:gd name="T109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" h="79">
                  <a:moveTo>
                    <a:pt x="2" y="66"/>
                  </a:moveTo>
                  <a:cubicBezTo>
                    <a:pt x="4" y="70"/>
                    <a:pt x="6" y="74"/>
                    <a:pt x="8" y="78"/>
                  </a:cubicBezTo>
                  <a:cubicBezTo>
                    <a:pt x="8" y="78"/>
                    <a:pt x="8" y="78"/>
                    <a:pt x="8" y="79"/>
                  </a:cubicBezTo>
                  <a:cubicBezTo>
                    <a:pt x="10" y="78"/>
                    <a:pt x="11" y="78"/>
                    <a:pt x="12" y="77"/>
                  </a:cubicBezTo>
                  <a:cubicBezTo>
                    <a:pt x="14" y="77"/>
                    <a:pt x="16" y="76"/>
                    <a:pt x="17" y="75"/>
                  </a:cubicBezTo>
                  <a:cubicBezTo>
                    <a:pt x="19" y="75"/>
                    <a:pt x="20" y="74"/>
                    <a:pt x="22" y="74"/>
                  </a:cubicBezTo>
                  <a:cubicBezTo>
                    <a:pt x="24" y="73"/>
                    <a:pt x="26" y="72"/>
                    <a:pt x="27" y="71"/>
                  </a:cubicBezTo>
                  <a:cubicBezTo>
                    <a:pt x="31" y="70"/>
                    <a:pt x="34" y="69"/>
                    <a:pt x="37" y="67"/>
                  </a:cubicBezTo>
                  <a:cubicBezTo>
                    <a:pt x="41" y="66"/>
                    <a:pt x="44" y="65"/>
                    <a:pt x="47" y="64"/>
                  </a:cubicBezTo>
                  <a:cubicBezTo>
                    <a:pt x="47" y="64"/>
                    <a:pt x="47" y="63"/>
                    <a:pt x="47" y="63"/>
                  </a:cubicBezTo>
                  <a:cubicBezTo>
                    <a:pt x="51" y="62"/>
                    <a:pt x="54" y="61"/>
                    <a:pt x="57" y="59"/>
                  </a:cubicBezTo>
                  <a:cubicBezTo>
                    <a:pt x="61" y="58"/>
                    <a:pt x="64" y="56"/>
                    <a:pt x="67" y="55"/>
                  </a:cubicBezTo>
                  <a:cubicBezTo>
                    <a:pt x="69" y="54"/>
                    <a:pt x="70" y="53"/>
                    <a:pt x="72" y="53"/>
                  </a:cubicBezTo>
                  <a:cubicBezTo>
                    <a:pt x="74" y="52"/>
                    <a:pt x="76" y="51"/>
                    <a:pt x="78" y="50"/>
                  </a:cubicBezTo>
                  <a:cubicBezTo>
                    <a:pt x="81" y="49"/>
                    <a:pt x="84" y="47"/>
                    <a:pt x="88" y="46"/>
                  </a:cubicBezTo>
                  <a:cubicBezTo>
                    <a:pt x="91" y="44"/>
                    <a:pt x="94" y="43"/>
                    <a:pt x="97" y="41"/>
                  </a:cubicBezTo>
                  <a:cubicBezTo>
                    <a:pt x="97" y="41"/>
                    <a:pt x="98" y="41"/>
                    <a:pt x="98" y="41"/>
                  </a:cubicBezTo>
                  <a:cubicBezTo>
                    <a:pt x="101" y="39"/>
                    <a:pt x="105" y="38"/>
                    <a:pt x="108" y="36"/>
                  </a:cubicBezTo>
                  <a:cubicBezTo>
                    <a:pt x="111" y="34"/>
                    <a:pt x="115" y="33"/>
                    <a:pt x="118" y="31"/>
                  </a:cubicBezTo>
                  <a:cubicBezTo>
                    <a:pt x="120" y="30"/>
                    <a:pt x="121" y="29"/>
                    <a:pt x="123" y="29"/>
                  </a:cubicBezTo>
                  <a:cubicBezTo>
                    <a:pt x="125" y="28"/>
                    <a:pt x="127" y="27"/>
                    <a:pt x="129" y="26"/>
                  </a:cubicBezTo>
                  <a:cubicBezTo>
                    <a:pt x="132" y="24"/>
                    <a:pt x="135" y="22"/>
                    <a:pt x="139" y="20"/>
                  </a:cubicBezTo>
                  <a:cubicBezTo>
                    <a:pt x="142" y="19"/>
                    <a:pt x="144" y="17"/>
                    <a:pt x="147" y="16"/>
                  </a:cubicBezTo>
                  <a:cubicBezTo>
                    <a:pt x="148" y="15"/>
                    <a:pt x="148" y="15"/>
                    <a:pt x="149" y="15"/>
                  </a:cubicBezTo>
                  <a:cubicBezTo>
                    <a:pt x="149" y="15"/>
                    <a:pt x="149" y="14"/>
                    <a:pt x="149" y="14"/>
                  </a:cubicBezTo>
                  <a:cubicBezTo>
                    <a:pt x="152" y="13"/>
                    <a:pt x="156" y="11"/>
                    <a:pt x="159" y="9"/>
                  </a:cubicBezTo>
                  <a:cubicBezTo>
                    <a:pt x="156" y="8"/>
                    <a:pt x="154" y="6"/>
                    <a:pt x="152" y="5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49" y="4"/>
                    <a:pt x="146" y="2"/>
                    <a:pt x="144" y="1"/>
                  </a:cubicBezTo>
                  <a:cubicBezTo>
                    <a:pt x="143" y="0"/>
                    <a:pt x="142" y="0"/>
                    <a:pt x="142" y="0"/>
                  </a:cubicBezTo>
                  <a:cubicBezTo>
                    <a:pt x="141" y="0"/>
                    <a:pt x="140" y="1"/>
                    <a:pt x="139" y="1"/>
                  </a:cubicBezTo>
                  <a:cubicBezTo>
                    <a:pt x="137" y="2"/>
                    <a:pt x="135" y="3"/>
                    <a:pt x="134" y="4"/>
                  </a:cubicBezTo>
                  <a:cubicBezTo>
                    <a:pt x="132" y="5"/>
                    <a:pt x="130" y="6"/>
                    <a:pt x="128" y="7"/>
                  </a:cubicBezTo>
                  <a:cubicBezTo>
                    <a:pt x="126" y="8"/>
                    <a:pt x="125" y="9"/>
                    <a:pt x="123" y="10"/>
                  </a:cubicBezTo>
                  <a:cubicBezTo>
                    <a:pt x="120" y="11"/>
                    <a:pt x="116" y="13"/>
                    <a:pt x="113" y="15"/>
                  </a:cubicBezTo>
                  <a:cubicBezTo>
                    <a:pt x="110" y="17"/>
                    <a:pt x="106" y="18"/>
                    <a:pt x="103" y="20"/>
                  </a:cubicBezTo>
                  <a:cubicBezTo>
                    <a:pt x="103" y="20"/>
                    <a:pt x="102" y="20"/>
                    <a:pt x="102" y="20"/>
                  </a:cubicBezTo>
                  <a:cubicBezTo>
                    <a:pt x="99" y="22"/>
                    <a:pt x="96" y="24"/>
                    <a:pt x="93" y="25"/>
                  </a:cubicBezTo>
                  <a:cubicBezTo>
                    <a:pt x="89" y="27"/>
                    <a:pt x="86" y="28"/>
                    <a:pt x="82" y="30"/>
                  </a:cubicBezTo>
                  <a:cubicBezTo>
                    <a:pt x="81" y="31"/>
                    <a:pt x="79" y="32"/>
                    <a:pt x="77" y="32"/>
                  </a:cubicBezTo>
                  <a:cubicBezTo>
                    <a:pt x="75" y="33"/>
                    <a:pt x="74" y="34"/>
                    <a:pt x="72" y="34"/>
                  </a:cubicBezTo>
                  <a:cubicBezTo>
                    <a:pt x="69" y="36"/>
                    <a:pt x="66" y="37"/>
                    <a:pt x="62" y="39"/>
                  </a:cubicBezTo>
                  <a:cubicBezTo>
                    <a:pt x="59" y="40"/>
                    <a:pt x="55" y="42"/>
                    <a:pt x="52" y="43"/>
                  </a:cubicBezTo>
                  <a:cubicBezTo>
                    <a:pt x="52" y="43"/>
                    <a:pt x="52" y="43"/>
                    <a:pt x="51" y="43"/>
                  </a:cubicBezTo>
                  <a:cubicBezTo>
                    <a:pt x="48" y="45"/>
                    <a:pt x="45" y="46"/>
                    <a:pt x="42" y="47"/>
                  </a:cubicBezTo>
                  <a:cubicBezTo>
                    <a:pt x="39" y="49"/>
                    <a:pt x="35" y="50"/>
                    <a:pt x="32" y="51"/>
                  </a:cubicBezTo>
                  <a:cubicBezTo>
                    <a:pt x="30" y="52"/>
                    <a:pt x="28" y="53"/>
                    <a:pt x="26" y="54"/>
                  </a:cubicBezTo>
                  <a:cubicBezTo>
                    <a:pt x="25" y="54"/>
                    <a:pt x="24" y="55"/>
                    <a:pt x="22" y="55"/>
                  </a:cubicBezTo>
                  <a:cubicBezTo>
                    <a:pt x="19" y="57"/>
                    <a:pt x="16" y="58"/>
                    <a:pt x="12" y="59"/>
                  </a:cubicBezTo>
                  <a:cubicBezTo>
                    <a:pt x="10" y="60"/>
                    <a:pt x="8" y="61"/>
                    <a:pt x="6" y="62"/>
                  </a:cubicBezTo>
                  <a:cubicBezTo>
                    <a:pt x="5" y="62"/>
                    <a:pt x="4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1" y="64"/>
                    <a:pt x="0" y="64"/>
                  </a:cubicBezTo>
                  <a:cubicBezTo>
                    <a:pt x="0" y="64"/>
                    <a:pt x="1" y="65"/>
                    <a:pt x="1" y="65"/>
                  </a:cubicBezTo>
                  <a:cubicBezTo>
                    <a:pt x="1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989263" y="2419350"/>
              <a:ext cx="255588" cy="315913"/>
            </a:xfrm>
            <a:custGeom>
              <a:avLst/>
              <a:gdLst>
                <a:gd name="T0" fmla="*/ 65 w 101"/>
                <a:gd name="T1" fmla="*/ 51 h 124"/>
                <a:gd name="T2" fmla="*/ 64 w 101"/>
                <a:gd name="T3" fmla="*/ 52 h 124"/>
                <a:gd name="T4" fmla="*/ 53 w 101"/>
                <a:gd name="T5" fmla="*/ 69 h 124"/>
                <a:gd name="T6" fmla="*/ 51 w 101"/>
                <a:gd name="T7" fmla="*/ 71 h 124"/>
                <a:gd name="T8" fmla="*/ 39 w 101"/>
                <a:gd name="T9" fmla="*/ 84 h 124"/>
                <a:gd name="T10" fmla="*/ 32 w 101"/>
                <a:gd name="T11" fmla="*/ 90 h 124"/>
                <a:gd name="T12" fmla="*/ 27 w 101"/>
                <a:gd name="T13" fmla="*/ 95 h 124"/>
                <a:gd name="T14" fmla="*/ 16 w 101"/>
                <a:gd name="T15" fmla="*/ 105 h 124"/>
                <a:gd name="T16" fmla="*/ 5 w 101"/>
                <a:gd name="T17" fmla="*/ 113 h 124"/>
                <a:gd name="T18" fmla="*/ 4 w 101"/>
                <a:gd name="T19" fmla="*/ 113 h 124"/>
                <a:gd name="T20" fmla="*/ 0 w 101"/>
                <a:gd name="T21" fmla="*/ 117 h 124"/>
                <a:gd name="T22" fmla="*/ 3 w 101"/>
                <a:gd name="T23" fmla="*/ 118 h 124"/>
                <a:gd name="T24" fmla="*/ 4 w 101"/>
                <a:gd name="T25" fmla="*/ 118 h 124"/>
                <a:gd name="T26" fmla="*/ 12 w 101"/>
                <a:gd name="T27" fmla="*/ 121 h 124"/>
                <a:gd name="T28" fmla="*/ 17 w 101"/>
                <a:gd name="T29" fmla="*/ 123 h 124"/>
                <a:gd name="T30" fmla="*/ 18 w 101"/>
                <a:gd name="T31" fmla="*/ 124 h 124"/>
                <a:gd name="T32" fmla="*/ 21 w 101"/>
                <a:gd name="T33" fmla="*/ 122 h 124"/>
                <a:gd name="T34" fmla="*/ 26 w 101"/>
                <a:gd name="T35" fmla="*/ 118 h 124"/>
                <a:gd name="T36" fmla="*/ 32 w 101"/>
                <a:gd name="T37" fmla="*/ 113 h 124"/>
                <a:gd name="T38" fmla="*/ 43 w 101"/>
                <a:gd name="T39" fmla="*/ 103 h 124"/>
                <a:gd name="T40" fmla="*/ 55 w 101"/>
                <a:gd name="T41" fmla="*/ 91 h 124"/>
                <a:gd name="T42" fmla="*/ 55 w 101"/>
                <a:gd name="T43" fmla="*/ 91 h 124"/>
                <a:gd name="T44" fmla="*/ 66 w 101"/>
                <a:gd name="T45" fmla="*/ 79 h 124"/>
                <a:gd name="T46" fmla="*/ 68 w 101"/>
                <a:gd name="T47" fmla="*/ 76 h 124"/>
                <a:gd name="T48" fmla="*/ 82 w 101"/>
                <a:gd name="T49" fmla="*/ 53 h 124"/>
                <a:gd name="T50" fmla="*/ 86 w 101"/>
                <a:gd name="T51" fmla="*/ 45 h 124"/>
                <a:gd name="T52" fmla="*/ 91 w 101"/>
                <a:gd name="T53" fmla="*/ 35 h 124"/>
                <a:gd name="T54" fmla="*/ 99 w 101"/>
                <a:gd name="T55" fmla="*/ 8 h 124"/>
                <a:gd name="T56" fmla="*/ 101 w 101"/>
                <a:gd name="T57" fmla="*/ 0 h 124"/>
                <a:gd name="T58" fmla="*/ 99 w 101"/>
                <a:gd name="T59" fmla="*/ 0 h 124"/>
                <a:gd name="T60" fmla="*/ 99 w 101"/>
                <a:gd name="T61" fmla="*/ 0 h 124"/>
                <a:gd name="T62" fmla="*/ 95 w 101"/>
                <a:gd name="T63" fmla="*/ 0 h 124"/>
                <a:gd name="T64" fmla="*/ 86 w 101"/>
                <a:gd name="T65" fmla="*/ 0 h 124"/>
                <a:gd name="T66" fmla="*/ 84 w 101"/>
                <a:gd name="T67" fmla="*/ 0 h 124"/>
                <a:gd name="T68" fmla="*/ 84 w 101"/>
                <a:gd name="T69" fmla="*/ 4 h 124"/>
                <a:gd name="T70" fmla="*/ 72 w 101"/>
                <a:gd name="T71" fmla="*/ 38 h 124"/>
                <a:gd name="T72" fmla="*/ 65 w 101"/>
                <a:gd name="T73" fmla="*/ 5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24">
                  <a:moveTo>
                    <a:pt x="65" y="51"/>
                  </a:moveTo>
                  <a:cubicBezTo>
                    <a:pt x="64" y="51"/>
                    <a:pt x="64" y="52"/>
                    <a:pt x="64" y="52"/>
                  </a:cubicBezTo>
                  <a:cubicBezTo>
                    <a:pt x="61" y="58"/>
                    <a:pt x="57" y="63"/>
                    <a:pt x="53" y="69"/>
                  </a:cubicBezTo>
                  <a:cubicBezTo>
                    <a:pt x="52" y="69"/>
                    <a:pt x="52" y="70"/>
                    <a:pt x="51" y="71"/>
                  </a:cubicBezTo>
                  <a:cubicBezTo>
                    <a:pt x="47" y="75"/>
                    <a:pt x="43" y="80"/>
                    <a:pt x="39" y="84"/>
                  </a:cubicBezTo>
                  <a:cubicBezTo>
                    <a:pt x="37" y="86"/>
                    <a:pt x="35" y="88"/>
                    <a:pt x="32" y="90"/>
                  </a:cubicBezTo>
                  <a:cubicBezTo>
                    <a:pt x="31" y="92"/>
                    <a:pt x="29" y="94"/>
                    <a:pt x="27" y="95"/>
                  </a:cubicBezTo>
                  <a:cubicBezTo>
                    <a:pt x="23" y="98"/>
                    <a:pt x="20" y="102"/>
                    <a:pt x="16" y="105"/>
                  </a:cubicBezTo>
                  <a:cubicBezTo>
                    <a:pt x="12" y="107"/>
                    <a:pt x="9" y="110"/>
                    <a:pt x="5" y="113"/>
                  </a:cubicBezTo>
                  <a:cubicBezTo>
                    <a:pt x="5" y="113"/>
                    <a:pt x="5" y="113"/>
                    <a:pt x="4" y="113"/>
                  </a:cubicBezTo>
                  <a:cubicBezTo>
                    <a:pt x="3" y="114"/>
                    <a:pt x="1" y="116"/>
                    <a:pt x="0" y="117"/>
                  </a:cubicBezTo>
                  <a:cubicBezTo>
                    <a:pt x="1" y="117"/>
                    <a:pt x="2" y="118"/>
                    <a:pt x="3" y="118"/>
                  </a:cubicBezTo>
                  <a:cubicBezTo>
                    <a:pt x="3" y="118"/>
                    <a:pt x="4" y="118"/>
                    <a:pt x="4" y="118"/>
                  </a:cubicBezTo>
                  <a:cubicBezTo>
                    <a:pt x="6" y="119"/>
                    <a:pt x="9" y="120"/>
                    <a:pt x="12" y="121"/>
                  </a:cubicBezTo>
                  <a:cubicBezTo>
                    <a:pt x="14" y="122"/>
                    <a:pt x="15" y="122"/>
                    <a:pt x="17" y="123"/>
                  </a:cubicBezTo>
                  <a:cubicBezTo>
                    <a:pt x="17" y="123"/>
                    <a:pt x="18" y="123"/>
                    <a:pt x="18" y="124"/>
                  </a:cubicBezTo>
                  <a:cubicBezTo>
                    <a:pt x="19" y="123"/>
                    <a:pt x="20" y="122"/>
                    <a:pt x="21" y="122"/>
                  </a:cubicBezTo>
                  <a:cubicBezTo>
                    <a:pt x="23" y="120"/>
                    <a:pt x="24" y="119"/>
                    <a:pt x="26" y="118"/>
                  </a:cubicBezTo>
                  <a:cubicBezTo>
                    <a:pt x="28" y="116"/>
                    <a:pt x="30" y="114"/>
                    <a:pt x="32" y="113"/>
                  </a:cubicBezTo>
                  <a:cubicBezTo>
                    <a:pt x="36" y="109"/>
                    <a:pt x="40" y="106"/>
                    <a:pt x="43" y="103"/>
                  </a:cubicBezTo>
                  <a:cubicBezTo>
                    <a:pt x="47" y="99"/>
                    <a:pt x="51" y="95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9" y="87"/>
                    <a:pt x="62" y="83"/>
                    <a:pt x="66" y="79"/>
                  </a:cubicBezTo>
                  <a:cubicBezTo>
                    <a:pt x="66" y="78"/>
                    <a:pt x="67" y="77"/>
                    <a:pt x="68" y="76"/>
                  </a:cubicBezTo>
                  <a:cubicBezTo>
                    <a:pt x="73" y="69"/>
                    <a:pt x="78" y="61"/>
                    <a:pt x="82" y="53"/>
                  </a:cubicBezTo>
                  <a:cubicBezTo>
                    <a:pt x="84" y="51"/>
                    <a:pt x="85" y="48"/>
                    <a:pt x="86" y="45"/>
                  </a:cubicBezTo>
                  <a:cubicBezTo>
                    <a:pt x="88" y="42"/>
                    <a:pt x="89" y="39"/>
                    <a:pt x="91" y="35"/>
                  </a:cubicBezTo>
                  <a:cubicBezTo>
                    <a:pt x="94" y="27"/>
                    <a:pt x="97" y="17"/>
                    <a:pt x="99" y="8"/>
                  </a:cubicBezTo>
                  <a:cubicBezTo>
                    <a:pt x="100" y="5"/>
                    <a:pt x="101" y="3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5" y="0"/>
                  </a:cubicBezTo>
                  <a:cubicBezTo>
                    <a:pt x="92" y="0"/>
                    <a:pt x="89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2"/>
                    <a:pt x="84" y="3"/>
                    <a:pt x="84" y="4"/>
                  </a:cubicBezTo>
                  <a:cubicBezTo>
                    <a:pt x="81" y="16"/>
                    <a:pt x="77" y="27"/>
                    <a:pt x="72" y="38"/>
                  </a:cubicBezTo>
                  <a:cubicBezTo>
                    <a:pt x="69" y="43"/>
                    <a:pt x="67" y="47"/>
                    <a:pt x="65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819400" y="1943100"/>
              <a:ext cx="374650" cy="260350"/>
            </a:xfrm>
            <a:custGeom>
              <a:avLst/>
              <a:gdLst>
                <a:gd name="T0" fmla="*/ 3 w 148"/>
                <a:gd name="T1" fmla="*/ 18 h 103"/>
                <a:gd name="T2" fmla="*/ 11 w 148"/>
                <a:gd name="T3" fmla="*/ 21 h 103"/>
                <a:gd name="T4" fmla="*/ 20 w 148"/>
                <a:gd name="T5" fmla="*/ 25 h 103"/>
                <a:gd name="T6" fmla="*/ 23 w 148"/>
                <a:gd name="T7" fmla="*/ 26 h 103"/>
                <a:gd name="T8" fmla="*/ 28 w 148"/>
                <a:gd name="T9" fmla="*/ 28 h 103"/>
                <a:gd name="T10" fmla="*/ 34 w 148"/>
                <a:gd name="T11" fmla="*/ 31 h 103"/>
                <a:gd name="T12" fmla="*/ 36 w 148"/>
                <a:gd name="T13" fmla="*/ 32 h 103"/>
                <a:gd name="T14" fmla="*/ 43 w 148"/>
                <a:gd name="T15" fmla="*/ 36 h 103"/>
                <a:gd name="T16" fmla="*/ 44 w 148"/>
                <a:gd name="T17" fmla="*/ 36 h 103"/>
                <a:gd name="T18" fmla="*/ 52 w 148"/>
                <a:gd name="T19" fmla="*/ 41 h 103"/>
                <a:gd name="T20" fmla="*/ 60 w 148"/>
                <a:gd name="T21" fmla="*/ 45 h 103"/>
                <a:gd name="T22" fmla="*/ 63 w 148"/>
                <a:gd name="T23" fmla="*/ 47 h 103"/>
                <a:gd name="T24" fmla="*/ 68 w 148"/>
                <a:gd name="T25" fmla="*/ 50 h 103"/>
                <a:gd name="T26" fmla="*/ 76 w 148"/>
                <a:gd name="T27" fmla="*/ 55 h 103"/>
                <a:gd name="T28" fmla="*/ 83 w 148"/>
                <a:gd name="T29" fmla="*/ 60 h 103"/>
                <a:gd name="T30" fmla="*/ 83 w 148"/>
                <a:gd name="T31" fmla="*/ 60 h 103"/>
                <a:gd name="T32" fmla="*/ 91 w 148"/>
                <a:gd name="T33" fmla="*/ 66 h 103"/>
                <a:gd name="T34" fmla="*/ 96 w 148"/>
                <a:gd name="T35" fmla="*/ 70 h 103"/>
                <a:gd name="T36" fmla="*/ 99 w 148"/>
                <a:gd name="T37" fmla="*/ 72 h 103"/>
                <a:gd name="T38" fmla="*/ 102 w 148"/>
                <a:gd name="T39" fmla="*/ 75 h 103"/>
                <a:gd name="T40" fmla="*/ 106 w 148"/>
                <a:gd name="T41" fmla="*/ 78 h 103"/>
                <a:gd name="T42" fmla="*/ 114 w 148"/>
                <a:gd name="T43" fmla="*/ 85 h 103"/>
                <a:gd name="T44" fmla="*/ 121 w 148"/>
                <a:gd name="T45" fmla="*/ 92 h 103"/>
                <a:gd name="T46" fmla="*/ 121 w 148"/>
                <a:gd name="T47" fmla="*/ 93 h 103"/>
                <a:gd name="T48" fmla="*/ 128 w 148"/>
                <a:gd name="T49" fmla="*/ 101 h 103"/>
                <a:gd name="T50" fmla="*/ 129 w 148"/>
                <a:gd name="T51" fmla="*/ 103 h 103"/>
                <a:gd name="T52" fmla="*/ 137 w 148"/>
                <a:gd name="T53" fmla="*/ 102 h 103"/>
                <a:gd name="T54" fmla="*/ 141 w 148"/>
                <a:gd name="T55" fmla="*/ 102 h 103"/>
                <a:gd name="T56" fmla="*/ 146 w 148"/>
                <a:gd name="T57" fmla="*/ 101 h 103"/>
                <a:gd name="T58" fmla="*/ 148 w 148"/>
                <a:gd name="T59" fmla="*/ 101 h 103"/>
                <a:gd name="T60" fmla="*/ 147 w 148"/>
                <a:gd name="T61" fmla="*/ 99 h 103"/>
                <a:gd name="T62" fmla="*/ 143 w 148"/>
                <a:gd name="T63" fmla="*/ 94 h 103"/>
                <a:gd name="T64" fmla="*/ 140 w 148"/>
                <a:gd name="T65" fmla="*/ 90 h 103"/>
                <a:gd name="T66" fmla="*/ 133 w 148"/>
                <a:gd name="T67" fmla="*/ 81 h 103"/>
                <a:gd name="T68" fmla="*/ 125 w 148"/>
                <a:gd name="T69" fmla="*/ 74 h 103"/>
                <a:gd name="T70" fmla="*/ 125 w 148"/>
                <a:gd name="T71" fmla="*/ 74 h 103"/>
                <a:gd name="T72" fmla="*/ 118 w 148"/>
                <a:gd name="T73" fmla="*/ 67 h 103"/>
                <a:gd name="T74" fmla="*/ 111 w 148"/>
                <a:gd name="T75" fmla="*/ 61 h 103"/>
                <a:gd name="T76" fmla="*/ 106 w 148"/>
                <a:gd name="T77" fmla="*/ 57 h 103"/>
                <a:gd name="T78" fmla="*/ 106 w 148"/>
                <a:gd name="T79" fmla="*/ 57 h 103"/>
                <a:gd name="T80" fmla="*/ 103 w 148"/>
                <a:gd name="T81" fmla="*/ 55 h 103"/>
                <a:gd name="T82" fmla="*/ 95 w 148"/>
                <a:gd name="T83" fmla="*/ 49 h 103"/>
                <a:gd name="T84" fmla="*/ 87 w 148"/>
                <a:gd name="T85" fmla="*/ 44 h 103"/>
                <a:gd name="T86" fmla="*/ 87 w 148"/>
                <a:gd name="T87" fmla="*/ 43 h 103"/>
                <a:gd name="T88" fmla="*/ 80 w 148"/>
                <a:gd name="T89" fmla="*/ 38 h 103"/>
                <a:gd name="T90" fmla="*/ 72 w 148"/>
                <a:gd name="T91" fmla="*/ 34 h 103"/>
                <a:gd name="T92" fmla="*/ 67 w 148"/>
                <a:gd name="T93" fmla="*/ 31 h 103"/>
                <a:gd name="T94" fmla="*/ 64 w 148"/>
                <a:gd name="T95" fmla="*/ 29 h 103"/>
                <a:gd name="T96" fmla="*/ 56 w 148"/>
                <a:gd name="T97" fmla="*/ 25 h 103"/>
                <a:gd name="T98" fmla="*/ 48 w 148"/>
                <a:gd name="T99" fmla="*/ 21 h 103"/>
                <a:gd name="T100" fmla="*/ 47 w 148"/>
                <a:gd name="T101" fmla="*/ 20 h 103"/>
                <a:gd name="T102" fmla="*/ 40 w 148"/>
                <a:gd name="T103" fmla="*/ 17 h 103"/>
                <a:gd name="T104" fmla="*/ 40 w 148"/>
                <a:gd name="T105" fmla="*/ 17 h 103"/>
                <a:gd name="T106" fmla="*/ 31 w 148"/>
                <a:gd name="T107" fmla="*/ 13 h 103"/>
                <a:gd name="T108" fmla="*/ 27 w 148"/>
                <a:gd name="T109" fmla="*/ 11 h 103"/>
                <a:gd name="T110" fmla="*/ 23 w 148"/>
                <a:gd name="T111" fmla="*/ 9 h 103"/>
                <a:gd name="T112" fmla="*/ 15 w 148"/>
                <a:gd name="T113" fmla="*/ 6 h 103"/>
                <a:gd name="T114" fmla="*/ 7 w 148"/>
                <a:gd name="T115" fmla="*/ 2 h 103"/>
                <a:gd name="T116" fmla="*/ 6 w 148"/>
                <a:gd name="T117" fmla="*/ 2 h 103"/>
                <a:gd name="T118" fmla="*/ 2 w 148"/>
                <a:gd name="T119" fmla="*/ 0 h 103"/>
                <a:gd name="T120" fmla="*/ 0 w 148"/>
                <a:gd name="T121" fmla="*/ 16 h 103"/>
                <a:gd name="T122" fmla="*/ 3 w 148"/>
                <a:gd name="T123" fmla="*/ 17 h 103"/>
                <a:gd name="T124" fmla="*/ 3 w 148"/>
                <a:gd name="T125" fmla="*/ 1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" h="103">
                  <a:moveTo>
                    <a:pt x="3" y="18"/>
                  </a:moveTo>
                  <a:cubicBezTo>
                    <a:pt x="6" y="19"/>
                    <a:pt x="9" y="20"/>
                    <a:pt x="11" y="21"/>
                  </a:cubicBezTo>
                  <a:cubicBezTo>
                    <a:pt x="14" y="22"/>
                    <a:pt x="17" y="23"/>
                    <a:pt x="20" y="25"/>
                  </a:cubicBezTo>
                  <a:cubicBezTo>
                    <a:pt x="21" y="25"/>
                    <a:pt x="22" y="26"/>
                    <a:pt x="23" y="26"/>
                  </a:cubicBezTo>
                  <a:cubicBezTo>
                    <a:pt x="25" y="27"/>
                    <a:pt x="26" y="28"/>
                    <a:pt x="28" y="28"/>
                  </a:cubicBezTo>
                  <a:cubicBezTo>
                    <a:pt x="30" y="29"/>
                    <a:pt x="32" y="30"/>
                    <a:pt x="34" y="31"/>
                  </a:cubicBezTo>
                  <a:cubicBezTo>
                    <a:pt x="34" y="32"/>
                    <a:pt x="35" y="32"/>
                    <a:pt x="36" y="32"/>
                  </a:cubicBezTo>
                  <a:cubicBezTo>
                    <a:pt x="38" y="34"/>
                    <a:pt x="41" y="35"/>
                    <a:pt x="43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7" y="38"/>
                    <a:pt x="49" y="39"/>
                    <a:pt x="52" y="41"/>
                  </a:cubicBezTo>
                  <a:cubicBezTo>
                    <a:pt x="55" y="42"/>
                    <a:pt x="57" y="44"/>
                    <a:pt x="60" y="45"/>
                  </a:cubicBezTo>
                  <a:cubicBezTo>
                    <a:pt x="61" y="46"/>
                    <a:pt x="62" y="47"/>
                    <a:pt x="63" y="47"/>
                  </a:cubicBezTo>
                  <a:cubicBezTo>
                    <a:pt x="65" y="48"/>
                    <a:pt x="66" y="49"/>
                    <a:pt x="68" y="50"/>
                  </a:cubicBezTo>
                  <a:cubicBezTo>
                    <a:pt x="70" y="52"/>
                    <a:pt x="73" y="53"/>
                    <a:pt x="76" y="55"/>
                  </a:cubicBezTo>
                  <a:cubicBezTo>
                    <a:pt x="78" y="57"/>
                    <a:pt x="81" y="58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2"/>
                    <a:pt x="89" y="64"/>
                    <a:pt x="91" y="66"/>
                  </a:cubicBezTo>
                  <a:cubicBezTo>
                    <a:pt x="93" y="67"/>
                    <a:pt x="95" y="68"/>
                    <a:pt x="96" y="70"/>
                  </a:cubicBezTo>
                  <a:cubicBezTo>
                    <a:pt x="97" y="70"/>
                    <a:pt x="98" y="71"/>
                    <a:pt x="99" y="72"/>
                  </a:cubicBezTo>
                  <a:cubicBezTo>
                    <a:pt x="100" y="73"/>
                    <a:pt x="101" y="74"/>
                    <a:pt x="102" y="75"/>
                  </a:cubicBezTo>
                  <a:cubicBezTo>
                    <a:pt x="104" y="76"/>
                    <a:pt x="105" y="77"/>
                    <a:pt x="106" y="78"/>
                  </a:cubicBezTo>
                  <a:cubicBezTo>
                    <a:pt x="109" y="80"/>
                    <a:pt x="111" y="83"/>
                    <a:pt x="114" y="85"/>
                  </a:cubicBezTo>
                  <a:cubicBezTo>
                    <a:pt x="116" y="87"/>
                    <a:pt x="119" y="90"/>
                    <a:pt x="121" y="92"/>
                  </a:cubicBezTo>
                  <a:cubicBezTo>
                    <a:pt x="121" y="92"/>
                    <a:pt x="121" y="92"/>
                    <a:pt x="121" y="93"/>
                  </a:cubicBezTo>
                  <a:cubicBezTo>
                    <a:pt x="123" y="95"/>
                    <a:pt x="126" y="98"/>
                    <a:pt x="128" y="101"/>
                  </a:cubicBezTo>
                  <a:cubicBezTo>
                    <a:pt x="129" y="102"/>
                    <a:pt x="129" y="102"/>
                    <a:pt x="129" y="103"/>
                  </a:cubicBezTo>
                  <a:cubicBezTo>
                    <a:pt x="132" y="102"/>
                    <a:pt x="134" y="102"/>
                    <a:pt x="137" y="102"/>
                  </a:cubicBezTo>
                  <a:cubicBezTo>
                    <a:pt x="138" y="102"/>
                    <a:pt x="140" y="102"/>
                    <a:pt x="141" y="102"/>
                  </a:cubicBezTo>
                  <a:cubicBezTo>
                    <a:pt x="143" y="101"/>
                    <a:pt x="145" y="101"/>
                    <a:pt x="146" y="101"/>
                  </a:cubicBezTo>
                  <a:cubicBezTo>
                    <a:pt x="147" y="101"/>
                    <a:pt x="147" y="101"/>
                    <a:pt x="148" y="101"/>
                  </a:cubicBezTo>
                  <a:cubicBezTo>
                    <a:pt x="148" y="100"/>
                    <a:pt x="147" y="99"/>
                    <a:pt x="147" y="99"/>
                  </a:cubicBezTo>
                  <a:cubicBezTo>
                    <a:pt x="145" y="97"/>
                    <a:pt x="144" y="95"/>
                    <a:pt x="143" y="94"/>
                  </a:cubicBezTo>
                  <a:cubicBezTo>
                    <a:pt x="142" y="92"/>
                    <a:pt x="141" y="91"/>
                    <a:pt x="140" y="90"/>
                  </a:cubicBezTo>
                  <a:cubicBezTo>
                    <a:pt x="138" y="87"/>
                    <a:pt x="135" y="84"/>
                    <a:pt x="133" y="81"/>
                  </a:cubicBezTo>
                  <a:cubicBezTo>
                    <a:pt x="130" y="79"/>
                    <a:pt x="128" y="76"/>
                    <a:pt x="125" y="74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23" y="71"/>
                    <a:pt x="120" y="69"/>
                    <a:pt x="118" y="67"/>
                  </a:cubicBezTo>
                  <a:cubicBezTo>
                    <a:pt x="116" y="65"/>
                    <a:pt x="113" y="63"/>
                    <a:pt x="111" y="61"/>
                  </a:cubicBezTo>
                  <a:cubicBezTo>
                    <a:pt x="109" y="59"/>
                    <a:pt x="108" y="58"/>
                    <a:pt x="106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4" y="55"/>
                    <a:pt x="103" y="55"/>
                  </a:cubicBezTo>
                  <a:cubicBezTo>
                    <a:pt x="100" y="53"/>
                    <a:pt x="98" y="51"/>
                    <a:pt x="95" y="49"/>
                  </a:cubicBezTo>
                  <a:cubicBezTo>
                    <a:pt x="93" y="47"/>
                    <a:pt x="90" y="45"/>
                    <a:pt x="87" y="44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5" y="42"/>
                    <a:pt x="82" y="40"/>
                    <a:pt x="80" y="38"/>
                  </a:cubicBezTo>
                  <a:cubicBezTo>
                    <a:pt x="77" y="37"/>
                    <a:pt x="74" y="35"/>
                    <a:pt x="72" y="34"/>
                  </a:cubicBezTo>
                  <a:cubicBezTo>
                    <a:pt x="70" y="33"/>
                    <a:pt x="69" y="32"/>
                    <a:pt x="67" y="31"/>
                  </a:cubicBezTo>
                  <a:cubicBezTo>
                    <a:pt x="66" y="30"/>
                    <a:pt x="65" y="30"/>
                    <a:pt x="64" y="29"/>
                  </a:cubicBezTo>
                  <a:cubicBezTo>
                    <a:pt x="61" y="28"/>
                    <a:pt x="58" y="26"/>
                    <a:pt x="56" y="25"/>
                  </a:cubicBezTo>
                  <a:cubicBezTo>
                    <a:pt x="53" y="23"/>
                    <a:pt x="50" y="22"/>
                    <a:pt x="48" y="21"/>
                  </a:cubicBezTo>
                  <a:cubicBezTo>
                    <a:pt x="48" y="21"/>
                    <a:pt x="47" y="20"/>
                    <a:pt x="47" y="20"/>
                  </a:cubicBezTo>
                  <a:cubicBezTo>
                    <a:pt x="45" y="19"/>
                    <a:pt x="43" y="18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5"/>
                    <a:pt x="34" y="14"/>
                    <a:pt x="31" y="13"/>
                  </a:cubicBezTo>
                  <a:cubicBezTo>
                    <a:pt x="30" y="12"/>
                    <a:pt x="28" y="11"/>
                    <a:pt x="27" y="11"/>
                  </a:cubicBezTo>
                  <a:cubicBezTo>
                    <a:pt x="26" y="10"/>
                    <a:pt x="24" y="10"/>
                    <a:pt x="23" y="9"/>
                  </a:cubicBezTo>
                  <a:cubicBezTo>
                    <a:pt x="21" y="8"/>
                    <a:pt x="18" y="7"/>
                    <a:pt x="15" y="6"/>
                  </a:cubicBezTo>
                  <a:cubicBezTo>
                    <a:pt x="12" y="4"/>
                    <a:pt x="10" y="3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5" y="1"/>
                    <a:pt x="4" y="1"/>
                    <a:pt x="2" y="0"/>
                  </a:cubicBezTo>
                  <a:cubicBezTo>
                    <a:pt x="2" y="6"/>
                    <a:pt x="1" y="11"/>
                    <a:pt x="0" y="16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7"/>
                    <a:pt x="3" y="17"/>
                    <a:pt x="3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872288" y="5983288"/>
              <a:ext cx="258763" cy="508000"/>
            </a:xfrm>
            <a:custGeom>
              <a:avLst/>
              <a:gdLst>
                <a:gd name="T0" fmla="*/ 93 w 102"/>
                <a:gd name="T1" fmla="*/ 161 h 200"/>
                <a:gd name="T2" fmla="*/ 89 w 102"/>
                <a:gd name="T3" fmla="*/ 146 h 200"/>
                <a:gd name="T4" fmla="*/ 87 w 102"/>
                <a:gd name="T5" fmla="*/ 138 h 200"/>
                <a:gd name="T6" fmla="*/ 84 w 102"/>
                <a:gd name="T7" fmla="*/ 131 h 200"/>
                <a:gd name="T8" fmla="*/ 84 w 102"/>
                <a:gd name="T9" fmla="*/ 129 h 200"/>
                <a:gd name="T10" fmla="*/ 71 w 102"/>
                <a:gd name="T11" fmla="*/ 93 h 200"/>
                <a:gd name="T12" fmla="*/ 71 w 102"/>
                <a:gd name="T13" fmla="*/ 93 h 200"/>
                <a:gd name="T14" fmla="*/ 56 w 102"/>
                <a:gd name="T15" fmla="*/ 59 h 200"/>
                <a:gd name="T16" fmla="*/ 41 w 102"/>
                <a:gd name="T17" fmla="*/ 28 h 200"/>
                <a:gd name="T18" fmla="*/ 41 w 102"/>
                <a:gd name="T19" fmla="*/ 27 h 200"/>
                <a:gd name="T20" fmla="*/ 30 w 102"/>
                <a:gd name="T21" fmla="*/ 7 h 200"/>
                <a:gd name="T22" fmla="*/ 26 w 102"/>
                <a:gd name="T23" fmla="*/ 0 h 200"/>
                <a:gd name="T24" fmla="*/ 25 w 102"/>
                <a:gd name="T25" fmla="*/ 0 h 200"/>
                <a:gd name="T26" fmla="*/ 0 w 102"/>
                <a:gd name="T27" fmla="*/ 15 h 200"/>
                <a:gd name="T28" fmla="*/ 4 w 102"/>
                <a:gd name="T29" fmla="*/ 22 h 200"/>
                <a:gd name="T30" fmla="*/ 15 w 102"/>
                <a:gd name="T31" fmla="*/ 42 h 200"/>
                <a:gd name="T32" fmla="*/ 15 w 102"/>
                <a:gd name="T33" fmla="*/ 42 h 200"/>
                <a:gd name="T34" fmla="*/ 30 w 102"/>
                <a:gd name="T35" fmla="*/ 74 h 200"/>
                <a:gd name="T36" fmla="*/ 43 w 102"/>
                <a:gd name="T37" fmla="*/ 104 h 200"/>
                <a:gd name="T38" fmla="*/ 44 w 102"/>
                <a:gd name="T39" fmla="*/ 109 h 200"/>
                <a:gd name="T40" fmla="*/ 55 w 102"/>
                <a:gd name="T41" fmla="*/ 139 h 200"/>
                <a:gd name="T42" fmla="*/ 57 w 102"/>
                <a:gd name="T43" fmla="*/ 147 h 200"/>
                <a:gd name="T44" fmla="*/ 58 w 102"/>
                <a:gd name="T45" fmla="*/ 148 h 200"/>
                <a:gd name="T46" fmla="*/ 60 w 102"/>
                <a:gd name="T47" fmla="*/ 155 h 200"/>
                <a:gd name="T48" fmla="*/ 64 w 102"/>
                <a:gd name="T49" fmla="*/ 170 h 200"/>
                <a:gd name="T50" fmla="*/ 70 w 102"/>
                <a:gd name="T51" fmla="*/ 191 h 200"/>
                <a:gd name="T52" fmla="*/ 73 w 102"/>
                <a:gd name="T53" fmla="*/ 200 h 200"/>
                <a:gd name="T54" fmla="*/ 92 w 102"/>
                <a:gd name="T55" fmla="*/ 195 h 200"/>
                <a:gd name="T56" fmla="*/ 102 w 102"/>
                <a:gd name="T57" fmla="*/ 192 h 200"/>
                <a:gd name="T58" fmla="*/ 97 w 102"/>
                <a:gd name="T59" fmla="*/ 173 h 200"/>
                <a:gd name="T60" fmla="*/ 93 w 102"/>
                <a:gd name="T61" fmla="*/ 16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200">
                  <a:moveTo>
                    <a:pt x="93" y="161"/>
                  </a:moveTo>
                  <a:cubicBezTo>
                    <a:pt x="92" y="157"/>
                    <a:pt x="91" y="152"/>
                    <a:pt x="89" y="146"/>
                  </a:cubicBezTo>
                  <a:cubicBezTo>
                    <a:pt x="88" y="144"/>
                    <a:pt x="88" y="141"/>
                    <a:pt x="87" y="138"/>
                  </a:cubicBezTo>
                  <a:cubicBezTo>
                    <a:pt x="86" y="136"/>
                    <a:pt x="85" y="133"/>
                    <a:pt x="84" y="131"/>
                  </a:cubicBezTo>
                  <a:cubicBezTo>
                    <a:pt x="84" y="130"/>
                    <a:pt x="84" y="130"/>
                    <a:pt x="84" y="129"/>
                  </a:cubicBezTo>
                  <a:cubicBezTo>
                    <a:pt x="80" y="118"/>
                    <a:pt x="76" y="105"/>
                    <a:pt x="71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66" y="81"/>
                    <a:pt x="61" y="69"/>
                    <a:pt x="56" y="59"/>
                  </a:cubicBezTo>
                  <a:cubicBezTo>
                    <a:pt x="51" y="47"/>
                    <a:pt x="46" y="37"/>
                    <a:pt x="41" y="28"/>
                  </a:cubicBezTo>
                  <a:cubicBezTo>
                    <a:pt x="41" y="28"/>
                    <a:pt x="41" y="28"/>
                    <a:pt x="41" y="27"/>
                  </a:cubicBezTo>
                  <a:cubicBezTo>
                    <a:pt x="37" y="19"/>
                    <a:pt x="33" y="12"/>
                    <a:pt x="30" y="7"/>
                  </a:cubicBezTo>
                  <a:cubicBezTo>
                    <a:pt x="27" y="2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7"/>
                    <a:pt x="4" y="22"/>
                  </a:cubicBezTo>
                  <a:cubicBezTo>
                    <a:pt x="7" y="27"/>
                    <a:pt x="10" y="34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9" y="51"/>
                    <a:pt x="25" y="62"/>
                    <a:pt x="30" y="74"/>
                  </a:cubicBezTo>
                  <a:cubicBezTo>
                    <a:pt x="34" y="84"/>
                    <a:pt x="39" y="94"/>
                    <a:pt x="43" y="104"/>
                  </a:cubicBezTo>
                  <a:cubicBezTo>
                    <a:pt x="43" y="106"/>
                    <a:pt x="44" y="107"/>
                    <a:pt x="44" y="109"/>
                  </a:cubicBezTo>
                  <a:cubicBezTo>
                    <a:pt x="48" y="119"/>
                    <a:pt x="52" y="129"/>
                    <a:pt x="55" y="139"/>
                  </a:cubicBezTo>
                  <a:cubicBezTo>
                    <a:pt x="56" y="142"/>
                    <a:pt x="56" y="144"/>
                    <a:pt x="57" y="147"/>
                  </a:cubicBezTo>
                  <a:cubicBezTo>
                    <a:pt x="57" y="147"/>
                    <a:pt x="58" y="148"/>
                    <a:pt x="58" y="148"/>
                  </a:cubicBezTo>
                  <a:cubicBezTo>
                    <a:pt x="58" y="150"/>
                    <a:pt x="59" y="153"/>
                    <a:pt x="60" y="155"/>
                  </a:cubicBezTo>
                  <a:cubicBezTo>
                    <a:pt x="61" y="160"/>
                    <a:pt x="63" y="165"/>
                    <a:pt x="64" y="170"/>
                  </a:cubicBezTo>
                  <a:cubicBezTo>
                    <a:pt x="66" y="179"/>
                    <a:pt x="69" y="186"/>
                    <a:pt x="70" y="191"/>
                  </a:cubicBezTo>
                  <a:cubicBezTo>
                    <a:pt x="72" y="197"/>
                    <a:pt x="73" y="200"/>
                    <a:pt x="73" y="200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102" y="192"/>
                    <a:pt x="102" y="192"/>
                    <a:pt x="102" y="192"/>
                  </a:cubicBezTo>
                  <a:cubicBezTo>
                    <a:pt x="102" y="192"/>
                    <a:pt x="100" y="185"/>
                    <a:pt x="97" y="173"/>
                  </a:cubicBezTo>
                  <a:cubicBezTo>
                    <a:pt x="96" y="170"/>
                    <a:pt x="95" y="166"/>
                    <a:pt x="93" y="16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6129338" y="5287963"/>
              <a:ext cx="469900" cy="344488"/>
            </a:xfrm>
            <a:custGeom>
              <a:avLst/>
              <a:gdLst>
                <a:gd name="T0" fmla="*/ 176 w 185"/>
                <a:gd name="T1" fmla="*/ 107 h 136"/>
                <a:gd name="T2" fmla="*/ 160 w 185"/>
                <a:gd name="T3" fmla="*/ 94 h 136"/>
                <a:gd name="T4" fmla="*/ 157 w 185"/>
                <a:gd name="T5" fmla="*/ 91 h 136"/>
                <a:gd name="T6" fmla="*/ 138 w 185"/>
                <a:gd name="T7" fmla="*/ 77 h 136"/>
                <a:gd name="T8" fmla="*/ 119 w 185"/>
                <a:gd name="T9" fmla="*/ 63 h 136"/>
                <a:gd name="T10" fmla="*/ 102 w 185"/>
                <a:gd name="T11" fmla="*/ 52 h 136"/>
                <a:gd name="T12" fmla="*/ 99 w 185"/>
                <a:gd name="T13" fmla="*/ 50 h 136"/>
                <a:gd name="T14" fmla="*/ 79 w 185"/>
                <a:gd name="T15" fmla="*/ 37 h 136"/>
                <a:gd name="T16" fmla="*/ 60 w 185"/>
                <a:gd name="T17" fmla="*/ 25 h 136"/>
                <a:gd name="T18" fmla="*/ 41 w 185"/>
                <a:gd name="T19" fmla="*/ 15 h 136"/>
                <a:gd name="T20" fmla="*/ 40 w 185"/>
                <a:gd name="T21" fmla="*/ 14 h 136"/>
                <a:gd name="T22" fmla="*/ 21 w 185"/>
                <a:gd name="T23" fmla="*/ 4 h 136"/>
                <a:gd name="T24" fmla="*/ 20 w 185"/>
                <a:gd name="T25" fmla="*/ 3 h 136"/>
                <a:gd name="T26" fmla="*/ 13 w 185"/>
                <a:gd name="T27" fmla="*/ 0 h 136"/>
                <a:gd name="T28" fmla="*/ 0 w 185"/>
                <a:gd name="T29" fmla="*/ 25 h 136"/>
                <a:gd name="T30" fmla="*/ 8 w 185"/>
                <a:gd name="T31" fmla="*/ 29 h 136"/>
                <a:gd name="T32" fmla="*/ 13 w 185"/>
                <a:gd name="T33" fmla="*/ 31 h 136"/>
                <a:gd name="T34" fmla="*/ 28 w 185"/>
                <a:gd name="T35" fmla="*/ 40 h 136"/>
                <a:gd name="T36" fmla="*/ 33 w 185"/>
                <a:gd name="T37" fmla="*/ 43 h 136"/>
                <a:gd name="T38" fmla="*/ 53 w 185"/>
                <a:gd name="T39" fmla="*/ 54 h 136"/>
                <a:gd name="T40" fmla="*/ 72 w 185"/>
                <a:gd name="T41" fmla="*/ 66 h 136"/>
                <a:gd name="T42" fmla="*/ 87 w 185"/>
                <a:gd name="T43" fmla="*/ 76 h 136"/>
                <a:gd name="T44" fmla="*/ 92 w 185"/>
                <a:gd name="T45" fmla="*/ 79 h 136"/>
                <a:gd name="T46" fmla="*/ 112 w 185"/>
                <a:gd name="T47" fmla="*/ 93 h 136"/>
                <a:gd name="T48" fmla="*/ 131 w 185"/>
                <a:gd name="T49" fmla="*/ 107 h 136"/>
                <a:gd name="T50" fmla="*/ 142 w 185"/>
                <a:gd name="T51" fmla="*/ 116 h 136"/>
                <a:gd name="T52" fmla="*/ 150 w 185"/>
                <a:gd name="T53" fmla="*/ 122 h 136"/>
                <a:gd name="T54" fmla="*/ 160 w 185"/>
                <a:gd name="T55" fmla="*/ 131 h 136"/>
                <a:gd name="T56" fmla="*/ 166 w 185"/>
                <a:gd name="T57" fmla="*/ 136 h 136"/>
                <a:gd name="T58" fmla="*/ 170 w 185"/>
                <a:gd name="T59" fmla="*/ 131 h 136"/>
                <a:gd name="T60" fmla="*/ 185 w 185"/>
                <a:gd name="T61" fmla="*/ 114 h 136"/>
                <a:gd name="T62" fmla="*/ 178 w 185"/>
                <a:gd name="T63" fmla="*/ 109 h 136"/>
                <a:gd name="T64" fmla="*/ 176 w 185"/>
                <a:gd name="T65" fmla="*/ 10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36">
                  <a:moveTo>
                    <a:pt x="176" y="107"/>
                  </a:moveTo>
                  <a:cubicBezTo>
                    <a:pt x="172" y="103"/>
                    <a:pt x="167" y="99"/>
                    <a:pt x="160" y="94"/>
                  </a:cubicBezTo>
                  <a:cubicBezTo>
                    <a:pt x="159" y="93"/>
                    <a:pt x="158" y="92"/>
                    <a:pt x="157" y="91"/>
                  </a:cubicBezTo>
                  <a:cubicBezTo>
                    <a:pt x="151" y="87"/>
                    <a:pt x="145" y="82"/>
                    <a:pt x="138" y="77"/>
                  </a:cubicBezTo>
                  <a:cubicBezTo>
                    <a:pt x="132" y="72"/>
                    <a:pt x="125" y="67"/>
                    <a:pt x="119" y="63"/>
                  </a:cubicBezTo>
                  <a:cubicBezTo>
                    <a:pt x="113" y="59"/>
                    <a:pt x="108" y="55"/>
                    <a:pt x="102" y="52"/>
                  </a:cubicBezTo>
                  <a:cubicBezTo>
                    <a:pt x="101" y="51"/>
                    <a:pt x="100" y="50"/>
                    <a:pt x="99" y="50"/>
                  </a:cubicBezTo>
                  <a:cubicBezTo>
                    <a:pt x="92" y="45"/>
                    <a:pt x="86" y="41"/>
                    <a:pt x="79" y="37"/>
                  </a:cubicBezTo>
                  <a:cubicBezTo>
                    <a:pt x="73" y="33"/>
                    <a:pt x="66" y="29"/>
                    <a:pt x="60" y="25"/>
                  </a:cubicBezTo>
                  <a:cubicBezTo>
                    <a:pt x="53" y="21"/>
                    <a:pt x="47" y="18"/>
                    <a:pt x="41" y="15"/>
                  </a:cubicBezTo>
                  <a:cubicBezTo>
                    <a:pt x="41" y="15"/>
                    <a:pt x="40" y="14"/>
                    <a:pt x="40" y="14"/>
                  </a:cubicBezTo>
                  <a:cubicBezTo>
                    <a:pt x="32" y="10"/>
                    <a:pt x="25" y="6"/>
                    <a:pt x="21" y="4"/>
                  </a:cubicBezTo>
                  <a:cubicBezTo>
                    <a:pt x="20" y="4"/>
                    <a:pt x="20" y="3"/>
                    <a:pt x="20" y="3"/>
                  </a:cubicBezTo>
                  <a:cubicBezTo>
                    <a:pt x="15" y="1"/>
                    <a:pt x="13" y="0"/>
                    <a:pt x="13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3" y="26"/>
                    <a:pt x="8" y="29"/>
                  </a:cubicBezTo>
                  <a:cubicBezTo>
                    <a:pt x="9" y="29"/>
                    <a:pt x="11" y="30"/>
                    <a:pt x="13" y="31"/>
                  </a:cubicBezTo>
                  <a:cubicBezTo>
                    <a:pt x="17" y="34"/>
                    <a:pt x="22" y="36"/>
                    <a:pt x="28" y="40"/>
                  </a:cubicBezTo>
                  <a:cubicBezTo>
                    <a:pt x="29" y="41"/>
                    <a:pt x="31" y="42"/>
                    <a:pt x="33" y="43"/>
                  </a:cubicBezTo>
                  <a:cubicBezTo>
                    <a:pt x="39" y="46"/>
                    <a:pt x="46" y="50"/>
                    <a:pt x="53" y="54"/>
                  </a:cubicBezTo>
                  <a:cubicBezTo>
                    <a:pt x="59" y="58"/>
                    <a:pt x="66" y="62"/>
                    <a:pt x="72" y="66"/>
                  </a:cubicBezTo>
                  <a:cubicBezTo>
                    <a:pt x="77" y="69"/>
                    <a:pt x="82" y="72"/>
                    <a:pt x="87" y="76"/>
                  </a:cubicBezTo>
                  <a:cubicBezTo>
                    <a:pt x="88" y="77"/>
                    <a:pt x="90" y="78"/>
                    <a:pt x="92" y="79"/>
                  </a:cubicBezTo>
                  <a:cubicBezTo>
                    <a:pt x="99" y="84"/>
                    <a:pt x="105" y="88"/>
                    <a:pt x="112" y="93"/>
                  </a:cubicBezTo>
                  <a:cubicBezTo>
                    <a:pt x="118" y="98"/>
                    <a:pt x="125" y="103"/>
                    <a:pt x="131" y="107"/>
                  </a:cubicBezTo>
                  <a:cubicBezTo>
                    <a:pt x="135" y="110"/>
                    <a:pt x="139" y="113"/>
                    <a:pt x="142" y="116"/>
                  </a:cubicBezTo>
                  <a:cubicBezTo>
                    <a:pt x="145" y="118"/>
                    <a:pt x="147" y="120"/>
                    <a:pt x="150" y="122"/>
                  </a:cubicBezTo>
                  <a:cubicBezTo>
                    <a:pt x="154" y="126"/>
                    <a:pt x="157" y="128"/>
                    <a:pt x="160" y="131"/>
                  </a:cubicBezTo>
                  <a:cubicBezTo>
                    <a:pt x="164" y="134"/>
                    <a:pt x="166" y="136"/>
                    <a:pt x="166" y="136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4"/>
                    <a:pt x="183" y="112"/>
                    <a:pt x="178" y="109"/>
                  </a:cubicBezTo>
                  <a:cubicBezTo>
                    <a:pt x="178" y="108"/>
                    <a:pt x="177" y="107"/>
                    <a:pt x="176" y="1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167313" y="4927600"/>
              <a:ext cx="515938" cy="220663"/>
            </a:xfrm>
            <a:custGeom>
              <a:avLst/>
              <a:gdLst>
                <a:gd name="T0" fmla="*/ 173 w 203"/>
                <a:gd name="T1" fmla="*/ 51 h 87"/>
                <a:gd name="T2" fmla="*/ 172 w 203"/>
                <a:gd name="T3" fmla="*/ 51 h 87"/>
                <a:gd name="T4" fmla="*/ 151 w 203"/>
                <a:gd name="T5" fmla="*/ 44 h 87"/>
                <a:gd name="T6" fmla="*/ 130 w 203"/>
                <a:gd name="T7" fmla="*/ 37 h 87"/>
                <a:gd name="T8" fmla="*/ 109 w 203"/>
                <a:gd name="T9" fmla="*/ 30 h 87"/>
                <a:gd name="T10" fmla="*/ 106 w 203"/>
                <a:gd name="T11" fmla="*/ 29 h 87"/>
                <a:gd name="T12" fmla="*/ 88 w 203"/>
                <a:gd name="T13" fmla="*/ 24 h 87"/>
                <a:gd name="T14" fmla="*/ 70 w 203"/>
                <a:gd name="T15" fmla="*/ 18 h 87"/>
                <a:gd name="T16" fmla="*/ 67 w 203"/>
                <a:gd name="T17" fmla="*/ 17 h 87"/>
                <a:gd name="T18" fmla="*/ 53 w 203"/>
                <a:gd name="T19" fmla="*/ 13 h 87"/>
                <a:gd name="T20" fmla="*/ 45 w 203"/>
                <a:gd name="T21" fmla="*/ 11 h 87"/>
                <a:gd name="T22" fmla="*/ 38 w 203"/>
                <a:gd name="T23" fmla="*/ 9 h 87"/>
                <a:gd name="T24" fmla="*/ 24 w 203"/>
                <a:gd name="T25" fmla="*/ 5 h 87"/>
                <a:gd name="T26" fmla="*/ 8 w 203"/>
                <a:gd name="T27" fmla="*/ 0 h 87"/>
                <a:gd name="T28" fmla="*/ 0 w 203"/>
                <a:gd name="T29" fmla="*/ 25 h 87"/>
                <a:gd name="T30" fmla="*/ 18 w 203"/>
                <a:gd name="T31" fmla="*/ 30 h 87"/>
                <a:gd name="T32" fmla="*/ 31 w 203"/>
                <a:gd name="T33" fmla="*/ 34 h 87"/>
                <a:gd name="T34" fmla="*/ 39 w 203"/>
                <a:gd name="T35" fmla="*/ 37 h 87"/>
                <a:gd name="T36" fmla="*/ 46 w 203"/>
                <a:gd name="T37" fmla="*/ 38 h 87"/>
                <a:gd name="T38" fmla="*/ 60 w 203"/>
                <a:gd name="T39" fmla="*/ 43 h 87"/>
                <a:gd name="T40" fmla="*/ 62 w 203"/>
                <a:gd name="T41" fmla="*/ 43 h 87"/>
                <a:gd name="T42" fmla="*/ 82 w 203"/>
                <a:gd name="T43" fmla="*/ 50 h 87"/>
                <a:gd name="T44" fmla="*/ 98 w 203"/>
                <a:gd name="T45" fmla="*/ 55 h 87"/>
                <a:gd name="T46" fmla="*/ 103 w 203"/>
                <a:gd name="T47" fmla="*/ 56 h 87"/>
                <a:gd name="T48" fmla="*/ 124 w 203"/>
                <a:gd name="T49" fmla="*/ 63 h 87"/>
                <a:gd name="T50" fmla="*/ 145 w 203"/>
                <a:gd name="T51" fmla="*/ 70 h 87"/>
                <a:gd name="T52" fmla="*/ 164 w 203"/>
                <a:gd name="T53" fmla="*/ 76 h 87"/>
                <a:gd name="T54" fmla="*/ 166 w 203"/>
                <a:gd name="T55" fmla="*/ 77 h 87"/>
                <a:gd name="T56" fmla="*/ 187 w 203"/>
                <a:gd name="T57" fmla="*/ 84 h 87"/>
                <a:gd name="T58" fmla="*/ 194 w 203"/>
                <a:gd name="T59" fmla="*/ 87 h 87"/>
                <a:gd name="T60" fmla="*/ 203 w 203"/>
                <a:gd name="T61" fmla="*/ 61 h 87"/>
                <a:gd name="T62" fmla="*/ 193 w 203"/>
                <a:gd name="T63" fmla="*/ 58 h 87"/>
                <a:gd name="T64" fmla="*/ 173 w 203"/>
                <a:gd name="T6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87">
                  <a:moveTo>
                    <a:pt x="173" y="51"/>
                  </a:moveTo>
                  <a:cubicBezTo>
                    <a:pt x="172" y="51"/>
                    <a:pt x="172" y="51"/>
                    <a:pt x="172" y="51"/>
                  </a:cubicBezTo>
                  <a:cubicBezTo>
                    <a:pt x="166" y="48"/>
                    <a:pt x="158" y="46"/>
                    <a:pt x="151" y="44"/>
                  </a:cubicBezTo>
                  <a:cubicBezTo>
                    <a:pt x="144" y="41"/>
                    <a:pt x="137" y="39"/>
                    <a:pt x="130" y="37"/>
                  </a:cubicBezTo>
                  <a:cubicBezTo>
                    <a:pt x="123" y="35"/>
                    <a:pt x="116" y="32"/>
                    <a:pt x="109" y="30"/>
                  </a:cubicBezTo>
                  <a:cubicBezTo>
                    <a:pt x="108" y="30"/>
                    <a:pt x="107" y="29"/>
                    <a:pt x="106" y="29"/>
                  </a:cubicBezTo>
                  <a:cubicBezTo>
                    <a:pt x="100" y="27"/>
                    <a:pt x="94" y="25"/>
                    <a:pt x="88" y="24"/>
                  </a:cubicBezTo>
                  <a:cubicBezTo>
                    <a:pt x="82" y="22"/>
                    <a:pt x="76" y="20"/>
                    <a:pt x="70" y="18"/>
                  </a:cubicBezTo>
                  <a:cubicBezTo>
                    <a:pt x="69" y="18"/>
                    <a:pt x="68" y="17"/>
                    <a:pt x="67" y="17"/>
                  </a:cubicBezTo>
                  <a:cubicBezTo>
                    <a:pt x="62" y="16"/>
                    <a:pt x="57" y="14"/>
                    <a:pt x="53" y="13"/>
                  </a:cubicBezTo>
                  <a:cubicBezTo>
                    <a:pt x="50" y="12"/>
                    <a:pt x="48" y="12"/>
                    <a:pt x="45" y="11"/>
                  </a:cubicBezTo>
                  <a:cubicBezTo>
                    <a:pt x="43" y="10"/>
                    <a:pt x="40" y="9"/>
                    <a:pt x="38" y="9"/>
                  </a:cubicBezTo>
                  <a:cubicBezTo>
                    <a:pt x="33" y="7"/>
                    <a:pt x="28" y="6"/>
                    <a:pt x="24" y="5"/>
                  </a:cubicBezTo>
                  <a:cubicBezTo>
                    <a:pt x="14" y="2"/>
                    <a:pt x="8" y="0"/>
                    <a:pt x="8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7" y="27"/>
                    <a:pt x="18" y="30"/>
                  </a:cubicBezTo>
                  <a:cubicBezTo>
                    <a:pt x="22" y="32"/>
                    <a:pt x="26" y="33"/>
                    <a:pt x="31" y="34"/>
                  </a:cubicBezTo>
                  <a:cubicBezTo>
                    <a:pt x="34" y="35"/>
                    <a:pt x="36" y="36"/>
                    <a:pt x="39" y="37"/>
                  </a:cubicBezTo>
                  <a:cubicBezTo>
                    <a:pt x="41" y="37"/>
                    <a:pt x="44" y="38"/>
                    <a:pt x="46" y="38"/>
                  </a:cubicBezTo>
                  <a:cubicBezTo>
                    <a:pt x="50" y="40"/>
                    <a:pt x="55" y="41"/>
                    <a:pt x="60" y="43"/>
                  </a:cubicBezTo>
                  <a:cubicBezTo>
                    <a:pt x="61" y="43"/>
                    <a:pt x="61" y="43"/>
                    <a:pt x="62" y="43"/>
                  </a:cubicBezTo>
                  <a:cubicBezTo>
                    <a:pt x="68" y="45"/>
                    <a:pt x="75" y="47"/>
                    <a:pt x="82" y="50"/>
                  </a:cubicBezTo>
                  <a:cubicBezTo>
                    <a:pt x="87" y="51"/>
                    <a:pt x="92" y="53"/>
                    <a:pt x="98" y="55"/>
                  </a:cubicBezTo>
                  <a:cubicBezTo>
                    <a:pt x="99" y="55"/>
                    <a:pt x="101" y="56"/>
                    <a:pt x="103" y="56"/>
                  </a:cubicBezTo>
                  <a:cubicBezTo>
                    <a:pt x="110" y="58"/>
                    <a:pt x="117" y="61"/>
                    <a:pt x="124" y="63"/>
                  </a:cubicBezTo>
                  <a:cubicBezTo>
                    <a:pt x="131" y="65"/>
                    <a:pt x="138" y="68"/>
                    <a:pt x="145" y="70"/>
                  </a:cubicBezTo>
                  <a:cubicBezTo>
                    <a:pt x="152" y="72"/>
                    <a:pt x="158" y="74"/>
                    <a:pt x="164" y="76"/>
                  </a:cubicBezTo>
                  <a:cubicBezTo>
                    <a:pt x="164" y="77"/>
                    <a:pt x="165" y="77"/>
                    <a:pt x="166" y="77"/>
                  </a:cubicBezTo>
                  <a:cubicBezTo>
                    <a:pt x="174" y="80"/>
                    <a:pt x="182" y="83"/>
                    <a:pt x="187" y="84"/>
                  </a:cubicBezTo>
                  <a:cubicBezTo>
                    <a:pt x="191" y="86"/>
                    <a:pt x="194" y="87"/>
                    <a:pt x="194" y="87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1"/>
                    <a:pt x="199" y="60"/>
                    <a:pt x="193" y="58"/>
                  </a:cubicBezTo>
                  <a:cubicBezTo>
                    <a:pt x="188" y="56"/>
                    <a:pt x="181" y="54"/>
                    <a:pt x="173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157663" y="4740275"/>
              <a:ext cx="520700" cy="136525"/>
            </a:xfrm>
            <a:custGeom>
              <a:avLst/>
              <a:gdLst>
                <a:gd name="T0" fmla="*/ 174 w 205"/>
                <a:gd name="T1" fmla="*/ 24 h 54"/>
                <a:gd name="T2" fmla="*/ 164 w 205"/>
                <a:gd name="T3" fmla="*/ 22 h 54"/>
                <a:gd name="T4" fmla="*/ 142 w 205"/>
                <a:gd name="T5" fmla="*/ 19 h 54"/>
                <a:gd name="T6" fmla="*/ 120 w 205"/>
                <a:gd name="T7" fmla="*/ 16 h 54"/>
                <a:gd name="T8" fmla="*/ 104 w 205"/>
                <a:gd name="T9" fmla="*/ 13 h 54"/>
                <a:gd name="T10" fmla="*/ 98 w 205"/>
                <a:gd name="T11" fmla="*/ 12 h 54"/>
                <a:gd name="T12" fmla="*/ 76 w 205"/>
                <a:gd name="T13" fmla="*/ 9 h 54"/>
                <a:gd name="T14" fmla="*/ 54 w 205"/>
                <a:gd name="T15" fmla="*/ 6 h 54"/>
                <a:gd name="T16" fmla="*/ 35 w 205"/>
                <a:gd name="T17" fmla="*/ 4 h 54"/>
                <a:gd name="T18" fmla="*/ 33 w 205"/>
                <a:gd name="T19" fmla="*/ 4 h 54"/>
                <a:gd name="T20" fmla="*/ 10 w 205"/>
                <a:gd name="T21" fmla="*/ 1 h 54"/>
                <a:gd name="T22" fmla="*/ 3 w 205"/>
                <a:gd name="T23" fmla="*/ 0 h 54"/>
                <a:gd name="T24" fmla="*/ 0 w 205"/>
                <a:gd name="T25" fmla="*/ 24 h 54"/>
                <a:gd name="T26" fmla="*/ 5 w 205"/>
                <a:gd name="T27" fmla="*/ 25 h 54"/>
                <a:gd name="T28" fmla="*/ 27 w 205"/>
                <a:gd name="T29" fmla="*/ 28 h 54"/>
                <a:gd name="T30" fmla="*/ 32 w 205"/>
                <a:gd name="T31" fmla="*/ 28 h 54"/>
                <a:gd name="T32" fmla="*/ 49 w 205"/>
                <a:gd name="T33" fmla="*/ 30 h 54"/>
                <a:gd name="T34" fmla="*/ 71 w 205"/>
                <a:gd name="T35" fmla="*/ 33 h 54"/>
                <a:gd name="T36" fmla="*/ 93 w 205"/>
                <a:gd name="T37" fmla="*/ 37 h 54"/>
                <a:gd name="T38" fmla="*/ 101 w 205"/>
                <a:gd name="T39" fmla="*/ 38 h 54"/>
                <a:gd name="T40" fmla="*/ 115 w 205"/>
                <a:gd name="T41" fmla="*/ 40 h 54"/>
                <a:gd name="T42" fmla="*/ 136 w 205"/>
                <a:gd name="T43" fmla="*/ 43 h 54"/>
                <a:gd name="T44" fmla="*/ 158 w 205"/>
                <a:gd name="T45" fmla="*/ 47 h 54"/>
                <a:gd name="T46" fmla="*/ 170 w 205"/>
                <a:gd name="T47" fmla="*/ 49 h 54"/>
                <a:gd name="T48" fmla="*/ 180 w 205"/>
                <a:gd name="T49" fmla="*/ 51 h 54"/>
                <a:gd name="T50" fmla="*/ 201 w 205"/>
                <a:gd name="T51" fmla="*/ 54 h 54"/>
                <a:gd name="T52" fmla="*/ 205 w 205"/>
                <a:gd name="T53" fmla="*/ 29 h 54"/>
                <a:gd name="T54" fmla="*/ 186 w 205"/>
                <a:gd name="T55" fmla="*/ 26 h 54"/>
                <a:gd name="T56" fmla="*/ 174 w 205"/>
                <a:gd name="T57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5" h="54">
                  <a:moveTo>
                    <a:pt x="174" y="24"/>
                  </a:moveTo>
                  <a:cubicBezTo>
                    <a:pt x="171" y="23"/>
                    <a:pt x="167" y="23"/>
                    <a:pt x="164" y="22"/>
                  </a:cubicBezTo>
                  <a:cubicBezTo>
                    <a:pt x="157" y="21"/>
                    <a:pt x="150" y="20"/>
                    <a:pt x="142" y="19"/>
                  </a:cubicBezTo>
                  <a:cubicBezTo>
                    <a:pt x="135" y="18"/>
                    <a:pt x="128" y="17"/>
                    <a:pt x="120" y="16"/>
                  </a:cubicBezTo>
                  <a:cubicBezTo>
                    <a:pt x="115" y="15"/>
                    <a:pt x="110" y="14"/>
                    <a:pt x="104" y="13"/>
                  </a:cubicBezTo>
                  <a:cubicBezTo>
                    <a:pt x="102" y="13"/>
                    <a:pt x="100" y="13"/>
                    <a:pt x="98" y="12"/>
                  </a:cubicBezTo>
                  <a:cubicBezTo>
                    <a:pt x="91" y="11"/>
                    <a:pt x="84" y="10"/>
                    <a:pt x="76" y="9"/>
                  </a:cubicBezTo>
                  <a:cubicBezTo>
                    <a:pt x="69" y="8"/>
                    <a:pt x="61" y="7"/>
                    <a:pt x="54" y="6"/>
                  </a:cubicBezTo>
                  <a:cubicBezTo>
                    <a:pt x="47" y="6"/>
                    <a:pt x="41" y="5"/>
                    <a:pt x="35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23" y="3"/>
                    <a:pt x="16" y="2"/>
                    <a:pt x="10" y="1"/>
                  </a:cubicBezTo>
                  <a:cubicBezTo>
                    <a:pt x="6" y="0"/>
                    <a:pt x="3" y="0"/>
                    <a:pt x="3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" y="25"/>
                    <a:pt x="5" y="25"/>
                  </a:cubicBezTo>
                  <a:cubicBezTo>
                    <a:pt x="9" y="25"/>
                    <a:pt x="17" y="26"/>
                    <a:pt x="27" y="28"/>
                  </a:cubicBezTo>
                  <a:cubicBezTo>
                    <a:pt x="28" y="28"/>
                    <a:pt x="30" y="28"/>
                    <a:pt x="32" y="28"/>
                  </a:cubicBezTo>
                  <a:cubicBezTo>
                    <a:pt x="37" y="29"/>
                    <a:pt x="43" y="30"/>
                    <a:pt x="49" y="30"/>
                  </a:cubicBezTo>
                  <a:cubicBezTo>
                    <a:pt x="56" y="31"/>
                    <a:pt x="63" y="32"/>
                    <a:pt x="71" y="33"/>
                  </a:cubicBezTo>
                  <a:cubicBezTo>
                    <a:pt x="78" y="34"/>
                    <a:pt x="85" y="35"/>
                    <a:pt x="93" y="37"/>
                  </a:cubicBezTo>
                  <a:cubicBezTo>
                    <a:pt x="95" y="37"/>
                    <a:pt x="98" y="37"/>
                    <a:pt x="101" y="38"/>
                  </a:cubicBezTo>
                  <a:cubicBezTo>
                    <a:pt x="105" y="38"/>
                    <a:pt x="110" y="39"/>
                    <a:pt x="115" y="40"/>
                  </a:cubicBezTo>
                  <a:cubicBezTo>
                    <a:pt x="122" y="41"/>
                    <a:pt x="129" y="42"/>
                    <a:pt x="136" y="43"/>
                  </a:cubicBezTo>
                  <a:cubicBezTo>
                    <a:pt x="144" y="44"/>
                    <a:pt x="151" y="46"/>
                    <a:pt x="158" y="47"/>
                  </a:cubicBezTo>
                  <a:cubicBezTo>
                    <a:pt x="162" y="47"/>
                    <a:pt x="166" y="48"/>
                    <a:pt x="170" y="49"/>
                  </a:cubicBezTo>
                  <a:cubicBezTo>
                    <a:pt x="173" y="49"/>
                    <a:pt x="177" y="50"/>
                    <a:pt x="180" y="51"/>
                  </a:cubicBezTo>
                  <a:cubicBezTo>
                    <a:pt x="193" y="53"/>
                    <a:pt x="201" y="54"/>
                    <a:pt x="201" y="54"/>
                  </a:cubicBezTo>
                  <a:cubicBezTo>
                    <a:pt x="205" y="29"/>
                    <a:pt x="205" y="29"/>
                    <a:pt x="205" y="29"/>
                  </a:cubicBezTo>
                  <a:cubicBezTo>
                    <a:pt x="205" y="29"/>
                    <a:pt x="198" y="28"/>
                    <a:pt x="186" y="26"/>
                  </a:cubicBezTo>
                  <a:cubicBezTo>
                    <a:pt x="182" y="25"/>
                    <a:pt x="178" y="25"/>
                    <a:pt x="174" y="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127375" y="4656138"/>
              <a:ext cx="520700" cy="93663"/>
            </a:xfrm>
            <a:custGeom>
              <a:avLst/>
              <a:gdLst>
                <a:gd name="T0" fmla="*/ 277 w 328"/>
                <a:gd name="T1" fmla="*/ 19 h 59"/>
                <a:gd name="T2" fmla="*/ 240 w 328"/>
                <a:gd name="T3" fmla="*/ 16 h 59"/>
                <a:gd name="T4" fmla="*/ 205 w 328"/>
                <a:gd name="T5" fmla="*/ 14 h 59"/>
                <a:gd name="T6" fmla="*/ 170 w 328"/>
                <a:gd name="T7" fmla="*/ 11 h 59"/>
                <a:gd name="T8" fmla="*/ 135 w 328"/>
                <a:gd name="T9" fmla="*/ 9 h 59"/>
                <a:gd name="T10" fmla="*/ 98 w 328"/>
                <a:gd name="T11" fmla="*/ 6 h 59"/>
                <a:gd name="T12" fmla="*/ 63 w 328"/>
                <a:gd name="T13" fmla="*/ 5 h 59"/>
                <a:gd name="T14" fmla="*/ 28 w 328"/>
                <a:gd name="T15" fmla="*/ 1 h 59"/>
                <a:gd name="T16" fmla="*/ 4 w 328"/>
                <a:gd name="T17" fmla="*/ 0 h 59"/>
                <a:gd name="T18" fmla="*/ 0 w 328"/>
                <a:gd name="T19" fmla="*/ 37 h 59"/>
                <a:gd name="T20" fmla="*/ 20 w 328"/>
                <a:gd name="T21" fmla="*/ 38 h 59"/>
                <a:gd name="T22" fmla="*/ 55 w 328"/>
                <a:gd name="T23" fmla="*/ 40 h 59"/>
                <a:gd name="T24" fmla="*/ 90 w 328"/>
                <a:gd name="T25" fmla="*/ 43 h 59"/>
                <a:gd name="T26" fmla="*/ 125 w 328"/>
                <a:gd name="T27" fmla="*/ 45 h 59"/>
                <a:gd name="T28" fmla="*/ 162 w 328"/>
                <a:gd name="T29" fmla="*/ 48 h 59"/>
                <a:gd name="T30" fmla="*/ 197 w 328"/>
                <a:gd name="T31" fmla="*/ 51 h 59"/>
                <a:gd name="T32" fmla="*/ 232 w 328"/>
                <a:gd name="T33" fmla="*/ 53 h 59"/>
                <a:gd name="T34" fmla="*/ 267 w 328"/>
                <a:gd name="T35" fmla="*/ 56 h 59"/>
                <a:gd name="T36" fmla="*/ 304 w 328"/>
                <a:gd name="T37" fmla="*/ 57 h 59"/>
                <a:gd name="T38" fmla="*/ 326 w 328"/>
                <a:gd name="T39" fmla="*/ 59 h 59"/>
                <a:gd name="T40" fmla="*/ 328 w 328"/>
                <a:gd name="T41" fmla="*/ 22 h 59"/>
                <a:gd name="T42" fmla="*/ 312 w 328"/>
                <a:gd name="T43" fmla="*/ 21 h 59"/>
                <a:gd name="T44" fmla="*/ 277 w 328"/>
                <a:gd name="T45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59">
                  <a:moveTo>
                    <a:pt x="277" y="19"/>
                  </a:moveTo>
                  <a:lnTo>
                    <a:pt x="240" y="16"/>
                  </a:lnTo>
                  <a:lnTo>
                    <a:pt x="205" y="14"/>
                  </a:lnTo>
                  <a:lnTo>
                    <a:pt x="170" y="11"/>
                  </a:lnTo>
                  <a:lnTo>
                    <a:pt x="135" y="9"/>
                  </a:lnTo>
                  <a:lnTo>
                    <a:pt x="98" y="6"/>
                  </a:lnTo>
                  <a:lnTo>
                    <a:pt x="63" y="5"/>
                  </a:lnTo>
                  <a:lnTo>
                    <a:pt x="28" y="1"/>
                  </a:lnTo>
                  <a:lnTo>
                    <a:pt x="4" y="0"/>
                  </a:lnTo>
                  <a:lnTo>
                    <a:pt x="0" y="37"/>
                  </a:lnTo>
                  <a:lnTo>
                    <a:pt x="20" y="38"/>
                  </a:lnTo>
                  <a:lnTo>
                    <a:pt x="55" y="40"/>
                  </a:lnTo>
                  <a:lnTo>
                    <a:pt x="90" y="43"/>
                  </a:lnTo>
                  <a:lnTo>
                    <a:pt x="125" y="45"/>
                  </a:lnTo>
                  <a:lnTo>
                    <a:pt x="162" y="48"/>
                  </a:lnTo>
                  <a:lnTo>
                    <a:pt x="197" y="51"/>
                  </a:lnTo>
                  <a:lnTo>
                    <a:pt x="232" y="53"/>
                  </a:lnTo>
                  <a:lnTo>
                    <a:pt x="267" y="56"/>
                  </a:lnTo>
                  <a:lnTo>
                    <a:pt x="304" y="57"/>
                  </a:lnTo>
                  <a:lnTo>
                    <a:pt x="326" y="59"/>
                  </a:lnTo>
                  <a:lnTo>
                    <a:pt x="328" y="22"/>
                  </a:lnTo>
                  <a:lnTo>
                    <a:pt x="312" y="21"/>
                  </a:lnTo>
                  <a:lnTo>
                    <a:pt x="27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098675" y="4594225"/>
              <a:ext cx="519113" cy="82550"/>
            </a:xfrm>
            <a:custGeom>
              <a:avLst/>
              <a:gdLst>
                <a:gd name="T0" fmla="*/ 196 w 205"/>
                <a:gd name="T1" fmla="*/ 10 h 32"/>
                <a:gd name="T2" fmla="*/ 187 w 205"/>
                <a:gd name="T3" fmla="*/ 10 h 32"/>
                <a:gd name="T4" fmla="*/ 178 w 205"/>
                <a:gd name="T5" fmla="*/ 9 h 32"/>
                <a:gd name="T6" fmla="*/ 169 w 205"/>
                <a:gd name="T7" fmla="*/ 9 h 32"/>
                <a:gd name="T8" fmla="*/ 155 w 205"/>
                <a:gd name="T9" fmla="*/ 8 h 32"/>
                <a:gd name="T10" fmla="*/ 142 w 205"/>
                <a:gd name="T11" fmla="*/ 7 h 32"/>
                <a:gd name="T12" fmla="*/ 133 w 205"/>
                <a:gd name="T13" fmla="*/ 7 h 32"/>
                <a:gd name="T14" fmla="*/ 115 w 205"/>
                <a:gd name="T15" fmla="*/ 6 h 32"/>
                <a:gd name="T16" fmla="*/ 106 w 205"/>
                <a:gd name="T17" fmla="*/ 5 h 32"/>
                <a:gd name="T18" fmla="*/ 98 w 205"/>
                <a:gd name="T19" fmla="*/ 5 h 32"/>
                <a:gd name="T20" fmla="*/ 88 w 205"/>
                <a:gd name="T21" fmla="*/ 5 h 32"/>
                <a:gd name="T22" fmla="*/ 71 w 205"/>
                <a:gd name="T23" fmla="*/ 4 h 32"/>
                <a:gd name="T24" fmla="*/ 62 w 205"/>
                <a:gd name="T25" fmla="*/ 4 h 32"/>
                <a:gd name="T26" fmla="*/ 44 w 205"/>
                <a:gd name="T27" fmla="*/ 3 h 32"/>
                <a:gd name="T28" fmla="*/ 35 w 205"/>
                <a:gd name="T29" fmla="*/ 2 h 32"/>
                <a:gd name="T30" fmla="*/ 26 w 205"/>
                <a:gd name="T31" fmla="*/ 2 h 32"/>
                <a:gd name="T32" fmla="*/ 17 w 205"/>
                <a:gd name="T33" fmla="*/ 1 h 32"/>
                <a:gd name="T34" fmla="*/ 1 w 205"/>
                <a:gd name="T35" fmla="*/ 0 h 32"/>
                <a:gd name="T36" fmla="*/ 3 w 205"/>
                <a:gd name="T37" fmla="*/ 21 h 32"/>
                <a:gd name="T38" fmla="*/ 16 w 205"/>
                <a:gd name="T39" fmla="*/ 22 h 32"/>
                <a:gd name="T40" fmla="*/ 30 w 205"/>
                <a:gd name="T41" fmla="*/ 23 h 32"/>
                <a:gd name="T42" fmla="*/ 38 w 205"/>
                <a:gd name="T43" fmla="*/ 23 h 32"/>
                <a:gd name="T44" fmla="*/ 48 w 205"/>
                <a:gd name="T45" fmla="*/ 24 h 32"/>
                <a:gd name="T46" fmla="*/ 61 w 205"/>
                <a:gd name="T47" fmla="*/ 24 h 32"/>
                <a:gd name="T48" fmla="*/ 75 w 205"/>
                <a:gd name="T49" fmla="*/ 25 h 32"/>
                <a:gd name="T50" fmla="*/ 84 w 205"/>
                <a:gd name="T51" fmla="*/ 26 h 32"/>
                <a:gd name="T52" fmla="*/ 102 w 205"/>
                <a:gd name="T53" fmla="*/ 26 h 32"/>
                <a:gd name="T54" fmla="*/ 106 w 205"/>
                <a:gd name="T55" fmla="*/ 27 h 32"/>
                <a:gd name="T56" fmla="*/ 119 w 205"/>
                <a:gd name="T57" fmla="*/ 27 h 32"/>
                <a:gd name="T58" fmla="*/ 128 w 205"/>
                <a:gd name="T59" fmla="*/ 28 h 32"/>
                <a:gd name="T60" fmla="*/ 146 w 205"/>
                <a:gd name="T61" fmla="*/ 29 h 32"/>
                <a:gd name="T62" fmla="*/ 155 w 205"/>
                <a:gd name="T63" fmla="*/ 29 h 32"/>
                <a:gd name="T64" fmla="*/ 171 w 205"/>
                <a:gd name="T65" fmla="*/ 30 h 32"/>
                <a:gd name="T66" fmla="*/ 173 w 205"/>
                <a:gd name="T67" fmla="*/ 30 h 32"/>
                <a:gd name="T68" fmla="*/ 191 w 205"/>
                <a:gd name="T69" fmla="*/ 31 h 32"/>
                <a:gd name="T70" fmla="*/ 195 w 205"/>
                <a:gd name="T71" fmla="*/ 32 h 32"/>
                <a:gd name="T72" fmla="*/ 203 w 205"/>
                <a:gd name="T73" fmla="*/ 32 h 32"/>
                <a:gd name="T74" fmla="*/ 205 w 205"/>
                <a:gd name="T75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5" h="32">
                  <a:moveTo>
                    <a:pt x="200" y="11"/>
                  </a:moveTo>
                  <a:cubicBezTo>
                    <a:pt x="199" y="11"/>
                    <a:pt x="197" y="10"/>
                    <a:pt x="196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3" y="10"/>
                    <a:pt x="190" y="10"/>
                    <a:pt x="187" y="10"/>
                  </a:cubicBezTo>
                  <a:cubicBezTo>
                    <a:pt x="184" y="10"/>
                    <a:pt x="181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6" y="9"/>
                    <a:pt x="174" y="9"/>
                    <a:pt x="173" y="9"/>
                  </a:cubicBezTo>
                  <a:cubicBezTo>
                    <a:pt x="172" y="9"/>
                    <a:pt x="170" y="9"/>
                    <a:pt x="169" y="9"/>
                  </a:cubicBezTo>
                  <a:cubicBezTo>
                    <a:pt x="166" y="8"/>
                    <a:pt x="163" y="8"/>
                    <a:pt x="160" y="8"/>
                  </a:cubicBezTo>
                  <a:cubicBezTo>
                    <a:pt x="159" y="8"/>
                    <a:pt x="157" y="8"/>
                    <a:pt x="155" y="8"/>
                  </a:cubicBezTo>
                  <a:cubicBezTo>
                    <a:pt x="154" y="8"/>
                    <a:pt x="153" y="8"/>
                    <a:pt x="151" y="8"/>
                  </a:cubicBezTo>
                  <a:cubicBezTo>
                    <a:pt x="148" y="7"/>
                    <a:pt x="145" y="7"/>
                    <a:pt x="142" y="7"/>
                  </a:cubicBezTo>
                  <a:cubicBezTo>
                    <a:pt x="139" y="7"/>
                    <a:pt x="136" y="7"/>
                    <a:pt x="133" y="7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0" y="7"/>
                    <a:pt x="127" y="6"/>
                    <a:pt x="124" y="6"/>
                  </a:cubicBezTo>
                  <a:cubicBezTo>
                    <a:pt x="121" y="6"/>
                    <a:pt x="118" y="6"/>
                    <a:pt x="115" y="6"/>
                  </a:cubicBezTo>
                  <a:cubicBezTo>
                    <a:pt x="114" y="6"/>
                    <a:pt x="112" y="6"/>
                    <a:pt x="111" y="6"/>
                  </a:cubicBezTo>
                  <a:cubicBezTo>
                    <a:pt x="109" y="6"/>
                    <a:pt x="108" y="6"/>
                    <a:pt x="106" y="5"/>
                  </a:cubicBezTo>
                  <a:cubicBezTo>
                    <a:pt x="105" y="5"/>
                    <a:pt x="104" y="5"/>
                    <a:pt x="103" y="5"/>
                  </a:cubicBezTo>
                  <a:cubicBezTo>
                    <a:pt x="101" y="5"/>
                    <a:pt x="99" y="5"/>
                    <a:pt x="98" y="5"/>
                  </a:cubicBezTo>
                  <a:cubicBezTo>
                    <a:pt x="95" y="5"/>
                    <a:pt x="92" y="5"/>
                    <a:pt x="8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5" y="5"/>
                    <a:pt x="82" y="4"/>
                    <a:pt x="80" y="4"/>
                  </a:cubicBezTo>
                  <a:cubicBezTo>
                    <a:pt x="77" y="4"/>
                    <a:pt x="74" y="4"/>
                    <a:pt x="71" y="4"/>
                  </a:cubicBezTo>
                  <a:cubicBezTo>
                    <a:pt x="69" y="4"/>
                    <a:pt x="67" y="4"/>
                    <a:pt x="66" y="4"/>
                  </a:cubicBezTo>
                  <a:cubicBezTo>
                    <a:pt x="64" y="4"/>
                    <a:pt x="63" y="4"/>
                    <a:pt x="62" y="4"/>
                  </a:cubicBezTo>
                  <a:cubicBezTo>
                    <a:pt x="59" y="3"/>
                    <a:pt x="56" y="3"/>
                    <a:pt x="53" y="3"/>
                  </a:cubicBezTo>
                  <a:cubicBezTo>
                    <a:pt x="50" y="3"/>
                    <a:pt x="47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0" y="3"/>
                    <a:pt x="38" y="2"/>
                    <a:pt x="35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0" y="2"/>
                    <a:pt x="28" y="2"/>
                    <a:pt x="26" y="2"/>
                  </a:cubicBezTo>
                  <a:cubicBezTo>
                    <a:pt x="24" y="2"/>
                    <a:pt x="23" y="2"/>
                    <a:pt x="21" y="2"/>
                  </a:cubicBezTo>
                  <a:cubicBezTo>
                    <a:pt x="20" y="1"/>
                    <a:pt x="18" y="1"/>
                    <a:pt x="17" y="1"/>
                  </a:cubicBezTo>
                  <a:cubicBezTo>
                    <a:pt x="14" y="1"/>
                    <a:pt x="11" y="1"/>
                    <a:pt x="8" y="1"/>
                  </a:cubicBezTo>
                  <a:cubicBezTo>
                    <a:pt x="4" y="1"/>
                    <a:pt x="1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1"/>
                    <a:pt x="3" y="21"/>
                  </a:cubicBezTo>
                  <a:cubicBezTo>
                    <a:pt x="6" y="21"/>
                    <a:pt x="9" y="22"/>
                    <a:pt x="12" y="22"/>
                  </a:cubicBezTo>
                  <a:cubicBezTo>
                    <a:pt x="13" y="22"/>
                    <a:pt x="15" y="22"/>
                    <a:pt x="16" y="22"/>
                  </a:cubicBezTo>
                  <a:cubicBezTo>
                    <a:pt x="18" y="22"/>
                    <a:pt x="19" y="22"/>
                    <a:pt x="21" y="22"/>
                  </a:cubicBezTo>
                  <a:cubicBezTo>
                    <a:pt x="24" y="22"/>
                    <a:pt x="27" y="23"/>
                    <a:pt x="30" y="23"/>
                  </a:cubicBezTo>
                  <a:cubicBezTo>
                    <a:pt x="31" y="23"/>
                    <a:pt x="31" y="23"/>
                    <a:pt x="32" y="23"/>
                  </a:cubicBezTo>
                  <a:cubicBezTo>
                    <a:pt x="34" y="23"/>
                    <a:pt x="36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2" y="23"/>
                    <a:pt x="45" y="24"/>
                    <a:pt x="48" y="24"/>
                  </a:cubicBezTo>
                  <a:cubicBezTo>
                    <a:pt x="51" y="24"/>
                    <a:pt x="54" y="24"/>
                    <a:pt x="57" y="24"/>
                  </a:cubicBezTo>
                  <a:cubicBezTo>
                    <a:pt x="58" y="24"/>
                    <a:pt x="60" y="24"/>
                    <a:pt x="61" y="24"/>
                  </a:cubicBezTo>
                  <a:cubicBezTo>
                    <a:pt x="62" y="25"/>
                    <a:pt x="64" y="25"/>
                    <a:pt x="66" y="25"/>
                  </a:cubicBezTo>
                  <a:cubicBezTo>
                    <a:pt x="69" y="25"/>
                    <a:pt x="72" y="25"/>
                    <a:pt x="75" y="25"/>
                  </a:cubicBezTo>
                  <a:cubicBezTo>
                    <a:pt x="78" y="25"/>
                    <a:pt x="80" y="25"/>
                    <a:pt x="83" y="26"/>
                  </a:cubicBezTo>
                  <a:cubicBezTo>
                    <a:pt x="83" y="26"/>
                    <a:pt x="84" y="26"/>
                    <a:pt x="84" y="26"/>
                  </a:cubicBezTo>
                  <a:cubicBezTo>
                    <a:pt x="87" y="26"/>
                    <a:pt x="90" y="26"/>
                    <a:pt x="93" y="26"/>
                  </a:cubicBezTo>
                  <a:cubicBezTo>
                    <a:pt x="96" y="26"/>
                    <a:pt x="99" y="26"/>
                    <a:pt x="102" y="2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3" y="26"/>
                    <a:pt x="104" y="26"/>
                    <a:pt x="106" y="27"/>
                  </a:cubicBezTo>
                  <a:cubicBezTo>
                    <a:pt x="107" y="27"/>
                    <a:pt x="109" y="27"/>
                    <a:pt x="111" y="27"/>
                  </a:cubicBezTo>
                  <a:cubicBezTo>
                    <a:pt x="113" y="27"/>
                    <a:pt x="116" y="27"/>
                    <a:pt x="119" y="27"/>
                  </a:cubicBezTo>
                  <a:cubicBezTo>
                    <a:pt x="122" y="27"/>
                    <a:pt x="125" y="27"/>
                    <a:pt x="128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31" y="28"/>
                    <a:pt x="134" y="28"/>
                    <a:pt x="137" y="28"/>
                  </a:cubicBezTo>
                  <a:cubicBezTo>
                    <a:pt x="140" y="28"/>
                    <a:pt x="143" y="28"/>
                    <a:pt x="146" y="29"/>
                  </a:cubicBezTo>
                  <a:cubicBezTo>
                    <a:pt x="148" y="29"/>
                    <a:pt x="149" y="29"/>
                    <a:pt x="150" y="29"/>
                  </a:cubicBezTo>
                  <a:cubicBezTo>
                    <a:pt x="152" y="29"/>
                    <a:pt x="154" y="29"/>
                    <a:pt x="155" y="29"/>
                  </a:cubicBezTo>
                  <a:cubicBezTo>
                    <a:pt x="158" y="29"/>
                    <a:pt x="161" y="29"/>
                    <a:pt x="164" y="30"/>
                  </a:cubicBezTo>
                  <a:cubicBezTo>
                    <a:pt x="167" y="30"/>
                    <a:pt x="169" y="30"/>
                    <a:pt x="171" y="30"/>
                  </a:cubicBezTo>
                  <a:cubicBezTo>
                    <a:pt x="172" y="30"/>
                    <a:pt x="172" y="30"/>
                    <a:pt x="173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6" y="30"/>
                    <a:pt x="179" y="31"/>
                    <a:pt x="182" y="31"/>
                  </a:cubicBezTo>
                  <a:cubicBezTo>
                    <a:pt x="185" y="31"/>
                    <a:pt x="188" y="31"/>
                    <a:pt x="191" y="31"/>
                  </a:cubicBezTo>
                  <a:cubicBezTo>
                    <a:pt x="192" y="32"/>
                    <a:pt x="193" y="32"/>
                    <a:pt x="194" y="32"/>
                  </a:cubicBezTo>
                  <a:cubicBezTo>
                    <a:pt x="194" y="32"/>
                    <a:pt x="195" y="32"/>
                    <a:pt x="195" y="32"/>
                  </a:cubicBezTo>
                  <a:cubicBezTo>
                    <a:pt x="197" y="32"/>
                    <a:pt x="198" y="32"/>
                    <a:pt x="200" y="32"/>
                  </a:cubicBezTo>
                  <a:cubicBezTo>
                    <a:pt x="202" y="32"/>
                    <a:pt x="203" y="32"/>
                    <a:pt x="203" y="32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3" y="11"/>
                    <a:pt x="200" y="1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84138" y="1643063"/>
              <a:ext cx="165100" cy="34925"/>
            </a:xfrm>
            <a:custGeom>
              <a:avLst/>
              <a:gdLst>
                <a:gd name="T0" fmla="*/ 65 w 65"/>
                <a:gd name="T1" fmla="*/ 2 h 14"/>
                <a:gd name="T2" fmla="*/ 56 w 65"/>
                <a:gd name="T3" fmla="*/ 2 h 14"/>
                <a:gd name="T4" fmla="*/ 48 w 65"/>
                <a:gd name="T5" fmla="*/ 2 h 14"/>
                <a:gd name="T6" fmla="*/ 47 w 65"/>
                <a:gd name="T7" fmla="*/ 1 h 14"/>
                <a:gd name="T8" fmla="*/ 38 w 65"/>
                <a:gd name="T9" fmla="*/ 1 h 14"/>
                <a:gd name="T10" fmla="*/ 29 w 65"/>
                <a:gd name="T11" fmla="*/ 1 h 14"/>
                <a:gd name="T12" fmla="*/ 26 w 65"/>
                <a:gd name="T13" fmla="*/ 1 h 14"/>
                <a:gd name="T14" fmla="*/ 20 w 65"/>
                <a:gd name="T15" fmla="*/ 1 h 14"/>
                <a:gd name="T16" fmla="*/ 11 w 65"/>
                <a:gd name="T17" fmla="*/ 1 h 14"/>
                <a:gd name="T18" fmla="*/ 3 w 65"/>
                <a:gd name="T19" fmla="*/ 1 h 14"/>
                <a:gd name="T20" fmla="*/ 2 w 65"/>
                <a:gd name="T21" fmla="*/ 0 h 14"/>
                <a:gd name="T22" fmla="*/ 0 w 65"/>
                <a:gd name="T23" fmla="*/ 0 h 14"/>
                <a:gd name="T24" fmla="*/ 1 w 65"/>
                <a:gd name="T25" fmla="*/ 4 h 14"/>
                <a:gd name="T26" fmla="*/ 1 w 65"/>
                <a:gd name="T27" fmla="*/ 9 h 14"/>
                <a:gd name="T28" fmla="*/ 2 w 65"/>
                <a:gd name="T29" fmla="*/ 12 h 14"/>
                <a:gd name="T30" fmla="*/ 8 w 65"/>
                <a:gd name="T31" fmla="*/ 12 h 14"/>
                <a:gd name="T32" fmla="*/ 17 w 65"/>
                <a:gd name="T33" fmla="*/ 13 h 14"/>
                <a:gd name="T34" fmla="*/ 23 w 65"/>
                <a:gd name="T35" fmla="*/ 13 h 14"/>
                <a:gd name="T36" fmla="*/ 26 w 65"/>
                <a:gd name="T37" fmla="*/ 13 h 14"/>
                <a:gd name="T38" fmla="*/ 35 w 65"/>
                <a:gd name="T39" fmla="*/ 13 h 14"/>
                <a:gd name="T40" fmla="*/ 44 w 65"/>
                <a:gd name="T41" fmla="*/ 13 h 14"/>
                <a:gd name="T42" fmla="*/ 46 w 65"/>
                <a:gd name="T43" fmla="*/ 13 h 14"/>
                <a:gd name="T44" fmla="*/ 53 w 65"/>
                <a:gd name="T45" fmla="*/ 13 h 14"/>
                <a:gd name="T46" fmla="*/ 62 w 65"/>
                <a:gd name="T47" fmla="*/ 14 h 14"/>
                <a:gd name="T48" fmla="*/ 65 w 65"/>
                <a:gd name="T49" fmla="*/ 14 h 14"/>
                <a:gd name="T50" fmla="*/ 65 w 65"/>
                <a:gd name="T51" fmla="*/ 2 h 14"/>
                <a:gd name="T52" fmla="*/ 65 w 65"/>
                <a:gd name="T5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14">
                  <a:moveTo>
                    <a:pt x="65" y="2"/>
                  </a:moveTo>
                  <a:cubicBezTo>
                    <a:pt x="62" y="2"/>
                    <a:pt x="59" y="2"/>
                    <a:pt x="56" y="2"/>
                  </a:cubicBezTo>
                  <a:cubicBezTo>
                    <a:pt x="53" y="2"/>
                    <a:pt x="51" y="2"/>
                    <a:pt x="48" y="2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4" y="1"/>
                    <a:pt x="41" y="1"/>
                    <a:pt x="38" y="1"/>
                  </a:cubicBezTo>
                  <a:cubicBezTo>
                    <a:pt x="35" y="1"/>
                    <a:pt x="32" y="1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7" y="1"/>
                    <a:pt x="14" y="1"/>
                    <a:pt x="11" y="1"/>
                  </a:cubicBezTo>
                  <a:cubicBezTo>
                    <a:pt x="8" y="1"/>
                    <a:pt x="6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4" y="12"/>
                    <a:pt x="6" y="12"/>
                    <a:pt x="8" y="12"/>
                  </a:cubicBezTo>
                  <a:cubicBezTo>
                    <a:pt x="11" y="12"/>
                    <a:pt x="14" y="12"/>
                    <a:pt x="17" y="13"/>
                  </a:cubicBezTo>
                  <a:cubicBezTo>
                    <a:pt x="19" y="13"/>
                    <a:pt x="21" y="13"/>
                    <a:pt x="23" y="13"/>
                  </a:cubicBezTo>
                  <a:cubicBezTo>
                    <a:pt x="24" y="13"/>
                    <a:pt x="25" y="13"/>
                    <a:pt x="26" y="13"/>
                  </a:cubicBezTo>
                  <a:cubicBezTo>
                    <a:pt x="29" y="13"/>
                    <a:pt x="32" y="13"/>
                    <a:pt x="35" y="13"/>
                  </a:cubicBezTo>
                  <a:cubicBezTo>
                    <a:pt x="38" y="13"/>
                    <a:pt x="41" y="13"/>
                    <a:pt x="44" y="13"/>
                  </a:cubicBezTo>
                  <a:cubicBezTo>
                    <a:pt x="44" y="13"/>
                    <a:pt x="45" y="13"/>
                    <a:pt x="46" y="13"/>
                  </a:cubicBezTo>
                  <a:cubicBezTo>
                    <a:pt x="48" y="13"/>
                    <a:pt x="50" y="13"/>
                    <a:pt x="53" y="13"/>
                  </a:cubicBezTo>
                  <a:cubicBezTo>
                    <a:pt x="56" y="14"/>
                    <a:pt x="59" y="14"/>
                    <a:pt x="62" y="14"/>
                  </a:cubicBezTo>
                  <a:cubicBezTo>
                    <a:pt x="63" y="14"/>
                    <a:pt x="64" y="14"/>
                    <a:pt x="65" y="14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673475" y="2201863"/>
              <a:ext cx="109538" cy="204788"/>
            </a:xfrm>
            <a:custGeom>
              <a:avLst/>
              <a:gdLst>
                <a:gd name="T0" fmla="*/ 43 w 43"/>
                <a:gd name="T1" fmla="*/ 81 h 81"/>
                <a:gd name="T2" fmla="*/ 24 w 43"/>
                <a:gd name="T3" fmla="*/ 31 h 81"/>
                <a:gd name="T4" fmla="*/ 0 w 43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81">
                  <a:moveTo>
                    <a:pt x="43" y="81"/>
                  </a:moveTo>
                  <a:cubicBezTo>
                    <a:pt x="39" y="63"/>
                    <a:pt x="32" y="47"/>
                    <a:pt x="24" y="31"/>
                  </a:cubicBezTo>
                  <a:cubicBezTo>
                    <a:pt x="18" y="20"/>
                    <a:pt x="8" y="1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Teardrop 52"/>
          <p:cNvSpPr/>
          <p:nvPr/>
        </p:nvSpPr>
        <p:spPr>
          <a:xfrm rot="8100000">
            <a:off x="3175141" y="736059"/>
            <a:ext cx="815683" cy="822779"/>
          </a:xfrm>
          <a:prstGeom prst="teardrop">
            <a:avLst>
              <a:gd name="adj" fmla="val 2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9133" y="655360"/>
            <a:ext cx="1749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andara" panose="020E0502030303020204" pitchFamily="34" charset="0"/>
              </a:rPr>
              <a:t>JUL - AUG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0490" y="983098"/>
            <a:ext cx="339974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Sosmed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LC 4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Movies Dating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ROAD to CB Festival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Speech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Contest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Dare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to be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Challenged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VLOG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algn="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</a:p>
          <a:p>
            <a:pPr algn="r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81338" y="770131"/>
            <a:ext cx="72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Q2</a:t>
            </a:r>
            <a:endParaRPr lang="en-US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8117" y="1437427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  <a:latin typeface="Candara" panose="020E0502030303020204" pitchFamily="34" charset="0"/>
              </a:rPr>
              <a:t>SPT- </a:t>
            </a:r>
            <a:r>
              <a:rPr lang="en-US" sz="2000" b="1" dirty="0">
                <a:solidFill>
                  <a:schemeClr val="accent6"/>
                </a:solidFill>
                <a:latin typeface="Candara" panose="020E0502030303020204" pitchFamily="34" charset="0"/>
              </a:rPr>
              <a:t>OKT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68118" y="1750116"/>
            <a:ext cx="23988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Rising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Star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Road to CB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Festival</a:t>
            </a: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POTLCK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DAY - 1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Movies Dating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– 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Photo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Competition</a:t>
            </a: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endParaRPr lang="id-ID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99644" y="4957046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  <a:latin typeface="Candara" panose="020E0502030303020204" pitchFamily="34" charset="0"/>
              </a:rPr>
              <a:t>NOV - DES</a:t>
            </a:r>
            <a:endParaRPr lang="en-US" sz="2000" b="1" dirty="0">
              <a:solidFill>
                <a:schemeClr val="accent6"/>
              </a:solidFill>
              <a:latin typeface="Candara" panose="020E0502030303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14027" y="5337880"/>
            <a:ext cx="28149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Dare to be Challenged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Photo Competition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POTLUCK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DAY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-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Special Event</a:t>
            </a:r>
            <a:endParaRPr lang="id-ID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algn="r"/>
            <a:endParaRPr lang="id-ID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34714" y="324875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  <a:latin typeface="Candara" panose="020E0502030303020204" pitchFamily="34" charset="0"/>
              </a:rPr>
              <a:t>2019</a:t>
            </a:r>
            <a:endParaRPr lang="en-US" sz="2000" b="1" dirty="0">
              <a:solidFill>
                <a:schemeClr val="accent6"/>
              </a:solidFill>
              <a:latin typeface="Candara" panose="020E0502030303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1919" y="277230"/>
            <a:ext cx="8186957" cy="4247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Timeschedule</a:t>
            </a:r>
            <a:r>
              <a:rPr lang="id-ID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id-ID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roker</a:t>
            </a:r>
            <a:r>
              <a:rPr lang="id-ID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TIB Seni &amp; </a:t>
            </a:r>
            <a:r>
              <a:rPr lang="id-ID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Hobby</a:t>
            </a:r>
            <a:endParaRPr lang="id-ID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4" name="Teardrop 53"/>
          <p:cNvSpPr/>
          <p:nvPr/>
        </p:nvSpPr>
        <p:spPr>
          <a:xfrm rot="8189565">
            <a:off x="5167985" y="1142720"/>
            <a:ext cx="815683" cy="822779"/>
          </a:xfrm>
          <a:prstGeom prst="teardrop">
            <a:avLst>
              <a:gd name="adj" fmla="val 2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89565">
            <a:off x="5221995" y="1247131"/>
            <a:ext cx="72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Q3</a:t>
            </a:r>
            <a:endParaRPr lang="en-US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6" name="Teardrop 55"/>
          <p:cNvSpPr/>
          <p:nvPr/>
        </p:nvSpPr>
        <p:spPr>
          <a:xfrm rot="8189565">
            <a:off x="5947481" y="3401104"/>
            <a:ext cx="815683" cy="822779"/>
          </a:xfrm>
          <a:prstGeom prst="teardrop">
            <a:avLst>
              <a:gd name="adj" fmla="val 2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89565">
            <a:off x="5944060" y="343517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Q4</a:t>
            </a:r>
            <a:endParaRPr lang="en-US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8" name="Teardrop 57"/>
          <p:cNvSpPr/>
          <p:nvPr/>
        </p:nvSpPr>
        <p:spPr>
          <a:xfrm rot="8189565">
            <a:off x="8580065" y="2933738"/>
            <a:ext cx="815683" cy="822779"/>
          </a:xfrm>
          <a:prstGeom prst="teardrop">
            <a:avLst>
              <a:gd name="adj" fmla="val 2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rot="89565">
            <a:off x="8623656" y="3038149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NY</a:t>
            </a:r>
            <a:endParaRPr lang="en-US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714626" y="4678674"/>
            <a:ext cx="4540003" cy="1959473"/>
            <a:chOff x="420708" y="1740373"/>
            <a:chExt cx="5061507" cy="3377255"/>
          </a:xfrm>
        </p:grpSpPr>
        <p:pic>
          <p:nvPicPr>
            <p:cNvPr id="77" name="Picture 3" descr="E:\2016\MIS\Inisiatif Strategis CB\Flat Design\keyvisua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0708" y="1740373"/>
              <a:ext cx="5061507" cy="3377255"/>
            </a:xfrm>
            <a:prstGeom prst="rect">
              <a:avLst/>
            </a:prstGeom>
            <a:noFill/>
          </p:spPr>
        </p:pic>
        <p:sp>
          <p:nvSpPr>
            <p:cNvPr id="78" name="Rectangle 77"/>
            <p:cNvSpPr/>
            <p:nvPr/>
          </p:nvSpPr>
          <p:spPr>
            <a:xfrm>
              <a:off x="4038600" y="2470150"/>
              <a:ext cx="133350" cy="812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0939" y="2583229"/>
            <a:ext cx="1947881" cy="4199927"/>
            <a:chOff x="4465329" y="1635125"/>
            <a:chExt cx="788018" cy="1430292"/>
          </a:xfrm>
        </p:grpSpPr>
        <p:grpSp>
          <p:nvGrpSpPr>
            <p:cNvPr id="50" name="Group 98"/>
            <p:cNvGrpSpPr/>
            <p:nvPr/>
          </p:nvGrpSpPr>
          <p:grpSpPr>
            <a:xfrm>
              <a:off x="4649050" y="2488604"/>
              <a:ext cx="413370" cy="576813"/>
              <a:chOff x="4499466" y="1718459"/>
              <a:chExt cx="546286" cy="762283"/>
            </a:xfrm>
          </p:grpSpPr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4499466" y="1718459"/>
                <a:ext cx="546286" cy="762283"/>
              </a:xfrm>
              <a:custGeom>
                <a:avLst/>
                <a:gdLst/>
                <a:ahLst/>
                <a:cxnLst>
                  <a:cxn ang="0">
                    <a:pos x="349" y="71"/>
                  </a:cxn>
                  <a:cxn ang="0">
                    <a:pos x="253" y="217"/>
                  </a:cxn>
                  <a:cxn ang="0">
                    <a:pos x="185" y="329"/>
                  </a:cxn>
                  <a:cxn ang="0">
                    <a:pos x="124" y="445"/>
                  </a:cxn>
                  <a:cxn ang="0">
                    <a:pos x="74" y="564"/>
                  </a:cxn>
                  <a:cxn ang="0">
                    <a:pos x="36" y="688"/>
                  </a:cxn>
                  <a:cxn ang="0">
                    <a:pos x="11" y="816"/>
                  </a:cxn>
                  <a:cxn ang="0">
                    <a:pos x="0" y="950"/>
                  </a:cxn>
                  <a:cxn ang="0">
                    <a:pos x="10" y="1088"/>
                  </a:cxn>
                  <a:cxn ang="0">
                    <a:pos x="37" y="1234"/>
                  </a:cxn>
                  <a:cxn ang="0">
                    <a:pos x="255" y="1127"/>
                  </a:cxn>
                  <a:cxn ang="0">
                    <a:pos x="245" y="1251"/>
                  </a:cxn>
                  <a:cxn ang="0">
                    <a:pos x="250" y="1383"/>
                  </a:cxn>
                  <a:cxn ang="0">
                    <a:pos x="271" y="1523"/>
                  </a:cxn>
                  <a:cxn ang="0">
                    <a:pos x="308" y="1672"/>
                  </a:cxn>
                  <a:cxn ang="0">
                    <a:pos x="363" y="1829"/>
                  </a:cxn>
                  <a:cxn ang="0">
                    <a:pos x="436" y="1996"/>
                  </a:cxn>
                  <a:cxn ang="0">
                    <a:pos x="529" y="2173"/>
                  </a:cxn>
                  <a:cxn ang="0">
                    <a:pos x="641" y="2359"/>
                  </a:cxn>
                  <a:cxn ang="0">
                    <a:pos x="774" y="2557"/>
                  </a:cxn>
                  <a:cxn ang="0">
                    <a:pos x="929" y="2764"/>
                  </a:cxn>
                  <a:cxn ang="0">
                    <a:pos x="1103" y="2837"/>
                  </a:cxn>
                  <a:cxn ang="0">
                    <a:pos x="1265" y="2624"/>
                  </a:cxn>
                  <a:cxn ang="0">
                    <a:pos x="1405" y="2424"/>
                  </a:cxn>
                  <a:cxn ang="0">
                    <a:pos x="1524" y="2233"/>
                  </a:cxn>
                  <a:cxn ang="0">
                    <a:pos x="1623" y="2054"/>
                  </a:cxn>
                  <a:cxn ang="0">
                    <a:pos x="1702" y="1883"/>
                  </a:cxn>
                  <a:cxn ang="0">
                    <a:pos x="1763" y="1724"/>
                  </a:cxn>
                  <a:cxn ang="0">
                    <a:pos x="1807" y="1572"/>
                  </a:cxn>
                  <a:cxn ang="0">
                    <a:pos x="1833" y="1429"/>
                  </a:cxn>
                  <a:cxn ang="0">
                    <a:pos x="1842" y="1294"/>
                  </a:cxn>
                  <a:cxn ang="0">
                    <a:pos x="1838" y="1168"/>
                  </a:cxn>
                  <a:cxn ang="0">
                    <a:pos x="2037" y="1284"/>
                  </a:cxn>
                  <a:cxn ang="0">
                    <a:pos x="2072" y="1136"/>
                  </a:cxn>
                  <a:cxn ang="0">
                    <a:pos x="2087" y="995"/>
                  </a:cxn>
                  <a:cxn ang="0">
                    <a:pos x="2083" y="860"/>
                  </a:cxn>
                  <a:cxn ang="0">
                    <a:pos x="2063" y="730"/>
                  </a:cxn>
                  <a:cxn ang="0">
                    <a:pos x="2029" y="605"/>
                  </a:cxn>
                  <a:cxn ang="0">
                    <a:pos x="1981" y="485"/>
                  </a:cxn>
                  <a:cxn ang="0">
                    <a:pos x="1924" y="367"/>
                  </a:cxn>
                  <a:cxn ang="0">
                    <a:pos x="1860" y="254"/>
                  </a:cxn>
                  <a:cxn ang="0">
                    <a:pos x="1788" y="144"/>
                  </a:cxn>
                  <a:cxn ang="0">
                    <a:pos x="1044" y="0"/>
                  </a:cxn>
                </a:cxnLst>
                <a:rect l="0" t="0" r="r" b="b"/>
                <a:pathLst>
                  <a:path w="2087" h="2910">
                    <a:moveTo>
                      <a:pt x="1044" y="0"/>
                    </a:moveTo>
                    <a:lnTo>
                      <a:pt x="400" y="0"/>
                    </a:lnTo>
                    <a:lnTo>
                      <a:pt x="349" y="71"/>
                    </a:lnTo>
                    <a:lnTo>
                      <a:pt x="300" y="144"/>
                    </a:lnTo>
                    <a:lnTo>
                      <a:pt x="275" y="180"/>
                    </a:lnTo>
                    <a:lnTo>
                      <a:pt x="253" y="217"/>
                    </a:lnTo>
                    <a:lnTo>
                      <a:pt x="229" y="254"/>
                    </a:lnTo>
                    <a:lnTo>
                      <a:pt x="206" y="292"/>
                    </a:lnTo>
                    <a:lnTo>
                      <a:pt x="185" y="329"/>
                    </a:lnTo>
                    <a:lnTo>
                      <a:pt x="164" y="367"/>
                    </a:lnTo>
                    <a:lnTo>
                      <a:pt x="144" y="406"/>
                    </a:lnTo>
                    <a:lnTo>
                      <a:pt x="124" y="445"/>
                    </a:lnTo>
                    <a:lnTo>
                      <a:pt x="107" y="485"/>
                    </a:lnTo>
                    <a:lnTo>
                      <a:pt x="90" y="524"/>
                    </a:lnTo>
                    <a:lnTo>
                      <a:pt x="74" y="564"/>
                    </a:lnTo>
                    <a:lnTo>
                      <a:pt x="60" y="605"/>
                    </a:lnTo>
                    <a:lnTo>
                      <a:pt x="47" y="646"/>
                    </a:lnTo>
                    <a:lnTo>
                      <a:pt x="36" y="688"/>
                    </a:lnTo>
                    <a:lnTo>
                      <a:pt x="25" y="730"/>
                    </a:lnTo>
                    <a:lnTo>
                      <a:pt x="18" y="773"/>
                    </a:lnTo>
                    <a:lnTo>
                      <a:pt x="11" y="816"/>
                    </a:lnTo>
                    <a:lnTo>
                      <a:pt x="6" y="860"/>
                    </a:lnTo>
                    <a:lnTo>
                      <a:pt x="2" y="905"/>
                    </a:lnTo>
                    <a:lnTo>
                      <a:pt x="0" y="950"/>
                    </a:lnTo>
                    <a:lnTo>
                      <a:pt x="2" y="995"/>
                    </a:lnTo>
                    <a:lnTo>
                      <a:pt x="4" y="1041"/>
                    </a:lnTo>
                    <a:lnTo>
                      <a:pt x="10" y="1088"/>
                    </a:lnTo>
                    <a:lnTo>
                      <a:pt x="16" y="1136"/>
                    </a:lnTo>
                    <a:lnTo>
                      <a:pt x="25" y="1185"/>
                    </a:lnTo>
                    <a:lnTo>
                      <a:pt x="37" y="1234"/>
                    </a:lnTo>
                    <a:lnTo>
                      <a:pt x="52" y="1284"/>
                    </a:lnTo>
                    <a:lnTo>
                      <a:pt x="68" y="1334"/>
                    </a:lnTo>
                    <a:lnTo>
                      <a:pt x="255" y="1127"/>
                    </a:lnTo>
                    <a:lnTo>
                      <a:pt x="250" y="1168"/>
                    </a:lnTo>
                    <a:lnTo>
                      <a:pt x="246" y="1209"/>
                    </a:lnTo>
                    <a:lnTo>
                      <a:pt x="245" y="1251"/>
                    </a:lnTo>
                    <a:lnTo>
                      <a:pt x="245" y="1294"/>
                    </a:lnTo>
                    <a:lnTo>
                      <a:pt x="247" y="1338"/>
                    </a:lnTo>
                    <a:lnTo>
                      <a:pt x="250" y="1383"/>
                    </a:lnTo>
                    <a:lnTo>
                      <a:pt x="255" y="1429"/>
                    </a:lnTo>
                    <a:lnTo>
                      <a:pt x="262" y="1475"/>
                    </a:lnTo>
                    <a:lnTo>
                      <a:pt x="271" y="1523"/>
                    </a:lnTo>
                    <a:lnTo>
                      <a:pt x="282" y="1572"/>
                    </a:lnTo>
                    <a:lnTo>
                      <a:pt x="294" y="1622"/>
                    </a:lnTo>
                    <a:lnTo>
                      <a:pt x="308" y="1672"/>
                    </a:lnTo>
                    <a:lnTo>
                      <a:pt x="325" y="1724"/>
                    </a:lnTo>
                    <a:lnTo>
                      <a:pt x="344" y="1776"/>
                    </a:lnTo>
                    <a:lnTo>
                      <a:pt x="363" y="1829"/>
                    </a:lnTo>
                    <a:lnTo>
                      <a:pt x="386" y="1883"/>
                    </a:lnTo>
                    <a:lnTo>
                      <a:pt x="410" y="1939"/>
                    </a:lnTo>
                    <a:lnTo>
                      <a:pt x="436" y="1996"/>
                    </a:lnTo>
                    <a:lnTo>
                      <a:pt x="465" y="2054"/>
                    </a:lnTo>
                    <a:lnTo>
                      <a:pt x="496" y="2113"/>
                    </a:lnTo>
                    <a:lnTo>
                      <a:pt x="529" y="2173"/>
                    </a:lnTo>
                    <a:lnTo>
                      <a:pt x="564" y="2233"/>
                    </a:lnTo>
                    <a:lnTo>
                      <a:pt x="601" y="2295"/>
                    </a:lnTo>
                    <a:lnTo>
                      <a:pt x="641" y="2359"/>
                    </a:lnTo>
                    <a:lnTo>
                      <a:pt x="683" y="2424"/>
                    </a:lnTo>
                    <a:lnTo>
                      <a:pt x="727" y="2490"/>
                    </a:lnTo>
                    <a:lnTo>
                      <a:pt x="774" y="2557"/>
                    </a:lnTo>
                    <a:lnTo>
                      <a:pt x="823" y="2624"/>
                    </a:lnTo>
                    <a:lnTo>
                      <a:pt x="875" y="2694"/>
                    </a:lnTo>
                    <a:lnTo>
                      <a:pt x="929" y="2764"/>
                    </a:lnTo>
                    <a:lnTo>
                      <a:pt x="985" y="2837"/>
                    </a:lnTo>
                    <a:lnTo>
                      <a:pt x="1044" y="2910"/>
                    </a:lnTo>
                    <a:lnTo>
                      <a:pt x="1103" y="2837"/>
                    </a:lnTo>
                    <a:lnTo>
                      <a:pt x="1160" y="2764"/>
                    </a:lnTo>
                    <a:lnTo>
                      <a:pt x="1214" y="2694"/>
                    </a:lnTo>
                    <a:lnTo>
                      <a:pt x="1265" y="2624"/>
                    </a:lnTo>
                    <a:lnTo>
                      <a:pt x="1314" y="2557"/>
                    </a:lnTo>
                    <a:lnTo>
                      <a:pt x="1360" y="2490"/>
                    </a:lnTo>
                    <a:lnTo>
                      <a:pt x="1405" y="2424"/>
                    </a:lnTo>
                    <a:lnTo>
                      <a:pt x="1448" y="2359"/>
                    </a:lnTo>
                    <a:lnTo>
                      <a:pt x="1487" y="2295"/>
                    </a:lnTo>
                    <a:lnTo>
                      <a:pt x="1524" y="2233"/>
                    </a:lnTo>
                    <a:lnTo>
                      <a:pt x="1560" y="2173"/>
                    </a:lnTo>
                    <a:lnTo>
                      <a:pt x="1593" y="2113"/>
                    </a:lnTo>
                    <a:lnTo>
                      <a:pt x="1623" y="2054"/>
                    </a:lnTo>
                    <a:lnTo>
                      <a:pt x="1652" y="1996"/>
                    </a:lnTo>
                    <a:lnTo>
                      <a:pt x="1679" y="1939"/>
                    </a:lnTo>
                    <a:lnTo>
                      <a:pt x="1702" y="1883"/>
                    </a:lnTo>
                    <a:lnTo>
                      <a:pt x="1725" y="1829"/>
                    </a:lnTo>
                    <a:lnTo>
                      <a:pt x="1745" y="1776"/>
                    </a:lnTo>
                    <a:lnTo>
                      <a:pt x="1763" y="1724"/>
                    </a:lnTo>
                    <a:lnTo>
                      <a:pt x="1779" y="1672"/>
                    </a:lnTo>
                    <a:lnTo>
                      <a:pt x="1794" y="1622"/>
                    </a:lnTo>
                    <a:lnTo>
                      <a:pt x="1807" y="1572"/>
                    </a:lnTo>
                    <a:lnTo>
                      <a:pt x="1817" y="1523"/>
                    </a:lnTo>
                    <a:lnTo>
                      <a:pt x="1825" y="1475"/>
                    </a:lnTo>
                    <a:lnTo>
                      <a:pt x="1833" y="1429"/>
                    </a:lnTo>
                    <a:lnTo>
                      <a:pt x="1838" y="1383"/>
                    </a:lnTo>
                    <a:lnTo>
                      <a:pt x="1841" y="1338"/>
                    </a:lnTo>
                    <a:lnTo>
                      <a:pt x="1842" y="1294"/>
                    </a:lnTo>
                    <a:lnTo>
                      <a:pt x="1842" y="1251"/>
                    </a:lnTo>
                    <a:lnTo>
                      <a:pt x="1841" y="1209"/>
                    </a:lnTo>
                    <a:lnTo>
                      <a:pt x="1838" y="1168"/>
                    </a:lnTo>
                    <a:lnTo>
                      <a:pt x="1833" y="1127"/>
                    </a:lnTo>
                    <a:lnTo>
                      <a:pt x="2019" y="1334"/>
                    </a:lnTo>
                    <a:lnTo>
                      <a:pt x="2037" y="1284"/>
                    </a:lnTo>
                    <a:lnTo>
                      <a:pt x="2051" y="1234"/>
                    </a:lnTo>
                    <a:lnTo>
                      <a:pt x="2063" y="1185"/>
                    </a:lnTo>
                    <a:lnTo>
                      <a:pt x="2072" y="1136"/>
                    </a:lnTo>
                    <a:lnTo>
                      <a:pt x="2079" y="1088"/>
                    </a:lnTo>
                    <a:lnTo>
                      <a:pt x="2084" y="1041"/>
                    </a:lnTo>
                    <a:lnTo>
                      <a:pt x="2087" y="995"/>
                    </a:lnTo>
                    <a:lnTo>
                      <a:pt x="2087" y="950"/>
                    </a:lnTo>
                    <a:lnTo>
                      <a:pt x="2085" y="905"/>
                    </a:lnTo>
                    <a:lnTo>
                      <a:pt x="2083" y="860"/>
                    </a:lnTo>
                    <a:lnTo>
                      <a:pt x="2078" y="816"/>
                    </a:lnTo>
                    <a:lnTo>
                      <a:pt x="2071" y="773"/>
                    </a:lnTo>
                    <a:lnTo>
                      <a:pt x="2063" y="730"/>
                    </a:lnTo>
                    <a:lnTo>
                      <a:pt x="2052" y="688"/>
                    </a:lnTo>
                    <a:lnTo>
                      <a:pt x="2041" y="646"/>
                    </a:lnTo>
                    <a:lnTo>
                      <a:pt x="2029" y="605"/>
                    </a:lnTo>
                    <a:lnTo>
                      <a:pt x="2014" y="564"/>
                    </a:lnTo>
                    <a:lnTo>
                      <a:pt x="1998" y="524"/>
                    </a:lnTo>
                    <a:lnTo>
                      <a:pt x="1981" y="485"/>
                    </a:lnTo>
                    <a:lnTo>
                      <a:pt x="1964" y="445"/>
                    </a:lnTo>
                    <a:lnTo>
                      <a:pt x="1944" y="406"/>
                    </a:lnTo>
                    <a:lnTo>
                      <a:pt x="1924" y="367"/>
                    </a:lnTo>
                    <a:lnTo>
                      <a:pt x="1903" y="329"/>
                    </a:lnTo>
                    <a:lnTo>
                      <a:pt x="1882" y="292"/>
                    </a:lnTo>
                    <a:lnTo>
                      <a:pt x="1860" y="254"/>
                    </a:lnTo>
                    <a:lnTo>
                      <a:pt x="1836" y="217"/>
                    </a:lnTo>
                    <a:lnTo>
                      <a:pt x="1812" y="180"/>
                    </a:lnTo>
                    <a:lnTo>
                      <a:pt x="1788" y="144"/>
                    </a:lnTo>
                    <a:lnTo>
                      <a:pt x="1738" y="71"/>
                    </a:lnTo>
                    <a:lnTo>
                      <a:pt x="1688" y="0"/>
                    </a:lnTo>
                    <a:lnTo>
                      <a:pt x="1044" y="0"/>
                    </a:lnTo>
                  </a:path>
                </a:pathLst>
              </a:custGeom>
              <a:solidFill>
                <a:srgbClr val="F7AF69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10"/>
              <p:cNvSpPr>
                <a:spLocks/>
              </p:cNvSpPr>
              <p:nvPr/>
            </p:nvSpPr>
            <p:spPr bwMode="auto">
              <a:xfrm>
                <a:off x="4583349" y="1718459"/>
                <a:ext cx="378521" cy="523218"/>
              </a:xfrm>
              <a:custGeom>
                <a:avLst/>
                <a:gdLst/>
                <a:ahLst/>
                <a:cxnLst>
                  <a:cxn ang="0">
                    <a:pos x="278" y="0"/>
                  </a:cxn>
                  <a:cxn ang="0">
                    <a:pos x="208" y="103"/>
                  </a:cxn>
                  <a:cxn ang="0">
                    <a:pos x="175" y="159"/>
                  </a:cxn>
                  <a:cxn ang="0">
                    <a:pos x="143" y="217"/>
                  </a:cxn>
                  <a:cxn ang="0">
                    <a:pos x="112" y="277"/>
                  </a:cxn>
                  <a:cxn ang="0">
                    <a:pos x="86" y="339"/>
                  </a:cxn>
                  <a:cxn ang="0">
                    <a:pos x="62" y="403"/>
                  </a:cxn>
                  <a:cxn ang="0">
                    <a:pos x="41" y="469"/>
                  </a:cxn>
                  <a:cxn ang="0">
                    <a:pos x="24" y="536"/>
                  </a:cxn>
                  <a:cxn ang="0">
                    <a:pos x="12" y="604"/>
                  </a:cxn>
                  <a:cxn ang="0">
                    <a:pos x="3" y="674"/>
                  </a:cxn>
                  <a:cxn ang="0">
                    <a:pos x="0" y="742"/>
                  </a:cxn>
                  <a:cxn ang="0">
                    <a:pos x="3" y="812"/>
                  </a:cxn>
                  <a:cxn ang="0">
                    <a:pos x="11" y="882"/>
                  </a:cxn>
                  <a:cxn ang="0">
                    <a:pos x="25" y="954"/>
                  </a:cxn>
                  <a:cxn ang="0">
                    <a:pos x="46" y="1024"/>
                  </a:cxn>
                  <a:cxn ang="0">
                    <a:pos x="173" y="800"/>
                  </a:cxn>
                  <a:cxn ang="0">
                    <a:pos x="169" y="859"/>
                  </a:cxn>
                  <a:cxn ang="0">
                    <a:pos x="171" y="918"/>
                  </a:cxn>
                  <a:cxn ang="0">
                    <a:pos x="177" y="980"/>
                  </a:cxn>
                  <a:cxn ang="0">
                    <a:pos x="188" y="1045"/>
                  </a:cxn>
                  <a:cxn ang="0">
                    <a:pos x="204" y="1112"/>
                  </a:cxn>
                  <a:cxn ang="0">
                    <a:pos x="225" y="1182"/>
                  </a:cxn>
                  <a:cxn ang="0">
                    <a:pos x="251" y="1255"/>
                  </a:cxn>
                  <a:cxn ang="0">
                    <a:pos x="284" y="1330"/>
                  </a:cxn>
                  <a:cxn ang="0">
                    <a:pos x="322" y="1408"/>
                  </a:cxn>
                  <a:cxn ang="0">
                    <a:pos x="366" y="1490"/>
                  </a:cxn>
                  <a:cxn ang="0">
                    <a:pos x="416" y="1574"/>
                  </a:cxn>
                  <a:cxn ang="0">
                    <a:pos x="473" y="1662"/>
                  </a:cxn>
                  <a:cxn ang="0">
                    <a:pos x="536" y="1753"/>
                  </a:cxn>
                  <a:cxn ang="0">
                    <a:pos x="605" y="1848"/>
                  </a:cxn>
                  <a:cxn ang="0">
                    <a:pos x="682" y="1945"/>
                  </a:cxn>
                  <a:cxn ang="0">
                    <a:pos x="763" y="1945"/>
                  </a:cxn>
                  <a:cxn ang="0">
                    <a:pos x="840" y="1848"/>
                  </a:cxn>
                  <a:cxn ang="0">
                    <a:pos x="910" y="1753"/>
                  </a:cxn>
                  <a:cxn ang="0">
                    <a:pos x="973" y="1662"/>
                  </a:cxn>
                  <a:cxn ang="0">
                    <a:pos x="1030" y="1574"/>
                  </a:cxn>
                  <a:cxn ang="0">
                    <a:pos x="1080" y="1490"/>
                  </a:cxn>
                  <a:cxn ang="0">
                    <a:pos x="1124" y="1408"/>
                  </a:cxn>
                  <a:cxn ang="0">
                    <a:pos x="1162" y="1330"/>
                  </a:cxn>
                  <a:cxn ang="0">
                    <a:pos x="1195" y="1255"/>
                  </a:cxn>
                  <a:cxn ang="0">
                    <a:pos x="1222" y="1182"/>
                  </a:cxn>
                  <a:cxn ang="0">
                    <a:pos x="1243" y="1112"/>
                  </a:cxn>
                  <a:cxn ang="0">
                    <a:pos x="1259" y="1045"/>
                  </a:cxn>
                  <a:cxn ang="0">
                    <a:pos x="1269" y="980"/>
                  </a:cxn>
                  <a:cxn ang="0">
                    <a:pos x="1276" y="918"/>
                  </a:cxn>
                  <a:cxn ang="0">
                    <a:pos x="1277" y="859"/>
                  </a:cxn>
                  <a:cxn ang="0">
                    <a:pos x="1273" y="800"/>
                  </a:cxn>
                  <a:cxn ang="0">
                    <a:pos x="1399" y="1024"/>
                  </a:cxn>
                  <a:cxn ang="0">
                    <a:pos x="1421" y="954"/>
                  </a:cxn>
                  <a:cxn ang="0">
                    <a:pos x="1436" y="882"/>
                  </a:cxn>
                  <a:cxn ang="0">
                    <a:pos x="1444" y="812"/>
                  </a:cxn>
                  <a:cxn ang="0">
                    <a:pos x="1446" y="742"/>
                  </a:cxn>
                  <a:cxn ang="0">
                    <a:pos x="1442" y="674"/>
                  </a:cxn>
                  <a:cxn ang="0">
                    <a:pos x="1434" y="604"/>
                  </a:cxn>
                  <a:cxn ang="0">
                    <a:pos x="1422" y="536"/>
                  </a:cxn>
                  <a:cxn ang="0">
                    <a:pos x="1405" y="469"/>
                  </a:cxn>
                  <a:cxn ang="0">
                    <a:pos x="1384" y="403"/>
                  </a:cxn>
                  <a:cxn ang="0">
                    <a:pos x="1360" y="339"/>
                  </a:cxn>
                  <a:cxn ang="0">
                    <a:pos x="1333" y="277"/>
                  </a:cxn>
                  <a:cxn ang="0">
                    <a:pos x="1304" y="217"/>
                  </a:cxn>
                  <a:cxn ang="0">
                    <a:pos x="1239" y="103"/>
                  </a:cxn>
                  <a:cxn ang="0">
                    <a:pos x="1169" y="0"/>
                  </a:cxn>
                </a:cxnLst>
                <a:rect l="0" t="0" r="r" b="b"/>
                <a:pathLst>
                  <a:path w="1446" h="1996">
                    <a:moveTo>
                      <a:pt x="723" y="0"/>
                    </a:moveTo>
                    <a:lnTo>
                      <a:pt x="278" y="0"/>
                    </a:lnTo>
                    <a:lnTo>
                      <a:pt x="242" y="50"/>
                    </a:lnTo>
                    <a:lnTo>
                      <a:pt x="208" y="103"/>
                    </a:lnTo>
                    <a:lnTo>
                      <a:pt x="190" y="131"/>
                    </a:lnTo>
                    <a:lnTo>
                      <a:pt x="175" y="159"/>
                    </a:lnTo>
                    <a:lnTo>
                      <a:pt x="159" y="188"/>
                    </a:lnTo>
                    <a:lnTo>
                      <a:pt x="143" y="217"/>
                    </a:lnTo>
                    <a:lnTo>
                      <a:pt x="127" y="247"/>
                    </a:lnTo>
                    <a:lnTo>
                      <a:pt x="112" y="277"/>
                    </a:lnTo>
                    <a:lnTo>
                      <a:pt x="99" y="308"/>
                    </a:lnTo>
                    <a:lnTo>
                      <a:pt x="86" y="339"/>
                    </a:lnTo>
                    <a:lnTo>
                      <a:pt x="74" y="371"/>
                    </a:lnTo>
                    <a:lnTo>
                      <a:pt x="62" y="403"/>
                    </a:lnTo>
                    <a:lnTo>
                      <a:pt x="52" y="436"/>
                    </a:lnTo>
                    <a:lnTo>
                      <a:pt x="41" y="469"/>
                    </a:lnTo>
                    <a:lnTo>
                      <a:pt x="32" y="502"/>
                    </a:lnTo>
                    <a:lnTo>
                      <a:pt x="24" y="536"/>
                    </a:lnTo>
                    <a:lnTo>
                      <a:pt x="17" y="569"/>
                    </a:lnTo>
                    <a:lnTo>
                      <a:pt x="12" y="604"/>
                    </a:lnTo>
                    <a:lnTo>
                      <a:pt x="7" y="638"/>
                    </a:lnTo>
                    <a:lnTo>
                      <a:pt x="3" y="674"/>
                    </a:lnTo>
                    <a:lnTo>
                      <a:pt x="2" y="708"/>
                    </a:lnTo>
                    <a:lnTo>
                      <a:pt x="0" y="742"/>
                    </a:lnTo>
                    <a:lnTo>
                      <a:pt x="0" y="778"/>
                    </a:lnTo>
                    <a:lnTo>
                      <a:pt x="3" y="812"/>
                    </a:lnTo>
                    <a:lnTo>
                      <a:pt x="6" y="848"/>
                    </a:lnTo>
                    <a:lnTo>
                      <a:pt x="11" y="882"/>
                    </a:lnTo>
                    <a:lnTo>
                      <a:pt x="17" y="918"/>
                    </a:lnTo>
                    <a:lnTo>
                      <a:pt x="25" y="954"/>
                    </a:lnTo>
                    <a:lnTo>
                      <a:pt x="36" y="988"/>
                    </a:lnTo>
                    <a:lnTo>
                      <a:pt x="46" y="1024"/>
                    </a:lnTo>
                    <a:lnTo>
                      <a:pt x="176" y="773"/>
                    </a:lnTo>
                    <a:lnTo>
                      <a:pt x="173" y="800"/>
                    </a:lnTo>
                    <a:lnTo>
                      <a:pt x="171" y="829"/>
                    </a:lnTo>
                    <a:lnTo>
                      <a:pt x="169" y="859"/>
                    </a:lnTo>
                    <a:lnTo>
                      <a:pt x="169" y="888"/>
                    </a:lnTo>
                    <a:lnTo>
                      <a:pt x="171" y="918"/>
                    </a:lnTo>
                    <a:lnTo>
                      <a:pt x="173" y="948"/>
                    </a:lnTo>
                    <a:lnTo>
                      <a:pt x="177" y="980"/>
                    </a:lnTo>
                    <a:lnTo>
                      <a:pt x="181" y="1012"/>
                    </a:lnTo>
                    <a:lnTo>
                      <a:pt x="188" y="1045"/>
                    </a:lnTo>
                    <a:lnTo>
                      <a:pt x="194" y="1078"/>
                    </a:lnTo>
                    <a:lnTo>
                      <a:pt x="204" y="1112"/>
                    </a:lnTo>
                    <a:lnTo>
                      <a:pt x="213" y="1146"/>
                    </a:lnTo>
                    <a:lnTo>
                      <a:pt x="225" y="1182"/>
                    </a:lnTo>
                    <a:lnTo>
                      <a:pt x="238" y="1218"/>
                    </a:lnTo>
                    <a:lnTo>
                      <a:pt x="251" y="1255"/>
                    </a:lnTo>
                    <a:lnTo>
                      <a:pt x="267" y="1292"/>
                    </a:lnTo>
                    <a:lnTo>
                      <a:pt x="284" y="1330"/>
                    </a:lnTo>
                    <a:lnTo>
                      <a:pt x="303" y="1368"/>
                    </a:lnTo>
                    <a:lnTo>
                      <a:pt x="322" y="1408"/>
                    </a:lnTo>
                    <a:lnTo>
                      <a:pt x="344" y="1449"/>
                    </a:lnTo>
                    <a:lnTo>
                      <a:pt x="366" y="1490"/>
                    </a:lnTo>
                    <a:lnTo>
                      <a:pt x="390" y="1532"/>
                    </a:lnTo>
                    <a:lnTo>
                      <a:pt x="416" y="1574"/>
                    </a:lnTo>
                    <a:lnTo>
                      <a:pt x="444" y="1618"/>
                    </a:lnTo>
                    <a:lnTo>
                      <a:pt x="473" y="1662"/>
                    </a:lnTo>
                    <a:lnTo>
                      <a:pt x="503" y="1706"/>
                    </a:lnTo>
                    <a:lnTo>
                      <a:pt x="536" y="1753"/>
                    </a:lnTo>
                    <a:lnTo>
                      <a:pt x="569" y="1799"/>
                    </a:lnTo>
                    <a:lnTo>
                      <a:pt x="605" y="1848"/>
                    </a:lnTo>
                    <a:lnTo>
                      <a:pt x="643" y="1895"/>
                    </a:lnTo>
                    <a:lnTo>
                      <a:pt x="682" y="1945"/>
                    </a:lnTo>
                    <a:lnTo>
                      <a:pt x="723" y="1996"/>
                    </a:lnTo>
                    <a:lnTo>
                      <a:pt x="763" y="1945"/>
                    </a:lnTo>
                    <a:lnTo>
                      <a:pt x="803" y="1895"/>
                    </a:lnTo>
                    <a:lnTo>
                      <a:pt x="840" y="1848"/>
                    </a:lnTo>
                    <a:lnTo>
                      <a:pt x="876" y="1799"/>
                    </a:lnTo>
                    <a:lnTo>
                      <a:pt x="910" y="1753"/>
                    </a:lnTo>
                    <a:lnTo>
                      <a:pt x="943" y="1706"/>
                    </a:lnTo>
                    <a:lnTo>
                      <a:pt x="973" y="1662"/>
                    </a:lnTo>
                    <a:lnTo>
                      <a:pt x="1003" y="1618"/>
                    </a:lnTo>
                    <a:lnTo>
                      <a:pt x="1030" y="1574"/>
                    </a:lnTo>
                    <a:lnTo>
                      <a:pt x="1055" y="1532"/>
                    </a:lnTo>
                    <a:lnTo>
                      <a:pt x="1080" y="1490"/>
                    </a:lnTo>
                    <a:lnTo>
                      <a:pt x="1103" y="1449"/>
                    </a:lnTo>
                    <a:lnTo>
                      <a:pt x="1124" y="1408"/>
                    </a:lnTo>
                    <a:lnTo>
                      <a:pt x="1144" y="1368"/>
                    </a:lnTo>
                    <a:lnTo>
                      <a:pt x="1162" y="1330"/>
                    </a:lnTo>
                    <a:lnTo>
                      <a:pt x="1179" y="1292"/>
                    </a:lnTo>
                    <a:lnTo>
                      <a:pt x="1195" y="1255"/>
                    </a:lnTo>
                    <a:lnTo>
                      <a:pt x="1208" y="1218"/>
                    </a:lnTo>
                    <a:lnTo>
                      <a:pt x="1222" y="1182"/>
                    </a:lnTo>
                    <a:lnTo>
                      <a:pt x="1232" y="1146"/>
                    </a:lnTo>
                    <a:lnTo>
                      <a:pt x="1243" y="1112"/>
                    </a:lnTo>
                    <a:lnTo>
                      <a:pt x="1251" y="1078"/>
                    </a:lnTo>
                    <a:lnTo>
                      <a:pt x="1259" y="1045"/>
                    </a:lnTo>
                    <a:lnTo>
                      <a:pt x="1265" y="1012"/>
                    </a:lnTo>
                    <a:lnTo>
                      <a:pt x="1269" y="980"/>
                    </a:lnTo>
                    <a:lnTo>
                      <a:pt x="1273" y="948"/>
                    </a:lnTo>
                    <a:lnTo>
                      <a:pt x="1276" y="918"/>
                    </a:lnTo>
                    <a:lnTo>
                      <a:pt x="1277" y="888"/>
                    </a:lnTo>
                    <a:lnTo>
                      <a:pt x="1277" y="859"/>
                    </a:lnTo>
                    <a:lnTo>
                      <a:pt x="1276" y="829"/>
                    </a:lnTo>
                    <a:lnTo>
                      <a:pt x="1273" y="800"/>
                    </a:lnTo>
                    <a:lnTo>
                      <a:pt x="1271" y="773"/>
                    </a:lnTo>
                    <a:lnTo>
                      <a:pt x="1399" y="1024"/>
                    </a:lnTo>
                    <a:lnTo>
                      <a:pt x="1411" y="988"/>
                    </a:lnTo>
                    <a:lnTo>
                      <a:pt x="1421" y="954"/>
                    </a:lnTo>
                    <a:lnTo>
                      <a:pt x="1429" y="918"/>
                    </a:lnTo>
                    <a:lnTo>
                      <a:pt x="1436" y="882"/>
                    </a:lnTo>
                    <a:lnTo>
                      <a:pt x="1440" y="848"/>
                    </a:lnTo>
                    <a:lnTo>
                      <a:pt x="1444" y="812"/>
                    </a:lnTo>
                    <a:lnTo>
                      <a:pt x="1445" y="778"/>
                    </a:lnTo>
                    <a:lnTo>
                      <a:pt x="1446" y="742"/>
                    </a:lnTo>
                    <a:lnTo>
                      <a:pt x="1445" y="708"/>
                    </a:lnTo>
                    <a:lnTo>
                      <a:pt x="1442" y="674"/>
                    </a:lnTo>
                    <a:lnTo>
                      <a:pt x="1440" y="638"/>
                    </a:lnTo>
                    <a:lnTo>
                      <a:pt x="1434" y="604"/>
                    </a:lnTo>
                    <a:lnTo>
                      <a:pt x="1429" y="569"/>
                    </a:lnTo>
                    <a:lnTo>
                      <a:pt x="1422" y="536"/>
                    </a:lnTo>
                    <a:lnTo>
                      <a:pt x="1414" y="502"/>
                    </a:lnTo>
                    <a:lnTo>
                      <a:pt x="1405" y="469"/>
                    </a:lnTo>
                    <a:lnTo>
                      <a:pt x="1395" y="436"/>
                    </a:lnTo>
                    <a:lnTo>
                      <a:pt x="1384" y="403"/>
                    </a:lnTo>
                    <a:lnTo>
                      <a:pt x="1372" y="371"/>
                    </a:lnTo>
                    <a:lnTo>
                      <a:pt x="1360" y="339"/>
                    </a:lnTo>
                    <a:lnTo>
                      <a:pt x="1347" y="308"/>
                    </a:lnTo>
                    <a:lnTo>
                      <a:pt x="1333" y="277"/>
                    </a:lnTo>
                    <a:lnTo>
                      <a:pt x="1318" y="247"/>
                    </a:lnTo>
                    <a:lnTo>
                      <a:pt x="1304" y="217"/>
                    </a:lnTo>
                    <a:lnTo>
                      <a:pt x="1272" y="159"/>
                    </a:lnTo>
                    <a:lnTo>
                      <a:pt x="1239" y="103"/>
                    </a:lnTo>
                    <a:lnTo>
                      <a:pt x="1205" y="50"/>
                    </a:lnTo>
                    <a:lnTo>
                      <a:pt x="1169" y="0"/>
                    </a:lnTo>
                    <a:lnTo>
                      <a:pt x="723" y="0"/>
                    </a:lnTo>
                  </a:path>
                </a:pathLst>
              </a:custGeom>
              <a:solidFill>
                <a:srgbClr val="F0821E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24"/>
              <p:cNvSpPr>
                <a:spLocks/>
              </p:cNvSpPr>
              <p:nvPr/>
            </p:nvSpPr>
            <p:spPr bwMode="auto">
              <a:xfrm>
                <a:off x="4773133" y="1718459"/>
                <a:ext cx="272619" cy="762283"/>
              </a:xfrm>
              <a:custGeom>
                <a:avLst/>
                <a:gdLst/>
                <a:ahLst/>
                <a:cxnLst>
                  <a:cxn ang="0">
                    <a:pos x="58" y="2837"/>
                  </a:cxn>
                  <a:cxn ang="0">
                    <a:pos x="169" y="2694"/>
                  </a:cxn>
                  <a:cxn ang="0">
                    <a:pos x="269" y="2556"/>
                  </a:cxn>
                  <a:cxn ang="0">
                    <a:pos x="360" y="2424"/>
                  </a:cxn>
                  <a:cxn ang="0">
                    <a:pos x="442" y="2295"/>
                  </a:cxn>
                  <a:cxn ang="0">
                    <a:pos x="515" y="2173"/>
                  </a:cxn>
                  <a:cxn ang="0">
                    <a:pos x="578" y="2054"/>
                  </a:cxn>
                  <a:cxn ang="0">
                    <a:pos x="634" y="1939"/>
                  </a:cxn>
                  <a:cxn ang="0">
                    <a:pos x="680" y="1829"/>
                  </a:cxn>
                  <a:cxn ang="0">
                    <a:pos x="718" y="1724"/>
                  </a:cxn>
                  <a:cxn ang="0">
                    <a:pos x="749" y="1622"/>
                  </a:cxn>
                  <a:cxn ang="0">
                    <a:pos x="772" y="1523"/>
                  </a:cxn>
                  <a:cxn ang="0">
                    <a:pos x="788" y="1429"/>
                  </a:cxn>
                  <a:cxn ang="0">
                    <a:pos x="796" y="1338"/>
                  </a:cxn>
                  <a:cxn ang="0">
                    <a:pos x="797" y="1251"/>
                  </a:cxn>
                  <a:cxn ang="0">
                    <a:pos x="793" y="1168"/>
                  </a:cxn>
                  <a:cxn ang="0">
                    <a:pos x="974" y="1334"/>
                  </a:cxn>
                  <a:cxn ang="0">
                    <a:pos x="1006" y="1234"/>
                  </a:cxn>
                  <a:cxn ang="0">
                    <a:pos x="1027" y="1136"/>
                  </a:cxn>
                  <a:cxn ang="0">
                    <a:pos x="1039" y="1041"/>
                  </a:cxn>
                  <a:cxn ang="0">
                    <a:pos x="1042" y="950"/>
                  </a:cxn>
                  <a:cxn ang="0">
                    <a:pos x="1038" y="860"/>
                  </a:cxn>
                  <a:cxn ang="0">
                    <a:pos x="1026" y="773"/>
                  </a:cxn>
                  <a:cxn ang="0">
                    <a:pos x="1007" y="688"/>
                  </a:cxn>
                  <a:cxn ang="0">
                    <a:pos x="984" y="605"/>
                  </a:cxn>
                  <a:cxn ang="0">
                    <a:pos x="953" y="524"/>
                  </a:cxn>
                  <a:cxn ang="0">
                    <a:pos x="919" y="445"/>
                  </a:cxn>
                  <a:cxn ang="0">
                    <a:pos x="879" y="367"/>
                  </a:cxn>
                  <a:cxn ang="0">
                    <a:pos x="837" y="292"/>
                  </a:cxn>
                  <a:cxn ang="0">
                    <a:pos x="791" y="217"/>
                  </a:cxn>
                  <a:cxn ang="0">
                    <a:pos x="743" y="144"/>
                  </a:cxn>
                  <a:cxn ang="0">
                    <a:pos x="643" y="0"/>
                  </a:cxn>
                  <a:cxn ang="0">
                    <a:pos x="0" y="2910"/>
                  </a:cxn>
                </a:cxnLst>
                <a:rect l="0" t="0" r="r" b="b"/>
                <a:pathLst>
                  <a:path w="1042" h="2910">
                    <a:moveTo>
                      <a:pt x="0" y="2910"/>
                    </a:moveTo>
                    <a:lnTo>
                      <a:pt x="58" y="2837"/>
                    </a:lnTo>
                    <a:lnTo>
                      <a:pt x="115" y="2764"/>
                    </a:lnTo>
                    <a:lnTo>
                      <a:pt x="169" y="2694"/>
                    </a:lnTo>
                    <a:lnTo>
                      <a:pt x="220" y="2624"/>
                    </a:lnTo>
                    <a:lnTo>
                      <a:pt x="269" y="2556"/>
                    </a:lnTo>
                    <a:lnTo>
                      <a:pt x="317" y="2490"/>
                    </a:lnTo>
                    <a:lnTo>
                      <a:pt x="360" y="2424"/>
                    </a:lnTo>
                    <a:lnTo>
                      <a:pt x="403" y="2359"/>
                    </a:lnTo>
                    <a:lnTo>
                      <a:pt x="442" y="2295"/>
                    </a:lnTo>
                    <a:lnTo>
                      <a:pt x="479" y="2233"/>
                    </a:lnTo>
                    <a:lnTo>
                      <a:pt x="515" y="2173"/>
                    </a:lnTo>
                    <a:lnTo>
                      <a:pt x="548" y="2112"/>
                    </a:lnTo>
                    <a:lnTo>
                      <a:pt x="578" y="2054"/>
                    </a:lnTo>
                    <a:lnTo>
                      <a:pt x="607" y="1996"/>
                    </a:lnTo>
                    <a:lnTo>
                      <a:pt x="634" y="1939"/>
                    </a:lnTo>
                    <a:lnTo>
                      <a:pt x="657" y="1883"/>
                    </a:lnTo>
                    <a:lnTo>
                      <a:pt x="680" y="1829"/>
                    </a:lnTo>
                    <a:lnTo>
                      <a:pt x="700" y="1776"/>
                    </a:lnTo>
                    <a:lnTo>
                      <a:pt x="718" y="1724"/>
                    </a:lnTo>
                    <a:lnTo>
                      <a:pt x="734" y="1672"/>
                    </a:lnTo>
                    <a:lnTo>
                      <a:pt x="749" y="1622"/>
                    </a:lnTo>
                    <a:lnTo>
                      <a:pt x="762" y="1572"/>
                    </a:lnTo>
                    <a:lnTo>
                      <a:pt x="772" y="1523"/>
                    </a:lnTo>
                    <a:lnTo>
                      <a:pt x="780" y="1475"/>
                    </a:lnTo>
                    <a:lnTo>
                      <a:pt x="788" y="1429"/>
                    </a:lnTo>
                    <a:lnTo>
                      <a:pt x="793" y="1383"/>
                    </a:lnTo>
                    <a:lnTo>
                      <a:pt x="796" y="1338"/>
                    </a:lnTo>
                    <a:lnTo>
                      <a:pt x="797" y="1294"/>
                    </a:lnTo>
                    <a:lnTo>
                      <a:pt x="797" y="1251"/>
                    </a:lnTo>
                    <a:lnTo>
                      <a:pt x="796" y="1209"/>
                    </a:lnTo>
                    <a:lnTo>
                      <a:pt x="793" y="1168"/>
                    </a:lnTo>
                    <a:lnTo>
                      <a:pt x="788" y="1127"/>
                    </a:lnTo>
                    <a:lnTo>
                      <a:pt x="974" y="1334"/>
                    </a:lnTo>
                    <a:lnTo>
                      <a:pt x="992" y="1284"/>
                    </a:lnTo>
                    <a:lnTo>
                      <a:pt x="1006" y="1234"/>
                    </a:lnTo>
                    <a:lnTo>
                      <a:pt x="1018" y="1185"/>
                    </a:lnTo>
                    <a:lnTo>
                      <a:pt x="1027" y="1136"/>
                    </a:lnTo>
                    <a:lnTo>
                      <a:pt x="1034" y="1088"/>
                    </a:lnTo>
                    <a:lnTo>
                      <a:pt x="1039" y="1041"/>
                    </a:lnTo>
                    <a:lnTo>
                      <a:pt x="1042" y="995"/>
                    </a:lnTo>
                    <a:lnTo>
                      <a:pt x="1042" y="950"/>
                    </a:lnTo>
                    <a:lnTo>
                      <a:pt x="1040" y="905"/>
                    </a:lnTo>
                    <a:lnTo>
                      <a:pt x="1038" y="860"/>
                    </a:lnTo>
                    <a:lnTo>
                      <a:pt x="1033" y="816"/>
                    </a:lnTo>
                    <a:lnTo>
                      <a:pt x="1026" y="773"/>
                    </a:lnTo>
                    <a:lnTo>
                      <a:pt x="1018" y="730"/>
                    </a:lnTo>
                    <a:lnTo>
                      <a:pt x="1007" y="688"/>
                    </a:lnTo>
                    <a:lnTo>
                      <a:pt x="996" y="646"/>
                    </a:lnTo>
                    <a:lnTo>
                      <a:pt x="984" y="605"/>
                    </a:lnTo>
                    <a:lnTo>
                      <a:pt x="969" y="564"/>
                    </a:lnTo>
                    <a:lnTo>
                      <a:pt x="953" y="524"/>
                    </a:lnTo>
                    <a:lnTo>
                      <a:pt x="936" y="485"/>
                    </a:lnTo>
                    <a:lnTo>
                      <a:pt x="919" y="445"/>
                    </a:lnTo>
                    <a:lnTo>
                      <a:pt x="899" y="406"/>
                    </a:lnTo>
                    <a:lnTo>
                      <a:pt x="879" y="367"/>
                    </a:lnTo>
                    <a:lnTo>
                      <a:pt x="858" y="329"/>
                    </a:lnTo>
                    <a:lnTo>
                      <a:pt x="837" y="292"/>
                    </a:lnTo>
                    <a:lnTo>
                      <a:pt x="815" y="254"/>
                    </a:lnTo>
                    <a:lnTo>
                      <a:pt x="791" y="217"/>
                    </a:lnTo>
                    <a:lnTo>
                      <a:pt x="767" y="180"/>
                    </a:lnTo>
                    <a:lnTo>
                      <a:pt x="743" y="144"/>
                    </a:lnTo>
                    <a:lnTo>
                      <a:pt x="693" y="71"/>
                    </a:lnTo>
                    <a:lnTo>
                      <a:pt x="643" y="0"/>
                    </a:lnTo>
                    <a:lnTo>
                      <a:pt x="21" y="0"/>
                    </a:lnTo>
                    <a:lnTo>
                      <a:pt x="0" y="2910"/>
                    </a:lnTo>
                  </a:path>
                </a:pathLst>
              </a:custGeom>
              <a:solidFill>
                <a:srgbClr val="F7AF69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Freeform 25"/>
              <p:cNvSpPr>
                <a:spLocks/>
              </p:cNvSpPr>
              <p:nvPr/>
            </p:nvSpPr>
            <p:spPr bwMode="auto">
              <a:xfrm>
                <a:off x="4773133" y="1718459"/>
                <a:ext cx="188736" cy="522169"/>
              </a:xfrm>
              <a:custGeom>
                <a:avLst/>
                <a:gdLst/>
                <a:ahLst/>
                <a:cxnLst>
                  <a:cxn ang="0">
                    <a:pos x="41" y="1944"/>
                  </a:cxn>
                  <a:cxn ang="0">
                    <a:pos x="117" y="1846"/>
                  </a:cxn>
                  <a:cxn ang="0">
                    <a:pos x="186" y="1753"/>
                  </a:cxn>
                  <a:cxn ang="0">
                    <a:pos x="249" y="1662"/>
                  </a:cxn>
                  <a:cxn ang="0">
                    <a:pos x="306" y="1574"/>
                  </a:cxn>
                  <a:cxn ang="0">
                    <a:pos x="356" y="1490"/>
                  </a:cxn>
                  <a:cxn ang="0">
                    <a:pos x="400" y="1408"/>
                  </a:cxn>
                  <a:cxn ang="0">
                    <a:pos x="438" y="1330"/>
                  </a:cxn>
                  <a:cxn ang="0">
                    <a:pos x="471" y="1255"/>
                  </a:cxn>
                  <a:cxn ang="0">
                    <a:pos x="498" y="1182"/>
                  </a:cxn>
                  <a:cxn ang="0">
                    <a:pos x="519" y="1112"/>
                  </a:cxn>
                  <a:cxn ang="0">
                    <a:pos x="535" y="1045"/>
                  </a:cxn>
                  <a:cxn ang="0">
                    <a:pos x="545" y="980"/>
                  </a:cxn>
                  <a:cxn ang="0">
                    <a:pos x="552" y="918"/>
                  </a:cxn>
                  <a:cxn ang="0">
                    <a:pos x="553" y="859"/>
                  </a:cxn>
                  <a:cxn ang="0">
                    <a:pos x="549" y="800"/>
                  </a:cxn>
                  <a:cxn ang="0">
                    <a:pos x="675" y="1024"/>
                  </a:cxn>
                  <a:cxn ang="0">
                    <a:pos x="697" y="954"/>
                  </a:cxn>
                  <a:cxn ang="0">
                    <a:pos x="712" y="882"/>
                  </a:cxn>
                  <a:cxn ang="0">
                    <a:pos x="720" y="812"/>
                  </a:cxn>
                  <a:cxn ang="0">
                    <a:pos x="722" y="742"/>
                  </a:cxn>
                  <a:cxn ang="0">
                    <a:pos x="718" y="674"/>
                  </a:cxn>
                  <a:cxn ang="0">
                    <a:pos x="710" y="604"/>
                  </a:cxn>
                  <a:cxn ang="0">
                    <a:pos x="698" y="536"/>
                  </a:cxn>
                  <a:cxn ang="0">
                    <a:pos x="681" y="469"/>
                  </a:cxn>
                  <a:cxn ang="0">
                    <a:pos x="660" y="403"/>
                  </a:cxn>
                  <a:cxn ang="0">
                    <a:pos x="636" y="339"/>
                  </a:cxn>
                  <a:cxn ang="0">
                    <a:pos x="609" y="277"/>
                  </a:cxn>
                  <a:cxn ang="0">
                    <a:pos x="580" y="217"/>
                  </a:cxn>
                  <a:cxn ang="0">
                    <a:pos x="515" y="103"/>
                  </a:cxn>
                  <a:cxn ang="0">
                    <a:pos x="445" y="0"/>
                  </a:cxn>
                  <a:cxn ang="0">
                    <a:pos x="0" y="1994"/>
                  </a:cxn>
                </a:cxnLst>
                <a:rect l="0" t="0" r="r" b="b"/>
                <a:pathLst>
                  <a:path w="722" h="1994">
                    <a:moveTo>
                      <a:pt x="0" y="1994"/>
                    </a:moveTo>
                    <a:lnTo>
                      <a:pt x="41" y="1944"/>
                    </a:lnTo>
                    <a:lnTo>
                      <a:pt x="79" y="1895"/>
                    </a:lnTo>
                    <a:lnTo>
                      <a:pt x="117" y="1846"/>
                    </a:lnTo>
                    <a:lnTo>
                      <a:pt x="153" y="1799"/>
                    </a:lnTo>
                    <a:lnTo>
                      <a:pt x="186" y="1753"/>
                    </a:lnTo>
                    <a:lnTo>
                      <a:pt x="219" y="1706"/>
                    </a:lnTo>
                    <a:lnTo>
                      <a:pt x="249" y="1662"/>
                    </a:lnTo>
                    <a:lnTo>
                      <a:pt x="279" y="1618"/>
                    </a:lnTo>
                    <a:lnTo>
                      <a:pt x="306" y="1574"/>
                    </a:lnTo>
                    <a:lnTo>
                      <a:pt x="333" y="1531"/>
                    </a:lnTo>
                    <a:lnTo>
                      <a:pt x="356" y="1490"/>
                    </a:lnTo>
                    <a:lnTo>
                      <a:pt x="379" y="1449"/>
                    </a:lnTo>
                    <a:lnTo>
                      <a:pt x="400" y="1408"/>
                    </a:lnTo>
                    <a:lnTo>
                      <a:pt x="420" y="1368"/>
                    </a:lnTo>
                    <a:lnTo>
                      <a:pt x="438" y="1330"/>
                    </a:lnTo>
                    <a:lnTo>
                      <a:pt x="455" y="1292"/>
                    </a:lnTo>
                    <a:lnTo>
                      <a:pt x="471" y="1255"/>
                    </a:lnTo>
                    <a:lnTo>
                      <a:pt x="484" y="1218"/>
                    </a:lnTo>
                    <a:lnTo>
                      <a:pt x="498" y="1182"/>
                    </a:lnTo>
                    <a:lnTo>
                      <a:pt x="508" y="1146"/>
                    </a:lnTo>
                    <a:lnTo>
                      <a:pt x="519" y="1112"/>
                    </a:lnTo>
                    <a:lnTo>
                      <a:pt x="527" y="1078"/>
                    </a:lnTo>
                    <a:lnTo>
                      <a:pt x="535" y="1045"/>
                    </a:lnTo>
                    <a:lnTo>
                      <a:pt x="541" y="1012"/>
                    </a:lnTo>
                    <a:lnTo>
                      <a:pt x="545" y="980"/>
                    </a:lnTo>
                    <a:lnTo>
                      <a:pt x="549" y="948"/>
                    </a:lnTo>
                    <a:lnTo>
                      <a:pt x="552" y="918"/>
                    </a:lnTo>
                    <a:lnTo>
                      <a:pt x="553" y="888"/>
                    </a:lnTo>
                    <a:lnTo>
                      <a:pt x="553" y="859"/>
                    </a:lnTo>
                    <a:lnTo>
                      <a:pt x="552" y="829"/>
                    </a:lnTo>
                    <a:lnTo>
                      <a:pt x="549" y="800"/>
                    </a:lnTo>
                    <a:lnTo>
                      <a:pt x="547" y="773"/>
                    </a:lnTo>
                    <a:lnTo>
                      <a:pt x="675" y="1024"/>
                    </a:lnTo>
                    <a:lnTo>
                      <a:pt x="687" y="988"/>
                    </a:lnTo>
                    <a:lnTo>
                      <a:pt x="697" y="954"/>
                    </a:lnTo>
                    <a:lnTo>
                      <a:pt x="705" y="918"/>
                    </a:lnTo>
                    <a:lnTo>
                      <a:pt x="712" y="882"/>
                    </a:lnTo>
                    <a:lnTo>
                      <a:pt x="716" y="848"/>
                    </a:lnTo>
                    <a:lnTo>
                      <a:pt x="720" y="812"/>
                    </a:lnTo>
                    <a:lnTo>
                      <a:pt x="721" y="778"/>
                    </a:lnTo>
                    <a:lnTo>
                      <a:pt x="722" y="742"/>
                    </a:lnTo>
                    <a:lnTo>
                      <a:pt x="721" y="708"/>
                    </a:lnTo>
                    <a:lnTo>
                      <a:pt x="718" y="674"/>
                    </a:lnTo>
                    <a:lnTo>
                      <a:pt x="716" y="638"/>
                    </a:lnTo>
                    <a:lnTo>
                      <a:pt x="710" y="604"/>
                    </a:lnTo>
                    <a:lnTo>
                      <a:pt x="705" y="569"/>
                    </a:lnTo>
                    <a:lnTo>
                      <a:pt x="698" y="536"/>
                    </a:lnTo>
                    <a:lnTo>
                      <a:pt x="690" y="502"/>
                    </a:lnTo>
                    <a:lnTo>
                      <a:pt x="681" y="469"/>
                    </a:lnTo>
                    <a:lnTo>
                      <a:pt x="671" y="436"/>
                    </a:lnTo>
                    <a:lnTo>
                      <a:pt x="660" y="403"/>
                    </a:lnTo>
                    <a:lnTo>
                      <a:pt x="648" y="371"/>
                    </a:lnTo>
                    <a:lnTo>
                      <a:pt x="636" y="339"/>
                    </a:lnTo>
                    <a:lnTo>
                      <a:pt x="623" y="308"/>
                    </a:lnTo>
                    <a:lnTo>
                      <a:pt x="609" y="277"/>
                    </a:lnTo>
                    <a:lnTo>
                      <a:pt x="594" y="247"/>
                    </a:lnTo>
                    <a:lnTo>
                      <a:pt x="580" y="217"/>
                    </a:lnTo>
                    <a:lnTo>
                      <a:pt x="548" y="159"/>
                    </a:lnTo>
                    <a:lnTo>
                      <a:pt x="515" y="103"/>
                    </a:lnTo>
                    <a:lnTo>
                      <a:pt x="481" y="50"/>
                    </a:lnTo>
                    <a:lnTo>
                      <a:pt x="445" y="0"/>
                    </a:lnTo>
                    <a:lnTo>
                      <a:pt x="21" y="0"/>
                    </a:lnTo>
                    <a:lnTo>
                      <a:pt x="0" y="1994"/>
                    </a:lnTo>
                    <a:close/>
                  </a:path>
                </a:pathLst>
              </a:custGeom>
              <a:solidFill>
                <a:srgbClr val="F0821E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Group 132"/>
            <p:cNvGrpSpPr/>
            <p:nvPr/>
          </p:nvGrpSpPr>
          <p:grpSpPr>
            <a:xfrm>
              <a:off x="4465329" y="1635125"/>
              <a:ext cx="788018" cy="891193"/>
              <a:chOff x="4051300" y="590550"/>
              <a:chExt cx="1041400" cy="1177749"/>
            </a:xfrm>
          </p:grpSpPr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4572000" y="590550"/>
                <a:ext cx="336652" cy="1067759"/>
              </a:xfrm>
              <a:custGeom>
                <a:avLst/>
                <a:gdLst/>
                <a:ahLst/>
                <a:cxnLst>
                  <a:cxn ang="0">
                    <a:pos x="282" y="238"/>
                  </a:cxn>
                  <a:cxn ang="0">
                    <a:pos x="831" y="758"/>
                  </a:cxn>
                  <a:cxn ang="0">
                    <a:pos x="1354" y="1337"/>
                  </a:cxn>
                  <a:cxn ang="0">
                    <a:pos x="1850" y="1978"/>
                  </a:cxn>
                  <a:cxn ang="0">
                    <a:pos x="2315" y="2677"/>
                  </a:cxn>
                  <a:cxn ang="0">
                    <a:pos x="2752" y="3437"/>
                  </a:cxn>
                  <a:cxn ang="0">
                    <a:pos x="3157" y="4257"/>
                  </a:cxn>
                  <a:cxn ang="0">
                    <a:pos x="3528" y="5137"/>
                  </a:cxn>
                  <a:cxn ang="0">
                    <a:pos x="3863" y="6075"/>
                  </a:cxn>
                  <a:cxn ang="0">
                    <a:pos x="4162" y="7074"/>
                  </a:cxn>
                  <a:cxn ang="0">
                    <a:pos x="4422" y="8132"/>
                  </a:cxn>
                  <a:cxn ang="0">
                    <a:pos x="4643" y="9251"/>
                  </a:cxn>
                  <a:cxn ang="0">
                    <a:pos x="4821" y="10428"/>
                  </a:cxn>
                  <a:cxn ang="0">
                    <a:pos x="4957" y="11665"/>
                  </a:cxn>
                  <a:cxn ang="0">
                    <a:pos x="5048" y="12961"/>
                  </a:cxn>
                  <a:cxn ang="0">
                    <a:pos x="5092" y="14318"/>
                  </a:cxn>
                  <a:cxn ang="0">
                    <a:pos x="5083" y="15116"/>
                  </a:cxn>
                  <a:cxn ang="0">
                    <a:pos x="4980" y="15293"/>
                  </a:cxn>
                  <a:cxn ang="0">
                    <a:pos x="4788" y="15451"/>
                  </a:cxn>
                  <a:cxn ang="0">
                    <a:pos x="4519" y="15588"/>
                  </a:cxn>
                  <a:cxn ang="0">
                    <a:pos x="4186" y="15707"/>
                  </a:cxn>
                  <a:cxn ang="0">
                    <a:pos x="3802" y="15809"/>
                  </a:cxn>
                  <a:cxn ang="0">
                    <a:pos x="3381" y="15895"/>
                  </a:cxn>
                  <a:cxn ang="0">
                    <a:pos x="2937" y="15965"/>
                  </a:cxn>
                  <a:cxn ang="0">
                    <a:pos x="2480" y="16022"/>
                  </a:cxn>
                  <a:cxn ang="0">
                    <a:pos x="2024" y="16068"/>
                  </a:cxn>
                  <a:cxn ang="0">
                    <a:pos x="1583" y="16102"/>
                  </a:cxn>
                  <a:cxn ang="0">
                    <a:pos x="1169" y="16128"/>
                  </a:cxn>
                  <a:cxn ang="0">
                    <a:pos x="796" y="16145"/>
                  </a:cxn>
                  <a:cxn ang="0">
                    <a:pos x="478" y="16155"/>
                  </a:cxn>
                  <a:cxn ang="0">
                    <a:pos x="224" y="16159"/>
                  </a:cxn>
                  <a:cxn ang="0">
                    <a:pos x="52" y="16159"/>
                  </a:cxn>
                  <a:cxn ang="0">
                    <a:pos x="0" y="0"/>
                  </a:cxn>
                </a:cxnLst>
                <a:rect l="0" t="0" r="r" b="b"/>
                <a:pathLst>
                  <a:path w="5096" h="16159">
                    <a:moveTo>
                      <a:pt x="0" y="0"/>
                    </a:moveTo>
                    <a:lnTo>
                      <a:pt x="282" y="238"/>
                    </a:lnTo>
                    <a:lnTo>
                      <a:pt x="559" y="490"/>
                    </a:lnTo>
                    <a:lnTo>
                      <a:pt x="831" y="758"/>
                    </a:lnTo>
                    <a:lnTo>
                      <a:pt x="1096" y="1040"/>
                    </a:lnTo>
                    <a:lnTo>
                      <a:pt x="1354" y="1337"/>
                    </a:lnTo>
                    <a:lnTo>
                      <a:pt x="1605" y="1650"/>
                    </a:lnTo>
                    <a:lnTo>
                      <a:pt x="1850" y="1978"/>
                    </a:lnTo>
                    <a:lnTo>
                      <a:pt x="2086" y="2320"/>
                    </a:lnTo>
                    <a:lnTo>
                      <a:pt x="2315" y="2677"/>
                    </a:lnTo>
                    <a:lnTo>
                      <a:pt x="2538" y="3050"/>
                    </a:lnTo>
                    <a:lnTo>
                      <a:pt x="2752" y="3437"/>
                    </a:lnTo>
                    <a:lnTo>
                      <a:pt x="2959" y="3839"/>
                    </a:lnTo>
                    <a:lnTo>
                      <a:pt x="3157" y="4257"/>
                    </a:lnTo>
                    <a:lnTo>
                      <a:pt x="3347" y="4690"/>
                    </a:lnTo>
                    <a:lnTo>
                      <a:pt x="3528" y="5137"/>
                    </a:lnTo>
                    <a:lnTo>
                      <a:pt x="3700" y="5598"/>
                    </a:lnTo>
                    <a:lnTo>
                      <a:pt x="3863" y="6075"/>
                    </a:lnTo>
                    <a:lnTo>
                      <a:pt x="4017" y="6567"/>
                    </a:lnTo>
                    <a:lnTo>
                      <a:pt x="4162" y="7074"/>
                    </a:lnTo>
                    <a:lnTo>
                      <a:pt x="4297" y="7596"/>
                    </a:lnTo>
                    <a:lnTo>
                      <a:pt x="4422" y="8132"/>
                    </a:lnTo>
                    <a:lnTo>
                      <a:pt x="4538" y="8684"/>
                    </a:lnTo>
                    <a:lnTo>
                      <a:pt x="4643" y="9251"/>
                    </a:lnTo>
                    <a:lnTo>
                      <a:pt x="4738" y="9832"/>
                    </a:lnTo>
                    <a:lnTo>
                      <a:pt x="4821" y="10428"/>
                    </a:lnTo>
                    <a:lnTo>
                      <a:pt x="4895" y="11040"/>
                    </a:lnTo>
                    <a:lnTo>
                      <a:pt x="4957" y="11665"/>
                    </a:lnTo>
                    <a:lnTo>
                      <a:pt x="5008" y="12306"/>
                    </a:lnTo>
                    <a:lnTo>
                      <a:pt x="5048" y="12961"/>
                    </a:lnTo>
                    <a:lnTo>
                      <a:pt x="5076" y="13632"/>
                    </a:lnTo>
                    <a:lnTo>
                      <a:pt x="5092" y="14318"/>
                    </a:lnTo>
                    <a:lnTo>
                      <a:pt x="5096" y="15019"/>
                    </a:lnTo>
                    <a:lnTo>
                      <a:pt x="5083" y="15116"/>
                    </a:lnTo>
                    <a:lnTo>
                      <a:pt x="5044" y="15207"/>
                    </a:lnTo>
                    <a:lnTo>
                      <a:pt x="4980" y="15293"/>
                    </a:lnTo>
                    <a:lnTo>
                      <a:pt x="4894" y="15375"/>
                    </a:lnTo>
                    <a:lnTo>
                      <a:pt x="4788" y="15451"/>
                    </a:lnTo>
                    <a:lnTo>
                      <a:pt x="4662" y="15523"/>
                    </a:lnTo>
                    <a:lnTo>
                      <a:pt x="4519" y="15588"/>
                    </a:lnTo>
                    <a:lnTo>
                      <a:pt x="4359" y="15650"/>
                    </a:lnTo>
                    <a:lnTo>
                      <a:pt x="4186" y="15707"/>
                    </a:lnTo>
                    <a:lnTo>
                      <a:pt x="4000" y="15759"/>
                    </a:lnTo>
                    <a:lnTo>
                      <a:pt x="3802" y="15809"/>
                    </a:lnTo>
                    <a:lnTo>
                      <a:pt x="3596" y="15853"/>
                    </a:lnTo>
                    <a:lnTo>
                      <a:pt x="3381" y="15895"/>
                    </a:lnTo>
                    <a:lnTo>
                      <a:pt x="3161" y="15931"/>
                    </a:lnTo>
                    <a:lnTo>
                      <a:pt x="2937" y="15965"/>
                    </a:lnTo>
                    <a:lnTo>
                      <a:pt x="2709" y="15995"/>
                    </a:lnTo>
                    <a:lnTo>
                      <a:pt x="2480" y="16022"/>
                    </a:lnTo>
                    <a:lnTo>
                      <a:pt x="2251" y="16047"/>
                    </a:lnTo>
                    <a:lnTo>
                      <a:pt x="2024" y="16068"/>
                    </a:lnTo>
                    <a:lnTo>
                      <a:pt x="1800" y="16087"/>
                    </a:lnTo>
                    <a:lnTo>
                      <a:pt x="1583" y="16102"/>
                    </a:lnTo>
                    <a:lnTo>
                      <a:pt x="1371" y="16116"/>
                    </a:lnTo>
                    <a:lnTo>
                      <a:pt x="1169" y="16128"/>
                    </a:lnTo>
                    <a:lnTo>
                      <a:pt x="977" y="16137"/>
                    </a:lnTo>
                    <a:lnTo>
                      <a:pt x="796" y="16145"/>
                    </a:lnTo>
                    <a:lnTo>
                      <a:pt x="630" y="16150"/>
                    </a:lnTo>
                    <a:lnTo>
                      <a:pt x="478" y="16155"/>
                    </a:lnTo>
                    <a:lnTo>
                      <a:pt x="341" y="16157"/>
                    </a:lnTo>
                    <a:lnTo>
                      <a:pt x="224" y="16159"/>
                    </a:lnTo>
                    <a:lnTo>
                      <a:pt x="127" y="16159"/>
                    </a:lnTo>
                    <a:lnTo>
                      <a:pt x="52" y="16159"/>
                    </a:lnTo>
                    <a:lnTo>
                      <a:pt x="0" y="1615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CDCDC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11"/>
              <p:cNvSpPr>
                <a:spLocks/>
              </p:cNvSpPr>
              <p:nvPr/>
            </p:nvSpPr>
            <p:spPr bwMode="auto">
              <a:xfrm>
                <a:off x="4235348" y="590550"/>
                <a:ext cx="336652" cy="1067759"/>
              </a:xfrm>
              <a:custGeom>
                <a:avLst/>
                <a:gdLst/>
                <a:ahLst/>
                <a:cxnLst>
                  <a:cxn ang="0">
                    <a:pos x="4814" y="238"/>
                  </a:cxn>
                  <a:cxn ang="0">
                    <a:pos x="4265" y="758"/>
                  </a:cxn>
                  <a:cxn ang="0">
                    <a:pos x="3742" y="1337"/>
                  </a:cxn>
                  <a:cxn ang="0">
                    <a:pos x="3246" y="1978"/>
                  </a:cxn>
                  <a:cxn ang="0">
                    <a:pos x="2781" y="2677"/>
                  </a:cxn>
                  <a:cxn ang="0">
                    <a:pos x="2344" y="3437"/>
                  </a:cxn>
                  <a:cxn ang="0">
                    <a:pos x="1939" y="4257"/>
                  </a:cxn>
                  <a:cxn ang="0">
                    <a:pos x="1568" y="5137"/>
                  </a:cxn>
                  <a:cxn ang="0">
                    <a:pos x="1233" y="6075"/>
                  </a:cxn>
                  <a:cxn ang="0">
                    <a:pos x="934" y="7074"/>
                  </a:cxn>
                  <a:cxn ang="0">
                    <a:pos x="674" y="8132"/>
                  </a:cxn>
                  <a:cxn ang="0">
                    <a:pos x="453" y="9251"/>
                  </a:cxn>
                  <a:cxn ang="0">
                    <a:pos x="275" y="10428"/>
                  </a:cxn>
                  <a:cxn ang="0">
                    <a:pos x="139" y="11665"/>
                  </a:cxn>
                  <a:cxn ang="0">
                    <a:pos x="48" y="12961"/>
                  </a:cxn>
                  <a:cxn ang="0">
                    <a:pos x="4" y="14318"/>
                  </a:cxn>
                  <a:cxn ang="0">
                    <a:pos x="13" y="15116"/>
                  </a:cxn>
                  <a:cxn ang="0">
                    <a:pos x="116" y="15293"/>
                  </a:cxn>
                  <a:cxn ang="0">
                    <a:pos x="308" y="15451"/>
                  </a:cxn>
                  <a:cxn ang="0">
                    <a:pos x="577" y="15588"/>
                  </a:cxn>
                  <a:cxn ang="0">
                    <a:pos x="910" y="15707"/>
                  </a:cxn>
                  <a:cxn ang="0">
                    <a:pos x="1294" y="15809"/>
                  </a:cxn>
                  <a:cxn ang="0">
                    <a:pos x="1715" y="15895"/>
                  </a:cxn>
                  <a:cxn ang="0">
                    <a:pos x="2159" y="15965"/>
                  </a:cxn>
                  <a:cxn ang="0">
                    <a:pos x="2616" y="16022"/>
                  </a:cxn>
                  <a:cxn ang="0">
                    <a:pos x="3072" y="16068"/>
                  </a:cxn>
                  <a:cxn ang="0">
                    <a:pos x="3513" y="16102"/>
                  </a:cxn>
                  <a:cxn ang="0">
                    <a:pos x="3927" y="16128"/>
                  </a:cxn>
                  <a:cxn ang="0">
                    <a:pos x="4300" y="16145"/>
                  </a:cxn>
                  <a:cxn ang="0">
                    <a:pos x="4618" y="16155"/>
                  </a:cxn>
                  <a:cxn ang="0">
                    <a:pos x="4872" y="16159"/>
                  </a:cxn>
                  <a:cxn ang="0">
                    <a:pos x="5044" y="16159"/>
                  </a:cxn>
                  <a:cxn ang="0">
                    <a:pos x="5098" y="0"/>
                  </a:cxn>
                </a:cxnLst>
                <a:rect l="0" t="0" r="r" b="b"/>
                <a:pathLst>
                  <a:path w="5098" h="16159">
                    <a:moveTo>
                      <a:pt x="5098" y="0"/>
                    </a:moveTo>
                    <a:lnTo>
                      <a:pt x="4814" y="238"/>
                    </a:lnTo>
                    <a:lnTo>
                      <a:pt x="4537" y="490"/>
                    </a:lnTo>
                    <a:lnTo>
                      <a:pt x="4265" y="758"/>
                    </a:lnTo>
                    <a:lnTo>
                      <a:pt x="4000" y="1040"/>
                    </a:lnTo>
                    <a:lnTo>
                      <a:pt x="3742" y="1337"/>
                    </a:lnTo>
                    <a:lnTo>
                      <a:pt x="3491" y="1650"/>
                    </a:lnTo>
                    <a:lnTo>
                      <a:pt x="3246" y="1978"/>
                    </a:lnTo>
                    <a:lnTo>
                      <a:pt x="3010" y="2320"/>
                    </a:lnTo>
                    <a:lnTo>
                      <a:pt x="2781" y="2677"/>
                    </a:lnTo>
                    <a:lnTo>
                      <a:pt x="2558" y="3050"/>
                    </a:lnTo>
                    <a:lnTo>
                      <a:pt x="2344" y="3437"/>
                    </a:lnTo>
                    <a:lnTo>
                      <a:pt x="2137" y="3839"/>
                    </a:lnTo>
                    <a:lnTo>
                      <a:pt x="1939" y="4257"/>
                    </a:lnTo>
                    <a:lnTo>
                      <a:pt x="1749" y="4690"/>
                    </a:lnTo>
                    <a:lnTo>
                      <a:pt x="1568" y="5137"/>
                    </a:lnTo>
                    <a:lnTo>
                      <a:pt x="1396" y="5598"/>
                    </a:lnTo>
                    <a:lnTo>
                      <a:pt x="1233" y="6075"/>
                    </a:lnTo>
                    <a:lnTo>
                      <a:pt x="1079" y="6567"/>
                    </a:lnTo>
                    <a:lnTo>
                      <a:pt x="934" y="7074"/>
                    </a:lnTo>
                    <a:lnTo>
                      <a:pt x="799" y="7596"/>
                    </a:lnTo>
                    <a:lnTo>
                      <a:pt x="674" y="8132"/>
                    </a:lnTo>
                    <a:lnTo>
                      <a:pt x="558" y="8684"/>
                    </a:lnTo>
                    <a:lnTo>
                      <a:pt x="453" y="9251"/>
                    </a:lnTo>
                    <a:lnTo>
                      <a:pt x="358" y="9832"/>
                    </a:lnTo>
                    <a:lnTo>
                      <a:pt x="275" y="10428"/>
                    </a:lnTo>
                    <a:lnTo>
                      <a:pt x="201" y="11040"/>
                    </a:lnTo>
                    <a:lnTo>
                      <a:pt x="139" y="11665"/>
                    </a:lnTo>
                    <a:lnTo>
                      <a:pt x="88" y="12306"/>
                    </a:lnTo>
                    <a:lnTo>
                      <a:pt x="48" y="12961"/>
                    </a:lnTo>
                    <a:lnTo>
                      <a:pt x="20" y="13632"/>
                    </a:lnTo>
                    <a:lnTo>
                      <a:pt x="4" y="14318"/>
                    </a:lnTo>
                    <a:lnTo>
                      <a:pt x="0" y="15019"/>
                    </a:lnTo>
                    <a:lnTo>
                      <a:pt x="13" y="15116"/>
                    </a:lnTo>
                    <a:lnTo>
                      <a:pt x="52" y="15207"/>
                    </a:lnTo>
                    <a:lnTo>
                      <a:pt x="116" y="15293"/>
                    </a:lnTo>
                    <a:lnTo>
                      <a:pt x="202" y="15375"/>
                    </a:lnTo>
                    <a:lnTo>
                      <a:pt x="308" y="15451"/>
                    </a:lnTo>
                    <a:lnTo>
                      <a:pt x="434" y="15523"/>
                    </a:lnTo>
                    <a:lnTo>
                      <a:pt x="577" y="15588"/>
                    </a:lnTo>
                    <a:lnTo>
                      <a:pt x="737" y="15650"/>
                    </a:lnTo>
                    <a:lnTo>
                      <a:pt x="910" y="15707"/>
                    </a:lnTo>
                    <a:lnTo>
                      <a:pt x="1096" y="15759"/>
                    </a:lnTo>
                    <a:lnTo>
                      <a:pt x="1294" y="15809"/>
                    </a:lnTo>
                    <a:lnTo>
                      <a:pt x="1500" y="15853"/>
                    </a:lnTo>
                    <a:lnTo>
                      <a:pt x="1715" y="15895"/>
                    </a:lnTo>
                    <a:lnTo>
                      <a:pt x="1935" y="15931"/>
                    </a:lnTo>
                    <a:lnTo>
                      <a:pt x="2159" y="15965"/>
                    </a:lnTo>
                    <a:lnTo>
                      <a:pt x="2387" y="15995"/>
                    </a:lnTo>
                    <a:lnTo>
                      <a:pt x="2616" y="16022"/>
                    </a:lnTo>
                    <a:lnTo>
                      <a:pt x="2845" y="16047"/>
                    </a:lnTo>
                    <a:lnTo>
                      <a:pt x="3072" y="16068"/>
                    </a:lnTo>
                    <a:lnTo>
                      <a:pt x="3296" y="16087"/>
                    </a:lnTo>
                    <a:lnTo>
                      <a:pt x="3513" y="16102"/>
                    </a:lnTo>
                    <a:lnTo>
                      <a:pt x="3725" y="16116"/>
                    </a:lnTo>
                    <a:lnTo>
                      <a:pt x="3927" y="16128"/>
                    </a:lnTo>
                    <a:lnTo>
                      <a:pt x="4119" y="16137"/>
                    </a:lnTo>
                    <a:lnTo>
                      <a:pt x="4300" y="16145"/>
                    </a:lnTo>
                    <a:lnTo>
                      <a:pt x="4466" y="16150"/>
                    </a:lnTo>
                    <a:lnTo>
                      <a:pt x="4618" y="16155"/>
                    </a:lnTo>
                    <a:lnTo>
                      <a:pt x="4755" y="16157"/>
                    </a:lnTo>
                    <a:lnTo>
                      <a:pt x="4872" y="16159"/>
                    </a:lnTo>
                    <a:lnTo>
                      <a:pt x="4969" y="16159"/>
                    </a:lnTo>
                    <a:lnTo>
                      <a:pt x="5044" y="16159"/>
                    </a:lnTo>
                    <a:lnTo>
                      <a:pt x="5098" y="16158"/>
                    </a:lnTo>
                    <a:lnTo>
                      <a:pt x="5098" y="0"/>
                    </a:lnTo>
                  </a:path>
                </a:pathLst>
              </a:custGeom>
              <a:solidFill>
                <a:srgbClr val="DCDCDC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4383327" y="786159"/>
                <a:ext cx="377346" cy="78614"/>
              </a:xfrm>
              <a:custGeom>
                <a:avLst/>
                <a:gdLst/>
                <a:ahLst/>
                <a:cxnLst>
                  <a:cxn ang="0">
                    <a:pos x="5556" y="733"/>
                  </a:cxn>
                  <a:cxn ang="0">
                    <a:pos x="5313" y="816"/>
                  </a:cxn>
                  <a:cxn ang="0">
                    <a:pos x="5064" y="891"/>
                  </a:cxn>
                  <a:cxn ang="0">
                    <a:pos x="4807" y="959"/>
                  </a:cxn>
                  <a:cxn ang="0">
                    <a:pos x="4545" y="1018"/>
                  </a:cxn>
                  <a:cxn ang="0">
                    <a:pos x="4275" y="1068"/>
                  </a:cxn>
                  <a:cxn ang="0">
                    <a:pos x="4002" y="1111"/>
                  </a:cxn>
                  <a:cxn ang="0">
                    <a:pos x="3722" y="1144"/>
                  </a:cxn>
                  <a:cxn ang="0">
                    <a:pos x="3437" y="1168"/>
                  </a:cxn>
                  <a:cxn ang="0">
                    <a:pos x="3149" y="1183"/>
                  </a:cxn>
                  <a:cxn ang="0">
                    <a:pos x="2858" y="1188"/>
                  </a:cxn>
                  <a:cxn ang="0">
                    <a:pos x="2565" y="1183"/>
                  </a:cxn>
                  <a:cxn ang="0">
                    <a:pos x="2277" y="1168"/>
                  </a:cxn>
                  <a:cxn ang="0">
                    <a:pos x="1992" y="1144"/>
                  </a:cxn>
                  <a:cxn ang="0">
                    <a:pos x="1712" y="1111"/>
                  </a:cxn>
                  <a:cxn ang="0">
                    <a:pos x="1439" y="1068"/>
                  </a:cxn>
                  <a:cxn ang="0">
                    <a:pos x="1169" y="1018"/>
                  </a:cxn>
                  <a:cxn ang="0">
                    <a:pos x="907" y="959"/>
                  </a:cxn>
                  <a:cxn ang="0">
                    <a:pos x="650" y="891"/>
                  </a:cxn>
                  <a:cxn ang="0">
                    <a:pos x="401" y="816"/>
                  </a:cxn>
                  <a:cxn ang="0">
                    <a:pos x="158" y="733"/>
                  </a:cxn>
                  <a:cxn ang="0">
                    <a:pos x="46" y="587"/>
                  </a:cxn>
                  <a:cxn ang="0">
                    <a:pos x="182" y="331"/>
                  </a:cxn>
                  <a:cxn ang="0">
                    <a:pos x="322" y="82"/>
                  </a:cxn>
                  <a:cxn ang="0">
                    <a:pos x="510" y="45"/>
                  </a:cxn>
                  <a:cxn ang="0">
                    <a:pos x="726" y="106"/>
                  </a:cxn>
                  <a:cxn ang="0">
                    <a:pos x="947" y="163"/>
                  </a:cxn>
                  <a:cxn ang="0">
                    <a:pos x="1173" y="212"/>
                  </a:cxn>
                  <a:cxn ang="0">
                    <a:pos x="1402" y="257"/>
                  </a:cxn>
                  <a:cxn ang="0">
                    <a:pos x="1635" y="294"/>
                  </a:cxn>
                  <a:cxn ang="0">
                    <a:pos x="1873" y="325"/>
                  </a:cxn>
                  <a:cxn ang="0">
                    <a:pos x="2115" y="350"/>
                  </a:cxn>
                  <a:cxn ang="0">
                    <a:pos x="2359" y="368"/>
                  </a:cxn>
                  <a:cxn ang="0">
                    <a:pos x="2606" y="379"/>
                  </a:cxn>
                  <a:cxn ang="0">
                    <a:pos x="2858" y="382"/>
                  </a:cxn>
                  <a:cxn ang="0">
                    <a:pos x="3108" y="379"/>
                  </a:cxn>
                  <a:cxn ang="0">
                    <a:pos x="3355" y="368"/>
                  </a:cxn>
                  <a:cxn ang="0">
                    <a:pos x="3599" y="350"/>
                  </a:cxn>
                  <a:cxn ang="0">
                    <a:pos x="3841" y="325"/>
                  </a:cxn>
                  <a:cxn ang="0">
                    <a:pos x="4079" y="294"/>
                  </a:cxn>
                  <a:cxn ang="0">
                    <a:pos x="4312" y="257"/>
                  </a:cxn>
                  <a:cxn ang="0">
                    <a:pos x="4541" y="212"/>
                  </a:cxn>
                  <a:cxn ang="0">
                    <a:pos x="4767" y="162"/>
                  </a:cxn>
                  <a:cxn ang="0">
                    <a:pos x="4988" y="106"/>
                  </a:cxn>
                  <a:cxn ang="0">
                    <a:pos x="5204" y="45"/>
                  </a:cxn>
                  <a:cxn ang="0">
                    <a:pos x="5392" y="82"/>
                  </a:cxn>
                  <a:cxn ang="0">
                    <a:pos x="5532" y="331"/>
                  </a:cxn>
                  <a:cxn ang="0">
                    <a:pos x="5668" y="587"/>
                  </a:cxn>
                </a:cxnLst>
                <a:rect l="0" t="0" r="r" b="b"/>
                <a:pathLst>
                  <a:path w="5714" h="1188">
                    <a:moveTo>
                      <a:pt x="5714" y="673"/>
                    </a:moveTo>
                    <a:lnTo>
                      <a:pt x="5635" y="703"/>
                    </a:lnTo>
                    <a:lnTo>
                      <a:pt x="5556" y="733"/>
                    </a:lnTo>
                    <a:lnTo>
                      <a:pt x="5476" y="761"/>
                    </a:lnTo>
                    <a:lnTo>
                      <a:pt x="5395" y="789"/>
                    </a:lnTo>
                    <a:lnTo>
                      <a:pt x="5313" y="816"/>
                    </a:lnTo>
                    <a:lnTo>
                      <a:pt x="5230" y="841"/>
                    </a:lnTo>
                    <a:lnTo>
                      <a:pt x="5148" y="867"/>
                    </a:lnTo>
                    <a:lnTo>
                      <a:pt x="5064" y="891"/>
                    </a:lnTo>
                    <a:lnTo>
                      <a:pt x="4979" y="914"/>
                    </a:lnTo>
                    <a:lnTo>
                      <a:pt x="4893" y="936"/>
                    </a:lnTo>
                    <a:lnTo>
                      <a:pt x="4807" y="959"/>
                    </a:lnTo>
                    <a:lnTo>
                      <a:pt x="4720" y="979"/>
                    </a:lnTo>
                    <a:lnTo>
                      <a:pt x="4633" y="999"/>
                    </a:lnTo>
                    <a:lnTo>
                      <a:pt x="4545" y="1018"/>
                    </a:lnTo>
                    <a:lnTo>
                      <a:pt x="4455" y="1036"/>
                    </a:lnTo>
                    <a:lnTo>
                      <a:pt x="4366" y="1053"/>
                    </a:lnTo>
                    <a:lnTo>
                      <a:pt x="4275" y="1068"/>
                    </a:lnTo>
                    <a:lnTo>
                      <a:pt x="4185" y="1084"/>
                    </a:lnTo>
                    <a:lnTo>
                      <a:pt x="4093" y="1097"/>
                    </a:lnTo>
                    <a:lnTo>
                      <a:pt x="4002" y="1111"/>
                    </a:lnTo>
                    <a:lnTo>
                      <a:pt x="3909" y="1123"/>
                    </a:lnTo>
                    <a:lnTo>
                      <a:pt x="3816" y="1134"/>
                    </a:lnTo>
                    <a:lnTo>
                      <a:pt x="3722" y="1144"/>
                    </a:lnTo>
                    <a:lnTo>
                      <a:pt x="3627" y="1153"/>
                    </a:lnTo>
                    <a:lnTo>
                      <a:pt x="3533" y="1161"/>
                    </a:lnTo>
                    <a:lnTo>
                      <a:pt x="3437" y="1168"/>
                    </a:lnTo>
                    <a:lnTo>
                      <a:pt x="3342" y="1174"/>
                    </a:lnTo>
                    <a:lnTo>
                      <a:pt x="3246" y="1179"/>
                    </a:lnTo>
                    <a:lnTo>
                      <a:pt x="3149" y="1183"/>
                    </a:lnTo>
                    <a:lnTo>
                      <a:pt x="3052" y="1186"/>
                    </a:lnTo>
                    <a:lnTo>
                      <a:pt x="2955" y="1187"/>
                    </a:lnTo>
                    <a:lnTo>
                      <a:pt x="2858" y="1188"/>
                    </a:lnTo>
                    <a:lnTo>
                      <a:pt x="2759" y="1187"/>
                    </a:lnTo>
                    <a:lnTo>
                      <a:pt x="2662" y="1186"/>
                    </a:lnTo>
                    <a:lnTo>
                      <a:pt x="2565" y="1183"/>
                    </a:lnTo>
                    <a:lnTo>
                      <a:pt x="2468" y="1179"/>
                    </a:lnTo>
                    <a:lnTo>
                      <a:pt x="2372" y="1174"/>
                    </a:lnTo>
                    <a:lnTo>
                      <a:pt x="2277" y="1168"/>
                    </a:lnTo>
                    <a:lnTo>
                      <a:pt x="2181" y="1161"/>
                    </a:lnTo>
                    <a:lnTo>
                      <a:pt x="2087" y="1153"/>
                    </a:lnTo>
                    <a:lnTo>
                      <a:pt x="1992" y="1144"/>
                    </a:lnTo>
                    <a:lnTo>
                      <a:pt x="1898" y="1134"/>
                    </a:lnTo>
                    <a:lnTo>
                      <a:pt x="1805" y="1123"/>
                    </a:lnTo>
                    <a:lnTo>
                      <a:pt x="1712" y="1111"/>
                    </a:lnTo>
                    <a:lnTo>
                      <a:pt x="1621" y="1097"/>
                    </a:lnTo>
                    <a:lnTo>
                      <a:pt x="1529" y="1084"/>
                    </a:lnTo>
                    <a:lnTo>
                      <a:pt x="1439" y="1068"/>
                    </a:lnTo>
                    <a:lnTo>
                      <a:pt x="1348" y="1053"/>
                    </a:lnTo>
                    <a:lnTo>
                      <a:pt x="1259" y="1036"/>
                    </a:lnTo>
                    <a:lnTo>
                      <a:pt x="1169" y="1018"/>
                    </a:lnTo>
                    <a:lnTo>
                      <a:pt x="1081" y="999"/>
                    </a:lnTo>
                    <a:lnTo>
                      <a:pt x="994" y="979"/>
                    </a:lnTo>
                    <a:lnTo>
                      <a:pt x="907" y="959"/>
                    </a:lnTo>
                    <a:lnTo>
                      <a:pt x="821" y="936"/>
                    </a:lnTo>
                    <a:lnTo>
                      <a:pt x="735" y="914"/>
                    </a:lnTo>
                    <a:lnTo>
                      <a:pt x="650" y="891"/>
                    </a:lnTo>
                    <a:lnTo>
                      <a:pt x="566" y="867"/>
                    </a:lnTo>
                    <a:lnTo>
                      <a:pt x="484" y="841"/>
                    </a:lnTo>
                    <a:lnTo>
                      <a:pt x="401" y="816"/>
                    </a:lnTo>
                    <a:lnTo>
                      <a:pt x="319" y="789"/>
                    </a:lnTo>
                    <a:lnTo>
                      <a:pt x="238" y="761"/>
                    </a:lnTo>
                    <a:lnTo>
                      <a:pt x="158" y="733"/>
                    </a:lnTo>
                    <a:lnTo>
                      <a:pt x="79" y="703"/>
                    </a:lnTo>
                    <a:lnTo>
                      <a:pt x="0" y="673"/>
                    </a:lnTo>
                    <a:lnTo>
                      <a:pt x="46" y="587"/>
                    </a:lnTo>
                    <a:lnTo>
                      <a:pt x="90" y="501"/>
                    </a:lnTo>
                    <a:lnTo>
                      <a:pt x="136" y="416"/>
                    </a:lnTo>
                    <a:lnTo>
                      <a:pt x="182" y="331"/>
                    </a:lnTo>
                    <a:lnTo>
                      <a:pt x="228" y="247"/>
                    </a:lnTo>
                    <a:lnTo>
                      <a:pt x="275" y="164"/>
                    </a:lnTo>
                    <a:lnTo>
                      <a:pt x="322" y="82"/>
                    </a:lnTo>
                    <a:lnTo>
                      <a:pt x="370" y="0"/>
                    </a:lnTo>
                    <a:lnTo>
                      <a:pt x="440" y="22"/>
                    </a:lnTo>
                    <a:lnTo>
                      <a:pt x="510" y="45"/>
                    </a:lnTo>
                    <a:lnTo>
                      <a:pt x="582" y="66"/>
                    </a:lnTo>
                    <a:lnTo>
                      <a:pt x="654" y="86"/>
                    </a:lnTo>
                    <a:lnTo>
                      <a:pt x="726" y="106"/>
                    </a:lnTo>
                    <a:lnTo>
                      <a:pt x="800" y="126"/>
                    </a:lnTo>
                    <a:lnTo>
                      <a:pt x="873" y="144"/>
                    </a:lnTo>
                    <a:lnTo>
                      <a:pt x="947" y="163"/>
                    </a:lnTo>
                    <a:lnTo>
                      <a:pt x="1022" y="180"/>
                    </a:lnTo>
                    <a:lnTo>
                      <a:pt x="1097" y="197"/>
                    </a:lnTo>
                    <a:lnTo>
                      <a:pt x="1173" y="212"/>
                    </a:lnTo>
                    <a:lnTo>
                      <a:pt x="1249" y="228"/>
                    </a:lnTo>
                    <a:lnTo>
                      <a:pt x="1325" y="243"/>
                    </a:lnTo>
                    <a:lnTo>
                      <a:pt x="1402" y="257"/>
                    </a:lnTo>
                    <a:lnTo>
                      <a:pt x="1480" y="271"/>
                    </a:lnTo>
                    <a:lnTo>
                      <a:pt x="1557" y="283"/>
                    </a:lnTo>
                    <a:lnTo>
                      <a:pt x="1635" y="294"/>
                    </a:lnTo>
                    <a:lnTo>
                      <a:pt x="1715" y="305"/>
                    </a:lnTo>
                    <a:lnTo>
                      <a:pt x="1794" y="316"/>
                    </a:lnTo>
                    <a:lnTo>
                      <a:pt x="1873" y="325"/>
                    </a:lnTo>
                    <a:lnTo>
                      <a:pt x="1954" y="334"/>
                    </a:lnTo>
                    <a:lnTo>
                      <a:pt x="2034" y="343"/>
                    </a:lnTo>
                    <a:lnTo>
                      <a:pt x="2115" y="350"/>
                    </a:lnTo>
                    <a:lnTo>
                      <a:pt x="2195" y="357"/>
                    </a:lnTo>
                    <a:lnTo>
                      <a:pt x="2277" y="363"/>
                    </a:lnTo>
                    <a:lnTo>
                      <a:pt x="2359" y="368"/>
                    </a:lnTo>
                    <a:lnTo>
                      <a:pt x="2441" y="372"/>
                    </a:lnTo>
                    <a:lnTo>
                      <a:pt x="2524" y="376"/>
                    </a:lnTo>
                    <a:lnTo>
                      <a:pt x="2606" y="379"/>
                    </a:lnTo>
                    <a:lnTo>
                      <a:pt x="2690" y="380"/>
                    </a:lnTo>
                    <a:lnTo>
                      <a:pt x="2774" y="382"/>
                    </a:lnTo>
                    <a:lnTo>
                      <a:pt x="2858" y="382"/>
                    </a:lnTo>
                    <a:lnTo>
                      <a:pt x="2940" y="382"/>
                    </a:lnTo>
                    <a:lnTo>
                      <a:pt x="3024" y="380"/>
                    </a:lnTo>
                    <a:lnTo>
                      <a:pt x="3108" y="379"/>
                    </a:lnTo>
                    <a:lnTo>
                      <a:pt x="3190" y="376"/>
                    </a:lnTo>
                    <a:lnTo>
                      <a:pt x="3273" y="372"/>
                    </a:lnTo>
                    <a:lnTo>
                      <a:pt x="3355" y="368"/>
                    </a:lnTo>
                    <a:lnTo>
                      <a:pt x="3437" y="363"/>
                    </a:lnTo>
                    <a:lnTo>
                      <a:pt x="3518" y="357"/>
                    </a:lnTo>
                    <a:lnTo>
                      <a:pt x="3599" y="350"/>
                    </a:lnTo>
                    <a:lnTo>
                      <a:pt x="3680" y="343"/>
                    </a:lnTo>
                    <a:lnTo>
                      <a:pt x="3760" y="334"/>
                    </a:lnTo>
                    <a:lnTo>
                      <a:pt x="3841" y="325"/>
                    </a:lnTo>
                    <a:lnTo>
                      <a:pt x="3920" y="316"/>
                    </a:lnTo>
                    <a:lnTo>
                      <a:pt x="3999" y="305"/>
                    </a:lnTo>
                    <a:lnTo>
                      <a:pt x="4079" y="294"/>
                    </a:lnTo>
                    <a:lnTo>
                      <a:pt x="4157" y="283"/>
                    </a:lnTo>
                    <a:lnTo>
                      <a:pt x="4234" y="271"/>
                    </a:lnTo>
                    <a:lnTo>
                      <a:pt x="4312" y="257"/>
                    </a:lnTo>
                    <a:lnTo>
                      <a:pt x="4389" y="243"/>
                    </a:lnTo>
                    <a:lnTo>
                      <a:pt x="4465" y="228"/>
                    </a:lnTo>
                    <a:lnTo>
                      <a:pt x="4541" y="212"/>
                    </a:lnTo>
                    <a:lnTo>
                      <a:pt x="4617" y="197"/>
                    </a:lnTo>
                    <a:lnTo>
                      <a:pt x="4692" y="180"/>
                    </a:lnTo>
                    <a:lnTo>
                      <a:pt x="4767" y="162"/>
                    </a:lnTo>
                    <a:lnTo>
                      <a:pt x="4841" y="144"/>
                    </a:lnTo>
                    <a:lnTo>
                      <a:pt x="4914" y="126"/>
                    </a:lnTo>
                    <a:lnTo>
                      <a:pt x="4988" y="106"/>
                    </a:lnTo>
                    <a:lnTo>
                      <a:pt x="5060" y="86"/>
                    </a:lnTo>
                    <a:lnTo>
                      <a:pt x="5132" y="66"/>
                    </a:lnTo>
                    <a:lnTo>
                      <a:pt x="5204" y="45"/>
                    </a:lnTo>
                    <a:lnTo>
                      <a:pt x="5274" y="22"/>
                    </a:lnTo>
                    <a:lnTo>
                      <a:pt x="5344" y="0"/>
                    </a:lnTo>
                    <a:lnTo>
                      <a:pt x="5392" y="82"/>
                    </a:lnTo>
                    <a:lnTo>
                      <a:pt x="5439" y="164"/>
                    </a:lnTo>
                    <a:lnTo>
                      <a:pt x="5486" y="247"/>
                    </a:lnTo>
                    <a:lnTo>
                      <a:pt x="5532" y="331"/>
                    </a:lnTo>
                    <a:lnTo>
                      <a:pt x="5578" y="416"/>
                    </a:lnTo>
                    <a:lnTo>
                      <a:pt x="5624" y="501"/>
                    </a:lnTo>
                    <a:lnTo>
                      <a:pt x="5668" y="587"/>
                    </a:lnTo>
                    <a:lnTo>
                      <a:pt x="5714" y="673"/>
                    </a:lnTo>
                  </a:path>
                </a:pathLst>
              </a:custGeom>
              <a:solidFill>
                <a:srgbClr val="4B4B4B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4572000" y="786159"/>
                <a:ext cx="188673" cy="78614"/>
              </a:xfrm>
              <a:custGeom>
                <a:avLst/>
                <a:gdLst/>
                <a:ahLst/>
                <a:cxnLst>
                  <a:cxn ang="0">
                    <a:pos x="0" y="1188"/>
                  </a:cxn>
                  <a:cxn ang="0">
                    <a:pos x="97" y="1187"/>
                  </a:cxn>
                  <a:cxn ang="0">
                    <a:pos x="291" y="1183"/>
                  </a:cxn>
                  <a:cxn ang="0">
                    <a:pos x="484" y="1174"/>
                  </a:cxn>
                  <a:cxn ang="0">
                    <a:pos x="675" y="1161"/>
                  </a:cxn>
                  <a:cxn ang="0">
                    <a:pos x="864" y="1144"/>
                  </a:cxn>
                  <a:cxn ang="0">
                    <a:pos x="1051" y="1123"/>
                  </a:cxn>
                  <a:cxn ang="0">
                    <a:pos x="1235" y="1097"/>
                  </a:cxn>
                  <a:cxn ang="0">
                    <a:pos x="1417" y="1068"/>
                  </a:cxn>
                  <a:cxn ang="0">
                    <a:pos x="1597" y="1036"/>
                  </a:cxn>
                  <a:cxn ang="0">
                    <a:pos x="1775" y="999"/>
                  </a:cxn>
                  <a:cxn ang="0">
                    <a:pos x="1949" y="959"/>
                  </a:cxn>
                  <a:cxn ang="0">
                    <a:pos x="2121" y="914"/>
                  </a:cxn>
                  <a:cxn ang="0">
                    <a:pos x="2290" y="867"/>
                  </a:cxn>
                  <a:cxn ang="0">
                    <a:pos x="2455" y="816"/>
                  </a:cxn>
                  <a:cxn ang="0">
                    <a:pos x="2618" y="761"/>
                  </a:cxn>
                  <a:cxn ang="0">
                    <a:pos x="2777" y="703"/>
                  </a:cxn>
                  <a:cxn ang="0">
                    <a:pos x="2810" y="587"/>
                  </a:cxn>
                  <a:cxn ang="0">
                    <a:pos x="2720" y="416"/>
                  </a:cxn>
                  <a:cxn ang="0">
                    <a:pos x="2628" y="247"/>
                  </a:cxn>
                  <a:cxn ang="0">
                    <a:pos x="2534" y="82"/>
                  </a:cxn>
                  <a:cxn ang="0">
                    <a:pos x="2416" y="22"/>
                  </a:cxn>
                  <a:cxn ang="0">
                    <a:pos x="2274" y="66"/>
                  </a:cxn>
                  <a:cxn ang="0">
                    <a:pos x="2130" y="106"/>
                  </a:cxn>
                  <a:cxn ang="0">
                    <a:pos x="1983" y="144"/>
                  </a:cxn>
                  <a:cxn ang="0">
                    <a:pos x="1834" y="180"/>
                  </a:cxn>
                  <a:cxn ang="0">
                    <a:pos x="1683" y="212"/>
                  </a:cxn>
                  <a:cxn ang="0">
                    <a:pos x="1531" y="243"/>
                  </a:cxn>
                  <a:cxn ang="0">
                    <a:pos x="1376" y="271"/>
                  </a:cxn>
                  <a:cxn ang="0">
                    <a:pos x="1221" y="294"/>
                  </a:cxn>
                  <a:cxn ang="0">
                    <a:pos x="1062" y="316"/>
                  </a:cxn>
                  <a:cxn ang="0">
                    <a:pos x="902" y="334"/>
                  </a:cxn>
                  <a:cxn ang="0">
                    <a:pos x="741" y="350"/>
                  </a:cxn>
                  <a:cxn ang="0">
                    <a:pos x="579" y="363"/>
                  </a:cxn>
                  <a:cxn ang="0">
                    <a:pos x="415" y="372"/>
                  </a:cxn>
                  <a:cxn ang="0">
                    <a:pos x="250" y="379"/>
                  </a:cxn>
                  <a:cxn ang="0">
                    <a:pos x="83" y="382"/>
                  </a:cxn>
                  <a:cxn ang="0">
                    <a:pos x="0" y="382"/>
                  </a:cxn>
                  <a:cxn ang="0">
                    <a:pos x="0" y="1188"/>
                  </a:cxn>
                </a:cxnLst>
                <a:rect l="0" t="0" r="r" b="b"/>
                <a:pathLst>
                  <a:path w="2856" h="1188">
                    <a:moveTo>
                      <a:pt x="0" y="1188"/>
                    </a:moveTo>
                    <a:lnTo>
                      <a:pt x="0" y="1188"/>
                    </a:lnTo>
                    <a:lnTo>
                      <a:pt x="0" y="1188"/>
                    </a:lnTo>
                    <a:lnTo>
                      <a:pt x="97" y="1187"/>
                    </a:lnTo>
                    <a:lnTo>
                      <a:pt x="194" y="1186"/>
                    </a:lnTo>
                    <a:lnTo>
                      <a:pt x="291" y="1183"/>
                    </a:lnTo>
                    <a:lnTo>
                      <a:pt x="388" y="1179"/>
                    </a:lnTo>
                    <a:lnTo>
                      <a:pt x="484" y="1174"/>
                    </a:lnTo>
                    <a:lnTo>
                      <a:pt x="579" y="1168"/>
                    </a:lnTo>
                    <a:lnTo>
                      <a:pt x="675" y="1161"/>
                    </a:lnTo>
                    <a:lnTo>
                      <a:pt x="770" y="1153"/>
                    </a:lnTo>
                    <a:lnTo>
                      <a:pt x="864" y="1144"/>
                    </a:lnTo>
                    <a:lnTo>
                      <a:pt x="958" y="1134"/>
                    </a:lnTo>
                    <a:lnTo>
                      <a:pt x="1051" y="1123"/>
                    </a:lnTo>
                    <a:lnTo>
                      <a:pt x="1144" y="1111"/>
                    </a:lnTo>
                    <a:lnTo>
                      <a:pt x="1235" y="1097"/>
                    </a:lnTo>
                    <a:lnTo>
                      <a:pt x="1327" y="1084"/>
                    </a:lnTo>
                    <a:lnTo>
                      <a:pt x="1417" y="1068"/>
                    </a:lnTo>
                    <a:lnTo>
                      <a:pt x="1508" y="1053"/>
                    </a:lnTo>
                    <a:lnTo>
                      <a:pt x="1597" y="1036"/>
                    </a:lnTo>
                    <a:lnTo>
                      <a:pt x="1687" y="1018"/>
                    </a:lnTo>
                    <a:lnTo>
                      <a:pt x="1775" y="999"/>
                    </a:lnTo>
                    <a:lnTo>
                      <a:pt x="1862" y="979"/>
                    </a:lnTo>
                    <a:lnTo>
                      <a:pt x="1949" y="959"/>
                    </a:lnTo>
                    <a:lnTo>
                      <a:pt x="2035" y="936"/>
                    </a:lnTo>
                    <a:lnTo>
                      <a:pt x="2121" y="914"/>
                    </a:lnTo>
                    <a:lnTo>
                      <a:pt x="2206" y="891"/>
                    </a:lnTo>
                    <a:lnTo>
                      <a:pt x="2290" y="867"/>
                    </a:lnTo>
                    <a:lnTo>
                      <a:pt x="2372" y="841"/>
                    </a:lnTo>
                    <a:lnTo>
                      <a:pt x="2455" y="816"/>
                    </a:lnTo>
                    <a:lnTo>
                      <a:pt x="2537" y="789"/>
                    </a:lnTo>
                    <a:lnTo>
                      <a:pt x="2618" y="761"/>
                    </a:lnTo>
                    <a:lnTo>
                      <a:pt x="2699" y="733"/>
                    </a:lnTo>
                    <a:lnTo>
                      <a:pt x="2777" y="703"/>
                    </a:lnTo>
                    <a:lnTo>
                      <a:pt x="2856" y="673"/>
                    </a:lnTo>
                    <a:lnTo>
                      <a:pt x="2810" y="587"/>
                    </a:lnTo>
                    <a:lnTo>
                      <a:pt x="2766" y="501"/>
                    </a:lnTo>
                    <a:lnTo>
                      <a:pt x="2720" y="416"/>
                    </a:lnTo>
                    <a:lnTo>
                      <a:pt x="2674" y="331"/>
                    </a:lnTo>
                    <a:lnTo>
                      <a:pt x="2628" y="247"/>
                    </a:lnTo>
                    <a:lnTo>
                      <a:pt x="2581" y="164"/>
                    </a:lnTo>
                    <a:lnTo>
                      <a:pt x="2534" y="82"/>
                    </a:lnTo>
                    <a:lnTo>
                      <a:pt x="2486" y="0"/>
                    </a:lnTo>
                    <a:lnTo>
                      <a:pt x="2416" y="22"/>
                    </a:lnTo>
                    <a:lnTo>
                      <a:pt x="2346" y="45"/>
                    </a:lnTo>
                    <a:lnTo>
                      <a:pt x="2274" y="66"/>
                    </a:lnTo>
                    <a:lnTo>
                      <a:pt x="2203" y="86"/>
                    </a:lnTo>
                    <a:lnTo>
                      <a:pt x="2130" y="106"/>
                    </a:lnTo>
                    <a:lnTo>
                      <a:pt x="2056" y="126"/>
                    </a:lnTo>
                    <a:lnTo>
                      <a:pt x="1983" y="144"/>
                    </a:lnTo>
                    <a:lnTo>
                      <a:pt x="1909" y="163"/>
                    </a:lnTo>
                    <a:lnTo>
                      <a:pt x="1834" y="180"/>
                    </a:lnTo>
                    <a:lnTo>
                      <a:pt x="1759" y="197"/>
                    </a:lnTo>
                    <a:lnTo>
                      <a:pt x="1683" y="212"/>
                    </a:lnTo>
                    <a:lnTo>
                      <a:pt x="1607" y="228"/>
                    </a:lnTo>
                    <a:lnTo>
                      <a:pt x="1531" y="243"/>
                    </a:lnTo>
                    <a:lnTo>
                      <a:pt x="1454" y="257"/>
                    </a:lnTo>
                    <a:lnTo>
                      <a:pt x="1376" y="271"/>
                    </a:lnTo>
                    <a:lnTo>
                      <a:pt x="1299" y="283"/>
                    </a:lnTo>
                    <a:lnTo>
                      <a:pt x="1221" y="294"/>
                    </a:lnTo>
                    <a:lnTo>
                      <a:pt x="1141" y="305"/>
                    </a:lnTo>
                    <a:lnTo>
                      <a:pt x="1062" y="316"/>
                    </a:lnTo>
                    <a:lnTo>
                      <a:pt x="983" y="325"/>
                    </a:lnTo>
                    <a:lnTo>
                      <a:pt x="902" y="334"/>
                    </a:lnTo>
                    <a:lnTo>
                      <a:pt x="822" y="343"/>
                    </a:lnTo>
                    <a:lnTo>
                      <a:pt x="741" y="350"/>
                    </a:lnTo>
                    <a:lnTo>
                      <a:pt x="661" y="357"/>
                    </a:lnTo>
                    <a:lnTo>
                      <a:pt x="579" y="363"/>
                    </a:lnTo>
                    <a:lnTo>
                      <a:pt x="497" y="368"/>
                    </a:lnTo>
                    <a:lnTo>
                      <a:pt x="415" y="372"/>
                    </a:lnTo>
                    <a:lnTo>
                      <a:pt x="332" y="376"/>
                    </a:lnTo>
                    <a:lnTo>
                      <a:pt x="250" y="379"/>
                    </a:lnTo>
                    <a:lnTo>
                      <a:pt x="166" y="380"/>
                    </a:lnTo>
                    <a:lnTo>
                      <a:pt x="83" y="38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1188"/>
                    </a:lnTo>
                  </a:path>
                </a:pathLst>
              </a:custGeom>
              <a:solidFill>
                <a:srgbClr val="4B4B4B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4051300" y="1301310"/>
                <a:ext cx="199309" cy="446711"/>
              </a:xfrm>
              <a:custGeom>
                <a:avLst/>
                <a:gdLst/>
                <a:ahLst/>
                <a:cxnLst>
                  <a:cxn ang="0">
                    <a:pos x="3021" y="0"/>
                  </a:cxn>
                  <a:cxn ang="0">
                    <a:pos x="0" y="1815"/>
                  </a:cxn>
                  <a:cxn ang="0">
                    <a:pos x="386" y="6345"/>
                  </a:cxn>
                  <a:cxn ang="0">
                    <a:pos x="1350" y="6762"/>
                  </a:cxn>
                  <a:cxn ang="0">
                    <a:pos x="1387" y="6675"/>
                  </a:cxn>
                  <a:cxn ang="0">
                    <a:pos x="1424" y="6589"/>
                  </a:cxn>
                  <a:cxn ang="0">
                    <a:pos x="1461" y="6503"/>
                  </a:cxn>
                  <a:cxn ang="0">
                    <a:pos x="1499" y="6418"/>
                  </a:cxn>
                  <a:cxn ang="0">
                    <a:pos x="1537" y="6333"/>
                  </a:cxn>
                  <a:cxn ang="0">
                    <a:pos x="1576" y="6249"/>
                  </a:cxn>
                  <a:cxn ang="0">
                    <a:pos x="1615" y="6166"/>
                  </a:cxn>
                  <a:cxn ang="0">
                    <a:pos x="1654" y="6083"/>
                  </a:cxn>
                  <a:cxn ang="0">
                    <a:pos x="1694" y="6000"/>
                  </a:cxn>
                  <a:cxn ang="0">
                    <a:pos x="1735" y="5919"/>
                  </a:cxn>
                  <a:cxn ang="0">
                    <a:pos x="1777" y="5838"/>
                  </a:cxn>
                  <a:cxn ang="0">
                    <a:pos x="1818" y="5759"/>
                  </a:cxn>
                  <a:cxn ang="0">
                    <a:pos x="1861" y="5680"/>
                  </a:cxn>
                  <a:cxn ang="0">
                    <a:pos x="1904" y="5601"/>
                  </a:cxn>
                  <a:cxn ang="0">
                    <a:pos x="1948" y="5523"/>
                  </a:cxn>
                  <a:cxn ang="0">
                    <a:pos x="1992" y="5447"/>
                  </a:cxn>
                  <a:cxn ang="0">
                    <a:pos x="2037" y="5371"/>
                  </a:cxn>
                  <a:cxn ang="0">
                    <a:pos x="2083" y="5295"/>
                  </a:cxn>
                  <a:cxn ang="0">
                    <a:pos x="2129" y="5221"/>
                  </a:cxn>
                  <a:cxn ang="0">
                    <a:pos x="2176" y="5148"/>
                  </a:cxn>
                  <a:cxn ang="0">
                    <a:pos x="2224" y="5076"/>
                  </a:cxn>
                  <a:cxn ang="0">
                    <a:pos x="2272" y="5005"/>
                  </a:cxn>
                  <a:cxn ang="0">
                    <a:pos x="2321" y="4934"/>
                  </a:cxn>
                  <a:cxn ang="0">
                    <a:pos x="2371" y="4864"/>
                  </a:cxn>
                  <a:cxn ang="0">
                    <a:pos x="2421" y="4796"/>
                  </a:cxn>
                  <a:cxn ang="0">
                    <a:pos x="2473" y="4729"/>
                  </a:cxn>
                  <a:cxn ang="0">
                    <a:pos x="2525" y="4662"/>
                  </a:cxn>
                  <a:cxn ang="0">
                    <a:pos x="2579" y="4596"/>
                  </a:cxn>
                  <a:cxn ang="0">
                    <a:pos x="2633" y="4532"/>
                  </a:cxn>
                  <a:cxn ang="0">
                    <a:pos x="2687" y="4468"/>
                  </a:cxn>
                  <a:cxn ang="0">
                    <a:pos x="2742" y="4406"/>
                  </a:cxn>
                  <a:cxn ang="0">
                    <a:pos x="2799" y="4345"/>
                  </a:cxn>
                  <a:cxn ang="0">
                    <a:pos x="2795" y="4324"/>
                  </a:cxn>
                  <a:cxn ang="0">
                    <a:pos x="2791" y="4304"/>
                  </a:cxn>
                  <a:cxn ang="0">
                    <a:pos x="2789" y="4283"/>
                  </a:cxn>
                  <a:cxn ang="0">
                    <a:pos x="2788" y="4262"/>
                  </a:cxn>
                  <a:cxn ang="0">
                    <a:pos x="2788" y="3977"/>
                  </a:cxn>
                  <a:cxn ang="0">
                    <a:pos x="2790" y="3695"/>
                  </a:cxn>
                  <a:cxn ang="0">
                    <a:pos x="2795" y="3415"/>
                  </a:cxn>
                  <a:cxn ang="0">
                    <a:pos x="2800" y="3137"/>
                  </a:cxn>
                  <a:cxn ang="0">
                    <a:pos x="2809" y="2863"/>
                  </a:cxn>
                  <a:cxn ang="0">
                    <a:pos x="2819" y="2591"/>
                  </a:cxn>
                  <a:cxn ang="0">
                    <a:pos x="2830" y="2321"/>
                  </a:cxn>
                  <a:cxn ang="0">
                    <a:pos x="2845" y="2054"/>
                  </a:cxn>
                  <a:cxn ang="0">
                    <a:pos x="2860" y="1788"/>
                  </a:cxn>
                  <a:cxn ang="0">
                    <a:pos x="2877" y="1525"/>
                  </a:cxn>
                  <a:cxn ang="0">
                    <a:pos x="2897" y="1265"/>
                  </a:cxn>
                  <a:cxn ang="0">
                    <a:pos x="2919" y="1008"/>
                  </a:cxn>
                  <a:cxn ang="0">
                    <a:pos x="2942" y="752"/>
                  </a:cxn>
                  <a:cxn ang="0">
                    <a:pos x="2967" y="499"/>
                  </a:cxn>
                  <a:cxn ang="0">
                    <a:pos x="2993" y="248"/>
                  </a:cxn>
                  <a:cxn ang="0">
                    <a:pos x="3021" y="0"/>
                  </a:cxn>
                </a:cxnLst>
                <a:rect l="0" t="0" r="r" b="b"/>
                <a:pathLst>
                  <a:path w="3021" h="6762">
                    <a:moveTo>
                      <a:pt x="3021" y="0"/>
                    </a:moveTo>
                    <a:lnTo>
                      <a:pt x="0" y="1815"/>
                    </a:lnTo>
                    <a:lnTo>
                      <a:pt x="386" y="6345"/>
                    </a:lnTo>
                    <a:lnTo>
                      <a:pt x="1350" y="6762"/>
                    </a:lnTo>
                    <a:lnTo>
                      <a:pt x="1387" y="6675"/>
                    </a:lnTo>
                    <a:lnTo>
                      <a:pt x="1424" y="6589"/>
                    </a:lnTo>
                    <a:lnTo>
                      <a:pt x="1461" y="6503"/>
                    </a:lnTo>
                    <a:lnTo>
                      <a:pt x="1499" y="6418"/>
                    </a:lnTo>
                    <a:lnTo>
                      <a:pt x="1537" y="6333"/>
                    </a:lnTo>
                    <a:lnTo>
                      <a:pt x="1576" y="6249"/>
                    </a:lnTo>
                    <a:lnTo>
                      <a:pt x="1615" y="6166"/>
                    </a:lnTo>
                    <a:lnTo>
                      <a:pt x="1654" y="6083"/>
                    </a:lnTo>
                    <a:lnTo>
                      <a:pt x="1694" y="6000"/>
                    </a:lnTo>
                    <a:lnTo>
                      <a:pt x="1735" y="5919"/>
                    </a:lnTo>
                    <a:lnTo>
                      <a:pt x="1777" y="5838"/>
                    </a:lnTo>
                    <a:lnTo>
                      <a:pt x="1818" y="5759"/>
                    </a:lnTo>
                    <a:lnTo>
                      <a:pt x="1861" y="5680"/>
                    </a:lnTo>
                    <a:lnTo>
                      <a:pt x="1904" y="5601"/>
                    </a:lnTo>
                    <a:lnTo>
                      <a:pt x="1948" y="5523"/>
                    </a:lnTo>
                    <a:lnTo>
                      <a:pt x="1992" y="5447"/>
                    </a:lnTo>
                    <a:lnTo>
                      <a:pt x="2037" y="5371"/>
                    </a:lnTo>
                    <a:lnTo>
                      <a:pt x="2083" y="5295"/>
                    </a:lnTo>
                    <a:lnTo>
                      <a:pt x="2129" y="5221"/>
                    </a:lnTo>
                    <a:lnTo>
                      <a:pt x="2176" y="5148"/>
                    </a:lnTo>
                    <a:lnTo>
                      <a:pt x="2224" y="5076"/>
                    </a:lnTo>
                    <a:lnTo>
                      <a:pt x="2272" y="5005"/>
                    </a:lnTo>
                    <a:lnTo>
                      <a:pt x="2321" y="4934"/>
                    </a:lnTo>
                    <a:lnTo>
                      <a:pt x="2371" y="4864"/>
                    </a:lnTo>
                    <a:lnTo>
                      <a:pt x="2421" y="4796"/>
                    </a:lnTo>
                    <a:lnTo>
                      <a:pt x="2473" y="4729"/>
                    </a:lnTo>
                    <a:lnTo>
                      <a:pt x="2525" y="4662"/>
                    </a:lnTo>
                    <a:lnTo>
                      <a:pt x="2579" y="4596"/>
                    </a:lnTo>
                    <a:lnTo>
                      <a:pt x="2633" y="4532"/>
                    </a:lnTo>
                    <a:lnTo>
                      <a:pt x="2687" y="4468"/>
                    </a:lnTo>
                    <a:lnTo>
                      <a:pt x="2742" y="4406"/>
                    </a:lnTo>
                    <a:lnTo>
                      <a:pt x="2799" y="4345"/>
                    </a:lnTo>
                    <a:lnTo>
                      <a:pt x="2795" y="4324"/>
                    </a:lnTo>
                    <a:lnTo>
                      <a:pt x="2791" y="4304"/>
                    </a:lnTo>
                    <a:lnTo>
                      <a:pt x="2789" y="4283"/>
                    </a:lnTo>
                    <a:lnTo>
                      <a:pt x="2788" y="4262"/>
                    </a:lnTo>
                    <a:lnTo>
                      <a:pt x="2788" y="3977"/>
                    </a:lnTo>
                    <a:lnTo>
                      <a:pt x="2790" y="3695"/>
                    </a:lnTo>
                    <a:lnTo>
                      <a:pt x="2795" y="3415"/>
                    </a:lnTo>
                    <a:lnTo>
                      <a:pt x="2800" y="3137"/>
                    </a:lnTo>
                    <a:lnTo>
                      <a:pt x="2809" y="2863"/>
                    </a:lnTo>
                    <a:lnTo>
                      <a:pt x="2819" y="2591"/>
                    </a:lnTo>
                    <a:lnTo>
                      <a:pt x="2830" y="2321"/>
                    </a:lnTo>
                    <a:lnTo>
                      <a:pt x="2845" y="2054"/>
                    </a:lnTo>
                    <a:lnTo>
                      <a:pt x="2860" y="1788"/>
                    </a:lnTo>
                    <a:lnTo>
                      <a:pt x="2877" y="1525"/>
                    </a:lnTo>
                    <a:lnTo>
                      <a:pt x="2897" y="1265"/>
                    </a:lnTo>
                    <a:lnTo>
                      <a:pt x="2919" y="1008"/>
                    </a:lnTo>
                    <a:lnTo>
                      <a:pt x="2942" y="752"/>
                    </a:lnTo>
                    <a:lnTo>
                      <a:pt x="2967" y="499"/>
                    </a:lnTo>
                    <a:lnTo>
                      <a:pt x="2993" y="24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rgbClr val="F0821E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4893391" y="1301310"/>
                <a:ext cx="199309" cy="4467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21" y="1815"/>
                  </a:cxn>
                  <a:cxn ang="0">
                    <a:pos x="2635" y="6345"/>
                  </a:cxn>
                  <a:cxn ang="0">
                    <a:pos x="1671" y="6762"/>
                  </a:cxn>
                  <a:cxn ang="0">
                    <a:pos x="1634" y="6675"/>
                  </a:cxn>
                  <a:cxn ang="0">
                    <a:pos x="1597" y="6589"/>
                  </a:cxn>
                  <a:cxn ang="0">
                    <a:pos x="1560" y="6503"/>
                  </a:cxn>
                  <a:cxn ang="0">
                    <a:pos x="1522" y="6418"/>
                  </a:cxn>
                  <a:cxn ang="0">
                    <a:pos x="1484" y="6333"/>
                  </a:cxn>
                  <a:cxn ang="0">
                    <a:pos x="1445" y="6248"/>
                  </a:cxn>
                  <a:cxn ang="0">
                    <a:pos x="1406" y="6166"/>
                  </a:cxn>
                  <a:cxn ang="0">
                    <a:pos x="1367" y="6083"/>
                  </a:cxn>
                  <a:cxn ang="0">
                    <a:pos x="1327" y="6000"/>
                  </a:cxn>
                  <a:cxn ang="0">
                    <a:pos x="1286" y="5919"/>
                  </a:cxn>
                  <a:cxn ang="0">
                    <a:pos x="1244" y="5838"/>
                  </a:cxn>
                  <a:cxn ang="0">
                    <a:pos x="1203" y="5759"/>
                  </a:cxn>
                  <a:cxn ang="0">
                    <a:pos x="1160" y="5680"/>
                  </a:cxn>
                  <a:cxn ang="0">
                    <a:pos x="1117" y="5601"/>
                  </a:cxn>
                  <a:cxn ang="0">
                    <a:pos x="1073" y="5523"/>
                  </a:cxn>
                  <a:cxn ang="0">
                    <a:pos x="1029" y="5447"/>
                  </a:cxn>
                  <a:cxn ang="0">
                    <a:pos x="984" y="5371"/>
                  </a:cxn>
                  <a:cxn ang="0">
                    <a:pos x="938" y="5295"/>
                  </a:cxn>
                  <a:cxn ang="0">
                    <a:pos x="892" y="5221"/>
                  </a:cxn>
                  <a:cxn ang="0">
                    <a:pos x="845" y="5148"/>
                  </a:cxn>
                  <a:cxn ang="0">
                    <a:pos x="797" y="5076"/>
                  </a:cxn>
                  <a:cxn ang="0">
                    <a:pos x="749" y="5005"/>
                  </a:cxn>
                  <a:cxn ang="0">
                    <a:pos x="700" y="4934"/>
                  </a:cxn>
                  <a:cxn ang="0">
                    <a:pos x="650" y="4864"/>
                  </a:cxn>
                  <a:cxn ang="0">
                    <a:pos x="600" y="4796"/>
                  </a:cxn>
                  <a:cxn ang="0">
                    <a:pos x="548" y="4729"/>
                  </a:cxn>
                  <a:cxn ang="0">
                    <a:pos x="496" y="4662"/>
                  </a:cxn>
                  <a:cxn ang="0">
                    <a:pos x="442" y="4596"/>
                  </a:cxn>
                  <a:cxn ang="0">
                    <a:pos x="388" y="4532"/>
                  </a:cxn>
                  <a:cxn ang="0">
                    <a:pos x="334" y="4468"/>
                  </a:cxn>
                  <a:cxn ang="0">
                    <a:pos x="279" y="4406"/>
                  </a:cxn>
                  <a:cxn ang="0">
                    <a:pos x="222" y="4345"/>
                  </a:cxn>
                  <a:cxn ang="0">
                    <a:pos x="226" y="4324"/>
                  </a:cxn>
                  <a:cxn ang="0">
                    <a:pos x="230" y="4304"/>
                  </a:cxn>
                  <a:cxn ang="0">
                    <a:pos x="232" y="4283"/>
                  </a:cxn>
                  <a:cxn ang="0">
                    <a:pos x="233" y="4262"/>
                  </a:cxn>
                  <a:cxn ang="0">
                    <a:pos x="233" y="3977"/>
                  </a:cxn>
                  <a:cxn ang="0">
                    <a:pos x="231" y="3695"/>
                  </a:cxn>
                  <a:cxn ang="0">
                    <a:pos x="226" y="3415"/>
                  </a:cxn>
                  <a:cxn ang="0">
                    <a:pos x="221" y="3137"/>
                  </a:cxn>
                  <a:cxn ang="0">
                    <a:pos x="212" y="2863"/>
                  </a:cxn>
                  <a:cxn ang="0">
                    <a:pos x="202" y="2591"/>
                  </a:cxn>
                  <a:cxn ang="0">
                    <a:pos x="191" y="2321"/>
                  </a:cxn>
                  <a:cxn ang="0">
                    <a:pos x="176" y="2054"/>
                  </a:cxn>
                  <a:cxn ang="0">
                    <a:pos x="161" y="1788"/>
                  </a:cxn>
                  <a:cxn ang="0">
                    <a:pos x="144" y="1525"/>
                  </a:cxn>
                  <a:cxn ang="0">
                    <a:pos x="124" y="1265"/>
                  </a:cxn>
                  <a:cxn ang="0">
                    <a:pos x="102" y="1007"/>
                  </a:cxn>
                  <a:cxn ang="0">
                    <a:pos x="79" y="752"/>
                  </a:cxn>
                  <a:cxn ang="0">
                    <a:pos x="54" y="498"/>
                  </a:cxn>
                  <a:cxn ang="0">
                    <a:pos x="28" y="248"/>
                  </a:cxn>
                  <a:cxn ang="0">
                    <a:pos x="0" y="0"/>
                  </a:cxn>
                </a:cxnLst>
                <a:rect l="0" t="0" r="r" b="b"/>
                <a:pathLst>
                  <a:path w="3021" h="6762">
                    <a:moveTo>
                      <a:pt x="0" y="0"/>
                    </a:moveTo>
                    <a:lnTo>
                      <a:pt x="3021" y="1815"/>
                    </a:lnTo>
                    <a:lnTo>
                      <a:pt x="2635" y="6345"/>
                    </a:lnTo>
                    <a:lnTo>
                      <a:pt x="1671" y="6762"/>
                    </a:lnTo>
                    <a:lnTo>
                      <a:pt x="1634" y="6675"/>
                    </a:lnTo>
                    <a:lnTo>
                      <a:pt x="1597" y="6589"/>
                    </a:lnTo>
                    <a:lnTo>
                      <a:pt x="1560" y="6503"/>
                    </a:lnTo>
                    <a:lnTo>
                      <a:pt x="1522" y="6418"/>
                    </a:lnTo>
                    <a:lnTo>
                      <a:pt x="1484" y="6333"/>
                    </a:lnTo>
                    <a:lnTo>
                      <a:pt x="1445" y="6248"/>
                    </a:lnTo>
                    <a:lnTo>
                      <a:pt x="1406" y="6166"/>
                    </a:lnTo>
                    <a:lnTo>
                      <a:pt x="1367" y="6083"/>
                    </a:lnTo>
                    <a:lnTo>
                      <a:pt x="1327" y="6000"/>
                    </a:lnTo>
                    <a:lnTo>
                      <a:pt x="1286" y="5919"/>
                    </a:lnTo>
                    <a:lnTo>
                      <a:pt x="1244" y="5838"/>
                    </a:lnTo>
                    <a:lnTo>
                      <a:pt x="1203" y="5759"/>
                    </a:lnTo>
                    <a:lnTo>
                      <a:pt x="1160" y="5680"/>
                    </a:lnTo>
                    <a:lnTo>
                      <a:pt x="1117" y="5601"/>
                    </a:lnTo>
                    <a:lnTo>
                      <a:pt x="1073" y="5523"/>
                    </a:lnTo>
                    <a:lnTo>
                      <a:pt x="1029" y="5447"/>
                    </a:lnTo>
                    <a:lnTo>
                      <a:pt x="984" y="5371"/>
                    </a:lnTo>
                    <a:lnTo>
                      <a:pt x="938" y="5295"/>
                    </a:lnTo>
                    <a:lnTo>
                      <a:pt x="892" y="5221"/>
                    </a:lnTo>
                    <a:lnTo>
                      <a:pt x="845" y="5148"/>
                    </a:lnTo>
                    <a:lnTo>
                      <a:pt x="797" y="5076"/>
                    </a:lnTo>
                    <a:lnTo>
                      <a:pt x="749" y="5005"/>
                    </a:lnTo>
                    <a:lnTo>
                      <a:pt x="700" y="4934"/>
                    </a:lnTo>
                    <a:lnTo>
                      <a:pt x="650" y="4864"/>
                    </a:lnTo>
                    <a:lnTo>
                      <a:pt x="600" y="4796"/>
                    </a:lnTo>
                    <a:lnTo>
                      <a:pt x="548" y="4729"/>
                    </a:lnTo>
                    <a:lnTo>
                      <a:pt x="496" y="4662"/>
                    </a:lnTo>
                    <a:lnTo>
                      <a:pt x="442" y="4596"/>
                    </a:lnTo>
                    <a:lnTo>
                      <a:pt x="388" y="4532"/>
                    </a:lnTo>
                    <a:lnTo>
                      <a:pt x="334" y="4468"/>
                    </a:lnTo>
                    <a:lnTo>
                      <a:pt x="279" y="4406"/>
                    </a:lnTo>
                    <a:lnTo>
                      <a:pt x="222" y="4345"/>
                    </a:lnTo>
                    <a:lnTo>
                      <a:pt x="226" y="4324"/>
                    </a:lnTo>
                    <a:lnTo>
                      <a:pt x="230" y="4304"/>
                    </a:lnTo>
                    <a:lnTo>
                      <a:pt x="232" y="4283"/>
                    </a:lnTo>
                    <a:lnTo>
                      <a:pt x="233" y="4262"/>
                    </a:lnTo>
                    <a:lnTo>
                      <a:pt x="233" y="3977"/>
                    </a:lnTo>
                    <a:lnTo>
                      <a:pt x="231" y="3695"/>
                    </a:lnTo>
                    <a:lnTo>
                      <a:pt x="226" y="3415"/>
                    </a:lnTo>
                    <a:lnTo>
                      <a:pt x="221" y="3137"/>
                    </a:lnTo>
                    <a:lnTo>
                      <a:pt x="212" y="2863"/>
                    </a:lnTo>
                    <a:lnTo>
                      <a:pt x="202" y="2591"/>
                    </a:lnTo>
                    <a:lnTo>
                      <a:pt x="191" y="2321"/>
                    </a:lnTo>
                    <a:lnTo>
                      <a:pt x="176" y="2054"/>
                    </a:lnTo>
                    <a:lnTo>
                      <a:pt x="161" y="1788"/>
                    </a:lnTo>
                    <a:lnTo>
                      <a:pt x="144" y="1525"/>
                    </a:lnTo>
                    <a:lnTo>
                      <a:pt x="124" y="1265"/>
                    </a:lnTo>
                    <a:lnTo>
                      <a:pt x="102" y="1007"/>
                    </a:lnTo>
                    <a:lnTo>
                      <a:pt x="79" y="752"/>
                    </a:lnTo>
                    <a:lnTo>
                      <a:pt x="54" y="498"/>
                    </a:lnTo>
                    <a:lnTo>
                      <a:pt x="28" y="24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821E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9"/>
              <p:cNvSpPr>
                <a:spLocks/>
              </p:cNvSpPr>
              <p:nvPr/>
            </p:nvSpPr>
            <p:spPr bwMode="auto">
              <a:xfrm>
                <a:off x="4278817" y="1657777"/>
                <a:ext cx="293183" cy="110522"/>
              </a:xfrm>
              <a:custGeom>
                <a:avLst/>
                <a:gdLst/>
                <a:ahLst/>
                <a:cxnLst>
                  <a:cxn ang="0">
                    <a:pos x="21" y="119"/>
                  </a:cxn>
                  <a:cxn ang="0">
                    <a:pos x="90" y="343"/>
                  </a:cxn>
                  <a:cxn ang="0">
                    <a:pos x="191" y="546"/>
                  </a:cxn>
                  <a:cxn ang="0">
                    <a:pos x="325" y="729"/>
                  </a:cxn>
                  <a:cxn ang="0">
                    <a:pos x="489" y="894"/>
                  </a:cxn>
                  <a:cxn ang="0">
                    <a:pos x="685" y="1041"/>
                  </a:cxn>
                  <a:cxn ang="0">
                    <a:pos x="911" y="1171"/>
                  </a:cxn>
                  <a:cxn ang="0">
                    <a:pos x="1166" y="1282"/>
                  </a:cxn>
                  <a:cxn ang="0">
                    <a:pos x="1451" y="1380"/>
                  </a:cxn>
                  <a:cxn ang="0">
                    <a:pos x="1764" y="1461"/>
                  </a:cxn>
                  <a:cxn ang="0">
                    <a:pos x="2103" y="1528"/>
                  </a:cxn>
                  <a:cxn ang="0">
                    <a:pos x="2471" y="1582"/>
                  </a:cxn>
                  <a:cxn ang="0">
                    <a:pos x="2864" y="1622"/>
                  </a:cxn>
                  <a:cxn ang="0">
                    <a:pos x="3283" y="1651"/>
                  </a:cxn>
                  <a:cxn ang="0">
                    <a:pos x="3728" y="1668"/>
                  </a:cxn>
                  <a:cxn ang="0">
                    <a:pos x="4197" y="1674"/>
                  </a:cxn>
                  <a:cxn ang="0">
                    <a:pos x="4441" y="687"/>
                  </a:cxn>
                  <a:cxn ang="0">
                    <a:pos x="4025" y="681"/>
                  </a:cxn>
                  <a:cxn ang="0">
                    <a:pos x="3625" y="673"/>
                  </a:cxn>
                  <a:cxn ang="0">
                    <a:pos x="3243" y="661"/>
                  </a:cxn>
                  <a:cxn ang="0">
                    <a:pos x="2878" y="644"/>
                  </a:cxn>
                  <a:cxn ang="0">
                    <a:pos x="2529" y="624"/>
                  </a:cxn>
                  <a:cxn ang="0">
                    <a:pos x="2199" y="599"/>
                  </a:cxn>
                  <a:cxn ang="0">
                    <a:pos x="1889" y="567"/>
                  </a:cxn>
                  <a:cxn ang="0">
                    <a:pos x="1596" y="532"/>
                  </a:cxn>
                  <a:cxn ang="0">
                    <a:pos x="1324" y="489"/>
                  </a:cxn>
                  <a:cxn ang="0">
                    <a:pos x="1071" y="441"/>
                  </a:cxn>
                  <a:cxn ang="0">
                    <a:pos x="839" y="386"/>
                  </a:cxn>
                  <a:cxn ang="0">
                    <a:pos x="626" y="325"/>
                  </a:cxn>
                  <a:cxn ang="0">
                    <a:pos x="437" y="256"/>
                  </a:cxn>
                  <a:cxn ang="0">
                    <a:pos x="269" y="178"/>
                  </a:cxn>
                  <a:cxn ang="0">
                    <a:pos x="123" y="92"/>
                  </a:cxn>
                  <a:cxn ang="0">
                    <a:pos x="0" y="0"/>
                  </a:cxn>
                </a:cxnLst>
                <a:rect l="0" t="0" r="r" b="b"/>
                <a:pathLst>
                  <a:path w="4441" h="1674">
                    <a:moveTo>
                      <a:pt x="0" y="0"/>
                    </a:moveTo>
                    <a:lnTo>
                      <a:pt x="21" y="119"/>
                    </a:lnTo>
                    <a:lnTo>
                      <a:pt x="51" y="233"/>
                    </a:lnTo>
                    <a:lnTo>
                      <a:pt x="90" y="343"/>
                    </a:lnTo>
                    <a:lnTo>
                      <a:pt x="136" y="447"/>
                    </a:lnTo>
                    <a:lnTo>
                      <a:pt x="191" y="546"/>
                    </a:lnTo>
                    <a:lnTo>
                      <a:pt x="254" y="640"/>
                    </a:lnTo>
                    <a:lnTo>
                      <a:pt x="325" y="729"/>
                    </a:lnTo>
                    <a:lnTo>
                      <a:pt x="403" y="814"/>
                    </a:lnTo>
                    <a:lnTo>
                      <a:pt x="489" y="894"/>
                    </a:lnTo>
                    <a:lnTo>
                      <a:pt x="583" y="970"/>
                    </a:lnTo>
                    <a:lnTo>
                      <a:pt x="685" y="1041"/>
                    </a:lnTo>
                    <a:lnTo>
                      <a:pt x="794" y="1108"/>
                    </a:lnTo>
                    <a:lnTo>
                      <a:pt x="911" y="1171"/>
                    </a:lnTo>
                    <a:lnTo>
                      <a:pt x="1035" y="1229"/>
                    </a:lnTo>
                    <a:lnTo>
                      <a:pt x="1166" y="1282"/>
                    </a:lnTo>
                    <a:lnTo>
                      <a:pt x="1305" y="1333"/>
                    </a:lnTo>
                    <a:lnTo>
                      <a:pt x="1451" y="1380"/>
                    </a:lnTo>
                    <a:lnTo>
                      <a:pt x="1604" y="1422"/>
                    </a:lnTo>
                    <a:lnTo>
                      <a:pt x="1764" y="1461"/>
                    </a:lnTo>
                    <a:lnTo>
                      <a:pt x="1930" y="1497"/>
                    </a:lnTo>
                    <a:lnTo>
                      <a:pt x="2103" y="1528"/>
                    </a:lnTo>
                    <a:lnTo>
                      <a:pt x="2284" y="1557"/>
                    </a:lnTo>
                    <a:lnTo>
                      <a:pt x="2471" y="1582"/>
                    </a:lnTo>
                    <a:lnTo>
                      <a:pt x="2664" y="1604"/>
                    </a:lnTo>
                    <a:lnTo>
                      <a:pt x="2864" y="1622"/>
                    </a:lnTo>
                    <a:lnTo>
                      <a:pt x="3071" y="1638"/>
                    </a:lnTo>
                    <a:lnTo>
                      <a:pt x="3283" y="1651"/>
                    </a:lnTo>
                    <a:lnTo>
                      <a:pt x="3503" y="1660"/>
                    </a:lnTo>
                    <a:lnTo>
                      <a:pt x="3728" y="1668"/>
                    </a:lnTo>
                    <a:lnTo>
                      <a:pt x="3959" y="1671"/>
                    </a:lnTo>
                    <a:lnTo>
                      <a:pt x="4197" y="1674"/>
                    </a:lnTo>
                    <a:lnTo>
                      <a:pt x="4441" y="1672"/>
                    </a:lnTo>
                    <a:lnTo>
                      <a:pt x="4441" y="687"/>
                    </a:lnTo>
                    <a:lnTo>
                      <a:pt x="4231" y="685"/>
                    </a:lnTo>
                    <a:lnTo>
                      <a:pt x="4025" y="681"/>
                    </a:lnTo>
                    <a:lnTo>
                      <a:pt x="3823" y="678"/>
                    </a:lnTo>
                    <a:lnTo>
                      <a:pt x="3625" y="673"/>
                    </a:lnTo>
                    <a:lnTo>
                      <a:pt x="3432" y="668"/>
                    </a:lnTo>
                    <a:lnTo>
                      <a:pt x="3243" y="661"/>
                    </a:lnTo>
                    <a:lnTo>
                      <a:pt x="3057" y="653"/>
                    </a:lnTo>
                    <a:lnTo>
                      <a:pt x="2878" y="644"/>
                    </a:lnTo>
                    <a:lnTo>
                      <a:pt x="2701" y="634"/>
                    </a:lnTo>
                    <a:lnTo>
                      <a:pt x="2529" y="624"/>
                    </a:lnTo>
                    <a:lnTo>
                      <a:pt x="2363" y="612"/>
                    </a:lnTo>
                    <a:lnTo>
                      <a:pt x="2199" y="599"/>
                    </a:lnTo>
                    <a:lnTo>
                      <a:pt x="2042" y="584"/>
                    </a:lnTo>
                    <a:lnTo>
                      <a:pt x="1889" y="567"/>
                    </a:lnTo>
                    <a:lnTo>
                      <a:pt x="1740" y="551"/>
                    </a:lnTo>
                    <a:lnTo>
                      <a:pt x="1596" y="532"/>
                    </a:lnTo>
                    <a:lnTo>
                      <a:pt x="1458" y="511"/>
                    </a:lnTo>
                    <a:lnTo>
                      <a:pt x="1324" y="489"/>
                    </a:lnTo>
                    <a:lnTo>
                      <a:pt x="1194" y="467"/>
                    </a:lnTo>
                    <a:lnTo>
                      <a:pt x="1071" y="441"/>
                    </a:lnTo>
                    <a:lnTo>
                      <a:pt x="952" y="414"/>
                    </a:lnTo>
                    <a:lnTo>
                      <a:pt x="839" y="386"/>
                    </a:lnTo>
                    <a:lnTo>
                      <a:pt x="730" y="356"/>
                    </a:lnTo>
                    <a:lnTo>
                      <a:pt x="626" y="325"/>
                    </a:lnTo>
                    <a:lnTo>
                      <a:pt x="529" y="290"/>
                    </a:lnTo>
                    <a:lnTo>
                      <a:pt x="437" y="256"/>
                    </a:lnTo>
                    <a:lnTo>
                      <a:pt x="349" y="218"/>
                    </a:lnTo>
                    <a:lnTo>
                      <a:pt x="269" y="178"/>
                    </a:lnTo>
                    <a:lnTo>
                      <a:pt x="193" y="136"/>
                    </a:lnTo>
                    <a:lnTo>
                      <a:pt x="123" y="92"/>
                    </a:lnTo>
                    <a:lnTo>
                      <a:pt x="58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B4B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Line 12"/>
              <p:cNvSpPr>
                <a:spLocks noChangeShapeType="1"/>
              </p:cNvSpPr>
              <p:nvPr/>
            </p:nvSpPr>
            <p:spPr bwMode="auto">
              <a:xfrm>
                <a:off x="4572000" y="933213"/>
                <a:ext cx="463" cy="566481"/>
              </a:xfrm>
              <a:prstGeom prst="line">
                <a:avLst/>
              </a:prstGeom>
              <a:noFill/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4442056" y="1051596"/>
                <a:ext cx="259888" cy="260350"/>
              </a:xfrm>
              <a:custGeom>
                <a:avLst/>
                <a:gdLst/>
                <a:ahLst/>
                <a:cxnLst>
                  <a:cxn ang="0">
                    <a:pos x="2171" y="3931"/>
                  </a:cxn>
                  <a:cxn ang="0">
                    <a:pos x="2461" y="3879"/>
                  </a:cxn>
                  <a:cxn ang="0">
                    <a:pos x="2736" y="3785"/>
                  </a:cxn>
                  <a:cxn ang="0">
                    <a:pos x="2991" y="3655"/>
                  </a:cxn>
                  <a:cxn ang="0">
                    <a:pos x="3222" y="3490"/>
                  </a:cxn>
                  <a:cxn ang="0">
                    <a:pos x="3427" y="3295"/>
                  </a:cxn>
                  <a:cxn ang="0">
                    <a:pos x="3603" y="3071"/>
                  </a:cxn>
                  <a:cxn ang="0">
                    <a:pos x="3746" y="2823"/>
                  </a:cxn>
                  <a:cxn ang="0">
                    <a:pos x="3852" y="2555"/>
                  </a:cxn>
                  <a:cxn ang="0">
                    <a:pos x="3918" y="2270"/>
                  </a:cxn>
                  <a:cxn ang="0">
                    <a:pos x="3940" y="1971"/>
                  </a:cxn>
                  <a:cxn ang="0">
                    <a:pos x="3918" y="1671"/>
                  </a:cxn>
                  <a:cxn ang="0">
                    <a:pos x="3852" y="1385"/>
                  </a:cxn>
                  <a:cxn ang="0">
                    <a:pos x="3746" y="1117"/>
                  </a:cxn>
                  <a:cxn ang="0">
                    <a:pos x="3603" y="870"/>
                  </a:cxn>
                  <a:cxn ang="0">
                    <a:pos x="3427" y="647"/>
                  </a:cxn>
                  <a:cxn ang="0">
                    <a:pos x="3222" y="451"/>
                  </a:cxn>
                  <a:cxn ang="0">
                    <a:pos x="2991" y="286"/>
                  </a:cxn>
                  <a:cxn ang="0">
                    <a:pos x="2736" y="155"/>
                  </a:cxn>
                  <a:cxn ang="0">
                    <a:pos x="2461" y="62"/>
                  </a:cxn>
                  <a:cxn ang="0">
                    <a:pos x="2171" y="10"/>
                  </a:cxn>
                  <a:cxn ang="0">
                    <a:pos x="1869" y="2"/>
                  </a:cxn>
                  <a:cxn ang="0">
                    <a:pos x="1574" y="40"/>
                  </a:cxn>
                  <a:cxn ang="0">
                    <a:pos x="1294" y="120"/>
                  </a:cxn>
                  <a:cxn ang="0">
                    <a:pos x="1032" y="239"/>
                  </a:cxn>
                  <a:cxn ang="0">
                    <a:pos x="793" y="392"/>
                  </a:cxn>
                  <a:cxn ang="0">
                    <a:pos x="579" y="579"/>
                  </a:cxn>
                  <a:cxn ang="0">
                    <a:pos x="392" y="793"/>
                  </a:cxn>
                  <a:cxn ang="0">
                    <a:pos x="238" y="1032"/>
                  </a:cxn>
                  <a:cxn ang="0">
                    <a:pos x="119" y="1294"/>
                  </a:cxn>
                  <a:cxn ang="0">
                    <a:pos x="40" y="1574"/>
                  </a:cxn>
                  <a:cxn ang="0">
                    <a:pos x="2" y="1869"/>
                  </a:cxn>
                  <a:cxn ang="0">
                    <a:pos x="10" y="2172"/>
                  </a:cxn>
                  <a:cxn ang="0">
                    <a:pos x="62" y="2462"/>
                  </a:cxn>
                  <a:cxn ang="0">
                    <a:pos x="155" y="2736"/>
                  </a:cxn>
                  <a:cxn ang="0">
                    <a:pos x="286" y="2991"/>
                  </a:cxn>
                  <a:cxn ang="0">
                    <a:pos x="451" y="3222"/>
                  </a:cxn>
                  <a:cxn ang="0">
                    <a:pos x="647" y="3428"/>
                  </a:cxn>
                  <a:cxn ang="0">
                    <a:pos x="870" y="3603"/>
                  </a:cxn>
                  <a:cxn ang="0">
                    <a:pos x="1117" y="3746"/>
                  </a:cxn>
                  <a:cxn ang="0">
                    <a:pos x="1385" y="3852"/>
                  </a:cxn>
                  <a:cxn ang="0">
                    <a:pos x="1671" y="3918"/>
                  </a:cxn>
                  <a:cxn ang="0">
                    <a:pos x="1971" y="3941"/>
                  </a:cxn>
                </a:cxnLst>
                <a:rect l="0" t="0" r="r" b="b"/>
                <a:pathLst>
                  <a:path w="3940" h="3941">
                    <a:moveTo>
                      <a:pt x="1971" y="3941"/>
                    </a:moveTo>
                    <a:lnTo>
                      <a:pt x="2071" y="3938"/>
                    </a:lnTo>
                    <a:lnTo>
                      <a:pt x="2171" y="3931"/>
                    </a:lnTo>
                    <a:lnTo>
                      <a:pt x="2270" y="3918"/>
                    </a:lnTo>
                    <a:lnTo>
                      <a:pt x="2366" y="3900"/>
                    </a:lnTo>
                    <a:lnTo>
                      <a:pt x="2461" y="3879"/>
                    </a:lnTo>
                    <a:lnTo>
                      <a:pt x="2555" y="3852"/>
                    </a:lnTo>
                    <a:lnTo>
                      <a:pt x="2646" y="3821"/>
                    </a:lnTo>
                    <a:lnTo>
                      <a:pt x="2736" y="3785"/>
                    </a:lnTo>
                    <a:lnTo>
                      <a:pt x="2823" y="3746"/>
                    </a:lnTo>
                    <a:lnTo>
                      <a:pt x="2908" y="3703"/>
                    </a:lnTo>
                    <a:lnTo>
                      <a:pt x="2991" y="3655"/>
                    </a:lnTo>
                    <a:lnTo>
                      <a:pt x="3070" y="3603"/>
                    </a:lnTo>
                    <a:lnTo>
                      <a:pt x="3148" y="3548"/>
                    </a:lnTo>
                    <a:lnTo>
                      <a:pt x="3222" y="3490"/>
                    </a:lnTo>
                    <a:lnTo>
                      <a:pt x="3293" y="3428"/>
                    </a:lnTo>
                    <a:lnTo>
                      <a:pt x="3363" y="3363"/>
                    </a:lnTo>
                    <a:lnTo>
                      <a:pt x="3427" y="3295"/>
                    </a:lnTo>
                    <a:lnTo>
                      <a:pt x="3490" y="3222"/>
                    </a:lnTo>
                    <a:lnTo>
                      <a:pt x="3548" y="3148"/>
                    </a:lnTo>
                    <a:lnTo>
                      <a:pt x="3603" y="3071"/>
                    </a:lnTo>
                    <a:lnTo>
                      <a:pt x="3654" y="2991"/>
                    </a:lnTo>
                    <a:lnTo>
                      <a:pt x="3702" y="2908"/>
                    </a:lnTo>
                    <a:lnTo>
                      <a:pt x="3746" y="2823"/>
                    </a:lnTo>
                    <a:lnTo>
                      <a:pt x="3785" y="2736"/>
                    </a:lnTo>
                    <a:lnTo>
                      <a:pt x="3821" y="2647"/>
                    </a:lnTo>
                    <a:lnTo>
                      <a:pt x="3852" y="2555"/>
                    </a:lnTo>
                    <a:lnTo>
                      <a:pt x="3878" y="2462"/>
                    </a:lnTo>
                    <a:lnTo>
                      <a:pt x="3900" y="2366"/>
                    </a:lnTo>
                    <a:lnTo>
                      <a:pt x="3918" y="2270"/>
                    </a:lnTo>
                    <a:lnTo>
                      <a:pt x="3930" y="2172"/>
                    </a:lnTo>
                    <a:lnTo>
                      <a:pt x="3938" y="2071"/>
                    </a:lnTo>
                    <a:lnTo>
                      <a:pt x="3940" y="1971"/>
                    </a:lnTo>
                    <a:lnTo>
                      <a:pt x="3938" y="1869"/>
                    </a:lnTo>
                    <a:lnTo>
                      <a:pt x="3930" y="1770"/>
                    </a:lnTo>
                    <a:lnTo>
                      <a:pt x="3918" y="1671"/>
                    </a:lnTo>
                    <a:lnTo>
                      <a:pt x="3900" y="1574"/>
                    </a:lnTo>
                    <a:lnTo>
                      <a:pt x="3878" y="1479"/>
                    </a:lnTo>
                    <a:lnTo>
                      <a:pt x="3852" y="1385"/>
                    </a:lnTo>
                    <a:lnTo>
                      <a:pt x="3821" y="1294"/>
                    </a:lnTo>
                    <a:lnTo>
                      <a:pt x="3785" y="1204"/>
                    </a:lnTo>
                    <a:lnTo>
                      <a:pt x="3746" y="1117"/>
                    </a:lnTo>
                    <a:lnTo>
                      <a:pt x="3702" y="1032"/>
                    </a:lnTo>
                    <a:lnTo>
                      <a:pt x="3654" y="949"/>
                    </a:lnTo>
                    <a:lnTo>
                      <a:pt x="3603" y="870"/>
                    </a:lnTo>
                    <a:lnTo>
                      <a:pt x="3548" y="793"/>
                    </a:lnTo>
                    <a:lnTo>
                      <a:pt x="3490" y="718"/>
                    </a:lnTo>
                    <a:lnTo>
                      <a:pt x="3427" y="647"/>
                    </a:lnTo>
                    <a:lnTo>
                      <a:pt x="3363" y="579"/>
                    </a:lnTo>
                    <a:lnTo>
                      <a:pt x="3293" y="513"/>
                    </a:lnTo>
                    <a:lnTo>
                      <a:pt x="3222" y="451"/>
                    </a:lnTo>
                    <a:lnTo>
                      <a:pt x="3148" y="392"/>
                    </a:lnTo>
                    <a:lnTo>
                      <a:pt x="3070" y="337"/>
                    </a:lnTo>
                    <a:lnTo>
                      <a:pt x="2991" y="286"/>
                    </a:lnTo>
                    <a:lnTo>
                      <a:pt x="2908" y="239"/>
                    </a:lnTo>
                    <a:lnTo>
                      <a:pt x="2823" y="195"/>
                    </a:lnTo>
                    <a:lnTo>
                      <a:pt x="2736" y="155"/>
                    </a:lnTo>
                    <a:lnTo>
                      <a:pt x="2646" y="120"/>
                    </a:lnTo>
                    <a:lnTo>
                      <a:pt x="2555" y="89"/>
                    </a:lnTo>
                    <a:lnTo>
                      <a:pt x="2461" y="62"/>
                    </a:lnTo>
                    <a:lnTo>
                      <a:pt x="2366" y="40"/>
                    </a:lnTo>
                    <a:lnTo>
                      <a:pt x="2270" y="23"/>
                    </a:lnTo>
                    <a:lnTo>
                      <a:pt x="2171" y="10"/>
                    </a:lnTo>
                    <a:lnTo>
                      <a:pt x="2071" y="2"/>
                    </a:lnTo>
                    <a:lnTo>
                      <a:pt x="1971" y="0"/>
                    </a:lnTo>
                    <a:lnTo>
                      <a:pt x="1869" y="2"/>
                    </a:lnTo>
                    <a:lnTo>
                      <a:pt x="1769" y="10"/>
                    </a:lnTo>
                    <a:lnTo>
                      <a:pt x="1671" y="23"/>
                    </a:lnTo>
                    <a:lnTo>
                      <a:pt x="1574" y="40"/>
                    </a:lnTo>
                    <a:lnTo>
                      <a:pt x="1479" y="62"/>
                    </a:lnTo>
                    <a:lnTo>
                      <a:pt x="1385" y="89"/>
                    </a:lnTo>
                    <a:lnTo>
                      <a:pt x="1294" y="120"/>
                    </a:lnTo>
                    <a:lnTo>
                      <a:pt x="1204" y="155"/>
                    </a:lnTo>
                    <a:lnTo>
                      <a:pt x="1117" y="195"/>
                    </a:lnTo>
                    <a:lnTo>
                      <a:pt x="1032" y="239"/>
                    </a:lnTo>
                    <a:lnTo>
                      <a:pt x="949" y="286"/>
                    </a:lnTo>
                    <a:lnTo>
                      <a:pt x="870" y="337"/>
                    </a:lnTo>
                    <a:lnTo>
                      <a:pt x="793" y="392"/>
                    </a:lnTo>
                    <a:lnTo>
                      <a:pt x="718" y="451"/>
                    </a:lnTo>
                    <a:lnTo>
                      <a:pt x="647" y="513"/>
                    </a:lnTo>
                    <a:lnTo>
                      <a:pt x="579" y="579"/>
                    </a:lnTo>
                    <a:lnTo>
                      <a:pt x="513" y="647"/>
                    </a:lnTo>
                    <a:lnTo>
                      <a:pt x="451" y="718"/>
                    </a:lnTo>
                    <a:lnTo>
                      <a:pt x="392" y="793"/>
                    </a:lnTo>
                    <a:lnTo>
                      <a:pt x="337" y="870"/>
                    </a:lnTo>
                    <a:lnTo>
                      <a:pt x="286" y="949"/>
                    </a:lnTo>
                    <a:lnTo>
                      <a:pt x="238" y="1032"/>
                    </a:lnTo>
                    <a:lnTo>
                      <a:pt x="194" y="1117"/>
                    </a:lnTo>
                    <a:lnTo>
                      <a:pt x="155" y="1204"/>
                    </a:lnTo>
                    <a:lnTo>
                      <a:pt x="119" y="1294"/>
                    </a:lnTo>
                    <a:lnTo>
                      <a:pt x="89" y="1385"/>
                    </a:lnTo>
                    <a:lnTo>
                      <a:pt x="62" y="1479"/>
                    </a:lnTo>
                    <a:lnTo>
                      <a:pt x="40" y="1574"/>
                    </a:lnTo>
                    <a:lnTo>
                      <a:pt x="22" y="1671"/>
                    </a:lnTo>
                    <a:lnTo>
                      <a:pt x="10" y="1770"/>
                    </a:lnTo>
                    <a:lnTo>
                      <a:pt x="2" y="1869"/>
                    </a:lnTo>
                    <a:lnTo>
                      <a:pt x="0" y="1971"/>
                    </a:lnTo>
                    <a:lnTo>
                      <a:pt x="2" y="2071"/>
                    </a:lnTo>
                    <a:lnTo>
                      <a:pt x="10" y="2172"/>
                    </a:lnTo>
                    <a:lnTo>
                      <a:pt x="22" y="2270"/>
                    </a:lnTo>
                    <a:lnTo>
                      <a:pt x="40" y="2366"/>
                    </a:lnTo>
                    <a:lnTo>
                      <a:pt x="62" y="2462"/>
                    </a:lnTo>
                    <a:lnTo>
                      <a:pt x="89" y="2555"/>
                    </a:lnTo>
                    <a:lnTo>
                      <a:pt x="119" y="2647"/>
                    </a:lnTo>
                    <a:lnTo>
                      <a:pt x="155" y="2736"/>
                    </a:lnTo>
                    <a:lnTo>
                      <a:pt x="194" y="2823"/>
                    </a:lnTo>
                    <a:lnTo>
                      <a:pt x="238" y="2908"/>
                    </a:lnTo>
                    <a:lnTo>
                      <a:pt x="286" y="2991"/>
                    </a:lnTo>
                    <a:lnTo>
                      <a:pt x="337" y="3071"/>
                    </a:lnTo>
                    <a:lnTo>
                      <a:pt x="392" y="3148"/>
                    </a:lnTo>
                    <a:lnTo>
                      <a:pt x="451" y="3222"/>
                    </a:lnTo>
                    <a:lnTo>
                      <a:pt x="513" y="3295"/>
                    </a:lnTo>
                    <a:lnTo>
                      <a:pt x="579" y="3363"/>
                    </a:lnTo>
                    <a:lnTo>
                      <a:pt x="647" y="3428"/>
                    </a:lnTo>
                    <a:lnTo>
                      <a:pt x="718" y="3490"/>
                    </a:lnTo>
                    <a:lnTo>
                      <a:pt x="793" y="3548"/>
                    </a:lnTo>
                    <a:lnTo>
                      <a:pt x="870" y="3603"/>
                    </a:lnTo>
                    <a:lnTo>
                      <a:pt x="949" y="3655"/>
                    </a:lnTo>
                    <a:lnTo>
                      <a:pt x="1032" y="3703"/>
                    </a:lnTo>
                    <a:lnTo>
                      <a:pt x="1117" y="3746"/>
                    </a:lnTo>
                    <a:lnTo>
                      <a:pt x="1204" y="3785"/>
                    </a:lnTo>
                    <a:lnTo>
                      <a:pt x="1294" y="3821"/>
                    </a:lnTo>
                    <a:lnTo>
                      <a:pt x="1385" y="3852"/>
                    </a:lnTo>
                    <a:lnTo>
                      <a:pt x="1479" y="3879"/>
                    </a:lnTo>
                    <a:lnTo>
                      <a:pt x="1574" y="3900"/>
                    </a:lnTo>
                    <a:lnTo>
                      <a:pt x="1671" y="3918"/>
                    </a:lnTo>
                    <a:lnTo>
                      <a:pt x="1769" y="3931"/>
                    </a:lnTo>
                    <a:lnTo>
                      <a:pt x="1869" y="3938"/>
                    </a:lnTo>
                    <a:lnTo>
                      <a:pt x="1971" y="3941"/>
                    </a:lnTo>
                  </a:path>
                </a:pathLst>
              </a:custGeom>
              <a:solidFill>
                <a:srgbClr val="DCDCDC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4261245" y="1614840"/>
                <a:ext cx="310755" cy="90637"/>
              </a:xfrm>
              <a:custGeom>
                <a:avLst/>
                <a:gdLst/>
                <a:ahLst/>
                <a:cxnLst>
                  <a:cxn ang="0">
                    <a:pos x="7" y="27"/>
                  </a:cxn>
                  <a:cxn ang="0">
                    <a:pos x="2" y="77"/>
                  </a:cxn>
                  <a:cxn ang="0">
                    <a:pos x="0" y="127"/>
                  </a:cxn>
                  <a:cxn ang="0">
                    <a:pos x="1" y="176"/>
                  </a:cxn>
                  <a:cxn ang="0">
                    <a:pos x="5" y="225"/>
                  </a:cxn>
                  <a:cxn ang="0">
                    <a:pos x="12" y="272"/>
                  </a:cxn>
                  <a:cxn ang="0">
                    <a:pos x="23" y="318"/>
                  </a:cxn>
                  <a:cxn ang="0">
                    <a:pos x="36" y="364"/>
                  </a:cxn>
                  <a:cxn ang="0">
                    <a:pos x="52" y="409"/>
                  </a:cxn>
                  <a:cxn ang="0">
                    <a:pos x="72" y="451"/>
                  </a:cxn>
                  <a:cxn ang="0">
                    <a:pos x="93" y="494"/>
                  </a:cxn>
                  <a:cxn ang="0">
                    <a:pos x="119" y="535"/>
                  </a:cxn>
                  <a:cxn ang="0">
                    <a:pos x="147" y="576"/>
                  </a:cxn>
                  <a:cxn ang="0">
                    <a:pos x="177" y="615"/>
                  </a:cxn>
                  <a:cxn ang="0">
                    <a:pos x="211" y="655"/>
                  </a:cxn>
                  <a:cxn ang="0">
                    <a:pos x="247" y="691"/>
                  </a:cxn>
                  <a:cxn ang="0">
                    <a:pos x="265" y="697"/>
                  </a:cxn>
                  <a:cxn ang="0">
                    <a:pos x="321" y="732"/>
                  </a:cxn>
                  <a:cxn ang="0">
                    <a:pos x="456" y="821"/>
                  </a:cxn>
                  <a:cxn ang="0">
                    <a:pos x="612" y="903"/>
                  </a:cxn>
                  <a:cxn ang="0">
                    <a:pos x="792" y="975"/>
                  </a:cxn>
                  <a:cxn ang="0">
                    <a:pos x="993" y="1041"/>
                  </a:cxn>
                  <a:cxn ang="0">
                    <a:pos x="1215" y="1099"/>
                  </a:cxn>
                  <a:cxn ang="0">
                    <a:pos x="1457" y="1152"/>
                  </a:cxn>
                  <a:cxn ang="0">
                    <a:pos x="1721" y="1196"/>
                  </a:cxn>
                  <a:cxn ang="0">
                    <a:pos x="2003" y="1236"/>
                  </a:cxn>
                  <a:cxn ang="0">
                    <a:pos x="2305" y="1269"/>
                  </a:cxn>
                  <a:cxn ang="0">
                    <a:pos x="2626" y="1297"/>
                  </a:cxn>
                  <a:cxn ang="0">
                    <a:pos x="2964" y="1319"/>
                  </a:cxn>
                  <a:cxn ang="0">
                    <a:pos x="3320" y="1338"/>
                  </a:cxn>
                  <a:cxn ang="0">
                    <a:pos x="3695" y="1353"/>
                  </a:cxn>
                  <a:cxn ang="0">
                    <a:pos x="4086" y="1363"/>
                  </a:cxn>
                  <a:cxn ang="0">
                    <a:pos x="4494" y="1370"/>
                  </a:cxn>
                  <a:cxn ang="0">
                    <a:pos x="4704" y="652"/>
                  </a:cxn>
                  <a:cxn ang="0">
                    <a:pos x="4604" y="653"/>
                  </a:cxn>
                  <a:cxn ang="0">
                    <a:pos x="4447" y="652"/>
                  </a:cxn>
                  <a:cxn ang="0">
                    <a:pos x="4237" y="649"/>
                  </a:cxn>
                  <a:cxn ang="0">
                    <a:pos x="3982" y="641"/>
                  </a:cxn>
                  <a:cxn ang="0">
                    <a:pos x="3688" y="629"/>
                  </a:cxn>
                  <a:cxn ang="0">
                    <a:pos x="3364" y="612"/>
                  </a:cxn>
                  <a:cxn ang="0">
                    <a:pos x="3017" y="589"/>
                  </a:cxn>
                  <a:cxn ang="0">
                    <a:pos x="2652" y="560"/>
                  </a:cxn>
                  <a:cxn ang="0">
                    <a:pos x="2279" y="523"/>
                  </a:cxn>
                  <a:cxn ang="0">
                    <a:pos x="1904" y="478"/>
                  </a:cxn>
                  <a:cxn ang="0">
                    <a:pos x="1534" y="424"/>
                  </a:cxn>
                  <a:cxn ang="0">
                    <a:pos x="1177" y="361"/>
                  </a:cxn>
                  <a:cxn ang="0">
                    <a:pos x="838" y="288"/>
                  </a:cxn>
                  <a:cxn ang="0">
                    <a:pos x="526" y="203"/>
                  </a:cxn>
                  <a:cxn ang="0">
                    <a:pos x="248" y="108"/>
                  </a:cxn>
                  <a:cxn ang="0">
                    <a:pos x="10" y="0"/>
                  </a:cxn>
                </a:cxnLst>
                <a:rect l="0" t="0" r="r" b="b"/>
                <a:pathLst>
                  <a:path w="4704" h="1372">
                    <a:moveTo>
                      <a:pt x="10" y="0"/>
                    </a:moveTo>
                    <a:lnTo>
                      <a:pt x="7" y="27"/>
                    </a:lnTo>
                    <a:lnTo>
                      <a:pt x="4" y="52"/>
                    </a:lnTo>
                    <a:lnTo>
                      <a:pt x="2" y="77"/>
                    </a:lnTo>
                    <a:lnTo>
                      <a:pt x="0" y="103"/>
                    </a:lnTo>
                    <a:lnTo>
                      <a:pt x="0" y="127"/>
                    </a:lnTo>
                    <a:lnTo>
                      <a:pt x="0" y="152"/>
                    </a:lnTo>
                    <a:lnTo>
                      <a:pt x="1" y="176"/>
                    </a:lnTo>
                    <a:lnTo>
                      <a:pt x="2" y="201"/>
                    </a:lnTo>
                    <a:lnTo>
                      <a:pt x="5" y="225"/>
                    </a:lnTo>
                    <a:lnTo>
                      <a:pt x="8" y="249"/>
                    </a:lnTo>
                    <a:lnTo>
                      <a:pt x="12" y="272"/>
                    </a:lnTo>
                    <a:lnTo>
                      <a:pt x="17" y="296"/>
                    </a:lnTo>
                    <a:lnTo>
                      <a:pt x="23" y="318"/>
                    </a:lnTo>
                    <a:lnTo>
                      <a:pt x="29" y="342"/>
                    </a:lnTo>
                    <a:lnTo>
                      <a:pt x="36" y="364"/>
                    </a:lnTo>
                    <a:lnTo>
                      <a:pt x="44" y="386"/>
                    </a:lnTo>
                    <a:lnTo>
                      <a:pt x="52" y="409"/>
                    </a:lnTo>
                    <a:lnTo>
                      <a:pt x="62" y="430"/>
                    </a:lnTo>
                    <a:lnTo>
                      <a:pt x="72" y="451"/>
                    </a:lnTo>
                    <a:lnTo>
                      <a:pt x="82" y="472"/>
                    </a:lnTo>
                    <a:lnTo>
                      <a:pt x="93" y="494"/>
                    </a:lnTo>
                    <a:lnTo>
                      <a:pt x="105" y="515"/>
                    </a:lnTo>
                    <a:lnTo>
                      <a:pt x="119" y="535"/>
                    </a:lnTo>
                    <a:lnTo>
                      <a:pt x="132" y="556"/>
                    </a:lnTo>
                    <a:lnTo>
                      <a:pt x="147" y="576"/>
                    </a:lnTo>
                    <a:lnTo>
                      <a:pt x="161" y="596"/>
                    </a:lnTo>
                    <a:lnTo>
                      <a:pt x="177" y="615"/>
                    </a:lnTo>
                    <a:lnTo>
                      <a:pt x="193" y="636"/>
                    </a:lnTo>
                    <a:lnTo>
                      <a:pt x="211" y="655"/>
                    </a:lnTo>
                    <a:lnTo>
                      <a:pt x="229" y="674"/>
                    </a:lnTo>
                    <a:lnTo>
                      <a:pt x="247" y="691"/>
                    </a:lnTo>
                    <a:lnTo>
                      <a:pt x="267" y="710"/>
                    </a:lnTo>
                    <a:lnTo>
                      <a:pt x="265" y="697"/>
                    </a:lnTo>
                    <a:lnTo>
                      <a:pt x="263" y="685"/>
                    </a:lnTo>
                    <a:lnTo>
                      <a:pt x="321" y="732"/>
                    </a:lnTo>
                    <a:lnTo>
                      <a:pt x="386" y="777"/>
                    </a:lnTo>
                    <a:lnTo>
                      <a:pt x="456" y="821"/>
                    </a:lnTo>
                    <a:lnTo>
                      <a:pt x="532" y="863"/>
                    </a:lnTo>
                    <a:lnTo>
                      <a:pt x="612" y="903"/>
                    </a:lnTo>
                    <a:lnTo>
                      <a:pt x="700" y="941"/>
                    </a:lnTo>
                    <a:lnTo>
                      <a:pt x="792" y="975"/>
                    </a:lnTo>
                    <a:lnTo>
                      <a:pt x="889" y="1010"/>
                    </a:lnTo>
                    <a:lnTo>
                      <a:pt x="993" y="1041"/>
                    </a:lnTo>
                    <a:lnTo>
                      <a:pt x="1102" y="1071"/>
                    </a:lnTo>
                    <a:lnTo>
                      <a:pt x="1215" y="1099"/>
                    </a:lnTo>
                    <a:lnTo>
                      <a:pt x="1334" y="1126"/>
                    </a:lnTo>
                    <a:lnTo>
                      <a:pt x="1457" y="1152"/>
                    </a:lnTo>
                    <a:lnTo>
                      <a:pt x="1587" y="1174"/>
                    </a:lnTo>
                    <a:lnTo>
                      <a:pt x="1721" y="1196"/>
                    </a:lnTo>
                    <a:lnTo>
                      <a:pt x="1859" y="1217"/>
                    </a:lnTo>
                    <a:lnTo>
                      <a:pt x="2003" y="1236"/>
                    </a:lnTo>
                    <a:lnTo>
                      <a:pt x="2152" y="1252"/>
                    </a:lnTo>
                    <a:lnTo>
                      <a:pt x="2305" y="1269"/>
                    </a:lnTo>
                    <a:lnTo>
                      <a:pt x="2462" y="1284"/>
                    </a:lnTo>
                    <a:lnTo>
                      <a:pt x="2626" y="1297"/>
                    </a:lnTo>
                    <a:lnTo>
                      <a:pt x="2792" y="1309"/>
                    </a:lnTo>
                    <a:lnTo>
                      <a:pt x="2964" y="1319"/>
                    </a:lnTo>
                    <a:lnTo>
                      <a:pt x="3141" y="1329"/>
                    </a:lnTo>
                    <a:lnTo>
                      <a:pt x="3320" y="1338"/>
                    </a:lnTo>
                    <a:lnTo>
                      <a:pt x="3506" y="1346"/>
                    </a:lnTo>
                    <a:lnTo>
                      <a:pt x="3695" y="1353"/>
                    </a:lnTo>
                    <a:lnTo>
                      <a:pt x="3888" y="1358"/>
                    </a:lnTo>
                    <a:lnTo>
                      <a:pt x="4086" y="1363"/>
                    </a:lnTo>
                    <a:lnTo>
                      <a:pt x="4288" y="1366"/>
                    </a:lnTo>
                    <a:lnTo>
                      <a:pt x="4494" y="1370"/>
                    </a:lnTo>
                    <a:lnTo>
                      <a:pt x="4704" y="1372"/>
                    </a:lnTo>
                    <a:lnTo>
                      <a:pt x="4704" y="652"/>
                    </a:lnTo>
                    <a:lnTo>
                      <a:pt x="4661" y="653"/>
                    </a:lnTo>
                    <a:lnTo>
                      <a:pt x="4604" y="653"/>
                    </a:lnTo>
                    <a:lnTo>
                      <a:pt x="4533" y="653"/>
                    </a:lnTo>
                    <a:lnTo>
                      <a:pt x="4447" y="652"/>
                    </a:lnTo>
                    <a:lnTo>
                      <a:pt x="4347" y="651"/>
                    </a:lnTo>
                    <a:lnTo>
                      <a:pt x="4237" y="649"/>
                    </a:lnTo>
                    <a:lnTo>
                      <a:pt x="4114" y="646"/>
                    </a:lnTo>
                    <a:lnTo>
                      <a:pt x="3982" y="641"/>
                    </a:lnTo>
                    <a:lnTo>
                      <a:pt x="3839" y="636"/>
                    </a:lnTo>
                    <a:lnTo>
                      <a:pt x="3688" y="629"/>
                    </a:lnTo>
                    <a:lnTo>
                      <a:pt x="3529" y="621"/>
                    </a:lnTo>
                    <a:lnTo>
                      <a:pt x="3364" y="612"/>
                    </a:lnTo>
                    <a:lnTo>
                      <a:pt x="3193" y="601"/>
                    </a:lnTo>
                    <a:lnTo>
                      <a:pt x="3017" y="589"/>
                    </a:lnTo>
                    <a:lnTo>
                      <a:pt x="2837" y="575"/>
                    </a:lnTo>
                    <a:lnTo>
                      <a:pt x="2652" y="560"/>
                    </a:lnTo>
                    <a:lnTo>
                      <a:pt x="2467" y="542"/>
                    </a:lnTo>
                    <a:lnTo>
                      <a:pt x="2279" y="523"/>
                    </a:lnTo>
                    <a:lnTo>
                      <a:pt x="2092" y="501"/>
                    </a:lnTo>
                    <a:lnTo>
                      <a:pt x="1904" y="478"/>
                    </a:lnTo>
                    <a:lnTo>
                      <a:pt x="1718" y="452"/>
                    </a:lnTo>
                    <a:lnTo>
                      <a:pt x="1534" y="424"/>
                    </a:lnTo>
                    <a:lnTo>
                      <a:pt x="1353" y="394"/>
                    </a:lnTo>
                    <a:lnTo>
                      <a:pt x="1177" y="361"/>
                    </a:lnTo>
                    <a:lnTo>
                      <a:pt x="1005" y="326"/>
                    </a:lnTo>
                    <a:lnTo>
                      <a:pt x="838" y="288"/>
                    </a:lnTo>
                    <a:lnTo>
                      <a:pt x="678" y="247"/>
                    </a:lnTo>
                    <a:lnTo>
                      <a:pt x="526" y="203"/>
                    </a:lnTo>
                    <a:lnTo>
                      <a:pt x="382" y="157"/>
                    </a:lnTo>
                    <a:lnTo>
                      <a:pt x="248" y="108"/>
                    </a:lnTo>
                    <a:lnTo>
                      <a:pt x="124" y="5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4B4B4B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4572000" y="1657777"/>
                <a:ext cx="293183" cy="110522"/>
              </a:xfrm>
              <a:custGeom>
                <a:avLst/>
                <a:gdLst/>
                <a:ahLst/>
                <a:cxnLst>
                  <a:cxn ang="0">
                    <a:pos x="4418" y="119"/>
                  </a:cxn>
                  <a:cxn ang="0">
                    <a:pos x="4349" y="343"/>
                  </a:cxn>
                  <a:cxn ang="0">
                    <a:pos x="4248" y="546"/>
                  </a:cxn>
                  <a:cxn ang="0">
                    <a:pos x="4114" y="729"/>
                  </a:cxn>
                  <a:cxn ang="0">
                    <a:pos x="3950" y="894"/>
                  </a:cxn>
                  <a:cxn ang="0">
                    <a:pos x="3754" y="1041"/>
                  </a:cxn>
                  <a:cxn ang="0">
                    <a:pos x="3528" y="1171"/>
                  </a:cxn>
                  <a:cxn ang="0">
                    <a:pos x="3273" y="1282"/>
                  </a:cxn>
                  <a:cxn ang="0">
                    <a:pos x="2988" y="1380"/>
                  </a:cxn>
                  <a:cxn ang="0">
                    <a:pos x="2675" y="1461"/>
                  </a:cxn>
                  <a:cxn ang="0">
                    <a:pos x="2336" y="1528"/>
                  </a:cxn>
                  <a:cxn ang="0">
                    <a:pos x="1968" y="1582"/>
                  </a:cxn>
                  <a:cxn ang="0">
                    <a:pos x="1575" y="1622"/>
                  </a:cxn>
                  <a:cxn ang="0">
                    <a:pos x="1156" y="1651"/>
                  </a:cxn>
                  <a:cxn ang="0">
                    <a:pos x="711" y="1668"/>
                  </a:cxn>
                  <a:cxn ang="0">
                    <a:pos x="242" y="1674"/>
                  </a:cxn>
                  <a:cxn ang="0">
                    <a:pos x="0" y="687"/>
                  </a:cxn>
                  <a:cxn ang="0">
                    <a:pos x="414" y="681"/>
                  </a:cxn>
                  <a:cxn ang="0">
                    <a:pos x="814" y="673"/>
                  </a:cxn>
                  <a:cxn ang="0">
                    <a:pos x="1196" y="661"/>
                  </a:cxn>
                  <a:cxn ang="0">
                    <a:pos x="1561" y="644"/>
                  </a:cxn>
                  <a:cxn ang="0">
                    <a:pos x="1910" y="624"/>
                  </a:cxn>
                  <a:cxn ang="0">
                    <a:pos x="2240" y="599"/>
                  </a:cxn>
                  <a:cxn ang="0">
                    <a:pos x="2550" y="567"/>
                  </a:cxn>
                  <a:cxn ang="0">
                    <a:pos x="2843" y="532"/>
                  </a:cxn>
                  <a:cxn ang="0">
                    <a:pos x="3115" y="489"/>
                  </a:cxn>
                  <a:cxn ang="0">
                    <a:pos x="3368" y="441"/>
                  </a:cxn>
                  <a:cxn ang="0">
                    <a:pos x="3600" y="386"/>
                  </a:cxn>
                  <a:cxn ang="0">
                    <a:pos x="3813" y="325"/>
                  </a:cxn>
                  <a:cxn ang="0">
                    <a:pos x="4002" y="256"/>
                  </a:cxn>
                  <a:cxn ang="0">
                    <a:pos x="4170" y="178"/>
                  </a:cxn>
                  <a:cxn ang="0">
                    <a:pos x="4316" y="92"/>
                  </a:cxn>
                  <a:cxn ang="0">
                    <a:pos x="4439" y="0"/>
                  </a:cxn>
                </a:cxnLst>
                <a:rect l="0" t="0" r="r" b="b"/>
                <a:pathLst>
                  <a:path w="4439" h="1674">
                    <a:moveTo>
                      <a:pt x="4439" y="0"/>
                    </a:moveTo>
                    <a:lnTo>
                      <a:pt x="4418" y="119"/>
                    </a:lnTo>
                    <a:lnTo>
                      <a:pt x="4388" y="233"/>
                    </a:lnTo>
                    <a:lnTo>
                      <a:pt x="4349" y="343"/>
                    </a:lnTo>
                    <a:lnTo>
                      <a:pt x="4303" y="447"/>
                    </a:lnTo>
                    <a:lnTo>
                      <a:pt x="4248" y="546"/>
                    </a:lnTo>
                    <a:lnTo>
                      <a:pt x="4186" y="640"/>
                    </a:lnTo>
                    <a:lnTo>
                      <a:pt x="4114" y="729"/>
                    </a:lnTo>
                    <a:lnTo>
                      <a:pt x="4036" y="814"/>
                    </a:lnTo>
                    <a:lnTo>
                      <a:pt x="3950" y="894"/>
                    </a:lnTo>
                    <a:lnTo>
                      <a:pt x="3856" y="970"/>
                    </a:lnTo>
                    <a:lnTo>
                      <a:pt x="3754" y="1041"/>
                    </a:lnTo>
                    <a:lnTo>
                      <a:pt x="3645" y="1108"/>
                    </a:lnTo>
                    <a:lnTo>
                      <a:pt x="3528" y="1171"/>
                    </a:lnTo>
                    <a:lnTo>
                      <a:pt x="3404" y="1229"/>
                    </a:lnTo>
                    <a:lnTo>
                      <a:pt x="3273" y="1282"/>
                    </a:lnTo>
                    <a:lnTo>
                      <a:pt x="3134" y="1333"/>
                    </a:lnTo>
                    <a:lnTo>
                      <a:pt x="2988" y="1380"/>
                    </a:lnTo>
                    <a:lnTo>
                      <a:pt x="2835" y="1422"/>
                    </a:lnTo>
                    <a:lnTo>
                      <a:pt x="2675" y="1461"/>
                    </a:lnTo>
                    <a:lnTo>
                      <a:pt x="2509" y="1497"/>
                    </a:lnTo>
                    <a:lnTo>
                      <a:pt x="2336" y="1528"/>
                    </a:lnTo>
                    <a:lnTo>
                      <a:pt x="2155" y="1557"/>
                    </a:lnTo>
                    <a:lnTo>
                      <a:pt x="1968" y="1582"/>
                    </a:lnTo>
                    <a:lnTo>
                      <a:pt x="1775" y="1604"/>
                    </a:lnTo>
                    <a:lnTo>
                      <a:pt x="1575" y="1622"/>
                    </a:lnTo>
                    <a:lnTo>
                      <a:pt x="1368" y="1638"/>
                    </a:lnTo>
                    <a:lnTo>
                      <a:pt x="1156" y="1651"/>
                    </a:lnTo>
                    <a:lnTo>
                      <a:pt x="937" y="1660"/>
                    </a:lnTo>
                    <a:lnTo>
                      <a:pt x="711" y="1668"/>
                    </a:lnTo>
                    <a:lnTo>
                      <a:pt x="480" y="1671"/>
                    </a:lnTo>
                    <a:lnTo>
                      <a:pt x="242" y="1674"/>
                    </a:lnTo>
                    <a:lnTo>
                      <a:pt x="0" y="1672"/>
                    </a:lnTo>
                    <a:lnTo>
                      <a:pt x="0" y="687"/>
                    </a:lnTo>
                    <a:lnTo>
                      <a:pt x="208" y="685"/>
                    </a:lnTo>
                    <a:lnTo>
                      <a:pt x="414" y="681"/>
                    </a:lnTo>
                    <a:lnTo>
                      <a:pt x="616" y="678"/>
                    </a:lnTo>
                    <a:lnTo>
                      <a:pt x="814" y="673"/>
                    </a:lnTo>
                    <a:lnTo>
                      <a:pt x="1007" y="668"/>
                    </a:lnTo>
                    <a:lnTo>
                      <a:pt x="1196" y="661"/>
                    </a:lnTo>
                    <a:lnTo>
                      <a:pt x="1382" y="653"/>
                    </a:lnTo>
                    <a:lnTo>
                      <a:pt x="1561" y="644"/>
                    </a:lnTo>
                    <a:lnTo>
                      <a:pt x="1738" y="634"/>
                    </a:lnTo>
                    <a:lnTo>
                      <a:pt x="1910" y="624"/>
                    </a:lnTo>
                    <a:lnTo>
                      <a:pt x="2076" y="612"/>
                    </a:lnTo>
                    <a:lnTo>
                      <a:pt x="2240" y="599"/>
                    </a:lnTo>
                    <a:lnTo>
                      <a:pt x="2397" y="584"/>
                    </a:lnTo>
                    <a:lnTo>
                      <a:pt x="2550" y="567"/>
                    </a:lnTo>
                    <a:lnTo>
                      <a:pt x="2699" y="551"/>
                    </a:lnTo>
                    <a:lnTo>
                      <a:pt x="2843" y="532"/>
                    </a:lnTo>
                    <a:lnTo>
                      <a:pt x="2981" y="511"/>
                    </a:lnTo>
                    <a:lnTo>
                      <a:pt x="3115" y="489"/>
                    </a:lnTo>
                    <a:lnTo>
                      <a:pt x="3245" y="467"/>
                    </a:lnTo>
                    <a:lnTo>
                      <a:pt x="3368" y="441"/>
                    </a:lnTo>
                    <a:lnTo>
                      <a:pt x="3487" y="414"/>
                    </a:lnTo>
                    <a:lnTo>
                      <a:pt x="3600" y="386"/>
                    </a:lnTo>
                    <a:lnTo>
                      <a:pt x="3709" y="356"/>
                    </a:lnTo>
                    <a:lnTo>
                      <a:pt x="3813" y="325"/>
                    </a:lnTo>
                    <a:lnTo>
                      <a:pt x="3910" y="290"/>
                    </a:lnTo>
                    <a:lnTo>
                      <a:pt x="4002" y="256"/>
                    </a:lnTo>
                    <a:lnTo>
                      <a:pt x="4090" y="218"/>
                    </a:lnTo>
                    <a:lnTo>
                      <a:pt x="4170" y="178"/>
                    </a:lnTo>
                    <a:lnTo>
                      <a:pt x="4246" y="136"/>
                    </a:lnTo>
                    <a:lnTo>
                      <a:pt x="4316" y="92"/>
                    </a:lnTo>
                    <a:lnTo>
                      <a:pt x="4381" y="47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rgbClr val="4B4B4B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18"/>
              <p:cNvSpPr>
                <a:spLocks/>
              </p:cNvSpPr>
              <p:nvPr/>
            </p:nvSpPr>
            <p:spPr bwMode="auto">
              <a:xfrm>
                <a:off x="4572000" y="1614840"/>
                <a:ext cx="310755" cy="90637"/>
              </a:xfrm>
              <a:custGeom>
                <a:avLst/>
                <a:gdLst/>
                <a:ahLst/>
                <a:cxnLst>
                  <a:cxn ang="0">
                    <a:pos x="4695" y="27"/>
                  </a:cxn>
                  <a:cxn ang="0">
                    <a:pos x="4701" y="77"/>
                  </a:cxn>
                  <a:cxn ang="0">
                    <a:pos x="4702" y="127"/>
                  </a:cxn>
                  <a:cxn ang="0">
                    <a:pos x="4701" y="176"/>
                  </a:cxn>
                  <a:cxn ang="0">
                    <a:pos x="4697" y="225"/>
                  </a:cxn>
                  <a:cxn ang="0">
                    <a:pos x="4690" y="272"/>
                  </a:cxn>
                  <a:cxn ang="0">
                    <a:pos x="4679" y="318"/>
                  </a:cxn>
                  <a:cxn ang="0">
                    <a:pos x="4666" y="364"/>
                  </a:cxn>
                  <a:cxn ang="0">
                    <a:pos x="4650" y="409"/>
                  </a:cxn>
                  <a:cxn ang="0">
                    <a:pos x="4630" y="451"/>
                  </a:cxn>
                  <a:cxn ang="0">
                    <a:pos x="4609" y="494"/>
                  </a:cxn>
                  <a:cxn ang="0">
                    <a:pos x="4583" y="535"/>
                  </a:cxn>
                  <a:cxn ang="0">
                    <a:pos x="4555" y="576"/>
                  </a:cxn>
                  <a:cxn ang="0">
                    <a:pos x="4525" y="615"/>
                  </a:cxn>
                  <a:cxn ang="0">
                    <a:pos x="4491" y="655"/>
                  </a:cxn>
                  <a:cxn ang="0">
                    <a:pos x="4455" y="691"/>
                  </a:cxn>
                  <a:cxn ang="0">
                    <a:pos x="4437" y="697"/>
                  </a:cxn>
                  <a:cxn ang="0">
                    <a:pos x="4381" y="732"/>
                  </a:cxn>
                  <a:cxn ang="0">
                    <a:pos x="4246" y="821"/>
                  </a:cxn>
                  <a:cxn ang="0">
                    <a:pos x="4090" y="903"/>
                  </a:cxn>
                  <a:cxn ang="0">
                    <a:pos x="3910" y="975"/>
                  </a:cxn>
                  <a:cxn ang="0">
                    <a:pos x="3709" y="1041"/>
                  </a:cxn>
                  <a:cxn ang="0">
                    <a:pos x="3487" y="1099"/>
                  </a:cxn>
                  <a:cxn ang="0">
                    <a:pos x="3245" y="1152"/>
                  </a:cxn>
                  <a:cxn ang="0">
                    <a:pos x="2981" y="1196"/>
                  </a:cxn>
                  <a:cxn ang="0">
                    <a:pos x="2699" y="1236"/>
                  </a:cxn>
                  <a:cxn ang="0">
                    <a:pos x="2397" y="1269"/>
                  </a:cxn>
                  <a:cxn ang="0">
                    <a:pos x="2076" y="1297"/>
                  </a:cxn>
                  <a:cxn ang="0">
                    <a:pos x="1738" y="1319"/>
                  </a:cxn>
                  <a:cxn ang="0">
                    <a:pos x="1382" y="1338"/>
                  </a:cxn>
                  <a:cxn ang="0">
                    <a:pos x="1007" y="1353"/>
                  </a:cxn>
                  <a:cxn ang="0">
                    <a:pos x="616" y="1363"/>
                  </a:cxn>
                  <a:cxn ang="0">
                    <a:pos x="208" y="1370"/>
                  </a:cxn>
                  <a:cxn ang="0">
                    <a:pos x="0" y="652"/>
                  </a:cxn>
                  <a:cxn ang="0">
                    <a:pos x="98" y="653"/>
                  </a:cxn>
                  <a:cxn ang="0">
                    <a:pos x="255" y="652"/>
                  </a:cxn>
                  <a:cxn ang="0">
                    <a:pos x="465" y="649"/>
                  </a:cxn>
                  <a:cxn ang="0">
                    <a:pos x="721" y="641"/>
                  </a:cxn>
                  <a:cxn ang="0">
                    <a:pos x="1014" y="629"/>
                  </a:cxn>
                  <a:cxn ang="0">
                    <a:pos x="1338" y="612"/>
                  </a:cxn>
                  <a:cxn ang="0">
                    <a:pos x="1685" y="589"/>
                  </a:cxn>
                  <a:cxn ang="0">
                    <a:pos x="2050" y="560"/>
                  </a:cxn>
                  <a:cxn ang="0">
                    <a:pos x="2423" y="523"/>
                  </a:cxn>
                  <a:cxn ang="0">
                    <a:pos x="2798" y="478"/>
                  </a:cxn>
                  <a:cxn ang="0">
                    <a:pos x="3168" y="424"/>
                  </a:cxn>
                  <a:cxn ang="0">
                    <a:pos x="3525" y="361"/>
                  </a:cxn>
                  <a:cxn ang="0">
                    <a:pos x="3864" y="288"/>
                  </a:cxn>
                  <a:cxn ang="0">
                    <a:pos x="4176" y="203"/>
                  </a:cxn>
                  <a:cxn ang="0">
                    <a:pos x="4454" y="108"/>
                  </a:cxn>
                  <a:cxn ang="0">
                    <a:pos x="4692" y="0"/>
                  </a:cxn>
                </a:cxnLst>
                <a:rect l="0" t="0" r="r" b="b"/>
                <a:pathLst>
                  <a:path w="4702" h="1372">
                    <a:moveTo>
                      <a:pt x="4692" y="0"/>
                    </a:moveTo>
                    <a:lnTo>
                      <a:pt x="4695" y="27"/>
                    </a:lnTo>
                    <a:lnTo>
                      <a:pt x="4698" y="52"/>
                    </a:lnTo>
                    <a:lnTo>
                      <a:pt x="4701" y="77"/>
                    </a:lnTo>
                    <a:lnTo>
                      <a:pt x="4702" y="103"/>
                    </a:lnTo>
                    <a:lnTo>
                      <a:pt x="4702" y="127"/>
                    </a:lnTo>
                    <a:lnTo>
                      <a:pt x="4702" y="152"/>
                    </a:lnTo>
                    <a:lnTo>
                      <a:pt x="4701" y="176"/>
                    </a:lnTo>
                    <a:lnTo>
                      <a:pt x="4700" y="201"/>
                    </a:lnTo>
                    <a:lnTo>
                      <a:pt x="4697" y="225"/>
                    </a:lnTo>
                    <a:lnTo>
                      <a:pt x="4694" y="249"/>
                    </a:lnTo>
                    <a:lnTo>
                      <a:pt x="4690" y="272"/>
                    </a:lnTo>
                    <a:lnTo>
                      <a:pt x="4685" y="296"/>
                    </a:lnTo>
                    <a:lnTo>
                      <a:pt x="4679" y="318"/>
                    </a:lnTo>
                    <a:lnTo>
                      <a:pt x="4673" y="342"/>
                    </a:lnTo>
                    <a:lnTo>
                      <a:pt x="4666" y="364"/>
                    </a:lnTo>
                    <a:lnTo>
                      <a:pt x="4658" y="386"/>
                    </a:lnTo>
                    <a:lnTo>
                      <a:pt x="4650" y="409"/>
                    </a:lnTo>
                    <a:lnTo>
                      <a:pt x="4640" y="430"/>
                    </a:lnTo>
                    <a:lnTo>
                      <a:pt x="4630" y="451"/>
                    </a:lnTo>
                    <a:lnTo>
                      <a:pt x="4620" y="472"/>
                    </a:lnTo>
                    <a:lnTo>
                      <a:pt x="4609" y="494"/>
                    </a:lnTo>
                    <a:lnTo>
                      <a:pt x="4597" y="515"/>
                    </a:lnTo>
                    <a:lnTo>
                      <a:pt x="4583" y="535"/>
                    </a:lnTo>
                    <a:lnTo>
                      <a:pt x="4570" y="556"/>
                    </a:lnTo>
                    <a:lnTo>
                      <a:pt x="4555" y="576"/>
                    </a:lnTo>
                    <a:lnTo>
                      <a:pt x="4541" y="596"/>
                    </a:lnTo>
                    <a:lnTo>
                      <a:pt x="4525" y="615"/>
                    </a:lnTo>
                    <a:lnTo>
                      <a:pt x="4509" y="636"/>
                    </a:lnTo>
                    <a:lnTo>
                      <a:pt x="4491" y="655"/>
                    </a:lnTo>
                    <a:lnTo>
                      <a:pt x="4473" y="674"/>
                    </a:lnTo>
                    <a:lnTo>
                      <a:pt x="4455" y="691"/>
                    </a:lnTo>
                    <a:lnTo>
                      <a:pt x="4435" y="710"/>
                    </a:lnTo>
                    <a:lnTo>
                      <a:pt x="4437" y="697"/>
                    </a:lnTo>
                    <a:lnTo>
                      <a:pt x="4439" y="685"/>
                    </a:lnTo>
                    <a:lnTo>
                      <a:pt x="4381" y="732"/>
                    </a:lnTo>
                    <a:lnTo>
                      <a:pt x="4316" y="777"/>
                    </a:lnTo>
                    <a:lnTo>
                      <a:pt x="4246" y="821"/>
                    </a:lnTo>
                    <a:lnTo>
                      <a:pt x="4170" y="863"/>
                    </a:lnTo>
                    <a:lnTo>
                      <a:pt x="4090" y="903"/>
                    </a:lnTo>
                    <a:lnTo>
                      <a:pt x="4002" y="941"/>
                    </a:lnTo>
                    <a:lnTo>
                      <a:pt x="3910" y="975"/>
                    </a:lnTo>
                    <a:lnTo>
                      <a:pt x="3813" y="1010"/>
                    </a:lnTo>
                    <a:lnTo>
                      <a:pt x="3709" y="1041"/>
                    </a:lnTo>
                    <a:lnTo>
                      <a:pt x="3600" y="1071"/>
                    </a:lnTo>
                    <a:lnTo>
                      <a:pt x="3487" y="1099"/>
                    </a:lnTo>
                    <a:lnTo>
                      <a:pt x="3368" y="1126"/>
                    </a:lnTo>
                    <a:lnTo>
                      <a:pt x="3245" y="1152"/>
                    </a:lnTo>
                    <a:lnTo>
                      <a:pt x="3115" y="1174"/>
                    </a:lnTo>
                    <a:lnTo>
                      <a:pt x="2981" y="1196"/>
                    </a:lnTo>
                    <a:lnTo>
                      <a:pt x="2843" y="1217"/>
                    </a:lnTo>
                    <a:lnTo>
                      <a:pt x="2699" y="1236"/>
                    </a:lnTo>
                    <a:lnTo>
                      <a:pt x="2550" y="1252"/>
                    </a:lnTo>
                    <a:lnTo>
                      <a:pt x="2397" y="1269"/>
                    </a:lnTo>
                    <a:lnTo>
                      <a:pt x="2240" y="1284"/>
                    </a:lnTo>
                    <a:lnTo>
                      <a:pt x="2076" y="1297"/>
                    </a:lnTo>
                    <a:lnTo>
                      <a:pt x="1910" y="1309"/>
                    </a:lnTo>
                    <a:lnTo>
                      <a:pt x="1738" y="1319"/>
                    </a:lnTo>
                    <a:lnTo>
                      <a:pt x="1561" y="1329"/>
                    </a:lnTo>
                    <a:lnTo>
                      <a:pt x="1382" y="1338"/>
                    </a:lnTo>
                    <a:lnTo>
                      <a:pt x="1196" y="1346"/>
                    </a:lnTo>
                    <a:lnTo>
                      <a:pt x="1007" y="1353"/>
                    </a:lnTo>
                    <a:lnTo>
                      <a:pt x="814" y="1358"/>
                    </a:lnTo>
                    <a:lnTo>
                      <a:pt x="616" y="1363"/>
                    </a:lnTo>
                    <a:lnTo>
                      <a:pt x="414" y="1366"/>
                    </a:lnTo>
                    <a:lnTo>
                      <a:pt x="208" y="1370"/>
                    </a:lnTo>
                    <a:lnTo>
                      <a:pt x="0" y="1372"/>
                    </a:lnTo>
                    <a:lnTo>
                      <a:pt x="0" y="652"/>
                    </a:lnTo>
                    <a:lnTo>
                      <a:pt x="41" y="653"/>
                    </a:lnTo>
                    <a:lnTo>
                      <a:pt x="98" y="653"/>
                    </a:lnTo>
                    <a:lnTo>
                      <a:pt x="169" y="653"/>
                    </a:lnTo>
                    <a:lnTo>
                      <a:pt x="255" y="652"/>
                    </a:lnTo>
                    <a:lnTo>
                      <a:pt x="355" y="651"/>
                    </a:lnTo>
                    <a:lnTo>
                      <a:pt x="465" y="649"/>
                    </a:lnTo>
                    <a:lnTo>
                      <a:pt x="588" y="646"/>
                    </a:lnTo>
                    <a:lnTo>
                      <a:pt x="721" y="641"/>
                    </a:lnTo>
                    <a:lnTo>
                      <a:pt x="863" y="636"/>
                    </a:lnTo>
                    <a:lnTo>
                      <a:pt x="1014" y="629"/>
                    </a:lnTo>
                    <a:lnTo>
                      <a:pt x="1173" y="621"/>
                    </a:lnTo>
                    <a:lnTo>
                      <a:pt x="1338" y="612"/>
                    </a:lnTo>
                    <a:lnTo>
                      <a:pt x="1509" y="601"/>
                    </a:lnTo>
                    <a:lnTo>
                      <a:pt x="1685" y="589"/>
                    </a:lnTo>
                    <a:lnTo>
                      <a:pt x="1865" y="575"/>
                    </a:lnTo>
                    <a:lnTo>
                      <a:pt x="2050" y="560"/>
                    </a:lnTo>
                    <a:lnTo>
                      <a:pt x="2235" y="542"/>
                    </a:lnTo>
                    <a:lnTo>
                      <a:pt x="2423" y="523"/>
                    </a:lnTo>
                    <a:lnTo>
                      <a:pt x="2610" y="501"/>
                    </a:lnTo>
                    <a:lnTo>
                      <a:pt x="2798" y="478"/>
                    </a:lnTo>
                    <a:lnTo>
                      <a:pt x="2984" y="452"/>
                    </a:lnTo>
                    <a:lnTo>
                      <a:pt x="3168" y="424"/>
                    </a:lnTo>
                    <a:lnTo>
                      <a:pt x="3349" y="394"/>
                    </a:lnTo>
                    <a:lnTo>
                      <a:pt x="3525" y="361"/>
                    </a:lnTo>
                    <a:lnTo>
                      <a:pt x="3697" y="326"/>
                    </a:lnTo>
                    <a:lnTo>
                      <a:pt x="3864" y="288"/>
                    </a:lnTo>
                    <a:lnTo>
                      <a:pt x="4024" y="247"/>
                    </a:lnTo>
                    <a:lnTo>
                      <a:pt x="4176" y="203"/>
                    </a:lnTo>
                    <a:lnTo>
                      <a:pt x="4320" y="157"/>
                    </a:lnTo>
                    <a:lnTo>
                      <a:pt x="4454" y="108"/>
                    </a:lnTo>
                    <a:lnTo>
                      <a:pt x="4578" y="56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rgbClr val="4B4B4B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4416160" y="1026162"/>
                <a:ext cx="155840" cy="311218"/>
              </a:xfrm>
              <a:custGeom>
                <a:avLst/>
                <a:gdLst/>
                <a:ahLst/>
                <a:cxnLst>
                  <a:cxn ang="0">
                    <a:pos x="2357" y="433"/>
                  </a:cxn>
                  <a:cxn ang="0">
                    <a:pos x="2357" y="0"/>
                  </a:cxn>
                  <a:cxn ang="0">
                    <a:pos x="1998" y="28"/>
                  </a:cxn>
                  <a:cxn ang="0">
                    <a:pos x="1657" y="106"/>
                  </a:cxn>
                  <a:cxn ang="0">
                    <a:pos x="1337" y="234"/>
                  </a:cxn>
                  <a:cxn ang="0">
                    <a:pos x="1041" y="404"/>
                  </a:cxn>
                  <a:cxn ang="0">
                    <a:pos x="774" y="614"/>
                  </a:cxn>
                  <a:cxn ang="0">
                    <a:pos x="540" y="859"/>
                  </a:cxn>
                  <a:cxn ang="0">
                    <a:pos x="342" y="1137"/>
                  </a:cxn>
                  <a:cxn ang="0">
                    <a:pos x="186" y="1441"/>
                  </a:cxn>
                  <a:cxn ang="0">
                    <a:pos x="75" y="1769"/>
                  </a:cxn>
                  <a:cxn ang="0">
                    <a:pos x="13" y="2117"/>
                  </a:cxn>
                  <a:cxn ang="0">
                    <a:pos x="4" y="2477"/>
                  </a:cxn>
                  <a:cxn ang="0">
                    <a:pos x="48" y="2831"/>
                  </a:cxn>
                  <a:cxn ang="0">
                    <a:pos x="143" y="3166"/>
                  </a:cxn>
                  <a:cxn ang="0">
                    <a:pos x="285" y="3477"/>
                  </a:cxn>
                  <a:cxn ang="0">
                    <a:pos x="470" y="3765"/>
                  </a:cxn>
                  <a:cxn ang="0">
                    <a:pos x="692" y="4022"/>
                  </a:cxn>
                  <a:cxn ang="0">
                    <a:pos x="948" y="4244"/>
                  </a:cxn>
                  <a:cxn ang="0">
                    <a:pos x="1235" y="4427"/>
                  </a:cxn>
                  <a:cxn ang="0">
                    <a:pos x="1548" y="4569"/>
                  </a:cxn>
                  <a:cxn ang="0">
                    <a:pos x="1883" y="4664"/>
                  </a:cxn>
                  <a:cxn ang="0">
                    <a:pos x="2235" y="4710"/>
                  </a:cxn>
                  <a:cxn ang="0">
                    <a:pos x="2357" y="4712"/>
                  </a:cxn>
                  <a:cxn ang="0">
                    <a:pos x="2357" y="4281"/>
                  </a:cxn>
                  <a:cxn ang="0">
                    <a:pos x="2064" y="4259"/>
                  </a:cxn>
                  <a:cxn ang="0">
                    <a:pos x="1785" y="4194"/>
                  </a:cxn>
                  <a:cxn ang="0">
                    <a:pos x="1523" y="4091"/>
                  </a:cxn>
                  <a:cxn ang="0">
                    <a:pos x="1282" y="3951"/>
                  </a:cxn>
                  <a:cxn ang="0">
                    <a:pos x="1064" y="3780"/>
                  </a:cxn>
                  <a:cxn ang="0">
                    <a:pos x="872" y="3579"/>
                  </a:cxn>
                  <a:cxn ang="0">
                    <a:pos x="711" y="3353"/>
                  </a:cxn>
                  <a:cxn ang="0">
                    <a:pos x="584" y="3104"/>
                  </a:cxn>
                  <a:cxn ang="0">
                    <a:pos x="493" y="2836"/>
                  </a:cxn>
                  <a:cxn ang="0">
                    <a:pos x="442" y="2552"/>
                  </a:cxn>
                  <a:cxn ang="0">
                    <a:pos x="435" y="2257"/>
                  </a:cxn>
                  <a:cxn ang="0">
                    <a:pos x="471" y="1969"/>
                  </a:cxn>
                  <a:cxn ang="0">
                    <a:pos x="549" y="1696"/>
                  </a:cxn>
                  <a:cxn ang="0">
                    <a:pos x="665" y="1441"/>
                  </a:cxn>
                  <a:cxn ang="0">
                    <a:pos x="815" y="1206"/>
                  </a:cxn>
                  <a:cxn ang="0">
                    <a:pos x="997" y="997"/>
                  </a:cxn>
                  <a:cxn ang="0">
                    <a:pos x="1206" y="815"/>
                  </a:cxn>
                  <a:cxn ang="0">
                    <a:pos x="1440" y="665"/>
                  </a:cxn>
                  <a:cxn ang="0">
                    <a:pos x="1695" y="549"/>
                  </a:cxn>
                  <a:cxn ang="0">
                    <a:pos x="1969" y="472"/>
                  </a:cxn>
                  <a:cxn ang="0">
                    <a:pos x="2257" y="435"/>
                  </a:cxn>
                </a:cxnLst>
                <a:rect l="0" t="0" r="r" b="b"/>
                <a:pathLst>
                  <a:path w="2357" h="4712">
                    <a:moveTo>
                      <a:pt x="2357" y="433"/>
                    </a:moveTo>
                    <a:lnTo>
                      <a:pt x="2357" y="433"/>
                    </a:lnTo>
                    <a:lnTo>
                      <a:pt x="2357" y="433"/>
                    </a:lnTo>
                    <a:lnTo>
                      <a:pt x="2357" y="0"/>
                    </a:lnTo>
                    <a:lnTo>
                      <a:pt x="2357" y="0"/>
                    </a:lnTo>
                    <a:lnTo>
                      <a:pt x="2357" y="0"/>
                    </a:lnTo>
                    <a:lnTo>
                      <a:pt x="2235" y="4"/>
                    </a:lnTo>
                    <a:lnTo>
                      <a:pt x="2115" y="13"/>
                    </a:lnTo>
                    <a:lnTo>
                      <a:pt x="1998" y="28"/>
                    </a:lnTo>
                    <a:lnTo>
                      <a:pt x="1883" y="48"/>
                    </a:lnTo>
                    <a:lnTo>
                      <a:pt x="1769" y="75"/>
                    </a:lnTo>
                    <a:lnTo>
                      <a:pt x="1657" y="106"/>
                    </a:lnTo>
                    <a:lnTo>
                      <a:pt x="1548" y="144"/>
                    </a:lnTo>
                    <a:lnTo>
                      <a:pt x="1440" y="186"/>
                    </a:lnTo>
                    <a:lnTo>
                      <a:pt x="1337" y="234"/>
                    </a:lnTo>
                    <a:lnTo>
                      <a:pt x="1235" y="285"/>
                    </a:lnTo>
                    <a:lnTo>
                      <a:pt x="1137" y="342"/>
                    </a:lnTo>
                    <a:lnTo>
                      <a:pt x="1041" y="404"/>
                    </a:lnTo>
                    <a:lnTo>
                      <a:pt x="948" y="470"/>
                    </a:lnTo>
                    <a:lnTo>
                      <a:pt x="860" y="540"/>
                    </a:lnTo>
                    <a:lnTo>
                      <a:pt x="774" y="614"/>
                    </a:lnTo>
                    <a:lnTo>
                      <a:pt x="692" y="692"/>
                    </a:lnTo>
                    <a:lnTo>
                      <a:pt x="614" y="773"/>
                    </a:lnTo>
                    <a:lnTo>
                      <a:pt x="540" y="859"/>
                    </a:lnTo>
                    <a:lnTo>
                      <a:pt x="470" y="949"/>
                    </a:lnTo>
                    <a:lnTo>
                      <a:pt x="404" y="1040"/>
                    </a:lnTo>
                    <a:lnTo>
                      <a:pt x="342" y="1137"/>
                    </a:lnTo>
                    <a:lnTo>
                      <a:pt x="285" y="1235"/>
                    </a:lnTo>
                    <a:lnTo>
                      <a:pt x="233" y="1337"/>
                    </a:lnTo>
                    <a:lnTo>
                      <a:pt x="186" y="1441"/>
                    </a:lnTo>
                    <a:lnTo>
                      <a:pt x="143" y="1548"/>
                    </a:lnTo>
                    <a:lnTo>
                      <a:pt x="107" y="1657"/>
                    </a:lnTo>
                    <a:lnTo>
                      <a:pt x="75" y="1769"/>
                    </a:lnTo>
                    <a:lnTo>
                      <a:pt x="48" y="1883"/>
                    </a:lnTo>
                    <a:lnTo>
                      <a:pt x="27" y="1998"/>
                    </a:lnTo>
                    <a:lnTo>
                      <a:pt x="13" y="2117"/>
                    </a:lnTo>
                    <a:lnTo>
                      <a:pt x="4" y="2236"/>
                    </a:lnTo>
                    <a:lnTo>
                      <a:pt x="0" y="2357"/>
                    </a:lnTo>
                    <a:lnTo>
                      <a:pt x="4" y="2477"/>
                    </a:lnTo>
                    <a:lnTo>
                      <a:pt x="13" y="2597"/>
                    </a:lnTo>
                    <a:lnTo>
                      <a:pt x="27" y="2714"/>
                    </a:lnTo>
                    <a:lnTo>
                      <a:pt x="48" y="2831"/>
                    </a:lnTo>
                    <a:lnTo>
                      <a:pt x="75" y="2944"/>
                    </a:lnTo>
                    <a:lnTo>
                      <a:pt x="107" y="3056"/>
                    </a:lnTo>
                    <a:lnTo>
                      <a:pt x="143" y="3166"/>
                    </a:lnTo>
                    <a:lnTo>
                      <a:pt x="186" y="3272"/>
                    </a:lnTo>
                    <a:lnTo>
                      <a:pt x="233" y="3377"/>
                    </a:lnTo>
                    <a:lnTo>
                      <a:pt x="285" y="3477"/>
                    </a:lnTo>
                    <a:lnTo>
                      <a:pt x="342" y="3577"/>
                    </a:lnTo>
                    <a:lnTo>
                      <a:pt x="404" y="3672"/>
                    </a:lnTo>
                    <a:lnTo>
                      <a:pt x="470" y="3765"/>
                    </a:lnTo>
                    <a:lnTo>
                      <a:pt x="540" y="3854"/>
                    </a:lnTo>
                    <a:lnTo>
                      <a:pt x="614" y="3939"/>
                    </a:lnTo>
                    <a:lnTo>
                      <a:pt x="692" y="4022"/>
                    </a:lnTo>
                    <a:lnTo>
                      <a:pt x="774" y="4099"/>
                    </a:lnTo>
                    <a:lnTo>
                      <a:pt x="860" y="4174"/>
                    </a:lnTo>
                    <a:lnTo>
                      <a:pt x="948" y="4244"/>
                    </a:lnTo>
                    <a:lnTo>
                      <a:pt x="1041" y="4309"/>
                    </a:lnTo>
                    <a:lnTo>
                      <a:pt x="1137" y="4370"/>
                    </a:lnTo>
                    <a:lnTo>
                      <a:pt x="1235" y="4427"/>
                    </a:lnTo>
                    <a:lnTo>
                      <a:pt x="1337" y="4480"/>
                    </a:lnTo>
                    <a:lnTo>
                      <a:pt x="1440" y="4527"/>
                    </a:lnTo>
                    <a:lnTo>
                      <a:pt x="1548" y="4569"/>
                    </a:lnTo>
                    <a:lnTo>
                      <a:pt x="1657" y="4606"/>
                    </a:lnTo>
                    <a:lnTo>
                      <a:pt x="1769" y="4638"/>
                    </a:lnTo>
                    <a:lnTo>
                      <a:pt x="1883" y="4664"/>
                    </a:lnTo>
                    <a:lnTo>
                      <a:pt x="1998" y="4685"/>
                    </a:lnTo>
                    <a:lnTo>
                      <a:pt x="2115" y="4700"/>
                    </a:lnTo>
                    <a:lnTo>
                      <a:pt x="2235" y="4710"/>
                    </a:lnTo>
                    <a:lnTo>
                      <a:pt x="2357" y="4712"/>
                    </a:lnTo>
                    <a:lnTo>
                      <a:pt x="2357" y="4712"/>
                    </a:lnTo>
                    <a:lnTo>
                      <a:pt x="2357" y="4712"/>
                    </a:lnTo>
                    <a:lnTo>
                      <a:pt x="2357" y="4281"/>
                    </a:lnTo>
                    <a:lnTo>
                      <a:pt x="2357" y="4281"/>
                    </a:lnTo>
                    <a:lnTo>
                      <a:pt x="2357" y="4281"/>
                    </a:lnTo>
                    <a:lnTo>
                      <a:pt x="2257" y="4279"/>
                    </a:lnTo>
                    <a:lnTo>
                      <a:pt x="2160" y="4271"/>
                    </a:lnTo>
                    <a:lnTo>
                      <a:pt x="2064" y="4259"/>
                    </a:lnTo>
                    <a:lnTo>
                      <a:pt x="1969" y="4242"/>
                    </a:lnTo>
                    <a:lnTo>
                      <a:pt x="1876" y="4221"/>
                    </a:lnTo>
                    <a:lnTo>
                      <a:pt x="1785" y="4194"/>
                    </a:lnTo>
                    <a:lnTo>
                      <a:pt x="1695" y="4164"/>
                    </a:lnTo>
                    <a:lnTo>
                      <a:pt x="1608" y="4129"/>
                    </a:lnTo>
                    <a:lnTo>
                      <a:pt x="1523" y="4091"/>
                    </a:lnTo>
                    <a:lnTo>
                      <a:pt x="1440" y="4048"/>
                    </a:lnTo>
                    <a:lnTo>
                      <a:pt x="1360" y="4002"/>
                    </a:lnTo>
                    <a:lnTo>
                      <a:pt x="1282" y="3951"/>
                    </a:lnTo>
                    <a:lnTo>
                      <a:pt x="1206" y="3898"/>
                    </a:lnTo>
                    <a:lnTo>
                      <a:pt x="1133" y="3841"/>
                    </a:lnTo>
                    <a:lnTo>
                      <a:pt x="1064" y="3780"/>
                    </a:lnTo>
                    <a:lnTo>
                      <a:pt x="997" y="3717"/>
                    </a:lnTo>
                    <a:lnTo>
                      <a:pt x="933" y="3650"/>
                    </a:lnTo>
                    <a:lnTo>
                      <a:pt x="872" y="3579"/>
                    </a:lnTo>
                    <a:lnTo>
                      <a:pt x="815" y="3507"/>
                    </a:lnTo>
                    <a:lnTo>
                      <a:pt x="761" y="3432"/>
                    </a:lnTo>
                    <a:lnTo>
                      <a:pt x="711" y="3353"/>
                    </a:lnTo>
                    <a:lnTo>
                      <a:pt x="665" y="3273"/>
                    </a:lnTo>
                    <a:lnTo>
                      <a:pt x="623" y="3189"/>
                    </a:lnTo>
                    <a:lnTo>
                      <a:pt x="584" y="3104"/>
                    </a:lnTo>
                    <a:lnTo>
                      <a:pt x="549" y="3017"/>
                    </a:lnTo>
                    <a:lnTo>
                      <a:pt x="519" y="2928"/>
                    </a:lnTo>
                    <a:lnTo>
                      <a:pt x="493" y="2836"/>
                    </a:lnTo>
                    <a:lnTo>
                      <a:pt x="471" y="2743"/>
                    </a:lnTo>
                    <a:lnTo>
                      <a:pt x="454" y="2648"/>
                    </a:lnTo>
                    <a:lnTo>
                      <a:pt x="442" y="2552"/>
                    </a:lnTo>
                    <a:lnTo>
                      <a:pt x="435" y="2455"/>
                    </a:lnTo>
                    <a:lnTo>
                      <a:pt x="432" y="2357"/>
                    </a:lnTo>
                    <a:lnTo>
                      <a:pt x="435" y="2257"/>
                    </a:lnTo>
                    <a:lnTo>
                      <a:pt x="442" y="2160"/>
                    </a:lnTo>
                    <a:lnTo>
                      <a:pt x="454" y="2064"/>
                    </a:lnTo>
                    <a:lnTo>
                      <a:pt x="471" y="1969"/>
                    </a:lnTo>
                    <a:lnTo>
                      <a:pt x="493" y="1876"/>
                    </a:lnTo>
                    <a:lnTo>
                      <a:pt x="519" y="1786"/>
                    </a:lnTo>
                    <a:lnTo>
                      <a:pt x="549" y="1696"/>
                    </a:lnTo>
                    <a:lnTo>
                      <a:pt x="584" y="1609"/>
                    </a:lnTo>
                    <a:lnTo>
                      <a:pt x="623" y="1523"/>
                    </a:lnTo>
                    <a:lnTo>
                      <a:pt x="665" y="1441"/>
                    </a:lnTo>
                    <a:lnTo>
                      <a:pt x="711" y="1360"/>
                    </a:lnTo>
                    <a:lnTo>
                      <a:pt x="761" y="1282"/>
                    </a:lnTo>
                    <a:lnTo>
                      <a:pt x="815" y="1206"/>
                    </a:lnTo>
                    <a:lnTo>
                      <a:pt x="872" y="1133"/>
                    </a:lnTo>
                    <a:lnTo>
                      <a:pt x="933" y="1064"/>
                    </a:lnTo>
                    <a:lnTo>
                      <a:pt x="997" y="997"/>
                    </a:lnTo>
                    <a:lnTo>
                      <a:pt x="1064" y="933"/>
                    </a:lnTo>
                    <a:lnTo>
                      <a:pt x="1133" y="873"/>
                    </a:lnTo>
                    <a:lnTo>
                      <a:pt x="1206" y="815"/>
                    </a:lnTo>
                    <a:lnTo>
                      <a:pt x="1282" y="761"/>
                    </a:lnTo>
                    <a:lnTo>
                      <a:pt x="1360" y="711"/>
                    </a:lnTo>
                    <a:lnTo>
                      <a:pt x="1440" y="665"/>
                    </a:lnTo>
                    <a:lnTo>
                      <a:pt x="1523" y="623"/>
                    </a:lnTo>
                    <a:lnTo>
                      <a:pt x="1608" y="583"/>
                    </a:lnTo>
                    <a:lnTo>
                      <a:pt x="1695" y="549"/>
                    </a:lnTo>
                    <a:lnTo>
                      <a:pt x="1785" y="519"/>
                    </a:lnTo>
                    <a:lnTo>
                      <a:pt x="1876" y="493"/>
                    </a:lnTo>
                    <a:lnTo>
                      <a:pt x="1969" y="472"/>
                    </a:lnTo>
                    <a:lnTo>
                      <a:pt x="2064" y="454"/>
                    </a:lnTo>
                    <a:lnTo>
                      <a:pt x="2160" y="442"/>
                    </a:lnTo>
                    <a:lnTo>
                      <a:pt x="2257" y="435"/>
                    </a:lnTo>
                    <a:lnTo>
                      <a:pt x="2357" y="433"/>
                    </a:lnTo>
                    <a:close/>
                  </a:path>
                </a:pathLst>
              </a:custGeom>
              <a:solidFill>
                <a:srgbClr val="F0821E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4572000" y="1026162"/>
                <a:ext cx="155840" cy="311218"/>
              </a:xfrm>
              <a:custGeom>
                <a:avLst/>
                <a:gdLst/>
                <a:ahLst/>
                <a:cxnLst>
                  <a:cxn ang="0">
                    <a:pos x="0" y="433"/>
                  </a:cxn>
                  <a:cxn ang="0">
                    <a:pos x="0" y="0"/>
                  </a:cxn>
                  <a:cxn ang="0">
                    <a:pos x="357" y="28"/>
                  </a:cxn>
                  <a:cxn ang="0">
                    <a:pos x="698" y="106"/>
                  </a:cxn>
                  <a:cxn ang="0">
                    <a:pos x="1018" y="234"/>
                  </a:cxn>
                  <a:cxn ang="0">
                    <a:pos x="1314" y="404"/>
                  </a:cxn>
                  <a:cxn ang="0">
                    <a:pos x="1581" y="614"/>
                  </a:cxn>
                  <a:cxn ang="0">
                    <a:pos x="1816" y="859"/>
                  </a:cxn>
                  <a:cxn ang="0">
                    <a:pos x="2013" y="1137"/>
                  </a:cxn>
                  <a:cxn ang="0">
                    <a:pos x="2169" y="1441"/>
                  </a:cxn>
                  <a:cxn ang="0">
                    <a:pos x="2281" y="1769"/>
                  </a:cxn>
                  <a:cxn ang="0">
                    <a:pos x="2342" y="2117"/>
                  </a:cxn>
                  <a:cxn ang="0">
                    <a:pos x="2351" y="2477"/>
                  </a:cxn>
                  <a:cxn ang="0">
                    <a:pos x="2307" y="2831"/>
                  </a:cxn>
                  <a:cxn ang="0">
                    <a:pos x="2212" y="3166"/>
                  </a:cxn>
                  <a:cxn ang="0">
                    <a:pos x="2070" y="3477"/>
                  </a:cxn>
                  <a:cxn ang="0">
                    <a:pos x="1885" y="3765"/>
                  </a:cxn>
                  <a:cxn ang="0">
                    <a:pos x="1663" y="4022"/>
                  </a:cxn>
                  <a:cxn ang="0">
                    <a:pos x="1407" y="4244"/>
                  </a:cxn>
                  <a:cxn ang="0">
                    <a:pos x="1120" y="4427"/>
                  </a:cxn>
                  <a:cxn ang="0">
                    <a:pos x="807" y="4569"/>
                  </a:cxn>
                  <a:cxn ang="0">
                    <a:pos x="473" y="4664"/>
                  </a:cxn>
                  <a:cxn ang="0">
                    <a:pos x="120" y="4710"/>
                  </a:cxn>
                  <a:cxn ang="0">
                    <a:pos x="0" y="4712"/>
                  </a:cxn>
                  <a:cxn ang="0">
                    <a:pos x="0" y="4281"/>
                  </a:cxn>
                  <a:cxn ang="0">
                    <a:pos x="291" y="4259"/>
                  </a:cxn>
                  <a:cxn ang="0">
                    <a:pos x="570" y="4194"/>
                  </a:cxn>
                  <a:cxn ang="0">
                    <a:pos x="832" y="4091"/>
                  </a:cxn>
                  <a:cxn ang="0">
                    <a:pos x="1073" y="3951"/>
                  </a:cxn>
                  <a:cxn ang="0">
                    <a:pos x="1292" y="3780"/>
                  </a:cxn>
                  <a:cxn ang="0">
                    <a:pos x="1483" y="3579"/>
                  </a:cxn>
                  <a:cxn ang="0">
                    <a:pos x="1644" y="3353"/>
                  </a:cxn>
                  <a:cxn ang="0">
                    <a:pos x="1771" y="3104"/>
                  </a:cxn>
                  <a:cxn ang="0">
                    <a:pos x="1862" y="2836"/>
                  </a:cxn>
                  <a:cxn ang="0">
                    <a:pos x="1913" y="2552"/>
                  </a:cxn>
                  <a:cxn ang="0">
                    <a:pos x="1921" y="2257"/>
                  </a:cxn>
                  <a:cxn ang="0">
                    <a:pos x="1884" y="1969"/>
                  </a:cxn>
                  <a:cxn ang="0">
                    <a:pos x="1806" y="1696"/>
                  </a:cxn>
                  <a:cxn ang="0">
                    <a:pos x="1690" y="1441"/>
                  </a:cxn>
                  <a:cxn ang="0">
                    <a:pos x="1540" y="1206"/>
                  </a:cxn>
                  <a:cxn ang="0">
                    <a:pos x="1358" y="997"/>
                  </a:cxn>
                  <a:cxn ang="0">
                    <a:pos x="1149" y="815"/>
                  </a:cxn>
                  <a:cxn ang="0">
                    <a:pos x="915" y="665"/>
                  </a:cxn>
                  <a:cxn ang="0">
                    <a:pos x="660" y="549"/>
                  </a:cxn>
                  <a:cxn ang="0">
                    <a:pos x="386" y="472"/>
                  </a:cxn>
                  <a:cxn ang="0">
                    <a:pos x="98" y="435"/>
                  </a:cxn>
                </a:cxnLst>
                <a:rect l="0" t="0" r="r" b="b"/>
                <a:pathLst>
                  <a:path w="2355" h="4712">
                    <a:moveTo>
                      <a:pt x="0" y="433"/>
                    </a:moveTo>
                    <a:lnTo>
                      <a:pt x="0" y="433"/>
                    </a:lnTo>
                    <a:lnTo>
                      <a:pt x="0" y="43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0" y="4"/>
                    </a:lnTo>
                    <a:lnTo>
                      <a:pt x="240" y="13"/>
                    </a:lnTo>
                    <a:lnTo>
                      <a:pt x="357" y="28"/>
                    </a:lnTo>
                    <a:lnTo>
                      <a:pt x="473" y="48"/>
                    </a:lnTo>
                    <a:lnTo>
                      <a:pt x="587" y="75"/>
                    </a:lnTo>
                    <a:lnTo>
                      <a:pt x="698" y="106"/>
                    </a:lnTo>
                    <a:lnTo>
                      <a:pt x="807" y="144"/>
                    </a:lnTo>
                    <a:lnTo>
                      <a:pt x="915" y="186"/>
                    </a:lnTo>
                    <a:lnTo>
                      <a:pt x="1018" y="234"/>
                    </a:lnTo>
                    <a:lnTo>
                      <a:pt x="1120" y="285"/>
                    </a:lnTo>
                    <a:lnTo>
                      <a:pt x="1220" y="342"/>
                    </a:lnTo>
                    <a:lnTo>
                      <a:pt x="1314" y="404"/>
                    </a:lnTo>
                    <a:lnTo>
                      <a:pt x="1407" y="470"/>
                    </a:lnTo>
                    <a:lnTo>
                      <a:pt x="1497" y="540"/>
                    </a:lnTo>
                    <a:lnTo>
                      <a:pt x="1581" y="614"/>
                    </a:lnTo>
                    <a:lnTo>
                      <a:pt x="1663" y="692"/>
                    </a:lnTo>
                    <a:lnTo>
                      <a:pt x="1741" y="773"/>
                    </a:lnTo>
                    <a:lnTo>
                      <a:pt x="1816" y="859"/>
                    </a:lnTo>
                    <a:lnTo>
                      <a:pt x="1885" y="949"/>
                    </a:lnTo>
                    <a:lnTo>
                      <a:pt x="1951" y="1040"/>
                    </a:lnTo>
                    <a:lnTo>
                      <a:pt x="2013" y="1137"/>
                    </a:lnTo>
                    <a:lnTo>
                      <a:pt x="2070" y="1235"/>
                    </a:lnTo>
                    <a:lnTo>
                      <a:pt x="2122" y="1337"/>
                    </a:lnTo>
                    <a:lnTo>
                      <a:pt x="2169" y="1441"/>
                    </a:lnTo>
                    <a:lnTo>
                      <a:pt x="2212" y="1548"/>
                    </a:lnTo>
                    <a:lnTo>
                      <a:pt x="2248" y="1657"/>
                    </a:lnTo>
                    <a:lnTo>
                      <a:pt x="2281" y="1769"/>
                    </a:lnTo>
                    <a:lnTo>
                      <a:pt x="2307" y="1883"/>
                    </a:lnTo>
                    <a:lnTo>
                      <a:pt x="2328" y="1998"/>
                    </a:lnTo>
                    <a:lnTo>
                      <a:pt x="2342" y="2117"/>
                    </a:lnTo>
                    <a:lnTo>
                      <a:pt x="2351" y="2236"/>
                    </a:lnTo>
                    <a:lnTo>
                      <a:pt x="2355" y="2357"/>
                    </a:lnTo>
                    <a:lnTo>
                      <a:pt x="2351" y="2477"/>
                    </a:lnTo>
                    <a:lnTo>
                      <a:pt x="2342" y="2597"/>
                    </a:lnTo>
                    <a:lnTo>
                      <a:pt x="2328" y="2714"/>
                    </a:lnTo>
                    <a:lnTo>
                      <a:pt x="2307" y="2831"/>
                    </a:lnTo>
                    <a:lnTo>
                      <a:pt x="2281" y="2944"/>
                    </a:lnTo>
                    <a:lnTo>
                      <a:pt x="2248" y="3056"/>
                    </a:lnTo>
                    <a:lnTo>
                      <a:pt x="2212" y="3166"/>
                    </a:lnTo>
                    <a:lnTo>
                      <a:pt x="2169" y="3272"/>
                    </a:lnTo>
                    <a:lnTo>
                      <a:pt x="2122" y="3377"/>
                    </a:lnTo>
                    <a:lnTo>
                      <a:pt x="2070" y="3477"/>
                    </a:lnTo>
                    <a:lnTo>
                      <a:pt x="2013" y="3577"/>
                    </a:lnTo>
                    <a:lnTo>
                      <a:pt x="1951" y="3672"/>
                    </a:lnTo>
                    <a:lnTo>
                      <a:pt x="1885" y="3765"/>
                    </a:lnTo>
                    <a:lnTo>
                      <a:pt x="1816" y="3854"/>
                    </a:lnTo>
                    <a:lnTo>
                      <a:pt x="1741" y="3939"/>
                    </a:lnTo>
                    <a:lnTo>
                      <a:pt x="1663" y="4022"/>
                    </a:lnTo>
                    <a:lnTo>
                      <a:pt x="1581" y="4099"/>
                    </a:lnTo>
                    <a:lnTo>
                      <a:pt x="1497" y="4174"/>
                    </a:lnTo>
                    <a:lnTo>
                      <a:pt x="1407" y="4244"/>
                    </a:lnTo>
                    <a:lnTo>
                      <a:pt x="1314" y="4309"/>
                    </a:lnTo>
                    <a:lnTo>
                      <a:pt x="1220" y="4370"/>
                    </a:lnTo>
                    <a:lnTo>
                      <a:pt x="1120" y="4427"/>
                    </a:lnTo>
                    <a:lnTo>
                      <a:pt x="1018" y="4480"/>
                    </a:lnTo>
                    <a:lnTo>
                      <a:pt x="915" y="4527"/>
                    </a:lnTo>
                    <a:lnTo>
                      <a:pt x="807" y="4569"/>
                    </a:lnTo>
                    <a:lnTo>
                      <a:pt x="698" y="4606"/>
                    </a:lnTo>
                    <a:lnTo>
                      <a:pt x="587" y="4638"/>
                    </a:lnTo>
                    <a:lnTo>
                      <a:pt x="473" y="4664"/>
                    </a:lnTo>
                    <a:lnTo>
                      <a:pt x="357" y="4685"/>
                    </a:lnTo>
                    <a:lnTo>
                      <a:pt x="240" y="4700"/>
                    </a:lnTo>
                    <a:lnTo>
                      <a:pt x="120" y="4710"/>
                    </a:lnTo>
                    <a:lnTo>
                      <a:pt x="0" y="4712"/>
                    </a:lnTo>
                    <a:lnTo>
                      <a:pt x="0" y="4712"/>
                    </a:lnTo>
                    <a:lnTo>
                      <a:pt x="0" y="4712"/>
                    </a:lnTo>
                    <a:lnTo>
                      <a:pt x="0" y="4281"/>
                    </a:lnTo>
                    <a:lnTo>
                      <a:pt x="0" y="4281"/>
                    </a:lnTo>
                    <a:lnTo>
                      <a:pt x="0" y="4281"/>
                    </a:lnTo>
                    <a:lnTo>
                      <a:pt x="98" y="4279"/>
                    </a:lnTo>
                    <a:lnTo>
                      <a:pt x="195" y="4271"/>
                    </a:lnTo>
                    <a:lnTo>
                      <a:pt x="291" y="4259"/>
                    </a:lnTo>
                    <a:lnTo>
                      <a:pt x="386" y="4242"/>
                    </a:lnTo>
                    <a:lnTo>
                      <a:pt x="479" y="4221"/>
                    </a:lnTo>
                    <a:lnTo>
                      <a:pt x="570" y="4194"/>
                    </a:lnTo>
                    <a:lnTo>
                      <a:pt x="660" y="4164"/>
                    </a:lnTo>
                    <a:lnTo>
                      <a:pt x="747" y="4129"/>
                    </a:lnTo>
                    <a:lnTo>
                      <a:pt x="832" y="4091"/>
                    </a:lnTo>
                    <a:lnTo>
                      <a:pt x="915" y="4048"/>
                    </a:lnTo>
                    <a:lnTo>
                      <a:pt x="996" y="4002"/>
                    </a:lnTo>
                    <a:lnTo>
                      <a:pt x="1073" y="3951"/>
                    </a:lnTo>
                    <a:lnTo>
                      <a:pt x="1149" y="3898"/>
                    </a:lnTo>
                    <a:lnTo>
                      <a:pt x="1222" y="3841"/>
                    </a:lnTo>
                    <a:lnTo>
                      <a:pt x="1292" y="3780"/>
                    </a:lnTo>
                    <a:lnTo>
                      <a:pt x="1358" y="3717"/>
                    </a:lnTo>
                    <a:lnTo>
                      <a:pt x="1423" y="3650"/>
                    </a:lnTo>
                    <a:lnTo>
                      <a:pt x="1483" y="3579"/>
                    </a:lnTo>
                    <a:lnTo>
                      <a:pt x="1540" y="3507"/>
                    </a:lnTo>
                    <a:lnTo>
                      <a:pt x="1594" y="3432"/>
                    </a:lnTo>
                    <a:lnTo>
                      <a:pt x="1644" y="3353"/>
                    </a:lnTo>
                    <a:lnTo>
                      <a:pt x="1690" y="3273"/>
                    </a:lnTo>
                    <a:lnTo>
                      <a:pt x="1733" y="3189"/>
                    </a:lnTo>
                    <a:lnTo>
                      <a:pt x="1771" y="3104"/>
                    </a:lnTo>
                    <a:lnTo>
                      <a:pt x="1806" y="3017"/>
                    </a:lnTo>
                    <a:lnTo>
                      <a:pt x="1836" y="2928"/>
                    </a:lnTo>
                    <a:lnTo>
                      <a:pt x="1862" y="2836"/>
                    </a:lnTo>
                    <a:lnTo>
                      <a:pt x="1884" y="2743"/>
                    </a:lnTo>
                    <a:lnTo>
                      <a:pt x="1901" y="2648"/>
                    </a:lnTo>
                    <a:lnTo>
                      <a:pt x="1913" y="2552"/>
                    </a:lnTo>
                    <a:lnTo>
                      <a:pt x="1921" y="2455"/>
                    </a:lnTo>
                    <a:lnTo>
                      <a:pt x="1923" y="2357"/>
                    </a:lnTo>
                    <a:lnTo>
                      <a:pt x="1921" y="2257"/>
                    </a:lnTo>
                    <a:lnTo>
                      <a:pt x="1913" y="2160"/>
                    </a:lnTo>
                    <a:lnTo>
                      <a:pt x="1901" y="2064"/>
                    </a:lnTo>
                    <a:lnTo>
                      <a:pt x="1884" y="1969"/>
                    </a:lnTo>
                    <a:lnTo>
                      <a:pt x="1862" y="1876"/>
                    </a:lnTo>
                    <a:lnTo>
                      <a:pt x="1836" y="1786"/>
                    </a:lnTo>
                    <a:lnTo>
                      <a:pt x="1806" y="1696"/>
                    </a:lnTo>
                    <a:lnTo>
                      <a:pt x="1771" y="1609"/>
                    </a:lnTo>
                    <a:lnTo>
                      <a:pt x="1733" y="1523"/>
                    </a:lnTo>
                    <a:lnTo>
                      <a:pt x="1690" y="1441"/>
                    </a:lnTo>
                    <a:lnTo>
                      <a:pt x="1644" y="1360"/>
                    </a:lnTo>
                    <a:lnTo>
                      <a:pt x="1594" y="1282"/>
                    </a:lnTo>
                    <a:lnTo>
                      <a:pt x="1540" y="1206"/>
                    </a:lnTo>
                    <a:lnTo>
                      <a:pt x="1483" y="1133"/>
                    </a:lnTo>
                    <a:lnTo>
                      <a:pt x="1423" y="1064"/>
                    </a:lnTo>
                    <a:lnTo>
                      <a:pt x="1358" y="997"/>
                    </a:lnTo>
                    <a:lnTo>
                      <a:pt x="1292" y="933"/>
                    </a:lnTo>
                    <a:lnTo>
                      <a:pt x="1222" y="873"/>
                    </a:lnTo>
                    <a:lnTo>
                      <a:pt x="1149" y="815"/>
                    </a:lnTo>
                    <a:lnTo>
                      <a:pt x="1073" y="761"/>
                    </a:lnTo>
                    <a:lnTo>
                      <a:pt x="996" y="711"/>
                    </a:lnTo>
                    <a:lnTo>
                      <a:pt x="915" y="665"/>
                    </a:lnTo>
                    <a:lnTo>
                      <a:pt x="832" y="623"/>
                    </a:lnTo>
                    <a:lnTo>
                      <a:pt x="747" y="583"/>
                    </a:lnTo>
                    <a:lnTo>
                      <a:pt x="660" y="549"/>
                    </a:lnTo>
                    <a:lnTo>
                      <a:pt x="570" y="519"/>
                    </a:lnTo>
                    <a:lnTo>
                      <a:pt x="479" y="493"/>
                    </a:lnTo>
                    <a:lnTo>
                      <a:pt x="386" y="472"/>
                    </a:lnTo>
                    <a:lnTo>
                      <a:pt x="291" y="454"/>
                    </a:lnTo>
                    <a:lnTo>
                      <a:pt x="195" y="442"/>
                    </a:lnTo>
                    <a:lnTo>
                      <a:pt x="98" y="435"/>
                    </a:lnTo>
                    <a:lnTo>
                      <a:pt x="0" y="433"/>
                    </a:lnTo>
                    <a:close/>
                  </a:path>
                </a:pathLst>
              </a:custGeom>
              <a:solidFill>
                <a:srgbClr val="F0821E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046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716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099" name="Picture 3" descr="C:\Users\elisabeth k\Downloads\Minion\minion-yellow1-e142954769748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54" y="122866"/>
            <a:ext cx="1858399" cy="37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9602196" y="3605975"/>
            <a:ext cx="25714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BBQ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PARTY</a:t>
            </a: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CSR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Event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Ngetrip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Bareng</a:t>
            </a: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88825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6224"/>
            <a:ext cx="6821714" cy="33017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72677" y="2629396"/>
            <a:ext cx="3746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TERIMA KASIH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Candara" pitchFamily="34" charset="0"/>
            </a:endParaRPr>
          </a:p>
        </p:txBody>
      </p:sp>
      <p:pic>
        <p:nvPicPr>
          <p:cNvPr id="3074" name="Picture 2" descr="C:\Users\elisabeth k\Downloads\Minion\e3d4c1599952e043882254058f0fcd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31" y="3398835"/>
            <a:ext cx="3147229" cy="314722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0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D7E3B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8271</TotalTime>
  <Words>406</Words>
  <Application>Microsoft Office PowerPoint</Application>
  <PresentationFormat>Custom</PresentationFormat>
  <Paragraphs>88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Windows User</cp:lastModifiedBy>
  <cp:revision>252</cp:revision>
  <cp:lastPrinted>2017-02-23T01:15:19Z</cp:lastPrinted>
  <dcterms:created xsi:type="dcterms:W3CDTF">2013-09-12T13:05:01Z</dcterms:created>
  <dcterms:modified xsi:type="dcterms:W3CDTF">2018-07-29T13:28:05Z</dcterms:modified>
</cp:coreProperties>
</file>