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0693400" cy="7556500"/>
  <p:notesSz cx="10693400" cy="75565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290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38179" y="4918698"/>
            <a:ext cx="8020050" cy="1316327"/>
          </a:xfrm>
        </p:spPr>
        <p:txBody>
          <a:bodyPr wrap="none" anchor="t">
            <a:normAutofit/>
          </a:bodyPr>
          <a:lstStyle>
            <a:lvl1pPr algn="r">
              <a:defRPr sz="7934" b="0" spc="-248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100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38178" y="4219959"/>
            <a:ext cx="8020050" cy="681521"/>
          </a:xfrm>
        </p:spPr>
        <p:txBody>
          <a:bodyPr anchor="b">
            <a:normAutofit/>
          </a:bodyPr>
          <a:lstStyle>
            <a:lvl1pPr marL="0" indent="0" algn="r">
              <a:buNone/>
              <a:defRPr sz="2645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77842" indent="0" algn="ctr">
              <a:buNone/>
              <a:defRPr sz="1653"/>
            </a:lvl2pPr>
            <a:lvl3pPr marL="755683" indent="0" algn="ctr">
              <a:buNone/>
              <a:defRPr sz="1488"/>
            </a:lvl3pPr>
            <a:lvl4pPr marL="1133525" indent="0" algn="ctr">
              <a:buNone/>
              <a:defRPr sz="1322"/>
            </a:lvl4pPr>
            <a:lvl5pPr marL="1511366" indent="0" algn="ctr">
              <a:buNone/>
              <a:defRPr sz="1322"/>
            </a:lvl5pPr>
            <a:lvl6pPr marL="1889208" indent="0" algn="ctr">
              <a:buNone/>
              <a:defRPr sz="1322"/>
            </a:lvl6pPr>
            <a:lvl7pPr marL="2267049" indent="0" algn="ctr">
              <a:buNone/>
              <a:defRPr sz="1322"/>
            </a:lvl7pPr>
            <a:lvl8pPr marL="2644891" indent="0" algn="ctr">
              <a:buNone/>
              <a:defRPr sz="1322"/>
            </a:lvl8pPr>
            <a:lvl9pPr marL="3022732" indent="0" algn="ctr">
              <a:buNone/>
              <a:defRPr sz="1322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4791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564" y="4811965"/>
            <a:ext cx="9223058" cy="902808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6564" y="1087998"/>
            <a:ext cx="9223058" cy="3723967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842" indent="0">
              <a:buNone/>
              <a:defRPr sz="2314"/>
            </a:lvl2pPr>
            <a:lvl3pPr marL="755683" indent="0">
              <a:buNone/>
              <a:defRPr sz="1983"/>
            </a:lvl3pPr>
            <a:lvl4pPr marL="1133525" indent="0">
              <a:buNone/>
              <a:defRPr sz="1653"/>
            </a:lvl4pPr>
            <a:lvl5pPr marL="1511366" indent="0">
              <a:buNone/>
              <a:defRPr sz="1653"/>
            </a:lvl5pPr>
            <a:lvl6pPr marL="1889208" indent="0">
              <a:buNone/>
              <a:defRPr sz="1653"/>
            </a:lvl6pPr>
            <a:lvl7pPr marL="2267049" indent="0">
              <a:buNone/>
              <a:defRPr sz="1653"/>
            </a:lvl7pPr>
            <a:lvl8pPr marL="2644891" indent="0">
              <a:buNone/>
              <a:defRPr sz="1653"/>
            </a:lvl8pPr>
            <a:lvl9pPr marL="3022732" indent="0">
              <a:buNone/>
              <a:defRPr sz="1653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564" y="5714772"/>
            <a:ext cx="9221665" cy="751983"/>
          </a:xfrm>
        </p:spPr>
        <p:txBody>
          <a:bodyPr/>
          <a:lstStyle>
            <a:lvl1pPr marL="0" indent="0">
              <a:buNone/>
              <a:defRPr sz="1322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77842" indent="0">
              <a:buNone/>
              <a:defRPr sz="1157"/>
            </a:lvl2pPr>
            <a:lvl3pPr marL="755683" indent="0">
              <a:buNone/>
              <a:defRPr sz="992"/>
            </a:lvl3pPr>
            <a:lvl4pPr marL="1133525" indent="0">
              <a:buNone/>
              <a:defRPr sz="826"/>
            </a:lvl4pPr>
            <a:lvl5pPr marL="1511366" indent="0">
              <a:buNone/>
              <a:defRPr sz="826"/>
            </a:lvl5pPr>
            <a:lvl6pPr marL="1889208" indent="0">
              <a:buNone/>
              <a:defRPr sz="826"/>
            </a:lvl6pPr>
            <a:lvl7pPr marL="2267049" indent="0">
              <a:buNone/>
              <a:defRPr sz="826"/>
            </a:lvl7pPr>
            <a:lvl8pPr marL="2644891" indent="0">
              <a:buNone/>
              <a:defRPr sz="826"/>
            </a:lvl8pPr>
            <a:lvl9pPr marL="3022732" indent="0">
              <a:buNone/>
              <a:defRPr sz="826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9414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564" y="402314"/>
            <a:ext cx="9223058" cy="3894323"/>
          </a:xfrm>
        </p:spPr>
        <p:txBody>
          <a:bodyPr anchor="ctr"/>
          <a:lstStyle>
            <a:lvl1pPr>
              <a:defRPr sz="2645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564" y="4946652"/>
            <a:ext cx="9221665" cy="1654790"/>
          </a:xfrm>
        </p:spPr>
        <p:txBody>
          <a:bodyPr anchor="ctr"/>
          <a:lstStyle>
            <a:lvl1pPr marL="0" indent="0">
              <a:buNone/>
              <a:defRPr sz="1322"/>
            </a:lvl1pPr>
            <a:lvl2pPr marL="377842" indent="0">
              <a:buNone/>
              <a:defRPr sz="1157"/>
            </a:lvl2pPr>
            <a:lvl3pPr marL="755683" indent="0">
              <a:buNone/>
              <a:defRPr sz="992"/>
            </a:lvl3pPr>
            <a:lvl4pPr marL="1133525" indent="0">
              <a:buNone/>
              <a:defRPr sz="826"/>
            </a:lvl4pPr>
            <a:lvl5pPr marL="1511366" indent="0">
              <a:buNone/>
              <a:defRPr sz="826"/>
            </a:lvl5pPr>
            <a:lvl6pPr marL="1889208" indent="0">
              <a:buNone/>
              <a:defRPr sz="826"/>
            </a:lvl6pPr>
            <a:lvl7pPr marL="2267049" indent="0">
              <a:buNone/>
              <a:defRPr sz="826"/>
            </a:lvl7pPr>
            <a:lvl8pPr marL="2644891" indent="0">
              <a:buNone/>
              <a:defRPr sz="826"/>
            </a:lvl8pPr>
            <a:lvl9pPr marL="3022732" indent="0">
              <a:buNone/>
              <a:defRPr sz="826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96270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8448" y="402314"/>
            <a:ext cx="8159289" cy="3297737"/>
          </a:xfrm>
        </p:spPr>
        <p:txBody>
          <a:bodyPr anchor="ctr"/>
          <a:lstStyle>
            <a:lvl1pPr>
              <a:defRPr sz="3636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09149" y="3708345"/>
            <a:ext cx="7676495" cy="604881"/>
          </a:xfrm>
        </p:spPr>
        <p:txBody>
          <a:bodyPr anchor="t">
            <a:normAutofit/>
          </a:bodyPr>
          <a:lstStyle>
            <a:lvl1pPr marL="0" indent="0">
              <a:buNone/>
              <a:defRPr sz="1157"/>
            </a:lvl1pPr>
            <a:lvl2pPr marL="377842" indent="0">
              <a:buNone/>
              <a:defRPr sz="1157"/>
            </a:lvl2pPr>
            <a:lvl3pPr marL="755683" indent="0">
              <a:buNone/>
              <a:defRPr sz="992"/>
            </a:lvl3pPr>
            <a:lvl4pPr marL="1133525" indent="0">
              <a:buNone/>
              <a:defRPr sz="826"/>
            </a:lvl4pPr>
            <a:lvl5pPr marL="1511366" indent="0">
              <a:buNone/>
              <a:defRPr sz="826"/>
            </a:lvl5pPr>
            <a:lvl6pPr marL="1889208" indent="0">
              <a:buNone/>
              <a:defRPr sz="826"/>
            </a:lvl6pPr>
            <a:lvl7pPr marL="2267049" indent="0">
              <a:buNone/>
              <a:defRPr sz="826"/>
            </a:lvl7pPr>
            <a:lvl8pPr marL="2644891" indent="0">
              <a:buNone/>
              <a:defRPr sz="826"/>
            </a:lvl8pPr>
            <a:lvl9pPr marL="3022732" indent="0">
              <a:buNone/>
              <a:defRPr sz="826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5171" y="4960238"/>
            <a:ext cx="9220272" cy="1641204"/>
          </a:xfrm>
        </p:spPr>
        <p:txBody>
          <a:bodyPr anchor="ctr">
            <a:normAutofit/>
          </a:bodyPr>
          <a:lstStyle>
            <a:lvl1pPr marL="0" indent="0">
              <a:buNone/>
              <a:defRPr sz="1322"/>
            </a:lvl1pPr>
            <a:lvl2pPr marL="377842" indent="0">
              <a:buNone/>
              <a:defRPr sz="1157"/>
            </a:lvl2pPr>
            <a:lvl3pPr marL="755683" indent="0">
              <a:buNone/>
              <a:defRPr sz="992"/>
            </a:lvl3pPr>
            <a:lvl4pPr marL="1133525" indent="0">
              <a:buNone/>
              <a:defRPr sz="826"/>
            </a:lvl4pPr>
            <a:lvl5pPr marL="1511366" indent="0">
              <a:buNone/>
              <a:defRPr sz="826"/>
            </a:lvl5pPr>
            <a:lvl6pPr marL="1889208" indent="0">
              <a:buNone/>
              <a:defRPr sz="826"/>
            </a:lvl6pPr>
            <a:lvl7pPr marL="2267049" indent="0">
              <a:buNone/>
              <a:defRPr sz="826"/>
            </a:lvl7pPr>
            <a:lvl8pPr marL="2644891" indent="0">
              <a:buNone/>
              <a:defRPr sz="826"/>
            </a:lvl8pPr>
            <a:lvl9pPr marL="3022732" indent="0">
              <a:buNone/>
              <a:defRPr sz="826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TextBox 8"/>
          <p:cNvSpPr txBox="1"/>
          <p:nvPr/>
        </p:nvSpPr>
        <p:spPr>
          <a:xfrm>
            <a:off x="974478" y="866963"/>
            <a:ext cx="534670" cy="644337"/>
          </a:xfrm>
          <a:prstGeom prst="rect">
            <a:avLst/>
          </a:prstGeom>
        </p:spPr>
        <p:txBody>
          <a:bodyPr vert="horz" lIns="75565" tIns="37783" rIns="75565" bIns="37783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611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154831" y="3022600"/>
            <a:ext cx="534670" cy="644337"/>
          </a:xfrm>
          <a:prstGeom prst="rect">
            <a:avLst/>
          </a:prstGeom>
        </p:spPr>
        <p:txBody>
          <a:bodyPr vert="horz" lIns="75565" tIns="37783" rIns="75565" bIns="37783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611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748267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564" y="2563975"/>
            <a:ext cx="9223058" cy="2767670"/>
          </a:xfrm>
        </p:spPr>
        <p:txBody>
          <a:bodyPr anchor="b">
            <a:normAutofit/>
          </a:bodyPr>
          <a:lstStyle>
            <a:lvl1pPr>
              <a:defRPr sz="4463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564" y="5344622"/>
            <a:ext cx="9221665" cy="1256821"/>
          </a:xfrm>
        </p:spPr>
        <p:txBody>
          <a:bodyPr anchor="t"/>
          <a:lstStyle>
            <a:lvl1pPr marL="0" indent="0">
              <a:buNone/>
              <a:defRPr sz="1322"/>
            </a:lvl1pPr>
            <a:lvl2pPr marL="377842" indent="0">
              <a:buNone/>
              <a:defRPr sz="1157"/>
            </a:lvl2pPr>
            <a:lvl3pPr marL="755683" indent="0">
              <a:buNone/>
              <a:defRPr sz="992"/>
            </a:lvl3pPr>
            <a:lvl4pPr marL="1133525" indent="0">
              <a:buNone/>
              <a:defRPr sz="826"/>
            </a:lvl4pPr>
            <a:lvl5pPr marL="1511366" indent="0">
              <a:buNone/>
              <a:defRPr sz="826"/>
            </a:lvl5pPr>
            <a:lvl6pPr marL="1889208" indent="0">
              <a:buNone/>
              <a:defRPr sz="826"/>
            </a:lvl6pPr>
            <a:lvl7pPr marL="2267049" indent="0">
              <a:buNone/>
              <a:defRPr sz="826"/>
            </a:lvl7pPr>
            <a:lvl8pPr marL="2644891" indent="0">
              <a:buNone/>
              <a:defRPr sz="826"/>
            </a:lvl8pPr>
            <a:lvl9pPr marL="3022732" indent="0">
              <a:buNone/>
              <a:defRPr sz="826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17156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735171" y="402315"/>
            <a:ext cx="9223058" cy="1460574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72907" y="2078038"/>
            <a:ext cx="2584648" cy="634955"/>
          </a:xfrm>
        </p:spPr>
        <p:txBody>
          <a:bodyPr anchor="b">
            <a:noAutofit/>
          </a:bodyPr>
          <a:lstStyle>
            <a:lvl1pPr marL="0" indent="0">
              <a:buNone/>
              <a:defRPr sz="1983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77842" indent="0">
              <a:buNone/>
              <a:defRPr sz="1653" b="1"/>
            </a:lvl2pPr>
            <a:lvl3pPr marL="755683" indent="0">
              <a:buNone/>
              <a:defRPr sz="1488" b="1"/>
            </a:lvl3pPr>
            <a:lvl4pPr marL="1133525" indent="0">
              <a:buNone/>
              <a:defRPr sz="1322" b="1"/>
            </a:lvl4pPr>
            <a:lvl5pPr marL="1511366" indent="0">
              <a:buNone/>
              <a:defRPr sz="1322" b="1"/>
            </a:lvl5pPr>
            <a:lvl6pPr marL="1889208" indent="0">
              <a:buNone/>
              <a:defRPr sz="1322" b="1"/>
            </a:lvl6pPr>
            <a:lvl7pPr marL="2267049" indent="0">
              <a:buNone/>
              <a:defRPr sz="1322" b="1"/>
            </a:lvl7pPr>
            <a:lvl8pPr marL="2644891" indent="0">
              <a:buNone/>
              <a:defRPr sz="1322" b="1"/>
            </a:lvl8pPr>
            <a:lvl9pPr marL="3022732" indent="0">
              <a:buNone/>
              <a:defRPr sz="1322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90025" y="2833687"/>
            <a:ext cx="2567530" cy="3954919"/>
          </a:xfrm>
        </p:spPr>
        <p:txBody>
          <a:bodyPr anchor="t">
            <a:normAutofit/>
          </a:bodyPr>
          <a:lstStyle>
            <a:lvl1pPr marL="0" indent="0">
              <a:buNone/>
              <a:defRPr sz="1157"/>
            </a:lvl1pPr>
            <a:lvl2pPr marL="377842" indent="0">
              <a:buNone/>
              <a:defRPr sz="992"/>
            </a:lvl2pPr>
            <a:lvl3pPr marL="755683" indent="0">
              <a:buNone/>
              <a:defRPr sz="826"/>
            </a:lvl3pPr>
            <a:lvl4pPr marL="1133525" indent="0">
              <a:buNone/>
              <a:defRPr sz="744"/>
            </a:lvl4pPr>
            <a:lvl5pPr marL="1511366" indent="0">
              <a:buNone/>
              <a:defRPr sz="744"/>
            </a:lvl5pPr>
            <a:lvl6pPr marL="1889208" indent="0">
              <a:buNone/>
              <a:defRPr sz="744"/>
            </a:lvl6pPr>
            <a:lvl7pPr marL="2267049" indent="0">
              <a:buNone/>
              <a:defRPr sz="744"/>
            </a:lvl7pPr>
            <a:lvl8pPr marL="2644891" indent="0">
              <a:buNone/>
              <a:defRPr sz="744"/>
            </a:lvl8pPr>
            <a:lvl9pPr marL="3022732" indent="0">
              <a:buNone/>
              <a:defRPr sz="744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024054" y="2078038"/>
            <a:ext cx="2575328" cy="634955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1983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pt-BR" smtClean="0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014798" y="2833687"/>
            <a:ext cx="2584584" cy="3954919"/>
          </a:xfrm>
        </p:spPr>
        <p:txBody>
          <a:bodyPr anchor="t">
            <a:normAutofit/>
          </a:bodyPr>
          <a:lstStyle>
            <a:lvl1pPr marL="0" indent="0">
              <a:buNone/>
              <a:defRPr sz="1157"/>
            </a:lvl1pPr>
            <a:lvl2pPr marL="377842" indent="0">
              <a:buNone/>
              <a:defRPr sz="992"/>
            </a:lvl2pPr>
            <a:lvl3pPr marL="755683" indent="0">
              <a:buNone/>
              <a:defRPr sz="826"/>
            </a:lvl3pPr>
            <a:lvl4pPr marL="1133525" indent="0">
              <a:buNone/>
              <a:defRPr sz="744"/>
            </a:lvl4pPr>
            <a:lvl5pPr marL="1511366" indent="0">
              <a:buNone/>
              <a:defRPr sz="744"/>
            </a:lvl5pPr>
            <a:lvl6pPr marL="1889208" indent="0">
              <a:buNone/>
              <a:defRPr sz="744"/>
            </a:lvl6pPr>
            <a:lvl7pPr marL="2267049" indent="0">
              <a:buNone/>
              <a:defRPr sz="744"/>
            </a:lvl7pPr>
            <a:lvl8pPr marL="2644891" indent="0">
              <a:buNone/>
              <a:defRPr sz="744"/>
            </a:lvl8pPr>
            <a:lvl9pPr marL="3022732" indent="0">
              <a:buNone/>
              <a:defRPr sz="744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866717" y="2078038"/>
            <a:ext cx="2571708" cy="634955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1983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pt-BR" smtClean="0"/>
              <a:t>Editar estilos de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6866717" y="2833687"/>
            <a:ext cx="2571708" cy="3954919"/>
          </a:xfrm>
        </p:spPr>
        <p:txBody>
          <a:bodyPr anchor="t">
            <a:normAutofit/>
          </a:bodyPr>
          <a:lstStyle>
            <a:lvl1pPr marL="0" indent="0">
              <a:buNone/>
              <a:defRPr sz="1157"/>
            </a:lvl1pPr>
            <a:lvl2pPr marL="377842" indent="0">
              <a:buNone/>
              <a:defRPr sz="992"/>
            </a:lvl2pPr>
            <a:lvl3pPr marL="755683" indent="0">
              <a:buNone/>
              <a:defRPr sz="826"/>
            </a:lvl3pPr>
            <a:lvl4pPr marL="1133525" indent="0">
              <a:buNone/>
              <a:defRPr sz="744"/>
            </a:lvl4pPr>
            <a:lvl5pPr marL="1511366" indent="0">
              <a:buNone/>
              <a:defRPr sz="744"/>
            </a:lvl5pPr>
            <a:lvl6pPr marL="1889208" indent="0">
              <a:buNone/>
              <a:defRPr sz="744"/>
            </a:lvl6pPr>
            <a:lvl7pPr marL="2267049" indent="0">
              <a:buNone/>
              <a:defRPr sz="744"/>
            </a:lvl7pPr>
            <a:lvl8pPr marL="2644891" indent="0">
              <a:buNone/>
              <a:defRPr sz="744"/>
            </a:lvl8pPr>
            <a:lvl9pPr marL="3022732" indent="0">
              <a:buNone/>
              <a:defRPr sz="744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99356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735171" y="402315"/>
            <a:ext cx="9223058" cy="1460574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68350" y="4735212"/>
            <a:ext cx="2578669" cy="634955"/>
          </a:xfrm>
        </p:spPr>
        <p:txBody>
          <a:bodyPr anchor="b">
            <a:noAutofit/>
          </a:bodyPr>
          <a:lstStyle>
            <a:lvl1pPr marL="0" indent="0">
              <a:buNone/>
              <a:defRPr sz="1983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77842" indent="0">
              <a:buNone/>
              <a:defRPr sz="1653" b="1"/>
            </a:lvl2pPr>
            <a:lvl3pPr marL="755683" indent="0">
              <a:buNone/>
              <a:defRPr sz="1488" b="1"/>
            </a:lvl3pPr>
            <a:lvl4pPr marL="1133525" indent="0">
              <a:buNone/>
              <a:defRPr sz="1322" b="1"/>
            </a:lvl4pPr>
            <a:lvl5pPr marL="1511366" indent="0">
              <a:buNone/>
              <a:defRPr sz="1322" b="1"/>
            </a:lvl5pPr>
            <a:lvl6pPr marL="1889208" indent="0">
              <a:buNone/>
              <a:defRPr sz="1322" b="1"/>
            </a:lvl6pPr>
            <a:lvl7pPr marL="2267049" indent="0">
              <a:buNone/>
              <a:defRPr sz="1322" b="1"/>
            </a:lvl7pPr>
            <a:lvl8pPr marL="2644891" indent="0">
              <a:buNone/>
              <a:defRPr sz="1322" b="1"/>
            </a:lvl8pPr>
            <a:lvl9pPr marL="3022732" indent="0">
              <a:buNone/>
              <a:defRPr sz="1322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68350" y="2486168"/>
            <a:ext cx="2578669" cy="167922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322"/>
            </a:lvl1pPr>
            <a:lvl2pPr marL="377842" indent="0">
              <a:buNone/>
              <a:defRPr sz="1322"/>
            </a:lvl2pPr>
            <a:lvl3pPr marL="755683" indent="0">
              <a:buNone/>
              <a:defRPr sz="1322"/>
            </a:lvl3pPr>
            <a:lvl4pPr marL="1133525" indent="0">
              <a:buNone/>
              <a:defRPr sz="1322"/>
            </a:lvl4pPr>
            <a:lvl5pPr marL="1511366" indent="0">
              <a:buNone/>
              <a:defRPr sz="1322"/>
            </a:lvl5pPr>
            <a:lvl6pPr marL="1889208" indent="0">
              <a:buNone/>
              <a:defRPr sz="1322"/>
            </a:lvl6pPr>
            <a:lvl7pPr marL="2267049" indent="0">
              <a:buNone/>
              <a:defRPr sz="1322"/>
            </a:lvl7pPr>
            <a:lvl8pPr marL="2644891" indent="0">
              <a:buNone/>
              <a:defRPr sz="1322"/>
            </a:lvl8pPr>
            <a:lvl9pPr marL="3022732" indent="0">
              <a:buNone/>
              <a:defRPr sz="1322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68350" y="5370168"/>
            <a:ext cx="2578669" cy="726329"/>
          </a:xfrm>
        </p:spPr>
        <p:txBody>
          <a:bodyPr anchor="t">
            <a:normAutofit/>
          </a:bodyPr>
          <a:lstStyle>
            <a:lvl1pPr marL="0" indent="0">
              <a:buNone/>
              <a:defRPr sz="1157"/>
            </a:lvl1pPr>
            <a:lvl2pPr marL="377842" indent="0">
              <a:buNone/>
              <a:defRPr sz="992"/>
            </a:lvl2pPr>
            <a:lvl3pPr marL="755683" indent="0">
              <a:buNone/>
              <a:defRPr sz="826"/>
            </a:lvl3pPr>
            <a:lvl4pPr marL="1133525" indent="0">
              <a:buNone/>
              <a:defRPr sz="744"/>
            </a:lvl4pPr>
            <a:lvl5pPr marL="1511366" indent="0">
              <a:buNone/>
              <a:defRPr sz="744"/>
            </a:lvl5pPr>
            <a:lvl6pPr marL="1889208" indent="0">
              <a:buNone/>
              <a:defRPr sz="744"/>
            </a:lvl6pPr>
            <a:lvl7pPr marL="2267049" indent="0">
              <a:buNone/>
              <a:defRPr sz="744"/>
            </a:lvl7pPr>
            <a:lvl8pPr marL="2644891" indent="0">
              <a:buNone/>
              <a:defRPr sz="744"/>
            </a:lvl8pPr>
            <a:lvl9pPr marL="3022732" indent="0">
              <a:buNone/>
              <a:defRPr sz="744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007391" y="4735212"/>
            <a:ext cx="2570315" cy="634955"/>
          </a:xfrm>
        </p:spPr>
        <p:txBody>
          <a:bodyPr anchor="b">
            <a:noAutofit/>
          </a:bodyPr>
          <a:lstStyle>
            <a:lvl1pPr marL="0" indent="0">
              <a:buNone/>
              <a:defRPr sz="1983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77842" indent="0">
              <a:buNone/>
              <a:defRPr sz="1653" b="1"/>
            </a:lvl2pPr>
            <a:lvl3pPr marL="755683" indent="0">
              <a:buNone/>
              <a:defRPr sz="1488" b="1"/>
            </a:lvl3pPr>
            <a:lvl4pPr marL="1133525" indent="0">
              <a:buNone/>
              <a:defRPr sz="1322" b="1"/>
            </a:lvl4pPr>
            <a:lvl5pPr marL="1511366" indent="0">
              <a:buNone/>
              <a:defRPr sz="1322" b="1"/>
            </a:lvl5pPr>
            <a:lvl6pPr marL="1889208" indent="0">
              <a:buNone/>
              <a:defRPr sz="1322" b="1"/>
            </a:lvl6pPr>
            <a:lvl7pPr marL="2267049" indent="0">
              <a:buNone/>
              <a:defRPr sz="1322" b="1"/>
            </a:lvl7pPr>
            <a:lvl8pPr marL="2644891" indent="0">
              <a:buNone/>
              <a:defRPr sz="1322" b="1"/>
            </a:lvl8pPr>
            <a:lvl9pPr marL="3022732" indent="0">
              <a:buNone/>
              <a:defRPr sz="1322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007390" y="2486168"/>
            <a:ext cx="2570315" cy="167922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322"/>
            </a:lvl1pPr>
            <a:lvl2pPr marL="377842" indent="0">
              <a:buNone/>
              <a:defRPr sz="1322"/>
            </a:lvl2pPr>
            <a:lvl3pPr marL="755683" indent="0">
              <a:buNone/>
              <a:defRPr sz="1322"/>
            </a:lvl3pPr>
            <a:lvl4pPr marL="1133525" indent="0">
              <a:buNone/>
              <a:defRPr sz="1322"/>
            </a:lvl4pPr>
            <a:lvl5pPr marL="1511366" indent="0">
              <a:buNone/>
              <a:defRPr sz="1322"/>
            </a:lvl5pPr>
            <a:lvl6pPr marL="1889208" indent="0">
              <a:buNone/>
              <a:defRPr sz="1322"/>
            </a:lvl6pPr>
            <a:lvl7pPr marL="2267049" indent="0">
              <a:buNone/>
              <a:defRPr sz="1322"/>
            </a:lvl7pPr>
            <a:lvl8pPr marL="2644891" indent="0">
              <a:buNone/>
              <a:defRPr sz="1322"/>
            </a:lvl8pPr>
            <a:lvl9pPr marL="3022732" indent="0">
              <a:buNone/>
              <a:defRPr sz="1322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006205" y="5370167"/>
            <a:ext cx="2573719" cy="726329"/>
          </a:xfrm>
        </p:spPr>
        <p:txBody>
          <a:bodyPr anchor="t">
            <a:normAutofit/>
          </a:bodyPr>
          <a:lstStyle>
            <a:lvl1pPr marL="0" indent="0">
              <a:buNone/>
              <a:defRPr sz="1157"/>
            </a:lvl1pPr>
            <a:lvl2pPr marL="377842" indent="0">
              <a:buNone/>
              <a:defRPr sz="992"/>
            </a:lvl2pPr>
            <a:lvl3pPr marL="755683" indent="0">
              <a:buNone/>
              <a:defRPr sz="826"/>
            </a:lvl3pPr>
            <a:lvl4pPr marL="1133525" indent="0">
              <a:buNone/>
              <a:defRPr sz="744"/>
            </a:lvl4pPr>
            <a:lvl5pPr marL="1511366" indent="0">
              <a:buNone/>
              <a:defRPr sz="744"/>
            </a:lvl5pPr>
            <a:lvl6pPr marL="1889208" indent="0">
              <a:buNone/>
              <a:defRPr sz="744"/>
            </a:lvl6pPr>
            <a:lvl7pPr marL="2267049" indent="0">
              <a:buNone/>
              <a:defRPr sz="744"/>
            </a:lvl7pPr>
            <a:lvl8pPr marL="2644891" indent="0">
              <a:buNone/>
              <a:defRPr sz="744"/>
            </a:lvl8pPr>
            <a:lvl9pPr marL="3022732" indent="0">
              <a:buNone/>
              <a:defRPr sz="744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845042" y="4735212"/>
            <a:ext cx="2571708" cy="634955"/>
          </a:xfrm>
        </p:spPr>
        <p:txBody>
          <a:bodyPr anchor="b">
            <a:noAutofit/>
          </a:bodyPr>
          <a:lstStyle>
            <a:lvl1pPr marL="0" indent="0">
              <a:buNone/>
              <a:defRPr sz="1983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77842" indent="0">
              <a:buNone/>
              <a:defRPr sz="1653" b="1"/>
            </a:lvl2pPr>
            <a:lvl3pPr marL="755683" indent="0">
              <a:buNone/>
              <a:defRPr sz="1488" b="1"/>
            </a:lvl3pPr>
            <a:lvl4pPr marL="1133525" indent="0">
              <a:buNone/>
              <a:defRPr sz="1322" b="1"/>
            </a:lvl4pPr>
            <a:lvl5pPr marL="1511366" indent="0">
              <a:buNone/>
              <a:defRPr sz="1322" b="1"/>
            </a:lvl5pPr>
            <a:lvl6pPr marL="1889208" indent="0">
              <a:buNone/>
              <a:defRPr sz="1322" b="1"/>
            </a:lvl6pPr>
            <a:lvl7pPr marL="2267049" indent="0">
              <a:buNone/>
              <a:defRPr sz="1322" b="1"/>
            </a:lvl7pPr>
            <a:lvl8pPr marL="2644891" indent="0">
              <a:buNone/>
              <a:defRPr sz="1322" b="1"/>
            </a:lvl8pPr>
            <a:lvl9pPr marL="3022732" indent="0">
              <a:buNone/>
              <a:defRPr sz="1322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845041" y="2486168"/>
            <a:ext cx="2571708" cy="167922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322"/>
            </a:lvl1pPr>
            <a:lvl2pPr marL="377842" indent="0">
              <a:buNone/>
              <a:defRPr sz="1322"/>
            </a:lvl2pPr>
            <a:lvl3pPr marL="755683" indent="0">
              <a:buNone/>
              <a:defRPr sz="1322"/>
            </a:lvl3pPr>
            <a:lvl4pPr marL="1133525" indent="0">
              <a:buNone/>
              <a:defRPr sz="1322"/>
            </a:lvl4pPr>
            <a:lvl5pPr marL="1511366" indent="0">
              <a:buNone/>
              <a:defRPr sz="1322"/>
            </a:lvl5pPr>
            <a:lvl6pPr marL="1889208" indent="0">
              <a:buNone/>
              <a:defRPr sz="1322"/>
            </a:lvl6pPr>
            <a:lvl7pPr marL="2267049" indent="0">
              <a:buNone/>
              <a:defRPr sz="1322"/>
            </a:lvl7pPr>
            <a:lvl8pPr marL="2644891" indent="0">
              <a:buNone/>
              <a:defRPr sz="1322"/>
            </a:lvl8pPr>
            <a:lvl9pPr marL="3022732" indent="0">
              <a:buNone/>
              <a:defRPr sz="1322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6844932" y="5370165"/>
            <a:ext cx="2575114" cy="726329"/>
          </a:xfrm>
        </p:spPr>
        <p:txBody>
          <a:bodyPr anchor="t">
            <a:normAutofit/>
          </a:bodyPr>
          <a:lstStyle>
            <a:lvl1pPr marL="0" indent="0">
              <a:buNone/>
              <a:defRPr sz="1157"/>
            </a:lvl1pPr>
            <a:lvl2pPr marL="377842" indent="0">
              <a:buNone/>
              <a:defRPr sz="992"/>
            </a:lvl2pPr>
            <a:lvl3pPr marL="755683" indent="0">
              <a:buNone/>
              <a:defRPr sz="826"/>
            </a:lvl3pPr>
            <a:lvl4pPr marL="1133525" indent="0">
              <a:buNone/>
              <a:defRPr sz="744"/>
            </a:lvl4pPr>
            <a:lvl5pPr marL="1511366" indent="0">
              <a:buNone/>
              <a:defRPr sz="744"/>
            </a:lvl5pPr>
            <a:lvl6pPr marL="1889208" indent="0">
              <a:buNone/>
              <a:defRPr sz="744"/>
            </a:lvl6pPr>
            <a:lvl7pPr marL="2267049" indent="0">
              <a:buNone/>
              <a:defRPr sz="744"/>
            </a:lvl7pPr>
            <a:lvl8pPr marL="2644891" indent="0">
              <a:buNone/>
              <a:defRPr sz="744"/>
            </a:lvl8pPr>
            <a:lvl9pPr marL="3022732" indent="0">
              <a:buNone/>
              <a:defRPr sz="744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93420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68517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52465" y="402314"/>
            <a:ext cx="2305764" cy="6403784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5172" y="402314"/>
            <a:ext cx="6783626" cy="6403784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52681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5/29/2019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82562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8540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749496" y="4918698"/>
            <a:ext cx="8020050" cy="1316327"/>
          </a:xfrm>
        </p:spPr>
        <p:txBody>
          <a:bodyPr wrap="none" anchor="t">
            <a:normAutofit/>
          </a:bodyPr>
          <a:lstStyle>
            <a:lvl1pPr algn="l">
              <a:defRPr sz="7934" b="0" spc="-248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749496" y="4219958"/>
            <a:ext cx="8020050" cy="680748"/>
          </a:xfrm>
        </p:spPr>
        <p:txBody>
          <a:bodyPr anchor="b">
            <a:normAutofit/>
          </a:bodyPr>
          <a:lstStyle>
            <a:lvl1pPr marL="0" indent="0" algn="l">
              <a:buNone/>
              <a:defRPr sz="2645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77842" indent="0" algn="ctr">
              <a:buNone/>
              <a:defRPr sz="1653"/>
            </a:lvl2pPr>
            <a:lvl3pPr marL="755683" indent="0" algn="ctr">
              <a:buNone/>
              <a:defRPr sz="1488"/>
            </a:lvl3pPr>
            <a:lvl4pPr marL="1133525" indent="0" algn="ctr">
              <a:buNone/>
              <a:defRPr sz="1322"/>
            </a:lvl4pPr>
            <a:lvl5pPr marL="1511366" indent="0" algn="ctr">
              <a:buNone/>
              <a:defRPr sz="1322"/>
            </a:lvl5pPr>
            <a:lvl6pPr marL="1889208" indent="0" algn="ctr">
              <a:buNone/>
              <a:defRPr sz="1322"/>
            </a:lvl6pPr>
            <a:lvl7pPr marL="2267049" indent="0" algn="ctr">
              <a:buNone/>
              <a:defRPr sz="1322"/>
            </a:lvl7pPr>
            <a:lvl8pPr marL="2644891" indent="0" algn="ctr">
              <a:buNone/>
              <a:defRPr sz="1322"/>
            </a:lvl8pPr>
            <a:lvl9pPr marL="3022732" indent="0" algn="ctr">
              <a:buNone/>
              <a:defRPr sz="1322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2596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333" y="2011568"/>
            <a:ext cx="4407533" cy="4794530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43027" y="2011568"/>
            <a:ext cx="4415202" cy="4794530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4864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564" y="402315"/>
            <a:ext cx="9223058" cy="1460574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333" y="1852393"/>
            <a:ext cx="4407533" cy="907829"/>
          </a:xfrm>
        </p:spPr>
        <p:txBody>
          <a:bodyPr anchor="b">
            <a:normAutofit/>
          </a:bodyPr>
          <a:lstStyle>
            <a:lvl1pPr marL="0" indent="0">
              <a:buNone/>
              <a:defRPr sz="2204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77842" indent="0">
              <a:buNone/>
              <a:defRPr sz="1653" b="1"/>
            </a:lvl2pPr>
            <a:lvl3pPr marL="755683" indent="0">
              <a:buNone/>
              <a:defRPr sz="1488" b="1"/>
            </a:lvl3pPr>
            <a:lvl4pPr marL="1133525" indent="0">
              <a:buNone/>
              <a:defRPr sz="1322" b="1"/>
            </a:lvl4pPr>
            <a:lvl5pPr marL="1511366" indent="0">
              <a:buNone/>
              <a:defRPr sz="1322" b="1"/>
            </a:lvl5pPr>
            <a:lvl6pPr marL="1889208" indent="0">
              <a:buNone/>
              <a:defRPr sz="1322" b="1"/>
            </a:lvl6pPr>
            <a:lvl7pPr marL="2267049" indent="0">
              <a:buNone/>
              <a:defRPr sz="1322" b="1"/>
            </a:lvl7pPr>
            <a:lvl8pPr marL="2644891" indent="0">
              <a:buNone/>
              <a:defRPr sz="1322" b="1"/>
            </a:lvl8pPr>
            <a:lvl9pPr marL="3022732" indent="0">
              <a:buNone/>
              <a:defRPr sz="1322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82333" y="2760222"/>
            <a:ext cx="4407533" cy="4059870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43027" y="1852393"/>
            <a:ext cx="4416595" cy="907829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204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43027" y="2760222"/>
            <a:ext cx="4416595" cy="4059870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5767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1304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6468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564" y="503767"/>
            <a:ext cx="3448900" cy="1763183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6088" y="1087998"/>
            <a:ext cx="5413534" cy="5370013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82334" y="2266950"/>
            <a:ext cx="3203131" cy="4199805"/>
          </a:xfrm>
        </p:spPr>
        <p:txBody>
          <a:bodyPr>
            <a:normAutofit/>
          </a:bodyPr>
          <a:lstStyle>
            <a:lvl1pPr marL="0" indent="0">
              <a:buNone/>
              <a:defRPr sz="1543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77842" indent="0">
              <a:buNone/>
              <a:defRPr sz="1157"/>
            </a:lvl2pPr>
            <a:lvl3pPr marL="755683" indent="0">
              <a:buNone/>
              <a:defRPr sz="992"/>
            </a:lvl3pPr>
            <a:lvl4pPr marL="1133525" indent="0">
              <a:buNone/>
              <a:defRPr sz="826"/>
            </a:lvl4pPr>
            <a:lvl5pPr marL="1511366" indent="0">
              <a:buNone/>
              <a:defRPr sz="826"/>
            </a:lvl5pPr>
            <a:lvl6pPr marL="1889208" indent="0">
              <a:buNone/>
              <a:defRPr sz="826"/>
            </a:lvl6pPr>
            <a:lvl7pPr marL="2267049" indent="0">
              <a:buNone/>
              <a:defRPr sz="826"/>
            </a:lvl7pPr>
            <a:lvl8pPr marL="2644891" indent="0">
              <a:buNone/>
              <a:defRPr sz="826"/>
            </a:lvl8pPr>
            <a:lvl9pPr marL="3022732" indent="0">
              <a:buNone/>
              <a:defRPr sz="826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2024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564" y="503767"/>
            <a:ext cx="3448900" cy="1763183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6088" y="1087998"/>
            <a:ext cx="5413534" cy="5370013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842" indent="0">
              <a:buNone/>
              <a:defRPr sz="2314"/>
            </a:lvl2pPr>
            <a:lvl3pPr marL="755683" indent="0">
              <a:buNone/>
              <a:defRPr sz="1983"/>
            </a:lvl3pPr>
            <a:lvl4pPr marL="1133525" indent="0">
              <a:buNone/>
              <a:defRPr sz="1653"/>
            </a:lvl4pPr>
            <a:lvl5pPr marL="1511366" indent="0">
              <a:buNone/>
              <a:defRPr sz="1653"/>
            </a:lvl5pPr>
            <a:lvl6pPr marL="1889208" indent="0">
              <a:buNone/>
              <a:defRPr sz="1653"/>
            </a:lvl6pPr>
            <a:lvl7pPr marL="2267049" indent="0">
              <a:buNone/>
              <a:defRPr sz="1653"/>
            </a:lvl7pPr>
            <a:lvl8pPr marL="2644891" indent="0">
              <a:buNone/>
              <a:defRPr sz="1653"/>
            </a:lvl8pPr>
            <a:lvl9pPr marL="3022732" indent="0">
              <a:buNone/>
              <a:defRPr sz="1653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82334" y="2266950"/>
            <a:ext cx="3203131" cy="4199805"/>
          </a:xfrm>
        </p:spPr>
        <p:txBody>
          <a:bodyPr>
            <a:normAutofit/>
          </a:bodyPr>
          <a:lstStyle>
            <a:lvl1pPr marL="0" indent="0">
              <a:buNone/>
              <a:defRPr sz="1543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77842" indent="0">
              <a:buNone/>
              <a:defRPr sz="1157"/>
            </a:lvl2pPr>
            <a:lvl3pPr marL="755683" indent="0">
              <a:buNone/>
              <a:defRPr sz="992"/>
            </a:lvl3pPr>
            <a:lvl4pPr marL="1133525" indent="0">
              <a:buNone/>
              <a:defRPr sz="826"/>
            </a:lvl4pPr>
            <a:lvl5pPr marL="1511366" indent="0">
              <a:buNone/>
              <a:defRPr sz="826"/>
            </a:lvl5pPr>
            <a:lvl6pPr marL="1889208" indent="0">
              <a:buNone/>
              <a:defRPr sz="826"/>
            </a:lvl6pPr>
            <a:lvl7pPr marL="2267049" indent="0">
              <a:buNone/>
              <a:defRPr sz="826"/>
            </a:lvl7pPr>
            <a:lvl8pPr marL="2644891" indent="0">
              <a:buNone/>
              <a:defRPr sz="826"/>
            </a:lvl8pPr>
            <a:lvl9pPr marL="3022732" indent="0">
              <a:buNone/>
              <a:defRPr sz="826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6955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0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5171" y="402315"/>
            <a:ext cx="9223058" cy="14605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334" y="2011568"/>
            <a:ext cx="8975895" cy="47945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171" y="7003758"/>
            <a:ext cx="2406015" cy="4023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1D8BD707-D9CF-40AE-B4C6-C98DA3205C09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2189" y="7003758"/>
            <a:ext cx="3609023" cy="4023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52214" y="7003758"/>
            <a:ext cx="2406015" cy="4023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B6F15528-21DE-4FAA-801E-634DDDAF4B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4196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  <p:sldLayoutId id="2147483684" r:id="rId18"/>
  </p:sldLayoutIdLst>
  <p:txStyles>
    <p:titleStyle>
      <a:lvl1pPr algn="l" defTabSz="755683" rtl="0" eaLnBrk="1" latinLnBrk="0" hangingPunct="1">
        <a:lnSpc>
          <a:spcPct val="90000"/>
        </a:lnSpc>
        <a:spcBef>
          <a:spcPct val="0"/>
        </a:spcBef>
        <a:buNone/>
        <a:defRPr sz="4848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188921" indent="-188921" algn="l" defTabSz="755683" rtl="0" eaLnBrk="1" latinLnBrk="0" hangingPunct="1">
        <a:lnSpc>
          <a:spcPct val="90000"/>
        </a:lnSpc>
        <a:spcBef>
          <a:spcPts val="826"/>
        </a:spcBef>
        <a:buFont typeface="Arial" panose="020B0604020202020204" pitchFamily="34" charset="0"/>
        <a:buChar char="•"/>
        <a:defRPr sz="2645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566762" indent="-188921" algn="l" defTabSz="755683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2204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944604" indent="-188921" algn="l" defTabSz="755683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763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322445" indent="-188921" algn="l" defTabSz="755683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543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1700287" indent="-188921" algn="l" defTabSz="755683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543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078128" indent="-188921" algn="l" defTabSz="755683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5970" indent="-188921" algn="l" defTabSz="755683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3811" indent="-188921" algn="l" defTabSz="755683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1653" indent="-188921" algn="l" defTabSz="755683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68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842" algn="l" defTabSz="75568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683" algn="l" defTabSz="75568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525" algn="l" defTabSz="75568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366" algn="l" defTabSz="75568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208" algn="l" defTabSz="75568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049" algn="l" defTabSz="75568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4891" algn="l" defTabSz="75568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2732" algn="l" defTabSz="75568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6564" y="3321050"/>
            <a:ext cx="9223058" cy="782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89535">
              <a:lnSpc>
                <a:spcPct val="100000"/>
              </a:lnSpc>
              <a:spcBef>
                <a:spcPts val="100"/>
              </a:spcBef>
            </a:pPr>
            <a:r>
              <a:rPr sz="5000" spc="-20" dirty="0" err="1">
                <a:latin typeface="Calibri" panose="020F0502020204030204" pitchFamily="34" charset="0"/>
                <a:cs typeface="Calibri" panose="020F0502020204030204" pitchFamily="34" charset="0"/>
              </a:rPr>
              <a:t>Projeto</a:t>
            </a:r>
            <a:r>
              <a:rPr sz="5000" spc="-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5000" spc="-2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Integrador</a:t>
            </a:r>
            <a:endParaRPr sz="5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2"/>
          </p:nvPr>
        </p:nvSpPr>
        <p:spPr>
          <a:xfrm>
            <a:off x="736564" y="4730097"/>
            <a:ext cx="9221665" cy="2019953"/>
          </a:xfrm>
        </p:spPr>
        <p:txBody>
          <a:bodyPr>
            <a:noAutofit/>
          </a:bodyPr>
          <a:lstStyle/>
          <a:p>
            <a:endParaRPr lang="pt-PT" sz="3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PT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1201900251 – Lucas </a:t>
            </a:r>
            <a:r>
              <a:rPr lang="pt-PT" sz="3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Zago</a:t>
            </a:r>
            <a:endParaRPr lang="pt-PT" sz="3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PT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1201900350 – Gabriel Anderson </a:t>
            </a:r>
            <a:r>
              <a:rPr lang="pt-PT" sz="3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Gouchi</a:t>
            </a:r>
            <a:endParaRPr lang="pt-PT" sz="3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PT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1201200602 – </a:t>
            </a:r>
            <a:r>
              <a:rPr lang="pt-PT" sz="3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Khorenn</a:t>
            </a:r>
            <a:r>
              <a:rPr lang="pt-PT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 de Almeida C. </a:t>
            </a:r>
            <a:endParaRPr lang="pt-BR" sz="3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580515" marR="5080" indent="-136144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Qual o </a:t>
            </a:r>
            <a:r>
              <a:rPr spc="-10" dirty="0"/>
              <a:t>tamanho </a:t>
            </a:r>
            <a:r>
              <a:rPr spc="-5" dirty="0"/>
              <a:t>de </a:t>
            </a:r>
            <a:r>
              <a:rPr spc="-15" dirty="0"/>
              <a:t>objetos </a:t>
            </a:r>
            <a:r>
              <a:rPr spc="-5" dirty="0"/>
              <a:t>em  sessão/memória?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10017" y="1956307"/>
            <a:ext cx="787336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355600" algn="l"/>
              </a:tabLst>
            </a:pPr>
            <a:r>
              <a:rPr lang="pt-PT" sz="3200" dirty="0" smtClean="0">
                <a:latin typeface="Calibri"/>
                <a:cs typeface="Calibri"/>
              </a:rPr>
              <a:t>Consultas gravadas na memoria </a:t>
            </a:r>
            <a:endParaRPr sz="32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07781" y="810259"/>
            <a:ext cx="727392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90" dirty="0"/>
              <a:t>Total </a:t>
            </a:r>
            <a:r>
              <a:rPr sz="4400" dirty="0"/>
              <a:t>de </a:t>
            </a:r>
            <a:r>
              <a:rPr sz="4400" spc="-10" dirty="0"/>
              <a:t>transações </a:t>
            </a:r>
            <a:r>
              <a:rPr sz="4400" dirty="0"/>
              <a:t>no</a:t>
            </a:r>
            <a:r>
              <a:rPr sz="4400" spc="15" dirty="0"/>
              <a:t> </a:t>
            </a:r>
            <a:r>
              <a:rPr sz="4400" dirty="0"/>
              <a:t>período?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310017" y="1956307"/>
            <a:ext cx="7740015" cy="20745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É </a:t>
            </a:r>
            <a:r>
              <a:rPr sz="3200" spc="-5" dirty="0">
                <a:latin typeface="Calibri"/>
                <a:cs typeface="Calibri"/>
              </a:rPr>
              <a:t>necessário escolher </a:t>
            </a:r>
            <a:r>
              <a:rPr sz="3200" dirty="0">
                <a:latin typeface="Calibri"/>
                <a:cs typeface="Calibri"/>
              </a:rPr>
              <a:t>um </a:t>
            </a:r>
            <a:r>
              <a:rPr sz="3200" spc="-5" dirty="0">
                <a:latin typeface="Calibri"/>
                <a:cs typeface="Calibri"/>
              </a:rPr>
              <a:t>período de </a:t>
            </a:r>
            <a:r>
              <a:rPr sz="3200" spc="-20" dirty="0">
                <a:latin typeface="Calibri"/>
                <a:cs typeface="Calibri"/>
              </a:rPr>
              <a:t>estudo, </a:t>
            </a:r>
            <a:r>
              <a:rPr sz="3200" spc="-5" dirty="0" err="1" smtClean="0">
                <a:latin typeface="Calibri"/>
                <a:cs typeface="Calibri"/>
              </a:rPr>
              <a:t>meses</a:t>
            </a:r>
            <a:r>
              <a:rPr sz="3200" spc="-5" dirty="0" smtClean="0">
                <a:latin typeface="Calibri"/>
                <a:cs typeface="Calibri"/>
              </a:rPr>
              <a:t>.</a:t>
            </a:r>
            <a:endParaRPr sz="3200" dirty="0">
              <a:latin typeface="Calibri"/>
              <a:cs typeface="Calibri"/>
            </a:endParaRPr>
          </a:p>
          <a:p>
            <a:pPr marL="354965" marR="62865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Qual </a:t>
            </a:r>
            <a:r>
              <a:rPr sz="3200" spc="-10" dirty="0">
                <a:latin typeface="Calibri"/>
                <a:cs typeface="Calibri"/>
              </a:rPr>
              <a:t>número </a:t>
            </a:r>
            <a:r>
              <a:rPr sz="3200" spc="-20" dirty="0">
                <a:latin typeface="Calibri"/>
                <a:cs typeface="Calibri"/>
              </a:rPr>
              <a:t>total </a:t>
            </a:r>
            <a:r>
              <a:rPr sz="3200" spc="-5" dirty="0">
                <a:latin typeface="Calibri"/>
                <a:cs typeface="Calibri"/>
              </a:rPr>
              <a:t>de </a:t>
            </a:r>
            <a:r>
              <a:rPr sz="3200" spc="-10" dirty="0">
                <a:latin typeface="Calibri"/>
                <a:cs typeface="Calibri"/>
              </a:rPr>
              <a:t>transações </a:t>
            </a:r>
            <a:r>
              <a:rPr sz="3200" spc="-5" dirty="0">
                <a:latin typeface="Calibri"/>
                <a:cs typeface="Calibri"/>
              </a:rPr>
              <a:t>no período  escolhido.</a:t>
            </a:r>
            <a:endParaRPr sz="32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29287" y="810259"/>
            <a:ext cx="2012813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D</a:t>
            </a:r>
            <a:r>
              <a:rPr sz="4400" spc="-10" dirty="0"/>
              <a:t>I</a:t>
            </a:r>
            <a:r>
              <a:rPr sz="4400" dirty="0"/>
              <a:t>S</a:t>
            </a:r>
            <a:r>
              <a:rPr sz="4400" spc="-35" dirty="0"/>
              <a:t>C</a:t>
            </a:r>
            <a:r>
              <a:rPr sz="4400" dirty="0"/>
              <a:t>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10017" y="1956307"/>
            <a:ext cx="8027670" cy="37325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3810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libri"/>
                <a:cs typeface="Calibri"/>
              </a:rPr>
              <a:t>Considerar </a:t>
            </a:r>
            <a:r>
              <a:rPr sz="3200" dirty="0">
                <a:latin typeface="Calibri"/>
                <a:cs typeface="Calibri"/>
              </a:rPr>
              <a:t>o </a:t>
            </a:r>
            <a:r>
              <a:rPr sz="3200" spc="-10" dirty="0">
                <a:latin typeface="Calibri"/>
                <a:cs typeface="Calibri"/>
              </a:rPr>
              <a:t>tamanho </a:t>
            </a:r>
            <a:r>
              <a:rPr sz="3200" spc="-5" dirty="0">
                <a:latin typeface="Calibri"/>
                <a:cs typeface="Calibri"/>
              </a:rPr>
              <a:t>de </a:t>
            </a:r>
            <a:r>
              <a:rPr sz="3200" spc="-10" dirty="0">
                <a:latin typeface="Calibri"/>
                <a:cs typeface="Calibri"/>
              </a:rPr>
              <a:t>cada </a:t>
            </a:r>
            <a:r>
              <a:rPr sz="3200" spc="-20" dirty="0">
                <a:latin typeface="Calibri"/>
                <a:cs typeface="Calibri"/>
              </a:rPr>
              <a:t>registro </a:t>
            </a:r>
            <a:r>
              <a:rPr sz="3200" dirty="0">
                <a:latin typeface="Calibri"/>
                <a:cs typeface="Calibri"/>
              </a:rPr>
              <a:t>a </a:t>
            </a:r>
            <a:r>
              <a:rPr sz="3200" spc="-5" dirty="0">
                <a:latin typeface="Calibri"/>
                <a:cs typeface="Calibri"/>
              </a:rPr>
              <a:t>ser  </a:t>
            </a:r>
            <a:r>
              <a:rPr sz="3200" spc="-25" dirty="0">
                <a:latin typeface="Calibri"/>
                <a:cs typeface="Calibri"/>
              </a:rPr>
              <a:t>gravado </a:t>
            </a:r>
            <a:r>
              <a:rPr sz="3200" spc="-5" dirty="0">
                <a:latin typeface="Calibri"/>
                <a:cs typeface="Calibri"/>
              </a:rPr>
              <a:t>na base no período de </a:t>
            </a:r>
            <a:r>
              <a:rPr sz="3200" spc="-10" dirty="0">
                <a:latin typeface="Calibri"/>
                <a:cs typeface="Calibri"/>
              </a:rPr>
              <a:t>tempo  definido.</a:t>
            </a:r>
            <a:endParaRPr sz="32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5" dirty="0">
                <a:latin typeface="Calibri"/>
                <a:cs typeface="Calibri"/>
              </a:rPr>
              <a:t>Acrescentar </a:t>
            </a:r>
            <a:r>
              <a:rPr sz="3200" spc="-5" dirty="0">
                <a:latin typeface="Calibri"/>
                <a:cs typeface="Calibri"/>
              </a:rPr>
              <a:t>20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%.</a:t>
            </a:r>
          </a:p>
          <a:p>
            <a:pPr>
              <a:lnSpc>
                <a:spcPct val="100000"/>
              </a:lnSpc>
              <a:spcBef>
                <a:spcPts val="30"/>
              </a:spcBef>
              <a:buFont typeface="Arial"/>
              <a:buChar char="•"/>
            </a:pPr>
            <a:endParaRPr sz="4650" dirty="0">
              <a:latin typeface="Times New Roman"/>
              <a:cs typeface="Times New Roman"/>
            </a:endParaRPr>
          </a:p>
          <a:p>
            <a:pPr marL="354965" marR="508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5" dirty="0">
                <a:latin typeface="Calibri"/>
                <a:cs typeface="Calibri"/>
              </a:rPr>
              <a:t>Levar </a:t>
            </a:r>
            <a:r>
              <a:rPr sz="3200" dirty="0">
                <a:latin typeface="Calibri"/>
                <a:cs typeface="Calibri"/>
              </a:rPr>
              <a:t>em </a:t>
            </a:r>
            <a:r>
              <a:rPr sz="3200" spc="-10" dirty="0">
                <a:latin typeface="Calibri"/>
                <a:cs typeface="Calibri"/>
              </a:rPr>
              <a:t>consideração </a:t>
            </a:r>
            <a:r>
              <a:rPr sz="3200" dirty="0">
                <a:latin typeface="Calibri"/>
                <a:cs typeface="Calibri"/>
              </a:rPr>
              <a:t>o </a:t>
            </a:r>
            <a:r>
              <a:rPr sz="3200" spc="-10" dirty="0">
                <a:latin typeface="Calibri"/>
                <a:cs typeface="Calibri"/>
              </a:rPr>
              <a:t>tamanho </a:t>
            </a:r>
            <a:r>
              <a:rPr sz="3200" dirty="0">
                <a:latin typeface="Calibri"/>
                <a:cs typeface="Calibri"/>
              </a:rPr>
              <a:t>dos </a:t>
            </a:r>
            <a:r>
              <a:rPr sz="3200" spc="-10" dirty="0">
                <a:latin typeface="Calibri"/>
                <a:cs typeface="Calibri"/>
              </a:rPr>
              <a:t>objetos  </a:t>
            </a:r>
            <a:r>
              <a:rPr sz="3200" spc="-20" dirty="0">
                <a:latin typeface="Calibri"/>
                <a:cs typeface="Calibri"/>
              </a:rPr>
              <a:t>persistentes</a:t>
            </a:r>
            <a:endParaRPr sz="32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49228" y="810259"/>
            <a:ext cx="239268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MEMÓRIA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310017" y="1956307"/>
            <a:ext cx="7752080" cy="31906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900" algn="just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5600" algn="l"/>
              </a:tabLst>
            </a:pPr>
            <a:r>
              <a:rPr sz="3200" spc="-10" dirty="0">
                <a:latin typeface="Calibri"/>
                <a:cs typeface="Calibri"/>
              </a:rPr>
              <a:t>Considerar </a:t>
            </a:r>
            <a:r>
              <a:rPr sz="3200" dirty="0">
                <a:latin typeface="Calibri"/>
                <a:cs typeface="Calibri"/>
              </a:rPr>
              <a:t>o </a:t>
            </a:r>
            <a:r>
              <a:rPr sz="3200" spc="-10" dirty="0">
                <a:latin typeface="Calibri"/>
                <a:cs typeface="Calibri"/>
              </a:rPr>
              <a:t>número </a:t>
            </a:r>
            <a:r>
              <a:rPr sz="3200" spc="-5" dirty="0">
                <a:latin typeface="Calibri"/>
                <a:cs typeface="Calibri"/>
              </a:rPr>
              <a:t>de </a:t>
            </a:r>
            <a:r>
              <a:rPr sz="3200" spc="-20" dirty="0">
                <a:latin typeface="Calibri"/>
                <a:cs typeface="Calibri"/>
              </a:rPr>
              <a:t>caracteres </a:t>
            </a:r>
            <a:r>
              <a:rPr sz="3200" dirty="0">
                <a:latin typeface="Calibri"/>
                <a:cs typeface="Calibri"/>
              </a:rPr>
              <a:t>em </a:t>
            </a:r>
            <a:r>
              <a:rPr sz="3200" spc="-10" dirty="0">
                <a:latin typeface="Calibri"/>
                <a:cs typeface="Calibri"/>
              </a:rPr>
              <a:t>bytes  </a:t>
            </a:r>
            <a:r>
              <a:rPr sz="3200" spc="-5" dirty="0">
                <a:latin typeface="Calibri"/>
                <a:cs typeface="Calibri"/>
              </a:rPr>
              <a:t>de </a:t>
            </a:r>
            <a:r>
              <a:rPr sz="3200" spc="-10" dirty="0">
                <a:latin typeface="Calibri"/>
                <a:cs typeface="Calibri"/>
              </a:rPr>
              <a:t>cada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requisição.</a:t>
            </a:r>
            <a:endParaRPr sz="32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"/>
              <a:buChar char="•"/>
            </a:pPr>
            <a:r>
              <a:rPr lang="pt-PT" sz="4650" dirty="0" smtClean="0">
                <a:latin typeface="Times New Roman"/>
                <a:cs typeface="Times New Roman"/>
              </a:rPr>
              <a:t>Consultas e requisições</a:t>
            </a:r>
            <a:endParaRPr sz="4650" dirty="0">
              <a:latin typeface="Times New Roman"/>
              <a:cs typeface="Times New Roman"/>
            </a:endParaRPr>
          </a:p>
          <a:p>
            <a:pPr marL="354965" marR="39370" indent="-342900" algn="just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3200" spc="-35" dirty="0">
                <a:latin typeface="Calibri"/>
                <a:cs typeface="Calibri"/>
              </a:rPr>
              <a:t>Para </a:t>
            </a:r>
            <a:r>
              <a:rPr sz="3200" spc="-25" dirty="0">
                <a:latin typeface="Calibri"/>
                <a:cs typeface="Calibri"/>
              </a:rPr>
              <a:t>tanto </a:t>
            </a:r>
            <a:r>
              <a:rPr sz="3200" spc="-15" dirty="0">
                <a:latin typeface="Calibri"/>
                <a:cs typeface="Calibri"/>
              </a:rPr>
              <a:t>avaliar </a:t>
            </a:r>
            <a:r>
              <a:rPr sz="3200" dirty="0">
                <a:latin typeface="Calibri"/>
                <a:cs typeface="Calibri"/>
              </a:rPr>
              <a:t>o </a:t>
            </a:r>
            <a:r>
              <a:rPr sz="3200" spc="-10" dirty="0">
                <a:latin typeface="Calibri"/>
                <a:cs typeface="Calibri"/>
              </a:rPr>
              <a:t>tamanho </a:t>
            </a:r>
            <a:r>
              <a:rPr sz="3200" spc="-5" dirty="0">
                <a:latin typeface="Calibri"/>
                <a:cs typeface="Calibri"/>
              </a:rPr>
              <a:t>de </a:t>
            </a:r>
            <a:r>
              <a:rPr sz="3200" spc="-10" dirty="0">
                <a:latin typeface="Calibri"/>
                <a:cs typeface="Calibri"/>
              </a:rPr>
              <a:t>cada </a:t>
            </a:r>
            <a:r>
              <a:rPr sz="3200" spc="-5" dirty="0">
                <a:latin typeface="Calibri"/>
                <a:cs typeface="Calibri"/>
              </a:rPr>
              <a:t>campo  da </a:t>
            </a:r>
            <a:r>
              <a:rPr sz="3200" spc="-15" dirty="0">
                <a:latin typeface="Calibri"/>
                <a:cs typeface="Calibri"/>
              </a:rPr>
              <a:t>tela </a:t>
            </a:r>
            <a:r>
              <a:rPr sz="3200" dirty="0">
                <a:latin typeface="Calibri"/>
                <a:cs typeface="Calibri"/>
              </a:rPr>
              <a:t>e </a:t>
            </a:r>
            <a:r>
              <a:rPr sz="3200" spc="-10" dirty="0">
                <a:latin typeface="Calibri"/>
                <a:cs typeface="Calibri"/>
              </a:rPr>
              <a:t>acrescentar </a:t>
            </a:r>
            <a:r>
              <a:rPr sz="3200" spc="-5" dirty="0">
                <a:latin typeface="Calibri"/>
                <a:cs typeface="Calibri"/>
              </a:rPr>
              <a:t>mais 200 </a:t>
            </a:r>
            <a:r>
              <a:rPr sz="3200" spc="-20" dirty="0">
                <a:latin typeface="Calibri"/>
                <a:cs typeface="Calibri"/>
              </a:rPr>
              <a:t>caracteres </a:t>
            </a:r>
            <a:r>
              <a:rPr sz="3200" spc="-5" dirty="0">
                <a:latin typeface="Calibri"/>
                <a:cs typeface="Calibri"/>
              </a:rPr>
              <a:t>de  </a:t>
            </a:r>
            <a:r>
              <a:rPr sz="3200" spc="-15" dirty="0">
                <a:latin typeface="Calibri"/>
                <a:cs typeface="Calibri"/>
              </a:rPr>
              <a:t>controle </a:t>
            </a:r>
            <a:r>
              <a:rPr sz="3200" spc="-5" dirty="0">
                <a:latin typeface="Calibri"/>
                <a:cs typeface="Calibri"/>
              </a:rPr>
              <a:t>da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transação</a:t>
            </a:r>
            <a:endParaRPr sz="32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44784" y="813590"/>
            <a:ext cx="5485258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5" dirty="0" smtClean="0"/>
              <a:t>PROCESSAD</a:t>
            </a:r>
            <a:r>
              <a:rPr lang="pt-PT" sz="4400" spc="-15" dirty="0" smtClean="0"/>
              <a:t>O</a:t>
            </a:r>
            <a:r>
              <a:rPr sz="4400" spc="-15" dirty="0" smtClean="0"/>
              <a:t>R</a:t>
            </a:r>
            <a:endParaRPr sz="4400" dirty="0"/>
          </a:p>
        </p:txBody>
      </p:sp>
      <p:sp>
        <p:nvSpPr>
          <p:cNvPr id="3" name="object 3"/>
          <p:cNvSpPr txBox="1"/>
          <p:nvPr/>
        </p:nvSpPr>
        <p:spPr>
          <a:xfrm>
            <a:off x="1310017" y="1904491"/>
            <a:ext cx="7820025" cy="4249420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354965" marR="5080" indent="-342900" algn="just">
              <a:lnSpc>
                <a:spcPct val="80000"/>
              </a:lnSpc>
              <a:spcBef>
                <a:spcPts val="620"/>
              </a:spcBef>
              <a:buFont typeface="Arial"/>
              <a:buChar char="•"/>
              <a:tabLst>
                <a:tab pos="355600" algn="l"/>
              </a:tabLst>
            </a:pPr>
            <a:r>
              <a:rPr sz="2200" spc="-10" dirty="0">
                <a:latin typeface="Calibri"/>
                <a:cs typeface="Calibri"/>
              </a:rPr>
              <a:t>Frequência </a:t>
            </a:r>
            <a:r>
              <a:rPr sz="2200" spc="-5" dirty="0">
                <a:latin typeface="Calibri"/>
                <a:cs typeface="Calibri"/>
              </a:rPr>
              <a:t>de Processador </a:t>
            </a:r>
            <a:r>
              <a:rPr sz="2200" spc="-15" dirty="0">
                <a:latin typeface="Calibri"/>
                <a:cs typeface="Calibri"/>
              </a:rPr>
              <a:t>(Velocidade, </a:t>
            </a:r>
            <a:r>
              <a:rPr sz="2200" spc="-10" dirty="0">
                <a:latin typeface="Calibri"/>
                <a:cs typeface="Calibri"/>
              </a:rPr>
              <a:t>clock). Medido </a:t>
            </a:r>
            <a:r>
              <a:rPr sz="2200" spc="-5" dirty="0">
                <a:latin typeface="Calibri"/>
                <a:cs typeface="Calibri"/>
              </a:rPr>
              <a:t>em hertz,  </a:t>
            </a:r>
            <a:r>
              <a:rPr sz="2200" spc="-10" dirty="0">
                <a:latin typeface="Calibri"/>
                <a:cs typeface="Calibri"/>
              </a:rPr>
              <a:t>define </a:t>
            </a:r>
            <a:r>
              <a:rPr sz="2200" spc="-5" dirty="0">
                <a:latin typeface="Calibri"/>
                <a:cs typeface="Calibri"/>
              </a:rPr>
              <a:t>a </a:t>
            </a:r>
            <a:r>
              <a:rPr sz="2200" spc="-10" dirty="0">
                <a:latin typeface="Calibri"/>
                <a:cs typeface="Calibri"/>
              </a:rPr>
              <a:t>capacidade </a:t>
            </a:r>
            <a:r>
              <a:rPr sz="2200" spc="-5" dirty="0">
                <a:latin typeface="Calibri"/>
                <a:cs typeface="Calibri"/>
              </a:rPr>
              <a:t>do </a:t>
            </a:r>
            <a:r>
              <a:rPr sz="2200" spc="-10" dirty="0">
                <a:latin typeface="Calibri"/>
                <a:cs typeface="Calibri"/>
              </a:rPr>
              <a:t>processador </a:t>
            </a:r>
            <a:r>
              <a:rPr sz="2200" spc="-5" dirty="0">
                <a:latin typeface="Calibri"/>
                <a:cs typeface="Calibri"/>
              </a:rPr>
              <a:t>em </a:t>
            </a:r>
            <a:r>
              <a:rPr sz="2200" spc="-10" dirty="0">
                <a:latin typeface="Calibri"/>
                <a:cs typeface="Calibri"/>
              </a:rPr>
              <a:t>processar informações </a:t>
            </a:r>
            <a:r>
              <a:rPr sz="2200" spc="-5" dirty="0">
                <a:latin typeface="Calibri"/>
                <a:cs typeface="Calibri"/>
              </a:rPr>
              <a:t>ao  mesmo</a:t>
            </a:r>
            <a:r>
              <a:rPr sz="2200" spc="3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tempo</a:t>
            </a:r>
            <a:r>
              <a:rPr sz="2200" spc="-10" dirty="0" smtClean="0">
                <a:latin typeface="Calibri"/>
                <a:cs typeface="Calibri"/>
              </a:rPr>
              <a:t>.</a:t>
            </a:r>
          </a:p>
          <a:p>
            <a:pPr marL="355600" indent="-342900" algn="just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200" spc="-5" dirty="0" smtClean="0">
                <a:latin typeface="Calibri"/>
                <a:cs typeface="Calibri"/>
              </a:rPr>
              <a:t>1 Hertz = </a:t>
            </a:r>
            <a:r>
              <a:rPr sz="2200" spc="-10" dirty="0" smtClean="0">
                <a:latin typeface="Calibri"/>
                <a:cs typeface="Calibri"/>
              </a:rPr>
              <a:t>um </a:t>
            </a:r>
            <a:r>
              <a:rPr sz="2200" spc="-10" dirty="0" err="1" smtClean="0">
                <a:latin typeface="Calibri"/>
                <a:cs typeface="Calibri"/>
              </a:rPr>
              <a:t>ciclo</a:t>
            </a:r>
            <a:r>
              <a:rPr sz="2200" spc="-10" dirty="0" smtClean="0">
                <a:latin typeface="Calibri"/>
                <a:cs typeface="Calibri"/>
              </a:rPr>
              <a:t> </a:t>
            </a:r>
            <a:r>
              <a:rPr sz="2200" spc="-5" dirty="0" err="1" smtClean="0">
                <a:latin typeface="Calibri"/>
                <a:cs typeface="Calibri"/>
              </a:rPr>
              <a:t>por</a:t>
            </a:r>
            <a:r>
              <a:rPr sz="2200" spc="60" dirty="0" smtClean="0">
                <a:latin typeface="Calibri"/>
                <a:cs typeface="Calibri"/>
              </a:rPr>
              <a:t> </a:t>
            </a:r>
            <a:r>
              <a:rPr sz="2200" spc="-5" dirty="0" err="1" smtClean="0">
                <a:latin typeface="Calibri"/>
                <a:cs typeface="Calibri"/>
              </a:rPr>
              <a:t>segundo</a:t>
            </a:r>
            <a:endParaRPr sz="2200" dirty="0" smtClean="0">
              <a:latin typeface="Calibri"/>
              <a:cs typeface="Calibri"/>
            </a:endParaRPr>
          </a:p>
          <a:p>
            <a:pPr marL="354965" marR="394970" indent="-342900">
              <a:lnSpc>
                <a:spcPct val="80000"/>
              </a:lnSpc>
              <a:spcBef>
                <a:spcPts val="53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200" spc="-5" dirty="0" smtClean="0">
                <a:latin typeface="Calibri"/>
                <a:cs typeface="Calibri"/>
              </a:rPr>
              <a:t>1 </a:t>
            </a:r>
            <a:r>
              <a:rPr sz="2200" spc="-15" dirty="0" smtClean="0">
                <a:latin typeface="Calibri"/>
                <a:cs typeface="Calibri"/>
              </a:rPr>
              <a:t>Mega </a:t>
            </a:r>
            <a:r>
              <a:rPr sz="2200" spc="-5" dirty="0" smtClean="0">
                <a:latin typeface="Calibri"/>
                <a:cs typeface="Calibri"/>
              </a:rPr>
              <a:t>Hertz = 1.000.000 Hz = 10^6 = </a:t>
            </a:r>
            <a:r>
              <a:rPr sz="2200" spc="-10" dirty="0" smtClean="0">
                <a:latin typeface="Calibri"/>
                <a:cs typeface="Calibri"/>
              </a:rPr>
              <a:t>um </a:t>
            </a:r>
            <a:r>
              <a:rPr sz="2200" spc="-10" dirty="0" err="1" smtClean="0">
                <a:latin typeface="Calibri"/>
                <a:cs typeface="Calibri"/>
              </a:rPr>
              <a:t>milhão</a:t>
            </a:r>
            <a:r>
              <a:rPr sz="2200" spc="-10" dirty="0" smtClean="0">
                <a:latin typeface="Calibri"/>
                <a:cs typeface="Calibri"/>
              </a:rPr>
              <a:t> </a:t>
            </a:r>
            <a:r>
              <a:rPr sz="2200" spc="-5" dirty="0" smtClean="0">
                <a:latin typeface="Calibri"/>
                <a:cs typeface="Calibri"/>
              </a:rPr>
              <a:t>de </a:t>
            </a:r>
            <a:r>
              <a:rPr sz="2200" spc="-5" dirty="0" err="1" smtClean="0">
                <a:latin typeface="Calibri"/>
                <a:cs typeface="Calibri"/>
              </a:rPr>
              <a:t>ciclos</a:t>
            </a:r>
            <a:r>
              <a:rPr sz="2200" spc="-5" dirty="0" smtClean="0">
                <a:latin typeface="Calibri"/>
                <a:cs typeface="Calibri"/>
              </a:rPr>
              <a:t> </a:t>
            </a:r>
            <a:r>
              <a:rPr sz="2200" spc="-5" dirty="0" err="1" smtClean="0">
                <a:latin typeface="Calibri"/>
                <a:cs typeface="Calibri"/>
              </a:rPr>
              <a:t>por</a:t>
            </a:r>
            <a:r>
              <a:rPr sz="2200" spc="-5" dirty="0" smtClean="0">
                <a:latin typeface="Calibri"/>
                <a:cs typeface="Calibri"/>
              </a:rPr>
              <a:t>  </a:t>
            </a:r>
            <a:r>
              <a:rPr sz="2200" spc="-5" dirty="0" err="1" smtClean="0">
                <a:latin typeface="Calibri"/>
                <a:cs typeface="Calibri"/>
              </a:rPr>
              <a:t>segundo</a:t>
            </a:r>
            <a:endParaRPr sz="2200" dirty="0" smtClean="0">
              <a:latin typeface="Calibri"/>
              <a:cs typeface="Calibri"/>
            </a:endParaRPr>
          </a:p>
          <a:p>
            <a:pPr marL="354965" marR="118110" indent="-342900">
              <a:lnSpc>
                <a:spcPct val="80000"/>
              </a:lnSpc>
              <a:spcBef>
                <a:spcPts val="53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200" spc="-5" dirty="0" smtClean="0">
                <a:latin typeface="Calibri"/>
                <a:cs typeface="Calibri"/>
              </a:rPr>
              <a:t>1 </a:t>
            </a:r>
            <a:r>
              <a:rPr sz="2200" spc="-20" dirty="0" smtClean="0">
                <a:latin typeface="Calibri"/>
                <a:cs typeface="Calibri"/>
              </a:rPr>
              <a:t>Giga </a:t>
            </a:r>
            <a:r>
              <a:rPr sz="2200" spc="-5" dirty="0" smtClean="0">
                <a:latin typeface="Calibri"/>
                <a:cs typeface="Calibri"/>
              </a:rPr>
              <a:t>Hertz = 1.000.000.000 Hz = 10^9 = </a:t>
            </a:r>
            <a:r>
              <a:rPr sz="2200" spc="-10" dirty="0" smtClean="0">
                <a:latin typeface="Calibri"/>
                <a:cs typeface="Calibri"/>
              </a:rPr>
              <a:t>um </a:t>
            </a:r>
            <a:r>
              <a:rPr sz="2200" spc="-5" dirty="0" err="1" smtClean="0">
                <a:latin typeface="Calibri"/>
                <a:cs typeface="Calibri"/>
              </a:rPr>
              <a:t>bilhão</a:t>
            </a:r>
            <a:r>
              <a:rPr sz="2200" spc="-5" dirty="0" smtClean="0">
                <a:latin typeface="Calibri"/>
                <a:cs typeface="Calibri"/>
              </a:rPr>
              <a:t> de </a:t>
            </a:r>
            <a:r>
              <a:rPr sz="2200" spc="-10" dirty="0" err="1" smtClean="0">
                <a:latin typeface="Calibri"/>
                <a:cs typeface="Calibri"/>
              </a:rPr>
              <a:t>ciclos</a:t>
            </a:r>
            <a:r>
              <a:rPr sz="2200" spc="-10" dirty="0" smtClean="0">
                <a:latin typeface="Calibri"/>
                <a:cs typeface="Calibri"/>
              </a:rPr>
              <a:t> </a:t>
            </a:r>
            <a:r>
              <a:rPr sz="2200" spc="-5" dirty="0" err="1" smtClean="0">
                <a:latin typeface="Calibri"/>
                <a:cs typeface="Calibri"/>
              </a:rPr>
              <a:t>por</a:t>
            </a:r>
            <a:r>
              <a:rPr sz="2200" spc="-5" dirty="0" smtClean="0">
                <a:latin typeface="Calibri"/>
                <a:cs typeface="Calibri"/>
              </a:rPr>
              <a:t>  </a:t>
            </a:r>
            <a:r>
              <a:rPr sz="2200" spc="-5" dirty="0" err="1" smtClean="0">
                <a:latin typeface="Calibri"/>
                <a:cs typeface="Calibri"/>
              </a:rPr>
              <a:t>segundo</a:t>
            </a:r>
            <a:endParaRPr sz="2200" dirty="0" smtClean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2750" dirty="0" smtClean="0">
              <a:latin typeface="Times New Roman"/>
              <a:cs typeface="Times New Roman"/>
            </a:endParaRPr>
          </a:p>
          <a:p>
            <a:pPr marL="354965" marR="95250" indent="-342900">
              <a:lnSpc>
                <a:spcPct val="8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200" spc="-5" dirty="0" smtClean="0">
                <a:latin typeface="Calibri"/>
                <a:cs typeface="Calibri"/>
              </a:rPr>
              <a:t>Cores: O </a:t>
            </a:r>
            <a:r>
              <a:rPr sz="2200" spc="-15" dirty="0" smtClean="0">
                <a:latin typeface="Calibri"/>
                <a:cs typeface="Calibri"/>
              </a:rPr>
              <a:t>core </a:t>
            </a:r>
            <a:r>
              <a:rPr sz="2200" spc="-5" dirty="0" smtClean="0">
                <a:latin typeface="Calibri"/>
                <a:cs typeface="Calibri"/>
              </a:rPr>
              <a:t>é o </a:t>
            </a:r>
            <a:r>
              <a:rPr sz="2200" spc="-10" dirty="0" err="1" smtClean="0">
                <a:latin typeface="Calibri"/>
                <a:cs typeface="Calibri"/>
              </a:rPr>
              <a:t>núcleo</a:t>
            </a:r>
            <a:r>
              <a:rPr sz="2200" spc="-10" dirty="0" smtClean="0">
                <a:latin typeface="Calibri"/>
                <a:cs typeface="Calibri"/>
              </a:rPr>
              <a:t> </a:t>
            </a:r>
            <a:r>
              <a:rPr sz="2200" spc="-5" dirty="0" smtClean="0">
                <a:latin typeface="Calibri"/>
                <a:cs typeface="Calibri"/>
              </a:rPr>
              <a:t>do </a:t>
            </a:r>
            <a:r>
              <a:rPr sz="2200" spc="-25" dirty="0" err="1" smtClean="0">
                <a:latin typeface="Calibri"/>
                <a:cs typeface="Calibri"/>
              </a:rPr>
              <a:t>processador</a:t>
            </a:r>
            <a:r>
              <a:rPr sz="2200" spc="-25" dirty="0" smtClean="0">
                <a:latin typeface="Calibri"/>
                <a:cs typeface="Calibri"/>
              </a:rPr>
              <a:t>. </a:t>
            </a:r>
            <a:r>
              <a:rPr sz="2200" spc="-15" dirty="0" err="1" smtClean="0">
                <a:latin typeface="Calibri"/>
                <a:cs typeface="Calibri"/>
              </a:rPr>
              <a:t>Existem</a:t>
            </a:r>
            <a:r>
              <a:rPr sz="2200" spc="-15" dirty="0" smtClean="0">
                <a:latin typeface="Calibri"/>
                <a:cs typeface="Calibri"/>
              </a:rPr>
              <a:t> </a:t>
            </a:r>
            <a:r>
              <a:rPr sz="2200" spc="-10" dirty="0" err="1" smtClean="0">
                <a:latin typeface="Calibri"/>
                <a:cs typeface="Calibri"/>
              </a:rPr>
              <a:t>processadores</a:t>
            </a:r>
            <a:r>
              <a:rPr sz="2200" spc="-10" dirty="0" smtClean="0">
                <a:latin typeface="Calibri"/>
                <a:cs typeface="Calibri"/>
              </a:rPr>
              <a:t>  </a:t>
            </a:r>
            <a:r>
              <a:rPr sz="2200" spc="-15" dirty="0" smtClean="0">
                <a:latin typeface="Calibri"/>
                <a:cs typeface="Calibri"/>
              </a:rPr>
              <a:t>core </a:t>
            </a:r>
            <a:r>
              <a:rPr sz="2200" spc="-5" dirty="0" smtClean="0">
                <a:latin typeface="Calibri"/>
                <a:cs typeface="Calibri"/>
              </a:rPr>
              <a:t>e </a:t>
            </a:r>
            <a:r>
              <a:rPr sz="2200" spc="-10" dirty="0" smtClean="0">
                <a:latin typeface="Calibri"/>
                <a:cs typeface="Calibri"/>
              </a:rPr>
              <a:t>multicore, </a:t>
            </a:r>
            <a:r>
              <a:rPr sz="2200" dirty="0" err="1" smtClean="0">
                <a:latin typeface="Calibri"/>
                <a:cs typeface="Calibri"/>
              </a:rPr>
              <a:t>ou</a:t>
            </a:r>
            <a:r>
              <a:rPr sz="2200" dirty="0" smtClean="0">
                <a:latin typeface="Calibri"/>
                <a:cs typeface="Calibri"/>
              </a:rPr>
              <a:t> </a:t>
            </a:r>
            <a:r>
              <a:rPr sz="2200" spc="-5" dirty="0" err="1" smtClean="0">
                <a:latin typeface="Calibri"/>
                <a:cs typeface="Calibri"/>
              </a:rPr>
              <a:t>seja</a:t>
            </a:r>
            <a:r>
              <a:rPr sz="2200" spc="-5" dirty="0" smtClean="0">
                <a:latin typeface="Calibri"/>
                <a:cs typeface="Calibri"/>
              </a:rPr>
              <a:t>, </a:t>
            </a:r>
            <a:r>
              <a:rPr sz="2200" spc="-10" dirty="0" err="1" smtClean="0">
                <a:latin typeface="Calibri"/>
                <a:cs typeface="Calibri"/>
              </a:rPr>
              <a:t>processadores</a:t>
            </a:r>
            <a:r>
              <a:rPr sz="2200" spc="-10" dirty="0" smtClean="0">
                <a:latin typeface="Calibri"/>
                <a:cs typeface="Calibri"/>
              </a:rPr>
              <a:t> </a:t>
            </a:r>
            <a:r>
              <a:rPr sz="2200" spc="-15" dirty="0" smtClean="0">
                <a:latin typeface="Calibri"/>
                <a:cs typeface="Calibri"/>
              </a:rPr>
              <a:t>com </a:t>
            </a:r>
            <a:r>
              <a:rPr sz="2200" spc="-10" dirty="0" smtClean="0">
                <a:latin typeface="Calibri"/>
                <a:cs typeface="Calibri"/>
              </a:rPr>
              <a:t>um </a:t>
            </a:r>
            <a:r>
              <a:rPr sz="2200" spc="-10" dirty="0" err="1" smtClean="0">
                <a:latin typeface="Calibri"/>
                <a:cs typeface="Calibri"/>
              </a:rPr>
              <a:t>núcleo</a:t>
            </a:r>
            <a:r>
              <a:rPr sz="2200" spc="-10" dirty="0" smtClean="0">
                <a:latin typeface="Calibri"/>
                <a:cs typeface="Calibri"/>
              </a:rPr>
              <a:t> </a:t>
            </a:r>
            <a:r>
              <a:rPr sz="2200" spc="-5" dirty="0" smtClean="0">
                <a:latin typeface="Calibri"/>
                <a:cs typeface="Calibri"/>
              </a:rPr>
              <a:t>e </a:t>
            </a:r>
            <a:r>
              <a:rPr sz="2200" spc="-15" dirty="0" smtClean="0">
                <a:latin typeface="Calibri"/>
                <a:cs typeface="Calibri"/>
              </a:rPr>
              <a:t>com  </a:t>
            </a:r>
            <a:r>
              <a:rPr sz="2200" spc="-10" dirty="0" err="1" smtClean="0">
                <a:latin typeface="Calibri"/>
                <a:cs typeface="Calibri"/>
              </a:rPr>
              <a:t>vários</a:t>
            </a:r>
            <a:r>
              <a:rPr sz="2200" spc="-10" dirty="0" smtClean="0">
                <a:latin typeface="Calibri"/>
                <a:cs typeface="Calibri"/>
              </a:rPr>
              <a:t> </a:t>
            </a:r>
            <a:r>
              <a:rPr sz="2200" spc="-5" dirty="0" err="1" smtClean="0">
                <a:latin typeface="Calibri"/>
                <a:cs typeface="Calibri"/>
              </a:rPr>
              <a:t>núcleos</a:t>
            </a:r>
            <a:r>
              <a:rPr sz="2200" spc="-5" dirty="0" smtClean="0">
                <a:latin typeface="Calibri"/>
                <a:cs typeface="Calibri"/>
              </a:rPr>
              <a:t> </a:t>
            </a:r>
            <a:r>
              <a:rPr sz="2200" spc="-5" dirty="0" err="1" smtClean="0">
                <a:latin typeface="Calibri"/>
                <a:cs typeface="Calibri"/>
              </a:rPr>
              <a:t>na</a:t>
            </a:r>
            <a:r>
              <a:rPr sz="2200" spc="-5" dirty="0" smtClean="0">
                <a:latin typeface="Calibri"/>
                <a:cs typeface="Calibri"/>
              </a:rPr>
              <a:t> </a:t>
            </a:r>
            <a:r>
              <a:rPr sz="2200" spc="-5" dirty="0" err="1" smtClean="0">
                <a:latin typeface="Calibri"/>
                <a:cs typeface="Calibri"/>
              </a:rPr>
              <a:t>mesma</a:t>
            </a:r>
            <a:r>
              <a:rPr sz="2200" spc="-5" dirty="0" smtClean="0">
                <a:latin typeface="Calibri"/>
                <a:cs typeface="Calibri"/>
              </a:rPr>
              <a:t> </a:t>
            </a:r>
            <a:r>
              <a:rPr sz="2200" spc="-15" dirty="0" err="1" smtClean="0">
                <a:latin typeface="Calibri"/>
                <a:cs typeface="Calibri"/>
              </a:rPr>
              <a:t>peça</a:t>
            </a:r>
            <a:r>
              <a:rPr sz="2200" spc="-15" dirty="0" smtClean="0">
                <a:latin typeface="Calibri"/>
                <a:cs typeface="Calibri"/>
              </a:rPr>
              <a:t> </a:t>
            </a:r>
            <a:r>
              <a:rPr sz="2200" spc="-5" dirty="0" smtClean="0">
                <a:latin typeface="Calibri"/>
                <a:cs typeface="Calibri"/>
              </a:rPr>
              <a:t>- </a:t>
            </a:r>
            <a:r>
              <a:rPr sz="2200" spc="-15" dirty="0" err="1" smtClean="0">
                <a:latin typeface="Calibri"/>
                <a:cs typeface="Calibri"/>
              </a:rPr>
              <a:t>realização</a:t>
            </a:r>
            <a:r>
              <a:rPr sz="2200" spc="-15" dirty="0" smtClean="0">
                <a:latin typeface="Calibri"/>
                <a:cs typeface="Calibri"/>
              </a:rPr>
              <a:t> </a:t>
            </a:r>
            <a:r>
              <a:rPr sz="2200" spc="-5" dirty="0" smtClean="0">
                <a:latin typeface="Calibri"/>
                <a:cs typeface="Calibri"/>
              </a:rPr>
              <a:t>de </a:t>
            </a:r>
            <a:r>
              <a:rPr sz="2200" spc="-10" dirty="0" err="1" smtClean="0">
                <a:latin typeface="Calibri"/>
                <a:cs typeface="Calibri"/>
              </a:rPr>
              <a:t>processamento</a:t>
            </a:r>
            <a:r>
              <a:rPr sz="2200" spc="-10" dirty="0" smtClean="0">
                <a:latin typeface="Calibri"/>
                <a:cs typeface="Calibri"/>
              </a:rPr>
              <a:t> </a:t>
            </a:r>
            <a:r>
              <a:rPr sz="2200" spc="-5" dirty="0" err="1" smtClean="0">
                <a:latin typeface="Calibri"/>
                <a:cs typeface="Calibri"/>
              </a:rPr>
              <a:t>em</a:t>
            </a:r>
            <a:r>
              <a:rPr sz="2200" spc="-5" dirty="0" smtClean="0">
                <a:latin typeface="Calibri"/>
                <a:cs typeface="Calibri"/>
              </a:rPr>
              <a:t>  </a:t>
            </a:r>
            <a:r>
              <a:rPr sz="2200" spc="-10" dirty="0" err="1" smtClean="0">
                <a:latin typeface="Calibri"/>
                <a:cs typeface="Calibri"/>
              </a:rPr>
              <a:t>paralelo</a:t>
            </a:r>
            <a:r>
              <a:rPr sz="2200" spc="-10" dirty="0" smtClean="0">
                <a:latin typeface="Calibri"/>
                <a:cs typeface="Calibri"/>
              </a:rPr>
              <a:t>.</a:t>
            </a:r>
            <a:endParaRPr sz="2200" dirty="0" smtClean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200" spc="-30" dirty="0" err="1" smtClean="0">
                <a:latin typeface="Calibri"/>
                <a:cs typeface="Calibri"/>
              </a:rPr>
              <a:t>Vamos</a:t>
            </a:r>
            <a:r>
              <a:rPr sz="2200" spc="-30" dirty="0" smtClean="0">
                <a:latin typeface="Calibri"/>
                <a:cs typeface="Calibri"/>
              </a:rPr>
              <a:t> </a:t>
            </a:r>
            <a:r>
              <a:rPr sz="2200" spc="-15" dirty="0" err="1" smtClean="0">
                <a:latin typeface="Calibri"/>
                <a:cs typeface="Calibri"/>
              </a:rPr>
              <a:t>utilizar</a:t>
            </a:r>
            <a:r>
              <a:rPr sz="2200" spc="-15" dirty="0" smtClean="0">
                <a:latin typeface="Calibri"/>
                <a:cs typeface="Calibri"/>
              </a:rPr>
              <a:t> </a:t>
            </a:r>
            <a:r>
              <a:rPr sz="2200" spc="-10" dirty="0" smtClean="0">
                <a:latin typeface="Calibri"/>
                <a:cs typeface="Calibri"/>
              </a:rPr>
              <a:t>um </a:t>
            </a:r>
            <a:r>
              <a:rPr sz="2200" spc="-10" dirty="0" err="1" smtClean="0">
                <a:latin typeface="Calibri"/>
                <a:cs typeface="Calibri"/>
              </a:rPr>
              <a:t>processadores</a:t>
            </a:r>
            <a:r>
              <a:rPr sz="2200" spc="-10" dirty="0" smtClean="0">
                <a:latin typeface="Calibri"/>
                <a:cs typeface="Calibri"/>
              </a:rPr>
              <a:t> </a:t>
            </a:r>
            <a:r>
              <a:rPr sz="2200" spc="-15" dirty="0" smtClean="0">
                <a:latin typeface="Calibri"/>
                <a:cs typeface="Calibri"/>
              </a:rPr>
              <a:t>entre </a:t>
            </a:r>
            <a:r>
              <a:rPr sz="2200" spc="-5" dirty="0" smtClean="0">
                <a:latin typeface="Calibri"/>
                <a:cs typeface="Calibri"/>
              </a:rPr>
              <a:t>1.0 </a:t>
            </a:r>
            <a:r>
              <a:rPr sz="2200" spc="-10" dirty="0" smtClean="0">
                <a:latin typeface="Calibri"/>
                <a:cs typeface="Calibri"/>
              </a:rPr>
              <a:t>GHz </a:t>
            </a:r>
            <a:r>
              <a:rPr sz="2200" spc="-5" dirty="0" smtClean="0">
                <a:latin typeface="Calibri"/>
                <a:cs typeface="Calibri"/>
              </a:rPr>
              <a:t>e 3.0</a:t>
            </a:r>
            <a:r>
              <a:rPr sz="2200" spc="145" dirty="0" smtClean="0">
                <a:latin typeface="Calibri"/>
                <a:cs typeface="Calibri"/>
              </a:rPr>
              <a:t> </a:t>
            </a:r>
            <a:r>
              <a:rPr sz="2200" spc="-10" dirty="0" smtClean="0">
                <a:latin typeface="Calibri"/>
                <a:cs typeface="Calibri"/>
              </a:rPr>
              <a:t>GHz.</a:t>
            </a:r>
            <a:endParaRPr sz="22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44784" y="810259"/>
            <a:ext cx="4216516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5" dirty="0"/>
              <a:t>PROCESSADOR</a:t>
            </a:r>
            <a:endParaRPr sz="4400" dirty="0"/>
          </a:p>
        </p:txBody>
      </p:sp>
      <p:sp>
        <p:nvSpPr>
          <p:cNvPr id="3" name="object 3"/>
          <p:cNvSpPr txBox="1"/>
          <p:nvPr/>
        </p:nvSpPr>
        <p:spPr>
          <a:xfrm>
            <a:off x="1310017" y="1956307"/>
            <a:ext cx="7846059" cy="25622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libri"/>
                <a:cs typeface="Calibri"/>
              </a:rPr>
              <a:t>Considerar </a:t>
            </a:r>
            <a:r>
              <a:rPr sz="3200" spc="-5" dirty="0">
                <a:latin typeface="Calibri"/>
                <a:cs typeface="Calibri"/>
              </a:rPr>
              <a:t>que 10 ciclos </a:t>
            </a:r>
            <a:r>
              <a:rPr sz="3200" spc="-10" dirty="0">
                <a:latin typeface="Calibri"/>
                <a:cs typeface="Calibri"/>
              </a:rPr>
              <a:t>processa </a:t>
            </a:r>
            <a:r>
              <a:rPr sz="3200" dirty="0">
                <a:latin typeface="Calibri"/>
                <a:cs typeface="Calibri"/>
              </a:rPr>
              <a:t>1 </a:t>
            </a:r>
            <a:r>
              <a:rPr sz="3200" spc="-10" dirty="0">
                <a:latin typeface="Calibri"/>
                <a:cs typeface="Calibri"/>
              </a:rPr>
              <a:t>operação  </a:t>
            </a:r>
            <a:r>
              <a:rPr sz="3200" spc="-5" dirty="0">
                <a:latin typeface="Calibri"/>
                <a:cs typeface="Calibri"/>
              </a:rPr>
              <a:t>(uma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requisição)</a:t>
            </a:r>
            <a:endParaRPr sz="3200" dirty="0">
              <a:latin typeface="Calibri"/>
              <a:cs typeface="Calibri"/>
            </a:endParaRPr>
          </a:p>
          <a:p>
            <a:pPr marL="354965" marR="197485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5" dirty="0">
                <a:latin typeface="Calibri"/>
                <a:cs typeface="Calibri"/>
              </a:rPr>
              <a:t>sendo, </a:t>
            </a:r>
            <a:r>
              <a:rPr sz="3200" spc="-5" dirty="0">
                <a:latin typeface="Calibri"/>
                <a:cs typeface="Calibri"/>
              </a:rPr>
              <a:t>uma inclusão </a:t>
            </a:r>
            <a:r>
              <a:rPr sz="3200" spc="-15" dirty="0">
                <a:latin typeface="Calibri"/>
                <a:cs typeface="Calibri"/>
              </a:rPr>
              <a:t>tem </a:t>
            </a:r>
            <a:r>
              <a:rPr sz="3200" spc="-5" dirty="0">
                <a:latin typeface="Calibri"/>
                <a:cs typeface="Calibri"/>
              </a:rPr>
              <a:t>1000 </a:t>
            </a:r>
            <a:r>
              <a:rPr sz="3200" spc="-10" dirty="0">
                <a:latin typeface="Calibri"/>
                <a:cs typeface="Calibri"/>
              </a:rPr>
              <a:t>operações,  </a:t>
            </a:r>
            <a:r>
              <a:rPr sz="3200" spc="-15" dirty="0">
                <a:latin typeface="Calibri"/>
                <a:cs typeface="Calibri"/>
              </a:rPr>
              <a:t>consulta tem </a:t>
            </a:r>
            <a:r>
              <a:rPr sz="3200" spc="-5" dirty="0">
                <a:latin typeface="Calibri"/>
                <a:cs typeface="Calibri"/>
              </a:rPr>
              <a:t>1200 </a:t>
            </a:r>
            <a:r>
              <a:rPr sz="3200" spc="-10" dirty="0">
                <a:latin typeface="Calibri"/>
                <a:cs typeface="Calibri"/>
              </a:rPr>
              <a:t>operações, </a:t>
            </a:r>
            <a:r>
              <a:rPr sz="3200" spc="-5" dirty="0">
                <a:latin typeface="Calibri"/>
                <a:cs typeface="Calibri"/>
              </a:rPr>
              <a:t>uma </a:t>
            </a:r>
            <a:r>
              <a:rPr sz="3200" spc="-20" dirty="0">
                <a:latin typeface="Calibri"/>
                <a:cs typeface="Calibri"/>
              </a:rPr>
              <a:t>exclusão  </a:t>
            </a:r>
            <a:r>
              <a:rPr sz="3200" spc="-5" dirty="0">
                <a:latin typeface="Calibri"/>
                <a:cs typeface="Calibri"/>
              </a:rPr>
              <a:t>1400 </a:t>
            </a:r>
            <a:r>
              <a:rPr sz="3200" dirty="0">
                <a:latin typeface="Calibri"/>
                <a:cs typeface="Calibri"/>
              </a:rPr>
              <a:t>e </a:t>
            </a:r>
            <a:r>
              <a:rPr sz="3200" spc="-5" dirty="0">
                <a:latin typeface="Calibri"/>
                <a:cs typeface="Calibri"/>
              </a:rPr>
              <a:t>uma </a:t>
            </a:r>
            <a:r>
              <a:rPr sz="3200" spc="-15" dirty="0">
                <a:latin typeface="Calibri"/>
                <a:cs typeface="Calibri"/>
              </a:rPr>
              <a:t>alteração </a:t>
            </a:r>
            <a:r>
              <a:rPr sz="3200" spc="-5" dirty="0">
                <a:latin typeface="Calibri"/>
                <a:cs typeface="Calibri"/>
              </a:rPr>
              <a:t>1800</a:t>
            </a:r>
            <a:r>
              <a:rPr sz="3200" spc="4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operações</a:t>
            </a:r>
            <a:endParaRPr sz="32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35966" y="810259"/>
            <a:ext cx="1525133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RE</a:t>
            </a:r>
            <a:r>
              <a:rPr sz="4400" dirty="0"/>
              <a:t>DE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10017" y="1878583"/>
            <a:ext cx="7941309" cy="434594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20"/>
              </a:spcBef>
              <a:buFont typeface="Arial"/>
              <a:buChar char="•"/>
              <a:tabLst>
                <a:tab pos="354965" algn="l"/>
                <a:tab pos="355600" algn="l"/>
                <a:tab pos="2832100" algn="l"/>
              </a:tabLst>
            </a:pPr>
            <a:r>
              <a:rPr sz="2700" spc="-20" dirty="0">
                <a:latin typeface="Calibri"/>
                <a:cs typeface="Calibri"/>
              </a:rPr>
              <a:t>Largura</a:t>
            </a:r>
            <a:r>
              <a:rPr sz="2700" spc="-5" dirty="0">
                <a:latin typeface="Calibri"/>
                <a:cs typeface="Calibri"/>
              </a:rPr>
              <a:t> de </a:t>
            </a:r>
            <a:r>
              <a:rPr sz="2700" spc="-15" dirty="0">
                <a:latin typeface="Calibri"/>
                <a:cs typeface="Calibri"/>
              </a:rPr>
              <a:t>Rede</a:t>
            </a:r>
            <a:r>
              <a:rPr sz="2700" spc="-15" dirty="0">
                <a:latin typeface="Times New Roman"/>
                <a:cs typeface="Times New Roman"/>
              </a:rPr>
              <a:t>	</a:t>
            </a:r>
            <a:r>
              <a:rPr sz="2700" spc="-10" dirty="0">
                <a:latin typeface="Calibri"/>
                <a:cs typeface="Calibri"/>
              </a:rPr>
              <a:t>(Quanto)</a:t>
            </a:r>
            <a:endParaRPr sz="2700" dirty="0">
              <a:latin typeface="Calibri"/>
              <a:cs typeface="Calibri"/>
            </a:endParaRPr>
          </a:p>
          <a:p>
            <a:pPr marL="354965" marR="5080" indent="-342900">
              <a:lnSpc>
                <a:spcPts val="2920"/>
              </a:lnSpc>
              <a:spcBef>
                <a:spcPts val="69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700" spc="-20" dirty="0">
                <a:latin typeface="Calibri"/>
                <a:cs typeface="Calibri"/>
              </a:rPr>
              <a:t>Falar </a:t>
            </a:r>
            <a:r>
              <a:rPr sz="2700" dirty="0">
                <a:latin typeface="Calibri"/>
                <a:cs typeface="Calibri"/>
              </a:rPr>
              <a:t>em </a:t>
            </a:r>
            <a:r>
              <a:rPr sz="2700" spc="-5" dirty="0">
                <a:latin typeface="Calibri"/>
                <a:cs typeface="Calibri"/>
              </a:rPr>
              <a:t>velocidade significa </a:t>
            </a:r>
            <a:r>
              <a:rPr sz="2700" spc="-20" dirty="0">
                <a:latin typeface="Calibri"/>
                <a:cs typeface="Calibri"/>
              </a:rPr>
              <a:t>enfatizar </a:t>
            </a:r>
            <a:r>
              <a:rPr sz="2700" dirty="0">
                <a:latin typeface="Calibri"/>
                <a:cs typeface="Calibri"/>
              </a:rPr>
              <a:t>a </a:t>
            </a:r>
            <a:r>
              <a:rPr sz="2700" spc="-10" dirty="0">
                <a:latin typeface="Calibri"/>
                <a:cs typeface="Calibri"/>
              </a:rPr>
              <a:t>capacidade </a:t>
            </a:r>
            <a:r>
              <a:rPr sz="2700" spc="-5" dirty="0">
                <a:latin typeface="Calibri"/>
                <a:cs typeface="Calibri"/>
              </a:rPr>
              <a:t>de  um serviço de </a:t>
            </a:r>
            <a:r>
              <a:rPr sz="2700" spc="-20" dirty="0">
                <a:latin typeface="Calibri"/>
                <a:cs typeface="Calibri"/>
              </a:rPr>
              <a:t>conexão </a:t>
            </a:r>
            <a:r>
              <a:rPr sz="2700" dirty="0">
                <a:latin typeface="Calibri"/>
                <a:cs typeface="Calibri"/>
              </a:rPr>
              <a:t>em </a:t>
            </a:r>
            <a:r>
              <a:rPr sz="2700" b="1" spc="-10" dirty="0">
                <a:latin typeface="Calibri"/>
                <a:cs typeface="Calibri"/>
              </a:rPr>
              <a:t>enviar </a:t>
            </a:r>
            <a:r>
              <a:rPr sz="2700" b="1" dirty="0">
                <a:latin typeface="Calibri"/>
                <a:cs typeface="Calibri"/>
              </a:rPr>
              <a:t>e </a:t>
            </a:r>
            <a:r>
              <a:rPr sz="2700" b="1" spc="-10" dirty="0">
                <a:latin typeface="Calibri"/>
                <a:cs typeface="Calibri"/>
              </a:rPr>
              <a:t>receber centenas  </a:t>
            </a:r>
            <a:r>
              <a:rPr sz="2700" b="1" dirty="0">
                <a:latin typeface="Calibri"/>
                <a:cs typeface="Calibri"/>
              </a:rPr>
              <a:t>ou </a:t>
            </a:r>
            <a:r>
              <a:rPr sz="2700" b="1" spc="-10" dirty="0">
                <a:latin typeface="Calibri"/>
                <a:cs typeface="Calibri"/>
              </a:rPr>
              <a:t>milhares </a:t>
            </a:r>
            <a:r>
              <a:rPr sz="2700" b="1" dirty="0">
                <a:latin typeface="Calibri"/>
                <a:cs typeface="Calibri"/>
              </a:rPr>
              <a:t>de </a:t>
            </a:r>
            <a:r>
              <a:rPr sz="2700" b="1" spc="-5" dirty="0">
                <a:latin typeface="Calibri"/>
                <a:cs typeface="Calibri"/>
              </a:rPr>
              <a:t>bits </a:t>
            </a:r>
            <a:r>
              <a:rPr sz="2700" spc="-5" dirty="0">
                <a:latin typeface="Calibri"/>
                <a:cs typeface="Calibri"/>
              </a:rPr>
              <a:t>(unidades de </a:t>
            </a:r>
            <a:r>
              <a:rPr sz="2700" spc="-10" dirty="0">
                <a:latin typeface="Calibri"/>
                <a:cs typeface="Calibri"/>
              </a:rPr>
              <a:t>códigos </a:t>
            </a:r>
            <a:r>
              <a:rPr sz="2700" spc="-5" dirty="0">
                <a:latin typeface="Calibri"/>
                <a:cs typeface="Calibri"/>
              </a:rPr>
              <a:t>binários que  compõem </a:t>
            </a:r>
            <a:r>
              <a:rPr sz="2700" dirty="0">
                <a:latin typeface="Calibri"/>
                <a:cs typeface="Calibri"/>
              </a:rPr>
              <a:t>os </a:t>
            </a:r>
            <a:r>
              <a:rPr sz="2700" spc="-15" dirty="0">
                <a:latin typeface="Calibri"/>
                <a:cs typeface="Calibri"/>
              </a:rPr>
              <a:t>conteúdos </a:t>
            </a:r>
            <a:r>
              <a:rPr sz="2700" spc="-10" dirty="0">
                <a:latin typeface="Calibri"/>
                <a:cs typeface="Calibri"/>
              </a:rPr>
              <a:t>digitais) </a:t>
            </a:r>
            <a:r>
              <a:rPr sz="2700" spc="-5" dirty="0">
                <a:latin typeface="Calibri"/>
                <a:cs typeface="Calibri"/>
              </a:rPr>
              <a:t>numa dada </a:t>
            </a:r>
            <a:r>
              <a:rPr sz="2700" b="1" spc="-15" dirty="0">
                <a:latin typeface="Calibri"/>
                <a:cs typeface="Calibri"/>
              </a:rPr>
              <a:t>fração </a:t>
            </a:r>
            <a:r>
              <a:rPr sz="2700" b="1" dirty="0">
                <a:latin typeface="Calibri"/>
                <a:cs typeface="Calibri"/>
              </a:rPr>
              <a:t>de  </a:t>
            </a:r>
            <a:r>
              <a:rPr sz="2700" b="1" spc="-10" dirty="0">
                <a:latin typeface="Calibri"/>
                <a:cs typeface="Calibri"/>
              </a:rPr>
              <a:t>tempo</a:t>
            </a:r>
            <a:r>
              <a:rPr sz="2700" spc="-10" dirty="0">
                <a:latin typeface="Calibri"/>
                <a:cs typeface="Calibri"/>
              </a:rPr>
              <a:t>.</a:t>
            </a:r>
            <a:endParaRPr sz="2700" dirty="0">
              <a:latin typeface="Calibri"/>
              <a:cs typeface="Calibri"/>
            </a:endParaRPr>
          </a:p>
          <a:p>
            <a:pPr marL="354965" marR="187325" indent="-342900">
              <a:lnSpc>
                <a:spcPts val="2920"/>
              </a:lnSpc>
              <a:spcBef>
                <a:spcPts val="63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700" spc="-10" dirty="0">
                <a:latin typeface="Calibri"/>
                <a:cs typeface="Calibri"/>
              </a:rPr>
              <a:t>Usualmente </a:t>
            </a:r>
            <a:r>
              <a:rPr sz="2700" dirty="0">
                <a:latin typeface="Calibri"/>
                <a:cs typeface="Calibri"/>
              </a:rPr>
              <a:t>a </a:t>
            </a:r>
            <a:r>
              <a:rPr sz="2700" spc="-5" dirty="0">
                <a:latin typeface="Calibri"/>
                <a:cs typeface="Calibri"/>
              </a:rPr>
              <a:t>medição se dá por </a:t>
            </a:r>
            <a:r>
              <a:rPr sz="2700" spc="-10" dirty="0">
                <a:latin typeface="Calibri"/>
                <a:cs typeface="Calibri"/>
              </a:rPr>
              <a:t>“segundos”: </a:t>
            </a:r>
            <a:r>
              <a:rPr sz="2700" spc="-5" dirty="0">
                <a:latin typeface="Calibri"/>
                <a:cs typeface="Calibri"/>
              </a:rPr>
              <a:t>kilobits  por segundo </a:t>
            </a:r>
            <a:r>
              <a:rPr sz="2700" spc="-15" dirty="0">
                <a:latin typeface="Calibri"/>
                <a:cs typeface="Calibri"/>
              </a:rPr>
              <a:t>(kb/s, kbit/s </a:t>
            </a:r>
            <a:r>
              <a:rPr sz="2700" dirty="0">
                <a:latin typeface="Calibri"/>
                <a:cs typeface="Calibri"/>
              </a:rPr>
              <a:t>ou </a:t>
            </a:r>
            <a:r>
              <a:rPr sz="2700" spc="-10" dirty="0">
                <a:latin typeface="Calibri"/>
                <a:cs typeface="Calibri"/>
              </a:rPr>
              <a:t>kbps), megabits </a:t>
            </a:r>
            <a:r>
              <a:rPr sz="2700" spc="-5" dirty="0">
                <a:latin typeface="Calibri"/>
                <a:cs typeface="Calibri"/>
              </a:rPr>
              <a:t>por  segundo </a:t>
            </a:r>
            <a:r>
              <a:rPr sz="2700" spc="-15" dirty="0">
                <a:latin typeface="Calibri"/>
                <a:cs typeface="Calibri"/>
              </a:rPr>
              <a:t>(Mb/s, Mbit/s </a:t>
            </a:r>
            <a:r>
              <a:rPr sz="2700" dirty="0">
                <a:latin typeface="Calibri"/>
                <a:cs typeface="Calibri"/>
              </a:rPr>
              <a:t>ou </a:t>
            </a:r>
            <a:r>
              <a:rPr sz="2700" spc="-10" dirty="0">
                <a:latin typeface="Calibri"/>
                <a:cs typeface="Calibri"/>
              </a:rPr>
              <a:t>Mbps), gigabits </a:t>
            </a:r>
            <a:r>
              <a:rPr sz="2700" spc="-5" dirty="0">
                <a:latin typeface="Calibri"/>
                <a:cs typeface="Calibri"/>
              </a:rPr>
              <a:t>por  </a:t>
            </a:r>
            <a:r>
              <a:rPr sz="2700" spc="-10" dirty="0">
                <a:latin typeface="Calibri"/>
                <a:cs typeface="Calibri"/>
              </a:rPr>
              <a:t>segundo(Gb/s, Gbit/s </a:t>
            </a:r>
            <a:r>
              <a:rPr sz="2700" dirty="0">
                <a:latin typeface="Calibri"/>
                <a:cs typeface="Calibri"/>
              </a:rPr>
              <a:t>ou </a:t>
            </a:r>
            <a:r>
              <a:rPr sz="2700" spc="-10" dirty="0">
                <a:latin typeface="Calibri"/>
                <a:cs typeface="Calibri"/>
              </a:rPr>
              <a:t>Gbps) </a:t>
            </a:r>
            <a:r>
              <a:rPr sz="2700" spc="-5" dirty="0">
                <a:latin typeface="Calibri"/>
                <a:cs typeface="Calibri"/>
              </a:rPr>
              <a:t>são algumas das  medidas de velocidade </a:t>
            </a:r>
            <a:r>
              <a:rPr sz="2700" dirty="0">
                <a:latin typeface="Calibri"/>
                <a:cs typeface="Calibri"/>
              </a:rPr>
              <a:t>mais </a:t>
            </a:r>
            <a:r>
              <a:rPr sz="2700" spc="-10" dirty="0">
                <a:latin typeface="Calibri"/>
                <a:cs typeface="Calibri"/>
              </a:rPr>
              <a:t>utilizadas</a:t>
            </a:r>
            <a:r>
              <a:rPr sz="2700" spc="-95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atualmente.</a:t>
            </a:r>
            <a:endParaRPr sz="27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35967" y="810259"/>
            <a:ext cx="121920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RE</a:t>
            </a:r>
            <a:r>
              <a:rPr sz="4400" dirty="0"/>
              <a:t>DE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310017" y="1956307"/>
            <a:ext cx="7937500" cy="3147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178435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libri"/>
                <a:cs typeface="Calibri"/>
              </a:rPr>
              <a:t>Considerar </a:t>
            </a:r>
            <a:r>
              <a:rPr sz="3200" dirty="0">
                <a:latin typeface="Calibri"/>
                <a:cs typeface="Calibri"/>
              </a:rPr>
              <a:t>o </a:t>
            </a:r>
            <a:r>
              <a:rPr sz="3200" spc="-5" dirty="0">
                <a:latin typeface="Calibri"/>
                <a:cs typeface="Calibri"/>
              </a:rPr>
              <a:t>volume de </a:t>
            </a:r>
            <a:r>
              <a:rPr sz="3200" spc="-10" dirty="0">
                <a:latin typeface="Calibri"/>
                <a:cs typeface="Calibri"/>
              </a:rPr>
              <a:t>transações  simultâneas.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"/>
              <a:buChar char="•"/>
            </a:pPr>
            <a:endParaRPr sz="4650">
              <a:latin typeface="Times New Roman"/>
              <a:cs typeface="Times New Roman"/>
            </a:endParaRPr>
          </a:p>
          <a:p>
            <a:pPr marL="354965" marR="508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libri"/>
                <a:cs typeface="Calibri"/>
              </a:rPr>
              <a:t>Lembrando </a:t>
            </a:r>
            <a:r>
              <a:rPr sz="3200" spc="-5" dirty="0">
                <a:latin typeface="Calibri"/>
                <a:cs typeface="Calibri"/>
              </a:rPr>
              <a:t>que </a:t>
            </a:r>
            <a:r>
              <a:rPr sz="3200" dirty="0">
                <a:latin typeface="Calibri"/>
                <a:cs typeface="Calibri"/>
              </a:rPr>
              <a:t>o </a:t>
            </a:r>
            <a:r>
              <a:rPr sz="3200" spc="-5" dirty="0">
                <a:latin typeface="Calibri"/>
                <a:cs typeface="Calibri"/>
              </a:rPr>
              <a:t>volume de </a:t>
            </a:r>
            <a:r>
              <a:rPr sz="3200" spc="-10" dirty="0">
                <a:latin typeface="Calibri"/>
                <a:cs typeface="Calibri"/>
              </a:rPr>
              <a:t>transações </a:t>
            </a:r>
            <a:r>
              <a:rPr sz="3200" spc="-25" dirty="0">
                <a:latin typeface="Calibri"/>
                <a:cs typeface="Calibri"/>
              </a:rPr>
              <a:t>está  </a:t>
            </a:r>
            <a:r>
              <a:rPr sz="3200" spc="-15" dirty="0">
                <a:latin typeface="Calibri"/>
                <a:cs typeface="Calibri"/>
              </a:rPr>
              <a:t>byte </a:t>
            </a:r>
            <a:r>
              <a:rPr sz="3200" dirty="0">
                <a:latin typeface="Calibri"/>
                <a:cs typeface="Calibri"/>
              </a:rPr>
              <a:t>e a </a:t>
            </a:r>
            <a:r>
              <a:rPr sz="3200" spc="-5" dirty="0">
                <a:latin typeface="Calibri"/>
                <a:cs typeface="Calibri"/>
              </a:rPr>
              <a:t>unidade de </a:t>
            </a:r>
            <a:r>
              <a:rPr sz="3200" spc="-10" dirty="0">
                <a:latin typeface="Calibri"/>
                <a:cs typeface="Calibri"/>
              </a:rPr>
              <a:t>rede </a:t>
            </a:r>
            <a:r>
              <a:rPr sz="3200" dirty="0">
                <a:latin typeface="Calibri"/>
                <a:cs typeface="Calibri"/>
              </a:rPr>
              <a:t>é </a:t>
            </a:r>
            <a:r>
              <a:rPr sz="3200" spc="-5" dirty="0">
                <a:latin typeface="Calibri"/>
                <a:cs typeface="Calibri"/>
              </a:rPr>
              <a:t>bit </a:t>
            </a:r>
            <a:r>
              <a:rPr sz="3200" spc="-10" dirty="0">
                <a:latin typeface="Calibri"/>
                <a:cs typeface="Calibri"/>
              </a:rPr>
              <a:t>(kbps, Mbps </a:t>
            </a:r>
            <a:r>
              <a:rPr sz="3200" dirty="0">
                <a:latin typeface="Calibri"/>
                <a:cs typeface="Calibri"/>
              </a:rPr>
              <a:t>ou  </a:t>
            </a:r>
            <a:r>
              <a:rPr sz="3200" spc="-10" dirty="0">
                <a:latin typeface="Calibri"/>
                <a:cs typeface="Calibri"/>
              </a:rPr>
              <a:t>Gbps)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50900" y="730632"/>
            <a:ext cx="9220200" cy="6414577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355600" indent="-342900"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libri"/>
                <a:cs typeface="Calibri"/>
              </a:rPr>
              <a:t>Horário </a:t>
            </a:r>
            <a:r>
              <a:rPr sz="3200" spc="-5" dirty="0">
                <a:latin typeface="Calibri"/>
                <a:cs typeface="Calibri"/>
              </a:rPr>
              <a:t>de </a:t>
            </a:r>
            <a:r>
              <a:rPr sz="3200" spc="-10" dirty="0" smtClean="0">
                <a:latin typeface="Calibri"/>
                <a:cs typeface="Calibri"/>
              </a:rPr>
              <a:t>Pico</a:t>
            </a:r>
            <a:endParaRPr lang="pt-PT" sz="3200" spc="-10" dirty="0">
              <a:latin typeface="Calibri"/>
              <a:cs typeface="Calibri"/>
            </a:endParaRPr>
          </a:p>
          <a:p>
            <a:pPr marL="12700">
              <a:tabLst>
                <a:tab pos="354965" algn="l"/>
                <a:tab pos="355600" algn="l"/>
              </a:tabLst>
            </a:pPr>
            <a:endParaRPr lang="pt-PT" sz="1500" i="1" spc="-10" dirty="0" smtClean="0">
              <a:latin typeface="Calibri"/>
              <a:cs typeface="Calibri"/>
            </a:endParaRPr>
          </a:p>
          <a:p>
            <a:pPr marL="12700">
              <a:tabLst>
                <a:tab pos="354965" algn="l"/>
                <a:tab pos="355600" algn="l"/>
              </a:tabLst>
            </a:pPr>
            <a:r>
              <a:rPr lang="pt-PT" sz="2500" i="1" spc="-10" dirty="0" smtClean="0">
                <a:latin typeface="Calibri"/>
                <a:cs typeface="Calibri"/>
              </a:rPr>
              <a:t>Das 18:00h às 21:00h e das 23:00h às 02:00h.</a:t>
            </a:r>
            <a:endParaRPr sz="4650" i="1" dirty="0">
              <a:latin typeface="Times New Roman"/>
              <a:cs typeface="Times New Roman"/>
            </a:endParaRPr>
          </a:p>
          <a:p>
            <a:pPr marL="355600" indent="-342900">
              <a:buFont typeface="Arial"/>
              <a:buChar char="•"/>
              <a:tabLst>
                <a:tab pos="354965" algn="l"/>
                <a:tab pos="355600" algn="l"/>
              </a:tabLst>
            </a:pPr>
            <a:endParaRPr lang="pt-PT" sz="3200" spc="-10" dirty="0" smtClean="0">
              <a:latin typeface="Calibri"/>
              <a:cs typeface="Calibri"/>
            </a:endParaRPr>
          </a:p>
          <a:p>
            <a:pPr marL="355600" indent="-342900"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0" dirty="0" err="1" smtClean="0">
                <a:latin typeface="Calibri"/>
                <a:cs typeface="Calibri"/>
              </a:rPr>
              <a:t>Horário</a:t>
            </a:r>
            <a:r>
              <a:rPr sz="3200" spc="-10" dirty="0" smtClean="0">
                <a:latin typeface="Calibri"/>
                <a:cs typeface="Calibri"/>
              </a:rPr>
              <a:t> </a:t>
            </a:r>
            <a:r>
              <a:rPr sz="3200" spc="-5" dirty="0" smtClean="0">
                <a:latin typeface="Calibri"/>
                <a:cs typeface="Calibri"/>
              </a:rPr>
              <a:t>Online</a:t>
            </a:r>
            <a:endParaRPr lang="pt-PT" sz="3200" spc="-5" dirty="0" smtClean="0">
              <a:latin typeface="Calibri"/>
              <a:cs typeface="Calibri"/>
            </a:endParaRPr>
          </a:p>
          <a:p>
            <a:pPr marL="355600" indent="-342900">
              <a:buFont typeface="Arial"/>
              <a:buChar char="•"/>
              <a:tabLst>
                <a:tab pos="354965" algn="l"/>
                <a:tab pos="355600" algn="l"/>
              </a:tabLst>
            </a:pPr>
            <a:endParaRPr sz="1500" dirty="0">
              <a:latin typeface="Calibri"/>
              <a:cs typeface="Calibri"/>
            </a:endParaRPr>
          </a:p>
          <a:p>
            <a:pPr marL="12700">
              <a:tabLst>
                <a:tab pos="354965" algn="l"/>
                <a:tab pos="355600" algn="l"/>
              </a:tabLst>
            </a:pPr>
            <a:r>
              <a:rPr lang="pt-BR" sz="2500" i="1" spc="-10" dirty="0" smtClean="0">
                <a:latin typeface="Calibri"/>
                <a:cs typeface="Calibri"/>
              </a:rPr>
              <a:t>Das 22h.</a:t>
            </a:r>
            <a:endParaRPr lang="pt-BR" sz="4650" i="1" dirty="0" smtClean="0">
              <a:latin typeface="Times New Roman"/>
              <a:cs typeface="Times New Roman"/>
            </a:endParaRPr>
          </a:p>
          <a:p>
            <a:pPr marL="355600" indent="-342900">
              <a:buFont typeface="Arial"/>
              <a:buChar char="•"/>
              <a:tabLst>
                <a:tab pos="354965" algn="l"/>
                <a:tab pos="355600" algn="l"/>
              </a:tabLst>
            </a:pPr>
            <a:endParaRPr lang="pt-PT" sz="3200" spc="-10" dirty="0" smtClean="0">
              <a:latin typeface="Calibri"/>
              <a:cs typeface="Calibri"/>
            </a:endParaRPr>
          </a:p>
          <a:p>
            <a:pPr marL="355600" indent="-342900"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0" dirty="0" err="1" smtClean="0">
                <a:latin typeface="Calibri"/>
                <a:cs typeface="Calibri"/>
              </a:rPr>
              <a:t>Horário</a:t>
            </a:r>
            <a:r>
              <a:rPr sz="3200" spc="-10" dirty="0" smtClean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de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10" dirty="0" err="1" smtClean="0">
                <a:latin typeface="Calibri"/>
                <a:cs typeface="Calibri"/>
              </a:rPr>
              <a:t>Manutenção</a:t>
            </a:r>
            <a:endParaRPr lang="pt-PT" sz="3200" spc="-10" dirty="0" smtClean="0">
              <a:latin typeface="Calibri"/>
              <a:cs typeface="Calibri"/>
            </a:endParaRPr>
          </a:p>
          <a:p>
            <a:pPr marL="12700">
              <a:tabLst>
                <a:tab pos="354965" algn="l"/>
                <a:tab pos="355600" algn="l"/>
              </a:tabLst>
            </a:pPr>
            <a:endParaRPr sz="1500" dirty="0">
              <a:latin typeface="Calibri"/>
              <a:cs typeface="Calibri"/>
            </a:endParaRPr>
          </a:p>
          <a:p>
            <a:r>
              <a:rPr lang="pt-BR" sz="2500" i="1" spc="-10" dirty="0" smtClean="0">
                <a:latin typeface="Calibri"/>
                <a:cs typeface="Calibri"/>
              </a:rPr>
              <a:t>Das 12h às 14h, com avisos ao usuário.</a:t>
            </a:r>
            <a:endParaRPr sz="4650" dirty="0">
              <a:latin typeface="Times New Roman"/>
              <a:cs typeface="Times New Roman"/>
            </a:endParaRPr>
          </a:p>
          <a:p>
            <a:pPr marL="355600" indent="-342900">
              <a:buFont typeface="Arial"/>
              <a:buChar char="•"/>
              <a:tabLst>
                <a:tab pos="354965" algn="l"/>
                <a:tab pos="355600" algn="l"/>
              </a:tabLst>
            </a:pPr>
            <a:endParaRPr lang="pt-PT" sz="3200" spc="-10" dirty="0" smtClean="0">
              <a:latin typeface="Calibri"/>
              <a:cs typeface="Calibri"/>
            </a:endParaRPr>
          </a:p>
          <a:p>
            <a:pPr marL="355600" indent="-342900"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0" dirty="0" err="1" smtClean="0">
                <a:latin typeface="Calibri"/>
                <a:cs typeface="Calibri"/>
              </a:rPr>
              <a:t>Horário</a:t>
            </a:r>
            <a:r>
              <a:rPr sz="3200" spc="-10" dirty="0" smtClean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de </a:t>
            </a:r>
            <a:r>
              <a:rPr sz="3200" spc="-15" dirty="0" err="1">
                <a:latin typeface="Calibri"/>
                <a:cs typeface="Calibri"/>
              </a:rPr>
              <a:t>Execução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spc="-15" dirty="0" smtClean="0">
                <a:latin typeface="Calibri"/>
                <a:cs typeface="Calibri"/>
              </a:rPr>
              <a:t>Batch</a:t>
            </a:r>
            <a:endParaRPr lang="pt-PT" sz="3200" spc="-15" dirty="0" smtClean="0">
              <a:latin typeface="Calibri"/>
              <a:cs typeface="Calibri"/>
            </a:endParaRPr>
          </a:p>
          <a:p>
            <a:pPr marL="355600" indent="-342900">
              <a:buFont typeface="Arial"/>
              <a:buChar char="•"/>
              <a:tabLst>
                <a:tab pos="354965" algn="l"/>
                <a:tab pos="355600" algn="l"/>
              </a:tabLst>
            </a:pPr>
            <a:endParaRPr lang="pt-PT" sz="1500" spc="-15" dirty="0" smtClean="0">
              <a:latin typeface="Calibri"/>
              <a:cs typeface="Calibri"/>
            </a:endParaRPr>
          </a:p>
          <a:p>
            <a:pPr marL="12700">
              <a:tabLst>
                <a:tab pos="354965" algn="l"/>
                <a:tab pos="355600" algn="l"/>
              </a:tabLst>
            </a:pPr>
            <a:r>
              <a:rPr lang="pt-BR" sz="2500" i="1" spc="-10" dirty="0" smtClean="0">
                <a:latin typeface="Calibri"/>
                <a:cs typeface="Calibri"/>
              </a:rPr>
              <a:t>Das 12h às 14h, com avisos ao usuário e data agendada.</a:t>
            </a:r>
            <a:endParaRPr lang="pt-BR" sz="2500" dirty="0" smtClean="0">
              <a:latin typeface="Times New Roman"/>
              <a:cs typeface="Times New Roman"/>
            </a:endParaRPr>
          </a:p>
          <a:p>
            <a:pPr marL="12700">
              <a:tabLst>
                <a:tab pos="354965" algn="l"/>
                <a:tab pos="355600" algn="l"/>
              </a:tabLst>
            </a:pPr>
            <a:endParaRPr sz="32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72956" y="810259"/>
            <a:ext cx="674370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45" dirty="0"/>
              <a:t>Para </a:t>
            </a:r>
            <a:r>
              <a:rPr sz="4400" spc="-10" dirty="0"/>
              <a:t>cada </a:t>
            </a:r>
            <a:r>
              <a:rPr sz="4400" spc="-20" dirty="0"/>
              <a:t>horário,</a:t>
            </a:r>
            <a:r>
              <a:rPr sz="4400" spc="5" dirty="0"/>
              <a:t> </a:t>
            </a:r>
            <a:r>
              <a:rPr sz="4400" spc="-5" dirty="0"/>
              <a:t>responder: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310017" y="1866391"/>
            <a:ext cx="8006715" cy="5404043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600" spc="-5" dirty="0">
                <a:latin typeface="Calibri"/>
                <a:cs typeface="Calibri"/>
              </a:rPr>
              <a:t>Qual </a:t>
            </a:r>
            <a:r>
              <a:rPr sz="1600" dirty="0">
                <a:latin typeface="Calibri"/>
                <a:cs typeface="Calibri"/>
              </a:rPr>
              <a:t>o </a:t>
            </a:r>
            <a:r>
              <a:rPr sz="1600" spc="-15" dirty="0">
                <a:latin typeface="Calibri"/>
                <a:cs typeface="Calibri"/>
              </a:rPr>
              <a:t>número </a:t>
            </a:r>
            <a:r>
              <a:rPr sz="1600" spc="-5" dirty="0">
                <a:latin typeface="Calibri"/>
                <a:cs typeface="Calibri"/>
              </a:rPr>
              <a:t>de </a:t>
            </a:r>
            <a:r>
              <a:rPr sz="1600" spc="-15" dirty="0">
                <a:latin typeface="Calibri"/>
                <a:cs typeface="Calibri"/>
              </a:rPr>
              <a:t>transações </a:t>
            </a:r>
            <a:r>
              <a:rPr sz="1600" spc="-5" dirty="0">
                <a:latin typeface="Calibri"/>
                <a:cs typeface="Calibri"/>
              </a:rPr>
              <a:t>por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 err="1">
                <a:latin typeface="Calibri"/>
                <a:cs typeface="Calibri"/>
              </a:rPr>
              <a:t>dia</a:t>
            </a:r>
            <a:r>
              <a:rPr sz="1600" spc="-5" dirty="0" smtClean="0">
                <a:latin typeface="Calibri"/>
                <a:cs typeface="Calibri"/>
              </a:rPr>
              <a:t>?</a:t>
            </a:r>
            <a:endParaRPr lang="pt-PT" sz="1600" spc="-5" dirty="0" smtClean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20"/>
              </a:spcBef>
              <a:tabLst>
                <a:tab pos="354965" algn="l"/>
                <a:tab pos="355600" algn="l"/>
              </a:tabLst>
            </a:pPr>
            <a:r>
              <a:rPr lang="pt-PT" sz="1600" dirty="0" smtClean="0">
                <a:latin typeface="Calibri"/>
                <a:cs typeface="Calibri"/>
              </a:rPr>
              <a:t>Pico 2mil / online 10mil / manutenção 1mil / </a:t>
            </a:r>
            <a:r>
              <a:rPr lang="pt-PT" sz="1600" dirty="0" err="1" smtClean="0">
                <a:latin typeface="Calibri"/>
                <a:cs typeface="Calibri"/>
              </a:rPr>
              <a:t>Bacth</a:t>
            </a:r>
            <a:r>
              <a:rPr lang="pt-PT" sz="1600" dirty="0" smtClean="0">
                <a:latin typeface="Calibri"/>
                <a:cs typeface="Calibri"/>
              </a:rPr>
              <a:t> 500</a:t>
            </a:r>
            <a:endParaRPr sz="16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600" spc="-5" dirty="0">
                <a:latin typeface="Calibri"/>
                <a:cs typeface="Calibri"/>
              </a:rPr>
              <a:t>Qual </a:t>
            </a:r>
            <a:r>
              <a:rPr sz="1600" dirty="0">
                <a:latin typeface="Calibri"/>
                <a:cs typeface="Calibri"/>
              </a:rPr>
              <a:t>o </a:t>
            </a:r>
            <a:r>
              <a:rPr sz="1600" spc="-10" dirty="0">
                <a:latin typeface="Calibri"/>
                <a:cs typeface="Calibri"/>
              </a:rPr>
              <a:t>tamanho </a:t>
            </a:r>
            <a:r>
              <a:rPr sz="1600" spc="-5" dirty="0">
                <a:latin typeface="Calibri"/>
                <a:cs typeface="Calibri"/>
              </a:rPr>
              <a:t>da </a:t>
            </a:r>
            <a:r>
              <a:rPr sz="1600" spc="-15" dirty="0">
                <a:latin typeface="Calibri"/>
                <a:cs typeface="Calibri"/>
              </a:rPr>
              <a:t>requisição </a:t>
            </a:r>
            <a:r>
              <a:rPr sz="1600" dirty="0">
                <a:latin typeface="Calibri"/>
                <a:cs typeface="Calibri"/>
              </a:rPr>
              <a:t>(kB</a:t>
            </a:r>
            <a:r>
              <a:rPr sz="1600" dirty="0" smtClean="0">
                <a:latin typeface="Calibri"/>
                <a:cs typeface="Calibri"/>
              </a:rPr>
              <a:t>)?</a:t>
            </a:r>
            <a:endParaRPr lang="pt-PT" sz="1600" dirty="0" smtClean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  <a:tabLst>
                <a:tab pos="354965" algn="l"/>
                <a:tab pos="355600" algn="l"/>
              </a:tabLst>
            </a:pPr>
            <a:endParaRPr sz="16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600" spc="-5" dirty="0">
                <a:latin typeface="Calibri"/>
                <a:cs typeface="Calibri"/>
              </a:rPr>
              <a:t>Qual </a:t>
            </a:r>
            <a:r>
              <a:rPr sz="1600" dirty="0">
                <a:latin typeface="Calibri"/>
                <a:cs typeface="Calibri"/>
              </a:rPr>
              <a:t>o </a:t>
            </a:r>
            <a:r>
              <a:rPr sz="1600" spc="-10" dirty="0">
                <a:latin typeface="Calibri"/>
                <a:cs typeface="Calibri"/>
              </a:rPr>
              <a:t>tamanho </a:t>
            </a:r>
            <a:r>
              <a:rPr sz="1600" spc="-5" dirty="0">
                <a:latin typeface="Calibri"/>
                <a:cs typeface="Calibri"/>
              </a:rPr>
              <a:t>da </a:t>
            </a:r>
            <a:r>
              <a:rPr sz="1600" spc="-20" dirty="0">
                <a:latin typeface="Calibri"/>
                <a:cs typeface="Calibri"/>
              </a:rPr>
              <a:t>resposta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(kB</a:t>
            </a:r>
            <a:r>
              <a:rPr sz="1600" dirty="0" smtClean="0">
                <a:latin typeface="Calibri"/>
                <a:cs typeface="Calibri"/>
              </a:rPr>
              <a:t>)?</a:t>
            </a:r>
            <a:r>
              <a:rPr lang="pt-PT" sz="1600" dirty="0" smtClean="0">
                <a:latin typeface="Calibri"/>
                <a:cs typeface="Calibri"/>
              </a:rPr>
              <a:t>]</a:t>
            </a:r>
          </a:p>
          <a:p>
            <a:pPr marL="12700">
              <a:lnSpc>
                <a:spcPct val="100000"/>
              </a:lnSpc>
              <a:spcBef>
                <a:spcPts val="720"/>
              </a:spcBef>
              <a:tabLst>
                <a:tab pos="354965" algn="l"/>
                <a:tab pos="355600" algn="l"/>
              </a:tabLst>
            </a:pPr>
            <a:endParaRPr sz="16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600" spc="-5" dirty="0">
                <a:latin typeface="Calibri"/>
                <a:cs typeface="Calibri"/>
              </a:rPr>
              <a:t>Qual </a:t>
            </a:r>
            <a:r>
              <a:rPr sz="1600" dirty="0">
                <a:latin typeface="Calibri"/>
                <a:cs typeface="Calibri"/>
              </a:rPr>
              <a:t>o </a:t>
            </a:r>
            <a:r>
              <a:rPr sz="1600" spc="-10" dirty="0">
                <a:latin typeface="Calibri"/>
                <a:cs typeface="Calibri"/>
              </a:rPr>
              <a:t>volume </a:t>
            </a:r>
            <a:r>
              <a:rPr sz="1600" spc="-5" dirty="0">
                <a:latin typeface="Calibri"/>
                <a:cs typeface="Calibri"/>
              </a:rPr>
              <a:t>de </a:t>
            </a:r>
            <a:r>
              <a:rPr sz="1600" spc="-15" dirty="0">
                <a:latin typeface="Calibri"/>
                <a:cs typeface="Calibri"/>
              </a:rPr>
              <a:t>transações </a:t>
            </a:r>
            <a:r>
              <a:rPr sz="1600" spc="-10" dirty="0">
                <a:latin typeface="Calibri"/>
                <a:cs typeface="Calibri"/>
              </a:rPr>
              <a:t>simultâneas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 err="1">
                <a:latin typeface="Calibri"/>
                <a:cs typeface="Calibri"/>
              </a:rPr>
              <a:t>média</a:t>
            </a:r>
            <a:r>
              <a:rPr sz="1600" spc="-5" dirty="0" smtClean="0">
                <a:latin typeface="Calibri"/>
                <a:cs typeface="Calibri"/>
              </a:rPr>
              <a:t>?</a:t>
            </a:r>
            <a:endParaRPr lang="pt-PT" sz="1600" spc="-5" dirty="0" smtClean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  <a:tabLst>
                <a:tab pos="354965" algn="l"/>
                <a:tab pos="355600" algn="l"/>
              </a:tabLst>
            </a:pPr>
            <a:r>
              <a:rPr lang="pt-PT" sz="1600" spc="-5" dirty="0" smtClean="0">
                <a:latin typeface="Calibri"/>
                <a:cs typeface="Calibri"/>
              </a:rPr>
              <a:t>Em pico até 400 / online 1mil</a:t>
            </a:r>
            <a:endParaRPr sz="16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600" spc="-5" dirty="0">
                <a:latin typeface="Calibri"/>
                <a:cs typeface="Calibri"/>
              </a:rPr>
              <a:t>Qual </a:t>
            </a:r>
            <a:r>
              <a:rPr sz="1600" dirty="0">
                <a:latin typeface="Calibri"/>
                <a:cs typeface="Calibri"/>
              </a:rPr>
              <a:t>o </a:t>
            </a:r>
            <a:r>
              <a:rPr sz="1600" spc="-10" dirty="0">
                <a:latin typeface="Calibri"/>
                <a:cs typeface="Calibri"/>
              </a:rPr>
              <a:t>tamanho </a:t>
            </a:r>
            <a:r>
              <a:rPr sz="1600" spc="-5" dirty="0">
                <a:latin typeface="Calibri"/>
                <a:cs typeface="Calibri"/>
              </a:rPr>
              <a:t>dos </a:t>
            </a:r>
            <a:r>
              <a:rPr sz="1600" spc="-10" dirty="0">
                <a:latin typeface="Calibri"/>
                <a:cs typeface="Calibri"/>
              </a:rPr>
              <a:t>objetos </a:t>
            </a:r>
            <a:r>
              <a:rPr sz="1600" spc="-20" dirty="0">
                <a:latin typeface="Calibri"/>
                <a:cs typeface="Calibri"/>
              </a:rPr>
              <a:t>persistentes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(kB</a:t>
            </a:r>
            <a:r>
              <a:rPr sz="1600" dirty="0" smtClean="0">
                <a:latin typeface="Calibri"/>
                <a:cs typeface="Calibri"/>
              </a:rPr>
              <a:t>)?</a:t>
            </a:r>
            <a:endParaRPr lang="pt-PT" sz="1600" dirty="0" smtClean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  <a:tabLst>
                <a:tab pos="354965" algn="l"/>
                <a:tab pos="355600" algn="l"/>
              </a:tabLst>
            </a:pPr>
            <a:r>
              <a:rPr lang="pt-PT" sz="1600" dirty="0" smtClean="0">
                <a:latin typeface="Calibri"/>
                <a:cs typeface="Calibri"/>
              </a:rPr>
              <a:t>Tamanho total dos dados gravados em </a:t>
            </a:r>
            <a:r>
              <a:rPr lang="pt-PT" sz="1600" dirty="0" err="1" smtClean="0">
                <a:latin typeface="Calibri"/>
                <a:cs typeface="Calibri"/>
              </a:rPr>
              <a:t>hd</a:t>
            </a:r>
            <a:endParaRPr sz="16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600" spc="-5" dirty="0">
                <a:latin typeface="Calibri"/>
                <a:cs typeface="Calibri"/>
              </a:rPr>
              <a:t>Qual </a:t>
            </a:r>
            <a:r>
              <a:rPr sz="1600" dirty="0">
                <a:latin typeface="Calibri"/>
                <a:cs typeface="Calibri"/>
              </a:rPr>
              <a:t>o </a:t>
            </a:r>
            <a:r>
              <a:rPr sz="1600" spc="-15" dirty="0">
                <a:latin typeface="Calibri"/>
                <a:cs typeface="Calibri"/>
              </a:rPr>
              <a:t>número </a:t>
            </a:r>
            <a:r>
              <a:rPr sz="1600" spc="-5" dirty="0">
                <a:latin typeface="Calibri"/>
                <a:cs typeface="Calibri"/>
              </a:rPr>
              <a:t>de </a:t>
            </a:r>
            <a:r>
              <a:rPr sz="1600" spc="-15" dirty="0">
                <a:latin typeface="Calibri"/>
                <a:cs typeface="Calibri"/>
              </a:rPr>
              <a:t>operações </a:t>
            </a:r>
            <a:r>
              <a:rPr sz="1600" spc="-5" dirty="0">
                <a:latin typeface="Calibri"/>
                <a:cs typeface="Calibri"/>
              </a:rPr>
              <a:t>por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 err="1">
                <a:latin typeface="Calibri"/>
                <a:cs typeface="Calibri"/>
              </a:rPr>
              <a:t>requisição</a:t>
            </a:r>
            <a:r>
              <a:rPr sz="1600" spc="-10" dirty="0" smtClean="0">
                <a:latin typeface="Calibri"/>
                <a:cs typeface="Calibri"/>
              </a:rPr>
              <a:t>?</a:t>
            </a:r>
            <a:endParaRPr lang="pt-PT" sz="1600" spc="-10" dirty="0" smtClean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  <a:tabLst>
                <a:tab pos="354965" algn="l"/>
                <a:tab pos="355600" algn="l"/>
              </a:tabLst>
            </a:pPr>
            <a:r>
              <a:rPr lang="pt-PT" sz="1600" spc="-10" dirty="0" smtClean="0">
                <a:latin typeface="Calibri"/>
                <a:cs typeface="Calibri"/>
              </a:rPr>
              <a:t>Validação de email, usuário e senha(</a:t>
            </a:r>
            <a:r>
              <a:rPr lang="pt-PT" sz="1600" spc="-10" dirty="0" err="1" smtClean="0">
                <a:latin typeface="Calibri"/>
                <a:cs typeface="Calibri"/>
              </a:rPr>
              <a:t>tres</a:t>
            </a:r>
            <a:r>
              <a:rPr lang="pt-PT" sz="1600" spc="-10" dirty="0" smtClean="0">
                <a:latin typeface="Calibri"/>
                <a:cs typeface="Calibri"/>
              </a:rPr>
              <a:t>)</a:t>
            </a:r>
            <a:endParaRPr sz="16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600" spc="-5" dirty="0">
                <a:latin typeface="Calibri"/>
                <a:cs typeface="Calibri"/>
              </a:rPr>
              <a:t>Qual </a:t>
            </a:r>
            <a:r>
              <a:rPr sz="1600" dirty="0">
                <a:latin typeface="Calibri"/>
                <a:cs typeface="Calibri"/>
              </a:rPr>
              <a:t>o </a:t>
            </a:r>
            <a:r>
              <a:rPr sz="1600" spc="-10" dirty="0">
                <a:latin typeface="Calibri"/>
                <a:cs typeface="Calibri"/>
              </a:rPr>
              <a:t>tamanho </a:t>
            </a:r>
            <a:r>
              <a:rPr sz="1600" spc="-5" dirty="0">
                <a:latin typeface="Calibri"/>
                <a:cs typeface="Calibri"/>
              </a:rPr>
              <a:t>de </a:t>
            </a:r>
            <a:r>
              <a:rPr sz="1600" spc="-10" dirty="0">
                <a:latin typeface="Calibri"/>
                <a:cs typeface="Calibri"/>
              </a:rPr>
              <a:t>objetos </a:t>
            </a:r>
            <a:r>
              <a:rPr sz="1600" spc="-5" dirty="0">
                <a:latin typeface="Calibri"/>
                <a:cs typeface="Calibri"/>
              </a:rPr>
              <a:t>em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spc="-5" dirty="0" err="1">
                <a:latin typeface="Calibri"/>
                <a:cs typeface="Calibri"/>
              </a:rPr>
              <a:t>sessão</a:t>
            </a:r>
            <a:r>
              <a:rPr sz="1600" spc="-5" dirty="0">
                <a:latin typeface="Calibri"/>
                <a:cs typeface="Calibri"/>
              </a:rPr>
              <a:t>/</a:t>
            </a:r>
            <a:r>
              <a:rPr sz="1600" spc="-5" dirty="0" err="1">
                <a:latin typeface="Calibri"/>
                <a:cs typeface="Calibri"/>
              </a:rPr>
              <a:t>memória</a:t>
            </a:r>
            <a:r>
              <a:rPr sz="1600" spc="-5" dirty="0" smtClean="0">
                <a:latin typeface="Calibri"/>
                <a:cs typeface="Calibri"/>
              </a:rPr>
              <a:t>?</a:t>
            </a:r>
            <a:endParaRPr lang="pt-PT" sz="1600" spc="-5" dirty="0" smtClean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  <a:tabLst>
                <a:tab pos="354965" algn="l"/>
                <a:tab pos="355600" algn="l"/>
              </a:tabLst>
            </a:pPr>
            <a:r>
              <a:rPr lang="pt-PT" sz="1600" spc="-5" dirty="0" smtClean="0">
                <a:latin typeface="Calibri"/>
                <a:cs typeface="Calibri"/>
              </a:rPr>
              <a:t>Em média, 300 caracteres.</a:t>
            </a:r>
            <a:endParaRPr sz="16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600" spc="-60" dirty="0">
                <a:latin typeface="Calibri"/>
                <a:cs typeface="Calibri"/>
              </a:rPr>
              <a:t>Total </a:t>
            </a:r>
            <a:r>
              <a:rPr sz="1600" spc="-5" dirty="0">
                <a:latin typeface="Calibri"/>
                <a:cs typeface="Calibri"/>
              </a:rPr>
              <a:t>de </a:t>
            </a:r>
            <a:r>
              <a:rPr sz="1600" spc="-15" dirty="0">
                <a:latin typeface="Calibri"/>
                <a:cs typeface="Calibri"/>
              </a:rPr>
              <a:t>transações </a:t>
            </a:r>
            <a:r>
              <a:rPr sz="1600" spc="-5" dirty="0">
                <a:latin typeface="Calibri"/>
                <a:cs typeface="Calibri"/>
              </a:rPr>
              <a:t>no</a:t>
            </a:r>
            <a:r>
              <a:rPr sz="1600" spc="30" dirty="0">
                <a:latin typeface="Calibri"/>
                <a:cs typeface="Calibri"/>
              </a:rPr>
              <a:t> </a:t>
            </a:r>
            <a:r>
              <a:rPr sz="1600" spc="-5" dirty="0" err="1">
                <a:latin typeface="Calibri"/>
                <a:cs typeface="Calibri"/>
              </a:rPr>
              <a:t>período</a:t>
            </a:r>
            <a:r>
              <a:rPr sz="1600" spc="-5" dirty="0" smtClean="0">
                <a:latin typeface="Calibri"/>
                <a:cs typeface="Calibri"/>
              </a:rPr>
              <a:t>?</a:t>
            </a:r>
            <a:endParaRPr lang="pt-PT" sz="16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  <a:tabLst>
                <a:tab pos="354965" algn="l"/>
                <a:tab pos="355600" algn="l"/>
              </a:tabLst>
            </a:pPr>
            <a:r>
              <a:rPr lang="pt-PT" sz="1600" spc="-5" dirty="0" smtClean="0">
                <a:latin typeface="Calibri"/>
                <a:cs typeface="Calibri"/>
              </a:rPr>
              <a:t>Mínimo 80 cadastros pico / min 10 </a:t>
            </a:r>
            <a:r>
              <a:rPr lang="pt-PT" sz="1600" spc="-5" dirty="0" err="1" smtClean="0">
                <a:latin typeface="Calibri"/>
                <a:cs typeface="Calibri"/>
              </a:rPr>
              <a:t>cadas</a:t>
            </a:r>
            <a:r>
              <a:rPr lang="pt-PT" sz="1600" spc="-5" dirty="0" smtClean="0">
                <a:latin typeface="Calibri"/>
                <a:cs typeface="Calibri"/>
              </a:rPr>
              <a:t>/h </a:t>
            </a:r>
            <a:endParaRPr lang="pt-PT" sz="1600" spc="-5" dirty="0" smtClean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01457" y="845311"/>
            <a:ext cx="78854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Qual o </a:t>
            </a:r>
            <a:r>
              <a:rPr spc="-15" dirty="0"/>
              <a:t>número </a:t>
            </a:r>
            <a:r>
              <a:rPr spc="-5" dirty="0"/>
              <a:t>de </a:t>
            </a:r>
            <a:r>
              <a:rPr spc="-15" dirty="0"/>
              <a:t>transações </a:t>
            </a:r>
            <a:r>
              <a:rPr spc="-5" dirty="0"/>
              <a:t>por</a:t>
            </a:r>
            <a:r>
              <a:rPr spc="-50" dirty="0"/>
              <a:t> </a:t>
            </a:r>
            <a:r>
              <a:rPr spc="-5" dirty="0"/>
              <a:t>dia?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10017" y="1956307"/>
            <a:ext cx="7570470" cy="200824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endParaRPr lang="pt-PT" sz="3200" spc="-10" dirty="0">
              <a:latin typeface="Calibri"/>
              <a:cs typeface="Calibri"/>
            </a:endParaRPr>
          </a:p>
          <a:p>
            <a:pPr marL="354965" marR="5080" indent="-342900"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pt-BR" sz="3200" dirty="0" smtClean="0">
                <a:latin typeface="Calibri"/>
                <a:cs typeface="Calibri"/>
              </a:rPr>
              <a:t>Pico 2mil / online 10mil / manutenção 1mil / </a:t>
            </a:r>
            <a:r>
              <a:rPr lang="pt-BR" sz="3200" dirty="0" err="1" smtClean="0">
                <a:latin typeface="Calibri"/>
                <a:cs typeface="Calibri"/>
              </a:rPr>
              <a:t>Bacth</a:t>
            </a:r>
            <a:r>
              <a:rPr lang="pt-BR" sz="3200" dirty="0" smtClean="0">
                <a:latin typeface="Calibri"/>
                <a:cs typeface="Calibri"/>
              </a:rPr>
              <a:t> 500</a:t>
            </a:r>
          </a:p>
          <a:p>
            <a:pPr marL="354965" marR="508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endParaRPr sz="3200" u="sng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66632" y="845311"/>
            <a:ext cx="73545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Qual o </a:t>
            </a:r>
            <a:r>
              <a:rPr spc="-10" dirty="0"/>
              <a:t>tamanho </a:t>
            </a:r>
            <a:r>
              <a:rPr spc="-5" dirty="0"/>
              <a:t>da </a:t>
            </a:r>
            <a:r>
              <a:rPr spc="-15" dirty="0"/>
              <a:t>requisição</a:t>
            </a:r>
            <a:r>
              <a:rPr spc="-65" dirty="0"/>
              <a:t> </a:t>
            </a:r>
            <a:r>
              <a:rPr spc="-10" dirty="0"/>
              <a:t>(kB)?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10017" y="1956307"/>
            <a:ext cx="7915909" cy="202106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just">
              <a:lnSpc>
                <a:spcPct val="100000"/>
              </a:lnSpc>
              <a:spcBef>
                <a:spcPts val="100"/>
              </a:spcBef>
              <a:tabLst>
                <a:tab pos="355600" algn="l"/>
              </a:tabLst>
            </a:pPr>
            <a:endParaRPr lang="pt-PT" sz="3200" spc="-10" dirty="0" smtClean="0">
              <a:latin typeface="Calibri"/>
              <a:cs typeface="Calibri"/>
            </a:endParaRPr>
          </a:p>
          <a:p>
            <a:pPr marL="12065" marR="5080" algn="just">
              <a:lnSpc>
                <a:spcPct val="100000"/>
              </a:lnSpc>
              <a:spcBef>
                <a:spcPts val="100"/>
              </a:spcBef>
              <a:tabLst>
                <a:tab pos="355600" algn="l"/>
              </a:tabLst>
            </a:pPr>
            <a:r>
              <a:rPr lang="pt-PT" sz="3200" spc="-10" dirty="0" smtClean="0">
                <a:latin typeface="Calibri"/>
                <a:cs typeface="Calibri"/>
              </a:rPr>
              <a:t>Base tela de cadastro</a:t>
            </a:r>
          </a:p>
          <a:p>
            <a:pPr marL="12065" marR="5080" algn="just">
              <a:lnSpc>
                <a:spcPct val="100000"/>
              </a:lnSpc>
              <a:spcBef>
                <a:spcPts val="100"/>
              </a:spcBef>
              <a:tabLst>
                <a:tab pos="355600" algn="l"/>
              </a:tabLst>
            </a:pPr>
            <a:endParaRPr lang="pt-PT" sz="3200" spc="-10" dirty="0">
              <a:latin typeface="Calibri"/>
              <a:cs typeface="Calibri"/>
            </a:endParaRPr>
          </a:p>
          <a:p>
            <a:pPr marL="12065" marR="5080" algn="just">
              <a:lnSpc>
                <a:spcPct val="100000"/>
              </a:lnSpc>
              <a:spcBef>
                <a:spcPts val="100"/>
              </a:spcBef>
              <a:tabLst>
                <a:tab pos="355600" algn="l"/>
              </a:tabLst>
            </a:pPr>
            <a:r>
              <a:rPr lang="pt-PT" sz="3200" spc="-10" dirty="0" smtClean="0">
                <a:latin typeface="Calibri"/>
                <a:cs typeface="Calibri"/>
              </a:rPr>
              <a:t>365 caracteres / 0,365kB </a:t>
            </a:r>
            <a:endParaRPr sz="32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83753" y="810259"/>
            <a:ext cx="7722234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Qual o </a:t>
            </a:r>
            <a:r>
              <a:rPr sz="4400" spc="-10" dirty="0"/>
              <a:t>tamanho </a:t>
            </a:r>
            <a:r>
              <a:rPr sz="4400" dirty="0"/>
              <a:t>da </a:t>
            </a:r>
            <a:r>
              <a:rPr sz="4400" spc="-20" dirty="0"/>
              <a:t>resposta </a:t>
            </a:r>
            <a:r>
              <a:rPr sz="4400" spc="-5" dirty="0"/>
              <a:t>(kB)?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310017" y="1956307"/>
            <a:ext cx="771017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355600" algn="l"/>
              </a:tabLst>
            </a:pPr>
            <a:r>
              <a:rPr lang="pt-PT" sz="3200" dirty="0" smtClean="0">
                <a:latin typeface="Calibri"/>
                <a:cs typeface="Calibri"/>
              </a:rPr>
              <a:t>165 caracteres / 0,165kB</a:t>
            </a:r>
            <a:endParaRPr sz="32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57630" marR="5080" indent="-931544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Qual o </a:t>
            </a:r>
            <a:r>
              <a:rPr spc="-15" dirty="0"/>
              <a:t>volume </a:t>
            </a:r>
            <a:r>
              <a:rPr spc="-5" dirty="0"/>
              <a:t>de </a:t>
            </a:r>
            <a:r>
              <a:rPr spc="-15" dirty="0"/>
              <a:t>transações  </a:t>
            </a:r>
            <a:r>
              <a:rPr spc="-10" dirty="0"/>
              <a:t>simultâneas</a:t>
            </a:r>
            <a:r>
              <a:rPr spc="-35" dirty="0"/>
              <a:t> </a:t>
            </a:r>
            <a:r>
              <a:rPr spc="-5" dirty="0"/>
              <a:t>média?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583055" marR="5080" indent="-1085215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Qual o </a:t>
            </a:r>
            <a:r>
              <a:rPr spc="-10" dirty="0"/>
              <a:t>tamanho </a:t>
            </a:r>
            <a:r>
              <a:rPr spc="-5" dirty="0"/>
              <a:t>dos </a:t>
            </a:r>
            <a:r>
              <a:rPr spc="-15" dirty="0"/>
              <a:t>objetos  </a:t>
            </a:r>
            <a:r>
              <a:rPr spc="-25" dirty="0"/>
              <a:t>persistentes</a:t>
            </a:r>
            <a:r>
              <a:rPr spc="-20" dirty="0"/>
              <a:t> </a:t>
            </a:r>
            <a:r>
              <a:rPr spc="-10" dirty="0"/>
              <a:t>(kB)?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10017" y="1956307"/>
            <a:ext cx="7118984" cy="101053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355600" algn="l"/>
              </a:tabLst>
            </a:pPr>
            <a:r>
              <a:rPr lang="pt-PT" sz="3200" dirty="0" smtClean="0">
                <a:latin typeface="Calibri"/>
                <a:cs typeface="Calibri"/>
              </a:rPr>
              <a:t>165 caracteres</a:t>
            </a:r>
          </a:p>
          <a:p>
            <a:pPr marL="12065" marR="5080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355600" algn="l"/>
              </a:tabLst>
            </a:pPr>
            <a:r>
              <a:rPr lang="pt-PT" sz="3200" dirty="0">
                <a:latin typeface="Calibri"/>
                <a:cs typeface="Calibri"/>
              </a:rPr>
              <a:t>	</a:t>
            </a:r>
            <a:endParaRPr sz="32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237105" marR="5080" indent="-222504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Qual o </a:t>
            </a:r>
            <a:r>
              <a:rPr spc="-15" dirty="0"/>
              <a:t>número </a:t>
            </a:r>
            <a:r>
              <a:rPr spc="-5" dirty="0"/>
              <a:t>de </a:t>
            </a:r>
            <a:r>
              <a:rPr spc="-15" dirty="0"/>
              <a:t>operações </a:t>
            </a:r>
            <a:r>
              <a:rPr spc="-5" dirty="0"/>
              <a:t>por  </a:t>
            </a:r>
            <a:r>
              <a:rPr spc="-15" dirty="0"/>
              <a:t>requisição?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10017" y="1859380"/>
            <a:ext cx="6126480" cy="2366645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uma inclusão </a:t>
            </a:r>
            <a:r>
              <a:rPr sz="3200" spc="-15" dirty="0">
                <a:latin typeface="Calibri"/>
                <a:cs typeface="Calibri"/>
              </a:rPr>
              <a:t>tem </a:t>
            </a:r>
            <a:r>
              <a:rPr sz="3200" spc="-5" dirty="0">
                <a:latin typeface="Calibri"/>
                <a:cs typeface="Calibri"/>
              </a:rPr>
              <a:t>1000</a:t>
            </a:r>
            <a:r>
              <a:rPr sz="3200" spc="6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operações;</a:t>
            </a:r>
            <a:endParaRPr sz="32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5" dirty="0">
                <a:latin typeface="Calibri"/>
                <a:cs typeface="Calibri"/>
              </a:rPr>
              <a:t>consulta tem </a:t>
            </a:r>
            <a:r>
              <a:rPr sz="3200" spc="-5" dirty="0">
                <a:latin typeface="Calibri"/>
                <a:cs typeface="Calibri"/>
              </a:rPr>
              <a:t>1200</a:t>
            </a:r>
            <a:r>
              <a:rPr sz="3200" spc="6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operações;</a:t>
            </a:r>
            <a:endParaRPr sz="32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uma </a:t>
            </a:r>
            <a:r>
              <a:rPr sz="3200" spc="-20" dirty="0">
                <a:latin typeface="Calibri"/>
                <a:cs typeface="Calibri"/>
              </a:rPr>
              <a:t>exclusão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1400;</a:t>
            </a:r>
            <a:endParaRPr sz="32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uma </a:t>
            </a:r>
            <a:r>
              <a:rPr sz="3200" spc="-15" dirty="0">
                <a:latin typeface="Calibri"/>
                <a:cs typeface="Calibri"/>
              </a:rPr>
              <a:t>alteração </a:t>
            </a:r>
            <a:r>
              <a:rPr sz="3200" spc="-5" dirty="0">
                <a:latin typeface="Calibri"/>
                <a:cs typeface="Calibri"/>
              </a:rPr>
              <a:t>1800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operações.</a:t>
            </a:r>
            <a:endParaRPr sz="32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ofundidade">
  <a:themeElements>
    <a:clrScheme name="Profundidade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Profundidade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rofundidad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TM04033923[[fn=Profundidade]]</Template>
  <TotalTime>69</TotalTime>
  <Words>556</Words>
  <Application>Microsoft Office PowerPoint</Application>
  <PresentationFormat>Personalizar</PresentationFormat>
  <Paragraphs>89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Corbel</vt:lpstr>
      <vt:lpstr>Times New Roman</vt:lpstr>
      <vt:lpstr>Profundidade</vt:lpstr>
      <vt:lpstr>Projeto Integrador</vt:lpstr>
      <vt:lpstr>Apresentação do PowerPoint</vt:lpstr>
      <vt:lpstr>Para cada horário, responder:</vt:lpstr>
      <vt:lpstr>Qual o número de transações por dia?</vt:lpstr>
      <vt:lpstr>Qual o tamanho da requisição (kB)?</vt:lpstr>
      <vt:lpstr>Qual o tamanho da resposta (kB)?</vt:lpstr>
      <vt:lpstr>Qual o volume de transações  simultâneas média?</vt:lpstr>
      <vt:lpstr>Qual o tamanho dos objetos  persistentes (kB)?</vt:lpstr>
      <vt:lpstr>Qual o número de operações por  requisição?</vt:lpstr>
      <vt:lpstr>Qual o tamanho de objetos em  sessão/memória?</vt:lpstr>
      <vt:lpstr>Total de transações no período?</vt:lpstr>
      <vt:lpstr>DISCO</vt:lpstr>
      <vt:lpstr>MEMÓRIA</vt:lpstr>
      <vt:lpstr>PROCESSADOR</vt:lpstr>
      <vt:lpstr>PROCESSADOR</vt:lpstr>
      <vt:lpstr>REDE</vt:lpstr>
      <vt:lpstr>REDE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(Microsoft PowerPoint - Defini\347\365es do projeto integrador)</dc:title>
  <dc:creator>opet</dc:creator>
  <cp:lastModifiedBy>opet</cp:lastModifiedBy>
  <cp:revision>8</cp:revision>
  <dcterms:created xsi:type="dcterms:W3CDTF">2019-05-29T13:20:05Z</dcterms:created>
  <dcterms:modified xsi:type="dcterms:W3CDTF">2019-05-29T14:32:39Z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2019-05-22T00:00:00Z</vt:filetime>
  </property>
  <property fmtid="{D5CDD505-2E9C-101B-9397-08002B2CF9AE}" pid="3" name="Creator">
    <vt:lpwstr>PScript5.dll Version 5.2.2</vt:lpwstr>
  </property>
  <property fmtid="{D5CDD505-2E9C-101B-9397-08002B2CF9AE}" pid="4" name="LastSaved">
    <vt:filetime>2019-05-29T00:00:00Z</vt:filetime>
  </property>
</Properties>
</file>