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91" r:id="rId4"/>
    <p:sldId id="292" r:id="rId5"/>
    <p:sldId id="293" r:id="rId6"/>
    <p:sldId id="312" r:id="rId7"/>
    <p:sldId id="313" r:id="rId8"/>
    <p:sldId id="25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84"/>
  </p:normalViewPr>
  <p:slideViewPr>
    <p:cSldViewPr>
      <p:cViewPr varScale="1">
        <p:scale>
          <a:sx n="112" d="100"/>
          <a:sy n="112" d="100"/>
        </p:scale>
        <p:origin x="200" y="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CE39A-9589-4E87-B84C-00A464B94DA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E08DD-2A26-497C-B49D-39A48F2E6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21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5463540" y="-3175"/>
            <a:ext cx="3772535" cy="5151638"/>
            <a:chOff x="5492750" y="-3175"/>
            <a:chExt cx="3743325" cy="5111750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492750" y="-3175"/>
              <a:ext cx="3743325" cy="5111750"/>
            </a:xfrm>
            <a:custGeom>
              <a:avLst/>
              <a:gdLst>
                <a:gd name="T0" fmla="*/ 75 w 1176"/>
                <a:gd name="T1" fmla="*/ 780 h 1607"/>
                <a:gd name="T2" fmla="*/ 30 w 1176"/>
                <a:gd name="T3" fmla="*/ 1607 h 1607"/>
                <a:gd name="T4" fmla="*/ 820 w 1176"/>
                <a:gd name="T5" fmla="*/ 1607 h 1607"/>
                <a:gd name="T6" fmla="*/ 1137 w 1176"/>
                <a:gd name="T7" fmla="*/ 389 h 1607"/>
                <a:gd name="T8" fmla="*/ 1137 w 1176"/>
                <a:gd name="T9" fmla="*/ 0 h 1607"/>
                <a:gd name="T10" fmla="*/ 109 w 1176"/>
                <a:gd name="T11" fmla="*/ 0 h 1607"/>
                <a:gd name="T12" fmla="*/ 75 w 1176"/>
                <a:gd name="T13" fmla="*/ 7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6" h="1607">
                  <a:moveTo>
                    <a:pt x="75" y="780"/>
                  </a:moveTo>
                  <a:cubicBezTo>
                    <a:pt x="161" y="1150"/>
                    <a:pt x="117" y="1419"/>
                    <a:pt x="30" y="1607"/>
                  </a:cubicBezTo>
                  <a:cubicBezTo>
                    <a:pt x="820" y="1607"/>
                    <a:pt x="820" y="1607"/>
                    <a:pt x="820" y="1607"/>
                  </a:cubicBezTo>
                  <a:cubicBezTo>
                    <a:pt x="1176" y="389"/>
                    <a:pt x="1137" y="389"/>
                    <a:pt x="1137" y="389"/>
                  </a:cubicBezTo>
                  <a:cubicBezTo>
                    <a:pt x="1137" y="0"/>
                    <a:pt x="1137" y="0"/>
                    <a:pt x="1137" y="0"/>
                  </a:cubicBezTo>
                  <a:cubicBezTo>
                    <a:pt x="70" y="0"/>
                    <a:pt x="109" y="0"/>
                    <a:pt x="109" y="0"/>
                  </a:cubicBezTo>
                  <a:cubicBezTo>
                    <a:pt x="39" y="195"/>
                    <a:pt x="0" y="456"/>
                    <a:pt x="75" y="7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5575300" y="-3175"/>
              <a:ext cx="3467100" cy="5111750"/>
            </a:xfrm>
            <a:custGeom>
              <a:avLst/>
              <a:gdLst>
                <a:gd name="T0" fmla="*/ 86 w 1089"/>
                <a:gd name="T1" fmla="*/ 803 h 1607"/>
                <a:gd name="T2" fmla="*/ 94 w 1089"/>
                <a:gd name="T3" fmla="*/ 1607 h 1607"/>
                <a:gd name="T4" fmla="*/ 733 w 1089"/>
                <a:gd name="T5" fmla="*/ 1607 h 1607"/>
                <a:gd name="T6" fmla="*/ 1089 w 1089"/>
                <a:gd name="T7" fmla="*/ 389 h 1607"/>
                <a:gd name="T8" fmla="*/ 1089 w 1089"/>
                <a:gd name="T9" fmla="*/ 0 h 1607"/>
                <a:gd name="T10" fmla="*/ 106 w 1089"/>
                <a:gd name="T11" fmla="*/ 0 h 1607"/>
                <a:gd name="T12" fmla="*/ 86 w 1089"/>
                <a:gd name="T13" fmla="*/ 803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607">
                  <a:moveTo>
                    <a:pt x="86" y="803"/>
                  </a:moveTo>
                  <a:cubicBezTo>
                    <a:pt x="178" y="1165"/>
                    <a:pt x="157" y="1425"/>
                    <a:pt x="94" y="1607"/>
                  </a:cubicBezTo>
                  <a:cubicBezTo>
                    <a:pt x="733" y="1607"/>
                    <a:pt x="733" y="1607"/>
                    <a:pt x="733" y="1607"/>
                  </a:cubicBezTo>
                  <a:cubicBezTo>
                    <a:pt x="1089" y="389"/>
                    <a:pt x="1089" y="389"/>
                    <a:pt x="1089" y="389"/>
                  </a:cubicBezTo>
                  <a:cubicBezTo>
                    <a:pt x="1089" y="0"/>
                    <a:pt x="1089" y="0"/>
                    <a:pt x="108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37" y="198"/>
                    <a:pt x="0" y="467"/>
                    <a:pt x="86" y="8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5568950" y="-3175"/>
              <a:ext cx="3479800" cy="5111750"/>
            </a:xfrm>
            <a:custGeom>
              <a:avLst/>
              <a:gdLst>
                <a:gd name="T0" fmla="*/ 96 w 1093"/>
                <a:gd name="T1" fmla="*/ 804 h 1607"/>
                <a:gd name="T2" fmla="*/ 137 w 1093"/>
                <a:gd name="T3" fmla="*/ 1607 h 1607"/>
                <a:gd name="T4" fmla="*/ 736 w 1093"/>
                <a:gd name="T5" fmla="*/ 1607 h 1607"/>
                <a:gd name="T6" fmla="*/ 1093 w 1093"/>
                <a:gd name="T7" fmla="*/ 389 h 1607"/>
                <a:gd name="T8" fmla="*/ 1093 w 1093"/>
                <a:gd name="T9" fmla="*/ 0 h 1607"/>
                <a:gd name="T10" fmla="*/ 85 w 1093"/>
                <a:gd name="T11" fmla="*/ 0 h 1607"/>
                <a:gd name="T12" fmla="*/ 96 w 1093"/>
                <a:gd name="T13" fmla="*/ 804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3" h="1607">
                  <a:moveTo>
                    <a:pt x="96" y="804"/>
                  </a:moveTo>
                  <a:cubicBezTo>
                    <a:pt x="199" y="1164"/>
                    <a:pt x="190" y="1423"/>
                    <a:pt x="137" y="1607"/>
                  </a:cubicBezTo>
                  <a:cubicBezTo>
                    <a:pt x="736" y="1607"/>
                    <a:pt x="736" y="1607"/>
                    <a:pt x="736" y="1607"/>
                  </a:cubicBezTo>
                  <a:cubicBezTo>
                    <a:pt x="1093" y="389"/>
                    <a:pt x="1093" y="389"/>
                    <a:pt x="1093" y="389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25" y="199"/>
                    <a:pt x="0" y="469"/>
                    <a:pt x="96" y="8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670550" y="0"/>
              <a:ext cx="3473450" cy="5108575"/>
            </a:xfrm>
            <a:custGeom>
              <a:avLst/>
              <a:gdLst>
                <a:gd name="T0" fmla="*/ 114 w 1091"/>
                <a:gd name="T1" fmla="*/ 865 h 1606"/>
                <a:gd name="T2" fmla="*/ 185 w 1091"/>
                <a:gd name="T3" fmla="*/ 1606 h 1606"/>
                <a:gd name="T4" fmla="*/ 1091 w 1091"/>
                <a:gd name="T5" fmla="*/ 1606 h 1606"/>
                <a:gd name="T6" fmla="*/ 1091 w 1091"/>
                <a:gd name="T7" fmla="*/ 0 h 1606"/>
                <a:gd name="T8" fmla="*/ 75 w 1091"/>
                <a:gd name="T9" fmla="*/ 0 h 1606"/>
                <a:gd name="T10" fmla="*/ 114 w 1091"/>
                <a:gd name="T11" fmla="*/ 865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1606">
                  <a:moveTo>
                    <a:pt x="114" y="865"/>
                  </a:moveTo>
                  <a:cubicBezTo>
                    <a:pt x="208" y="1188"/>
                    <a:pt x="216" y="1429"/>
                    <a:pt x="185" y="1606"/>
                  </a:cubicBezTo>
                  <a:cubicBezTo>
                    <a:pt x="1091" y="1606"/>
                    <a:pt x="1091" y="1606"/>
                    <a:pt x="1091" y="1606"/>
                  </a:cubicBezTo>
                  <a:cubicBezTo>
                    <a:pt x="1091" y="0"/>
                    <a:pt x="1091" y="0"/>
                    <a:pt x="1091" y="0"/>
                  </a:cubicBezTo>
                  <a:cubicBezTo>
                    <a:pt x="172" y="0"/>
                    <a:pt x="62" y="0"/>
                    <a:pt x="75" y="0"/>
                  </a:cubicBezTo>
                  <a:cubicBezTo>
                    <a:pt x="16" y="202"/>
                    <a:pt x="0" y="476"/>
                    <a:pt x="114" y="8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68694"/>
            <a:ext cx="7772400" cy="70305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571750"/>
            <a:ext cx="6400800" cy="8382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2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 flipH="1">
            <a:off x="0" y="3"/>
            <a:ext cx="9144000" cy="1598756"/>
            <a:chOff x="685800" y="-3276600"/>
            <a:chExt cx="7842250" cy="175895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85800" y="-3276600"/>
              <a:ext cx="7842250" cy="1758950"/>
            </a:xfrm>
            <a:custGeom>
              <a:avLst/>
              <a:gdLst>
                <a:gd name="T0" fmla="*/ 0 w 2464"/>
                <a:gd name="T1" fmla="*/ 422 h 551"/>
                <a:gd name="T2" fmla="*/ 1008 w 2464"/>
                <a:gd name="T3" fmla="*/ 432 h 551"/>
                <a:gd name="T4" fmla="*/ 2464 w 2464"/>
                <a:gd name="T5" fmla="*/ 551 h 551"/>
                <a:gd name="T6" fmla="*/ 2464 w 2464"/>
                <a:gd name="T7" fmla="*/ 0 h 551"/>
                <a:gd name="T8" fmla="*/ 0 w 2464"/>
                <a:gd name="T9" fmla="*/ 0 h 551"/>
                <a:gd name="T10" fmla="*/ 0 w 2464"/>
                <a:gd name="T11" fmla="*/ 42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4" h="551">
                  <a:moveTo>
                    <a:pt x="0" y="422"/>
                  </a:moveTo>
                  <a:cubicBezTo>
                    <a:pt x="258" y="452"/>
                    <a:pt x="595" y="467"/>
                    <a:pt x="1008" y="432"/>
                  </a:cubicBezTo>
                  <a:cubicBezTo>
                    <a:pt x="1834" y="363"/>
                    <a:pt x="2265" y="466"/>
                    <a:pt x="2464" y="551"/>
                  </a:cubicBezTo>
                  <a:cubicBezTo>
                    <a:pt x="2464" y="0"/>
                    <a:pt x="2464" y="0"/>
                    <a:pt x="24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685800" y="-3276600"/>
              <a:ext cx="7842250" cy="1455738"/>
            </a:xfrm>
            <a:custGeom>
              <a:avLst/>
              <a:gdLst>
                <a:gd name="T0" fmla="*/ 2464 w 2464"/>
                <a:gd name="T1" fmla="*/ 35 h 456"/>
                <a:gd name="T2" fmla="*/ 1760 w 2464"/>
                <a:gd name="T3" fmla="*/ 0 h 456"/>
                <a:gd name="T4" fmla="*/ 0 w 2464"/>
                <a:gd name="T5" fmla="*/ 0 h 456"/>
                <a:gd name="T6" fmla="*/ 0 w 2464"/>
                <a:gd name="T7" fmla="*/ 380 h 456"/>
                <a:gd name="T8" fmla="*/ 1039 w 2464"/>
                <a:gd name="T9" fmla="*/ 384 h 456"/>
                <a:gd name="T10" fmla="*/ 2464 w 2464"/>
                <a:gd name="T11" fmla="*/ 456 h 456"/>
                <a:gd name="T12" fmla="*/ 2464 w 2464"/>
                <a:gd name="T13" fmla="*/ 3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4" h="456">
                  <a:moveTo>
                    <a:pt x="2464" y="35"/>
                  </a:moveTo>
                  <a:cubicBezTo>
                    <a:pt x="1760" y="0"/>
                    <a:pt x="1760" y="0"/>
                    <a:pt x="17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262" y="410"/>
                    <a:pt x="611" y="424"/>
                    <a:pt x="1039" y="384"/>
                  </a:cubicBezTo>
                  <a:cubicBezTo>
                    <a:pt x="1852" y="309"/>
                    <a:pt x="2260" y="386"/>
                    <a:pt x="2464" y="456"/>
                  </a:cubicBezTo>
                  <a:lnTo>
                    <a:pt x="246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685800" y="-3276600"/>
              <a:ext cx="7842250" cy="1366838"/>
            </a:xfrm>
            <a:custGeom>
              <a:avLst/>
              <a:gdLst>
                <a:gd name="T0" fmla="*/ 2464 w 2464"/>
                <a:gd name="T1" fmla="*/ 35 h 428"/>
                <a:gd name="T2" fmla="*/ 1760 w 2464"/>
                <a:gd name="T3" fmla="*/ 0 h 428"/>
                <a:gd name="T4" fmla="*/ 0 w 2464"/>
                <a:gd name="T5" fmla="*/ 0 h 428"/>
                <a:gd name="T6" fmla="*/ 0 w 2464"/>
                <a:gd name="T7" fmla="*/ 392 h 428"/>
                <a:gd name="T8" fmla="*/ 1041 w 2464"/>
                <a:gd name="T9" fmla="*/ 381 h 428"/>
                <a:gd name="T10" fmla="*/ 2464 w 2464"/>
                <a:gd name="T11" fmla="*/ 428 h 428"/>
                <a:gd name="T12" fmla="*/ 2464 w 2464"/>
                <a:gd name="T13" fmla="*/ 3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4" h="428">
                  <a:moveTo>
                    <a:pt x="2464" y="35"/>
                  </a:moveTo>
                  <a:cubicBezTo>
                    <a:pt x="1760" y="0"/>
                    <a:pt x="1760" y="0"/>
                    <a:pt x="17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264" y="417"/>
                    <a:pt x="613" y="425"/>
                    <a:pt x="1041" y="381"/>
                  </a:cubicBezTo>
                  <a:cubicBezTo>
                    <a:pt x="1841" y="298"/>
                    <a:pt x="2253" y="363"/>
                    <a:pt x="2464" y="428"/>
                  </a:cubicBezTo>
                  <a:lnTo>
                    <a:pt x="2464" y="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85800" y="-3276600"/>
              <a:ext cx="7842250" cy="1193800"/>
            </a:xfrm>
            <a:custGeom>
              <a:avLst/>
              <a:gdLst>
                <a:gd name="T0" fmla="*/ 2464 w 2464"/>
                <a:gd name="T1" fmla="*/ 0 h 374"/>
                <a:gd name="T2" fmla="*/ 0 w 2464"/>
                <a:gd name="T3" fmla="*/ 0 h 374"/>
                <a:gd name="T4" fmla="*/ 0 w 2464"/>
                <a:gd name="T5" fmla="*/ 346 h 374"/>
                <a:gd name="T6" fmla="*/ 1124 w 2464"/>
                <a:gd name="T7" fmla="*/ 322 h 374"/>
                <a:gd name="T8" fmla="*/ 2464 w 2464"/>
                <a:gd name="T9" fmla="*/ 333 h 374"/>
                <a:gd name="T10" fmla="*/ 2464 w 2464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4" h="374">
                  <a:moveTo>
                    <a:pt x="24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268" y="371"/>
                    <a:pt x="627" y="374"/>
                    <a:pt x="1124" y="322"/>
                  </a:cubicBezTo>
                  <a:cubicBezTo>
                    <a:pt x="1842" y="246"/>
                    <a:pt x="2245" y="283"/>
                    <a:pt x="2464" y="333"/>
                  </a:cubicBezTo>
                  <a:lnTo>
                    <a:pt x="2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69C6A866-0A23-491F-85A5-D120BEBA0BC2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Microsoft Sans Serif" pitchFamily="34" charset="0"/>
          <a:ea typeface="+mj-ea"/>
          <a:cs typeface="Microsoft Sans Serif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ml_and_city_data/Deep_Learning-Copy1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file:///Users/nikitajones/FinalProject/Lifestyle%20Analysis/static/AMajorLifesty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3;p25">
            <a:extLst>
              <a:ext uri="{FF2B5EF4-FFF2-40B4-BE49-F238E27FC236}">
                <a16:creationId xmlns:a16="http://schemas.microsoft.com/office/drawing/2014/main" id="{B73D4420-9D08-48A6-8726-56F020B5CC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50133" y="895350"/>
            <a:ext cx="3200400" cy="97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/>
              <a:t>A Major Lifestyle</a:t>
            </a:r>
            <a:br>
              <a:rPr lang="en-US" dirty="0"/>
            </a:br>
            <a:r>
              <a:rPr lang="en-US" sz="1600" dirty="0"/>
              <a:t>A Follow up to The True Meaning behind “Decision Day”</a:t>
            </a:r>
            <a:endParaRPr dirty="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626BA46-794B-4C88-98D3-C4AEEA4C64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76803" y="2441851"/>
            <a:ext cx="3048000" cy="166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Nikita Jones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Anusha Rama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dirty="0"/>
              <a:t>Edward Gates, Jr.</a:t>
            </a:r>
            <a:endParaRPr dirty="0"/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Danica Rios</a:t>
            </a:r>
            <a:endParaRPr dirty="0"/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dirty="0"/>
              <a:t>Mason Waters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136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228600" y="1497594"/>
            <a:ext cx="8229600" cy="357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" sz="2600" dirty="0"/>
              <a:t>P</a:t>
            </a:r>
            <a:r>
              <a:rPr lang="en-US" sz="2600" dirty="0"/>
              <a:t>roject P</a:t>
            </a:r>
            <a:r>
              <a:rPr lang="en" sz="2600" dirty="0"/>
              <a:t>urpose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sz="2600"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600" dirty="0"/>
              <a:t>Problem Analyzed/Visualized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sz="2600"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600" dirty="0"/>
              <a:t>Technologies Used/Explored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sz="2600"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600" dirty="0"/>
              <a:t>Machine Learning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lang="en-US" sz="2600"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600" dirty="0"/>
              <a:t>Visualizations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66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Project Purpose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57200" y="2114550"/>
            <a:ext cx="82296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800" dirty="0"/>
              <a:t>To analyze the living expense data within 5 regions to identify trends in the historic data that corelate to Mid-Career salary and its relationship to the region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6371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Problem Analyzed/Visualized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838200" y="1535430"/>
            <a:ext cx="73152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800" dirty="0"/>
              <a:t>Type of Problem: Multi-label classification problem.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800" dirty="0"/>
              <a:t>With machine learning, this project seeks to predict the region in which a user lives by examining the  historical data of residents within a select region and the average living expenses in the selected region.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87389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Technologies Used/Explored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5791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000" b="1" dirty="0"/>
              <a:t>Python </a:t>
            </a:r>
          </a:p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000" b="1" dirty="0"/>
          </a:p>
          <a:p>
            <a:pPr lvl="1">
              <a:lnSpc>
                <a:spcPct val="80000"/>
              </a:lnSpc>
              <a:spcBef>
                <a:spcPts val="0"/>
              </a:spcBef>
              <a:buSzPts val="2960"/>
              <a:buFont typeface="Wingdings" panose="05000000000000000000" pitchFamily="2" charset="2"/>
              <a:buChar char="§"/>
            </a:pPr>
            <a:r>
              <a:rPr lang="en-US" sz="1400" dirty="0"/>
              <a:t>Pandas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2960"/>
              <a:buFont typeface="Wingdings" panose="05000000000000000000" pitchFamily="2" charset="2"/>
              <a:buChar char="§"/>
            </a:pPr>
            <a:r>
              <a:rPr lang="en-US" sz="1400" dirty="0" err="1"/>
              <a:t>Sklearn</a:t>
            </a:r>
            <a:endParaRPr lang="en-US" sz="1400" dirty="0"/>
          </a:p>
          <a:p>
            <a:pPr lvl="1">
              <a:lnSpc>
                <a:spcPct val="80000"/>
              </a:lnSpc>
              <a:spcBef>
                <a:spcPts val="0"/>
              </a:spcBef>
              <a:buSzPts val="2960"/>
              <a:buFont typeface="Wingdings" panose="05000000000000000000" pitchFamily="2" charset="2"/>
              <a:buChar char="§"/>
            </a:pPr>
            <a:r>
              <a:rPr lang="en-US" sz="1400" dirty="0" err="1"/>
              <a:t>Tensorflow</a:t>
            </a:r>
            <a:endParaRPr lang="en-US" sz="1400" dirty="0"/>
          </a:p>
          <a:p>
            <a:pPr lvl="1">
              <a:lnSpc>
                <a:spcPct val="80000"/>
              </a:lnSpc>
              <a:spcBef>
                <a:spcPts val="0"/>
              </a:spcBef>
              <a:buSzPts val="2960"/>
              <a:buFont typeface="Wingdings" panose="05000000000000000000" pitchFamily="2" charset="2"/>
              <a:buChar char="§"/>
            </a:pPr>
            <a:r>
              <a:rPr lang="en-US" sz="1400" dirty="0"/>
              <a:t>BeautifulSoup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2960"/>
              <a:buFont typeface="Wingdings" panose="05000000000000000000" pitchFamily="2" charset="2"/>
              <a:buChar char="§"/>
            </a:pPr>
            <a:r>
              <a:rPr lang="en-US" sz="1400" dirty="0"/>
              <a:t>Browser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2960"/>
              <a:buFont typeface="Wingdings" panose="05000000000000000000" pitchFamily="2" charset="2"/>
              <a:buChar char="§"/>
            </a:pPr>
            <a:r>
              <a:rPr lang="en-US" sz="1400" dirty="0"/>
              <a:t>Deepcopy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2960"/>
              <a:buFont typeface="Wingdings" panose="05000000000000000000" pitchFamily="2" charset="2"/>
              <a:buChar char="§"/>
            </a:pPr>
            <a:r>
              <a:rPr lang="en-US" sz="1400" dirty="0"/>
              <a:t>Numpy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000" b="1" dirty="0"/>
              <a:t>Tableau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000" b="1" dirty="0"/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000" b="1" dirty="0"/>
              <a:t>Amazon AWS 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000" b="1" dirty="0"/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000" b="1" dirty="0"/>
              <a:t>HTML/CSS Bootstrap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600" dirty="0"/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600" dirty="0"/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0608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89098" y="1562099"/>
            <a:ext cx="822960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Training</a:t>
            </a:r>
          </a:p>
          <a:p>
            <a:pPr lvl="1">
              <a:lnSpc>
                <a:spcPct val="80000"/>
              </a:lnSpc>
              <a:spcBef>
                <a:spcPts val="592"/>
              </a:spcBef>
              <a:buSzPts val="2960"/>
              <a:buFont typeface="Wingdings" panose="05000000000000000000" pitchFamily="2" charset="2"/>
              <a:buChar char="§"/>
            </a:pPr>
            <a:r>
              <a:rPr lang="en-US" dirty="0"/>
              <a:t>80%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Testing</a:t>
            </a:r>
          </a:p>
          <a:p>
            <a:pPr lvl="1">
              <a:lnSpc>
                <a:spcPct val="80000"/>
              </a:lnSpc>
              <a:spcBef>
                <a:spcPts val="592"/>
              </a:spcBef>
              <a:buSzPts val="2960"/>
              <a:buFont typeface="Wingdings" panose="05000000000000000000" pitchFamily="2" charset="2"/>
              <a:buChar char="§"/>
            </a:pPr>
            <a:r>
              <a:rPr lang="en-US" dirty="0"/>
              <a:t>20%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Predict</a:t>
            </a:r>
          </a:p>
          <a:p>
            <a:pPr lvl="1">
              <a:lnSpc>
                <a:spcPct val="80000"/>
              </a:lnSpc>
              <a:spcBef>
                <a:spcPts val="592"/>
              </a:spcBef>
              <a:buSzPts val="2960"/>
              <a:buFont typeface="Wingdings" panose="05000000000000000000" pitchFamily="2" charset="2"/>
              <a:buChar char="§"/>
            </a:pPr>
            <a:r>
              <a:rPr lang="en-US" dirty="0"/>
              <a:t>72% Accuracy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592"/>
              </a:spcBef>
              <a:buSzPts val="2960"/>
              <a:buNone/>
            </a:pPr>
            <a:endParaRPr lang="en-US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</p:txBody>
      </p:sp>
      <p:pic>
        <p:nvPicPr>
          <p:cNvPr id="4" name="Picture 3" descr="A close up of a piece of paper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8644D78-C383-4E80-B85B-8765E2DDF1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62099"/>
            <a:ext cx="4191000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6E7C-7427-B948-A5F6-944C1FF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8A7D-E9CF-574B-90EA-FED1E45D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CF15810-3FB5-42F6-946A-C058697BB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1352550"/>
            <a:ext cx="5257800" cy="358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6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79;p58">
            <a:extLst>
              <a:ext uri="{FF2B5EF4-FFF2-40B4-BE49-F238E27FC236}">
                <a16:creationId xmlns:a16="http://schemas.microsoft.com/office/drawing/2014/main" id="{605BCBC4-F172-40B9-B10F-A9396CEB572D}"/>
              </a:ext>
            </a:extLst>
          </p:cNvPr>
          <p:cNvSpPr txBox="1"/>
          <p:nvPr/>
        </p:nvSpPr>
        <p:spPr>
          <a:xfrm>
            <a:off x="609600" y="2381251"/>
            <a:ext cx="4114800" cy="116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 questions?</a:t>
            </a:r>
            <a:endParaRPr dirty="0"/>
          </a:p>
        </p:txBody>
      </p:sp>
      <p:sp>
        <p:nvSpPr>
          <p:cNvPr id="19" name="Google Shape;380;p58">
            <a:extLst>
              <a:ext uri="{FF2B5EF4-FFF2-40B4-BE49-F238E27FC236}">
                <a16:creationId xmlns:a16="http://schemas.microsoft.com/office/drawing/2014/main" id="{32DAC8C8-89C4-4A12-859D-A003014BB50C}"/>
              </a:ext>
            </a:extLst>
          </p:cNvPr>
          <p:cNvSpPr txBox="1"/>
          <p:nvPr/>
        </p:nvSpPr>
        <p:spPr>
          <a:xfrm>
            <a:off x="4800600" y="895350"/>
            <a:ext cx="31242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300"/>
              <a:buFont typeface="Century Gothic"/>
              <a:buNone/>
            </a:pPr>
            <a:r>
              <a:rPr lang="en" sz="333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3300" b="1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382;p58">
            <a:extLst>
              <a:ext uri="{FF2B5EF4-FFF2-40B4-BE49-F238E27FC236}">
                <a16:creationId xmlns:a16="http://schemas.microsoft.com/office/drawing/2014/main" id="{15017430-CB7E-4DBE-B0BD-7C78342930B2}"/>
              </a:ext>
            </a:extLst>
          </p:cNvPr>
          <p:cNvSpPr txBox="1"/>
          <p:nvPr/>
        </p:nvSpPr>
        <p:spPr>
          <a:xfrm>
            <a:off x="4572000" y="2838450"/>
            <a:ext cx="8382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Century Gothic"/>
              <a:buNone/>
            </a:pPr>
            <a:r>
              <a:rPr lang="en" sz="9600" b="1" dirty="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9600" b="1" i="0" u="none" strike="noStrike" cap="none" dirty="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381;p58">
            <a:extLst>
              <a:ext uri="{FF2B5EF4-FFF2-40B4-BE49-F238E27FC236}">
                <a16:creationId xmlns:a16="http://schemas.microsoft.com/office/drawing/2014/main" id="{5568DF5B-8A54-4DD6-88F8-5434DF71BB0A}"/>
              </a:ext>
            </a:extLst>
          </p:cNvPr>
          <p:cNvSpPr txBox="1"/>
          <p:nvPr/>
        </p:nvSpPr>
        <p:spPr>
          <a:xfrm>
            <a:off x="7010400" y="2480667"/>
            <a:ext cx="1676400" cy="168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700"/>
              <a:buFont typeface="Century Gothic"/>
              <a:buNone/>
            </a:pPr>
            <a:r>
              <a:rPr lang="en" sz="16700" b="1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16700" b="1" i="0" u="none" strike="noStrike" cap="none" dirty="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961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AC10B1"/>
      </a:accent1>
      <a:accent2>
        <a:srgbClr val="CC6633"/>
      </a:accent2>
      <a:accent3>
        <a:srgbClr val="663333"/>
      </a:accent3>
      <a:accent4>
        <a:srgbClr val="993333"/>
      </a:accent4>
      <a:accent5>
        <a:srgbClr val="CC9966"/>
      </a:accent5>
      <a:accent6>
        <a:srgbClr val="9966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148</Words>
  <Application>Microsoft Macintosh PowerPoint</Application>
  <PresentationFormat>On-screen Show (16:9)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Microsoft Sans Serif</vt:lpstr>
      <vt:lpstr>Wingdings</vt:lpstr>
      <vt:lpstr>Office Theme</vt:lpstr>
      <vt:lpstr>A Major Lifestyle A Follow up to The True Meaning behind “Decision Day”</vt:lpstr>
      <vt:lpstr>Agenda</vt:lpstr>
      <vt:lpstr>Project Purpose</vt:lpstr>
      <vt:lpstr>Problem Analyzed/Visualized</vt:lpstr>
      <vt:lpstr>Technologies Used/Explored</vt:lpstr>
      <vt:lpstr>Machine Learning</vt:lpstr>
      <vt:lpstr>Visualizations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Company</dc:creator>
  <cp:lastModifiedBy>Nikita Jones</cp:lastModifiedBy>
  <cp:revision>34</cp:revision>
  <dcterms:created xsi:type="dcterms:W3CDTF">2013-12-25T12:45:28Z</dcterms:created>
  <dcterms:modified xsi:type="dcterms:W3CDTF">2019-10-09T21:40:46Z</dcterms:modified>
</cp:coreProperties>
</file>