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8"/>
    <p:restoredTop sz="94277"/>
  </p:normalViewPr>
  <p:slideViewPr>
    <p:cSldViewPr snapToGrid="0" snapToObjects="1">
      <p:cViewPr varScale="1">
        <p:scale>
          <a:sx n="68" d="100"/>
          <a:sy n="68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125-A5E1-8349-9AA4-4E3FE93C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80407-352F-9543-8A3A-25F8FC4A4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621E-8FD5-9347-9CF4-ADB7CC2D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6B34-4760-D542-964E-D59654E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24F-CD9A-AE48-AD05-5FA9A72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3D02-E9DE-1945-8A53-A7C9BC09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3CE3-7A8A-7A4F-95AA-C8B2760B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6C7E-02FC-2F42-9F76-C5BA7B40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166A-885F-3341-9AD0-3188953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AA6E-D886-1D48-8C28-B002E52A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EACF5-4F65-D249-BDC3-68C24DB32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0C4F-0BF5-394E-B110-1C54F667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2F44-BEDF-6247-AF54-767C40B9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2867-B46D-5C4A-B026-38092539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09F-D7BA-A545-B065-9699FA2E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56E6-8775-344B-9ADA-DE60DFB3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5BC9-2DA5-1C47-BD24-D8C35B9D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3BA7-03BD-8647-A57F-12480C95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6AF3-D239-E949-B49D-17DF6852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F0A5-475E-B54F-A9AC-60AA5D5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5BD8-EB31-9D47-9F53-8D5E3D43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6CB0-89DA-7B4F-BE7C-F9502AA7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F43-4B87-FB46-B295-C7C5D9BC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7CA8-F1E6-E140-AC0B-89F4D833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96A-04D7-F641-919E-2837692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7AF3-5809-9B46-A25F-25B8FB35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1A41-0F17-9249-B432-613F8415B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703C-4571-6546-874E-474B8610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E9C2-CBD1-2547-B255-DE9BB320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6B78-9FB2-0142-8B1C-F5F26746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3AE93-B06E-AD4C-82E8-CC5B51F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4D9D-A814-094B-8042-2B3BADBF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DAD9-C42E-C141-A4B9-F3E6C445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4FA8-FCAA-454C-9807-68F057954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D796-C515-D844-A6B1-B412BEB1A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26A3-60F5-EE49-8C9D-FF3EF05A7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F553-FEAB-7A40-B71A-1D5076F9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4680A-7E2E-3142-9BEA-E1C539CC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2C4F6-BA83-C647-BD75-201BF26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447B-A083-FD47-957C-D24A0E60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302F1-73A2-D442-904D-3BD9026D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4E052-6F68-C047-A7DC-08F53E0E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6D2E8-929D-7744-8C75-68A0B69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7990D-0D41-8F43-95F9-12C1233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354FB-DE04-3F47-ACCF-17C9737B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AF8E-D115-AF41-B2B8-C658FA4A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EE20-A5D4-4643-82BC-D5F90719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314C-14CD-B942-BA27-492BE6AE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BE22-1246-6F46-8F93-402DEBD5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5883-0728-5641-AF98-03A1CAD7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2B9C-95E2-EA48-A939-6FFC2E9B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4FF9-A98A-2544-9346-E16814D4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CA2-0A46-7248-8F72-A2DEF9AC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250FD-4E8C-684B-B716-1763C943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8CCF0-112E-CF4C-95B3-CE8D6E1B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23C3-5B10-2642-BC91-C8F465A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A7C1-FB8C-7241-B32A-F9BECCE3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91F0-3B29-6B43-887F-3E3890A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CEFD-6A7C-5B49-8ECF-E50242DE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B113-2270-0849-AB05-89B3083D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1408-6600-EF40-9038-19EF48D13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2585-2A78-674C-A278-72B9D3CD7A06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A653-C24A-DC40-BAFD-D731B923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92D8-F34A-6044-A1F6-DDE47788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FE10-2151-A849-9F66-AE451284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7648F-C96E-104F-9369-960D1C52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2458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5FE45-018F-C743-9D2E-53CDEC13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B7BF8F2-86D6-8D4A-8F82-56CFF0A6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768EA-5455-4244-9370-0B14975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A4CDF-F38A-9F4D-A8FF-9B588CF1A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3" y="643467"/>
            <a:ext cx="103167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Jones</dc:creator>
  <cp:lastModifiedBy>Nikita Jones</cp:lastModifiedBy>
  <cp:revision>2</cp:revision>
  <dcterms:created xsi:type="dcterms:W3CDTF">2019-06-13T22:18:44Z</dcterms:created>
  <dcterms:modified xsi:type="dcterms:W3CDTF">2019-06-13T22:31:54Z</dcterms:modified>
</cp:coreProperties>
</file>