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281EB0-7F03-4184-91F1-1E3F4F9FC9DB}" type="doc">
      <dgm:prSet loTypeId="urn:microsoft.com/office/officeart/2008/layout/NameandTitleOrganizationalChart" loCatId="hierarchy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ru-RU"/>
        </a:p>
      </dgm:t>
    </dgm:pt>
    <dgm:pt modelId="{B079E565-7D93-4DF5-A7B9-E744DEB09C4C}">
      <dgm:prSet phldrT="[Текст]" custT="1"/>
      <dgm:spPr/>
      <dgm:t>
        <a:bodyPr/>
        <a:lstStyle/>
        <a:p>
          <a:r>
            <a:rPr lang="ru-RU" sz="1600" dirty="0"/>
            <a:t>Население</a:t>
          </a:r>
          <a:endParaRPr lang="ru-RU" sz="900" dirty="0"/>
        </a:p>
      </dgm:t>
    </dgm:pt>
    <dgm:pt modelId="{7093AC36-B57F-4650-81A6-695C33EA971F}" type="parTrans" cxnId="{9C6ABAEB-2232-4618-B71F-7253738C5A67}">
      <dgm:prSet/>
      <dgm:spPr/>
      <dgm:t>
        <a:bodyPr/>
        <a:lstStyle/>
        <a:p>
          <a:endParaRPr lang="ru-RU"/>
        </a:p>
      </dgm:t>
    </dgm:pt>
    <dgm:pt modelId="{9267D28C-21BA-4257-A1C0-05D83F3049B7}" type="sibTrans" cxnId="{9C6ABAEB-2232-4618-B71F-7253738C5A67}">
      <dgm:prSet/>
      <dgm:spPr/>
      <dgm:t>
        <a:bodyPr/>
        <a:lstStyle/>
        <a:p>
          <a:endParaRPr lang="ru-RU"/>
        </a:p>
      </dgm:t>
    </dgm:pt>
    <dgm:pt modelId="{6FD6403B-535A-4F98-9D34-B69DD9882F00}">
      <dgm:prSet phldrT="[Текст]" custT="1"/>
      <dgm:spPr/>
      <dgm:t>
        <a:bodyPr/>
        <a:lstStyle/>
        <a:p>
          <a:r>
            <a:rPr lang="ru-RU" sz="1400" dirty="0"/>
            <a:t>Экономически неактивное</a:t>
          </a:r>
        </a:p>
      </dgm:t>
    </dgm:pt>
    <dgm:pt modelId="{3DD0E16B-010F-4E30-A98B-AD8612BA7710}" type="parTrans" cxnId="{793604BC-CF3E-4F08-B2B8-D935B30BA16B}">
      <dgm:prSet/>
      <dgm:spPr/>
      <dgm:t>
        <a:bodyPr/>
        <a:lstStyle/>
        <a:p>
          <a:endParaRPr lang="ru-RU"/>
        </a:p>
      </dgm:t>
    </dgm:pt>
    <dgm:pt modelId="{224ABEC2-22F9-4195-AA5E-3AEE38197FB7}" type="sibTrans" cxnId="{793604BC-CF3E-4F08-B2B8-D935B30BA16B}">
      <dgm:prSet/>
      <dgm:spPr/>
      <dgm:t>
        <a:bodyPr/>
        <a:lstStyle/>
        <a:p>
          <a:endParaRPr lang="ru-RU"/>
        </a:p>
      </dgm:t>
    </dgm:pt>
    <dgm:pt modelId="{0ACE67E8-44CA-4BC8-AB40-6EF2527EC51E}">
      <dgm:prSet phldrT="[Текст]" custT="1"/>
      <dgm:spPr/>
      <dgm:t>
        <a:bodyPr/>
        <a:lstStyle/>
        <a:p>
          <a:r>
            <a:rPr lang="ru-RU" sz="1400" dirty="0"/>
            <a:t>Экономически активное (рабочая сила) </a:t>
          </a:r>
          <a:r>
            <a:rPr lang="en-US" sz="1400" dirty="0"/>
            <a:t>L</a:t>
          </a:r>
          <a:r>
            <a:rPr lang="ru-RU" sz="1400" dirty="0"/>
            <a:t>-</a:t>
          </a:r>
          <a:r>
            <a:rPr lang="en-US" sz="1400" dirty="0"/>
            <a:t>labor</a:t>
          </a:r>
          <a:endParaRPr lang="ru-RU" sz="1400" dirty="0"/>
        </a:p>
      </dgm:t>
    </dgm:pt>
    <dgm:pt modelId="{9D33B5AB-AC54-40FD-8497-A05073D99708}" type="parTrans" cxnId="{03D3C306-7EA5-4A0D-BCF2-6EF102164F1A}">
      <dgm:prSet/>
      <dgm:spPr/>
      <dgm:t>
        <a:bodyPr/>
        <a:lstStyle/>
        <a:p>
          <a:endParaRPr lang="ru-RU"/>
        </a:p>
      </dgm:t>
    </dgm:pt>
    <dgm:pt modelId="{8EE6D439-E796-499E-ACC2-67760D7BB7DA}" type="sibTrans" cxnId="{03D3C306-7EA5-4A0D-BCF2-6EF102164F1A}">
      <dgm:prSet/>
      <dgm:spPr/>
      <dgm:t>
        <a:bodyPr/>
        <a:lstStyle/>
        <a:p>
          <a:endParaRPr lang="ru-RU"/>
        </a:p>
      </dgm:t>
    </dgm:pt>
    <dgm:pt modelId="{6433F3B6-AE3C-4EF6-8972-1AC458FD929F}">
      <dgm:prSet phldrT="[Текст]" custT="1"/>
      <dgm:spPr/>
      <dgm:t>
        <a:bodyPr/>
        <a:lstStyle/>
        <a:p>
          <a:r>
            <a:rPr lang="ru-RU" sz="1400" dirty="0"/>
            <a:t>Занятые</a:t>
          </a:r>
          <a:r>
            <a:rPr lang="en-US" sz="1400" dirty="0"/>
            <a:t> (E-employed</a:t>
          </a:r>
          <a:r>
            <a:rPr lang="en-US" sz="1600" dirty="0"/>
            <a:t>)</a:t>
          </a:r>
          <a:endParaRPr lang="ru-RU" sz="1600" dirty="0"/>
        </a:p>
      </dgm:t>
    </dgm:pt>
    <dgm:pt modelId="{EAFD6777-C892-410A-915E-9625224E9E0A}" type="parTrans" cxnId="{F4707C40-8794-4C34-BEBF-4A16AEB58723}">
      <dgm:prSet/>
      <dgm:spPr/>
      <dgm:t>
        <a:bodyPr/>
        <a:lstStyle/>
        <a:p>
          <a:endParaRPr lang="ru-RU"/>
        </a:p>
      </dgm:t>
    </dgm:pt>
    <dgm:pt modelId="{01D7BAB2-25FE-4A4D-9B71-C38626343BA6}" type="sibTrans" cxnId="{F4707C40-8794-4C34-BEBF-4A16AEB58723}">
      <dgm:prSet/>
      <dgm:spPr/>
      <dgm:t>
        <a:bodyPr/>
        <a:lstStyle/>
        <a:p>
          <a:endParaRPr lang="ru-RU"/>
        </a:p>
      </dgm:t>
    </dgm:pt>
    <dgm:pt modelId="{7588455D-36DD-4709-9A65-C7B0CC08FE6A}">
      <dgm:prSet phldrT="[Текст]" custT="1"/>
      <dgm:spPr/>
      <dgm:t>
        <a:bodyPr/>
        <a:lstStyle/>
        <a:p>
          <a:r>
            <a:rPr lang="ru-RU" sz="1400" dirty="0"/>
            <a:t>Безработные</a:t>
          </a:r>
          <a:r>
            <a:rPr lang="en-US" sz="1400" dirty="0"/>
            <a:t> (U-unemployed</a:t>
          </a:r>
          <a:r>
            <a:rPr lang="en-US" sz="1100" dirty="0"/>
            <a:t>)</a:t>
          </a:r>
          <a:endParaRPr lang="ru-RU" sz="1100" dirty="0"/>
        </a:p>
      </dgm:t>
    </dgm:pt>
    <dgm:pt modelId="{0CAFBE2F-9004-4BA5-8514-035D1ABC0C68}" type="parTrans" cxnId="{5C162212-4D49-4092-96FA-ACF08E53151E}">
      <dgm:prSet/>
      <dgm:spPr/>
      <dgm:t>
        <a:bodyPr/>
        <a:lstStyle/>
        <a:p>
          <a:endParaRPr lang="ru-RU"/>
        </a:p>
      </dgm:t>
    </dgm:pt>
    <dgm:pt modelId="{96AB45D3-A062-4A35-82ED-D71A5E88BA5D}" type="sibTrans" cxnId="{5C162212-4D49-4092-96FA-ACF08E53151E}">
      <dgm:prSet/>
      <dgm:spPr/>
      <dgm:t>
        <a:bodyPr/>
        <a:lstStyle/>
        <a:p>
          <a:endParaRPr lang="ru-RU"/>
        </a:p>
      </dgm:t>
    </dgm:pt>
    <dgm:pt modelId="{54C334BE-5C75-44CD-8FA3-7E6078FD2BF9}">
      <dgm:prSet phldrT="[Текст]" custT="1"/>
      <dgm:spPr/>
      <dgm:t>
        <a:bodyPr/>
        <a:lstStyle/>
        <a:p>
          <a:r>
            <a:rPr lang="ru-RU" sz="1400" dirty="0"/>
            <a:t>Население, которое не входит в состав </a:t>
          </a:r>
          <a:r>
            <a:rPr lang="en-US" sz="1400" dirty="0"/>
            <a:t>L</a:t>
          </a:r>
          <a:r>
            <a:rPr lang="ru-RU" sz="1400" dirty="0"/>
            <a:t>, но способно к труду:</a:t>
          </a:r>
        </a:p>
      </dgm:t>
    </dgm:pt>
    <dgm:pt modelId="{E789F7A5-45FB-41FD-9D4C-082F3DF10A89}" type="parTrans" cxnId="{9131B542-B171-41BB-B3A0-CECDFA3A09AF}">
      <dgm:prSet/>
      <dgm:spPr/>
      <dgm:t>
        <a:bodyPr/>
        <a:lstStyle/>
        <a:p>
          <a:endParaRPr lang="ru-RU"/>
        </a:p>
      </dgm:t>
    </dgm:pt>
    <dgm:pt modelId="{9B130885-36E9-43D2-AC72-C030A108F416}" type="sibTrans" cxnId="{9131B542-B171-41BB-B3A0-CECDFA3A09AF}">
      <dgm:prSet/>
      <dgm:spPr/>
      <dgm:t>
        <a:bodyPr/>
        <a:lstStyle/>
        <a:p>
          <a:endParaRPr lang="ru-RU"/>
        </a:p>
      </dgm:t>
    </dgm:pt>
    <dgm:pt modelId="{38AE998D-2EC1-4127-BD83-B014BD57B5BA}">
      <dgm:prSet phldrT="[Текст]" custT="1"/>
      <dgm:spPr/>
      <dgm:t>
        <a:bodyPr/>
        <a:lstStyle/>
        <a:p>
          <a:r>
            <a:rPr lang="ru-RU" sz="1400" dirty="0"/>
            <a:t>Учащиеся дневных отделений;</a:t>
          </a:r>
        </a:p>
      </dgm:t>
    </dgm:pt>
    <dgm:pt modelId="{18D48B35-2EB4-4395-AD63-224AEAAEFCFE}" type="parTrans" cxnId="{DF823C98-FDEF-40AF-9875-0FEC34921CFE}">
      <dgm:prSet/>
      <dgm:spPr/>
      <dgm:t>
        <a:bodyPr/>
        <a:lstStyle/>
        <a:p>
          <a:endParaRPr lang="ru-RU"/>
        </a:p>
      </dgm:t>
    </dgm:pt>
    <dgm:pt modelId="{175AB42F-7D0F-417F-B668-128555DC86B8}" type="sibTrans" cxnId="{DF823C98-FDEF-40AF-9875-0FEC34921CFE}">
      <dgm:prSet/>
      <dgm:spPr/>
      <dgm:t>
        <a:bodyPr/>
        <a:lstStyle/>
        <a:p>
          <a:endParaRPr lang="ru-RU"/>
        </a:p>
      </dgm:t>
    </dgm:pt>
    <dgm:pt modelId="{35AE4481-287A-4CC0-BDF0-FD6F3CDF5FE4}">
      <dgm:prSet phldrT="[Текст]" custT="1"/>
      <dgm:spPr/>
      <dgm:t>
        <a:bodyPr/>
        <a:lstStyle/>
        <a:p>
          <a:r>
            <a:rPr lang="ru-RU" sz="1400" dirty="0"/>
            <a:t>Пенсионеры;</a:t>
          </a:r>
        </a:p>
      </dgm:t>
    </dgm:pt>
    <dgm:pt modelId="{5D2CC002-B0B1-47E7-885A-F79A94253826}" type="parTrans" cxnId="{2F767033-6BC6-4526-8DC9-DBA0D245921B}">
      <dgm:prSet/>
      <dgm:spPr/>
      <dgm:t>
        <a:bodyPr/>
        <a:lstStyle/>
        <a:p>
          <a:endParaRPr lang="ru-RU"/>
        </a:p>
      </dgm:t>
    </dgm:pt>
    <dgm:pt modelId="{03DB1E6A-1042-4064-A8C7-7F77F0A86B27}" type="sibTrans" cxnId="{2F767033-6BC6-4526-8DC9-DBA0D245921B}">
      <dgm:prSet/>
      <dgm:spPr/>
      <dgm:t>
        <a:bodyPr/>
        <a:lstStyle/>
        <a:p>
          <a:endParaRPr lang="ru-RU"/>
        </a:p>
      </dgm:t>
    </dgm:pt>
    <dgm:pt modelId="{21600D7A-7FB4-41CA-8D6F-BED965CEC052}">
      <dgm:prSet phldrT="[Текст]" custT="1"/>
      <dgm:spPr/>
      <dgm:t>
        <a:bodyPr/>
        <a:lstStyle/>
        <a:p>
          <a:r>
            <a:rPr lang="ru-RU" sz="1400" dirty="0"/>
            <a:t>Лица, занятые ведением дом. хозяйства</a:t>
          </a:r>
        </a:p>
      </dgm:t>
    </dgm:pt>
    <dgm:pt modelId="{4E12BD9A-F4C6-432C-82FD-3588E8AB7F42}" type="parTrans" cxnId="{FD5D3FC8-10CF-4107-B1CF-29CC45A45591}">
      <dgm:prSet/>
      <dgm:spPr/>
      <dgm:t>
        <a:bodyPr/>
        <a:lstStyle/>
        <a:p>
          <a:endParaRPr lang="ru-RU"/>
        </a:p>
      </dgm:t>
    </dgm:pt>
    <dgm:pt modelId="{1903EBE7-16FC-40F1-9746-ADFD5C90864E}" type="sibTrans" cxnId="{FD5D3FC8-10CF-4107-B1CF-29CC45A45591}">
      <dgm:prSet/>
      <dgm:spPr/>
      <dgm:t>
        <a:bodyPr/>
        <a:lstStyle/>
        <a:p>
          <a:endParaRPr lang="ru-RU"/>
        </a:p>
      </dgm:t>
    </dgm:pt>
    <dgm:pt modelId="{6A74FF4A-7913-4A0B-B028-087E2D6BFF9B}">
      <dgm:prSet phldrT="[Текст]" custT="1"/>
      <dgm:spPr/>
      <dgm:t>
        <a:bodyPr/>
        <a:lstStyle/>
        <a:p>
          <a:r>
            <a:rPr lang="ru-RU" sz="1200" dirty="0"/>
            <a:t>Лица, у которых нет необходимости искать работу и </a:t>
          </a:r>
          <a:r>
            <a:rPr lang="ru-RU" sz="1200" dirty="0" err="1"/>
            <a:t>др</a:t>
          </a:r>
          <a:endParaRPr lang="ru-RU" sz="1200" dirty="0"/>
        </a:p>
      </dgm:t>
    </dgm:pt>
    <dgm:pt modelId="{774034A3-3F5F-4F3C-A9EC-62588E04D111}" type="parTrans" cxnId="{A8C26370-F662-40E7-AAFB-1431DE40CF40}">
      <dgm:prSet/>
      <dgm:spPr/>
      <dgm:t>
        <a:bodyPr/>
        <a:lstStyle/>
        <a:p>
          <a:endParaRPr lang="ru-RU"/>
        </a:p>
      </dgm:t>
    </dgm:pt>
    <dgm:pt modelId="{AFA229C3-88C3-4AB2-86C1-2B778C948A86}" type="sibTrans" cxnId="{A8C26370-F662-40E7-AAFB-1431DE40CF40}">
      <dgm:prSet/>
      <dgm:spPr/>
      <dgm:t>
        <a:bodyPr/>
        <a:lstStyle/>
        <a:p>
          <a:endParaRPr lang="ru-RU"/>
        </a:p>
      </dgm:t>
    </dgm:pt>
    <dgm:pt modelId="{8F1CE005-5273-4D72-A130-845747D394DD}" type="pres">
      <dgm:prSet presAssocID="{2D281EB0-7F03-4184-91F1-1E3F4F9FC9D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2E492B8-9D89-483D-8AE3-7E0106039EF9}" type="pres">
      <dgm:prSet presAssocID="{B079E565-7D93-4DF5-A7B9-E744DEB09C4C}" presName="hierRoot1" presStyleCnt="0">
        <dgm:presLayoutVars>
          <dgm:hierBranch val="init"/>
        </dgm:presLayoutVars>
      </dgm:prSet>
      <dgm:spPr/>
    </dgm:pt>
    <dgm:pt modelId="{08CC4398-74E1-45C7-BC83-BEE4A083D1E8}" type="pres">
      <dgm:prSet presAssocID="{B079E565-7D93-4DF5-A7B9-E744DEB09C4C}" presName="rootComposite1" presStyleCnt="0"/>
      <dgm:spPr/>
    </dgm:pt>
    <dgm:pt modelId="{0A10960C-A62C-4C96-9729-A64E3AD166BD}" type="pres">
      <dgm:prSet presAssocID="{B079E565-7D93-4DF5-A7B9-E744DEB09C4C}" presName="rootText1" presStyleLbl="node0" presStyleIdx="0" presStyleCnt="1">
        <dgm:presLayoutVars>
          <dgm:chMax/>
          <dgm:chPref val="3"/>
        </dgm:presLayoutVars>
      </dgm:prSet>
      <dgm:spPr/>
    </dgm:pt>
    <dgm:pt modelId="{F07EB076-8309-4F2B-9ECA-DEFD3C34C010}" type="pres">
      <dgm:prSet presAssocID="{B079E565-7D93-4DF5-A7B9-E744DEB09C4C}" presName="titleText1" presStyleLbl="fgAcc0" presStyleIdx="0" presStyleCnt="1">
        <dgm:presLayoutVars>
          <dgm:chMax val="0"/>
          <dgm:chPref val="0"/>
        </dgm:presLayoutVars>
      </dgm:prSet>
      <dgm:spPr/>
    </dgm:pt>
    <dgm:pt modelId="{D72B5215-C007-4871-8519-062DED47E3DC}" type="pres">
      <dgm:prSet presAssocID="{B079E565-7D93-4DF5-A7B9-E744DEB09C4C}" presName="rootConnector1" presStyleLbl="node1" presStyleIdx="0" presStyleCnt="9"/>
      <dgm:spPr/>
    </dgm:pt>
    <dgm:pt modelId="{D887C1E8-A0A3-4BD2-B008-3FD159BDD093}" type="pres">
      <dgm:prSet presAssocID="{B079E565-7D93-4DF5-A7B9-E744DEB09C4C}" presName="hierChild2" presStyleCnt="0"/>
      <dgm:spPr/>
    </dgm:pt>
    <dgm:pt modelId="{446C58DA-25F2-4489-9F86-8E89C69A7323}" type="pres">
      <dgm:prSet presAssocID="{3DD0E16B-010F-4E30-A98B-AD8612BA7710}" presName="Name37" presStyleLbl="parChTrans1D2" presStyleIdx="0" presStyleCnt="2"/>
      <dgm:spPr/>
    </dgm:pt>
    <dgm:pt modelId="{10C75CAC-F707-4F71-85B3-EB88DA72CA19}" type="pres">
      <dgm:prSet presAssocID="{6FD6403B-535A-4F98-9D34-B69DD9882F00}" presName="hierRoot2" presStyleCnt="0">
        <dgm:presLayoutVars>
          <dgm:hierBranch val="init"/>
        </dgm:presLayoutVars>
      </dgm:prSet>
      <dgm:spPr/>
    </dgm:pt>
    <dgm:pt modelId="{06BAEA33-18B7-4A19-AFE2-317D46B6345A}" type="pres">
      <dgm:prSet presAssocID="{6FD6403B-535A-4F98-9D34-B69DD9882F00}" presName="rootComposite" presStyleCnt="0"/>
      <dgm:spPr/>
    </dgm:pt>
    <dgm:pt modelId="{BF577709-B0BD-40CF-AFB0-854CDB159A9C}" type="pres">
      <dgm:prSet presAssocID="{6FD6403B-535A-4F98-9D34-B69DD9882F00}" presName="rootText" presStyleLbl="node1" presStyleIdx="0" presStyleCnt="9" custScaleX="110518" custScaleY="126590">
        <dgm:presLayoutVars>
          <dgm:chMax/>
          <dgm:chPref val="3"/>
        </dgm:presLayoutVars>
      </dgm:prSet>
      <dgm:spPr/>
    </dgm:pt>
    <dgm:pt modelId="{1B95527C-28F9-4256-AE19-CFB541881FA2}" type="pres">
      <dgm:prSet presAssocID="{6FD6403B-535A-4F98-9D34-B69DD9882F00}" presName="titleText2" presStyleLbl="fgAcc1" presStyleIdx="0" presStyleCnt="9" custLinFactNeighborX="6631" custLinFactNeighborY="38979">
        <dgm:presLayoutVars>
          <dgm:chMax val="0"/>
          <dgm:chPref val="0"/>
        </dgm:presLayoutVars>
      </dgm:prSet>
      <dgm:spPr/>
    </dgm:pt>
    <dgm:pt modelId="{D559C7D6-D4BE-4B09-9845-C51D341E1473}" type="pres">
      <dgm:prSet presAssocID="{6FD6403B-535A-4F98-9D34-B69DD9882F00}" presName="rootConnector" presStyleLbl="node2" presStyleIdx="0" presStyleCnt="0"/>
      <dgm:spPr/>
    </dgm:pt>
    <dgm:pt modelId="{96AA2041-8341-4DD3-930B-3F5E853D62DA}" type="pres">
      <dgm:prSet presAssocID="{6FD6403B-535A-4F98-9D34-B69DD9882F00}" presName="hierChild4" presStyleCnt="0"/>
      <dgm:spPr/>
    </dgm:pt>
    <dgm:pt modelId="{8EA4F855-09FD-4FEB-AA70-42B6F90E1B99}" type="pres">
      <dgm:prSet presAssocID="{E789F7A5-45FB-41FD-9D4C-082F3DF10A89}" presName="Name37" presStyleLbl="parChTrans1D3" presStyleIdx="0" presStyleCnt="3"/>
      <dgm:spPr/>
    </dgm:pt>
    <dgm:pt modelId="{56E39598-EA83-4F60-B5C8-5767A1137CB7}" type="pres">
      <dgm:prSet presAssocID="{54C334BE-5C75-44CD-8FA3-7E6078FD2BF9}" presName="hierRoot2" presStyleCnt="0">
        <dgm:presLayoutVars>
          <dgm:hierBranch val="init"/>
        </dgm:presLayoutVars>
      </dgm:prSet>
      <dgm:spPr/>
    </dgm:pt>
    <dgm:pt modelId="{0590DF3C-C92C-4446-B3E9-9F05675F73CB}" type="pres">
      <dgm:prSet presAssocID="{54C334BE-5C75-44CD-8FA3-7E6078FD2BF9}" presName="rootComposite" presStyleCnt="0"/>
      <dgm:spPr/>
    </dgm:pt>
    <dgm:pt modelId="{B82540EE-E508-4874-AB9D-1AF0462DF4A4}" type="pres">
      <dgm:prSet presAssocID="{54C334BE-5C75-44CD-8FA3-7E6078FD2BF9}" presName="rootText" presStyleLbl="node1" presStyleIdx="1" presStyleCnt="9" custScaleX="132883" custScaleY="131526">
        <dgm:presLayoutVars>
          <dgm:chMax/>
          <dgm:chPref val="3"/>
        </dgm:presLayoutVars>
      </dgm:prSet>
      <dgm:spPr/>
    </dgm:pt>
    <dgm:pt modelId="{D78456BF-3434-4F8F-A457-94467115F246}" type="pres">
      <dgm:prSet presAssocID="{54C334BE-5C75-44CD-8FA3-7E6078FD2BF9}" presName="titleText2" presStyleLbl="fgAcc1" presStyleIdx="1" presStyleCnt="9" custLinFactNeighborX="1395" custLinFactNeighborY="57870">
        <dgm:presLayoutVars>
          <dgm:chMax val="0"/>
          <dgm:chPref val="0"/>
        </dgm:presLayoutVars>
      </dgm:prSet>
      <dgm:spPr/>
    </dgm:pt>
    <dgm:pt modelId="{2B9B8A08-6115-48D8-8E1C-86D8893F6ACB}" type="pres">
      <dgm:prSet presAssocID="{54C334BE-5C75-44CD-8FA3-7E6078FD2BF9}" presName="rootConnector" presStyleLbl="node3" presStyleIdx="0" presStyleCnt="0"/>
      <dgm:spPr/>
    </dgm:pt>
    <dgm:pt modelId="{F5D88DC6-4DA8-44C9-BFB7-4632CB6037D0}" type="pres">
      <dgm:prSet presAssocID="{54C334BE-5C75-44CD-8FA3-7E6078FD2BF9}" presName="hierChild4" presStyleCnt="0"/>
      <dgm:spPr/>
    </dgm:pt>
    <dgm:pt modelId="{DA209125-A066-4980-BF7C-6902E4397BCA}" type="pres">
      <dgm:prSet presAssocID="{18D48B35-2EB4-4395-AD63-224AEAAEFCFE}" presName="Name37" presStyleLbl="parChTrans1D4" presStyleIdx="0" presStyleCnt="4"/>
      <dgm:spPr/>
    </dgm:pt>
    <dgm:pt modelId="{C44802E8-E5E6-4938-8CD4-708060D228E9}" type="pres">
      <dgm:prSet presAssocID="{38AE998D-2EC1-4127-BD83-B014BD57B5BA}" presName="hierRoot2" presStyleCnt="0">
        <dgm:presLayoutVars>
          <dgm:hierBranch val="init"/>
        </dgm:presLayoutVars>
      </dgm:prSet>
      <dgm:spPr/>
    </dgm:pt>
    <dgm:pt modelId="{ACDAFDE7-A559-48E2-8204-5279854E0511}" type="pres">
      <dgm:prSet presAssocID="{38AE998D-2EC1-4127-BD83-B014BD57B5BA}" presName="rootComposite" presStyleCnt="0"/>
      <dgm:spPr/>
    </dgm:pt>
    <dgm:pt modelId="{E293D402-06AF-453B-8D38-BE9F88666E21}" type="pres">
      <dgm:prSet presAssocID="{38AE998D-2EC1-4127-BD83-B014BD57B5BA}" presName="rootText" presStyleLbl="node1" presStyleIdx="2" presStyleCnt="9" custLinFactNeighborX="-1323" custLinFactNeighborY="1504">
        <dgm:presLayoutVars>
          <dgm:chMax/>
          <dgm:chPref val="3"/>
        </dgm:presLayoutVars>
      </dgm:prSet>
      <dgm:spPr/>
    </dgm:pt>
    <dgm:pt modelId="{1106143A-EE81-48E3-A338-D697FD233E50}" type="pres">
      <dgm:prSet presAssocID="{38AE998D-2EC1-4127-BD83-B014BD57B5BA}" presName="titleText2" presStyleLbl="fgAcc1" presStyleIdx="2" presStyleCnt="9" custLinFactNeighborX="2905" custLinFactNeighborY="20841">
        <dgm:presLayoutVars>
          <dgm:chMax val="0"/>
          <dgm:chPref val="0"/>
        </dgm:presLayoutVars>
      </dgm:prSet>
      <dgm:spPr/>
    </dgm:pt>
    <dgm:pt modelId="{134CEB32-7BB1-4883-90AA-383D5844D03F}" type="pres">
      <dgm:prSet presAssocID="{38AE998D-2EC1-4127-BD83-B014BD57B5BA}" presName="rootConnector" presStyleLbl="node4" presStyleIdx="0" presStyleCnt="0"/>
      <dgm:spPr/>
    </dgm:pt>
    <dgm:pt modelId="{E9F66F23-D897-42D3-A915-40D793D6C524}" type="pres">
      <dgm:prSet presAssocID="{38AE998D-2EC1-4127-BD83-B014BD57B5BA}" presName="hierChild4" presStyleCnt="0"/>
      <dgm:spPr/>
    </dgm:pt>
    <dgm:pt modelId="{569E8949-D963-4D5C-9498-A3D091C7572D}" type="pres">
      <dgm:prSet presAssocID="{38AE998D-2EC1-4127-BD83-B014BD57B5BA}" presName="hierChild5" presStyleCnt="0"/>
      <dgm:spPr/>
    </dgm:pt>
    <dgm:pt modelId="{92A1AB17-94EE-4F90-97AE-6D22F735C1E8}" type="pres">
      <dgm:prSet presAssocID="{5D2CC002-B0B1-47E7-885A-F79A94253826}" presName="Name37" presStyleLbl="parChTrans1D4" presStyleIdx="1" presStyleCnt="4"/>
      <dgm:spPr/>
    </dgm:pt>
    <dgm:pt modelId="{475737F1-71FB-468A-9727-A5CE347F2CED}" type="pres">
      <dgm:prSet presAssocID="{35AE4481-287A-4CC0-BDF0-FD6F3CDF5FE4}" presName="hierRoot2" presStyleCnt="0">
        <dgm:presLayoutVars>
          <dgm:hierBranch val="init"/>
        </dgm:presLayoutVars>
      </dgm:prSet>
      <dgm:spPr/>
    </dgm:pt>
    <dgm:pt modelId="{D012ABA4-1AE3-40B9-ACD9-C2CF146C769D}" type="pres">
      <dgm:prSet presAssocID="{35AE4481-287A-4CC0-BDF0-FD6F3CDF5FE4}" presName="rootComposite" presStyleCnt="0"/>
      <dgm:spPr/>
    </dgm:pt>
    <dgm:pt modelId="{9325EB2B-95EF-453B-8A0F-0848B03C42FC}" type="pres">
      <dgm:prSet presAssocID="{35AE4481-287A-4CC0-BDF0-FD6F3CDF5FE4}" presName="rootText" presStyleLbl="node1" presStyleIdx="3" presStyleCnt="9">
        <dgm:presLayoutVars>
          <dgm:chMax/>
          <dgm:chPref val="3"/>
        </dgm:presLayoutVars>
      </dgm:prSet>
      <dgm:spPr/>
    </dgm:pt>
    <dgm:pt modelId="{12525F85-D2EC-4AC0-A7B5-7337AB44116E}" type="pres">
      <dgm:prSet presAssocID="{35AE4481-287A-4CC0-BDF0-FD6F3CDF5FE4}" presName="titleText2" presStyleLbl="fgAcc1" presStyleIdx="3" presStyleCnt="9" custLinFactNeighborX="2782" custLinFactNeighborY="20841">
        <dgm:presLayoutVars>
          <dgm:chMax val="0"/>
          <dgm:chPref val="0"/>
        </dgm:presLayoutVars>
      </dgm:prSet>
      <dgm:spPr/>
    </dgm:pt>
    <dgm:pt modelId="{E0A228D1-F387-4E09-8894-95149C53140C}" type="pres">
      <dgm:prSet presAssocID="{35AE4481-287A-4CC0-BDF0-FD6F3CDF5FE4}" presName="rootConnector" presStyleLbl="node4" presStyleIdx="0" presStyleCnt="0"/>
      <dgm:spPr/>
    </dgm:pt>
    <dgm:pt modelId="{FF70BA0D-221D-426A-869B-BB9680EAD4DB}" type="pres">
      <dgm:prSet presAssocID="{35AE4481-287A-4CC0-BDF0-FD6F3CDF5FE4}" presName="hierChild4" presStyleCnt="0"/>
      <dgm:spPr/>
    </dgm:pt>
    <dgm:pt modelId="{AAA6A5C5-B8F0-438A-A1EC-B963AC4CA418}" type="pres">
      <dgm:prSet presAssocID="{35AE4481-287A-4CC0-BDF0-FD6F3CDF5FE4}" presName="hierChild5" presStyleCnt="0"/>
      <dgm:spPr/>
    </dgm:pt>
    <dgm:pt modelId="{7AAABCD6-8601-46E0-8AF9-D5D0617AF85A}" type="pres">
      <dgm:prSet presAssocID="{4E12BD9A-F4C6-432C-82FD-3588E8AB7F42}" presName="Name37" presStyleLbl="parChTrans1D4" presStyleIdx="2" presStyleCnt="4"/>
      <dgm:spPr/>
    </dgm:pt>
    <dgm:pt modelId="{CBD0E784-029C-4252-B48E-4DA385E633D6}" type="pres">
      <dgm:prSet presAssocID="{21600D7A-7FB4-41CA-8D6F-BED965CEC052}" presName="hierRoot2" presStyleCnt="0">
        <dgm:presLayoutVars>
          <dgm:hierBranch val="init"/>
        </dgm:presLayoutVars>
      </dgm:prSet>
      <dgm:spPr/>
    </dgm:pt>
    <dgm:pt modelId="{B0150FC4-4D65-43C8-A45D-904C75BA858A}" type="pres">
      <dgm:prSet presAssocID="{21600D7A-7FB4-41CA-8D6F-BED965CEC052}" presName="rootComposite" presStyleCnt="0"/>
      <dgm:spPr/>
    </dgm:pt>
    <dgm:pt modelId="{B5A3F41A-01B7-454D-A703-F3E47D924D9F}" type="pres">
      <dgm:prSet presAssocID="{21600D7A-7FB4-41CA-8D6F-BED965CEC052}" presName="rootText" presStyleLbl="node1" presStyleIdx="4" presStyleCnt="9" custLinFactNeighborX="-1545" custLinFactNeighborY="1504">
        <dgm:presLayoutVars>
          <dgm:chMax/>
          <dgm:chPref val="3"/>
        </dgm:presLayoutVars>
      </dgm:prSet>
      <dgm:spPr/>
    </dgm:pt>
    <dgm:pt modelId="{20DE3661-E861-47EF-B4EF-2CC3B0930A5A}" type="pres">
      <dgm:prSet presAssocID="{21600D7A-7FB4-41CA-8D6F-BED965CEC052}" presName="titleText2" presStyleLbl="fgAcc1" presStyleIdx="4" presStyleCnt="9" custLinFactNeighborX="2659" custLinFactNeighborY="20841">
        <dgm:presLayoutVars>
          <dgm:chMax val="0"/>
          <dgm:chPref val="0"/>
        </dgm:presLayoutVars>
      </dgm:prSet>
      <dgm:spPr/>
    </dgm:pt>
    <dgm:pt modelId="{0D054416-E3C9-4225-B72A-7FE4E2C35217}" type="pres">
      <dgm:prSet presAssocID="{21600D7A-7FB4-41CA-8D6F-BED965CEC052}" presName="rootConnector" presStyleLbl="node4" presStyleIdx="0" presStyleCnt="0"/>
      <dgm:spPr/>
    </dgm:pt>
    <dgm:pt modelId="{6AA798DF-3087-4CC2-A7B6-0F133152472D}" type="pres">
      <dgm:prSet presAssocID="{21600D7A-7FB4-41CA-8D6F-BED965CEC052}" presName="hierChild4" presStyleCnt="0"/>
      <dgm:spPr/>
    </dgm:pt>
    <dgm:pt modelId="{C8262742-FF19-4299-A297-388295B9D45C}" type="pres">
      <dgm:prSet presAssocID="{21600D7A-7FB4-41CA-8D6F-BED965CEC052}" presName="hierChild5" presStyleCnt="0"/>
      <dgm:spPr/>
    </dgm:pt>
    <dgm:pt modelId="{8B6DC761-4FBC-463A-BE3A-C116A9B00C98}" type="pres">
      <dgm:prSet presAssocID="{774034A3-3F5F-4F3C-A9EC-62588E04D111}" presName="Name37" presStyleLbl="parChTrans1D4" presStyleIdx="3" presStyleCnt="4"/>
      <dgm:spPr/>
    </dgm:pt>
    <dgm:pt modelId="{58F08FE4-7327-47E5-8636-AFE88AC7F5DA}" type="pres">
      <dgm:prSet presAssocID="{6A74FF4A-7913-4A0B-B028-087E2D6BFF9B}" presName="hierRoot2" presStyleCnt="0">
        <dgm:presLayoutVars>
          <dgm:hierBranch val="init"/>
        </dgm:presLayoutVars>
      </dgm:prSet>
      <dgm:spPr/>
    </dgm:pt>
    <dgm:pt modelId="{4D4A1D94-AE6A-4F53-8112-934AAEFF6A73}" type="pres">
      <dgm:prSet presAssocID="{6A74FF4A-7913-4A0B-B028-087E2D6BFF9B}" presName="rootComposite" presStyleCnt="0"/>
      <dgm:spPr/>
    </dgm:pt>
    <dgm:pt modelId="{F2CD2521-E912-4B0D-A3E4-5DE2D6356449}" type="pres">
      <dgm:prSet presAssocID="{6A74FF4A-7913-4A0B-B028-087E2D6BFF9B}" presName="rootText" presStyleLbl="node1" presStyleIdx="5" presStyleCnt="9">
        <dgm:presLayoutVars>
          <dgm:chMax/>
          <dgm:chPref val="3"/>
        </dgm:presLayoutVars>
      </dgm:prSet>
      <dgm:spPr/>
    </dgm:pt>
    <dgm:pt modelId="{CA166A02-766F-4888-BAD9-FFAF9726887D}" type="pres">
      <dgm:prSet presAssocID="{6A74FF4A-7913-4A0B-B028-087E2D6BFF9B}" presName="titleText2" presStyleLbl="fgAcc1" presStyleIdx="5" presStyleCnt="9" custLinFactNeighborX="13174" custLinFactNeighborY="20841">
        <dgm:presLayoutVars>
          <dgm:chMax val="0"/>
          <dgm:chPref val="0"/>
        </dgm:presLayoutVars>
      </dgm:prSet>
      <dgm:spPr/>
    </dgm:pt>
    <dgm:pt modelId="{DA699718-E06A-4670-9055-5A01D40E944B}" type="pres">
      <dgm:prSet presAssocID="{6A74FF4A-7913-4A0B-B028-087E2D6BFF9B}" presName="rootConnector" presStyleLbl="node4" presStyleIdx="0" presStyleCnt="0"/>
      <dgm:spPr/>
    </dgm:pt>
    <dgm:pt modelId="{E6FB2F06-6B1B-42DE-AF44-40BEBF7DEDB6}" type="pres">
      <dgm:prSet presAssocID="{6A74FF4A-7913-4A0B-B028-087E2D6BFF9B}" presName="hierChild4" presStyleCnt="0"/>
      <dgm:spPr/>
    </dgm:pt>
    <dgm:pt modelId="{A9696986-6A21-433F-A0A4-87C88CEB77DB}" type="pres">
      <dgm:prSet presAssocID="{6A74FF4A-7913-4A0B-B028-087E2D6BFF9B}" presName="hierChild5" presStyleCnt="0"/>
      <dgm:spPr/>
    </dgm:pt>
    <dgm:pt modelId="{4571C939-FFCC-42F6-B466-9AF2FD00332E}" type="pres">
      <dgm:prSet presAssocID="{54C334BE-5C75-44CD-8FA3-7E6078FD2BF9}" presName="hierChild5" presStyleCnt="0"/>
      <dgm:spPr/>
    </dgm:pt>
    <dgm:pt modelId="{73C40883-99BF-4695-A834-BC650A8330B8}" type="pres">
      <dgm:prSet presAssocID="{6FD6403B-535A-4F98-9D34-B69DD9882F00}" presName="hierChild5" presStyleCnt="0"/>
      <dgm:spPr/>
    </dgm:pt>
    <dgm:pt modelId="{ECB68710-CB2A-4C45-8BC7-A3B63546E62E}" type="pres">
      <dgm:prSet presAssocID="{9D33B5AB-AC54-40FD-8497-A05073D99708}" presName="Name37" presStyleLbl="parChTrans1D2" presStyleIdx="1" presStyleCnt="2"/>
      <dgm:spPr/>
    </dgm:pt>
    <dgm:pt modelId="{A0F06FF3-5B27-4889-921C-4ACE557A9FDA}" type="pres">
      <dgm:prSet presAssocID="{0ACE67E8-44CA-4BC8-AB40-6EF2527EC51E}" presName="hierRoot2" presStyleCnt="0">
        <dgm:presLayoutVars>
          <dgm:hierBranch val="init"/>
        </dgm:presLayoutVars>
      </dgm:prSet>
      <dgm:spPr/>
    </dgm:pt>
    <dgm:pt modelId="{A3F9556C-2008-444A-9450-A3C5F0C24A4C}" type="pres">
      <dgm:prSet presAssocID="{0ACE67E8-44CA-4BC8-AB40-6EF2527EC51E}" presName="rootComposite" presStyleCnt="0"/>
      <dgm:spPr/>
    </dgm:pt>
    <dgm:pt modelId="{735E4C75-362A-4BD3-9CC0-83968368CB47}" type="pres">
      <dgm:prSet presAssocID="{0ACE67E8-44CA-4BC8-AB40-6EF2527EC51E}" presName="rootText" presStyleLbl="node1" presStyleIdx="6" presStyleCnt="9" custScaleX="119046" custScaleY="126590">
        <dgm:presLayoutVars>
          <dgm:chMax/>
          <dgm:chPref val="3"/>
        </dgm:presLayoutVars>
      </dgm:prSet>
      <dgm:spPr/>
    </dgm:pt>
    <dgm:pt modelId="{28D291E7-DEF6-4308-88E5-C4D6C6901FE2}" type="pres">
      <dgm:prSet presAssocID="{0ACE67E8-44CA-4BC8-AB40-6EF2527EC51E}" presName="titleText2" presStyleLbl="fgAcc1" presStyleIdx="6" presStyleCnt="9" custLinFactNeighborX="13344" custLinFactNeighborY="38979">
        <dgm:presLayoutVars>
          <dgm:chMax val="0"/>
          <dgm:chPref val="0"/>
        </dgm:presLayoutVars>
      </dgm:prSet>
      <dgm:spPr/>
    </dgm:pt>
    <dgm:pt modelId="{2CBD21A7-8947-4844-9D92-8E02FC9D0CBA}" type="pres">
      <dgm:prSet presAssocID="{0ACE67E8-44CA-4BC8-AB40-6EF2527EC51E}" presName="rootConnector" presStyleLbl="node2" presStyleIdx="0" presStyleCnt="0"/>
      <dgm:spPr/>
    </dgm:pt>
    <dgm:pt modelId="{59D829E9-5D1A-437C-BF8A-B535864D3EDD}" type="pres">
      <dgm:prSet presAssocID="{0ACE67E8-44CA-4BC8-AB40-6EF2527EC51E}" presName="hierChild4" presStyleCnt="0"/>
      <dgm:spPr/>
    </dgm:pt>
    <dgm:pt modelId="{B2E47781-9E8B-4F93-B516-B5EBE187ACF6}" type="pres">
      <dgm:prSet presAssocID="{EAFD6777-C892-410A-915E-9625224E9E0A}" presName="Name37" presStyleLbl="parChTrans1D3" presStyleIdx="1" presStyleCnt="3"/>
      <dgm:spPr/>
    </dgm:pt>
    <dgm:pt modelId="{523C9D22-73E4-4115-96C4-7A9382F12288}" type="pres">
      <dgm:prSet presAssocID="{6433F3B6-AE3C-4EF6-8972-1AC458FD929F}" presName="hierRoot2" presStyleCnt="0">
        <dgm:presLayoutVars>
          <dgm:hierBranch val="init"/>
        </dgm:presLayoutVars>
      </dgm:prSet>
      <dgm:spPr/>
    </dgm:pt>
    <dgm:pt modelId="{F460E9F7-9389-426E-BB7E-40843D5F924A}" type="pres">
      <dgm:prSet presAssocID="{6433F3B6-AE3C-4EF6-8972-1AC458FD929F}" presName="rootComposite" presStyleCnt="0"/>
      <dgm:spPr/>
    </dgm:pt>
    <dgm:pt modelId="{D86D87C1-90FF-493E-AA6F-1ED67F3DB920}" type="pres">
      <dgm:prSet presAssocID="{6433F3B6-AE3C-4EF6-8972-1AC458FD929F}" presName="rootText" presStyleLbl="node1" presStyleIdx="7" presStyleCnt="9" custScaleY="131328">
        <dgm:presLayoutVars>
          <dgm:chMax/>
          <dgm:chPref val="3"/>
        </dgm:presLayoutVars>
      </dgm:prSet>
      <dgm:spPr/>
    </dgm:pt>
    <dgm:pt modelId="{24C9C3B6-6263-4A5F-A45B-EAEF45118CF0}" type="pres">
      <dgm:prSet presAssocID="{6433F3B6-AE3C-4EF6-8972-1AC458FD929F}" presName="titleText2" presStyleLbl="fgAcc1" presStyleIdx="7" presStyleCnt="9" custLinFactNeighborX="5843" custLinFactNeighborY="64585">
        <dgm:presLayoutVars>
          <dgm:chMax val="0"/>
          <dgm:chPref val="0"/>
        </dgm:presLayoutVars>
      </dgm:prSet>
      <dgm:spPr/>
    </dgm:pt>
    <dgm:pt modelId="{A5AB3B7F-4CF4-4318-9DCB-57A2E81B8B20}" type="pres">
      <dgm:prSet presAssocID="{6433F3B6-AE3C-4EF6-8972-1AC458FD929F}" presName="rootConnector" presStyleLbl="node3" presStyleIdx="0" presStyleCnt="0"/>
      <dgm:spPr/>
    </dgm:pt>
    <dgm:pt modelId="{309513CC-CFCC-437C-9E0C-DEB18C818C69}" type="pres">
      <dgm:prSet presAssocID="{6433F3B6-AE3C-4EF6-8972-1AC458FD929F}" presName="hierChild4" presStyleCnt="0"/>
      <dgm:spPr/>
    </dgm:pt>
    <dgm:pt modelId="{8753FCA8-9CFE-4148-AAE5-AF5EEF7CBE16}" type="pres">
      <dgm:prSet presAssocID="{6433F3B6-AE3C-4EF6-8972-1AC458FD929F}" presName="hierChild5" presStyleCnt="0"/>
      <dgm:spPr/>
    </dgm:pt>
    <dgm:pt modelId="{B030AD06-7BA1-4A6A-8A51-540A207D4B1F}" type="pres">
      <dgm:prSet presAssocID="{0CAFBE2F-9004-4BA5-8514-035D1ABC0C68}" presName="Name37" presStyleLbl="parChTrans1D3" presStyleIdx="2" presStyleCnt="3"/>
      <dgm:spPr/>
    </dgm:pt>
    <dgm:pt modelId="{99632A15-7B74-4B31-884E-CE2C2F395DBB}" type="pres">
      <dgm:prSet presAssocID="{7588455D-36DD-4709-9A65-C7B0CC08FE6A}" presName="hierRoot2" presStyleCnt="0">
        <dgm:presLayoutVars>
          <dgm:hierBranch val="init"/>
        </dgm:presLayoutVars>
      </dgm:prSet>
      <dgm:spPr/>
    </dgm:pt>
    <dgm:pt modelId="{FBA296DC-A56D-4B49-89D8-2684065012AA}" type="pres">
      <dgm:prSet presAssocID="{7588455D-36DD-4709-9A65-C7B0CC08FE6A}" presName="rootComposite" presStyleCnt="0"/>
      <dgm:spPr/>
    </dgm:pt>
    <dgm:pt modelId="{5F5C7B21-DAF1-4A2F-B26E-3984DEE27452}" type="pres">
      <dgm:prSet presAssocID="{7588455D-36DD-4709-9A65-C7B0CC08FE6A}" presName="rootText" presStyleLbl="node1" presStyleIdx="8" presStyleCnt="9" custScaleY="129940">
        <dgm:presLayoutVars>
          <dgm:chMax/>
          <dgm:chPref val="3"/>
        </dgm:presLayoutVars>
      </dgm:prSet>
      <dgm:spPr/>
    </dgm:pt>
    <dgm:pt modelId="{D93A9080-B75B-4AF7-808F-FCECE1D79A82}" type="pres">
      <dgm:prSet presAssocID="{7588455D-36DD-4709-9A65-C7B0CC08FE6A}" presName="titleText2" presStyleLbl="fgAcc1" presStyleIdx="8" presStyleCnt="9" custLinFactNeighborX="-1227" custLinFactNeighborY="66667">
        <dgm:presLayoutVars>
          <dgm:chMax val="0"/>
          <dgm:chPref val="0"/>
        </dgm:presLayoutVars>
      </dgm:prSet>
      <dgm:spPr/>
    </dgm:pt>
    <dgm:pt modelId="{8F82D43D-CA82-4D98-8C40-0AD52BC688C9}" type="pres">
      <dgm:prSet presAssocID="{7588455D-36DD-4709-9A65-C7B0CC08FE6A}" presName="rootConnector" presStyleLbl="node3" presStyleIdx="0" presStyleCnt="0"/>
      <dgm:spPr/>
    </dgm:pt>
    <dgm:pt modelId="{5A45D826-30EC-4AA1-B5D9-436B75BCA83A}" type="pres">
      <dgm:prSet presAssocID="{7588455D-36DD-4709-9A65-C7B0CC08FE6A}" presName="hierChild4" presStyleCnt="0"/>
      <dgm:spPr/>
    </dgm:pt>
    <dgm:pt modelId="{10E4CEF6-5623-479C-83EA-73C267E50151}" type="pres">
      <dgm:prSet presAssocID="{7588455D-36DD-4709-9A65-C7B0CC08FE6A}" presName="hierChild5" presStyleCnt="0"/>
      <dgm:spPr/>
    </dgm:pt>
    <dgm:pt modelId="{2FB08822-2A8B-4A5A-9AFF-B3B35BC95770}" type="pres">
      <dgm:prSet presAssocID="{0ACE67E8-44CA-4BC8-AB40-6EF2527EC51E}" presName="hierChild5" presStyleCnt="0"/>
      <dgm:spPr/>
    </dgm:pt>
    <dgm:pt modelId="{BE0D07B5-4109-4586-BB04-4B3382079F85}" type="pres">
      <dgm:prSet presAssocID="{B079E565-7D93-4DF5-A7B9-E744DEB09C4C}" presName="hierChild3" presStyleCnt="0"/>
      <dgm:spPr/>
    </dgm:pt>
  </dgm:ptLst>
  <dgm:cxnLst>
    <dgm:cxn modelId="{DB8A6402-C59E-46BA-9A73-617FA76D5203}" type="presOf" srcId="{B079E565-7D93-4DF5-A7B9-E744DEB09C4C}" destId="{0A10960C-A62C-4C96-9729-A64E3AD166BD}" srcOrd="0" destOrd="0" presId="urn:microsoft.com/office/officeart/2008/layout/NameandTitleOrganizationalChart"/>
    <dgm:cxn modelId="{03D3C306-7EA5-4A0D-BCF2-6EF102164F1A}" srcId="{B079E565-7D93-4DF5-A7B9-E744DEB09C4C}" destId="{0ACE67E8-44CA-4BC8-AB40-6EF2527EC51E}" srcOrd="1" destOrd="0" parTransId="{9D33B5AB-AC54-40FD-8497-A05073D99708}" sibTransId="{8EE6D439-E796-499E-ACC2-67760D7BB7DA}"/>
    <dgm:cxn modelId="{A495990D-CB80-48C4-93C0-2C2D9CE93824}" type="presOf" srcId="{38AE998D-2EC1-4127-BD83-B014BD57B5BA}" destId="{134CEB32-7BB1-4883-90AA-383D5844D03F}" srcOrd="1" destOrd="0" presId="urn:microsoft.com/office/officeart/2008/layout/NameandTitleOrganizationalChart"/>
    <dgm:cxn modelId="{37C4F90F-ADEF-4D8E-8396-67BD23EC82FF}" type="presOf" srcId="{5D2CC002-B0B1-47E7-885A-F79A94253826}" destId="{92A1AB17-94EE-4F90-97AE-6D22F735C1E8}" srcOrd="0" destOrd="0" presId="urn:microsoft.com/office/officeart/2008/layout/NameandTitleOrganizationalChart"/>
    <dgm:cxn modelId="{5C162212-4D49-4092-96FA-ACF08E53151E}" srcId="{0ACE67E8-44CA-4BC8-AB40-6EF2527EC51E}" destId="{7588455D-36DD-4709-9A65-C7B0CC08FE6A}" srcOrd="1" destOrd="0" parTransId="{0CAFBE2F-9004-4BA5-8514-035D1ABC0C68}" sibTransId="{96AB45D3-A062-4A35-82ED-D71A5E88BA5D}"/>
    <dgm:cxn modelId="{25350A29-0DC4-41ED-B8A8-38B5FD3DD217}" type="presOf" srcId="{03DB1E6A-1042-4064-A8C7-7F77F0A86B27}" destId="{12525F85-D2EC-4AC0-A7B5-7337AB44116E}" srcOrd="0" destOrd="0" presId="urn:microsoft.com/office/officeart/2008/layout/NameandTitleOrganizationalChart"/>
    <dgm:cxn modelId="{1967912C-F01C-4BF0-8F9D-209318D2E449}" type="presOf" srcId="{35AE4481-287A-4CC0-BDF0-FD6F3CDF5FE4}" destId="{9325EB2B-95EF-453B-8A0F-0848B03C42FC}" srcOrd="0" destOrd="0" presId="urn:microsoft.com/office/officeart/2008/layout/NameandTitleOrganizationalChart"/>
    <dgm:cxn modelId="{9577302F-9741-4756-AC0F-FE015D549B38}" type="presOf" srcId="{4E12BD9A-F4C6-432C-82FD-3588E8AB7F42}" destId="{7AAABCD6-8601-46E0-8AF9-D5D0617AF85A}" srcOrd="0" destOrd="0" presId="urn:microsoft.com/office/officeart/2008/layout/NameandTitleOrganizationalChart"/>
    <dgm:cxn modelId="{2F767033-6BC6-4526-8DC9-DBA0D245921B}" srcId="{54C334BE-5C75-44CD-8FA3-7E6078FD2BF9}" destId="{35AE4481-287A-4CC0-BDF0-FD6F3CDF5FE4}" srcOrd="1" destOrd="0" parTransId="{5D2CC002-B0B1-47E7-885A-F79A94253826}" sibTransId="{03DB1E6A-1042-4064-A8C7-7F77F0A86B27}"/>
    <dgm:cxn modelId="{26F1CC33-D886-4130-A236-AB12C2AF98CB}" type="presOf" srcId="{8EE6D439-E796-499E-ACC2-67760D7BB7DA}" destId="{28D291E7-DEF6-4308-88E5-C4D6C6901FE2}" srcOrd="0" destOrd="0" presId="urn:microsoft.com/office/officeart/2008/layout/NameandTitleOrganizationalChart"/>
    <dgm:cxn modelId="{162E8836-EFF6-47B6-8DD8-4B68D9B4A321}" type="presOf" srcId="{21600D7A-7FB4-41CA-8D6F-BED965CEC052}" destId="{0D054416-E3C9-4225-B72A-7FE4E2C35217}" srcOrd="1" destOrd="0" presId="urn:microsoft.com/office/officeart/2008/layout/NameandTitleOrganizationalChart"/>
    <dgm:cxn modelId="{F4707C40-8794-4C34-BEBF-4A16AEB58723}" srcId="{0ACE67E8-44CA-4BC8-AB40-6EF2527EC51E}" destId="{6433F3B6-AE3C-4EF6-8972-1AC458FD929F}" srcOrd="0" destOrd="0" parTransId="{EAFD6777-C892-410A-915E-9625224E9E0A}" sibTransId="{01D7BAB2-25FE-4A4D-9B71-C38626343BA6}"/>
    <dgm:cxn modelId="{A05B5242-5582-4C85-99A7-6D942A506285}" type="presOf" srcId="{0CAFBE2F-9004-4BA5-8514-035D1ABC0C68}" destId="{B030AD06-7BA1-4A6A-8A51-540A207D4B1F}" srcOrd="0" destOrd="0" presId="urn:microsoft.com/office/officeart/2008/layout/NameandTitleOrganizationalChart"/>
    <dgm:cxn modelId="{7DE38442-656A-4D71-B414-A3F616572B57}" type="presOf" srcId="{18D48B35-2EB4-4395-AD63-224AEAAEFCFE}" destId="{DA209125-A066-4980-BF7C-6902E4397BCA}" srcOrd="0" destOrd="0" presId="urn:microsoft.com/office/officeart/2008/layout/NameandTitleOrganizationalChart"/>
    <dgm:cxn modelId="{9131B542-B171-41BB-B3A0-CECDFA3A09AF}" srcId="{6FD6403B-535A-4F98-9D34-B69DD9882F00}" destId="{54C334BE-5C75-44CD-8FA3-7E6078FD2BF9}" srcOrd="0" destOrd="0" parTransId="{E789F7A5-45FB-41FD-9D4C-082F3DF10A89}" sibTransId="{9B130885-36E9-43D2-AC72-C030A108F416}"/>
    <dgm:cxn modelId="{1FE73D64-D3FB-4D92-9201-6CAE8E73E161}" type="presOf" srcId="{0ACE67E8-44CA-4BC8-AB40-6EF2527EC51E}" destId="{735E4C75-362A-4BD3-9CC0-83968368CB47}" srcOrd="0" destOrd="0" presId="urn:microsoft.com/office/officeart/2008/layout/NameandTitleOrganizationalChart"/>
    <dgm:cxn modelId="{9D547347-C4B2-4F29-A868-C02435A54A39}" type="presOf" srcId="{0ACE67E8-44CA-4BC8-AB40-6EF2527EC51E}" destId="{2CBD21A7-8947-4844-9D92-8E02FC9D0CBA}" srcOrd="1" destOrd="0" presId="urn:microsoft.com/office/officeart/2008/layout/NameandTitleOrganizationalChart"/>
    <dgm:cxn modelId="{A130D26A-8857-4710-84B8-3E9012D31CCF}" type="presOf" srcId="{7588455D-36DD-4709-9A65-C7B0CC08FE6A}" destId="{8F82D43D-CA82-4D98-8C40-0AD52BC688C9}" srcOrd="1" destOrd="0" presId="urn:microsoft.com/office/officeart/2008/layout/NameandTitleOrganizationalChart"/>
    <dgm:cxn modelId="{A61B506F-1D14-47B7-944E-28E959F9C98B}" type="presOf" srcId="{7588455D-36DD-4709-9A65-C7B0CC08FE6A}" destId="{5F5C7B21-DAF1-4A2F-B26E-3984DEE27452}" srcOrd="0" destOrd="0" presId="urn:microsoft.com/office/officeart/2008/layout/NameandTitleOrganizationalChart"/>
    <dgm:cxn modelId="{A8C26370-F662-40E7-AAFB-1431DE40CF40}" srcId="{54C334BE-5C75-44CD-8FA3-7E6078FD2BF9}" destId="{6A74FF4A-7913-4A0B-B028-087E2D6BFF9B}" srcOrd="3" destOrd="0" parTransId="{774034A3-3F5F-4F3C-A9EC-62588E04D111}" sibTransId="{AFA229C3-88C3-4AB2-86C1-2B778C948A86}"/>
    <dgm:cxn modelId="{FCB9D574-EB12-4835-8E82-3A668BC10F0F}" type="presOf" srcId="{AFA229C3-88C3-4AB2-86C1-2B778C948A86}" destId="{CA166A02-766F-4888-BAD9-FFAF9726887D}" srcOrd="0" destOrd="0" presId="urn:microsoft.com/office/officeart/2008/layout/NameandTitleOrganizationalChart"/>
    <dgm:cxn modelId="{4CE42B58-07A7-45BE-8E97-CE0174D55FD7}" type="presOf" srcId="{B079E565-7D93-4DF5-A7B9-E744DEB09C4C}" destId="{D72B5215-C007-4871-8519-062DED47E3DC}" srcOrd="1" destOrd="0" presId="urn:microsoft.com/office/officeart/2008/layout/NameandTitleOrganizationalChart"/>
    <dgm:cxn modelId="{A6E44179-B386-4489-9742-4853B8E2592E}" type="presOf" srcId="{38AE998D-2EC1-4127-BD83-B014BD57B5BA}" destId="{E293D402-06AF-453B-8D38-BE9F88666E21}" srcOrd="0" destOrd="0" presId="urn:microsoft.com/office/officeart/2008/layout/NameandTitleOrganizationalChart"/>
    <dgm:cxn modelId="{01E9D47D-4F68-4C37-99DA-1BE3F5701443}" type="presOf" srcId="{9D33B5AB-AC54-40FD-8497-A05073D99708}" destId="{ECB68710-CB2A-4C45-8BC7-A3B63546E62E}" srcOrd="0" destOrd="0" presId="urn:microsoft.com/office/officeart/2008/layout/NameandTitleOrganizationalChart"/>
    <dgm:cxn modelId="{BA8AE97F-B042-447C-9D5C-7D58E5626EEB}" type="presOf" srcId="{224ABEC2-22F9-4195-AA5E-3AEE38197FB7}" destId="{1B95527C-28F9-4256-AE19-CFB541881FA2}" srcOrd="0" destOrd="0" presId="urn:microsoft.com/office/officeart/2008/layout/NameandTitleOrganizationalChart"/>
    <dgm:cxn modelId="{322F5C80-5F7D-4777-A5BA-6F4E0BC6F6B2}" type="presOf" srcId="{2D281EB0-7F03-4184-91F1-1E3F4F9FC9DB}" destId="{8F1CE005-5273-4D72-A130-845747D394DD}" srcOrd="0" destOrd="0" presId="urn:microsoft.com/office/officeart/2008/layout/NameandTitleOrganizationalChart"/>
    <dgm:cxn modelId="{8AB1DB88-C0DA-40C8-9B59-4089291E909B}" type="presOf" srcId="{175AB42F-7D0F-417F-B668-128555DC86B8}" destId="{1106143A-EE81-48E3-A338-D697FD233E50}" srcOrd="0" destOrd="0" presId="urn:microsoft.com/office/officeart/2008/layout/NameandTitleOrganizationalChart"/>
    <dgm:cxn modelId="{DCAF388B-5C0E-43DD-AA39-F0EE9BB13A99}" type="presOf" srcId="{9B130885-36E9-43D2-AC72-C030A108F416}" destId="{D78456BF-3434-4F8F-A457-94467115F246}" srcOrd="0" destOrd="0" presId="urn:microsoft.com/office/officeart/2008/layout/NameandTitleOrganizationalChart"/>
    <dgm:cxn modelId="{52C56D8D-AECB-41CB-BB0B-573FBFD6B4B2}" type="presOf" srcId="{01D7BAB2-25FE-4A4D-9B71-C38626343BA6}" destId="{24C9C3B6-6263-4A5F-A45B-EAEF45118CF0}" srcOrd="0" destOrd="0" presId="urn:microsoft.com/office/officeart/2008/layout/NameandTitleOrganizationalChart"/>
    <dgm:cxn modelId="{A73B8A91-19C7-4633-89A2-48ECFE9463D9}" type="presOf" srcId="{6433F3B6-AE3C-4EF6-8972-1AC458FD929F}" destId="{D86D87C1-90FF-493E-AA6F-1ED67F3DB920}" srcOrd="0" destOrd="0" presId="urn:microsoft.com/office/officeart/2008/layout/NameandTitleOrganizationalChart"/>
    <dgm:cxn modelId="{DF823C98-FDEF-40AF-9875-0FEC34921CFE}" srcId="{54C334BE-5C75-44CD-8FA3-7E6078FD2BF9}" destId="{38AE998D-2EC1-4127-BD83-B014BD57B5BA}" srcOrd="0" destOrd="0" parTransId="{18D48B35-2EB4-4395-AD63-224AEAAEFCFE}" sibTransId="{175AB42F-7D0F-417F-B668-128555DC86B8}"/>
    <dgm:cxn modelId="{AC8D949B-CCC9-4E7A-B629-95B746AE96B0}" type="presOf" srcId="{6A74FF4A-7913-4A0B-B028-087E2D6BFF9B}" destId="{DA699718-E06A-4670-9055-5A01D40E944B}" srcOrd="1" destOrd="0" presId="urn:microsoft.com/office/officeart/2008/layout/NameandTitleOrganizationalChart"/>
    <dgm:cxn modelId="{12FE2A9C-2500-42FC-99A5-BC2B1C446E62}" type="presOf" srcId="{E789F7A5-45FB-41FD-9D4C-082F3DF10A89}" destId="{8EA4F855-09FD-4FEB-AA70-42B6F90E1B99}" srcOrd="0" destOrd="0" presId="urn:microsoft.com/office/officeart/2008/layout/NameandTitleOrganizationalChart"/>
    <dgm:cxn modelId="{C8CFD49E-90AF-4554-883F-410835E4667C}" type="presOf" srcId="{6FD6403B-535A-4F98-9D34-B69DD9882F00}" destId="{BF577709-B0BD-40CF-AFB0-854CDB159A9C}" srcOrd="0" destOrd="0" presId="urn:microsoft.com/office/officeart/2008/layout/NameandTitleOrganizationalChart"/>
    <dgm:cxn modelId="{0AEF8FAB-AA2E-4AD6-B277-9C4AE3076CE7}" type="presOf" srcId="{6A74FF4A-7913-4A0B-B028-087E2D6BFF9B}" destId="{F2CD2521-E912-4B0D-A3E4-5DE2D6356449}" srcOrd="0" destOrd="0" presId="urn:microsoft.com/office/officeart/2008/layout/NameandTitleOrganizationalChart"/>
    <dgm:cxn modelId="{DB7F8AAC-327C-463D-BD7E-A295D4BC863A}" type="presOf" srcId="{EAFD6777-C892-410A-915E-9625224E9E0A}" destId="{B2E47781-9E8B-4F93-B516-B5EBE187ACF6}" srcOrd="0" destOrd="0" presId="urn:microsoft.com/office/officeart/2008/layout/NameandTitleOrganizationalChart"/>
    <dgm:cxn modelId="{4A10E1B6-3752-4507-9525-F9496A9233AF}" type="presOf" srcId="{6433F3B6-AE3C-4EF6-8972-1AC458FD929F}" destId="{A5AB3B7F-4CF4-4318-9DCB-57A2E81B8B20}" srcOrd="1" destOrd="0" presId="urn:microsoft.com/office/officeart/2008/layout/NameandTitleOrganizationalChart"/>
    <dgm:cxn modelId="{793604BC-CF3E-4F08-B2B8-D935B30BA16B}" srcId="{B079E565-7D93-4DF5-A7B9-E744DEB09C4C}" destId="{6FD6403B-535A-4F98-9D34-B69DD9882F00}" srcOrd="0" destOrd="0" parTransId="{3DD0E16B-010F-4E30-A98B-AD8612BA7710}" sibTransId="{224ABEC2-22F9-4195-AA5E-3AEE38197FB7}"/>
    <dgm:cxn modelId="{FD5D3FC8-10CF-4107-B1CF-29CC45A45591}" srcId="{54C334BE-5C75-44CD-8FA3-7E6078FD2BF9}" destId="{21600D7A-7FB4-41CA-8D6F-BED965CEC052}" srcOrd="2" destOrd="0" parTransId="{4E12BD9A-F4C6-432C-82FD-3588E8AB7F42}" sibTransId="{1903EBE7-16FC-40F1-9746-ADFD5C90864E}"/>
    <dgm:cxn modelId="{9C0AE7CA-A003-43C3-A329-DC5DB4C9AD7D}" type="presOf" srcId="{3DD0E16B-010F-4E30-A98B-AD8612BA7710}" destId="{446C58DA-25F2-4489-9F86-8E89C69A7323}" srcOrd="0" destOrd="0" presId="urn:microsoft.com/office/officeart/2008/layout/NameandTitleOrganizationalChart"/>
    <dgm:cxn modelId="{7A0BAFD7-D209-4A67-9138-60FB87B61F91}" type="presOf" srcId="{35AE4481-287A-4CC0-BDF0-FD6F3CDF5FE4}" destId="{E0A228D1-F387-4E09-8894-95149C53140C}" srcOrd="1" destOrd="0" presId="urn:microsoft.com/office/officeart/2008/layout/NameandTitleOrganizationalChart"/>
    <dgm:cxn modelId="{A6C6EDD9-3B98-4297-A9AD-C309A55AD0BA}" type="presOf" srcId="{54C334BE-5C75-44CD-8FA3-7E6078FD2BF9}" destId="{B82540EE-E508-4874-AB9D-1AF0462DF4A4}" srcOrd="0" destOrd="0" presId="urn:microsoft.com/office/officeart/2008/layout/NameandTitleOrganizationalChart"/>
    <dgm:cxn modelId="{4B5E0CE0-C655-4DA6-B73C-E7F26F78499D}" type="presOf" srcId="{96AB45D3-A062-4A35-82ED-D71A5E88BA5D}" destId="{D93A9080-B75B-4AF7-808F-FCECE1D79A82}" srcOrd="0" destOrd="0" presId="urn:microsoft.com/office/officeart/2008/layout/NameandTitleOrganizationalChart"/>
    <dgm:cxn modelId="{F95980E6-68F1-4C0C-9429-44FD2FC610CC}" type="presOf" srcId="{21600D7A-7FB4-41CA-8D6F-BED965CEC052}" destId="{B5A3F41A-01B7-454D-A703-F3E47D924D9F}" srcOrd="0" destOrd="0" presId="urn:microsoft.com/office/officeart/2008/layout/NameandTitleOrganizationalChart"/>
    <dgm:cxn modelId="{9C6ABAEB-2232-4618-B71F-7253738C5A67}" srcId="{2D281EB0-7F03-4184-91F1-1E3F4F9FC9DB}" destId="{B079E565-7D93-4DF5-A7B9-E744DEB09C4C}" srcOrd="0" destOrd="0" parTransId="{7093AC36-B57F-4650-81A6-695C33EA971F}" sibTransId="{9267D28C-21BA-4257-A1C0-05D83F3049B7}"/>
    <dgm:cxn modelId="{BF362AEF-B89F-4DF1-8DD2-473C0BE4C64D}" type="presOf" srcId="{1903EBE7-16FC-40F1-9746-ADFD5C90864E}" destId="{20DE3661-E861-47EF-B4EF-2CC3B0930A5A}" srcOrd="0" destOrd="0" presId="urn:microsoft.com/office/officeart/2008/layout/NameandTitleOrganizationalChart"/>
    <dgm:cxn modelId="{B23529F2-6828-46A3-A751-E40B3C47C75D}" type="presOf" srcId="{54C334BE-5C75-44CD-8FA3-7E6078FD2BF9}" destId="{2B9B8A08-6115-48D8-8E1C-86D8893F6ACB}" srcOrd="1" destOrd="0" presId="urn:microsoft.com/office/officeart/2008/layout/NameandTitleOrganizationalChart"/>
    <dgm:cxn modelId="{2A0C6CF6-1A7D-4695-8FED-9BF346F6C413}" type="presOf" srcId="{9267D28C-21BA-4257-A1C0-05D83F3049B7}" destId="{F07EB076-8309-4F2B-9ECA-DEFD3C34C010}" srcOrd="0" destOrd="0" presId="urn:microsoft.com/office/officeart/2008/layout/NameandTitleOrganizationalChart"/>
    <dgm:cxn modelId="{7867F5FB-4056-4848-865E-34F3B388F83A}" type="presOf" srcId="{774034A3-3F5F-4F3C-A9EC-62588E04D111}" destId="{8B6DC761-4FBC-463A-BE3A-C116A9B00C98}" srcOrd="0" destOrd="0" presId="urn:microsoft.com/office/officeart/2008/layout/NameandTitleOrganizationalChart"/>
    <dgm:cxn modelId="{52E0B3FD-0879-4905-83D2-371489A5797F}" type="presOf" srcId="{6FD6403B-535A-4F98-9D34-B69DD9882F00}" destId="{D559C7D6-D4BE-4B09-9845-C51D341E1473}" srcOrd="1" destOrd="0" presId="urn:microsoft.com/office/officeart/2008/layout/NameandTitleOrganizationalChart"/>
    <dgm:cxn modelId="{B4EC4A8B-7C54-4662-86A4-7AA9CB30183C}" type="presParOf" srcId="{8F1CE005-5273-4D72-A130-845747D394DD}" destId="{12E492B8-9D89-483D-8AE3-7E0106039EF9}" srcOrd="0" destOrd="0" presId="urn:microsoft.com/office/officeart/2008/layout/NameandTitleOrganizationalChart"/>
    <dgm:cxn modelId="{8A105710-94CB-47D6-AB31-462F24B85604}" type="presParOf" srcId="{12E492B8-9D89-483D-8AE3-7E0106039EF9}" destId="{08CC4398-74E1-45C7-BC83-BEE4A083D1E8}" srcOrd="0" destOrd="0" presId="urn:microsoft.com/office/officeart/2008/layout/NameandTitleOrganizationalChart"/>
    <dgm:cxn modelId="{D275CCDE-EB12-43CD-A3C9-A5B6C967FAFD}" type="presParOf" srcId="{08CC4398-74E1-45C7-BC83-BEE4A083D1E8}" destId="{0A10960C-A62C-4C96-9729-A64E3AD166BD}" srcOrd="0" destOrd="0" presId="urn:microsoft.com/office/officeart/2008/layout/NameandTitleOrganizationalChart"/>
    <dgm:cxn modelId="{4CAA2F10-197E-4A51-AEB0-CD28F46C8384}" type="presParOf" srcId="{08CC4398-74E1-45C7-BC83-BEE4A083D1E8}" destId="{F07EB076-8309-4F2B-9ECA-DEFD3C34C010}" srcOrd="1" destOrd="0" presId="urn:microsoft.com/office/officeart/2008/layout/NameandTitleOrganizationalChart"/>
    <dgm:cxn modelId="{8B2B0DCB-919C-499D-B587-574CB17201C3}" type="presParOf" srcId="{08CC4398-74E1-45C7-BC83-BEE4A083D1E8}" destId="{D72B5215-C007-4871-8519-062DED47E3DC}" srcOrd="2" destOrd="0" presId="urn:microsoft.com/office/officeart/2008/layout/NameandTitleOrganizationalChart"/>
    <dgm:cxn modelId="{1A7867E7-F93E-4645-832F-F064169CA344}" type="presParOf" srcId="{12E492B8-9D89-483D-8AE3-7E0106039EF9}" destId="{D887C1E8-A0A3-4BD2-B008-3FD159BDD093}" srcOrd="1" destOrd="0" presId="urn:microsoft.com/office/officeart/2008/layout/NameandTitleOrganizationalChart"/>
    <dgm:cxn modelId="{00C41C5C-E94C-49DE-BB42-AE01641C5CF6}" type="presParOf" srcId="{D887C1E8-A0A3-4BD2-B008-3FD159BDD093}" destId="{446C58DA-25F2-4489-9F86-8E89C69A7323}" srcOrd="0" destOrd="0" presId="urn:microsoft.com/office/officeart/2008/layout/NameandTitleOrganizationalChart"/>
    <dgm:cxn modelId="{65139343-E722-4C7C-B5CC-01B076A9D922}" type="presParOf" srcId="{D887C1E8-A0A3-4BD2-B008-3FD159BDD093}" destId="{10C75CAC-F707-4F71-85B3-EB88DA72CA19}" srcOrd="1" destOrd="0" presId="urn:microsoft.com/office/officeart/2008/layout/NameandTitleOrganizationalChart"/>
    <dgm:cxn modelId="{16BD17C1-FA99-44A8-ACD6-348D052A7497}" type="presParOf" srcId="{10C75CAC-F707-4F71-85B3-EB88DA72CA19}" destId="{06BAEA33-18B7-4A19-AFE2-317D46B6345A}" srcOrd="0" destOrd="0" presId="urn:microsoft.com/office/officeart/2008/layout/NameandTitleOrganizationalChart"/>
    <dgm:cxn modelId="{7002B9CA-D067-4DFD-9069-A441B714E9B4}" type="presParOf" srcId="{06BAEA33-18B7-4A19-AFE2-317D46B6345A}" destId="{BF577709-B0BD-40CF-AFB0-854CDB159A9C}" srcOrd="0" destOrd="0" presId="urn:microsoft.com/office/officeart/2008/layout/NameandTitleOrganizationalChart"/>
    <dgm:cxn modelId="{342D4CF4-71E9-4CB7-9AE8-F212146AC857}" type="presParOf" srcId="{06BAEA33-18B7-4A19-AFE2-317D46B6345A}" destId="{1B95527C-28F9-4256-AE19-CFB541881FA2}" srcOrd="1" destOrd="0" presId="urn:microsoft.com/office/officeart/2008/layout/NameandTitleOrganizationalChart"/>
    <dgm:cxn modelId="{DDABFC6A-CB9F-4F24-BF11-B86B6E66DD28}" type="presParOf" srcId="{06BAEA33-18B7-4A19-AFE2-317D46B6345A}" destId="{D559C7D6-D4BE-4B09-9845-C51D341E1473}" srcOrd="2" destOrd="0" presId="urn:microsoft.com/office/officeart/2008/layout/NameandTitleOrganizationalChart"/>
    <dgm:cxn modelId="{B7405E92-11D7-4847-87CD-CAA7F28B9EAD}" type="presParOf" srcId="{10C75CAC-F707-4F71-85B3-EB88DA72CA19}" destId="{96AA2041-8341-4DD3-930B-3F5E853D62DA}" srcOrd="1" destOrd="0" presId="urn:microsoft.com/office/officeart/2008/layout/NameandTitleOrganizationalChart"/>
    <dgm:cxn modelId="{38455ED0-4E5D-478C-9A45-542CF93DFDE9}" type="presParOf" srcId="{96AA2041-8341-4DD3-930B-3F5E853D62DA}" destId="{8EA4F855-09FD-4FEB-AA70-42B6F90E1B99}" srcOrd="0" destOrd="0" presId="urn:microsoft.com/office/officeart/2008/layout/NameandTitleOrganizationalChart"/>
    <dgm:cxn modelId="{9A249EF0-696A-4E0E-B363-4B35D3035E30}" type="presParOf" srcId="{96AA2041-8341-4DD3-930B-3F5E853D62DA}" destId="{56E39598-EA83-4F60-B5C8-5767A1137CB7}" srcOrd="1" destOrd="0" presId="urn:microsoft.com/office/officeart/2008/layout/NameandTitleOrganizationalChart"/>
    <dgm:cxn modelId="{84975A61-D6F3-4342-8FE0-3AB2348D8F6C}" type="presParOf" srcId="{56E39598-EA83-4F60-B5C8-5767A1137CB7}" destId="{0590DF3C-C92C-4446-B3E9-9F05675F73CB}" srcOrd="0" destOrd="0" presId="urn:microsoft.com/office/officeart/2008/layout/NameandTitleOrganizationalChart"/>
    <dgm:cxn modelId="{324337B4-4162-4BBE-A970-3E2F57044CA9}" type="presParOf" srcId="{0590DF3C-C92C-4446-B3E9-9F05675F73CB}" destId="{B82540EE-E508-4874-AB9D-1AF0462DF4A4}" srcOrd="0" destOrd="0" presId="urn:microsoft.com/office/officeart/2008/layout/NameandTitleOrganizationalChart"/>
    <dgm:cxn modelId="{797E701D-1EDE-4D2F-AFC8-37A5414824E5}" type="presParOf" srcId="{0590DF3C-C92C-4446-B3E9-9F05675F73CB}" destId="{D78456BF-3434-4F8F-A457-94467115F246}" srcOrd="1" destOrd="0" presId="urn:microsoft.com/office/officeart/2008/layout/NameandTitleOrganizationalChart"/>
    <dgm:cxn modelId="{EB1F29A1-8DF3-4FE8-B3D9-74EFB7BF388F}" type="presParOf" srcId="{0590DF3C-C92C-4446-B3E9-9F05675F73CB}" destId="{2B9B8A08-6115-48D8-8E1C-86D8893F6ACB}" srcOrd="2" destOrd="0" presId="urn:microsoft.com/office/officeart/2008/layout/NameandTitleOrganizationalChart"/>
    <dgm:cxn modelId="{C6EC3F7F-D779-4F09-BE1E-265A1B96B577}" type="presParOf" srcId="{56E39598-EA83-4F60-B5C8-5767A1137CB7}" destId="{F5D88DC6-4DA8-44C9-BFB7-4632CB6037D0}" srcOrd="1" destOrd="0" presId="urn:microsoft.com/office/officeart/2008/layout/NameandTitleOrganizationalChart"/>
    <dgm:cxn modelId="{D615F340-CBFA-463D-9DA6-F60D82C11FC4}" type="presParOf" srcId="{F5D88DC6-4DA8-44C9-BFB7-4632CB6037D0}" destId="{DA209125-A066-4980-BF7C-6902E4397BCA}" srcOrd="0" destOrd="0" presId="urn:microsoft.com/office/officeart/2008/layout/NameandTitleOrganizationalChart"/>
    <dgm:cxn modelId="{5556E061-5981-417C-A5AB-4D9959CC3876}" type="presParOf" srcId="{F5D88DC6-4DA8-44C9-BFB7-4632CB6037D0}" destId="{C44802E8-E5E6-4938-8CD4-708060D228E9}" srcOrd="1" destOrd="0" presId="urn:microsoft.com/office/officeart/2008/layout/NameandTitleOrganizationalChart"/>
    <dgm:cxn modelId="{3A7F4766-9D06-453C-B5BC-32AC25476858}" type="presParOf" srcId="{C44802E8-E5E6-4938-8CD4-708060D228E9}" destId="{ACDAFDE7-A559-48E2-8204-5279854E0511}" srcOrd="0" destOrd="0" presId="urn:microsoft.com/office/officeart/2008/layout/NameandTitleOrganizationalChart"/>
    <dgm:cxn modelId="{C16680BA-9755-4B44-A01E-B8869191789D}" type="presParOf" srcId="{ACDAFDE7-A559-48E2-8204-5279854E0511}" destId="{E293D402-06AF-453B-8D38-BE9F88666E21}" srcOrd="0" destOrd="0" presId="urn:microsoft.com/office/officeart/2008/layout/NameandTitleOrganizationalChart"/>
    <dgm:cxn modelId="{9D45E18B-513D-4FA1-B5E1-874E45B416A8}" type="presParOf" srcId="{ACDAFDE7-A559-48E2-8204-5279854E0511}" destId="{1106143A-EE81-48E3-A338-D697FD233E50}" srcOrd="1" destOrd="0" presId="urn:microsoft.com/office/officeart/2008/layout/NameandTitleOrganizationalChart"/>
    <dgm:cxn modelId="{23733557-0436-4D6A-B5A5-853B8321578B}" type="presParOf" srcId="{ACDAFDE7-A559-48E2-8204-5279854E0511}" destId="{134CEB32-7BB1-4883-90AA-383D5844D03F}" srcOrd="2" destOrd="0" presId="urn:microsoft.com/office/officeart/2008/layout/NameandTitleOrganizationalChart"/>
    <dgm:cxn modelId="{BBA0AF3D-1998-4070-8935-E26BE4623CD4}" type="presParOf" srcId="{C44802E8-E5E6-4938-8CD4-708060D228E9}" destId="{E9F66F23-D897-42D3-A915-40D793D6C524}" srcOrd="1" destOrd="0" presId="urn:microsoft.com/office/officeart/2008/layout/NameandTitleOrganizationalChart"/>
    <dgm:cxn modelId="{EC5F9796-1A3E-48BD-BD80-3AE4F1C83EFB}" type="presParOf" srcId="{C44802E8-E5E6-4938-8CD4-708060D228E9}" destId="{569E8949-D963-4D5C-9498-A3D091C7572D}" srcOrd="2" destOrd="0" presId="urn:microsoft.com/office/officeart/2008/layout/NameandTitleOrganizationalChart"/>
    <dgm:cxn modelId="{BCCDF074-D30D-43AF-8280-04FF60A4E583}" type="presParOf" srcId="{F5D88DC6-4DA8-44C9-BFB7-4632CB6037D0}" destId="{92A1AB17-94EE-4F90-97AE-6D22F735C1E8}" srcOrd="2" destOrd="0" presId="urn:microsoft.com/office/officeart/2008/layout/NameandTitleOrganizationalChart"/>
    <dgm:cxn modelId="{A69FA495-7DF1-48A5-8DBC-9F655A9094D5}" type="presParOf" srcId="{F5D88DC6-4DA8-44C9-BFB7-4632CB6037D0}" destId="{475737F1-71FB-468A-9727-A5CE347F2CED}" srcOrd="3" destOrd="0" presId="urn:microsoft.com/office/officeart/2008/layout/NameandTitleOrganizationalChart"/>
    <dgm:cxn modelId="{CCD1A65C-1D88-42CC-B206-FB07A57E2C1C}" type="presParOf" srcId="{475737F1-71FB-468A-9727-A5CE347F2CED}" destId="{D012ABA4-1AE3-40B9-ACD9-C2CF146C769D}" srcOrd="0" destOrd="0" presId="urn:microsoft.com/office/officeart/2008/layout/NameandTitleOrganizationalChart"/>
    <dgm:cxn modelId="{0D9E71FD-426C-45B3-92F4-882A7D677FE9}" type="presParOf" srcId="{D012ABA4-1AE3-40B9-ACD9-C2CF146C769D}" destId="{9325EB2B-95EF-453B-8A0F-0848B03C42FC}" srcOrd="0" destOrd="0" presId="urn:microsoft.com/office/officeart/2008/layout/NameandTitleOrganizationalChart"/>
    <dgm:cxn modelId="{58891C22-ACB3-43AE-B9B2-C7FD4E83B647}" type="presParOf" srcId="{D012ABA4-1AE3-40B9-ACD9-C2CF146C769D}" destId="{12525F85-D2EC-4AC0-A7B5-7337AB44116E}" srcOrd="1" destOrd="0" presId="urn:microsoft.com/office/officeart/2008/layout/NameandTitleOrganizationalChart"/>
    <dgm:cxn modelId="{9E07C9F8-650E-4AED-B8CD-84F2D174288C}" type="presParOf" srcId="{D012ABA4-1AE3-40B9-ACD9-C2CF146C769D}" destId="{E0A228D1-F387-4E09-8894-95149C53140C}" srcOrd="2" destOrd="0" presId="urn:microsoft.com/office/officeart/2008/layout/NameandTitleOrganizationalChart"/>
    <dgm:cxn modelId="{7EC5C32C-5E59-4E39-BC47-0C00FA55DCBA}" type="presParOf" srcId="{475737F1-71FB-468A-9727-A5CE347F2CED}" destId="{FF70BA0D-221D-426A-869B-BB9680EAD4DB}" srcOrd="1" destOrd="0" presId="urn:microsoft.com/office/officeart/2008/layout/NameandTitleOrganizationalChart"/>
    <dgm:cxn modelId="{54C96DA1-E49A-4A93-9660-8465E1994492}" type="presParOf" srcId="{475737F1-71FB-468A-9727-A5CE347F2CED}" destId="{AAA6A5C5-B8F0-438A-A1EC-B963AC4CA418}" srcOrd="2" destOrd="0" presId="urn:microsoft.com/office/officeart/2008/layout/NameandTitleOrganizationalChart"/>
    <dgm:cxn modelId="{FA14F154-3DA6-45CE-83BD-E6ADA50F0F59}" type="presParOf" srcId="{F5D88DC6-4DA8-44C9-BFB7-4632CB6037D0}" destId="{7AAABCD6-8601-46E0-8AF9-D5D0617AF85A}" srcOrd="4" destOrd="0" presId="urn:microsoft.com/office/officeart/2008/layout/NameandTitleOrganizationalChart"/>
    <dgm:cxn modelId="{1AB6768B-E2A9-4D71-B84D-C5802FC8A72D}" type="presParOf" srcId="{F5D88DC6-4DA8-44C9-BFB7-4632CB6037D0}" destId="{CBD0E784-029C-4252-B48E-4DA385E633D6}" srcOrd="5" destOrd="0" presId="urn:microsoft.com/office/officeart/2008/layout/NameandTitleOrganizationalChart"/>
    <dgm:cxn modelId="{14C86992-06EE-4644-A581-B1FA1A68F16F}" type="presParOf" srcId="{CBD0E784-029C-4252-B48E-4DA385E633D6}" destId="{B0150FC4-4D65-43C8-A45D-904C75BA858A}" srcOrd="0" destOrd="0" presId="urn:microsoft.com/office/officeart/2008/layout/NameandTitleOrganizationalChart"/>
    <dgm:cxn modelId="{421CCEEB-6E4A-4073-B9B7-CD838E1515E3}" type="presParOf" srcId="{B0150FC4-4D65-43C8-A45D-904C75BA858A}" destId="{B5A3F41A-01B7-454D-A703-F3E47D924D9F}" srcOrd="0" destOrd="0" presId="urn:microsoft.com/office/officeart/2008/layout/NameandTitleOrganizationalChart"/>
    <dgm:cxn modelId="{2F4B9379-92C9-4E27-ACEF-78EDEF64DD2D}" type="presParOf" srcId="{B0150FC4-4D65-43C8-A45D-904C75BA858A}" destId="{20DE3661-E861-47EF-B4EF-2CC3B0930A5A}" srcOrd="1" destOrd="0" presId="urn:microsoft.com/office/officeart/2008/layout/NameandTitleOrganizationalChart"/>
    <dgm:cxn modelId="{E1525C91-4BDD-4477-A635-1C4917A0F3F5}" type="presParOf" srcId="{B0150FC4-4D65-43C8-A45D-904C75BA858A}" destId="{0D054416-E3C9-4225-B72A-7FE4E2C35217}" srcOrd="2" destOrd="0" presId="urn:microsoft.com/office/officeart/2008/layout/NameandTitleOrganizationalChart"/>
    <dgm:cxn modelId="{DEAB42F6-31B7-48A8-8805-8FF0944121FC}" type="presParOf" srcId="{CBD0E784-029C-4252-B48E-4DA385E633D6}" destId="{6AA798DF-3087-4CC2-A7B6-0F133152472D}" srcOrd="1" destOrd="0" presId="urn:microsoft.com/office/officeart/2008/layout/NameandTitleOrganizationalChart"/>
    <dgm:cxn modelId="{73E8424E-C3C6-40A9-8A2A-B87F8C63FB47}" type="presParOf" srcId="{CBD0E784-029C-4252-B48E-4DA385E633D6}" destId="{C8262742-FF19-4299-A297-388295B9D45C}" srcOrd="2" destOrd="0" presId="urn:microsoft.com/office/officeart/2008/layout/NameandTitleOrganizationalChart"/>
    <dgm:cxn modelId="{BE2CF588-2FF1-4160-BFED-DCBC22ABE749}" type="presParOf" srcId="{F5D88DC6-4DA8-44C9-BFB7-4632CB6037D0}" destId="{8B6DC761-4FBC-463A-BE3A-C116A9B00C98}" srcOrd="6" destOrd="0" presId="urn:microsoft.com/office/officeart/2008/layout/NameandTitleOrganizationalChart"/>
    <dgm:cxn modelId="{F28EA536-1C2A-4BFE-854D-27E2FBFA73CF}" type="presParOf" srcId="{F5D88DC6-4DA8-44C9-BFB7-4632CB6037D0}" destId="{58F08FE4-7327-47E5-8636-AFE88AC7F5DA}" srcOrd="7" destOrd="0" presId="urn:microsoft.com/office/officeart/2008/layout/NameandTitleOrganizationalChart"/>
    <dgm:cxn modelId="{C0921F1A-D2EC-44F8-89EB-0940C0E933AA}" type="presParOf" srcId="{58F08FE4-7327-47E5-8636-AFE88AC7F5DA}" destId="{4D4A1D94-AE6A-4F53-8112-934AAEFF6A73}" srcOrd="0" destOrd="0" presId="urn:microsoft.com/office/officeart/2008/layout/NameandTitleOrganizationalChart"/>
    <dgm:cxn modelId="{0B6B25B7-5AE8-4EDE-AE3F-C83F828510C0}" type="presParOf" srcId="{4D4A1D94-AE6A-4F53-8112-934AAEFF6A73}" destId="{F2CD2521-E912-4B0D-A3E4-5DE2D6356449}" srcOrd="0" destOrd="0" presId="urn:microsoft.com/office/officeart/2008/layout/NameandTitleOrganizationalChart"/>
    <dgm:cxn modelId="{16E4043D-2A70-4A29-AB2F-794C9EFD076B}" type="presParOf" srcId="{4D4A1D94-AE6A-4F53-8112-934AAEFF6A73}" destId="{CA166A02-766F-4888-BAD9-FFAF9726887D}" srcOrd="1" destOrd="0" presId="urn:microsoft.com/office/officeart/2008/layout/NameandTitleOrganizationalChart"/>
    <dgm:cxn modelId="{E6F6D263-0EDD-49B7-84CB-A503DE908CF0}" type="presParOf" srcId="{4D4A1D94-AE6A-4F53-8112-934AAEFF6A73}" destId="{DA699718-E06A-4670-9055-5A01D40E944B}" srcOrd="2" destOrd="0" presId="urn:microsoft.com/office/officeart/2008/layout/NameandTitleOrganizationalChart"/>
    <dgm:cxn modelId="{EF0C3203-C604-4BCF-8EAC-73296268E941}" type="presParOf" srcId="{58F08FE4-7327-47E5-8636-AFE88AC7F5DA}" destId="{E6FB2F06-6B1B-42DE-AF44-40BEBF7DEDB6}" srcOrd="1" destOrd="0" presId="urn:microsoft.com/office/officeart/2008/layout/NameandTitleOrganizationalChart"/>
    <dgm:cxn modelId="{5250B9BB-6C3E-4A19-A027-99A96431CDC6}" type="presParOf" srcId="{58F08FE4-7327-47E5-8636-AFE88AC7F5DA}" destId="{A9696986-6A21-433F-A0A4-87C88CEB77DB}" srcOrd="2" destOrd="0" presId="urn:microsoft.com/office/officeart/2008/layout/NameandTitleOrganizationalChart"/>
    <dgm:cxn modelId="{D3A1E446-8FFC-48D6-86A4-C938736D0D58}" type="presParOf" srcId="{56E39598-EA83-4F60-B5C8-5767A1137CB7}" destId="{4571C939-FFCC-42F6-B466-9AF2FD00332E}" srcOrd="2" destOrd="0" presId="urn:microsoft.com/office/officeart/2008/layout/NameandTitleOrganizationalChart"/>
    <dgm:cxn modelId="{CE61A805-A047-473C-B499-3E597E733156}" type="presParOf" srcId="{10C75CAC-F707-4F71-85B3-EB88DA72CA19}" destId="{73C40883-99BF-4695-A834-BC650A8330B8}" srcOrd="2" destOrd="0" presId="urn:microsoft.com/office/officeart/2008/layout/NameandTitleOrganizationalChart"/>
    <dgm:cxn modelId="{9F6E1C28-5746-4A02-97B5-8557041969D5}" type="presParOf" srcId="{D887C1E8-A0A3-4BD2-B008-3FD159BDD093}" destId="{ECB68710-CB2A-4C45-8BC7-A3B63546E62E}" srcOrd="2" destOrd="0" presId="urn:microsoft.com/office/officeart/2008/layout/NameandTitleOrganizationalChart"/>
    <dgm:cxn modelId="{DB9DD712-3556-43F1-A55E-552601695329}" type="presParOf" srcId="{D887C1E8-A0A3-4BD2-B008-3FD159BDD093}" destId="{A0F06FF3-5B27-4889-921C-4ACE557A9FDA}" srcOrd="3" destOrd="0" presId="urn:microsoft.com/office/officeart/2008/layout/NameandTitleOrganizationalChart"/>
    <dgm:cxn modelId="{F3BB00AA-0783-490E-B899-FD839F156642}" type="presParOf" srcId="{A0F06FF3-5B27-4889-921C-4ACE557A9FDA}" destId="{A3F9556C-2008-444A-9450-A3C5F0C24A4C}" srcOrd="0" destOrd="0" presId="urn:microsoft.com/office/officeart/2008/layout/NameandTitleOrganizationalChart"/>
    <dgm:cxn modelId="{D84AF6B8-E41A-462C-8560-B21806D1B2EB}" type="presParOf" srcId="{A3F9556C-2008-444A-9450-A3C5F0C24A4C}" destId="{735E4C75-362A-4BD3-9CC0-83968368CB47}" srcOrd="0" destOrd="0" presId="urn:microsoft.com/office/officeart/2008/layout/NameandTitleOrganizationalChart"/>
    <dgm:cxn modelId="{5563A846-552C-454D-8FFF-C20E708FB740}" type="presParOf" srcId="{A3F9556C-2008-444A-9450-A3C5F0C24A4C}" destId="{28D291E7-DEF6-4308-88E5-C4D6C6901FE2}" srcOrd="1" destOrd="0" presId="urn:microsoft.com/office/officeart/2008/layout/NameandTitleOrganizationalChart"/>
    <dgm:cxn modelId="{88CBCB3A-F172-4300-99F5-F4EEEDCCF490}" type="presParOf" srcId="{A3F9556C-2008-444A-9450-A3C5F0C24A4C}" destId="{2CBD21A7-8947-4844-9D92-8E02FC9D0CBA}" srcOrd="2" destOrd="0" presId="urn:microsoft.com/office/officeart/2008/layout/NameandTitleOrganizationalChart"/>
    <dgm:cxn modelId="{FCA3151B-6B14-4198-BBB9-6AF8B461866C}" type="presParOf" srcId="{A0F06FF3-5B27-4889-921C-4ACE557A9FDA}" destId="{59D829E9-5D1A-437C-BF8A-B535864D3EDD}" srcOrd="1" destOrd="0" presId="urn:microsoft.com/office/officeart/2008/layout/NameandTitleOrganizationalChart"/>
    <dgm:cxn modelId="{702C9E41-0DF8-4211-BAFF-F594157BF1B4}" type="presParOf" srcId="{59D829E9-5D1A-437C-BF8A-B535864D3EDD}" destId="{B2E47781-9E8B-4F93-B516-B5EBE187ACF6}" srcOrd="0" destOrd="0" presId="urn:microsoft.com/office/officeart/2008/layout/NameandTitleOrganizationalChart"/>
    <dgm:cxn modelId="{704E87E9-CEE6-4BEE-9047-29BD21579722}" type="presParOf" srcId="{59D829E9-5D1A-437C-BF8A-B535864D3EDD}" destId="{523C9D22-73E4-4115-96C4-7A9382F12288}" srcOrd="1" destOrd="0" presId="urn:microsoft.com/office/officeart/2008/layout/NameandTitleOrganizationalChart"/>
    <dgm:cxn modelId="{B182ED5E-6AA2-40CE-86CB-96FE5D265DA0}" type="presParOf" srcId="{523C9D22-73E4-4115-96C4-7A9382F12288}" destId="{F460E9F7-9389-426E-BB7E-40843D5F924A}" srcOrd="0" destOrd="0" presId="urn:microsoft.com/office/officeart/2008/layout/NameandTitleOrganizationalChart"/>
    <dgm:cxn modelId="{AC7D672B-FFA2-4CF5-811F-D0FD60F3A35E}" type="presParOf" srcId="{F460E9F7-9389-426E-BB7E-40843D5F924A}" destId="{D86D87C1-90FF-493E-AA6F-1ED67F3DB920}" srcOrd="0" destOrd="0" presId="urn:microsoft.com/office/officeart/2008/layout/NameandTitleOrganizationalChart"/>
    <dgm:cxn modelId="{0EB517F4-3487-44DD-ADA5-2FF76E79220C}" type="presParOf" srcId="{F460E9F7-9389-426E-BB7E-40843D5F924A}" destId="{24C9C3B6-6263-4A5F-A45B-EAEF45118CF0}" srcOrd="1" destOrd="0" presId="urn:microsoft.com/office/officeart/2008/layout/NameandTitleOrganizationalChart"/>
    <dgm:cxn modelId="{F062AAB3-CC25-4B9D-9C4A-74A524851784}" type="presParOf" srcId="{F460E9F7-9389-426E-BB7E-40843D5F924A}" destId="{A5AB3B7F-4CF4-4318-9DCB-57A2E81B8B20}" srcOrd="2" destOrd="0" presId="urn:microsoft.com/office/officeart/2008/layout/NameandTitleOrganizationalChart"/>
    <dgm:cxn modelId="{EF4FE152-0E7E-4C6F-A0DC-8EE14C592028}" type="presParOf" srcId="{523C9D22-73E4-4115-96C4-7A9382F12288}" destId="{309513CC-CFCC-437C-9E0C-DEB18C818C69}" srcOrd="1" destOrd="0" presId="urn:microsoft.com/office/officeart/2008/layout/NameandTitleOrganizationalChart"/>
    <dgm:cxn modelId="{773F0299-A632-4936-9C34-40A4782D3295}" type="presParOf" srcId="{523C9D22-73E4-4115-96C4-7A9382F12288}" destId="{8753FCA8-9CFE-4148-AAE5-AF5EEF7CBE16}" srcOrd="2" destOrd="0" presId="urn:microsoft.com/office/officeart/2008/layout/NameandTitleOrganizationalChart"/>
    <dgm:cxn modelId="{930CB679-9BB1-4E59-9CA8-4B9F543A5B96}" type="presParOf" srcId="{59D829E9-5D1A-437C-BF8A-B535864D3EDD}" destId="{B030AD06-7BA1-4A6A-8A51-540A207D4B1F}" srcOrd="2" destOrd="0" presId="urn:microsoft.com/office/officeart/2008/layout/NameandTitleOrganizationalChart"/>
    <dgm:cxn modelId="{FCF489DA-EDF3-44DF-98E2-220B7AA619B7}" type="presParOf" srcId="{59D829E9-5D1A-437C-BF8A-B535864D3EDD}" destId="{99632A15-7B74-4B31-884E-CE2C2F395DBB}" srcOrd="3" destOrd="0" presId="urn:microsoft.com/office/officeart/2008/layout/NameandTitleOrganizationalChart"/>
    <dgm:cxn modelId="{87ED669A-2438-45E6-B992-2F7EF3D85ADB}" type="presParOf" srcId="{99632A15-7B74-4B31-884E-CE2C2F395DBB}" destId="{FBA296DC-A56D-4B49-89D8-2684065012AA}" srcOrd="0" destOrd="0" presId="urn:microsoft.com/office/officeart/2008/layout/NameandTitleOrganizationalChart"/>
    <dgm:cxn modelId="{6E07102C-91C8-4F8A-A7EC-AF571F657EA8}" type="presParOf" srcId="{FBA296DC-A56D-4B49-89D8-2684065012AA}" destId="{5F5C7B21-DAF1-4A2F-B26E-3984DEE27452}" srcOrd="0" destOrd="0" presId="urn:microsoft.com/office/officeart/2008/layout/NameandTitleOrganizationalChart"/>
    <dgm:cxn modelId="{090D02B2-8D17-4D8E-8F62-B117FF10B8D8}" type="presParOf" srcId="{FBA296DC-A56D-4B49-89D8-2684065012AA}" destId="{D93A9080-B75B-4AF7-808F-FCECE1D79A82}" srcOrd="1" destOrd="0" presId="urn:microsoft.com/office/officeart/2008/layout/NameandTitleOrganizationalChart"/>
    <dgm:cxn modelId="{5AD56B72-59C5-43E6-92D9-38A46926D998}" type="presParOf" srcId="{FBA296DC-A56D-4B49-89D8-2684065012AA}" destId="{8F82D43D-CA82-4D98-8C40-0AD52BC688C9}" srcOrd="2" destOrd="0" presId="urn:microsoft.com/office/officeart/2008/layout/NameandTitleOrganizationalChart"/>
    <dgm:cxn modelId="{D9E04378-DD00-4B51-896B-5CB2527E72D1}" type="presParOf" srcId="{99632A15-7B74-4B31-884E-CE2C2F395DBB}" destId="{5A45D826-30EC-4AA1-B5D9-436B75BCA83A}" srcOrd="1" destOrd="0" presId="urn:microsoft.com/office/officeart/2008/layout/NameandTitleOrganizationalChart"/>
    <dgm:cxn modelId="{8F99C608-3F77-4A88-9AE8-7451F6BAE4EF}" type="presParOf" srcId="{99632A15-7B74-4B31-884E-CE2C2F395DBB}" destId="{10E4CEF6-5623-479C-83EA-73C267E50151}" srcOrd="2" destOrd="0" presId="urn:microsoft.com/office/officeart/2008/layout/NameandTitleOrganizationalChart"/>
    <dgm:cxn modelId="{C91ADB74-54C4-43E1-9A4A-E34D36E4E85E}" type="presParOf" srcId="{A0F06FF3-5B27-4889-921C-4ACE557A9FDA}" destId="{2FB08822-2A8B-4A5A-9AFF-B3B35BC95770}" srcOrd="2" destOrd="0" presId="urn:microsoft.com/office/officeart/2008/layout/NameandTitleOrganizationalChart"/>
    <dgm:cxn modelId="{D78666F7-2334-45C8-AE2F-C9853A0CA54C}" type="presParOf" srcId="{12E492B8-9D89-483D-8AE3-7E0106039EF9}" destId="{BE0D07B5-4109-4586-BB04-4B3382079F85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DF86F8-D16A-4134-876E-0FCFE7DF358A}" type="doc">
      <dgm:prSet loTypeId="urn:microsoft.com/office/officeart/2005/8/layout/default#1" loCatId="list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ru-RU"/>
        </a:p>
      </dgm:t>
    </dgm:pt>
    <dgm:pt modelId="{C91A7ACC-36F3-496F-B87C-37EBDC90F15B}">
      <dgm:prSet phldrT="[Текст]" custT="1"/>
      <dgm:spPr/>
      <dgm:t>
        <a:bodyPr/>
        <a:lstStyle/>
        <a:p>
          <a:r>
            <a:rPr lang="ru-RU" sz="2400" b="1" dirty="0">
              <a:solidFill>
                <a:schemeClr val="tx2">
                  <a:lumMod val="50000"/>
                </a:schemeClr>
              </a:solidFill>
            </a:rPr>
            <a:t>Фрикционная</a:t>
          </a:r>
        </a:p>
      </dgm:t>
    </dgm:pt>
    <dgm:pt modelId="{84A15BD4-B6F7-4B84-98A7-51B0A1651132}" type="parTrans" cxnId="{488F6E81-8F46-46E4-BD16-971ACE6D6E8B}">
      <dgm:prSet/>
      <dgm:spPr/>
      <dgm:t>
        <a:bodyPr/>
        <a:lstStyle/>
        <a:p>
          <a:endParaRPr lang="ru-RU"/>
        </a:p>
      </dgm:t>
    </dgm:pt>
    <dgm:pt modelId="{06AE99C8-5A7E-451D-8610-07CD029890B5}" type="sibTrans" cxnId="{488F6E81-8F46-46E4-BD16-971ACE6D6E8B}">
      <dgm:prSet/>
      <dgm:spPr/>
      <dgm:t>
        <a:bodyPr/>
        <a:lstStyle/>
        <a:p>
          <a:endParaRPr lang="ru-RU"/>
        </a:p>
      </dgm:t>
    </dgm:pt>
    <dgm:pt modelId="{A2386A49-61E6-490C-A3FD-4AD7E28BCC84}">
      <dgm:prSet phldrT="[Текст]" custT="1"/>
      <dgm:spPr/>
      <dgm:t>
        <a:bodyPr/>
        <a:lstStyle/>
        <a:p>
          <a:r>
            <a:rPr lang="ru-RU" sz="1800" dirty="0">
              <a:solidFill>
                <a:schemeClr val="tx2">
                  <a:lumMod val="50000"/>
                </a:schemeClr>
              </a:solidFill>
            </a:rPr>
            <a:t>Связана с временными затратами на поиск новой работы лицами, имеющими необходимую квалификацию</a:t>
          </a:r>
        </a:p>
      </dgm:t>
    </dgm:pt>
    <dgm:pt modelId="{45FC68CB-3C4B-4A05-AF53-C854A4061D51}" type="parTrans" cxnId="{F06DAF52-0F8A-4346-8A65-1AA8C7D79779}">
      <dgm:prSet/>
      <dgm:spPr/>
      <dgm:t>
        <a:bodyPr/>
        <a:lstStyle/>
        <a:p>
          <a:endParaRPr lang="ru-RU"/>
        </a:p>
      </dgm:t>
    </dgm:pt>
    <dgm:pt modelId="{5FAB8E0A-2B72-40B1-9EA1-7FA48D2423B2}" type="sibTrans" cxnId="{F06DAF52-0F8A-4346-8A65-1AA8C7D79779}">
      <dgm:prSet/>
      <dgm:spPr/>
      <dgm:t>
        <a:bodyPr/>
        <a:lstStyle/>
        <a:p>
          <a:endParaRPr lang="ru-RU"/>
        </a:p>
      </dgm:t>
    </dgm:pt>
    <dgm:pt modelId="{B37FA842-EBD4-4CD1-A326-08A45B6CFAE0}">
      <dgm:prSet phldrT="[Текст]" custT="1"/>
      <dgm:spPr/>
      <dgm:t>
        <a:bodyPr/>
        <a:lstStyle/>
        <a:p>
          <a:r>
            <a:rPr lang="ru-RU" sz="1600" dirty="0">
              <a:solidFill>
                <a:schemeClr val="tx2">
                  <a:lumMod val="50000"/>
                </a:schemeClr>
              </a:solidFill>
            </a:rPr>
            <a:t>Структурная</a:t>
          </a:r>
        </a:p>
      </dgm:t>
    </dgm:pt>
    <dgm:pt modelId="{18906AFD-825A-4DBD-AA7F-1325D9633DC6}" type="parTrans" cxnId="{49141A26-A8ED-4D73-B5D6-61DFA1BBB64F}">
      <dgm:prSet/>
      <dgm:spPr/>
      <dgm:t>
        <a:bodyPr/>
        <a:lstStyle/>
        <a:p>
          <a:endParaRPr lang="ru-RU"/>
        </a:p>
      </dgm:t>
    </dgm:pt>
    <dgm:pt modelId="{1D72EA6F-7D34-4339-B13A-5F07458865D4}" type="sibTrans" cxnId="{49141A26-A8ED-4D73-B5D6-61DFA1BBB64F}">
      <dgm:prSet/>
      <dgm:spPr/>
      <dgm:t>
        <a:bodyPr/>
        <a:lstStyle/>
        <a:p>
          <a:endParaRPr lang="ru-RU"/>
        </a:p>
      </dgm:t>
    </dgm:pt>
    <dgm:pt modelId="{2D5E6CFC-9717-459B-92CB-8757CC965D53}">
      <dgm:prSet phldrT="[Текст]" custT="1"/>
      <dgm:spPr/>
      <dgm:t>
        <a:bodyPr/>
        <a:lstStyle/>
        <a:p>
          <a:r>
            <a:rPr lang="ru-RU" sz="1600" dirty="0">
              <a:solidFill>
                <a:schemeClr val="tx2">
                  <a:lumMod val="50000"/>
                </a:schemeClr>
              </a:solidFill>
            </a:rPr>
            <a:t>Связана с технологическими сдвигами в производстве, которые обесценивают квалификацию некоторых работников;</a:t>
          </a:r>
        </a:p>
      </dgm:t>
    </dgm:pt>
    <dgm:pt modelId="{BAA3E8E3-7AEC-4F84-A201-834BD73F9021}" type="parTrans" cxnId="{35DB2F51-C93D-44BA-B537-E3D7F0FB3A22}">
      <dgm:prSet/>
      <dgm:spPr/>
      <dgm:t>
        <a:bodyPr/>
        <a:lstStyle/>
        <a:p>
          <a:endParaRPr lang="ru-RU"/>
        </a:p>
      </dgm:t>
    </dgm:pt>
    <dgm:pt modelId="{774AA8EB-E20B-4F32-AF01-DB28F617C976}" type="sibTrans" cxnId="{35DB2F51-C93D-44BA-B537-E3D7F0FB3A22}">
      <dgm:prSet/>
      <dgm:spPr/>
      <dgm:t>
        <a:bodyPr/>
        <a:lstStyle/>
        <a:p>
          <a:endParaRPr lang="ru-RU"/>
        </a:p>
      </dgm:t>
    </dgm:pt>
    <dgm:pt modelId="{666B5580-290C-41B1-8CAB-36BA585FDD38}">
      <dgm:prSet phldrT="[Текст]" custT="1"/>
      <dgm:spPr/>
      <dgm:t>
        <a:bodyPr/>
        <a:lstStyle/>
        <a:p>
          <a:r>
            <a:rPr lang="ru-RU" sz="1600" dirty="0">
              <a:solidFill>
                <a:schemeClr val="tx2">
                  <a:lumMod val="50000"/>
                </a:schemeClr>
              </a:solidFill>
            </a:rPr>
            <a:t>Объясняется несовпадением структуры спроса на труд и его предложения</a:t>
          </a:r>
        </a:p>
      </dgm:t>
    </dgm:pt>
    <dgm:pt modelId="{770F3907-152E-4413-BEBB-43E006F6D8BB}" type="parTrans" cxnId="{317296D0-BA25-4BD9-99DD-DC49AAF3D9F8}">
      <dgm:prSet/>
      <dgm:spPr/>
      <dgm:t>
        <a:bodyPr/>
        <a:lstStyle/>
        <a:p>
          <a:endParaRPr lang="ru-RU"/>
        </a:p>
      </dgm:t>
    </dgm:pt>
    <dgm:pt modelId="{FB5B6A7F-6728-40B8-8616-54837D86D754}" type="sibTrans" cxnId="{317296D0-BA25-4BD9-99DD-DC49AAF3D9F8}">
      <dgm:prSet/>
      <dgm:spPr/>
      <dgm:t>
        <a:bodyPr/>
        <a:lstStyle/>
        <a:p>
          <a:endParaRPr lang="ru-RU"/>
        </a:p>
      </dgm:t>
    </dgm:pt>
    <dgm:pt modelId="{D111BC91-EC1A-4A6D-A08D-EE70A42F5CC0}">
      <dgm:prSet phldrT="[Текст]" custT="1"/>
      <dgm:spPr/>
      <dgm:t>
        <a:bodyPr/>
        <a:lstStyle/>
        <a:p>
          <a:r>
            <a:rPr lang="ru-RU" sz="2000" dirty="0">
              <a:solidFill>
                <a:schemeClr val="tx2">
                  <a:lumMod val="50000"/>
                </a:schemeClr>
              </a:solidFill>
            </a:rPr>
            <a:t>Циклическая</a:t>
          </a:r>
        </a:p>
      </dgm:t>
    </dgm:pt>
    <dgm:pt modelId="{AC619220-F4A0-4E94-9606-1136AD0FF5EB}" type="parTrans" cxnId="{76BF782D-894B-46A9-81AC-2F76344C35CB}">
      <dgm:prSet/>
      <dgm:spPr/>
      <dgm:t>
        <a:bodyPr/>
        <a:lstStyle/>
        <a:p>
          <a:endParaRPr lang="ru-RU"/>
        </a:p>
      </dgm:t>
    </dgm:pt>
    <dgm:pt modelId="{ED33E1ED-3E94-4912-BD66-58231E6CB3FF}" type="sibTrans" cxnId="{76BF782D-894B-46A9-81AC-2F76344C35CB}">
      <dgm:prSet/>
      <dgm:spPr/>
      <dgm:t>
        <a:bodyPr/>
        <a:lstStyle/>
        <a:p>
          <a:endParaRPr lang="ru-RU"/>
        </a:p>
      </dgm:t>
    </dgm:pt>
    <dgm:pt modelId="{831D0CC0-B3CF-484A-8141-63808B6255E0}">
      <dgm:prSet phldrT="[Текст]" custT="1"/>
      <dgm:spPr/>
      <dgm:t>
        <a:bodyPr/>
        <a:lstStyle/>
        <a:p>
          <a:r>
            <a:rPr lang="ru-RU" sz="2000" dirty="0">
              <a:solidFill>
                <a:schemeClr val="tx2">
                  <a:lumMod val="50000"/>
                </a:schemeClr>
              </a:solidFill>
            </a:rPr>
            <a:t>Вызвана циклическим сжатием производства, экономическим спадом; связана с общим низким спросом на труд.</a:t>
          </a:r>
        </a:p>
      </dgm:t>
    </dgm:pt>
    <dgm:pt modelId="{78AD9245-B83A-474D-93ED-379607B1BEFD}" type="parTrans" cxnId="{7DD6CBAE-AD29-4059-9EAC-8C7CD71ABF16}">
      <dgm:prSet/>
      <dgm:spPr/>
      <dgm:t>
        <a:bodyPr/>
        <a:lstStyle/>
        <a:p>
          <a:endParaRPr lang="ru-RU"/>
        </a:p>
      </dgm:t>
    </dgm:pt>
    <dgm:pt modelId="{68648D58-2FBC-4D4D-90A9-C52BF048A0F1}" type="sibTrans" cxnId="{7DD6CBAE-AD29-4059-9EAC-8C7CD71ABF16}">
      <dgm:prSet/>
      <dgm:spPr/>
      <dgm:t>
        <a:bodyPr/>
        <a:lstStyle/>
        <a:p>
          <a:endParaRPr lang="ru-RU"/>
        </a:p>
      </dgm:t>
    </dgm:pt>
    <dgm:pt modelId="{78DB9FE9-957F-46DA-9630-652E7C62E300}">
      <dgm:prSet phldrT="[Текст]" custT="1"/>
      <dgm:spPr/>
      <dgm:t>
        <a:bodyPr/>
        <a:lstStyle/>
        <a:p>
          <a:r>
            <a:rPr lang="ru-RU" sz="1700" dirty="0">
              <a:solidFill>
                <a:schemeClr val="tx2">
                  <a:lumMod val="50000"/>
                </a:schemeClr>
              </a:solidFill>
            </a:rPr>
            <a:t>Естественный уровень безработицы –уровень, который соответствует экономике полной занятости, обусловлен естественными причинами и не связан с динамикой эк. роста</a:t>
          </a:r>
        </a:p>
      </dgm:t>
    </dgm:pt>
    <dgm:pt modelId="{B7EBD1F5-E260-4422-9DA2-FDB477E54429}" type="parTrans" cxnId="{8FC9883B-6D61-442E-A37F-1DA1E6803036}">
      <dgm:prSet/>
      <dgm:spPr/>
      <dgm:t>
        <a:bodyPr/>
        <a:lstStyle/>
        <a:p>
          <a:endParaRPr lang="ru-RU"/>
        </a:p>
      </dgm:t>
    </dgm:pt>
    <dgm:pt modelId="{947D65C4-059D-4126-9AD9-C5F20E66CF7E}" type="sibTrans" cxnId="{8FC9883B-6D61-442E-A37F-1DA1E6803036}">
      <dgm:prSet/>
      <dgm:spPr/>
      <dgm:t>
        <a:bodyPr/>
        <a:lstStyle/>
        <a:p>
          <a:endParaRPr lang="ru-RU"/>
        </a:p>
      </dgm:t>
    </dgm:pt>
    <dgm:pt modelId="{13DDB934-199B-4CCE-8707-A76C563B12DC}">
      <dgm:prSet phldrT="[Текст]" custT="1"/>
      <dgm:spPr/>
      <dgm:t>
        <a:bodyPr/>
        <a:lstStyle/>
        <a:p>
          <a:r>
            <a:rPr lang="ru-RU" sz="1700" dirty="0">
              <a:solidFill>
                <a:schemeClr val="tx2">
                  <a:lumMod val="50000"/>
                </a:schemeClr>
              </a:solidFill>
            </a:rPr>
            <a:t>общее число (уровень) фрикционных и структурных безработных.</a:t>
          </a:r>
        </a:p>
      </dgm:t>
    </dgm:pt>
    <dgm:pt modelId="{55305F81-410E-498A-9D4F-EBC08F915AE4}" type="parTrans" cxnId="{D3214A22-89EA-4F16-84D3-6615BAB22091}">
      <dgm:prSet/>
      <dgm:spPr/>
      <dgm:t>
        <a:bodyPr/>
        <a:lstStyle/>
        <a:p>
          <a:endParaRPr lang="ru-RU"/>
        </a:p>
      </dgm:t>
    </dgm:pt>
    <dgm:pt modelId="{9FCFBB4B-2265-4F86-BF92-8326BCB678FE}" type="sibTrans" cxnId="{D3214A22-89EA-4F16-84D3-6615BAB22091}">
      <dgm:prSet/>
      <dgm:spPr/>
      <dgm:t>
        <a:bodyPr/>
        <a:lstStyle/>
        <a:p>
          <a:endParaRPr lang="ru-RU"/>
        </a:p>
      </dgm:t>
    </dgm:pt>
    <dgm:pt modelId="{59A2A8CB-777B-4018-9D83-2E7A19625550}" type="pres">
      <dgm:prSet presAssocID="{2EDF86F8-D16A-4134-876E-0FCFE7DF358A}" presName="diagram" presStyleCnt="0">
        <dgm:presLayoutVars>
          <dgm:dir/>
          <dgm:resizeHandles val="exact"/>
        </dgm:presLayoutVars>
      </dgm:prSet>
      <dgm:spPr/>
    </dgm:pt>
    <dgm:pt modelId="{F43EF8BD-94DD-4026-9491-E94A4674EC23}" type="pres">
      <dgm:prSet presAssocID="{C91A7ACC-36F3-496F-B87C-37EBDC90F15B}" presName="node" presStyleLbl="node1" presStyleIdx="0" presStyleCnt="4" custLinFactNeighborX="-1667" custLinFactNeighborY="-82">
        <dgm:presLayoutVars>
          <dgm:bulletEnabled val="1"/>
        </dgm:presLayoutVars>
      </dgm:prSet>
      <dgm:spPr/>
    </dgm:pt>
    <dgm:pt modelId="{586E568A-E5C1-453E-9413-C9A178D111BE}" type="pres">
      <dgm:prSet presAssocID="{06AE99C8-5A7E-451D-8610-07CD029890B5}" presName="sibTrans" presStyleCnt="0"/>
      <dgm:spPr/>
    </dgm:pt>
    <dgm:pt modelId="{87E24EDF-4971-4F86-B2D9-ABB69BB26E90}" type="pres">
      <dgm:prSet presAssocID="{B37FA842-EBD4-4CD1-A326-08A45B6CFAE0}" presName="node" presStyleLbl="node1" presStyleIdx="1" presStyleCnt="4">
        <dgm:presLayoutVars>
          <dgm:bulletEnabled val="1"/>
        </dgm:presLayoutVars>
      </dgm:prSet>
      <dgm:spPr/>
    </dgm:pt>
    <dgm:pt modelId="{C687F9E3-E675-423E-B717-AE2CE7F2D2B2}" type="pres">
      <dgm:prSet presAssocID="{1D72EA6F-7D34-4339-B13A-5F07458865D4}" presName="sibTrans" presStyleCnt="0"/>
      <dgm:spPr/>
    </dgm:pt>
    <dgm:pt modelId="{3B752FBC-45A0-4305-8B8B-CDF1ED85E565}" type="pres">
      <dgm:prSet presAssocID="{D111BC91-EC1A-4A6D-A08D-EE70A42F5CC0}" presName="node" presStyleLbl="node1" presStyleIdx="2" presStyleCnt="4" custLinFactNeighborX="1074" custLinFactNeighborY="-20">
        <dgm:presLayoutVars>
          <dgm:bulletEnabled val="1"/>
        </dgm:presLayoutVars>
      </dgm:prSet>
      <dgm:spPr/>
    </dgm:pt>
    <dgm:pt modelId="{E214476A-C596-4C4E-8F6F-1707EAF83997}" type="pres">
      <dgm:prSet presAssocID="{ED33E1ED-3E94-4912-BD66-58231E6CB3FF}" presName="sibTrans" presStyleCnt="0"/>
      <dgm:spPr/>
    </dgm:pt>
    <dgm:pt modelId="{8D554245-D497-4261-AF72-0E7003194412}" type="pres">
      <dgm:prSet presAssocID="{78DB9FE9-957F-46DA-9630-652E7C62E300}" presName="node" presStyleLbl="node1" presStyleIdx="3" presStyleCnt="4">
        <dgm:presLayoutVars>
          <dgm:bulletEnabled val="1"/>
        </dgm:presLayoutVars>
      </dgm:prSet>
      <dgm:spPr/>
    </dgm:pt>
  </dgm:ptLst>
  <dgm:cxnLst>
    <dgm:cxn modelId="{D3214A22-89EA-4F16-84D3-6615BAB22091}" srcId="{78DB9FE9-957F-46DA-9630-652E7C62E300}" destId="{13DDB934-199B-4CCE-8707-A76C563B12DC}" srcOrd="0" destOrd="0" parTransId="{55305F81-410E-498A-9D4F-EBC08F915AE4}" sibTransId="{9FCFBB4B-2265-4F86-BF92-8326BCB678FE}"/>
    <dgm:cxn modelId="{49141A26-A8ED-4D73-B5D6-61DFA1BBB64F}" srcId="{2EDF86F8-D16A-4134-876E-0FCFE7DF358A}" destId="{B37FA842-EBD4-4CD1-A326-08A45B6CFAE0}" srcOrd="1" destOrd="0" parTransId="{18906AFD-825A-4DBD-AA7F-1325D9633DC6}" sibTransId="{1D72EA6F-7D34-4339-B13A-5F07458865D4}"/>
    <dgm:cxn modelId="{76BF782D-894B-46A9-81AC-2F76344C35CB}" srcId="{2EDF86F8-D16A-4134-876E-0FCFE7DF358A}" destId="{D111BC91-EC1A-4A6D-A08D-EE70A42F5CC0}" srcOrd="2" destOrd="0" parTransId="{AC619220-F4A0-4E94-9606-1136AD0FF5EB}" sibTransId="{ED33E1ED-3E94-4912-BD66-58231E6CB3FF}"/>
    <dgm:cxn modelId="{40190237-5AF4-43CD-B082-EC9C18DD7E55}" type="presOf" srcId="{A2386A49-61E6-490C-A3FD-4AD7E28BCC84}" destId="{F43EF8BD-94DD-4026-9491-E94A4674EC23}" srcOrd="0" destOrd="1" presId="urn:microsoft.com/office/officeart/2005/8/layout/default#1"/>
    <dgm:cxn modelId="{8FC9883B-6D61-442E-A37F-1DA1E6803036}" srcId="{2EDF86F8-D16A-4134-876E-0FCFE7DF358A}" destId="{78DB9FE9-957F-46DA-9630-652E7C62E300}" srcOrd="3" destOrd="0" parTransId="{B7EBD1F5-E260-4422-9DA2-FDB477E54429}" sibTransId="{947D65C4-059D-4126-9AD9-C5F20E66CF7E}"/>
    <dgm:cxn modelId="{99449340-15F5-46F8-BA43-AC7A8404F6CA}" type="presOf" srcId="{D111BC91-EC1A-4A6D-A08D-EE70A42F5CC0}" destId="{3B752FBC-45A0-4305-8B8B-CDF1ED85E565}" srcOrd="0" destOrd="0" presId="urn:microsoft.com/office/officeart/2005/8/layout/default#1"/>
    <dgm:cxn modelId="{35DB2F51-C93D-44BA-B537-E3D7F0FB3A22}" srcId="{B37FA842-EBD4-4CD1-A326-08A45B6CFAE0}" destId="{2D5E6CFC-9717-459B-92CB-8757CC965D53}" srcOrd="0" destOrd="0" parTransId="{BAA3E8E3-7AEC-4F84-A201-834BD73F9021}" sibTransId="{774AA8EB-E20B-4F32-AF01-DB28F617C976}"/>
    <dgm:cxn modelId="{F06DAF52-0F8A-4346-8A65-1AA8C7D79779}" srcId="{C91A7ACC-36F3-496F-B87C-37EBDC90F15B}" destId="{A2386A49-61E6-490C-A3FD-4AD7E28BCC84}" srcOrd="0" destOrd="0" parTransId="{45FC68CB-3C4B-4A05-AF53-C854A4061D51}" sibTransId="{5FAB8E0A-2B72-40B1-9EA1-7FA48D2423B2}"/>
    <dgm:cxn modelId="{0E7BC257-341C-4BBC-90D2-740BABCAFAFE}" type="presOf" srcId="{13DDB934-199B-4CCE-8707-A76C563B12DC}" destId="{8D554245-D497-4261-AF72-0E7003194412}" srcOrd="0" destOrd="1" presId="urn:microsoft.com/office/officeart/2005/8/layout/default#1"/>
    <dgm:cxn modelId="{488F6E81-8F46-46E4-BD16-971ACE6D6E8B}" srcId="{2EDF86F8-D16A-4134-876E-0FCFE7DF358A}" destId="{C91A7ACC-36F3-496F-B87C-37EBDC90F15B}" srcOrd="0" destOrd="0" parTransId="{84A15BD4-B6F7-4B84-98A7-51B0A1651132}" sibTransId="{06AE99C8-5A7E-451D-8610-07CD029890B5}"/>
    <dgm:cxn modelId="{1D95579E-F5B9-4C6D-9868-18015948206C}" type="presOf" srcId="{B37FA842-EBD4-4CD1-A326-08A45B6CFAE0}" destId="{87E24EDF-4971-4F86-B2D9-ABB69BB26E90}" srcOrd="0" destOrd="0" presId="urn:microsoft.com/office/officeart/2005/8/layout/default#1"/>
    <dgm:cxn modelId="{7DD6CBAE-AD29-4059-9EAC-8C7CD71ABF16}" srcId="{D111BC91-EC1A-4A6D-A08D-EE70A42F5CC0}" destId="{831D0CC0-B3CF-484A-8141-63808B6255E0}" srcOrd="0" destOrd="0" parTransId="{78AD9245-B83A-474D-93ED-379607B1BEFD}" sibTransId="{68648D58-2FBC-4D4D-90A9-C52BF048A0F1}"/>
    <dgm:cxn modelId="{72DF2AB7-262E-47DD-BCB7-B4C6D6A0E9B8}" type="presOf" srcId="{78DB9FE9-957F-46DA-9630-652E7C62E300}" destId="{8D554245-D497-4261-AF72-0E7003194412}" srcOrd="0" destOrd="0" presId="urn:microsoft.com/office/officeart/2005/8/layout/default#1"/>
    <dgm:cxn modelId="{898796BA-0263-4325-9EB5-320164927C72}" type="presOf" srcId="{2D5E6CFC-9717-459B-92CB-8757CC965D53}" destId="{87E24EDF-4971-4F86-B2D9-ABB69BB26E90}" srcOrd="0" destOrd="1" presId="urn:microsoft.com/office/officeart/2005/8/layout/default#1"/>
    <dgm:cxn modelId="{317296D0-BA25-4BD9-99DD-DC49AAF3D9F8}" srcId="{B37FA842-EBD4-4CD1-A326-08A45B6CFAE0}" destId="{666B5580-290C-41B1-8CAB-36BA585FDD38}" srcOrd="1" destOrd="0" parTransId="{770F3907-152E-4413-BEBB-43E006F6D8BB}" sibTransId="{FB5B6A7F-6728-40B8-8616-54837D86D754}"/>
    <dgm:cxn modelId="{D918B1EB-65F1-495F-9D87-EDA74D3BDA81}" type="presOf" srcId="{666B5580-290C-41B1-8CAB-36BA585FDD38}" destId="{87E24EDF-4971-4F86-B2D9-ABB69BB26E90}" srcOrd="0" destOrd="2" presId="urn:microsoft.com/office/officeart/2005/8/layout/default#1"/>
    <dgm:cxn modelId="{F246F4EB-BA02-414E-A75A-05441F6957DF}" type="presOf" srcId="{C91A7ACC-36F3-496F-B87C-37EBDC90F15B}" destId="{F43EF8BD-94DD-4026-9491-E94A4674EC23}" srcOrd="0" destOrd="0" presId="urn:microsoft.com/office/officeart/2005/8/layout/default#1"/>
    <dgm:cxn modelId="{198F78F5-6A44-40A1-A5CF-C4854496E284}" type="presOf" srcId="{831D0CC0-B3CF-484A-8141-63808B6255E0}" destId="{3B752FBC-45A0-4305-8B8B-CDF1ED85E565}" srcOrd="0" destOrd="1" presId="urn:microsoft.com/office/officeart/2005/8/layout/default#1"/>
    <dgm:cxn modelId="{D20C76F7-5A34-486F-A471-52762CF544EF}" type="presOf" srcId="{2EDF86F8-D16A-4134-876E-0FCFE7DF358A}" destId="{59A2A8CB-777B-4018-9D83-2E7A19625550}" srcOrd="0" destOrd="0" presId="urn:microsoft.com/office/officeart/2005/8/layout/default#1"/>
    <dgm:cxn modelId="{5412D64F-535D-4700-BE44-D74CADF7F9A9}" type="presParOf" srcId="{59A2A8CB-777B-4018-9D83-2E7A19625550}" destId="{F43EF8BD-94DD-4026-9491-E94A4674EC23}" srcOrd="0" destOrd="0" presId="urn:microsoft.com/office/officeart/2005/8/layout/default#1"/>
    <dgm:cxn modelId="{E8AE4926-EBC6-4C14-B4F9-89FC3663EED3}" type="presParOf" srcId="{59A2A8CB-777B-4018-9D83-2E7A19625550}" destId="{586E568A-E5C1-453E-9413-C9A178D111BE}" srcOrd="1" destOrd="0" presId="urn:microsoft.com/office/officeart/2005/8/layout/default#1"/>
    <dgm:cxn modelId="{73543DB8-52AE-4A7A-ADFA-A9026CF463E5}" type="presParOf" srcId="{59A2A8CB-777B-4018-9D83-2E7A19625550}" destId="{87E24EDF-4971-4F86-B2D9-ABB69BB26E90}" srcOrd="2" destOrd="0" presId="urn:microsoft.com/office/officeart/2005/8/layout/default#1"/>
    <dgm:cxn modelId="{AF697039-5544-4A0A-A2C5-4A1A5F4DDD06}" type="presParOf" srcId="{59A2A8CB-777B-4018-9D83-2E7A19625550}" destId="{C687F9E3-E675-423E-B717-AE2CE7F2D2B2}" srcOrd="3" destOrd="0" presId="urn:microsoft.com/office/officeart/2005/8/layout/default#1"/>
    <dgm:cxn modelId="{597D6754-6F3D-4D42-8BBF-7849D90A0D2B}" type="presParOf" srcId="{59A2A8CB-777B-4018-9D83-2E7A19625550}" destId="{3B752FBC-45A0-4305-8B8B-CDF1ED85E565}" srcOrd="4" destOrd="0" presId="urn:microsoft.com/office/officeart/2005/8/layout/default#1"/>
    <dgm:cxn modelId="{0CCDE8AA-76F4-4150-A934-1C3F8729B93E}" type="presParOf" srcId="{59A2A8CB-777B-4018-9D83-2E7A19625550}" destId="{E214476A-C596-4C4E-8F6F-1707EAF83997}" srcOrd="5" destOrd="0" presId="urn:microsoft.com/office/officeart/2005/8/layout/default#1"/>
    <dgm:cxn modelId="{CA70663D-38E0-486D-8637-94B277E39919}" type="presParOf" srcId="{59A2A8CB-777B-4018-9D83-2E7A19625550}" destId="{8D554245-D497-4261-AF72-0E7003194412}" srcOrd="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E9EFE8-60B6-41DB-8F38-9B08A0591DF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DCED984-36D9-421F-BF13-40D3DDC15FF8}">
      <dgm:prSet phldrT="[Текст]"/>
      <dgm:spPr/>
      <dgm:t>
        <a:bodyPr vert="vert270"/>
        <a:lstStyle/>
        <a:p>
          <a:r>
            <a:rPr lang="ru-RU" dirty="0"/>
            <a:t>Другие социальные последствия безработицы</a:t>
          </a:r>
        </a:p>
      </dgm:t>
    </dgm:pt>
    <dgm:pt modelId="{5DBC9E20-A197-4964-947E-461B8BE9AD69}" type="parTrans" cxnId="{583D396B-0A1B-4421-8153-71E8DA483F03}">
      <dgm:prSet/>
      <dgm:spPr/>
      <dgm:t>
        <a:bodyPr/>
        <a:lstStyle/>
        <a:p>
          <a:endParaRPr lang="ru-RU"/>
        </a:p>
      </dgm:t>
    </dgm:pt>
    <dgm:pt modelId="{0FF7775E-DA09-451A-A48A-EA3383D51E22}" type="sibTrans" cxnId="{583D396B-0A1B-4421-8153-71E8DA483F03}">
      <dgm:prSet/>
      <dgm:spPr/>
      <dgm:t>
        <a:bodyPr/>
        <a:lstStyle/>
        <a:p>
          <a:endParaRPr lang="ru-RU"/>
        </a:p>
      </dgm:t>
    </dgm:pt>
    <dgm:pt modelId="{C13111C4-7709-4E75-A874-A0A6BA673E4C}">
      <dgm:prSet phldrT="[Текст]"/>
      <dgm:spPr/>
      <dgm:t>
        <a:bodyPr/>
        <a:lstStyle/>
        <a:p>
          <a:r>
            <a:rPr lang="ru-RU" dirty="0"/>
            <a:t>Деквалификация лиц, потерявших работу</a:t>
          </a:r>
        </a:p>
      </dgm:t>
    </dgm:pt>
    <dgm:pt modelId="{61398C81-AD91-4D3E-A155-8DBFD64EE8AD}" type="parTrans" cxnId="{3D66CE0A-B541-4CC1-8C58-BABEA4CC3053}">
      <dgm:prSet/>
      <dgm:spPr/>
      <dgm:t>
        <a:bodyPr/>
        <a:lstStyle/>
        <a:p>
          <a:endParaRPr lang="ru-RU"/>
        </a:p>
      </dgm:t>
    </dgm:pt>
    <dgm:pt modelId="{50BD363C-7115-4C28-82DD-6206F35DD058}" type="sibTrans" cxnId="{3D66CE0A-B541-4CC1-8C58-BABEA4CC3053}">
      <dgm:prSet/>
      <dgm:spPr/>
      <dgm:t>
        <a:bodyPr/>
        <a:lstStyle/>
        <a:p>
          <a:endParaRPr lang="ru-RU"/>
        </a:p>
      </dgm:t>
    </dgm:pt>
    <dgm:pt modelId="{8C3C6053-DF61-4FFE-9340-42EF720F03CD}">
      <dgm:prSet phldrT="[Текст]"/>
      <dgm:spPr/>
      <dgm:t>
        <a:bodyPr/>
        <a:lstStyle/>
        <a:p>
          <a:r>
            <a:rPr lang="ru-RU" dirty="0"/>
            <a:t>Упадок моральных устоев общества</a:t>
          </a:r>
        </a:p>
      </dgm:t>
    </dgm:pt>
    <dgm:pt modelId="{EA26CAD9-C303-4DB7-8810-4D02C522C21B}" type="parTrans" cxnId="{240F04D1-DF75-4B67-81EA-02D7A353BB3A}">
      <dgm:prSet/>
      <dgm:spPr/>
      <dgm:t>
        <a:bodyPr/>
        <a:lstStyle/>
        <a:p>
          <a:endParaRPr lang="ru-RU"/>
        </a:p>
      </dgm:t>
    </dgm:pt>
    <dgm:pt modelId="{E3C6F49D-743D-46E0-97A3-0B3B1120F09B}" type="sibTrans" cxnId="{240F04D1-DF75-4B67-81EA-02D7A353BB3A}">
      <dgm:prSet/>
      <dgm:spPr/>
      <dgm:t>
        <a:bodyPr/>
        <a:lstStyle/>
        <a:p>
          <a:endParaRPr lang="ru-RU"/>
        </a:p>
      </dgm:t>
    </dgm:pt>
    <dgm:pt modelId="{57E9D50F-C5D8-4C4F-A6CE-89CDD2419C93}">
      <dgm:prSet phldrT="[Текст]"/>
      <dgm:spPr/>
      <dgm:t>
        <a:bodyPr/>
        <a:lstStyle/>
        <a:p>
          <a:r>
            <a:rPr lang="ru-RU" dirty="0"/>
            <a:t>Общественные и политические беспорядки</a:t>
          </a:r>
        </a:p>
      </dgm:t>
    </dgm:pt>
    <dgm:pt modelId="{10F25BB2-9FA9-4B35-BF6A-EBE9F11DFA9C}" type="parTrans" cxnId="{BC88A985-F8C0-4F49-9224-7A56C97AB451}">
      <dgm:prSet/>
      <dgm:spPr/>
      <dgm:t>
        <a:bodyPr/>
        <a:lstStyle/>
        <a:p>
          <a:endParaRPr lang="ru-RU"/>
        </a:p>
      </dgm:t>
    </dgm:pt>
    <dgm:pt modelId="{C056D40F-F4F3-43C5-ABB4-5D08E9EB933F}" type="sibTrans" cxnId="{BC88A985-F8C0-4F49-9224-7A56C97AB451}">
      <dgm:prSet/>
      <dgm:spPr/>
      <dgm:t>
        <a:bodyPr/>
        <a:lstStyle/>
        <a:p>
          <a:endParaRPr lang="ru-RU"/>
        </a:p>
      </dgm:t>
    </dgm:pt>
    <dgm:pt modelId="{323A3BC0-23CD-46DB-9E68-58E64CC188CA}">
      <dgm:prSet phldrT="[Текст]"/>
      <dgm:spPr/>
      <dgm:t>
        <a:bodyPr vert="horz"/>
        <a:lstStyle/>
        <a:p>
          <a:r>
            <a:rPr lang="ru-RU" dirty="0"/>
            <a:t>Снижение благосостояния нации</a:t>
          </a:r>
        </a:p>
      </dgm:t>
    </dgm:pt>
    <dgm:pt modelId="{7609D8FB-D82C-40DD-9643-8725B8333081}" type="parTrans" cxnId="{0DF05F09-7AAD-46E3-815B-12B52FF0735E}">
      <dgm:prSet/>
      <dgm:spPr/>
      <dgm:t>
        <a:bodyPr/>
        <a:lstStyle/>
        <a:p>
          <a:endParaRPr lang="ru-RU"/>
        </a:p>
      </dgm:t>
    </dgm:pt>
    <dgm:pt modelId="{DDB9BABB-DF43-4162-BAB4-8B18DBF6CA7C}" type="sibTrans" cxnId="{0DF05F09-7AAD-46E3-815B-12B52FF0735E}">
      <dgm:prSet/>
      <dgm:spPr/>
      <dgm:t>
        <a:bodyPr/>
        <a:lstStyle/>
        <a:p>
          <a:endParaRPr lang="ru-RU"/>
        </a:p>
      </dgm:t>
    </dgm:pt>
    <dgm:pt modelId="{04764E52-1711-45CD-95D9-AC8AACFD58C4}">
      <dgm:prSet phldrT="[Текст]"/>
      <dgm:spPr/>
      <dgm:t>
        <a:bodyPr/>
        <a:lstStyle/>
        <a:p>
          <a:r>
            <a:rPr lang="ru-RU" dirty="0"/>
            <a:t>Лишение рабочих мест пагубно сказывается на психике</a:t>
          </a:r>
        </a:p>
      </dgm:t>
    </dgm:pt>
    <dgm:pt modelId="{1AE50E53-E8A1-40DF-92EA-BAE0EC0EC6ED}" type="parTrans" cxnId="{4C6A2835-607B-44A8-AA68-FC64AD2FE44D}">
      <dgm:prSet/>
      <dgm:spPr/>
      <dgm:t>
        <a:bodyPr/>
        <a:lstStyle/>
        <a:p>
          <a:endParaRPr lang="ru-RU"/>
        </a:p>
      </dgm:t>
    </dgm:pt>
    <dgm:pt modelId="{17FE979A-3C0A-47BB-9AAA-853B765C284D}" type="sibTrans" cxnId="{4C6A2835-607B-44A8-AA68-FC64AD2FE44D}">
      <dgm:prSet/>
      <dgm:spPr/>
      <dgm:t>
        <a:bodyPr/>
        <a:lstStyle/>
        <a:p>
          <a:endParaRPr lang="ru-RU"/>
        </a:p>
      </dgm:t>
    </dgm:pt>
    <dgm:pt modelId="{AC3FDBE7-D29E-4661-8DA6-A299961E2E11}" type="pres">
      <dgm:prSet presAssocID="{9EE9EFE8-60B6-41DB-8F38-9B08A0591DFE}" presName="vert0" presStyleCnt="0">
        <dgm:presLayoutVars>
          <dgm:dir/>
          <dgm:animOne val="branch"/>
          <dgm:animLvl val="lvl"/>
        </dgm:presLayoutVars>
      </dgm:prSet>
      <dgm:spPr/>
    </dgm:pt>
    <dgm:pt modelId="{1954EEA4-2ED7-4B38-9D26-BBD629F3CF82}" type="pres">
      <dgm:prSet presAssocID="{3DCED984-36D9-421F-BF13-40D3DDC15FF8}" presName="thickLine" presStyleLbl="alignNode1" presStyleIdx="0" presStyleCnt="1"/>
      <dgm:spPr/>
    </dgm:pt>
    <dgm:pt modelId="{D5AA31EE-8627-4A4E-9EE2-C9ADD913B94A}" type="pres">
      <dgm:prSet presAssocID="{3DCED984-36D9-421F-BF13-40D3DDC15FF8}" presName="horz1" presStyleCnt="0"/>
      <dgm:spPr/>
    </dgm:pt>
    <dgm:pt modelId="{FE548C20-21B3-4363-8956-D6D0F1A55105}" type="pres">
      <dgm:prSet presAssocID="{3DCED984-36D9-421F-BF13-40D3DDC15FF8}" presName="tx1" presStyleLbl="revTx" presStyleIdx="0" presStyleCnt="6"/>
      <dgm:spPr/>
    </dgm:pt>
    <dgm:pt modelId="{9822E981-92E9-47DA-82ED-58EE3B44C402}" type="pres">
      <dgm:prSet presAssocID="{3DCED984-36D9-421F-BF13-40D3DDC15FF8}" presName="vert1" presStyleCnt="0"/>
      <dgm:spPr/>
    </dgm:pt>
    <dgm:pt modelId="{3890B0B1-495A-4CAA-B0DA-B180320A3F92}" type="pres">
      <dgm:prSet presAssocID="{323A3BC0-23CD-46DB-9E68-58E64CC188CA}" presName="vertSpace2a" presStyleCnt="0"/>
      <dgm:spPr/>
    </dgm:pt>
    <dgm:pt modelId="{E69AC55E-CF56-45B6-AA51-95B75E03B6E5}" type="pres">
      <dgm:prSet presAssocID="{323A3BC0-23CD-46DB-9E68-58E64CC188CA}" presName="horz2" presStyleCnt="0"/>
      <dgm:spPr/>
    </dgm:pt>
    <dgm:pt modelId="{470935D8-0E9A-42E7-929A-1F9C76C8093E}" type="pres">
      <dgm:prSet presAssocID="{323A3BC0-23CD-46DB-9E68-58E64CC188CA}" presName="horzSpace2" presStyleCnt="0"/>
      <dgm:spPr/>
    </dgm:pt>
    <dgm:pt modelId="{D2D1D53E-8549-4F94-82F8-AD94CBD68F94}" type="pres">
      <dgm:prSet presAssocID="{323A3BC0-23CD-46DB-9E68-58E64CC188CA}" presName="tx2" presStyleLbl="revTx" presStyleIdx="1" presStyleCnt="6"/>
      <dgm:spPr/>
    </dgm:pt>
    <dgm:pt modelId="{921BA7C2-B11D-4D9D-9884-301B92AC35F1}" type="pres">
      <dgm:prSet presAssocID="{323A3BC0-23CD-46DB-9E68-58E64CC188CA}" presName="vert2" presStyleCnt="0"/>
      <dgm:spPr/>
    </dgm:pt>
    <dgm:pt modelId="{496379A5-63A6-4A54-A991-91676803AA73}" type="pres">
      <dgm:prSet presAssocID="{323A3BC0-23CD-46DB-9E68-58E64CC188CA}" presName="thinLine2b" presStyleLbl="callout" presStyleIdx="0" presStyleCnt="5"/>
      <dgm:spPr/>
    </dgm:pt>
    <dgm:pt modelId="{6214DDF0-B748-44FE-92DC-E88AB24A5277}" type="pres">
      <dgm:prSet presAssocID="{323A3BC0-23CD-46DB-9E68-58E64CC188CA}" presName="vertSpace2b" presStyleCnt="0"/>
      <dgm:spPr/>
    </dgm:pt>
    <dgm:pt modelId="{2654C8C6-0ED2-48AD-B90D-6A0F84B21E95}" type="pres">
      <dgm:prSet presAssocID="{C13111C4-7709-4E75-A874-A0A6BA673E4C}" presName="horz2" presStyleCnt="0"/>
      <dgm:spPr/>
    </dgm:pt>
    <dgm:pt modelId="{2A1A1E0E-772E-4D75-9C26-A28C4B141941}" type="pres">
      <dgm:prSet presAssocID="{C13111C4-7709-4E75-A874-A0A6BA673E4C}" presName="horzSpace2" presStyleCnt="0"/>
      <dgm:spPr/>
    </dgm:pt>
    <dgm:pt modelId="{2A81BEA8-7F57-4705-BBBA-98427433BDE4}" type="pres">
      <dgm:prSet presAssocID="{C13111C4-7709-4E75-A874-A0A6BA673E4C}" presName="tx2" presStyleLbl="revTx" presStyleIdx="2" presStyleCnt="6"/>
      <dgm:spPr/>
    </dgm:pt>
    <dgm:pt modelId="{7E556DDC-D695-4449-8F61-C3F89C6D9734}" type="pres">
      <dgm:prSet presAssocID="{C13111C4-7709-4E75-A874-A0A6BA673E4C}" presName="vert2" presStyleCnt="0"/>
      <dgm:spPr/>
    </dgm:pt>
    <dgm:pt modelId="{D278E1CA-C005-4C51-8051-35D149AA1FF5}" type="pres">
      <dgm:prSet presAssocID="{C13111C4-7709-4E75-A874-A0A6BA673E4C}" presName="thinLine2b" presStyleLbl="callout" presStyleIdx="1" presStyleCnt="5"/>
      <dgm:spPr/>
    </dgm:pt>
    <dgm:pt modelId="{4FDBD945-2673-4557-A030-3019BFB3C300}" type="pres">
      <dgm:prSet presAssocID="{C13111C4-7709-4E75-A874-A0A6BA673E4C}" presName="vertSpace2b" presStyleCnt="0"/>
      <dgm:spPr/>
    </dgm:pt>
    <dgm:pt modelId="{AB9F2848-F1C1-42B9-86F9-CEC4080C49CC}" type="pres">
      <dgm:prSet presAssocID="{8C3C6053-DF61-4FFE-9340-42EF720F03CD}" presName="horz2" presStyleCnt="0"/>
      <dgm:spPr/>
    </dgm:pt>
    <dgm:pt modelId="{72410ED7-A969-4F82-92E1-47F2E65FB0FE}" type="pres">
      <dgm:prSet presAssocID="{8C3C6053-DF61-4FFE-9340-42EF720F03CD}" presName="horzSpace2" presStyleCnt="0"/>
      <dgm:spPr/>
    </dgm:pt>
    <dgm:pt modelId="{64BC7E0A-1974-4875-A219-BE1603A8CDD2}" type="pres">
      <dgm:prSet presAssocID="{8C3C6053-DF61-4FFE-9340-42EF720F03CD}" presName="tx2" presStyleLbl="revTx" presStyleIdx="3" presStyleCnt="6"/>
      <dgm:spPr/>
    </dgm:pt>
    <dgm:pt modelId="{F33F0BC6-F372-4949-8879-2CE7D2411C81}" type="pres">
      <dgm:prSet presAssocID="{8C3C6053-DF61-4FFE-9340-42EF720F03CD}" presName="vert2" presStyleCnt="0"/>
      <dgm:spPr/>
    </dgm:pt>
    <dgm:pt modelId="{5C22B016-C16F-42C2-AAB2-CF2CFFFC3B37}" type="pres">
      <dgm:prSet presAssocID="{8C3C6053-DF61-4FFE-9340-42EF720F03CD}" presName="thinLine2b" presStyleLbl="callout" presStyleIdx="2" presStyleCnt="5"/>
      <dgm:spPr/>
    </dgm:pt>
    <dgm:pt modelId="{EA6A9697-65E0-475C-B05A-CBE3C6758C43}" type="pres">
      <dgm:prSet presAssocID="{8C3C6053-DF61-4FFE-9340-42EF720F03CD}" presName="vertSpace2b" presStyleCnt="0"/>
      <dgm:spPr/>
    </dgm:pt>
    <dgm:pt modelId="{56F3BA79-D5CB-4D1A-9552-408E484C08AF}" type="pres">
      <dgm:prSet presAssocID="{57E9D50F-C5D8-4C4F-A6CE-89CDD2419C93}" presName="horz2" presStyleCnt="0"/>
      <dgm:spPr/>
    </dgm:pt>
    <dgm:pt modelId="{E7F2BDA8-882C-4F20-BB14-12CA2DE34E95}" type="pres">
      <dgm:prSet presAssocID="{57E9D50F-C5D8-4C4F-A6CE-89CDD2419C93}" presName="horzSpace2" presStyleCnt="0"/>
      <dgm:spPr/>
    </dgm:pt>
    <dgm:pt modelId="{F0C8094F-7CA3-4B07-802E-86E344513143}" type="pres">
      <dgm:prSet presAssocID="{57E9D50F-C5D8-4C4F-A6CE-89CDD2419C93}" presName="tx2" presStyleLbl="revTx" presStyleIdx="4" presStyleCnt="6"/>
      <dgm:spPr/>
    </dgm:pt>
    <dgm:pt modelId="{660F9A3C-DF35-4A76-AF36-85B98C45CD2D}" type="pres">
      <dgm:prSet presAssocID="{57E9D50F-C5D8-4C4F-A6CE-89CDD2419C93}" presName="vert2" presStyleCnt="0"/>
      <dgm:spPr/>
    </dgm:pt>
    <dgm:pt modelId="{107C3742-1C47-45E7-9BD4-B43D3D9695F2}" type="pres">
      <dgm:prSet presAssocID="{57E9D50F-C5D8-4C4F-A6CE-89CDD2419C93}" presName="thinLine2b" presStyleLbl="callout" presStyleIdx="3" presStyleCnt="5"/>
      <dgm:spPr/>
    </dgm:pt>
    <dgm:pt modelId="{BA98B1FD-BFF0-4840-BA7A-852CA5B51DC6}" type="pres">
      <dgm:prSet presAssocID="{57E9D50F-C5D8-4C4F-A6CE-89CDD2419C93}" presName="vertSpace2b" presStyleCnt="0"/>
      <dgm:spPr/>
    </dgm:pt>
    <dgm:pt modelId="{EB265F87-825F-4364-B220-3E38EE1312EF}" type="pres">
      <dgm:prSet presAssocID="{04764E52-1711-45CD-95D9-AC8AACFD58C4}" presName="horz2" presStyleCnt="0"/>
      <dgm:spPr/>
    </dgm:pt>
    <dgm:pt modelId="{AE25F628-BD31-4114-A0DB-FF6868EF56ED}" type="pres">
      <dgm:prSet presAssocID="{04764E52-1711-45CD-95D9-AC8AACFD58C4}" presName="horzSpace2" presStyleCnt="0"/>
      <dgm:spPr/>
    </dgm:pt>
    <dgm:pt modelId="{647EC7B2-DE29-4D7B-943E-6ED409DA8DCF}" type="pres">
      <dgm:prSet presAssocID="{04764E52-1711-45CD-95D9-AC8AACFD58C4}" presName="tx2" presStyleLbl="revTx" presStyleIdx="5" presStyleCnt="6"/>
      <dgm:spPr/>
    </dgm:pt>
    <dgm:pt modelId="{D4CDE4BB-9E7A-4E82-8B86-A86F4D576C08}" type="pres">
      <dgm:prSet presAssocID="{04764E52-1711-45CD-95D9-AC8AACFD58C4}" presName="vert2" presStyleCnt="0"/>
      <dgm:spPr/>
    </dgm:pt>
    <dgm:pt modelId="{F90A8F4D-3EF5-4546-B0F2-5CE4BBED4F25}" type="pres">
      <dgm:prSet presAssocID="{04764E52-1711-45CD-95D9-AC8AACFD58C4}" presName="thinLine2b" presStyleLbl="callout" presStyleIdx="4" presStyleCnt="5"/>
      <dgm:spPr/>
    </dgm:pt>
    <dgm:pt modelId="{B64A0A83-4CEC-48F7-857E-306B203E6566}" type="pres">
      <dgm:prSet presAssocID="{04764E52-1711-45CD-95D9-AC8AACFD58C4}" presName="vertSpace2b" presStyleCnt="0"/>
      <dgm:spPr/>
    </dgm:pt>
  </dgm:ptLst>
  <dgm:cxnLst>
    <dgm:cxn modelId="{0DF05F09-7AAD-46E3-815B-12B52FF0735E}" srcId="{3DCED984-36D9-421F-BF13-40D3DDC15FF8}" destId="{323A3BC0-23CD-46DB-9E68-58E64CC188CA}" srcOrd="0" destOrd="0" parTransId="{7609D8FB-D82C-40DD-9643-8725B8333081}" sibTransId="{DDB9BABB-DF43-4162-BAB4-8B18DBF6CA7C}"/>
    <dgm:cxn modelId="{3D66CE0A-B541-4CC1-8C58-BABEA4CC3053}" srcId="{3DCED984-36D9-421F-BF13-40D3DDC15FF8}" destId="{C13111C4-7709-4E75-A874-A0A6BA673E4C}" srcOrd="1" destOrd="0" parTransId="{61398C81-AD91-4D3E-A155-8DBFD64EE8AD}" sibTransId="{50BD363C-7115-4C28-82DD-6206F35DD058}"/>
    <dgm:cxn modelId="{5C85F12B-39F2-47B0-8951-A21DAF326D1D}" type="presOf" srcId="{8C3C6053-DF61-4FFE-9340-42EF720F03CD}" destId="{64BC7E0A-1974-4875-A219-BE1603A8CDD2}" srcOrd="0" destOrd="0" presId="urn:microsoft.com/office/officeart/2008/layout/LinedList"/>
    <dgm:cxn modelId="{4C6A2835-607B-44A8-AA68-FC64AD2FE44D}" srcId="{3DCED984-36D9-421F-BF13-40D3DDC15FF8}" destId="{04764E52-1711-45CD-95D9-AC8AACFD58C4}" srcOrd="4" destOrd="0" parTransId="{1AE50E53-E8A1-40DF-92EA-BAE0EC0EC6ED}" sibTransId="{17FE979A-3C0A-47BB-9AAA-853B765C284D}"/>
    <dgm:cxn modelId="{3E6A2B67-A858-4B14-8435-EB54EA35DC13}" type="presOf" srcId="{C13111C4-7709-4E75-A874-A0A6BA673E4C}" destId="{2A81BEA8-7F57-4705-BBBA-98427433BDE4}" srcOrd="0" destOrd="0" presId="urn:microsoft.com/office/officeart/2008/layout/LinedList"/>
    <dgm:cxn modelId="{583D396B-0A1B-4421-8153-71E8DA483F03}" srcId="{9EE9EFE8-60B6-41DB-8F38-9B08A0591DFE}" destId="{3DCED984-36D9-421F-BF13-40D3DDC15FF8}" srcOrd="0" destOrd="0" parTransId="{5DBC9E20-A197-4964-947E-461B8BE9AD69}" sibTransId="{0FF7775E-DA09-451A-A48A-EA3383D51E22}"/>
    <dgm:cxn modelId="{7EEF916D-3D22-4B7D-BECF-EB2F189B2280}" type="presOf" srcId="{04764E52-1711-45CD-95D9-AC8AACFD58C4}" destId="{647EC7B2-DE29-4D7B-943E-6ED409DA8DCF}" srcOrd="0" destOrd="0" presId="urn:microsoft.com/office/officeart/2008/layout/LinedList"/>
    <dgm:cxn modelId="{D8A9C74D-FAC3-4769-8EAD-8C6C864E7F15}" type="presOf" srcId="{57E9D50F-C5D8-4C4F-A6CE-89CDD2419C93}" destId="{F0C8094F-7CA3-4B07-802E-86E344513143}" srcOrd="0" destOrd="0" presId="urn:microsoft.com/office/officeart/2008/layout/LinedList"/>
    <dgm:cxn modelId="{981FDF7E-4852-4C16-9B0C-32E0B7A0B13F}" type="presOf" srcId="{9EE9EFE8-60B6-41DB-8F38-9B08A0591DFE}" destId="{AC3FDBE7-D29E-4661-8DA6-A299961E2E11}" srcOrd="0" destOrd="0" presId="urn:microsoft.com/office/officeart/2008/layout/LinedList"/>
    <dgm:cxn modelId="{BC88A985-F8C0-4F49-9224-7A56C97AB451}" srcId="{3DCED984-36D9-421F-BF13-40D3DDC15FF8}" destId="{57E9D50F-C5D8-4C4F-A6CE-89CDD2419C93}" srcOrd="3" destOrd="0" parTransId="{10F25BB2-9FA9-4B35-BF6A-EBE9F11DFA9C}" sibTransId="{C056D40F-F4F3-43C5-ABB4-5D08E9EB933F}"/>
    <dgm:cxn modelId="{A593E28E-3AC0-4D00-BDD7-400A01D9ABA5}" type="presOf" srcId="{3DCED984-36D9-421F-BF13-40D3DDC15FF8}" destId="{FE548C20-21B3-4363-8956-D6D0F1A55105}" srcOrd="0" destOrd="0" presId="urn:microsoft.com/office/officeart/2008/layout/LinedList"/>
    <dgm:cxn modelId="{240F04D1-DF75-4B67-81EA-02D7A353BB3A}" srcId="{3DCED984-36D9-421F-BF13-40D3DDC15FF8}" destId="{8C3C6053-DF61-4FFE-9340-42EF720F03CD}" srcOrd="2" destOrd="0" parTransId="{EA26CAD9-C303-4DB7-8810-4D02C522C21B}" sibTransId="{E3C6F49D-743D-46E0-97A3-0B3B1120F09B}"/>
    <dgm:cxn modelId="{2C6BB4F5-033E-496E-ABEA-B15D085D30D3}" type="presOf" srcId="{323A3BC0-23CD-46DB-9E68-58E64CC188CA}" destId="{D2D1D53E-8549-4F94-82F8-AD94CBD68F94}" srcOrd="0" destOrd="0" presId="urn:microsoft.com/office/officeart/2008/layout/LinedList"/>
    <dgm:cxn modelId="{9C7AC341-B0C3-4E86-922C-8BA1397A1121}" type="presParOf" srcId="{AC3FDBE7-D29E-4661-8DA6-A299961E2E11}" destId="{1954EEA4-2ED7-4B38-9D26-BBD629F3CF82}" srcOrd="0" destOrd="0" presId="urn:microsoft.com/office/officeart/2008/layout/LinedList"/>
    <dgm:cxn modelId="{A96F0408-3802-4CAB-BA32-64222A63FC2E}" type="presParOf" srcId="{AC3FDBE7-D29E-4661-8DA6-A299961E2E11}" destId="{D5AA31EE-8627-4A4E-9EE2-C9ADD913B94A}" srcOrd="1" destOrd="0" presId="urn:microsoft.com/office/officeart/2008/layout/LinedList"/>
    <dgm:cxn modelId="{9A1EF506-B552-4564-879A-5CC49BCA7E5F}" type="presParOf" srcId="{D5AA31EE-8627-4A4E-9EE2-C9ADD913B94A}" destId="{FE548C20-21B3-4363-8956-D6D0F1A55105}" srcOrd="0" destOrd="0" presId="urn:microsoft.com/office/officeart/2008/layout/LinedList"/>
    <dgm:cxn modelId="{341CAD5A-5FD4-43CB-BE77-6B3519AA2C19}" type="presParOf" srcId="{D5AA31EE-8627-4A4E-9EE2-C9ADD913B94A}" destId="{9822E981-92E9-47DA-82ED-58EE3B44C402}" srcOrd="1" destOrd="0" presId="urn:microsoft.com/office/officeart/2008/layout/LinedList"/>
    <dgm:cxn modelId="{1938C126-C8C5-4707-A672-68C4D7EE7807}" type="presParOf" srcId="{9822E981-92E9-47DA-82ED-58EE3B44C402}" destId="{3890B0B1-495A-4CAA-B0DA-B180320A3F92}" srcOrd="0" destOrd="0" presId="urn:microsoft.com/office/officeart/2008/layout/LinedList"/>
    <dgm:cxn modelId="{FA6B9B0C-7715-4C5C-9252-261FB6311C93}" type="presParOf" srcId="{9822E981-92E9-47DA-82ED-58EE3B44C402}" destId="{E69AC55E-CF56-45B6-AA51-95B75E03B6E5}" srcOrd="1" destOrd="0" presId="urn:microsoft.com/office/officeart/2008/layout/LinedList"/>
    <dgm:cxn modelId="{A14CA1EA-BA54-4B19-AD67-041502559EE9}" type="presParOf" srcId="{E69AC55E-CF56-45B6-AA51-95B75E03B6E5}" destId="{470935D8-0E9A-42E7-929A-1F9C76C8093E}" srcOrd="0" destOrd="0" presId="urn:microsoft.com/office/officeart/2008/layout/LinedList"/>
    <dgm:cxn modelId="{6F760023-B03B-4341-94C5-88DDCAFBC977}" type="presParOf" srcId="{E69AC55E-CF56-45B6-AA51-95B75E03B6E5}" destId="{D2D1D53E-8549-4F94-82F8-AD94CBD68F94}" srcOrd="1" destOrd="0" presId="urn:microsoft.com/office/officeart/2008/layout/LinedList"/>
    <dgm:cxn modelId="{1AA8FEC2-1AB4-477B-B8E9-B08C318CBD75}" type="presParOf" srcId="{E69AC55E-CF56-45B6-AA51-95B75E03B6E5}" destId="{921BA7C2-B11D-4D9D-9884-301B92AC35F1}" srcOrd="2" destOrd="0" presId="urn:microsoft.com/office/officeart/2008/layout/LinedList"/>
    <dgm:cxn modelId="{8C5BF562-EB8F-4123-93A4-FFB3E661F452}" type="presParOf" srcId="{9822E981-92E9-47DA-82ED-58EE3B44C402}" destId="{496379A5-63A6-4A54-A991-91676803AA73}" srcOrd="2" destOrd="0" presId="urn:microsoft.com/office/officeart/2008/layout/LinedList"/>
    <dgm:cxn modelId="{D2CB5658-81DB-4E07-8CCF-77987732464D}" type="presParOf" srcId="{9822E981-92E9-47DA-82ED-58EE3B44C402}" destId="{6214DDF0-B748-44FE-92DC-E88AB24A5277}" srcOrd="3" destOrd="0" presId="urn:microsoft.com/office/officeart/2008/layout/LinedList"/>
    <dgm:cxn modelId="{B02FCD93-5A23-4A47-9A35-910890764FC2}" type="presParOf" srcId="{9822E981-92E9-47DA-82ED-58EE3B44C402}" destId="{2654C8C6-0ED2-48AD-B90D-6A0F84B21E95}" srcOrd="4" destOrd="0" presId="urn:microsoft.com/office/officeart/2008/layout/LinedList"/>
    <dgm:cxn modelId="{37406B8F-7070-483D-B6A6-97CB614BFE2D}" type="presParOf" srcId="{2654C8C6-0ED2-48AD-B90D-6A0F84B21E95}" destId="{2A1A1E0E-772E-4D75-9C26-A28C4B141941}" srcOrd="0" destOrd="0" presId="urn:microsoft.com/office/officeart/2008/layout/LinedList"/>
    <dgm:cxn modelId="{C0D1642F-DB41-4BAB-B107-7A08400B9210}" type="presParOf" srcId="{2654C8C6-0ED2-48AD-B90D-6A0F84B21E95}" destId="{2A81BEA8-7F57-4705-BBBA-98427433BDE4}" srcOrd="1" destOrd="0" presId="urn:microsoft.com/office/officeart/2008/layout/LinedList"/>
    <dgm:cxn modelId="{0D693CF0-53EB-459A-8194-33C4F6A891DB}" type="presParOf" srcId="{2654C8C6-0ED2-48AD-B90D-6A0F84B21E95}" destId="{7E556DDC-D695-4449-8F61-C3F89C6D9734}" srcOrd="2" destOrd="0" presId="urn:microsoft.com/office/officeart/2008/layout/LinedList"/>
    <dgm:cxn modelId="{C2B2E609-9EC8-4488-BB2B-DDE43EF32647}" type="presParOf" srcId="{9822E981-92E9-47DA-82ED-58EE3B44C402}" destId="{D278E1CA-C005-4C51-8051-35D149AA1FF5}" srcOrd="5" destOrd="0" presId="urn:microsoft.com/office/officeart/2008/layout/LinedList"/>
    <dgm:cxn modelId="{19E80B82-6F1C-41F1-B611-4F3C91C95863}" type="presParOf" srcId="{9822E981-92E9-47DA-82ED-58EE3B44C402}" destId="{4FDBD945-2673-4557-A030-3019BFB3C300}" srcOrd="6" destOrd="0" presId="urn:microsoft.com/office/officeart/2008/layout/LinedList"/>
    <dgm:cxn modelId="{1481F3DD-8E9B-4BC5-9602-C78A49AED2D9}" type="presParOf" srcId="{9822E981-92E9-47DA-82ED-58EE3B44C402}" destId="{AB9F2848-F1C1-42B9-86F9-CEC4080C49CC}" srcOrd="7" destOrd="0" presId="urn:microsoft.com/office/officeart/2008/layout/LinedList"/>
    <dgm:cxn modelId="{B9B7A259-6222-4F16-8F6C-3CF8F8D36982}" type="presParOf" srcId="{AB9F2848-F1C1-42B9-86F9-CEC4080C49CC}" destId="{72410ED7-A969-4F82-92E1-47F2E65FB0FE}" srcOrd="0" destOrd="0" presId="urn:microsoft.com/office/officeart/2008/layout/LinedList"/>
    <dgm:cxn modelId="{4E4EE617-C8D5-4294-8524-D151A795487A}" type="presParOf" srcId="{AB9F2848-F1C1-42B9-86F9-CEC4080C49CC}" destId="{64BC7E0A-1974-4875-A219-BE1603A8CDD2}" srcOrd="1" destOrd="0" presId="urn:microsoft.com/office/officeart/2008/layout/LinedList"/>
    <dgm:cxn modelId="{A3482F3F-322E-4C8E-9E61-F666F4122251}" type="presParOf" srcId="{AB9F2848-F1C1-42B9-86F9-CEC4080C49CC}" destId="{F33F0BC6-F372-4949-8879-2CE7D2411C81}" srcOrd="2" destOrd="0" presId="urn:microsoft.com/office/officeart/2008/layout/LinedList"/>
    <dgm:cxn modelId="{EB9077E4-E70A-41C4-8959-BF04BCF919FF}" type="presParOf" srcId="{9822E981-92E9-47DA-82ED-58EE3B44C402}" destId="{5C22B016-C16F-42C2-AAB2-CF2CFFFC3B37}" srcOrd="8" destOrd="0" presId="urn:microsoft.com/office/officeart/2008/layout/LinedList"/>
    <dgm:cxn modelId="{6FDEAE5F-1EF7-48EF-8C65-58DED6D907BA}" type="presParOf" srcId="{9822E981-92E9-47DA-82ED-58EE3B44C402}" destId="{EA6A9697-65E0-475C-B05A-CBE3C6758C43}" srcOrd="9" destOrd="0" presId="urn:microsoft.com/office/officeart/2008/layout/LinedList"/>
    <dgm:cxn modelId="{9A523CDC-7D84-4920-BCA8-871B96ED9EFE}" type="presParOf" srcId="{9822E981-92E9-47DA-82ED-58EE3B44C402}" destId="{56F3BA79-D5CB-4D1A-9552-408E484C08AF}" srcOrd="10" destOrd="0" presId="urn:microsoft.com/office/officeart/2008/layout/LinedList"/>
    <dgm:cxn modelId="{EE86C79B-FCFD-45F8-99AF-AB85A618287B}" type="presParOf" srcId="{56F3BA79-D5CB-4D1A-9552-408E484C08AF}" destId="{E7F2BDA8-882C-4F20-BB14-12CA2DE34E95}" srcOrd="0" destOrd="0" presId="urn:microsoft.com/office/officeart/2008/layout/LinedList"/>
    <dgm:cxn modelId="{240B1955-A5DF-4840-9B9D-9855FCE3E3B9}" type="presParOf" srcId="{56F3BA79-D5CB-4D1A-9552-408E484C08AF}" destId="{F0C8094F-7CA3-4B07-802E-86E344513143}" srcOrd="1" destOrd="0" presId="urn:microsoft.com/office/officeart/2008/layout/LinedList"/>
    <dgm:cxn modelId="{D817DC9C-210D-4617-8B83-966AFF660476}" type="presParOf" srcId="{56F3BA79-D5CB-4D1A-9552-408E484C08AF}" destId="{660F9A3C-DF35-4A76-AF36-85B98C45CD2D}" srcOrd="2" destOrd="0" presId="urn:microsoft.com/office/officeart/2008/layout/LinedList"/>
    <dgm:cxn modelId="{7EE0EDC6-C1AD-434B-B7E0-7D5518F233E5}" type="presParOf" srcId="{9822E981-92E9-47DA-82ED-58EE3B44C402}" destId="{107C3742-1C47-45E7-9BD4-B43D3D9695F2}" srcOrd="11" destOrd="0" presId="urn:microsoft.com/office/officeart/2008/layout/LinedList"/>
    <dgm:cxn modelId="{7FF39FCD-524C-42E4-BE53-2C59B679E770}" type="presParOf" srcId="{9822E981-92E9-47DA-82ED-58EE3B44C402}" destId="{BA98B1FD-BFF0-4840-BA7A-852CA5B51DC6}" srcOrd="12" destOrd="0" presId="urn:microsoft.com/office/officeart/2008/layout/LinedList"/>
    <dgm:cxn modelId="{5E8E4704-3C85-4938-A3BE-DAC518E015B5}" type="presParOf" srcId="{9822E981-92E9-47DA-82ED-58EE3B44C402}" destId="{EB265F87-825F-4364-B220-3E38EE1312EF}" srcOrd="13" destOrd="0" presId="urn:microsoft.com/office/officeart/2008/layout/LinedList"/>
    <dgm:cxn modelId="{B690EDD8-E9B6-4B3F-BBF1-C0F52DC83CCC}" type="presParOf" srcId="{EB265F87-825F-4364-B220-3E38EE1312EF}" destId="{AE25F628-BD31-4114-A0DB-FF6868EF56ED}" srcOrd="0" destOrd="0" presId="urn:microsoft.com/office/officeart/2008/layout/LinedList"/>
    <dgm:cxn modelId="{E3BB8A33-4128-4A2C-BFB5-75761E1F47D1}" type="presParOf" srcId="{EB265F87-825F-4364-B220-3E38EE1312EF}" destId="{647EC7B2-DE29-4D7B-943E-6ED409DA8DCF}" srcOrd="1" destOrd="0" presId="urn:microsoft.com/office/officeart/2008/layout/LinedList"/>
    <dgm:cxn modelId="{401C1FF9-7AD7-4AAF-835D-86110FAF3F60}" type="presParOf" srcId="{EB265F87-825F-4364-B220-3E38EE1312EF}" destId="{D4CDE4BB-9E7A-4E82-8B86-A86F4D576C08}" srcOrd="2" destOrd="0" presId="urn:microsoft.com/office/officeart/2008/layout/LinedList"/>
    <dgm:cxn modelId="{06595DF4-70F9-4DDE-8693-B6412F4C6F2E}" type="presParOf" srcId="{9822E981-92E9-47DA-82ED-58EE3B44C402}" destId="{F90A8F4D-3EF5-4546-B0F2-5CE4BBED4F25}" srcOrd="14" destOrd="0" presId="urn:microsoft.com/office/officeart/2008/layout/LinedList"/>
    <dgm:cxn modelId="{E2E0E525-C6C3-4EE3-A084-8546E4127566}" type="presParOf" srcId="{9822E981-92E9-47DA-82ED-58EE3B44C402}" destId="{B64A0A83-4CEC-48F7-857E-306B203E6566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0AD06-7BA1-4A6A-8A51-540A207D4B1F}">
      <dsp:nvSpPr>
        <dsp:cNvPr id="0" name=""/>
        <dsp:cNvSpPr/>
      </dsp:nvSpPr>
      <dsp:spPr>
        <a:xfrm>
          <a:off x="7141101" y="2917580"/>
          <a:ext cx="937300" cy="3634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00"/>
              </a:lnTo>
              <a:lnTo>
                <a:pt x="937300" y="181700"/>
              </a:lnTo>
              <a:lnTo>
                <a:pt x="937300" y="363401"/>
              </a:lnTo>
            </a:path>
          </a:pathLst>
        </a:custGeom>
        <a:noFill/>
        <a:ln w="9525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47781-9E8B-4F93-B516-B5EBE187ACF6}">
      <dsp:nvSpPr>
        <dsp:cNvPr id="0" name=""/>
        <dsp:cNvSpPr/>
      </dsp:nvSpPr>
      <dsp:spPr>
        <a:xfrm>
          <a:off x="6060572" y="2917580"/>
          <a:ext cx="1080529" cy="363401"/>
        </a:xfrm>
        <a:custGeom>
          <a:avLst/>
          <a:gdLst/>
          <a:ahLst/>
          <a:cxnLst/>
          <a:rect l="0" t="0" r="0" b="0"/>
          <a:pathLst>
            <a:path>
              <a:moveTo>
                <a:pt x="1080529" y="0"/>
              </a:moveTo>
              <a:lnTo>
                <a:pt x="1080529" y="181700"/>
              </a:lnTo>
              <a:lnTo>
                <a:pt x="0" y="181700"/>
              </a:lnTo>
              <a:lnTo>
                <a:pt x="0" y="363401"/>
              </a:lnTo>
            </a:path>
          </a:pathLst>
        </a:custGeom>
        <a:noFill/>
        <a:ln w="9525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B68710-CB2A-4C45-8BC7-A3B63546E62E}">
      <dsp:nvSpPr>
        <dsp:cNvPr id="0" name=""/>
        <dsp:cNvSpPr/>
      </dsp:nvSpPr>
      <dsp:spPr>
        <a:xfrm>
          <a:off x="5486106" y="1481875"/>
          <a:ext cx="1654995" cy="449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225"/>
              </a:lnTo>
              <a:lnTo>
                <a:pt x="1654995" y="268225"/>
              </a:lnTo>
              <a:lnTo>
                <a:pt x="1654995" y="449925"/>
              </a:lnTo>
            </a:path>
          </a:pathLst>
        </a:custGeom>
        <a:noFill/>
        <a:ln w="952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6DC761-4FBC-463A-BE3A-C116A9B00C98}">
      <dsp:nvSpPr>
        <dsp:cNvPr id="0" name=""/>
        <dsp:cNvSpPr/>
      </dsp:nvSpPr>
      <dsp:spPr>
        <a:xfrm>
          <a:off x="3945861" y="4305198"/>
          <a:ext cx="2951543" cy="3634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00"/>
              </a:lnTo>
              <a:lnTo>
                <a:pt x="2951543" y="181700"/>
              </a:lnTo>
              <a:lnTo>
                <a:pt x="2951543" y="363401"/>
              </a:lnTo>
            </a:path>
          </a:pathLst>
        </a:custGeom>
        <a:noFill/>
        <a:ln w="9525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ABCD6-8601-46E0-8AF9-D5D0617AF85A}">
      <dsp:nvSpPr>
        <dsp:cNvPr id="0" name=""/>
        <dsp:cNvSpPr/>
      </dsp:nvSpPr>
      <dsp:spPr>
        <a:xfrm>
          <a:off x="3945861" y="4305198"/>
          <a:ext cx="910476" cy="3751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412"/>
              </a:lnTo>
              <a:lnTo>
                <a:pt x="910476" y="193412"/>
              </a:lnTo>
              <a:lnTo>
                <a:pt x="910476" y="375113"/>
              </a:lnTo>
            </a:path>
          </a:pathLst>
        </a:custGeom>
        <a:noFill/>
        <a:ln w="9525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1AB17-94EE-4F90-97AE-6D22F735C1E8}">
      <dsp:nvSpPr>
        <dsp:cNvPr id="0" name=""/>
        <dsp:cNvSpPr/>
      </dsp:nvSpPr>
      <dsp:spPr>
        <a:xfrm>
          <a:off x="2861744" y="4305198"/>
          <a:ext cx="1084116" cy="363401"/>
        </a:xfrm>
        <a:custGeom>
          <a:avLst/>
          <a:gdLst/>
          <a:ahLst/>
          <a:cxnLst/>
          <a:rect l="0" t="0" r="0" b="0"/>
          <a:pathLst>
            <a:path>
              <a:moveTo>
                <a:pt x="1084116" y="0"/>
              </a:moveTo>
              <a:lnTo>
                <a:pt x="1084116" y="181700"/>
              </a:lnTo>
              <a:lnTo>
                <a:pt x="0" y="181700"/>
              </a:lnTo>
              <a:lnTo>
                <a:pt x="0" y="363401"/>
              </a:lnTo>
            </a:path>
          </a:pathLst>
        </a:custGeom>
        <a:noFill/>
        <a:ln w="9525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209125-A066-4980-BF7C-6902E4397BCA}">
      <dsp:nvSpPr>
        <dsp:cNvPr id="0" name=""/>
        <dsp:cNvSpPr/>
      </dsp:nvSpPr>
      <dsp:spPr>
        <a:xfrm>
          <a:off x="824016" y="4305198"/>
          <a:ext cx="3121844" cy="375113"/>
        </a:xfrm>
        <a:custGeom>
          <a:avLst/>
          <a:gdLst/>
          <a:ahLst/>
          <a:cxnLst/>
          <a:rect l="0" t="0" r="0" b="0"/>
          <a:pathLst>
            <a:path>
              <a:moveTo>
                <a:pt x="3121844" y="0"/>
              </a:moveTo>
              <a:lnTo>
                <a:pt x="3121844" y="193412"/>
              </a:lnTo>
              <a:lnTo>
                <a:pt x="0" y="193412"/>
              </a:lnTo>
              <a:lnTo>
                <a:pt x="0" y="375113"/>
              </a:lnTo>
            </a:path>
          </a:pathLst>
        </a:custGeom>
        <a:noFill/>
        <a:ln w="9525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4F855-09FD-4FEB-AA70-42B6F90E1B99}">
      <dsp:nvSpPr>
        <dsp:cNvPr id="0" name=""/>
        <dsp:cNvSpPr/>
      </dsp:nvSpPr>
      <dsp:spPr>
        <a:xfrm>
          <a:off x="3864488" y="2917580"/>
          <a:ext cx="91440" cy="3634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1700"/>
              </a:lnTo>
              <a:lnTo>
                <a:pt x="81372" y="181700"/>
              </a:lnTo>
              <a:lnTo>
                <a:pt x="81372" y="363401"/>
              </a:lnTo>
            </a:path>
          </a:pathLst>
        </a:custGeom>
        <a:noFill/>
        <a:ln w="9525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6C58DA-25F2-4489-9F86-8E89C69A7323}">
      <dsp:nvSpPr>
        <dsp:cNvPr id="0" name=""/>
        <dsp:cNvSpPr/>
      </dsp:nvSpPr>
      <dsp:spPr>
        <a:xfrm>
          <a:off x="3910208" y="1481875"/>
          <a:ext cx="1575898" cy="449925"/>
        </a:xfrm>
        <a:custGeom>
          <a:avLst/>
          <a:gdLst/>
          <a:ahLst/>
          <a:cxnLst/>
          <a:rect l="0" t="0" r="0" b="0"/>
          <a:pathLst>
            <a:path>
              <a:moveTo>
                <a:pt x="1575898" y="0"/>
              </a:moveTo>
              <a:lnTo>
                <a:pt x="1575898" y="268225"/>
              </a:lnTo>
              <a:lnTo>
                <a:pt x="0" y="268225"/>
              </a:lnTo>
              <a:lnTo>
                <a:pt x="0" y="449925"/>
              </a:lnTo>
            </a:path>
          </a:pathLst>
        </a:custGeom>
        <a:noFill/>
        <a:ln w="952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0960C-A62C-4C96-9729-A64E3AD166BD}">
      <dsp:nvSpPr>
        <dsp:cNvPr id="0" name=""/>
        <dsp:cNvSpPr/>
      </dsp:nvSpPr>
      <dsp:spPr>
        <a:xfrm>
          <a:off x="4734093" y="703157"/>
          <a:ext cx="1504025" cy="778717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988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Население</a:t>
          </a:r>
          <a:endParaRPr lang="ru-RU" sz="900" kern="1200" dirty="0"/>
        </a:p>
      </dsp:txBody>
      <dsp:txXfrm>
        <a:off x="4734093" y="703157"/>
        <a:ext cx="1504025" cy="778717"/>
      </dsp:txXfrm>
    </dsp:sp>
    <dsp:sp modelId="{F07EB076-8309-4F2B-9ECA-DEFD3C34C010}">
      <dsp:nvSpPr>
        <dsp:cNvPr id="0" name=""/>
        <dsp:cNvSpPr/>
      </dsp:nvSpPr>
      <dsp:spPr>
        <a:xfrm>
          <a:off x="5034898" y="1308827"/>
          <a:ext cx="1353623" cy="2595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800" kern="1200"/>
        </a:p>
      </dsp:txBody>
      <dsp:txXfrm>
        <a:off x="5034898" y="1308827"/>
        <a:ext cx="1353623" cy="259572"/>
      </dsp:txXfrm>
    </dsp:sp>
    <dsp:sp modelId="{BF577709-B0BD-40CF-AFB0-854CDB159A9C}">
      <dsp:nvSpPr>
        <dsp:cNvPr id="0" name=""/>
        <dsp:cNvSpPr/>
      </dsp:nvSpPr>
      <dsp:spPr>
        <a:xfrm>
          <a:off x="3079098" y="1931801"/>
          <a:ext cx="1662219" cy="985778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0988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Экономически неактивное</a:t>
          </a:r>
        </a:p>
      </dsp:txBody>
      <dsp:txXfrm>
        <a:off x="3079098" y="1931801"/>
        <a:ext cx="1662219" cy="985778"/>
      </dsp:txXfrm>
    </dsp:sp>
    <dsp:sp modelId="{1B95527C-28F9-4256-AE19-CFB541881FA2}">
      <dsp:nvSpPr>
        <dsp:cNvPr id="0" name=""/>
        <dsp:cNvSpPr/>
      </dsp:nvSpPr>
      <dsp:spPr>
        <a:xfrm>
          <a:off x="3548759" y="2742180"/>
          <a:ext cx="1353623" cy="2595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800" kern="1200"/>
        </a:p>
      </dsp:txBody>
      <dsp:txXfrm>
        <a:off x="3548759" y="2742180"/>
        <a:ext cx="1353623" cy="259572"/>
      </dsp:txXfrm>
    </dsp:sp>
    <dsp:sp modelId="{B82540EE-E508-4874-AB9D-1AF0462DF4A4}">
      <dsp:nvSpPr>
        <dsp:cNvPr id="0" name=""/>
        <dsp:cNvSpPr/>
      </dsp:nvSpPr>
      <dsp:spPr>
        <a:xfrm>
          <a:off x="2946563" y="3280982"/>
          <a:ext cx="1998594" cy="1024216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-3877"/>
                <a:satOff val="48"/>
                <a:lumOff val="2581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-3877"/>
                <a:satOff val="48"/>
                <a:lumOff val="2581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-3877"/>
                <a:satOff val="48"/>
                <a:lumOff val="258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0988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Население, которое не входит в состав </a:t>
          </a:r>
          <a:r>
            <a:rPr lang="en-US" sz="1400" kern="1200" dirty="0"/>
            <a:t>L</a:t>
          </a:r>
          <a:r>
            <a:rPr lang="ru-RU" sz="1400" kern="1200" dirty="0"/>
            <a:t>, но способно к труду:</a:t>
          </a:r>
        </a:p>
      </dsp:txBody>
      <dsp:txXfrm>
        <a:off x="2946563" y="3280982"/>
        <a:ext cx="1998594" cy="1024216"/>
      </dsp:txXfrm>
    </dsp:sp>
    <dsp:sp modelId="{D78456BF-3434-4F8F-A457-94467115F246}">
      <dsp:nvSpPr>
        <dsp:cNvPr id="0" name=""/>
        <dsp:cNvSpPr/>
      </dsp:nvSpPr>
      <dsp:spPr>
        <a:xfrm>
          <a:off x="3513536" y="4159615"/>
          <a:ext cx="1353623" cy="2595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-3877"/>
              <a:satOff val="48"/>
              <a:lumOff val="2581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800" kern="1200"/>
        </a:p>
      </dsp:txBody>
      <dsp:txXfrm>
        <a:off x="3513536" y="4159615"/>
        <a:ext cx="1353623" cy="259572"/>
      </dsp:txXfrm>
    </dsp:sp>
    <dsp:sp modelId="{E293D402-06AF-453B-8D38-BE9F88666E21}">
      <dsp:nvSpPr>
        <dsp:cNvPr id="0" name=""/>
        <dsp:cNvSpPr/>
      </dsp:nvSpPr>
      <dsp:spPr>
        <a:xfrm>
          <a:off x="72003" y="4680312"/>
          <a:ext cx="1504025" cy="778717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-7753"/>
                <a:satOff val="96"/>
                <a:lumOff val="5161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-7753"/>
                <a:satOff val="96"/>
                <a:lumOff val="5161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-7753"/>
                <a:satOff val="96"/>
                <a:lumOff val="516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0988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Учащиеся дневных отделений;</a:t>
          </a:r>
        </a:p>
      </dsp:txBody>
      <dsp:txXfrm>
        <a:off x="72003" y="4680312"/>
        <a:ext cx="1504025" cy="778717"/>
      </dsp:txXfrm>
    </dsp:sp>
    <dsp:sp modelId="{1106143A-EE81-48E3-A338-D697FD233E50}">
      <dsp:nvSpPr>
        <dsp:cNvPr id="0" name=""/>
        <dsp:cNvSpPr/>
      </dsp:nvSpPr>
      <dsp:spPr>
        <a:xfrm>
          <a:off x="432030" y="5328367"/>
          <a:ext cx="1353623" cy="2595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-7753"/>
              <a:satOff val="96"/>
              <a:lumOff val="5161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800" kern="1200"/>
        </a:p>
      </dsp:txBody>
      <dsp:txXfrm>
        <a:off x="432030" y="5328367"/>
        <a:ext cx="1353623" cy="259572"/>
      </dsp:txXfrm>
    </dsp:sp>
    <dsp:sp modelId="{9325EB2B-95EF-453B-8A0F-0848B03C42FC}">
      <dsp:nvSpPr>
        <dsp:cNvPr id="0" name=""/>
        <dsp:cNvSpPr/>
      </dsp:nvSpPr>
      <dsp:spPr>
        <a:xfrm>
          <a:off x="2109732" y="4668600"/>
          <a:ext cx="1504025" cy="778717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-11630"/>
                <a:satOff val="144"/>
                <a:lumOff val="7742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-11630"/>
                <a:satOff val="144"/>
                <a:lumOff val="7742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-11630"/>
                <a:satOff val="144"/>
                <a:lumOff val="774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0988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Пенсионеры;</a:t>
          </a:r>
        </a:p>
      </dsp:txBody>
      <dsp:txXfrm>
        <a:off x="2109732" y="4668600"/>
        <a:ext cx="1504025" cy="778717"/>
      </dsp:txXfrm>
    </dsp:sp>
    <dsp:sp modelId="{12525F85-D2EC-4AC0-A7B5-7337AB44116E}">
      <dsp:nvSpPr>
        <dsp:cNvPr id="0" name=""/>
        <dsp:cNvSpPr/>
      </dsp:nvSpPr>
      <dsp:spPr>
        <a:xfrm>
          <a:off x="2448194" y="5328367"/>
          <a:ext cx="1353623" cy="2595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-11630"/>
              <a:satOff val="144"/>
              <a:lumOff val="7742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800" kern="1200"/>
        </a:p>
      </dsp:txBody>
      <dsp:txXfrm>
        <a:off x="2448194" y="5328367"/>
        <a:ext cx="1353623" cy="259572"/>
      </dsp:txXfrm>
    </dsp:sp>
    <dsp:sp modelId="{B5A3F41A-01B7-454D-A703-F3E47D924D9F}">
      <dsp:nvSpPr>
        <dsp:cNvPr id="0" name=""/>
        <dsp:cNvSpPr/>
      </dsp:nvSpPr>
      <dsp:spPr>
        <a:xfrm>
          <a:off x="4104324" y="4680312"/>
          <a:ext cx="1504025" cy="778717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-15506"/>
                <a:satOff val="191"/>
                <a:lumOff val="10323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-15506"/>
                <a:satOff val="191"/>
                <a:lumOff val="10323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-15506"/>
                <a:satOff val="191"/>
                <a:lumOff val="1032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0988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Лица, занятые ведением дом. хозяйства</a:t>
          </a:r>
        </a:p>
      </dsp:txBody>
      <dsp:txXfrm>
        <a:off x="4104324" y="4680312"/>
        <a:ext cx="1504025" cy="778717"/>
      </dsp:txXfrm>
    </dsp:sp>
    <dsp:sp modelId="{20DE3661-E861-47EF-B4EF-2CC3B0930A5A}">
      <dsp:nvSpPr>
        <dsp:cNvPr id="0" name=""/>
        <dsp:cNvSpPr/>
      </dsp:nvSpPr>
      <dsp:spPr>
        <a:xfrm>
          <a:off x="4464359" y="5328367"/>
          <a:ext cx="1353623" cy="2595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-15506"/>
              <a:satOff val="191"/>
              <a:lumOff val="10323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800" kern="1200"/>
        </a:p>
      </dsp:txBody>
      <dsp:txXfrm>
        <a:off x="4464359" y="5328367"/>
        <a:ext cx="1353623" cy="259572"/>
      </dsp:txXfrm>
    </dsp:sp>
    <dsp:sp modelId="{F2CD2521-E912-4B0D-A3E4-5DE2D6356449}">
      <dsp:nvSpPr>
        <dsp:cNvPr id="0" name=""/>
        <dsp:cNvSpPr/>
      </dsp:nvSpPr>
      <dsp:spPr>
        <a:xfrm>
          <a:off x="6145391" y="4668600"/>
          <a:ext cx="1504025" cy="778717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-19383"/>
                <a:satOff val="239"/>
                <a:lumOff val="12904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-19383"/>
                <a:satOff val="239"/>
                <a:lumOff val="12904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-19383"/>
                <a:satOff val="239"/>
                <a:lumOff val="1290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10988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Лица, у которых нет необходимости искать работу и </a:t>
          </a:r>
          <a:r>
            <a:rPr lang="ru-RU" sz="1200" kern="1200" dirty="0" err="1"/>
            <a:t>др</a:t>
          </a:r>
          <a:endParaRPr lang="ru-RU" sz="1200" kern="1200" dirty="0"/>
        </a:p>
      </dsp:txBody>
      <dsp:txXfrm>
        <a:off x="6145391" y="4668600"/>
        <a:ext cx="1504025" cy="778717"/>
      </dsp:txXfrm>
    </dsp:sp>
    <dsp:sp modelId="{CA166A02-766F-4888-BAD9-FFAF9726887D}">
      <dsp:nvSpPr>
        <dsp:cNvPr id="0" name=""/>
        <dsp:cNvSpPr/>
      </dsp:nvSpPr>
      <dsp:spPr>
        <a:xfrm>
          <a:off x="6624523" y="5328367"/>
          <a:ext cx="1353623" cy="2595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-19383"/>
              <a:satOff val="239"/>
              <a:lumOff val="12904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800" kern="1200"/>
        </a:p>
      </dsp:txBody>
      <dsp:txXfrm>
        <a:off x="6624523" y="5328367"/>
        <a:ext cx="1353623" cy="259572"/>
      </dsp:txXfrm>
    </dsp:sp>
    <dsp:sp modelId="{735E4C75-362A-4BD3-9CC0-83968368CB47}">
      <dsp:nvSpPr>
        <dsp:cNvPr id="0" name=""/>
        <dsp:cNvSpPr/>
      </dsp:nvSpPr>
      <dsp:spPr>
        <a:xfrm>
          <a:off x="6245860" y="1931801"/>
          <a:ext cx="1790482" cy="985778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-23259"/>
                <a:satOff val="287"/>
                <a:lumOff val="15484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-23259"/>
                <a:satOff val="287"/>
                <a:lumOff val="15484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-23259"/>
                <a:satOff val="287"/>
                <a:lumOff val="1548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0988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Экономически активное (рабочая сила) </a:t>
          </a:r>
          <a:r>
            <a:rPr lang="en-US" sz="1400" kern="1200" dirty="0"/>
            <a:t>L</a:t>
          </a:r>
          <a:r>
            <a:rPr lang="ru-RU" sz="1400" kern="1200" dirty="0"/>
            <a:t>-</a:t>
          </a:r>
          <a:r>
            <a:rPr lang="en-US" sz="1400" kern="1200" dirty="0"/>
            <a:t>labor</a:t>
          </a:r>
          <a:endParaRPr lang="ru-RU" sz="1400" kern="1200" dirty="0"/>
        </a:p>
      </dsp:txBody>
      <dsp:txXfrm>
        <a:off x="6245860" y="1931801"/>
        <a:ext cx="1790482" cy="985778"/>
      </dsp:txXfrm>
    </dsp:sp>
    <dsp:sp modelId="{28D291E7-DEF6-4308-88E5-C4D6C6901FE2}">
      <dsp:nvSpPr>
        <dsp:cNvPr id="0" name=""/>
        <dsp:cNvSpPr/>
      </dsp:nvSpPr>
      <dsp:spPr>
        <a:xfrm>
          <a:off x="6870521" y="2742180"/>
          <a:ext cx="1353623" cy="2595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-23259"/>
              <a:satOff val="287"/>
              <a:lumOff val="15484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800" kern="1200"/>
        </a:p>
      </dsp:txBody>
      <dsp:txXfrm>
        <a:off x="6870521" y="2742180"/>
        <a:ext cx="1353623" cy="259572"/>
      </dsp:txXfrm>
    </dsp:sp>
    <dsp:sp modelId="{D86D87C1-90FF-493E-AA6F-1ED67F3DB920}">
      <dsp:nvSpPr>
        <dsp:cNvPr id="0" name=""/>
        <dsp:cNvSpPr/>
      </dsp:nvSpPr>
      <dsp:spPr>
        <a:xfrm>
          <a:off x="5308559" y="3280982"/>
          <a:ext cx="1504025" cy="1022674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-27136"/>
                <a:satOff val="335"/>
                <a:lumOff val="18065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-27136"/>
                <a:satOff val="335"/>
                <a:lumOff val="18065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-27136"/>
                <a:satOff val="335"/>
                <a:lumOff val="1806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0988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Занятые</a:t>
          </a:r>
          <a:r>
            <a:rPr lang="en-US" sz="1400" kern="1200" dirty="0"/>
            <a:t> (E-employed</a:t>
          </a:r>
          <a:r>
            <a:rPr lang="en-US" sz="1600" kern="1200" dirty="0"/>
            <a:t>)</a:t>
          </a:r>
          <a:endParaRPr lang="ru-RU" sz="1600" kern="1200" dirty="0"/>
        </a:p>
      </dsp:txBody>
      <dsp:txXfrm>
        <a:off x="5308559" y="3280982"/>
        <a:ext cx="1504025" cy="1022674"/>
      </dsp:txXfrm>
    </dsp:sp>
    <dsp:sp modelId="{24C9C3B6-6263-4A5F-A45B-EAEF45118CF0}">
      <dsp:nvSpPr>
        <dsp:cNvPr id="0" name=""/>
        <dsp:cNvSpPr/>
      </dsp:nvSpPr>
      <dsp:spPr>
        <a:xfrm>
          <a:off x="5688457" y="4176274"/>
          <a:ext cx="1353623" cy="2595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-27136"/>
              <a:satOff val="335"/>
              <a:lumOff val="18065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800" kern="1200"/>
        </a:p>
      </dsp:txBody>
      <dsp:txXfrm>
        <a:off x="5688457" y="4176274"/>
        <a:ext cx="1353623" cy="259572"/>
      </dsp:txXfrm>
    </dsp:sp>
    <dsp:sp modelId="{5F5C7B21-DAF1-4A2F-B26E-3984DEE27452}">
      <dsp:nvSpPr>
        <dsp:cNvPr id="0" name=""/>
        <dsp:cNvSpPr/>
      </dsp:nvSpPr>
      <dsp:spPr>
        <a:xfrm>
          <a:off x="7326389" y="3280982"/>
          <a:ext cx="1504025" cy="1011865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-31013"/>
                <a:satOff val="383"/>
                <a:lumOff val="20646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-31013"/>
                <a:satOff val="383"/>
                <a:lumOff val="20646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-31013"/>
                <a:satOff val="383"/>
                <a:lumOff val="2064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0988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Безработные</a:t>
          </a:r>
          <a:r>
            <a:rPr lang="en-US" sz="1400" kern="1200" dirty="0"/>
            <a:t> (U-unemployed</a:t>
          </a:r>
          <a:r>
            <a:rPr lang="en-US" sz="1100" kern="1200" dirty="0"/>
            <a:t>)</a:t>
          </a:r>
          <a:endParaRPr lang="ru-RU" sz="1100" kern="1200" dirty="0"/>
        </a:p>
      </dsp:txBody>
      <dsp:txXfrm>
        <a:off x="7326389" y="3280982"/>
        <a:ext cx="1504025" cy="1011865"/>
      </dsp:txXfrm>
    </dsp:sp>
    <dsp:sp modelId="{D93A9080-B75B-4AF7-808F-FCECE1D79A82}">
      <dsp:nvSpPr>
        <dsp:cNvPr id="0" name=""/>
        <dsp:cNvSpPr/>
      </dsp:nvSpPr>
      <dsp:spPr>
        <a:xfrm>
          <a:off x="7610585" y="4176274"/>
          <a:ext cx="1353623" cy="2595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-31013"/>
              <a:satOff val="383"/>
              <a:lumOff val="20646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800" kern="1200"/>
        </a:p>
      </dsp:txBody>
      <dsp:txXfrm>
        <a:off x="7610585" y="4176274"/>
        <a:ext cx="1353623" cy="2595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EF8BD-94DD-4026-9491-E94A4674EC23}">
      <dsp:nvSpPr>
        <dsp:cNvPr id="0" name=""/>
        <dsp:cNvSpPr/>
      </dsp:nvSpPr>
      <dsp:spPr>
        <a:xfrm>
          <a:off x="0" y="0"/>
          <a:ext cx="4130705" cy="2478423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 dirty="0">
              <a:solidFill>
                <a:schemeClr val="tx2">
                  <a:lumMod val="50000"/>
                </a:schemeClr>
              </a:solidFill>
            </a:rPr>
            <a:t>Фрикционная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>
              <a:solidFill>
                <a:schemeClr val="tx2">
                  <a:lumMod val="50000"/>
                </a:schemeClr>
              </a:solidFill>
            </a:rPr>
            <a:t>Связана с временными затратами на поиск новой работы лицами, имеющими необходимую квалификацию</a:t>
          </a:r>
        </a:p>
      </dsp:txBody>
      <dsp:txXfrm>
        <a:off x="0" y="0"/>
        <a:ext cx="4130705" cy="2478423"/>
      </dsp:txXfrm>
    </dsp:sp>
    <dsp:sp modelId="{87E24EDF-4971-4F86-B2D9-ABB69BB26E90}">
      <dsp:nvSpPr>
        <dsp:cNvPr id="0" name=""/>
        <dsp:cNvSpPr/>
      </dsp:nvSpPr>
      <dsp:spPr>
        <a:xfrm>
          <a:off x="4598895" y="1541"/>
          <a:ext cx="4130705" cy="2478423"/>
        </a:xfrm>
        <a:prstGeom prst="rect">
          <a:avLst/>
        </a:prstGeom>
        <a:solidFill>
          <a:schemeClr val="accent1">
            <a:shade val="50000"/>
            <a:hueOff val="-18786"/>
            <a:satOff val="472"/>
            <a:lumOff val="1874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solidFill>
                <a:schemeClr val="tx2">
                  <a:lumMod val="50000"/>
                </a:schemeClr>
              </a:solidFill>
            </a:rPr>
            <a:t>Структурная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>
              <a:solidFill>
                <a:schemeClr val="tx2">
                  <a:lumMod val="50000"/>
                </a:schemeClr>
              </a:solidFill>
            </a:rPr>
            <a:t>Связана с технологическими сдвигами в производстве, которые обесценивают квалификацию некоторых работников;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>
              <a:solidFill>
                <a:schemeClr val="tx2">
                  <a:lumMod val="50000"/>
                </a:schemeClr>
              </a:solidFill>
            </a:rPr>
            <a:t>Объясняется несовпадением структуры спроса на труд и его предложения</a:t>
          </a:r>
        </a:p>
      </dsp:txBody>
      <dsp:txXfrm>
        <a:off x="4598895" y="1541"/>
        <a:ext cx="4130705" cy="2478423"/>
      </dsp:txXfrm>
    </dsp:sp>
    <dsp:sp modelId="{3B752FBC-45A0-4305-8B8B-CDF1ED85E565}">
      <dsp:nvSpPr>
        <dsp:cNvPr id="0" name=""/>
        <dsp:cNvSpPr/>
      </dsp:nvSpPr>
      <dsp:spPr>
        <a:xfrm>
          <a:off x="99482" y="2892539"/>
          <a:ext cx="4130705" cy="2478423"/>
        </a:xfrm>
        <a:prstGeom prst="rect">
          <a:avLst/>
        </a:prstGeom>
        <a:solidFill>
          <a:schemeClr val="accent1">
            <a:shade val="50000"/>
            <a:hueOff val="-37571"/>
            <a:satOff val="944"/>
            <a:lumOff val="3748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solidFill>
                <a:schemeClr val="tx2">
                  <a:lumMod val="50000"/>
                </a:schemeClr>
              </a:solidFill>
            </a:rPr>
            <a:t>Циклическая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>
              <a:solidFill>
                <a:schemeClr val="tx2">
                  <a:lumMod val="50000"/>
                </a:schemeClr>
              </a:solidFill>
            </a:rPr>
            <a:t>Вызвана циклическим сжатием производства, экономическим спадом; связана с общим низким спросом на труд.</a:t>
          </a:r>
        </a:p>
      </dsp:txBody>
      <dsp:txXfrm>
        <a:off x="99482" y="2892539"/>
        <a:ext cx="4130705" cy="2478423"/>
      </dsp:txXfrm>
    </dsp:sp>
    <dsp:sp modelId="{8D554245-D497-4261-AF72-0E7003194412}">
      <dsp:nvSpPr>
        <dsp:cNvPr id="0" name=""/>
        <dsp:cNvSpPr/>
      </dsp:nvSpPr>
      <dsp:spPr>
        <a:xfrm>
          <a:off x="4598895" y="2893035"/>
          <a:ext cx="4130705" cy="2478423"/>
        </a:xfrm>
        <a:prstGeom prst="rect">
          <a:avLst/>
        </a:prstGeom>
        <a:solidFill>
          <a:schemeClr val="accent1">
            <a:shade val="50000"/>
            <a:hueOff val="-18786"/>
            <a:satOff val="472"/>
            <a:lumOff val="1874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solidFill>
                <a:schemeClr val="tx2">
                  <a:lumMod val="50000"/>
                </a:schemeClr>
              </a:solidFill>
            </a:rPr>
            <a:t>Естественный уровень безработицы –уровень, который соответствует экономике полной занятости, обусловлен естественными причинами и не связан с динамикой эк. роста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solidFill>
                <a:schemeClr val="tx2">
                  <a:lumMod val="50000"/>
                </a:schemeClr>
              </a:solidFill>
            </a:rPr>
            <a:t>общее число (уровень) фрикционных и структурных безработных.</a:t>
          </a:r>
        </a:p>
      </dsp:txBody>
      <dsp:txXfrm>
        <a:off x="4598895" y="2893035"/>
        <a:ext cx="4130705" cy="24784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4EEA4-2ED7-4B38-9D26-BBD629F3CF82}">
      <dsp:nvSpPr>
        <dsp:cNvPr id="0" name=""/>
        <dsp:cNvSpPr/>
      </dsp:nvSpPr>
      <dsp:spPr>
        <a:xfrm>
          <a:off x="0" y="0"/>
          <a:ext cx="8229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48C20-21B3-4363-8956-D6D0F1A55105}">
      <dsp:nvSpPr>
        <dsp:cNvPr id="0" name=""/>
        <dsp:cNvSpPr/>
      </dsp:nvSpPr>
      <dsp:spPr>
        <a:xfrm>
          <a:off x="0" y="0"/>
          <a:ext cx="1645848" cy="5832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vert270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Другие социальные последствия безработицы</a:t>
          </a:r>
        </a:p>
      </dsp:txBody>
      <dsp:txXfrm>
        <a:off x="0" y="0"/>
        <a:ext cx="1645848" cy="5832360"/>
      </dsp:txXfrm>
    </dsp:sp>
    <dsp:sp modelId="{D2D1D53E-8549-4F94-82F8-AD94CBD68F94}">
      <dsp:nvSpPr>
        <dsp:cNvPr id="0" name=""/>
        <dsp:cNvSpPr/>
      </dsp:nvSpPr>
      <dsp:spPr>
        <a:xfrm>
          <a:off x="1769286" y="54963"/>
          <a:ext cx="6459953" cy="1099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Снижение благосостояния нации</a:t>
          </a:r>
        </a:p>
      </dsp:txBody>
      <dsp:txXfrm>
        <a:off x="1769286" y="54963"/>
        <a:ext cx="6459953" cy="1099263"/>
      </dsp:txXfrm>
    </dsp:sp>
    <dsp:sp modelId="{496379A5-63A6-4A54-A991-91676803AA73}">
      <dsp:nvSpPr>
        <dsp:cNvPr id="0" name=""/>
        <dsp:cNvSpPr/>
      </dsp:nvSpPr>
      <dsp:spPr>
        <a:xfrm>
          <a:off x="1645847" y="1154226"/>
          <a:ext cx="6583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81BEA8-7F57-4705-BBBA-98427433BDE4}">
      <dsp:nvSpPr>
        <dsp:cNvPr id="0" name=""/>
        <dsp:cNvSpPr/>
      </dsp:nvSpPr>
      <dsp:spPr>
        <a:xfrm>
          <a:off x="1769286" y="1209189"/>
          <a:ext cx="6459953" cy="1099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Деквалификация лиц, потерявших работу</a:t>
          </a:r>
        </a:p>
      </dsp:txBody>
      <dsp:txXfrm>
        <a:off x="1769286" y="1209189"/>
        <a:ext cx="6459953" cy="1099263"/>
      </dsp:txXfrm>
    </dsp:sp>
    <dsp:sp modelId="{D278E1CA-C005-4C51-8051-35D149AA1FF5}">
      <dsp:nvSpPr>
        <dsp:cNvPr id="0" name=""/>
        <dsp:cNvSpPr/>
      </dsp:nvSpPr>
      <dsp:spPr>
        <a:xfrm>
          <a:off x="1645847" y="2308452"/>
          <a:ext cx="6583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BC7E0A-1974-4875-A219-BE1603A8CDD2}">
      <dsp:nvSpPr>
        <dsp:cNvPr id="0" name=""/>
        <dsp:cNvSpPr/>
      </dsp:nvSpPr>
      <dsp:spPr>
        <a:xfrm>
          <a:off x="1769286" y="2363415"/>
          <a:ext cx="6459953" cy="1099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Упадок моральных устоев общества</a:t>
          </a:r>
        </a:p>
      </dsp:txBody>
      <dsp:txXfrm>
        <a:off x="1769286" y="2363415"/>
        <a:ext cx="6459953" cy="1099263"/>
      </dsp:txXfrm>
    </dsp:sp>
    <dsp:sp modelId="{5C22B016-C16F-42C2-AAB2-CF2CFFFC3B37}">
      <dsp:nvSpPr>
        <dsp:cNvPr id="0" name=""/>
        <dsp:cNvSpPr/>
      </dsp:nvSpPr>
      <dsp:spPr>
        <a:xfrm>
          <a:off x="1645847" y="3462678"/>
          <a:ext cx="6583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8094F-7CA3-4B07-802E-86E344513143}">
      <dsp:nvSpPr>
        <dsp:cNvPr id="0" name=""/>
        <dsp:cNvSpPr/>
      </dsp:nvSpPr>
      <dsp:spPr>
        <a:xfrm>
          <a:off x="1769286" y="3517642"/>
          <a:ext cx="6459953" cy="1099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Общественные и политические беспорядки</a:t>
          </a:r>
        </a:p>
      </dsp:txBody>
      <dsp:txXfrm>
        <a:off x="1769286" y="3517642"/>
        <a:ext cx="6459953" cy="1099263"/>
      </dsp:txXfrm>
    </dsp:sp>
    <dsp:sp modelId="{107C3742-1C47-45E7-9BD4-B43D3D9695F2}">
      <dsp:nvSpPr>
        <dsp:cNvPr id="0" name=""/>
        <dsp:cNvSpPr/>
      </dsp:nvSpPr>
      <dsp:spPr>
        <a:xfrm>
          <a:off x="1645847" y="4616905"/>
          <a:ext cx="6583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7EC7B2-DE29-4D7B-943E-6ED409DA8DCF}">
      <dsp:nvSpPr>
        <dsp:cNvPr id="0" name=""/>
        <dsp:cNvSpPr/>
      </dsp:nvSpPr>
      <dsp:spPr>
        <a:xfrm>
          <a:off x="1769286" y="4671868"/>
          <a:ext cx="6459953" cy="1099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Лишение рабочих мест пагубно сказывается на психике</a:t>
          </a:r>
        </a:p>
      </dsp:txBody>
      <dsp:txXfrm>
        <a:off x="1769286" y="4671868"/>
        <a:ext cx="6459953" cy="1099263"/>
      </dsp:txXfrm>
    </dsp:sp>
    <dsp:sp modelId="{F90A8F4D-3EF5-4546-B0F2-5CE4BBED4F25}">
      <dsp:nvSpPr>
        <dsp:cNvPr id="0" name=""/>
        <dsp:cNvSpPr/>
      </dsp:nvSpPr>
      <dsp:spPr>
        <a:xfrm>
          <a:off x="1645847" y="5771131"/>
          <a:ext cx="6583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1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stomShape 1" hidden="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2" hidden="1"/>
          <p:cNvSpPr/>
          <p:nvPr/>
        </p:nvSpPr>
        <p:spPr>
          <a:xfrm>
            <a:off x="91440" y="101520"/>
            <a:ext cx="8960760" cy="6664680"/>
          </a:xfrm>
          <a:prstGeom prst="roundRect">
            <a:avLst>
              <a:gd name="adj" fmla="val 1735"/>
            </a:avLst>
          </a:prstGeom>
          <a:blipFill rotWithShape="0">
            <a:blip r:embed="rId15" cstate="print"/>
            <a:tile/>
          </a:blip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274320" y="278280"/>
            <a:ext cx="8595000" cy="132552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372960" y="372960"/>
            <a:ext cx="8380080" cy="1118160"/>
          </a:xfrm>
          <a:prstGeom prst="rect">
            <a:avLst/>
          </a:prstGeom>
          <a:solidFill>
            <a:srgbClr val="FFFFFF"/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1440" y="101520"/>
            <a:ext cx="8960760" cy="6664680"/>
          </a:xfrm>
          <a:prstGeom prst="roundRect">
            <a:avLst>
              <a:gd name="adj" fmla="val 1735"/>
            </a:avLst>
          </a:prstGeom>
          <a:blipFill rotWithShape="0">
            <a:blip r:embed="rId15" cstate="print"/>
            <a:tile/>
          </a:blip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366684A6-C392-4DD4-ADE6-CF92EBE1FB29}" type="datetime1">
              <a:rPr lang="ru-RU" sz="1200" b="0" strike="noStrike" spc="-1">
                <a:solidFill>
                  <a:srgbClr val="564B3C"/>
                </a:solidFill>
                <a:latin typeface="Century Gothic"/>
              </a:rPr>
              <a:pPr>
                <a:lnSpc>
                  <a:spcPct val="100000"/>
                </a:lnSpc>
              </a:pPr>
              <a:t>21.02.2023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8" name="CustomShape 9"/>
          <p:cNvSpPr/>
          <p:nvPr/>
        </p:nvSpPr>
        <p:spPr>
          <a:xfrm>
            <a:off x="345600" y="2942640"/>
            <a:ext cx="7147440" cy="24634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7572600" y="2944800"/>
            <a:ext cx="1190160" cy="245952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7712640" y="3136680"/>
            <a:ext cx="909720" cy="2075400"/>
          </a:xfrm>
          <a:prstGeom prst="rect">
            <a:avLst/>
          </a:prstGeom>
          <a:solidFill>
            <a:schemeClr val="accent3">
              <a:alpha val="70000"/>
            </a:schemeClr>
          </a:solidFill>
          <a:ln w="6480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445320" y="3055680"/>
            <a:ext cx="6947640" cy="2244960"/>
          </a:xfrm>
          <a:prstGeom prst="rect">
            <a:avLst/>
          </a:prstGeom>
          <a:solidFill>
            <a:srgbClr val="FFFFFF"/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PlaceHolder 13"/>
          <p:cNvSpPr>
            <a:spLocks noGrp="1"/>
          </p:cNvSpPr>
          <p:nvPr>
            <p:ph type="sldNum"/>
          </p:nvPr>
        </p:nvSpPr>
        <p:spPr>
          <a:xfrm>
            <a:off x="7786800" y="4625280"/>
            <a:ext cx="761760" cy="4568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B1885975-9B7E-483E-AF75-45FD363D182B}" type="slidenum">
              <a:rPr lang="ru-RU" sz="2800" b="0" strike="noStrike" spc="-1">
                <a:solidFill>
                  <a:srgbClr val="47534C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ru-RU" sz="2800" b="0" strike="noStrike" spc="-1">
              <a:latin typeface="Times New Roman"/>
            </a:endParaRPr>
          </a:p>
        </p:txBody>
      </p:sp>
      <p:sp>
        <p:nvSpPr>
          <p:cNvPr id="13" name="CustomShape 14"/>
          <p:cNvSpPr/>
          <p:nvPr/>
        </p:nvSpPr>
        <p:spPr>
          <a:xfrm>
            <a:off x="541800" y="4559400"/>
            <a:ext cx="6754680" cy="663840"/>
          </a:xfrm>
          <a:prstGeom prst="rect">
            <a:avLst/>
          </a:prstGeom>
          <a:solidFill>
            <a:schemeClr val="accent1"/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538920" y="3139560"/>
            <a:ext cx="6760440" cy="2077200"/>
          </a:xfrm>
          <a:prstGeom prst="rect">
            <a:avLst/>
          </a:prstGeom>
          <a:noFill/>
          <a:ln w="6480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PlaceHolder 16"/>
          <p:cNvSpPr>
            <a:spLocks noGrp="1"/>
          </p:cNvSpPr>
          <p:nvPr>
            <p:ph type="title"/>
          </p:nvPr>
        </p:nvSpPr>
        <p:spPr>
          <a:xfrm>
            <a:off x="604800" y="3227040"/>
            <a:ext cx="6629040" cy="12189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000" b="0" strike="noStrike" cap="all" spc="-1">
                <a:solidFill>
                  <a:srgbClr val="47534C"/>
                </a:solidFill>
                <a:latin typeface="Book Antiqua"/>
              </a:rPr>
              <a:t>Образец заголовка</a:t>
            </a:r>
            <a:endParaRPr lang="ru-RU" sz="4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564B3C"/>
                </a:solidFill>
                <a:latin typeface="Century Gothic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564B3C"/>
                </a:solidFill>
                <a:latin typeface="Century Gothic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strike="noStrike" spc="-1">
                <a:solidFill>
                  <a:srgbClr val="564B3C"/>
                </a:solidFill>
                <a:latin typeface="Century Gothic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600" b="0" strike="noStrike" spc="-1">
                <a:solidFill>
                  <a:srgbClr val="564B3C"/>
                </a:solidFill>
                <a:latin typeface="Century Gothic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564B3C"/>
                </a:solidFill>
                <a:latin typeface="Century Gothic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564B3C"/>
                </a:solidFill>
                <a:latin typeface="Century Gothic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564B3C"/>
                </a:solidFill>
                <a:latin typeface="Century Gothic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2"/>
          <p:cNvSpPr/>
          <p:nvPr/>
        </p:nvSpPr>
        <p:spPr>
          <a:xfrm>
            <a:off x="91440" y="101520"/>
            <a:ext cx="8960760" cy="6664680"/>
          </a:xfrm>
          <a:prstGeom prst="roundRect">
            <a:avLst>
              <a:gd name="adj" fmla="val 1735"/>
            </a:avLst>
          </a:prstGeom>
          <a:blipFill rotWithShape="0">
            <a:blip r:embed="rId15" cstate="print"/>
            <a:tile/>
          </a:blip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3"/>
          <p:cNvSpPr/>
          <p:nvPr/>
        </p:nvSpPr>
        <p:spPr>
          <a:xfrm>
            <a:off x="274320" y="278280"/>
            <a:ext cx="8595000" cy="132552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4"/>
          <p:cNvSpPr/>
          <p:nvPr/>
        </p:nvSpPr>
        <p:spPr>
          <a:xfrm>
            <a:off x="372960" y="372960"/>
            <a:ext cx="8380080" cy="1118160"/>
          </a:xfrm>
          <a:prstGeom prst="rect">
            <a:avLst/>
          </a:prstGeom>
          <a:solidFill>
            <a:srgbClr val="FFFFFF"/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PlaceHolder 5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500" b="0" strike="noStrike" cap="all" spc="-1">
                <a:solidFill>
                  <a:srgbClr val="6B7D72"/>
                </a:solidFill>
                <a:latin typeface="Book Antiqua"/>
              </a:rPr>
              <a:t>Образец заголовка</a:t>
            </a:r>
            <a:endParaRPr lang="ru-RU" sz="3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564B3C"/>
                </a:solidFill>
                <a:latin typeface="Century Gothic"/>
              </a:rPr>
              <a:t>Образец текста</a:t>
            </a:r>
          </a:p>
          <a:p>
            <a:pPr marL="640080" lvl="1" indent="-228240">
              <a:lnSpc>
                <a:spcPct val="100000"/>
              </a:lnSpc>
              <a:spcBef>
                <a:spcPts val="400"/>
              </a:spcBef>
              <a:buClr>
                <a:srgbClr val="CF543F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564B3C"/>
                </a:solidFill>
                <a:latin typeface="Century Gothic"/>
              </a:rPr>
              <a:t>Второй уровень</a:t>
            </a:r>
          </a:p>
          <a:p>
            <a:pPr marL="914400" lvl="2" indent="-228240">
              <a:lnSpc>
                <a:spcPct val="100000"/>
              </a:lnSpc>
              <a:spcBef>
                <a:spcPts val="360"/>
              </a:spcBef>
              <a:buClr>
                <a:srgbClr val="B5AE53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564B3C"/>
                </a:solidFill>
                <a:latin typeface="Century Gothic"/>
              </a:rPr>
              <a:t>Третий уровень</a:t>
            </a:r>
          </a:p>
          <a:p>
            <a:pPr marL="1280160" lvl="3" indent="-228240">
              <a:lnSpc>
                <a:spcPct val="100000"/>
              </a:lnSpc>
              <a:spcBef>
                <a:spcPts val="320"/>
              </a:spcBef>
              <a:buClr>
                <a:srgbClr val="848058"/>
              </a:buClr>
              <a:buFont typeface="Arial"/>
              <a:buChar char="•"/>
            </a:pPr>
            <a:r>
              <a:rPr lang="ru-RU" sz="1600" b="0" strike="noStrike" spc="-1">
                <a:solidFill>
                  <a:srgbClr val="564B3C"/>
                </a:solidFill>
                <a:latin typeface="Century Gothic"/>
              </a:rPr>
              <a:t>Четвертый уровень</a:t>
            </a:r>
          </a:p>
          <a:p>
            <a:pPr marL="1554480" lvl="4" indent="-228240">
              <a:lnSpc>
                <a:spcPct val="100000"/>
              </a:lnSpc>
              <a:spcBef>
                <a:spcPts val="320"/>
              </a:spcBef>
              <a:buClr>
                <a:srgbClr val="E8B54D"/>
              </a:buClr>
              <a:buFont typeface="Arial"/>
              <a:buChar char="•"/>
            </a:pPr>
            <a:r>
              <a:rPr lang="ru-RU" sz="1600" b="0" strike="noStrike" spc="-1">
                <a:solidFill>
                  <a:srgbClr val="564B3C"/>
                </a:solidFill>
                <a:latin typeface="Century Gothic"/>
              </a:rPr>
              <a:t>Пятый уровень</a:t>
            </a:r>
          </a:p>
        </p:txBody>
      </p:sp>
      <p:sp>
        <p:nvSpPr>
          <p:cNvPr id="59" name="PlaceHolder 7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FBD7327-A91D-4FF7-A30E-F33254E0FC1F}" type="datetime1">
              <a:rPr lang="ru-RU" sz="1200" b="0" strike="noStrike" spc="-1">
                <a:solidFill>
                  <a:srgbClr val="564B3C"/>
                </a:solidFill>
                <a:latin typeface="Century Gothic"/>
              </a:rPr>
              <a:pPr>
                <a:lnSpc>
                  <a:spcPct val="100000"/>
                </a:lnSpc>
              </a:pPr>
              <a:t>21.02.2023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60" name="PlaceHolder 8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1" name="PlaceHolder 9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0E24833-358A-4347-A07A-23C677EF42D9}" type="slidenum">
              <a:rPr lang="ru-RU" sz="1200" b="0" strike="noStrike" spc="-1">
                <a:solidFill>
                  <a:srgbClr val="564B3C"/>
                </a:solidFill>
                <a:latin typeface="Century Gothic"/>
              </a:rPr>
              <a:pPr algn="r">
                <a:lnSpc>
                  <a:spcPct val="100000"/>
                </a:lnSpc>
              </a:p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 hidden="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2" hidden="1"/>
          <p:cNvSpPr/>
          <p:nvPr/>
        </p:nvSpPr>
        <p:spPr>
          <a:xfrm>
            <a:off x="91440" y="101520"/>
            <a:ext cx="8960760" cy="6664680"/>
          </a:xfrm>
          <a:prstGeom prst="roundRect">
            <a:avLst>
              <a:gd name="adj" fmla="val 1735"/>
            </a:avLst>
          </a:prstGeom>
          <a:blipFill rotWithShape="0">
            <a:blip r:embed="rId15" cstate="print"/>
            <a:tile/>
          </a:blip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3" hidden="1"/>
          <p:cNvSpPr/>
          <p:nvPr/>
        </p:nvSpPr>
        <p:spPr>
          <a:xfrm>
            <a:off x="274320" y="278280"/>
            <a:ext cx="8595000" cy="132552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4" hidden="1"/>
          <p:cNvSpPr/>
          <p:nvPr/>
        </p:nvSpPr>
        <p:spPr>
          <a:xfrm>
            <a:off x="372960" y="372960"/>
            <a:ext cx="8380080" cy="1118160"/>
          </a:xfrm>
          <a:prstGeom prst="rect">
            <a:avLst/>
          </a:prstGeom>
          <a:solidFill>
            <a:srgbClr val="FFFFFF"/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5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6"/>
          <p:cNvSpPr/>
          <p:nvPr/>
        </p:nvSpPr>
        <p:spPr>
          <a:xfrm>
            <a:off x="91440" y="101520"/>
            <a:ext cx="8960760" cy="6664680"/>
          </a:xfrm>
          <a:prstGeom prst="roundRect">
            <a:avLst>
              <a:gd name="adj" fmla="val 1735"/>
            </a:avLst>
          </a:prstGeom>
          <a:blipFill rotWithShape="0">
            <a:blip r:embed="rId15" cstate="print"/>
            <a:tile/>
          </a:blip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PlaceHolder 7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67B129A-2AFC-47B9-B67D-DEFFF7626E33}" type="datetime1">
              <a:rPr lang="ru-RU" sz="1200" b="0" strike="noStrike" spc="-1">
                <a:solidFill>
                  <a:srgbClr val="564B3C"/>
                </a:solidFill>
                <a:latin typeface="Century Gothic"/>
              </a:rPr>
              <a:pPr>
                <a:lnSpc>
                  <a:spcPct val="100000"/>
                </a:lnSpc>
              </a:pPr>
              <a:t>21.02.2023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105" name="PlaceHolder 8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106" name="PlaceHolder 9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43D4696-A239-4957-8961-755E29E6C258}" type="slidenum">
              <a:rPr lang="ru-RU" sz="1200" b="0" strike="noStrike" spc="-1">
                <a:solidFill>
                  <a:srgbClr val="564B3C"/>
                </a:solidFill>
                <a:latin typeface="Century Gothic"/>
              </a:rPr>
              <a:pPr algn="r">
                <a:lnSpc>
                  <a:spcPct val="100000"/>
                </a:lnSpc>
              </a:p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107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Century Gothic"/>
              </a:rPr>
              <a:t>Для правки текста заглавия щёлкните мышью</a:t>
            </a:r>
          </a:p>
        </p:txBody>
      </p:sp>
      <p:sp>
        <p:nvSpPr>
          <p:cNvPr id="108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564B3C"/>
                </a:solidFill>
                <a:latin typeface="Century Gothic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564B3C"/>
                </a:solidFill>
                <a:latin typeface="Century Gothic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strike="noStrike" spc="-1">
                <a:solidFill>
                  <a:srgbClr val="564B3C"/>
                </a:solidFill>
                <a:latin typeface="Century Gothic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600" b="0" strike="noStrike" spc="-1">
                <a:solidFill>
                  <a:srgbClr val="564B3C"/>
                </a:solidFill>
                <a:latin typeface="Century Gothic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564B3C"/>
                </a:solidFill>
                <a:latin typeface="Century Gothic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564B3C"/>
                </a:solidFill>
                <a:latin typeface="Century Gothic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564B3C"/>
                </a:solidFill>
                <a:latin typeface="Century Gothic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611640" y="4725000"/>
            <a:ext cx="6552720" cy="4568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 lnSpcReduction="20000"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1187624" y="1484784"/>
            <a:ext cx="6984776" cy="2304256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i="1" strike="noStrike" cap="all" spc="-1" dirty="0">
                <a:solidFill>
                  <a:srgbClr val="47534C"/>
                </a:solidFill>
                <a:latin typeface="Book Antiqua"/>
              </a:rPr>
              <a:t>Безработица как форма проявления макроэкономической нестабильности</a:t>
            </a:r>
            <a:endParaRPr lang="ru-RU" sz="2400" b="1" i="1" strike="noStrike" spc="-1" dirty="0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47" name="Рисунок 3" descr="герб мгту.jpg"/>
          <p:cNvPicPr/>
          <p:nvPr/>
        </p:nvPicPr>
        <p:blipFill>
          <a:blip r:embed="rId2" cstate="print"/>
          <a:stretch/>
        </p:blipFill>
        <p:spPr>
          <a:xfrm>
            <a:off x="3851920" y="332656"/>
            <a:ext cx="1128240" cy="13219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3500" b="0" i="1" strike="noStrike" cap="all" spc="-1" dirty="0">
                <a:latin typeface="Book Antiqua"/>
              </a:rPr>
              <a:t>Взаимосвязь инфляции и безработицы</a:t>
            </a:r>
            <a:endParaRPr lang="ru-RU" sz="3500" b="0" i="1" strike="noStrike" spc="-1" dirty="0">
              <a:latin typeface="Century Gothic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457200" y="1752480"/>
            <a:ext cx="8229240" cy="1604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14480" algn="just">
              <a:lnSpc>
                <a:spcPct val="100000"/>
              </a:lnSpc>
              <a:spcBef>
                <a:spcPts val="479"/>
              </a:spcBef>
            </a:pPr>
            <a:r>
              <a:rPr lang="ru-RU" sz="2400" b="0" strike="noStrike" spc="-1" dirty="0">
                <a:solidFill>
                  <a:srgbClr val="564B3C"/>
                </a:solidFill>
                <a:latin typeface="Century Gothic"/>
              </a:rPr>
              <a:t>При приближении к экономическому потенциалу возникает альтернатива между ростом занятости с одной стороны и ростом уровня инфляции с другой.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ru-RU" sz="2400" b="0" strike="noStrike" spc="-1" dirty="0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8FD6F83-85C8-444A-AF6D-FA08F931F0BE}" type="slidenum">
              <a:rPr lang="ru-RU" sz="1200" b="0" strike="noStrike" spc="-1">
                <a:solidFill>
                  <a:srgbClr val="564B3C"/>
                </a:solidFill>
                <a:latin typeface="Century Gothic"/>
              </a:rPr>
              <a:pPr algn="r">
                <a:lnSpc>
                  <a:spcPct val="100000"/>
                </a:lnSpc>
              </a:pPr>
              <a:t>10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107640" y="3501000"/>
            <a:ext cx="4095360" cy="3024000"/>
          </a:xfrm>
          <a:prstGeom prst="rect">
            <a:avLst/>
          </a:prstGeom>
          <a:noFill/>
          <a:ln>
            <a:noFill/>
          </a:ln>
        </p:spPr>
        <p:style>
          <a:lnRef idx="3">
            <a:scrgbClr r="0" g="0" b="0"/>
          </a:lnRef>
          <a:fillRef idx="0">
            <a:scrgbClr r="0" g="0" b="0"/>
          </a:fillRef>
          <a:effectRef idx="1">
            <a:scrgbClr r="0" g="0" b="0"/>
          </a:effectRef>
          <a:fontRef idx="minor"/>
        </p:style>
        <p:txBody>
          <a:bodyPr>
            <a:normAutofit fontScale="92500"/>
          </a:bodyPr>
          <a:lstStyle/>
          <a:p>
            <a:pPr marL="114480">
              <a:lnSpc>
                <a:spcPct val="100000"/>
              </a:lnSpc>
              <a:spcBef>
                <a:spcPts val="479"/>
              </a:spcBef>
            </a:pPr>
            <a:r>
              <a:rPr lang="ru-RU" sz="2400" b="0" strike="noStrike" spc="-1">
                <a:solidFill>
                  <a:srgbClr val="564B3C"/>
                </a:solidFill>
                <a:latin typeface="Century Gothic"/>
              </a:rPr>
              <a:t>В краткосрочном периоде между уровнями инфляции и безработицы обнаруживается обратная зависимость, иллюстрируемая </a:t>
            </a:r>
            <a:r>
              <a:rPr lang="ru-RU" sz="2400" b="1" i="1" strike="noStrike" spc="-1">
                <a:solidFill>
                  <a:srgbClr val="564B3C"/>
                </a:solidFill>
                <a:latin typeface="Century Gothic"/>
              </a:rPr>
              <a:t>кривой Филлипса</a:t>
            </a:r>
            <a:r>
              <a:rPr lang="ru-RU" sz="2400" b="0" strike="noStrike" spc="-1">
                <a:solidFill>
                  <a:srgbClr val="564B3C"/>
                </a:solidFill>
                <a:latin typeface="Century Gothic"/>
              </a:rPr>
              <a:t> (Олбан Филлипс)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ru-RU" sz="2400" b="0" strike="noStrike" spc="-1">
              <a:latin typeface="Arial"/>
            </a:endParaRPr>
          </a:p>
        </p:txBody>
      </p:sp>
      <p:pic>
        <p:nvPicPr>
          <p:cNvPr id="175" name="Picture 2" descr="C:\Users\Дарья\Desktop\препод\ДИСТАНЦИОНКА\Соколова\image246.jpg"/>
          <p:cNvPicPr/>
          <p:nvPr/>
        </p:nvPicPr>
        <p:blipFill>
          <a:blip r:embed="rId2" cstate="print"/>
          <a:stretch/>
        </p:blipFill>
        <p:spPr>
          <a:xfrm>
            <a:off x="4212000" y="3642120"/>
            <a:ext cx="4543200" cy="2276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6AAE76A-4F99-44B2-81EA-7F02FF18EC97}" type="slidenum">
              <a:rPr lang="ru-RU" sz="1200" b="0" strike="noStrike" spc="-1">
                <a:solidFill>
                  <a:srgbClr val="564B3C"/>
                </a:solidFill>
                <a:latin typeface="Century Gothic"/>
              </a:rPr>
              <a:pPr algn="r">
                <a:lnSpc>
                  <a:spcPct val="100000"/>
                </a:lnSpc>
              </a:pPr>
              <a:t>11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251640" y="620640"/>
            <a:ext cx="7977600" cy="58323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/>
          </a:bodyPr>
          <a:lstStyle/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Wingdings" charset="2"/>
              <a:buChar char=""/>
            </a:pPr>
            <a:r>
              <a:rPr lang="ru-RU" sz="2400" b="0" strike="noStrike" spc="-1">
                <a:solidFill>
                  <a:srgbClr val="564B3C"/>
                </a:solidFill>
                <a:latin typeface="Century Gothic"/>
              </a:rPr>
              <a:t> Снижение безработицы приводит к увеличению уровня инфляции (как спроса, так и предложения)</a:t>
            </a:r>
          </a:p>
          <a:p>
            <a:pPr marL="114480">
              <a:lnSpc>
                <a:spcPct val="100000"/>
              </a:lnSpc>
              <a:spcBef>
                <a:spcPts val="479"/>
              </a:spcBef>
            </a:pPr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Wingdings" charset="2"/>
              <a:buChar char=""/>
            </a:pPr>
            <a:r>
              <a:rPr lang="ru-RU" sz="2400" b="0" strike="noStrike" spc="-1">
                <a:solidFill>
                  <a:srgbClr val="564B3C"/>
                </a:solidFill>
                <a:latin typeface="Century Gothic"/>
              </a:rPr>
              <a:t> В любой момент времени правительство может выбирать комбинацию уровней инфляции и безработицы, что носит название «</a:t>
            </a:r>
            <a:r>
              <a:rPr lang="ru-RU" sz="2400" b="0" i="1" strike="noStrike" spc="-1">
                <a:solidFill>
                  <a:srgbClr val="564B3C"/>
                </a:solidFill>
                <a:latin typeface="Century Gothic"/>
              </a:rPr>
              <a:t>меню альтернативных политик государства</a:t>
            </a:r>
            <a:r>
              <a:rPr lang="ru-RU" sz="2400" b="0" strike="noStrike" spc="-1">
                <a:solidFill>
                  <a:srgbClr val="564B3C"/>
                </a:solidFill>
                <a:latin typeface="Century Gothic"/>
              </a:rPr>
              <a:t>».</a:t>
            </a:r>
          </a:p>
          <a:p>
            <a:pPr marL="114480">
              <a:lnSpc>
                <a:spcPct val="100000"/>
              </a:lnSpc>
              <a:spcBef>
                <a:spcPts val="479"/>
              </a:spcBef>
            </a:pPr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  <a:p>
            <a:pPr marL="114480">
              <a:lnSpc>
                <a:spcPct val="100000"/>
              </a:lnSpc>
              <a:spcBef>
                <a:spcPts val="479"/>
              </a:spcBef>
            </a:pPr>
            <a:endParaRPr lang="ru-RU" sz="2400" b="0" strike="noStrike" spc="-1">
              <a:solidFill>
                <a:srgbClr val="564B3C"/>
              </a:solidFill>
              <a:latin typeface="Century Gothic"/>
            </a:endParaRPr>
          </a:p>
          <a:p>
            <a:pPr marL="114480" algn="just">
              <a:lnSpc>
                <a:spcPct val="100000"/>
              </a:lnSpc>
              <a:spcBef>
                <a:spcPts val="479"/>
              </a:spcBef>
            </a:pPr>
            <a:r>
              <a:rPr lang="ru-RU" sz="2400" b="0" strike="noStrike" spc="-1">
                <a:solidFill>
                  <a:srgbClr val="564B3C"/>
                </a:solidFill>
                <a:latin typeface="Century Gothic"/>
              </a:rPr>
              <a:t>Т.о. подтверждается кейнсианская модель: стимулирование совокупного спроса путем увеличения совокупных расходов и связанное с этим увеличение инфляции рассматривалось в качестве эффективного способа борьбы с безработицей, т.к. обеспечивало рост выпуска и занятости.</a:t>
            </a:r>
          </a:p>
        </p:txBody>
      </p:sp>
      <p:pic>
        <p:nvPicPr>
          <p:cNvPr id="178" name="Picture 2" descr="C:\Users\Дарья\Desktop\препод\ДИСТАНЦИОНКА\Соколова\kaplan290413-1.jpg"/>
          <p:cNvPicPr/>
          <p:nvPr/>
        </p:nvPicPr>
        <p:blipFill>
          <a:blip r:embed="rId2" cstate="print"/>
          <a:stretch/>
        </p:blipFill>
        <p:spPr>
          <a:xfrm>
            <a:off x="6732360" y="2565720"/>
            <a:ext cx="1888560" cy="141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4B0EDFC-C897-4FDD-B348-CFC7652B282C}" type="slidenum">
              <a:rPr lang="ru-RU" sz="1200" b="0" strike="noStrike" spc="-1">
                <a:solidFill>
                  <a:srgbClr val="564B3C"/>
                </a:solidFill>
                <a:latin typeface="Century Gothic"/>
              </a:rPr>
              <a:pPr algn="r">
                <a:lnSpc>
                  <a:spcPct val="100000"/>
                </a:lnSpc>
              </a:pPr>
              <a:t>12</a:t>
            </a:fld>
            <a:endParaRPr lang="ru-RU" sz="1200" b="0" strike="noStrike" spc="-1">
              <a:latin typeface="Times New Roman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119761749"/>
              </p:ext>
            </p:extLst>
          </p:nvPr>
        </p:nvGraphicFramePr>
        <p:xfrm>
          <a:off x="323640" y="476640"/>
          <a:ext cx="8229240" cy="5832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500" b="1" i="1" strike="noStrike" cap="all" spc="-1" dirty="0">
                <a:solidFill>
                  <a:srgbClr val="6B7D72"/>
                </a:solidFill>
                <a:latin typeface="Book Antiqua"/>
              </a:rPr>
              <a:t>Основные вопросы:</a:t>
            </a:r>
            <a:endParaRPr lang="ru-RU" sz="3500" b="1" i="1" strike="noStrike" spc="-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457200" y="1752480"/>
            <a:ext cx="8229240" cy="4373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lang="ru-RU" sz="2400" b="0" strike="noStrike" spc="-1" dirty="0">
                <a:solidFill>
                  <a:srgbClr val="56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Рынок труда и структура населения</a:t>
            </a: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lang="ru-RU" sz="2400" b="0" strike="noStrike" spc="-1" dirty="0">
                <a:solidFill>
                  <a:srgbClr val="56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Рабочая сила</a:t>
            </a: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lang="ru-RU" sz="2400" b="0" strike="noStrike" spc="-1" dirty="0">
                <a:solidFill>
                  <a:srgbClr val="56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Виды (формы безработицы)</a:t>
            </a: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lang="x-none" sz="2400" b="0" strike="noStrike" spc="-1">
                <a:solidFill>
                  <a:srgbClr val="56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Закон Оукена  как метод оценки влияния безработицы на валовой выпуск в национальной экономике</a:t>
            </a:r>
            <a:endParaRPr lang="ru-RU" sz="2400" b="0" strike="noStrike" spc="-1" dirty="0">
              <a:solidFill>
                <a:srgbClr val="56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lang="x-none" sz="2400" b="0" strike="noStrike" spc="-1">
                <a:solidFill>
                  <a:srgbClr val="56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взаимовлияния инфляции и безработицы</a:t>
            </a:r>
            <a:endParaRPr lang="ru-RU" sz="2400" b="0" strike="noStrike" spc="-1" dirty="0">
              <a:solidFill>
                <a:srgbClr val="56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lang="x-none" sz="2400" b="0" strike="noStrike" spc="-1">
                <a:solidFill>
                  <a:srgbClr val="56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Социальные последствия безработицы. </a:t>
            </a:r>
            <a:endParaRPr lang="ru-RU" sz="2400" b="0" strike="noStrike" spc="-1" dirty="0">
              <a:solidFill>
                <a:srgbClr val="56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ru-RU" sz="2400" b="0" strike="noStrike" spc="-1" dirty="0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758E7DC-9DC3-4110-A195-B5AF69B76CAF}" type="slidenum">
              <a:rPr lang="ru-RU" sz="1200" b="0" strike="noStrike" spc="-1">
                <a:solidFill>
                  <a:srgbClr val="564B3C"/>
                </a:solidFill>
                <a:latin typeface="Century Gothic"/>
              </a:rPr>
              <a:pPr algn="r">
                <a:lnSpc>
                  <a:spcPct val="100000"/>
                </a:lnSpc>
              </a:pPr>
              <a:t>2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95640" y="476640"/>
            <a:ext cx="8229240" cy="5472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14480" indent="457200" algn="just">
              <a:lnSpc>
                <a:spcPct val="100000"/>
              </a:lnSpc>
              <a:spcBef>
                <a:spcPts val="479"/>
              </a:spcBef>
            </a:pPr>
            <a:endParaRPr lang="en-US" sz="2400" b="1" i="1" strike="noStrike" spc="-1" dirty="0">
              <a:solidFill>
                <a:srgbClr val="564B3C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480" indent="457200" algn="just">
              <a:lnSpc>
                <a:spcPct val="100000"/>
              </a:lnSpc>
              <a:spcBef>
                <a:spcPts val="479"/>
              </a:spcBef>
            </a:pPr>
            <a:endParaRPr lang="en-US" sz="2400" b="1" i="1" spc="-1" dirty="0">
              <a:solidFill>
                <a:srgbClr val="564B3C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480" indent="457200" algn="just">
              <a:lnSpc>
                <a:spcPct val="100000"/>
              </a:lnSpc>
              <a:spcBef>
                <a:spcPts val="479"/>
              </a:spcBef>
            </a:pPr>
            <a:r>
              <a:rPr lang="ru-RU" sz="2400" b="1" i="1" strike="noStrike" spc="-1" dirty="0">
                <a:latin typeface="Times New Roman" pitchFamily="18" charset="0"/>
                <a:cs typeface="Times New Roman" pitchFamily="18" charset="0"/>
              </a:rPr>
              <a:t>Рынок труда </a:t>
            </a:r>
            <a:r>
              <a:rPr lang="ru-RU" sz="2400" b="0" strike="noStrike" spc="-1" dirty="0">
                <a:latin typeface="Times New Roman" pitchFamily="18" charset="0"/>
                <a:cs typeface="Times New Roman" pitchFamily="18" charset="0"/>
              </a:rPr>
              <a:t>– совокупность экономических отношений по поводу купли-продажи специфического товара – рабочей силы.</a:t>
            </a:r>
          </a:p>
          <a:p>
            <a:pPr marL="114480" indent="457200" algn="just">
              <a:lnSpc>
                <a:spcPct val="100000"/>
              </a:lnSpc>
              <a:spcBef>
                <a:spcPts val="479"/>
              </a:spcBef>
            </a:pPr>
            <a:endParaRPr lang="ru-RU" sz="2400" b="0" strike="noStrike" spc="-1" dirty="0">
              <a:latin typeface="Times New Roman" pitchFamily="18" charset="0"/>
              <a:cs typeface="Times New Roman" pitchFamily="18" charset="0"/>
            </a:endParaRPr>
          </a:p>
          <a:p>
            <a:pPr marL="114480" indent="457200" algn="just">
              <a:lnSpc>
                <a:spcPct val="100000"/>
              </a:lnSpc>
              <a:spcBef>
                <a:spcPts val="479"/>
              </a:spcBef>
            </a:pPr>
            <a:r>
              <a:rPr lang="ru-RU" sz="2400" b="0" strike="noStrike" spc="-1" dirty="0">
                <a:latin typeface="Times New Roman" pitchFamily="18" charset="0"/>
                <a:cs typeface="Times New Roman" pitchFamily="18" charset="0"/>
              </a:rPr>
              <a:t>Экономическая нестабильность касается и рынка труда, что представляет серьезную макроэкономическую проблему в виде </a:t>
            </a:r>
            <a:r>
              <a:rPr lang="ru-RU" sz="2400" b="1" i="1" strike="noStrike" spc="-1" dirty="0">
                <a:latin typeface="Times New Roman" pitchFamily="18" charset="0"/>
                <a:cs typeface="Times New Roman" pitchFamily="18" charset="0"/>
              </a:rPr>
              <a:t>безработицы</a:t>
            </a:r>
            <a:r>
              <a:rPr lang="ru-RU" sz="2400" b="0" strike="noStrike" spc="-1" dirty="0">
                <a:latin typeface="Times New Roman" pitchFamily="18" charset="0"/>
                <a:cs typeface="Times New Roman" pitchFamily="18" charset="0"/>
              </a:rPr>
              <a:t>. Подобного рода нестабильность сопровождает любые экономические спады в том или ином масштабе, что мы можем наблюдать и сейчас, в период дестабилизации всей мировой экономики.</a:t>
            </a:r>
          </a:p>
        </p:txBody>
      </p:sp>
      <p:pic>
        <p:nvPicPr>
          <p:cNvPr id="152" name="Picture 2" descr="C:\Users\Дарья\Desktop\препод\ДИСТАНЦИОНКА\Соколова\22179_problemy-rynka-truda-defits.jpg"/>
          <p:cNvPicPr/>
          <p:nvPr/>
        </p:nvPicPr>
        <p:blipFill>
          <a:blip r:embed="rId2" cstate="print"/>
          <a:stretch/>
        </p:blipFill>
        <p:spPr>
          <a:xfrm>
            <a:off x="7020360" y="5301360"/>
            <a:ext cx="1950480" cy="974880"/>
          </a:xfrm>
          <a:prstGeom prst="rect">
            <a:avLst/>
          </a:prstGeom>
          <a:ln>
            <a:noFill/>
          </a:ln>
        </p:spPr>
      </p:pic>
      <p:sp>
        <p:nvSpPr>
          <p:cNvPr id="153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F4F937E-1D17-4FE2-B4E2-282298849963}" type="slidenum">
              <a:rPr lang="ru-RU" sz="1200" b="0" strike="noStrike" spc="-1">
                <a:solidFill>
                  <a:srgbClr val="564B3C"/>
                </a:solidFill>
                <a:latin typeface="Century Gothic"/>
              </a:rPr>
              <a:pPr algn="r">
                <a:lnSpc>
                  <a:spcPct val="100000"/>
                </a:lnSpc>
              </a:pPr>
              <a:t>3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2200" b="1" i="1" strike="noStrike" cap="all" spc="-1" dirty="0">
                <a:latin typeface="Book Antiqua"/>
              </a:rPr>
              <a:t>Для определения количества безработных, необходимо прояснить структуру населения по степени трудовой активности</a:t>
            </a:r>
            <a:endParaRPr lang="ru-RU" sz="2200" b="1" i="1" strike="noStrike" spc="-1" dirty="0">
              <a:latin typeface="Century Gothic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4236701809"/>
              </p:ext>
            </p:extLst>
          </p:nvPr>
        </p:nvGraphicFramePr>
        <p:xfrm>
          <a:off x="179640" y="980640"/>
          <a:ext cx="9072720" cy="623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5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79DA267-0ED5-446C-B13D-E216241E5502}" type="slidenum">
              <a:rPr lang="ru-RU" sz="1200" b="0" strike="noStrike" spc="-1">
                <a:solidFill>
                  <a:srgbClr val="564B3C"/>
                </a:solidFill>
                <a:latin typeface="Century Gothic"/>
              </a:rPr>
              <a:pPr algn="r">
                <a:lnSpc>
                  <a:spcPct val="100000"/>
                </a:lnSpc>
              </a:pPr>
              <a:t>4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3500" b="1" i="1" strike="noStrike" cap="all" spc="-1" dirty="0">
                <a:latin typeface="Book Antiqua"/>
              </a:rPr>
              <a:t>Экономически активное население</a:t>
            </a:r>
            <a:endParaRPr lang="ru-RU" sz="3500" b="1" i="1" strike="noStrike" spc="-1" dirty="0">
              <a:latin typeface="Century Gothic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457200" y="1752480"/>
            <a:ext cx="8229240" cy="2252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228240" algn="just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lang="ru-RU" sz="28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(согласно определению Международной организации труда-МОТ) – это та часть населения в возрасте от 16 лет, которая предлагает свой труд для производства товаров и услуг (верхняя возрастная граница упразднена).</a:t>
            </a:r>
          </a:p>
          <a:p>
            <a:pPr marL="343080" indent="-228240" algn="just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lang="ru-RU" sz="2800" spc="-1" dirty="0">
                <a:solidFill>
                  <a:srgbClr val="56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ru-RU" sz="2400" spc="-1" dirty="0">
                <a:solidFill>
                  <a:srgbClr val="56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 г. – 76285 тыс. чел. (146,8 </a:t>
            </a:r>
            <a:r>
              <a:rPr lang="ru-RU" sz="2400" spc="-1" dirty="0" err="1">
                <a:solidFill>
                  <a:srgbClr val="56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млн.чел</a:t>
            </a:r>
            <a:r>
              <a:rPr lang="ru-RU" sz="2400" spc="-1" dirty="0">
                <a:solidFill>
                  <a:srgbClr val="56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 marL="343080" indent="-228240" algn="just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lang="ru-RU" sz="2400" spc="-1" dirty="0">
                <a:solidFill>
                  <a:srgbClr val="56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2018 г. – 76190 тыс. чел. (146,8 </a:t>
            </a:r>
            <a:r>
              <a:rPr lang="ru-RU" sz="2400" spc="-1" dirty="0" err="1">
                <a:solidFill>
                  <a:srgbClr val="56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млн.чел</a:t>
            </a:r>
            <a:r>
              <a:rPr lang="ru-RU" sz="2400" spc="-1" dirty="0">
                <a:solidFill>
                  <a:srgbClr val="56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 marL="343080" indent="-228240" algn="just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lang="ru-RU" sz="2400" spc="-1" dirty="0">
                <a:solidFill>
                  <a:srgbClr val="56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2019 г. – 75398 тыс. чел. (146,7 </a:t>
            </a:r>
            <a:r>
              <a:rPr lang="ru-RU" sz="2400" spc="-1" dirty="0" err="1">
                <a:solidFill>
                  <a:srgbClr val="56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млн.чел</a:t>
            </a:r>
            <a:r>
              <a:rPr lang="ru-RU" sz="2400" spc="-1" dirty="0">
                <a:solidFill>
                  <a:srgbClr val="56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lang="ru-RU" sz="2800" b="0" strike="noStrike" spc="-1" dirty="0">
                <a:solidFill>
                  <a:srgbClr val="56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YS Text"/>
              </a:rPr>
              <a:t>в 2021 году </a:t>
            </a:r>
            <a:r>
              <a:rPr lang="ru-RU" sz="2800" b="1" i="0" dirty="0">
                <a:solidFill>
                  <a:srgbClr val="333333"/>
                </a:solidFill>
                <a:effectLst/>
                <a:latin typeface="YS Text"/>
              </a:rPr>
              <a:t>экономически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YS Text"/>
              </a:rPr>
              <a:t> </a:t>
            </a:r>
            <a:r>
              <a:rPr lang="ru-RU" sz="2800" b="1" i="0" dirty="0">
                <a:solidFill>
                  <a:srgbClr val="333333"/>
                </a:solidFill>
                <a:effectLst/>
                <a:latin typeface="YS Text"/>
              </a:rPr>
              <a:t>активного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YS Text"/>
              </a:rPr>
              <a:t> </a:t>
            </a:r>
            <a:r>
              <a:rPr lang="ru-RU" sz="2800" b="1" i="0" dirty="0">
                <a:solidFill>
                  <a:srgbClr val="333333"/>
                </a:solidFill>
                <a:effectLst/>
                <a:latin typeface="YS Text"/>
              </a:rPr>
              <a:t>населения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YS Text"/>
              </a:rPr>
              <a:t> стало меньше почти на 3 миллиона.</a:t>
            </a:r>
            <a:endParaRPr lang="ru-RU" sz="2800" b="0" strike="noStrike" spc="-1" dirty="0">
              <a:solidFill>
                <a:srgbClr val="56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ru-RU" sz="2800" b="0" strike="noStrike" spc="-1" dirty="0">
              <a:solidFill>
                <a:srgbClr val="56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98FFFF8-DB9C-499B-9177-9B79D5DB37BA}" type="slidenum">
              <a:rPr lang="ru-RU" sz="1200" b="0" strike="noStrike" spc="-1">
                <a:solidFill>
                  <a:srgbClr val="564B3C"/>
                </a:solidFill>
                <a:latin typeface="Century Gothic"/>
              </a:rPr>
              <a:pPr algn="r">
                <a:lnSpc>
                  <a:spcPct val="100000"/>
                </a:lnSpc>
              </a:pPr>
              <a:t>5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59" name="Picture 2" descr="C:\Users\Дарья\Desktop\препод\ДИСТАНЦИОНКА\Соколова\images.jpg"/>
          <p:cNvPicPr/>
          <p:nvPr/>
        </p:nvPicPr>
        <p:blipFill>
          <a:blip r:embed="rId2" cstate="print"/>
          <a:stretch/>
        </p:blipFill>
        <p:spPr>
          <a:xfrm>
            <a:off x="395640" y="4087800"/>
            <a:ext cx="2259360" cy="1685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FFE524B-1144-48A9-8680-979F97077EE7}" type="slidenum">
              <a:rPr lang="ru-RU" sz="1200" b="0" strike="noStrike" spc="-1">
                <a:solidFill>
                  <a:srgbClr val="564B3C"/>
                </a:solidFill>
                <a:latin typeface="Century Gothic"/>
              </a:rPr>
              <a:pPr algn="r">
                <a:lnSpc>
                  <a:spcPct val="100000"/>
                </a:lnSpc>
              </a:pPr>
              <a:t>6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395640" y="188640"/>
            <a:ext cx="8229240" cy="6192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114480">
              <a:lnSpc>
                <a:spcPct val="100000"/>
              </a:lnSpc>
              <a:spcBef>
                <a:spcPts val="479"/>
              </a:spcBef>
            </a:pPr>
            <a:r>
              <a:rPr lang="ru-RU" sz="2400" b="1" i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Занятые (</a:t>
            </a:r>
            <a:r>
              <a:rPr lang="en-US" sz="2400" b="1" i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400" b="1" i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лица старше определенного возраста (в России старше 16 лет), которые:</a:t>
            </a: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lang="ru-RU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Выполняют работу по найму за вознаграждение;</a:t>
            </a: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lang="ru-RU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Временно отсутствуют на работе из-за болезни, отпуска, выходных дней, забастовок и т.д.;</a:t>
            </a: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lang="ru-RU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Выполняют работу без оплаты на семейном предприятии.</a:t>
            </a:r>
          </a:p>
          <a:p>
            <a:pPr marL="114480" algn="just">
              <a:lnSpc>
                <a:spcPct val="100000"/>
              </a:lnSpc>
              <a:spcBef>
                <a:spcPts val="479"/>
              </a:spcBef>
            </a:pPr>
            <a:endParaRPr lang="ru-RU" sz="2400" b="1" i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480" algn="just">
              <a:lnSpc>
                <a:spcPct val="100000"/>
              </a:lnSpc>
              <a:spcBef>
                <a:spcPts val="479"/>
              </a:spcBef>
            </a:pPr>
            <a:r>
              <a:rPr lang="ru-RU" sz="2400" b="1" i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Безработные </a:t>
            </a:r>
            <a:r>
              <a:rPr lang="en-US" sz="2400" b="1" i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</a:t>
            </a:r>
            <a:r>
              <a:rPr lang="en-US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согласно МОТ это лица, которые хотят работать, могут работать, но не имеют рабочего места. Это лица, старше определенного возраста лет, которые:</a:t>
            </a:r>
          </a:p>
          <a:p>
            <a:pPr marL="343080" indent="-228240" algn="just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lang="ru-RU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имеют работы и заработка;</a:t>
            </a:r>
          </a:p>
          <a:p>
            <a:pPr marL="343080" indent="-228240" algn="just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lang="ru-RU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Зарегистрированы в органах служб занятости;</a:t>
            </a:r>
          </a:p>
          <a:p>
            <a:pPr marL="343080" indent="-228240" algn="just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lang="ru-RU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Занимаются самостоятельным поиском работы;</a:t>
            </a:r>
          </a:p>
          <a:p>
            <a:pPr marL="343080" indent="-228240" algn="just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lang="ru-RU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Готовы приступить к работе.</a:t>
            </a:r>
          </a:p>
          <a:p>
            <a:pPr marL="114480">
              <a:lnSpc>
                <a:spcPct val="100000"/>
              </a:lnSpc>
              <a:spcBef>
                <a:spcPts val="479"/>
              </a:spcBef>
            </a:pPr>
            <a:endParaRPr lang="ru-RU" sz="2400" b="0" strike="noStrike" spc="-1" dirty="0">
              <a:solidFill>
                <a:srgbClr val="564B3C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7C79CE-6048-4C17-86CC-093D05CF8F73}" type="slidenum">
              <a:rPr lang="ru-RU" sz="1200" b="0" strike="noStrike" spc="-1">
                <a:solidFill>
                  <a:srgbClr val="564B3C"/>
                </a:solidFill>
                <a:latin typeface="Century Gothic"/>
              </a:rPr>
              <a:pPr algn="r">
                <a:lnSpc>
                  <a:spcPct val="100000"/>
                </a:lnSpc>
              </a:pPr>
              <a:t>7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611640" y="404664"/>
            <a:ext cx="8229240" cy="6264336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9000" lnSpcReduction="10000"/>
          </a:bodyPr>
          <a:lstStyle/>
          <a:p>
            <a:pPr marL="343080" indent="-228240" algn="just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lang="ru-RU" sz="2400" b="1" i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Безработица</a:t>
            </a:r>
            <a:r>
              <a:rPr lang="ru-RU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социально-экономическое явление, которое выражается в превышении предложения труда над спросом на него.</a:t>
            </a:r>
          </a:p>
          <a:p>
            <a:pPr marL="343080" indent="-228240" algn="just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lang="ru-RU" sz="2400" b="1" i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безработицы </a:t>
            </a:r>
            <a:r>
              <a:rPr lang="ru-RU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показывает удельный вес численности безработных в численности экономически активного населения.</a:t>
            </a:r>
          </a:p>
          <a:p>
            <a:pPr algn="just">
              <a:spcAft>
                <a:spcPts val="0"/>
              </a:spcAft>
            </a:pPr>
            <a:r>
              <a:rPr lang="ru-RU" sz="2400" b="1" dirty="0">
                <a:latin typeface="Times New Roman"/>
                <a:ea typeface="Times New Roman"/>
              </a:rPr>
              <a:t>Уровень безработицы</a:t>
            </a:r>
            <a:r>
              <a:rPr lang="ru-RU" sz="2400" dirty="0">
                <a:latin typeface="Times New Roman"/>
                <a:ea typeface="Times New Roman"/>
              </a:rPr>
              <a:t> определяется как соотношение численности безработных и численности рабочей силы х 100 %.</a:t>
            </a:r>
          </a:p>
          <a:p>
            <a:pPr algn="just">
              <a:spcAft>
                <a:spcPts val="0"/>
              </a:spcAft>
            </a:pPr>
            <a:endParaRPr lang="ru-RU" sz="1600" dirty="0">
              <a:latin typeface="Times New Roman"/>
              <a:ea typeface="Times New Roman"/>
            </a:endParaRPr>
          </a:p>
          <a:p>
            <a:pPr marL="114480" algn="ctr">
              <a:lnSpc>
                <a:spcPct val="100000"/>
              </a:lnSpc>
              <a:spcBef>
                <a:spcPts val="479"/>
              </a:spcBef>
            </a:pPr>
            <a:r>
              <a:rPr lang="ru-RU" sz="2400" b="1" strike="noStrike" spc="-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Число безработных в России в 2020 г. выросло на 24,7%</a:t>
            </a:r>
          </a:p>
          <a:p>
            <a:pPr marL="114480" algn="ctr">
              <a:spcBef>
                <a:spcPts val="479"/>
              </a:spcBef>
            </a:pPr>
            <a:r>
              <a:rPr lang="ru-RU" sz="2400" b="1" strike="noStrike" spc="-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Число безработных в России в 2022 г. сократилось на 13,8%</a:t>
            </a:r>
          </a:p>
          <a:p>
            <a:pPr marL="114480" algn="ctr">
              <a:lnSpc>
                <a:spcPct val="100000"/>
              </a:lnSpc>
              <a:spcBef>
                <a:spcPts val="479"/>
              </a:spcBef>
            </a:pPr>
            <a:endParaRPr lang="ru-RU" sz="2400" b="1" strike="noStrike" spc="-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480" algn="ctr">
              <a:lnSpc>
                <a:spcPct val="100000"/>
              </a:lnSpc>
              <a:spcBef>
                <a:spcPts val="479"/>
              </a:spcBef>
            </a:pPr>
            <a:r>
              <a:rPr lang="ru-RU" sz="2400" b="1" spc="-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Численность безработных в 2020 г. составила около 4,321 млн человек</a:t>
            </a:r>
          </a:p>
          <a:p>
            <a:pPr marL="114480" algn="ctr">
              <a:spcBef>
                <a:spcPts val="479"/>
              </a:spcBef>
            </a:pPr>
            <a:r>
              <a:rPr lang="ru-RU" sz="2400" b="1" spc="-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Численность безработных в 2022 г. составила около 3,5 млн человек</a:t>
            </a:r>
          </a:p>
          <a:p>
            <a:pPr marL="114480" algn="ctr">
              <a:lnSpc>
                <a:spcPct val="100000"/>
              </a:lnSpc>
              <a:spcBef>
                <a:spcPts val="479"/>
              </a:spcBef>
            </a:pPr>
            <a:endParaRPr lang="ru-RU" sz="2400" b="1" strike="noStrike" spc="-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480" algn="ctr">
              <a:lnSpc>
                <a:spcPct val="100000"/>
              </a:lnSpc>
              <a:spcBef>
                <a:spcPts val="479"/>
              </a:spcBef>
            </a:pPr>
            <a:r>
              <a:rPr lang="ru-RU" sz="2400" b="1" strike="noStrike" spc="-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Общая доля безработных среди населения трудоспособного возраста в 2020 году составила 5,9%</a:t>
            </a:r>
          </a:p>
          <a:p>
            <a:pPr marL="114480" algn="ctr">
              <a:lnSpc>
                <a:spcPct val="100000"/>
              </a:lnSpc>
              <a:spcBef>
                <a:spcPts val="479"/>
              </a:spcBef>
            </a:pPr>
            <a:r>
              <a:rPr lang="ru-RU" sz="2400" b="1" strike="noStrike" spc="-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Общая доля безработных среди населения трудоспособного возраста в 2022 году составила 3,7%</a:t>
            </a:r>
          </a:p>
          <a:p>
            <a:pPr marL="114480" algn="ctr">
              <a:lnSpc>
                <a:spcPct val="100000"/>
              </a:lnSpc>
              <a:spcBef>
                <a:spcPts val="479"/>
              </a:spcBef>
            </a:pPr>
            <a:endParaRPr lang="ru-RU" sz="2400" b="1" spc="-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480" algn="ctr">
              <a:lnSpc>
                <a:spcPct val="100000"/>
              </a:lnSpc>
              <a:spcBef>
                <a:spcPts val="479"/>
              </a:spcBef>
            </a:pPr>
            <a:r>
              <a:rPr lang="ru-RU" sz="2400" b="1" spc="-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Минэкономразвития ожидают, что безработица по итогам 2021 г. снизится до 5,2%, в 2022 г. – до 4,7%, в 2023 г. – до 4,6%</a:t>
            </a:r>
          </a:p>
          <a:p>
            <a:pPr marL="114480" algn="ctr">
              <a:lnSpc>
                <a:spcPct val="100000"/>
              </a:lnSpc>
              <a:spcBef>
                <a:spcPts val="479"/>
              </a:spcBef>
            </a:pPr>
            <a:endParaRPr lang="ru-RU" sz="2400" b="1" spc="-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26240" y="459660"/>
            <a:ext cx="8260200" cy="1038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500" b="1" i="1" strike="noStrike" cap="all" spc="-1" dirty="0">
                <a:solidFill>
                  <a:srgbClr val="6B7D72"/>
                </a:solidFill>
                <a:latin typeface="Book Antiqua"/>
              </a:rPr>
              <a:t>Основные Виды безработицы:</a:t>
            </a:r>
            <a:endParaRPr lang="ru-RU" sz="3500" b="1" i="1" strike="noStrike" spc="-1" dirty="0">
              <a:solidFill>
                <a:srgbClr val="000000"/>
              </a:solidFill>
              <a:latin typeface="Century Gothic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166194535"/>
              </p:ext>
            </p:extLst>
          </p:nvPr>
        </p:nvGraphicFramePr>
        <p:xfrm>
          <a:off x="251640" y="1484640"/>
          <a:ext cx="8784720" cy="537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6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E286D85-2F45-49E3-A08B-7F1CA6B4784D}" type="slidenum">
              <a:rPr lang="ru-RU" sz="1200" b="0" strike="noStrike" spc="-1">
                <a:solidFill>
                  <a:srgbClr val="564B3C"/>
                </a:solidFill>
                <a:latin typeface="Century Gothic"/>
              </a:rPr>
              <a:pPr algn="r">
                <a:lnSpc>
                  <a:spcPct val="100000"/>
                </a:lnSpc>
              </a:pPr>
              <a:t>8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67" name="Picture 4" descr="C:\Users\Дарья\Desktop\препод\ДИСТАНЦИОНКА\Соколова\kot-bezyshodnost_35903879_orig_.jpeg"/>
          <p:cNvPicPr/>
          <p:nvPr/>
        </p:nvPicPr>
        <p:blipFill>
          <a:blip r:embed="rId7" cstate="print"/>
          <a:stretch/>
        </p:blipFill>
        <p:spPr>
          <a:xfrm>
            <a:off x="3889440" y="3252240"/>
            <a:ext cx="1184400" cy="118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374940" y="404640"/>
            <a:ext cx="8260200" cy="1038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500" b="1" i="1" strike="noStrike" cap="all" spc="-1" dirty="0">
                <a:latin typeface="Book Antiqua"/>
              </a:rPr>
              <a:t>Закон </a:t>
            </a:r>
            <a:r>
              <a:rPr lang="ru-RU" sz="3500" b="1" i="1" strike="noStrike" cap="all" spc="-1" dirty="0" err="1">
                <a:latin typeface="Book Antiqua"/>
              </a:rPr>
              <a:t>оукена</a:t>
            </a:r>
            <a:endParaRPr lang="ru-RU" sz="3500" b="1" i="1" strike="noStrike" spc="-1" dirty="0">
              <a:latin typeface="Century Gothic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323640" y="1628640"/>
            <a:ext cx="8362800" cy="5092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6500"/>
          </a:bodyPr>
          <a:lstStyle/>
          <a:p>
            <a:pPr marL="114480" algn="just">
              <a:lnSpc>
                <a:spcPct val="100000"/>
              </a:lnSpc>
              <a:spcBef>
                <a:spcPts val="479"/>
              </a:spcBef>
            </a:pPr>
            <a:r>
              <a:rPr lang="ru-RU" sz="20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Одним из главных негативных последствий безработицы для национального хозяйства является </a:t>
            </a:r>
            <a:r>
              <a:rPr lang="ru-RU" sz="2000" b="1" i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отставание фактического ВВП от потенциального</a:t>
            </a:r>
            <a:r>
              <a:rPr lang="ru-RU" sz="20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480">
              <a:lnSpc>
                <a:spcPct val="100000"/>
              </a:lnSpc>
              <a:spcBef>
                <a:spcPts val="479"/>
              </a:spcBef>
            </a:pPr>
            <a:endParaRPr lang="ru-RU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480" algn="just">
              <a:lnSpc>
                <a:spcPct val="100000"/>
              </a:lnSpc>
              <a:spcBef>
                <a:spcPts val="479"/>
              </a:spcBef>
            </a:pPr>
            <a:r>
              <a:rPr lang="ru-RU" sz="20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определения размера ущерба от безработицы получил название </a:t>
            </a:r>
            <a:r>
              <a:rPr lang="ru-RU" sz="20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закона </a:t>
            </a:r>
            <a:r>
              <a:rPr lang="ru-RU" sz="2000" b="1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Оукена</a:t>
            </a:r>
            <a:r>
              <a:rPr lang="ru-RU" sz="20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(Артур </a:t>
            </a:r>
            <a:r>
              <a:rPr lang="ru-RU" sz="20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Мелвин</a:t>
            </a:r>
            <a:r>
              <a:rPr lang="ru-RU" sz="20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Оукен</a:t>
            </a:r>
            <a:r>
              <a:rPr lang="ru-RU" sz="20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если фактический уровень безработицы превышает естественный на 1%, то фактический объем производства будет ниже потенциального </a:t>
            </a:r>
            <a:r>
              <a:rPr lang="ru-RU" sz="2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среднем </a:t>
            </a:r>
            <a:r>
              <a:rPr lang="ru-RU" sz="20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2,5% (2-3%).</a:t>
            </a:r>
          </a:p>
          <a:p>
            <a:pPr marL="114480" algn="ctr">
              <a:lnSpc>
                <a:spcPct val="100000"/>
              </a:lnSpc>
              <a:spcBef>
                <a:spcPts val="479"/>
              </a:spcBef>
            </a:pPr>
            <a:r>
              <a:rPr lang="en-US" sz="2000" u="sng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Y-Y*   </a:t>
            </a:r>
            <a:r>
              <a:rPr lang="en-US" sz="2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 </a:t>
            </a:r>
            <a:r>
              <a:rPr lang="el-GR" sz="2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(u-u*)</a:t>
            </a:r>
            <a:endParaRPr lang="ru-RU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480">
              <a:lnSpc>
                <a:spcPct val="100000"/>
              </a:lnSpc>
              <a:spcBef>
                <a:spcPts val="479"/>
              </a:spcBef>
            </a:pPr>
            <a:r>
              <a:rPr lang="en-US" sz="20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Y*</a:t>
            </a:r>
            <a:endParaRPr lang="ru-RU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480">
              <a:lnSpc>
                <a:spcPct val="100000"/>
              </a:lnSpc>
              <a:spcBef>
                <a:spcPts val="479"/>
              </a:spcBef>
            </a:pPr>
            <a:r>
              <a:rPr lang="ru-RU" sz="2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 </a:t>
            </a:r>
            <a:r>
              <a:rPr lang="en-US" sz="2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ß</a:t>
            </a:r>
            <a:r>
              <a:rPr lang="ru-RU" sz="2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устанавливается эмпирическим путем и различен в разных странах.</a:t>
            </a:r>
          </a:p>
          <a:p>
            <a:pPr marL="114480">
              <a:lnSpc>
                <a:spcPct val="100000"/>
              </a:lnSpc>
              <a:spcBef>
                <a:spcPts val="479"/>
              </a:spcBef>
            </a:pPr>
            <a:endParaRPr lang="ru-RU" sz="20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480">
              <a:lnSpc>
                <a:spcPct val="100000"/>
              </a:lnSpc>
              <a:spcBef>
                <a:spcPts val="479"/>
              </a:spcBef>
            </a:pPr>
            <a:r>
              <a:rPr lang="en-US" sz="2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– </a:t>
            </a:r>
            <a:r>
              <a:rPr lang="ru-RU" sz="2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фактический ВВП, </a:t>
            </a:r>
            <a:r>
              <a:rPr lang="en-US" sz="2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– </a:t>
            </a:r>
            <a:r>
              <a:rPr lang="ru-RU" sz="2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безработицы,</a:t>
            </a:r>
          </a:p>
          <a:p>
            <a:pPr marL="114480">
              <a:lnSpc>
                <a:spcPct val="100000"/>
              </a:lnSpc>
              <a:spcBef>
                <a:spcPts val="479"/>
              </a:spcBef>
            </a:pPr>
            <a:r>
              <a:rPr lang="en-US" sz="2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Y*</a:t>
            </a:r>
            <a:r>
              <a:rPr lang="ru-RU" sz="2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потенциальный ВВП, </a:t>
            </a:r>
            <a:r>
              <a:rPr lang="en-US" sz="2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2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естественный уровень безработицы, </a:t>
            </a:r>
            <a:r>
              <a:rPr lang="en-US" sz="2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ß</a:t>
            </a:r>
            <a:r>
              <a:rPr lang="ru-RU" sz="2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коэффициент </a:t>
            </a:r>
            <a:r>
              <a:rPr lang="ru-RU" sz="20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Оукена</a:t>
            </a:r>
            <a:r>
              <a:rPr lang="ru-RU" sz="2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209413E-273E-4838-9D3A-2698D777D7FF}" type="slidenum">
              <a:rPr lang="ru-RU" sz="1200" b="0" strike="noStrike" spc="-1">
                <a:solidFill>
                  <a:srgbClr val="564B3C"/>
                </a:solidFill>
                <a:latin typeface="Century Gothic"/>
              </a:rPr>
              <a:pPr algn="r">
                <a:lnSpc>
                  <a:spcPct val="100000"/>
                </a:lnSpc>
              </a:pPr>
              <a:t>9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343</TotalTime>
  <Words>883</Words>
  <Application>Microsoft Office PowerPoint</Application>
  <PresentationFormat>Экран (4:3)</PresentationFormat>
  <Paragraphs>100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12</vt:i4>
      </vt:variant>
    </vt:vector>
  </HeadingPairs>
  <TitlesOfParts>
    <vt:vector size="22" baseType="lpstr">
      <vt:lpstr>Arial</vt:lpstr>
      <vt:lpstr>Book Antiqua</vt:lpstr>
      <vt:lpstr>Century Gothic</vt:lpstr>
      <vt:lpstr>Symbol</vt:lpstr>
      <vt:lpstr>Times New Roman</vt:lpstr>
      <vt:lpstr>Wingdings</vt:lpstr>
      <vt:lpstr>YS Text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Рынок труда. Безработица как форма проявления макроэкономической нестабильности.</dc:title>
  <dc:creator>Дарья Глебова</dc:creator>
  <cp:lastModifiedBy>Galina_Rybina@mail.ru</cp:lastModifiedBy>
  <cp:revision>31</cp:revision>
  <dcterms:created xsi:type="dcterms:W3CDTF">2020-04-01T09:06:24Z</dcterms:created>
  <dcterms:modified xsi:type="dcterms:W3CDTF">2023-02-21T19:48:52Z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