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7" r:id="rId3"/>
    <p:sldId id="323" r:id="rId4"/>
    <p:sldId id="258" r:id="rId5"/>
    <p:sldId id="277" r:id="rId6"/>
    <p:sldId id="324" r:id="rId7"/>
    <p:sldId id="325" r:id="rId8"/>
    <p:sldId id="326" r:id="rId9"/>
    <p:sldId id="263" r:id="rId10"/>
    <p:sldId id="282" r:id="rId11"/>
    <p:sldId id="318" r:id="rId12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7E7"/>
    <a:srgbClr val="FC0C56"/>
    <a:srgbClr val="FA0EAB"/>
    <a:srgbClr val="D42C0A"/>
    <a:srgbClr val="DF43EB"/>
    <a:srgbClr val="C651DD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-102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ru-RU" strike="noStrike" noProof="1" smtClean="0"/>
              <a:t>Образец подзаголовка</a:t>
            </a:r>
            <a:endParaRPr lang="ru-RU" strike="noStrike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ru-RU" strike="noStrike" noProof="1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Заголовок, объект и текст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Заголовок, два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6" name="Замещающая дата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7" name="Замещающий 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ru-RU" strike="noStrike" noProof="1"/>
          </a:p>
        </p:txBody>
      </p:sp>
      <p:sp>
        <p:nvSpPr>
          <p:cNvPr id="8" name="Замещающий 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ru-RU" strike="noStrike" noProof="1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ru-RU" strike="noStrike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ru-RU" strike="noStrike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ru-RU" altLang="zh-CN" dirty="0"/>
              <a:t>Образец заголовка</a:t>
            </a:r>
            <a:endParaRPr lang="ru-RU" altLang="zh-CN" dirty="0"/>
          </a:p>
        </p:txBody>
      </p:sp>
      <p:sp>
        <p:nvSpPr>
          <p:cNvPr id="1027" name="Замещающий текст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ru-RU" altLang="zh-CN" dirty="0"/>
              <a:t>Образец текста</a:t>
            </a:r>
            <a:endParaRPr lang="ru-RU" altLang="zh-CN" dirty="0"/>
          </a:p>
          <a:p>
            <a:pPr lvl="1"/>
            <a:r>
              <a:rPr lang="ru-RU" altLang="zh-CN" dirty="0"/>
              <a:t>Второй уровень</a:t>
            </a:r>
            <a:endParaRPr lang="ru-RU" altLang="zh-CN" dirty="0"/>
          </a:p>
          <a:p>
            <a:pPr lvl="2"/>
            <a:r>
              <a:rPr lang="ru-RU" altLang="zh-CN" dirty="0"/>
              <a:t>Третий уровень</a:t>
            </a:r>
            <a:endParaRPr lang="ru-RU" altLang="zh-CN" dirty="0"/>
          </a:p>
          <a:p>
            <a:pPr lvl="3"/>
            <a:r>
              <a:rPr lang="ru-RU" altLang="zh-CN" dirty="0"/>
              <a:t>Четвертый уровень</a:t>
            </a:r>
            <a:endParaRPr lang="ru-RU" altLang="zh-CN" dirty="0"/>
          </a:p>
          <a:p>
            <a:pPr lvl="4"/>
            <a:r>
              <a:rPr lang="ru-RU" altLang="zh-CN" dirty="0"/>
              <a:t>Пятый уровень</a:t>
            </a:r>
            <a:endParaRPr lang="ru-RU" altLang="zh-CN" dirty="0"/>
          </a:p>
        </p:txBody>
      </p:sp>
      <p:sp>
        <p:nvSpPr>
          <p:cNvPr id="1028" name="Замещающая дата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fld id="{BB962C8B-B14F-4D97-AF65-F5344CB8AC3E}" type="datetime1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1029" name="Замещающий нижний колонтитул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ru-RU" strike="noStrike" noProof="1"/>
          </a:p>
        </p:txBody>
      </p:sp>
      <p:sp>
        <p:nvSpPr>
          <p:cNvPr id="1030" name="Замещающий номер слайда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Заголовок 4"/>
          <p:cNvSpPr>
            <a:spLocks noGrp="1"/>
          </p:cNvSpPr>
          <p:nvPr>
            <p:ph type="ctrTitle"/>
          </p:nvPr>
        </p:nvSpPr>
        <p:spPr>
          <a:ln/>
        </p:spPr>
        <p:txBody>
          <a:bodyPr anchor="b" anchorCtr="0"/>
          <a:p>
            <a:pPr defTabSz="914400">
              <a:buClrTx/>
              <a:buSzTx/>
              <a:buFontTx/>
              <a:buNone/>
            </a:pPr>
            <a:r>
              <a:rPr lang="ru-RU" altLang="en-US" kern="1200" baseline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Automobile and ecology</a:t>
            </a:r>
            <a:endParaRPr lang="ru-RU" altLang="en-US" kern="1200" baseline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8" name="Подзаголовок 5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en-US" sz="2400" kern="1200" baseline="0">
                <a:solidFill>
                  <a:srgbClr val="1707E7"/>
                </a:solidFill>
                <a:latin typeface="+mn-lt"/>
                <a:ea typeface="+mn-ea"/>
                <a:cs typeface="+mn-cs"/>
              </a:rPr>
              <a:t>Philminov Stepan RL6-31</a:t>
            </a:r>
            <a:endParaRPr lang="en-US" altLang="en-US" sz="2400" kern="1200" baseline="0">
              <a:solidFill>
                <a:srgbClr val="1707E7"/>
              </a:solidFill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en-US" sz="2400" kern="1200" baseline="0">
              <a:solidFill>
                <a:srgbClr val="1707E7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ru-RU" altLang="en-US"/>
          </a:p>
        </p:txBody>
      </p:sp>
      <p:sp>
        <p:nvSpPr>
          <p:cNvPr id="23554" name="Замещающее содержимое 2"/>
          <p:cNvSpPr>
            <a:spLocks noGrp="1"/>
          </p:cNvSpPr>
          <p:nvPr>
            <p:ph sz="half" idx="1"/>
          </p:nvPr>
        </p:nvSpPr>
        <p:spPr>
          <a:ln/>
        </p:spPr>
        <p:txBody>
          <a:bodyPr anchor="t" anchorCtr="0"/>
          <a:p>
            <a:pPr defTabSz="914400">
              <a:buClrTx/>
              <a:buSzTx/>
              <a:buFontTx/>
            </a:pPr>
            <a:endParaRPr lang="ru-RU" altLang="en-US"/>
          </a:p>
        </p:txBody>
      </p:sp>
      <p:sp>
        <p:nvSpPr>
          <p:cNvPr id="23555" name="Замещающий текст 3"/>
          <p:cNvSpPr>
            <a:spLocks noGrp="1"/>
          </p:cNvSpPr>
          <p:nvPr>
            <p:ph type="body" sz="half" idx="2"/>
          </p:nvPr>
        </p:nvSpPr>
        <p:spPr>
          <a:ln/>
        </p:spPr>
        <p:txBody>
          <a:bodyPr anchor="t" anchorCtr="0"/>
          <a:p>
            <a:pPr defTabSz="914400">
              <a:buClrTx/>
              <a:buSzTx/>
              <a:buFontTx/>
            </a:pPr>
            <a:endParaRPr lang="ru-RU" altLang="en-US"/>
          </a:p>
        </p:txBody>
      </p:sp>
      <p:pic>
        <p:nvPicPr>
          <p:cNvPr id="23556" name="Изображение 4" descr="65eb60es-1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46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Заголовок 8195"/>
          <p:cNvSpPr>
            <a:spLocks noGrp="1"/>
          </p:cNvSpPr>
          <p:nvPr>
            <p:ph type="title"/>
          </p:nvPr>
        </p:nvSpPr>
        <p:spPr>
          <a:xfrm>
            <a:off x="838200" y="381000"/>
            <a:ext cx="7185025" cy="1025525"/>
          </a:xfrm>
        </p:spPr>
        <p:txBody>
          <a:bodyPr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4000" b="1" i="0" u="none" strike="noStrike" kern="1200" cap="none" spc="0" normalizeH="0" baseline="0" noProof="1">
                <a:solidFill>
                  <a:srgbClr val="FC0C5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Automobile and ecolog</a:t>
            </a:r>
            <a:r>
              <a:rPr kumimoji="0" lang="en-US" sz="4000" b="1" i="0" u="none" strike="noStrike" kern="1200" cap="none" spc="0" normalizeH="0" baseline="0" noProof="1">
                <a:solidFill>
                  <a:srgbClr val="FC0C5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y</a:t>
            </a:r>
            <a:r>
              <a:rPr kumimoji="0" sz="4000" b="1" i="0" u="none" strike="noStrike" kern="1200" cap="none" spc="0" normalizeH="0" baseline="0" noProof="1">
                <a:solidFill>
                  <a:srgbClr val="1707E7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br>
              <a:rPr sz="4000">
                <a:solidFill>
                  <a:srgbClr val="1707E7"/>
                </a:solidFill>
              </a:rPr>
            </a:br>
            <a:endParaRPr kumimoji="0" sz="4000" b="0" i="0" u="none" strike="noStrike" kern="1200" cap="none" spc="0" normalizeH="0" baseline="0" noProof="1">
              <a:solidFill>
                <a:srgbClr val="1707E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8" name="Замещающий текст 8197"/>
          <p:cNvSpPr>
            <a:spLocks noGrp="1"/>
          </p:cNvSpPr>
          <p:nvPr>
            <p:ph type="body" sz="half" idx="2"/>
          </p:nvPr>
        </p:nvSpPr>
        <p:spPr>
          <a:xfrm>
            <a:off x="4800600" y="1522413"/>
            <a:ext cx="4102100" cy="4573588"/>
          </a:xfrm>
        </p:spPr>
        <p:txBody>
          <a:bodyPr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800" b="1" i="0" u="none" strike="noStrike" kern="1200" cap="none" spc="0" normalizeH="0" baseline="0" noProof="1">
                <a:solidFill>
                  <a:srgbClr val="1707E7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 recent years, there has been an increase in the incidence of respiratory organs in the world. Environmental scientists and doctors attribute this to a sharp increase in the number of vehicles.</a:t>
            </a:r>
            <a:endParaRPr kumimoji="0" sz="2800" b="1" i="0" u="none" strike="noStrike" kern="1200" cap="none" spc="0" normalizeH="0" baseline="0" noProof="1">
              <a:solidFill>
                <a:srgbClr val="1707E7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5363" name="Замещающее содержимое 1" descr="1606826382_4442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0" y="1524000"/>
            <a:ext cx="3502025" cy="4217988"/>
          </a:xfr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7" name="Заголовок 10246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4400" b="1" i="0" u="none" strike="noStrike" kern="1200" cap="none" spc="0" normalizeH="0" baseline="0" noProof="1">
                <a:solidFill>
                  <a:srgbClr val="FC0C5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Automobile and ecology</a:t>
            </a:r>
            <a:endParaRPr kumimoji="0" sz="4400" b="1" i="0" u="none" strike="noStrike" kern="1200" cap="none" spc="0" normalizeH="0" baseline="0" noProof="1">
              <a:solidFill>
                <a:srgbClr val="FC0C5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49" name="Замещающий текст 10248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267200" cy="4800600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800" b="0" i="0" u="none" strike="noStrike" kern="1200" cap="none" spc="0" normalizeH="0" baseline="0" noProof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sz="2900" b="1" i="0" u="none" strike="noStrike" kern="1200" cap="none" spc="0" normalizeH="0" baseline="0" noProof="1">
                <a:solidFill>
                  <a:srgbClr val="1707E7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Transport takes the first place in terms of the number of harmful emissions. 17% of global greenhouse gas emissions are released into the environment due to transport.</a:t>
            </a:r>
            <a:endParaRPr kumimoji="0" sz="2900" b="1" i="0" u="none" strike="noStrike" kern="1200" cap="none" spc="0" normalizeH="0" baseline="0" noProof="1">
              <a:solidFill>
                <a:srgbClr val="1707E7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6387" name="Замещающее содержимое 10250" descr="�������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4800" y="1981200"/>
            <a:ext cx="4648200" cy="3692525"/>
          </a:xfrm>
          <a:ln/>
        </p:spPr>
      </p:pic>
    </p:spTree>
  </p:cSld>
  <p:clrMapOvr>
    <a:masterClrMapping/>
  </p:clrMapOvr>
  <p:transition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Заголовок 3481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4400" b="1" i="0" u="none" strike="noStrike" kern="1200" cap="none" spc="0" normalizeH="0" baseline="0" noProof="1">
                <a:solidFill>
                  <a:srgbClr val="FC0C5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Automobile and ecology</a:t>
            </a:r>
            <a:endParaRPr kumimoji="0" sz="4400" b="1" i="0" u="none" strike="noStrike" kern="1200" cap="none" spc="0" normalizeH="0" baseline="0" noProof="1">
              <a:solidFill>
                <a:srgbClr val="FC0C5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820" name="Замещающий текст 34819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4343400" cy="47545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800" b="1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sz="2900" b="1" i="0" u="none" strike="noStrike" kern="1200" cap="none" spc="0" normalizeH="0" baseline="0" noProof="1">
                <a:solidFill>
                  <a:srgbClr val="1707E7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Toxic emissions are fuel vapors. The main share of toxic impurities enters the atmosphere with the exhaust gases of the car engine. With vapors, 45% of harmful emissions enter the atmosphere.</a:t>
            </a:r>
            <a:endParaRPr kumimoji="0" sz="2900" b="1" i="0" u="none" strike="noStrike" kern="1200" cap="none" spc="0" normalizeH="0" baseline="0" noProof="1">
              <a:solidFill>
                <a:srgbClr val="1707E7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7411" name="Замещающее содержимое 34820" descr="532923_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400" y="1905000"/>
            <a:ext cx="4648200" cy="3581400"/>
          </a:xfrm>
          <a:ln/>
        </p:spPr>
      </p:pic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Заголовок 3584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4400" b="1" i="0" u="none" strike="noStrike" kern="1200" cap="none" spc="0" normalizeH="0" baseline="0" noProof="1">
                <a:solidFill>
                  <a:srgbClr val="FC0C5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Automobile and ecology</a:t>
            </a:r>
            <a:endParaRPr kumimoji="0" sz="4400" b="1" i="0" u="none" strike="noStrike" kern="1200" cap="none" spc="0" normalizeH="0" baseline="0" noProof="1">
              <a:solidFill>
                <a:srgbClr val="FC0C5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844" name="Замещающий текст 3584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sz="2800" b="1" i="0" u="none" strike="noStrike" kern="1200" cap="none" spc="0" normalizeH="0" baseline="0" noProof="1">
                <a:solidFill>
                  <a:srgbClr val="1707E7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Harmful substances are released into the atmosphere: carbon monoxide, sulfur oxides, nitrogen oxides, lead compounds, soot, hydrocarbons, benzapyrene C20H12, unburned fuel particles.</a:t>
            </a:r>
            <a:endParaRPr kumimoji="0" sz="2800" b="1" i="0" u="none" strike="noStrike" kern="1200" cap="none" spc="0" normalizeH="0" baseline="0" noProof="1">
              <a:solidFill>
                <a:srgbClr val="1707E7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8435" name="Замещающее содержимое 35846" descr="1577437394-treibhaus-gase-co2-steuer-eu-kommission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8600" y="1828800"/>
            <a:ext cx="4724400" cy="3719513"/>
          </a:xfr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Заголовок 3891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4400" b="1" i="0" u="none" strike="noStrike" kern="1200" cap="none" spc="0" normalizeH="0" baseline="0" noProof="1">
                <a:solidFill>
                  <a:srgbClr val="FC0C5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Automobile and ecology</a:t>
            </a:r>
            <a:endParaRPr kumimoji="0" sz="4400" b="1" i="0" u="none" strike="noStrike" kern="1200" cap="none" spc="0" normalizeH="0" baseline="0" noProof="1">
              <a:solidFill>
                <a:srgbClr val="FC0C5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8916" name="Замещающий текст 38915"/>
          <p:cNvSpPr>
            <a:spLocks noGrp="1"/>
          </p:cNvSpPr>
          <p:nvPr>
            <p:ph type="body" sz="half" idx="2"/>
          </p:nvPr>
        </p:nvSpPr>
        <p:spPr>
          <a:xfrm>
            <a:off x="4800600" y="1600200"/>
            <a:ext cx="4038600" cy="45259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800" b="1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sz="2800" b="1" i="0" u="none" strike="noStrike" kern="1200" cap="none" spc="0" normalizeH="0" baseline="0" noProof="1">
                <a:solidFill>
                  <a:srgbClr val="1707E7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Harmful substances enter the human body through the respiratory system. About 50% of impurity particles with a radius of 0.01-0.1 microns penetrating into the lungs are deposited in them.</a:t>
            </a:r>
            <a:endParaRPr kumimoji="0" sz="2800" b="1" i="0" u="none" strike="noStrike" kern="1200" cap="none" spc="0" normalizeH="0" baseline="0" noProof="1">
              <a:solidFill>
                <a:srgbClr val="1707E7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9459" name="Замещающее содержимое 38916" descr="vihlop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905000"/>
            <a:ext cx="4572000" cy="3657600"/>
          </a:xfr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Заголовок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4400" b="1" i="0" u="none" strike="noStrike" kern="1200" cap="none" spc="0" normalizeH="0" baseline="0" noProof="1">
                <a:solidFill>
                  <a:srgbClr val="FC0C5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Automobile and ecology</a:t>
            </a:r>
            <a:endParaRPr kumimoji="0" sz="4400" b="1" i="0" u="none" strike="noStrike" kern="1200" cap="none" spc="0" normalizeH="0" baseline="0" noProof="1">
              <a:solidFill>
                <a:srgbClr val="FC0C5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364" name="Замещающий текст 1536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400" b="0" i="0" u="none" strike="noStrike" kern="1200" cap="none" spc="0" normalizeH="0" baseline="0" noProof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sz="3200" b="1" i="0" u="none" strike="noStrike" kern="1200" cap="none" spc="0" normalizeH="0" baseline="0" noProof="1">
                <a:solidFill>
                  <a:srgbClr val="1707E7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 a number of cities around the world, measures are being taken to limit the use of individual cars for everyday driving around the city.</a:t>
            </a:r>
            <a:endParaRPr kumimoji="0" sz="3200" b="1" i="0" u="none" strike="noStrike" kern="1200" cap="none" spc="0" normalizeH="0" baseline="0" noProof="1">
              <a:solidFill>
                <a:srgbClr val="1707E7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20483" name="Замещающее содержимое 15367" descr="b91dfed2154033e50df1877ee5b648fb_bi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4800" y="1905000"/>
            <a:ext cx="4648200" cy="3860800"/>
          </a:xfr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Заголовок 1945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4400" b="1" i="0" u="none" strike="noStrike" kern="1200" cap="none" spc="0" normalizeH="0" baseline="0" noProof="1">
                <a:solidFill>
                  <a:srgbClr val="FC0C5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Automobile and ecology</a:t>
            </a:r>
            <a:endParaRPr kumimoji="0" sz="4400" b="1" i="0" u="none" strike="noStrike" kern="1200" cap="none" spc="0" normalizeH="0" baseline="0" noProof="1">
              <a:solidFill>
                <a:srgbClr val="FC0C5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460" name="Замещающий текст 19459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800" b="0" i="0" u="none" strike="noStrike" kern="1200" cap="none" spc="0" normalizeH="0" baseline="0" noProof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sz="3200" b="1" i="0" u="none" strike="noStrike" kern="1200" cap="none" spc="0" normalizeH="0" baseline="0" noProof="1">
                <a:solidFill>
                  <a:srgbClr val="1707E7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large European cities are reducing the use of cars to travel around the city. Instead, they use the tram, trolleybus, bus, metro, bicycles and hiking.</a:t>
            </a:r>
            <a:endParaRPr kumimoji="0" sz="3200" b="1" i="0" u="none" strike="noStrike" kern="1200" cap="none" spc="0" normalizeH="0" baseline="0" noProof="1">
              <a:solidFill>
                <a:srgbClr val="1707E7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21507" name="Замещающее содержимое 19460" descr="22885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8600" y="1828800"/>
            <a:ext cx="4648200" cy="3733800"/>
          </a:xfrm>
          <a:ln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Заголовок 3993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4400" b="1" i="0" u="none" strike="noStrike" kern="1200" cap="none" spc="0" normalizeH="0" baseline="0" noProof="1">
                <a:solidFill>
                  <a:srgbClr val="FC0C5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Automobile and ecology</a:t>
            </a:r>
            <a:endParaRPr kumimoji="0" sz="4400" b="1" i="0" u="none" strike="noStrike" kern="1200" cap="none" spc="0" normalizeH="0" baseline="0" noProof="1">
              <a:solidFill>
                <a:srgbClr val="FC0C5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9940" name="Замещающий текст 39939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900" b="1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sz="3900" b="1" i="0" u="none" strike="noStrike" kern="1200" cap="none" spc="0" normalizeH="0" baseline="0" noProof="1">
                <a:solidFill>
                  <a:srgbClr val="1707E7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Public transport is a cheaper and more environmentally friendly form of transport. It must be maintained.</a:t>
            </a:r>
            <a:endParaRPr kumimoji="0" sz="3900" b="1" i="0" u="none" strike="noStrike" kern="1200" cap="none" spc="0" normalizeH="0" baseline="0" noProof="1">
              <a:solidFill>
                <a:srgbClr val="1707E7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22531" name="Замещающее содержимое 39940" descr="img_122819914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4800" y="1828800"/>
            <a:ext cx="4648200" cy="3479800"/>
          </a:xfrm>
          <a:ln/>
        </p:spPr>
      </p:pic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Оформление по умолчанию">
  <a:themeElements>
    <a:clrScheme name="">
      <a:dk1>
        <a:srgbClr val="FFFFFF"/>
      </a:dk1>
      <a:lt1>
        <a:srgbClr val="666699"/>
      </a:lt1>
      <a:dk2>
        <a:srgbClr val="FFFFFF"/>
      </a:dk2>
      <a:lt2>
        <a:srgbClr val="3E3E5C"/>
      </a:lt2>
      <a:accent1>
        <a:srgbClr val="60597B"/>
      </a:accent1>
      <a:accent2>
        <a:srgbClr val="6666FF"/>
      </a:accent2>
      <a:accent3>
        <a:srgbClr val="B9B9CA"/>
      </a:accent3>
      <a:accent4>
        <a:srgbClr val="DCDCDC"/>
      </a:accent4>
      <a:accent5>
        <a:srgbClr val="B7B5BF"/>
      </a:accent5>
      <a:accent6>
        <a:srgbClr val="5B5BE5"/>
      </a:accent6>
      <a:hlink>
        <a:srgbClr val="99CCFF"/>
      </a:hlink>
      <a:folHlink>
        <a:srgbClr val="FFFF99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1545</Words>
  <Application>WPS Presentation</Application>
  <PresentationFormat>Экран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Impact</vt:lpstr>
      <vt:lpstr>Microsoft YaHei</vt:lpstr>
      <vt:lpstr>Arial Unicode MS</vt:lpstr>
      <vt:lpstr>Calibri</vt:lpstr>
      <vt:lpstr>Оформление 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khost</cp:lastModifiedBy>
  <cp:revision>28</cp:revision>
  <dcterms:created xsi:type="dcterms:W3CDTF">2021-09-20T14:51:20Z</dcterms:created>
  <dcterms:modified xsi:type="dcterms:W3CDTF">2022-04-07T11:47:05Z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336A9DAB9BAB425097E613AE63ED8112</vt:lpwstr>
  </property>
  <property fmtid="{D5CDD505-2E9C-101B-9397-08002B2CF9AE}" pid="4" name="KSOProductBuildVer">
    <vt:lpwstr>1049-11.2.0.11042</vt:lpwstr>
  </property>
</Properties>
</file>