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ru-RU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18"/>
  </p:normalViewPr>
  <p:slideViewPr>
    <p:cSldViewPr showGuides="1"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Замещающий верхний колонтитул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ru-RU" sz="1200" dirty="0"/>
          </a:p>
        </p:txBody>
      </p:sp>
      <p:sp>
        <p:nvSpPr>
          <p:cNvPr id="3075" name="Замещающая дата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ru-RU" sz="1200" dirty="0"/>
          </a:p>
        </p:txBody>
      </p:sp>
      <p:sp>
        <p:nvSpPr>
          <p:cNvPr id="3076" name="Замещающий образ слайда 3075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Замещающий текст 3076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Образец текста</a:t>
            </a:r>
            <a:endParaRPr dirty="0"/>
          </a:p>
          <a:p>
            <a:pPr lvl="1"/>
            <a:r>
              <a:rPr dirty="0"/>
              <a:t>Второй уровень</a:t>
            </a:r>
            <a:endParaRPr dirty="0"/>
          </a:p>
          <a:p>
            <a:pPr lvl="2"/>
            <a:r>
              <a:rPr dirty="0"/>
              <a:t>Третий уровень</a:t>
            </a:r>
            <a:endParaRPr dirty="0"/>
          </a:p>
          <a:p>
            <a:pPr lvl="3"/>
            <a:r>
              <a:rPr dirty="0"/>
              <a:t>Четвертый уровень</a:t>
            </a:r>
            <a:endParaRPr dirty="0"/>
          </a:p>
          <a:p>
            <a:pPr lvl="4"/>
            <a:r>
              <a:rPr dirty="0"/>
              <a:t>Пятый уровень</a:t>
            </a:r>
            <a:endParaRPr dirty="0"/>
          </a:p>
        </p:txBody>
      </p:sp>
      <p:sp>
        <p:nvSpPr>
          <p:cNvPr id="3078" name="Замещающий нижний колонтитул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ru-RU" sz="1200" dirty="0"/>
          </a:p>
        </p:txBody>
      </p:sp>
      <p:sp>
        <p:nvSpPr>
          <p:cNvPr id="3079" name="Замещающий номер слайда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ru-RU" sz="1200" dirty="0"/>
            </a:fld>
            <a:endParaRPr lang="ru-RU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sz="1200" dirty="0"/>
            </a:fld>
            <a:endParaRPr lang="ru-RU" sz="1200" dirty="0"/>
          </a:p>
        </p:txBody>
      </p:sp>
      <p:sp>
        <p:nvSpPr>
          <p:cNvPr id="4098" name="Замещающий образ слайда 409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099" name="Замещающий текст 40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sz="1200" dirty="0"/>
            </a:fld>
            <a:endParaRPr lang="ru-RU" sz="1200" dirty="0"/>
          </a:p>
        </p:txBody>
      </p:sp>
      <p:sp>
        <p:nvSpPr>
          <p:cNvPr id="64514" name="Замещающий образ слайда 6451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4515" name="Замещающий текст 645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sz="1200" dirty="0"/>
            </a:fld>
            <a:endParaRPr lang="ru-RU" sz="1200" dirty="0"/>
          </a:p>
        </p:txBody>
      </p:sp>
      <p:sp>
        <p:nvSpPr>
          <p:cNvPr id="66562" name="Замещающий образ слайда 6656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6563" name="Замещающий текст 665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sz="1200" dirty="0"/>
            </a:fld>
            <a:endParaRPr lang="ru-RU" sz="1200" dirty="0"/>
          </a:p>
        </p:txBody>
      </p:sp>
      <p:sp>
        <p:nvSpPr>
          <p:cNvPr id="68610" name="Замещающий образ слайда 6860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8611" name="Замещающий текст 686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sz="1200" dirty="0"/>
            </a:fld>
            <a:endParaRPr lang="ru-RU" sz="1200" dirty="0"/>
          </a:p>
        </p:txBody>
      </p:sp>
      <p:sp>
        <p:nvSpPr>
          <p:cNvPr id="70658" name="Замещающий образ слайда 7065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0659" name="Замещающий текст 706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sz="1200" dirty="0"/>
            </a:fld>
            <a:endParaRPr lang="ru-RU" sz="1200" dirty="0"/>
          </a:p>
        </p:txBody>
      </p:sp>
      <p:sp>
        <p:nvSpPr>
          <p:cNvPr id="6146" name="Замещающий образ слайда 614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147" name="Замещающий текст 61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sz="1200" dirty="0"/>
            </a:fld>
            <a:endParaRPr lang="ru-RU" sz="1200" dirty="0"/>
          </a:p>
        </p:txBody>
      </p:sp>
      <p:sp>
        <p:nvSpPr>
          <p:cNvPr id="46082" name="Замещающий образ слайда 4608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6083" name="Замещающий текст 460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sz="1200" dirty="0"/>
            </a:fld>
            <a:endParaRPr lang="ru-RU" sz="1200" dirty="0"/>
          </a:p>
        </p:txBody>
      </p:sp>
      <p:sp>
        <p:nvSpPr>
          <p:cNvPr id="49154" name="Замещающий образ слайда 4915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9155" name="Замещающий текст 491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sz="1200" dirty="0"/>
            </a:fld>
            <a:endParaRPr lang="ru-RU" sz="1200" dirty="0"/>
          </a:p>
        </p:txBody>
      </p:sp>
      <p:sp>
        <p:nvSpPr>
          <p:cNvPr id="72706" name="Замещающий образ слайда 7270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2707" name="Замещающий текст 727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sz="1200" dirty="0"/>
            </a:fld>
            <a:endParaRPr lang="ru-RU" sz="1200" dirty="0"/>
          </a:p>
        </p:txBody>
      </p:sp>
      <p:sp>
        <p:nvSpPr>
          <p:cNvPr id="54274" name="Замещающий образ слайда 5427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4275" name="Замещающий текст 542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sz="1200" dirty="0"/>
            </a:fld>
            <a:endParaRPr lang="ru-RU" sz="1200" dirty="0"/>
          </a:p>
        </p:txBody>
      </p:sp>
      <p:sp>
        <p:nvSpPr>
          <p:cNvPr id="56322" name="Замещающий образ слайда 5632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6323" name="Замещающий текст 563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sz="1200" dirty="0"/>
            </a:fld>
            <a:endParaRPr lang="ru-RU" sz="1200" dirty="0"/>
          </a:p>
        </p:txBody>
      </p:sp>
      <p:sp>
        <p:nvSpPr>
          <p:cNvPr id="60418" name="Замещающий образ слайда 6041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0419" name="Замещающий текст 604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номер слайда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ru-RU" sz="1200" dirty="0"/>
            </a:fld>
            <a:endParaRPr lang="ru-RU" sz="1200" dirty="0"/>
          </a:p>
        </p:txBody>
      </p:sp>
      <p:sp>
        <p:nvSpPr>
          <p:cNvPr id="62466" name="Замещающий образ слайда 6246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2467" name="Замещающий текст 624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Титульный слайд"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88066" name="Группа 88065"/>
          <p:cNvGrpSpPr/>
          <p:nvPr/>
        </p:nvGrpSpPr>
        <p:grpSpPr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8067" name="Полилиния 88066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68" name="Полилиния 88067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69" name="Полилиния 88068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70" name="Полилиния 88069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71" name="Полилиния 88070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  <a:alpha val="10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72" name="Полилиния 88071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73" name="Полилиния 88072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74" name="Полилиния 88073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75" name="Полилиния 88074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76" name="Полилиния 88075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77" name="Полилиния 88076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78" name="Полилиния 88077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79" name="Полилиния 88078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80" name="Полилиния 88079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81" name="Полилиния 88080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82" name="Полилиния 88081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83" name="Полилиния 88082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84" name="Полилиния 88083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85" name="Полилиния 88084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86" name="Полилиния 88085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87" name="Полилиния 88086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  <a:alpha val="100000"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88" name="Полилиния 88087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89" name="Полилиния 88088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90" name="Полилиния 88089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91" name="Полилиния 88090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92" name="Полилиния 88091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93" name="Полилиния 88092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94" name="Полилиния 88093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95" name="Полилиния 88094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96" name="Полилиния 88095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97" name="Полилиния 88096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98" name="Полилиния 88097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099" name="Полилиния 88098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100" name="Полилиния 88099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101" name="Полилиния 88100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8102" name="Полилиния 88101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grpSp>
          <p:nvGrpSpPr>
            <p:cNvPr id="88103" name="Группа 88102"/>
            <p:cNvGrpSpPr/>
            <p:nvPr userDrawn="1"/>
          </p:nvGrpSpPr>
          <p:grpSpPr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8104" name="Полилиния 88103"/>
              <p:cNvSpPr/>
              <p:nvPr/>
            </p:nvSpPr>
            <p:spPr>
              <a:xfrm>
                <a:off x="0" y="1632"/>
                <a:ext cx="3670" cy="1313"/>
              </a:xfrm>
              <a:custGeom>
                <a:avLst/>
                <a:gdLst/>
                <a:ahLst/>
                <a:cxnLst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ru-RU" altLang="en-US"/>
              </a:p>
            </p:txBody>
          </p:sp>
          <p:sp>
            <p:nvSpPr>
              <p:cNvPr id="88105" name="Полилиния 88104"/>
              <p:cNvSpPr/>
              <p:nvPr/>
            </p:nvSpPr>
            <p:spPr>
              <a:xfrm>
                <a:off x="3646" y="2795"/>
                <a:ext cx="2112" cy="695"/>
              </a:xfrm>
              <a:custGeom>
                <a:avLst/>
                <a:gdLst/>
                <a:ahLst/>
                <a:cxnLst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ru-RU" altLang="en-US"/>
              </a:p>
            </p:txBody>
          </p:sp>
        </p:grpSp>
      </p:grpSp>
      <p:sp>
        <p:nvSpPr>
          <p:cNvPr id="88106" name="Заголовок 88105"/>
          <p:cNvSpPr>
            <a:spLocks noGrp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>
              <a:buClrTx/>
              <a:buSzTx/>
              <a:buFontTx/>
              <a:defRPr sz="4800"/>
            </a:lvl1pPr>
          </a:lstStyle>
          <a:p>
            <a:pPr lvl="0"/>
            <a:r>
              <a:rPr dirty="0"/>
              <a:t>Образец заголовка</a:t>
            </a:r>
            <a:endParaRPr dirty="0"/>
          </a:p>
        </p:txBody>
      </p:sp>
      <p:sp>
        <p:nvSpPr>
          <p:cNvPr id="88107" name="Подзаголовок 88106"/>
          <p:cNvSpPr>
            <a:spLocks noGrp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 sz="3600"/>
            </a:lvl1pPr>
            <a:lvl2pPr marL="457200" lvl="1" indent="0" algn="ctr">
              <a:buClrTx/>
              <a:buSzTx/>
              <a:buFontTx/>
              <a:buNone/>
              <a:defRPr sz="3600"/>
            </a:lvl2pPr>
            <a:lvl3pPr marL="914400" lvl="2" indent="0" algn="ctr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defRPr sz="3600"/>
            </a:lvl3pPr>
            <a:lvl4pPr marL="1371600" lvl="3" indent="0" algn="ctr">
              <a:buClrTx/>
              <a:buSzTx/>
              <a:buFontTx/>
              <a:buNone/>
              <a:defRPr sz="3600"/>
            </a:lvl4pPr>
            <a:lvl5pPr marL="1828800" lvl="4" indent="0" algn="ctr"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 sz="3600"/>
            </a:lvl5pPr>
          </a:lstStyle>
          <a:p>
            <a:pPr lvl="0"/>
            <a:r>
              <a:rPr dirty="0"/>
              <a:t>Образец подзаголовка</a:t>
            </a:r>
            <a:endParaRPr dirty="0"/>
          </a:p>
        </p:txBody>
      </p:sp>
      <p:sp>
        <p:nvSpPr>
          <p:cNvPr id="88108" name="Замещающая дата 88107"/>
          <p:cNvSpPr>
            <a:spLocks noGrp="1"/>
          </p:cNvSpPr>
          <p:nvPr>
            <p:ph type="dt" sz="quarter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200"/>
            </a:lvl1pPr>
          </a:lstStyle>
          <a:p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8109" name="Замещающий нижний колонтитул 8810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200"/>
            </a:lvl1pPr>
          </a:lstStyle>
          <a:p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8110" name="Замещающий номер слайда 8810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1200"/>
            </a:lvl1pPr>
          </a:lstStyle>
          <a:p>
            <a:fld id="{9A0DB2DC-4C9A-4742-B13C-FB6460FD3503}" type="slidenum">
              <a:rPr lang="ru-RU">
                <a:effectLst>
                  <a:outerShdw blurRad="38100" dist="38100" dir="2700000">
                    <a:srgbClr val="C0C0C0"/>
                  </a:outerShdw>
                </a:effectLst>
              </a:rPr>
            </a:fld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>
                <a:effectLst>
                  <a:outerShdw blurRad="38100" dist="38100" dir="2700000">
                    <a:srgbClr val="C0C0C0"/>
                  </a:outerShdw>
                </a:effectLst>
              </a:rPr>
            </a:fld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>
                <a:effectLst>
                  <a:outerShdw blurRad="38100" dist="38100" dir="2700000">
                    <a:srgbClr val="C0C0C0"/>
                  </a:outerShdw>
                </a:effectLst>
              </a:rPr>
            </a:fld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>
                <a:effectLst>
                  <a:outerShdw blurRad="38100" dist="38100" dir="2700000">
                    <a:srgbClr val="C0C0C0"/>
                  </a:outerShdw>
                </a:effectLst>
              </a:rPr>
            </a:fld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>
                <a:effectLst>
                  <a:outerShdw blurRad="38100" dist="38100" dir="2700000">
                    <a:srgbClr val="C0C0C0"/>
                  </a:outerShdw>
                </a:effectLst>
              </a:rPr>
            </a:fld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>
                <a:effectLst>
                  <a:outerShdw blurRad="38100" dist="38100" dir="2700000">
                    <a:srgbClr val="C0C0C0"/>
                  </a:outerShdw>
                </a:effectLst>
              </a:rPr>
            </a:fld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>
                <a:effectLst>
                  <a:outerShdw blurRad="38100" dist="38100" dir="2700000">
                    <a:srgbClr val="C0C0C0"/>
                  </a:outerShdw>
                </a:effectLst>
              </a:rPr>
            </a:fld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>
                <a:effectLst>
                  <a:outerShdw blurRad="38100" dist="38100" dir="2700000">
                    <a:srgbClr val="C0C0C0"/>
                  </a:outerShdw>
                </a:effectLst>
              </a:rPr>
            </a:fld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>
                <a:effectLst>
                  <a:outerShdw blurRad="38100" dist="38100" dir="2700000">
                    <a:srgbClr val="C0C0C0"/>
                  </a:outerShdw>
                </a:effectLst>
              </a:rPr>
            </a:fld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>
                <a:effectLst>
                  <a:outerShdw blurRad="38100" dist="38100" dir="2700000">
                    <a:srgbClr val="C0C0C0"/>
                  </a:outerShdw>
                </a:effectLst>
              </a:rPr>
            </a:fld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>
                <a:effectLst>
                  <a:outerShdw blurRad="38100" dist="38100" dir="2700000">
                    <a:srgbClr val="C0C0C0"/>
                  </a:outerShdw>
                </a:effectLst>
              </a:rPr>
            </a:fld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87042" name="Группа 87041"/>
          <p:cNvGrpSpPr/>
          <p:nvPr/>
        </p:nvGrpSpPr>
        <p:grpSpPr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7043" name="Полилиния 87042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44" name="Полилиния 87043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45" name="Полилиния 87044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46" name="Полилиния 87045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47" name="Полилиния 87046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  <a:alpha val="10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48" name="Полилиния 87047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49" name="Полилиния 87048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50" name="Полилиния 87049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51" name="Полилиния 87050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52" name="Полилиния 87051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53" name="Полилиния 87052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54" name="Полилиния 87053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55" name="Полилиния 87054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56" name="Полилиния 87055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57" name="Полилиния 87056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58" name="Полилиния 87057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59" name="Полилиния 87058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60" name="Полилиния 87059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61" name="Полилиния 87060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62" name="Полилиния 87061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63" name="Полилиния 87062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  <a:alpha val="100000"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64" name="Полилиния 87063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65" name="Полилиния 87064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66" name="Полилиния 87065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67" name="Полилиния 87066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68" name="Полилиния 87067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69" name="Полилиния 87068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70" name="Полилиния 87069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71" name="Полилиния 87070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72" name="Полилиния 87071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73" name="Полилиния 87072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74" name="Полилиния 87073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75" name="Полилиния 87074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76" name="Полилиния 87075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77" name="Полилиния 87076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87078" name="Полилиния 87077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grpSp>
          <p:nvGrpSpPr>
            <p:cNvPr id="87079" name="Группа 87078"/>
            <p:cNvGrpSpPr/>
            <p:nvPr userDrawn="1"/>
          </p:nvGrpSpPr>
          <p:grpSpPr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7080" name="Полилиния 87079"/>
              <p:cNvSpPr/>
              <p:nvPr/>
            </p:nvSpPr>
            <p:spPr>
              <a:xfrm>
                <a:off x="0" y="1632"/>
                <a:ext cx="3670" cy="1313"/>
              </a:xfrm>
              <a:custGeom>
                <a:avLst/>
                <a:gdLst/>
                <a:ahLst/>
                <a:cxnLst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ru-RU" altLang="en-US"/>
              </a:p>
            </p:txBody>
          </p:sp>
          <p:sp>
            <p:nvSpPr>
              <p:cNvPr id="87081" name="Полилиния 87080"/>
              <p:cNvSpPr/>
              <p:nvPr/>
            </p:nvSpPr>
            <p:spPr>
              <a:xfrm>
                <a:off x="3646" y="2795"/>
                <a:ext cx="2112" cy="695"/>
              </a:xfrm>
              <a:custGeom>
                <a:avLst/>
                <a:gdLst/>
                <a:ahLst/>
                <a:cxnLst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ru-RU" altLang="en-US"/>
              </a:p>
            </p:txBody>
          </p:sp>
        </p:grpSp>
      </p:grpSp>
      <p:sp>
        <p:nvSpPr>
          <p:cNvPr id="87082" name="Заголовок 8708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Образец заголовка</a:t>
            </a:r>
            <a:endParaRPr dirty="0"/>
          </a:p>
        </p:txBody>
      </p:sp>
      <p:sp>
        <p:nvSpPr>
          <p:cNvPr id="87083" name="Замещающий текст 8708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Образец текста</a:t>
            </a:r>
            <a:endParaRPr dirty="0"/>
          </a:p>
          <a:p>
            <a:pPr lvl="1"/>
            <a:r>
              <a:rPr dirty="0"/>
              <a:t>Второй уровень</a:t>
            </a:r>
            <a:endParaRPr dirty="0"/>
          </a:p>
          <a:p>
            <a:pPr lvl="2"/>
            <a:r>
              <a:rPr dirty="0"/>
              <a:t>Третий уровень</a:t>
            </a:r>
            <a:endParaRPr dirty="0"/>
          </a:p>
          <a:p>
            <a:pPr lvl="3"/>
            <a:r>
              <a:rPr dirty="0"/>
              <a:t>Четвертый уровень</a:t>
            </a:r>
            <a:endParaRPr dirty="0"/>
          </a:p>
          <a:p>
            <a:pPr lvl="4"/>
            <a:r>
              <a:rPr dirty="0"/>
              <a:t>Пятый уровень</a:t>
            </a:r>
            <a:endParaRPr dirty="0"/>
          </a:p>
        </p:txBody>
      </p:sp>
      <p:sp>
        <p:nvSpPr>
          <p:cNvPr id="87084" name="Замещающая дата 87083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200"/>
            </a:lvl1pPr>
          </a:lstStyle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7085" name="Замещающий нижний колонтитул 8708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200"/>
            </a:lvl1pPr>
          </a:lstStyle>
          <a:p>
            <a:pPr lvl="0"/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7086" name="Замещающий номер слайда 87085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1200"/>
            </a:lvl1pPr>
          </a:lstStyle>
          <a:p>
            <a:pPr lvl="0"/>
            <a:fld id="{9A0DB2DC-4C9A-4742-B13C-FB6460FD3503}" type="slidenum">
              <a:rPr lang="ru-RU">
                <a:effectLst>
                  <a:outerShdw blurRad="38100" dist="38100" dir="2700000">
                    <a:srgbClr val="C0C0C0"/>
                  </a:outerShdw>
                </a:effectLst>
              </a:rPr>
            </a:fld>
            <a:endParaRPr lang="ru-RU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–"/>
        <a:defRPr sz="28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3"/>
        </a:buBlip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–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hyperlink" Target="http://en.wikipedia.org/wiki/File:CelebrityCruises_Century.jpg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hyperlink" Target="http://en.wikipedia.org/wiki/File:Cable_layer_ship.jpg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hyperlink" Target="http://en.wikipedia.org/wiki/File:FS_Le_Four_1.jpg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hyperlink" Target="http://en.wikipedia.org/wiki/File:CrushedStoneBarge.jpg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://en.wikipedia.org/wiki/File:Ship_diagram-numbers.svg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hyperlink" Target="http://en.wikipedia.org/wiki/File:Sabrina_I_cropped.jpg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hyperlink" Target="http://en.wikipedia.org/wiki/File:Resim_057.jpg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hyperlink" Target="http://en.wikipedia.org/wiki/File:Salica_Frigo_cropped.jpg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hyperlink" Target="http://en.wikipedia.org/wiki/File:YarmouthNS_FishingBoats.jpg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http://en.wikipedia.org/wiki/File:PrideofRotterdam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Заголовок 2049"/>
          <p:cNvSpPr>
            <a:spLocks noGrp="1"/>
          </p:cNvSpPr>
          <p:nvPr>
            <p:ph type="ctrTitle"/>
          </p:nvPr>
        </p:nvSpPr>
        <p:spPr>
          <a:xfrm>
            <a:off x="685800" y="1125538"/>
            <a:ext cx="7772400" cy="3455987"/>
          </a:xfrm>
          <a:ln/>
        </p:spPr>
        <p:txBody>
          <a:bodyPr anchor="ctr" anchorCtr="0"/>
          <a:p>
            <a:pPr defTabSz="914400">
              <a:buSzTx/>
              <a:buFontTx/>
              <a:buNone/>
            </a:pPr>
            <a:r>
              <a:rPr lang="en-US" altLang="x-none" sz="6600" b="1" kern="1200" baseline="0">
                <a:latin typeface="Arial" panose="020B0604020202020204" pitchFamily="34" charset="0"/>
              </a:rPr>
              <a:t>THE VESSELS / </a:t>
            </a:r>
            <a:br>
              <a:rPr lang="en-US" altLang="x-none" sz="6600" b="1" kern="1200" baseline="0">
                <a:latin typeface="Arial" panose="020B0604020202020204" pitchFamily="34" charset="0"/>
              </a:rPr>
            </a:br>
            <a:br>
              <a:rPr lang="en-US" altLang="x-none" sz="6600" b="1" kern="1200" baseline="0">
                <a:latin typeface="Arial" panose="020B0604020202020204" pitchFamily="34" charset="0"/>
              </a:rPr>
            </a:br>
            <a:r>
              <a:rPr lang="en-US" altLang="x-none" sz="6600" b="1" kern="1200" baseline="0">
                <a:latin typeface="Arial" panose="020B0604020202020204" pitchFamily="34" charset="0"/>
              </a:rPr>
              <a:t>SHIPS</a:t>
            </a:r>
            <a:r>
              <a:rPr kern="1200" baseline="0">
                <a:latin typeface="Arial" panose="020B0604020202020204" pitchFamily="34" charset="0"/>
              </a:rPr>
              <a:t> </a:t>
            </a:r>
            <a:endParaRPr kern="1200" baseline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Заголовок 63489"/>
          <p:cNvSpPr>
            <a:spLocks noGrp="1"/>
          </p:cNvSpPr>
          <p:nvPr>
            <p:ph type="title"/>
          </p:nvPr>
        </p:nvSpPr>
        <p:spPr>
          <a:xfrm>
            <a:off x="395288" y="260350"/>
            <a:ext cx="8353425" cy="2305050"/>
          </a:xfrm>
          <a:ln/>
        </p:spPr>
        <p:txBody>
          <a:bodyPr anchor="ctr" anchorCtr="0"/>
          <a:p>
            <a:r>
              <a:rPr lang="en-US" altLang="x-none" sz="3200" b="1" u="sng">
                <a:solidFill>
                  <a:schemeClr val="folHlink"/>
                </a:solidFill>
              </a:rPr>
              <a:t>Cruise ships</a:t>
            </a:r>
            <a:r>
              <a:rPr sz="3200" b="1"/>
              <a:t> </a:t>
            </a:r>
            <a:r>
              <a:rPr sz="3200" b="1" err="1"/>
              <a:t>are</a:t>
            </a:r>
            <a:r>
              <a:rPr sz="3200" b="1"/>
              <a:t> </a:t>
            </a:r>
            <a:r>
              <a:rPr lang="en-US" altLang="x-none" sz="3200" b="1"/>
              <a:t>passenger ships</a:t>
            </a:r>
            <a:r>
              <a:rPr sz="3200" b="1"/>
              <a:t> </a:t>
            </a:r>
            <a:r>
              <a:rPr sz="3200" b="1" err="1"/>
              <a:t>used</a:t>
            </a:r>
            <a:r>
              <a:rPr sz="3200" b="1"/>
              <a:t> </a:t>
            </a:r>
            <a:r>
              <a:rPr sz="3200" b="1" err="1"/>
              <a:t>for</a:t>
            </a:r>
            <a:r>
              <a:rPr sz="3200" b="1"/>
              <a:t> </a:t>
            </a:r>
            <a:r>
              <a:rPr sz="3200" b="1" err="1"/>
              <a:t>pleasure</a:t>
            </a:r>
            <a:r>
              <a:rPr sz="3200" b="1"/>
              <a:t> </a:t>
            </a:r>
            <a:r>
              <a:rPr sz="3200" b="1" err="1"/>
              <a:t>voyages</a:t>
            </a:r>
            <a:r>
              <a:rPr sz="3200" b="1"/>
              <a:t>. </a:t>
            </a:r>
            <a:br>
              <a:rPr sz="3200" b="1"/>
            </a:br>
            <a:r>
              <a:rPr lang="en-US" altLang="x-none" sz="3200" b="1"/>
              <a:t>Cruising</a:t>
            </a:r>
            <a:r>
              <a:rPr sz="3200" b="1"/>
              <a:t> </a:t>
            </a:r>
            <a:r>
              <a:rPr sz="3200" b="1" err="1"/>
              <a:t>has</a:t>
            </a:r>
            <a:r>
              <a:rPr sz="3200" b="1"/>
              <a:t> </a:t>
            </a:r>
            <a:r>
              <a:rPr sz="3200" b="1" err="1"/>
              <a:t>become</a:t>
            </a:r>
            <a:r>
              <a:rPr sz="3200" b="1"/>
              <a:t> a </a:t>
            </a:r>
            <a:r>
              <a:rPr sz="3200" b="1" err="1"/>
              <a:t>major</a:t>
            </a:r>
            <a:r>
              <a:rPr sz="3200" b="1"/>
              <a:t> </a:t>
            </a:r>
            <a:r>
              <a:rPr sz="3200" b="1" err="1"/>
              <a:t>part</a:t>
            </a:r>
            <a:r>
              <a:rPr sz="3200" b="1"/>
              <a:t> </a:t>
            </a:r>
            <a:r>
              <a:rPr sz="3200" b="1" err="1"/>
              <a:t>of</a:t>
            </a:r>
            <a:r>
              <a:rPr sz="3200" b="1"/>
              <a:t> </a:t>
            </a:r>
            <a:r>
              <a:rPr sz="3200" b="1" err="1"/>
              <a:t>the</a:t>
            </a:r>
            <a:r>
              <a:rPr sz="3200" b="1"/>
              <a:t> </a:t>
            </a:r>
            <a:r>
              <a:rPr lang="en-US" altLang="x-none" sz="3200" b="1"/>
              <a:t>tourism </a:t>
            </a:r>
            <a:r>
              <a:rPr sz="3200" b="1" err="1"/>
              <a:t>industry</a:t>
            </a:r>
            <a:r>
              <a:rPr sz="3200" b="1"/>
              <a:t>, </a:t>
            </a:r>
            <a:r>
              <a:rPr sz="3200" b="1" err="1"/>
              <a:t>with</a:t>
            </a:r>
            <a:r>
              <a:rPr sz="3200" b="1"/>
              <a:t> </a:t>
            </a:r>
            <a:r>
              <a:rPr sz="3200" b="1" err="1"/>
              <a:t>millions</a:t>
            </a:r>
            <a:r>
              <a:rPr sz="3200" b="1"/>
              <a:t> </a:t>
            </a:r>
            <a:r>
              <a:rPr sz="3200" b="1" err="1"/>
              <a:t>of</a:t>
            </a:r>
            <a:r>
              <a:rPr sz="3200" b="1"/>
              <a:t> </a:t>
            </a:r>
            <a:r>
              <a:rPr sz="3200" b="1" err="1"/>
              <a:t>passengers</a:t>
            </a:r>
            <a:r>
              <a:rPr sz="3200" b="1"/>
              <a:t> </a:t>
            </a:r>
            <a:r>
              <a:rPr sz="3200" b="1" err="1"/>
              <a:t>each</a:t>
            </a:r>
            <a:r>
              <a:rPr sz="3200" b="1"/>
              <a:t> </a:t>
            </a:r>
            <a:r>
              <a:rPr sz="3200" b="1" err="1"/>
              <a:t>year</a:t>
            </a:r>
            <a:r>
              <a:rPr sz="3200" b="1"/>
              <a:t>.</a:t>
            </a:r>
            <a:r>
              <a:rPr sz="1800"/>
              <a:t> </a:t>
            </a:r>
            <a:endParaRPr sz="4000"/>
          </a:p>
        </p:txBody>
      </p:sp>
      <p:pic>
        <p:nvPicPr>
          <p:cNvPr id="63493" name="Изображение 63492" descr="CelebrityCruises Century.jp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708275"/>
            <a:ext cx="6553200" cy="3965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,000000"/>
                                          </p:val>
                                        </p:tav>
                                        <p:tav tm="80000">
                                          <p:val>
                                            <p:fltVal val="90,000000"/>
                                          </p:val>
                                        </p:tav>
                                        <p:tav tm="80000">
                                          <p:val>
                                            <p:fltVal val="9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,000000"/>
                                          </p:val>
                                        </p:tav>
                                        <p:tav tm="50000">
                                          <p:val>
                                            <p:fltVal val="0,95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Заголовок 65537"/>
          <p:cNvSpPr>
            <a:spLocks noGrp="1"/>
          </p:cNvSpPr>
          <p:nvPr>
            <p:ph type="title"/>
          </p:nvPr>
        </p:nvSpPr>
        <p:spPr>
          <a:xfrm>
            <a:off x="468313" y="277813"/>
            <a:ext cx="8218487" cy="1782762"/>
          </a:xfrm>
          <a:ln/>
        </p:spPr>
        <p:txBody>
          <a:bodyPr anchor="ctr" anchorCtr="0"/>
          <a:p>
            <a:r>
              <a:rPr lang="en-US" altLang="x-none" sz="3200" b="1" u="sng">
                <a:solidFill>
                  <a:schemeClr val="folHlink"/>
                </a:solidFill>
              </a:rPr>
              <a:t>Cable layer</a:t>
            </a:r>
            <a:r>
              <a:rPr sz="3200" b="1"/>
              <a:t> </a:t>
            </a:r>
            <a:r>
              <a:rPr sz="3200" b="1" err="1"/>
              <a:t>is</a:t>
            </a:r>
            <a:r>
              <a:rPr sz="3200" b="1"/>
              <a:t> a </a:t>
            </a:r>
            <a:r>
              <a:rPr sz="3200" b="1" err="1"/>
              <a:t>deep-sea</a:t>
            </a:r>
            <a:r>
              <a:rPr sz="3200" b="1"/>
              <a:t> </a:t>
            </a:r>
            <a:r>
              <a:rPr lang="en-US" altLang="x-none" sz="3200" b="1"/>
              <a:t>vessel</a:t>
            </a:r>
            <a:r>
              <a:rPr sz="3200" b="1"/>
              <a:t> </a:t>
            </a:r>
            <a:r>
              <a:rPr sz="3200" b="1" err="1"/>
              <a:t>designed</a:t>
            </a:r>
            <a:r>
              <a:rPr sz="3200" b="1"/>
              <a:t> </a:t>
            </a:r>
            <a:r>
              <a:rPr sz="3200" b="1" err="1"/>
              <a:t>and</a:t>
            </a:r>
            <a:r>
              <a:rPr sz="3200" b="1"/>
              <a:t> </a:t>
            </a:r>
            <a:r>
              <a:rPr sz="3200" b="1" err="1"/>
              <a:t>used</a:t>
            </a:r>
            <a:r>
              <a:rPr sz="3200" b="1"/>
              <a:t> </a:t>
            </a:r>
            <a:r>
              <a:rPr sz="3200" b="1" err="1"/>
              <a:t>to</a:t>
            </a:r>
            <a:r>
              <a:rPr sz="3200" b="1"/>
              <a:t> </a:t>
            </a:r>
            <a:r>
              <a:rPr sz="3200" b="1" err="1"/>
              <a:t>lay</a:t>
            </a:r>
            <a:r>
              <a:rPr sz="3200" b="1"/>
              <a:t> </a:t>
            </a:r>
            <a:r>
              <a:rPr sz="3200" b="1" err="1"/>
              <a:t>underwater</a:t>
            </a:r>
            <a:r>
              <a:rPr sz="3200" b="1"/>
              <a:t> </a:t>
            </a:r>
            <a:r>
              <a:rPr lang="en-US" altLang="x-none" sz="3200" b="1"/>
              <a:t>cables</a:t>
            </a:r>
            <a:r>
              <a:rPr sz="3200" b="1"/>
              <a:t> </a:t>
            </a:r>
            <a:r>
              <a:rPr sz="3200" b="1" err="1"/>
              <a:t>for</a:t>
            </a:r>
            <a:r>
              <a:rPr sz="3200" b="1"/>
              <a:t> </a:t>
            </a:r>
            <a:r>
              <a:rPr sz="3200" b="1" err="1"/>
              <a:t>telecommunications</a:t>
            </a:r>
            <a:r>
              <a:rPr sz="3200" b="1"/>
              <a:t>, </a:t>
            </a:r>
            <a:r>
              <a:rPr sz="3200" b="1" err="1"/>
              <a:t>electricity</a:t>
            </a:r>
            <a:r>
              <a:rPr sz="3200" b="1"/>
              <a:t>, </a:t>
            </a:r>
            <a:r>
              <a:rPr sz="3200" b="1" err="1"/>
              <a:t>and</a:t>
            </a:r>
            <a:r>
              <a:rPr sz="3200" b="1"/>
              <a:t> </a:t>
            </a:r>
            <a:r>
              <a:rPr sz="3200" b="1" err="1"/>
              <a:t>such</a:t>
            </a:r>
            <a:r>
              <a:rPr sz="3200" b="1"/>
              <a:t>.</a:t>
            </a:r>
            <a:r>
              <a:rPr sz="2000"/>
              <a:t> </a:t>
            </a:r>
            <a:endParaRPr sz="4000"/>
          </a:p>
        </p:txBody>
      </p:sp>
      <p:pic>
        <p:nvPicPr>
          <p:cNvPr id="65541" name="Изображение 65540" descr="Cable layer ship.jp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2349500"/>
            <a:ext cx="5688013" cy="4265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Заголовок 67585"/>
          <p:cNvSpPr>
            <a:spLocks noGrp="1"/>
          </p:cNvSpPr>
          <p:nvPr>
            <p:ph type="title"/>
          </p:nvPr>
        </p:nvSpPr>
        <p:spPr>
          <a:xfrm>
            <a:off x="323850" y="277813"/>
            <a:ext cx="8362950" cy="1927225"/>
          </a:xfrm>
          <a:ln/>
        </p:spPr>
        <p:txBody>
          <a:bodyPr anchor="ctr" anchorCtr="0"/>
          <a:p>
            <a:r>
              <a:rPr sz="2800" b="1" u="sng">
                <a:solidFill>
                  <a:schemeClr val="folHlink"/>
                </a:solidFill>
              </a:rPr>
              <a:t>A </a:t>
            </a:r>
            <a:r>
              <a:rPr lang="en-US" altLang="x-none" sz="2800" b="1" u="sng">
                <a:solidFill>
                  <a:schemeClr val="folHlink"/>
                </a:solidFill>
              </a:rPr>
              <a:t>tugboat</a:t>
            </a:r>
            <a:r>
              <a:rPr sz="2800" b="1"/>
              <a:t> </a:t>
            </a:r>
            <a:r>
              <a:rPr sz="2800" b="1" err="1"/>
              <a:t>is</a:t>
            </a:r>
            <a:r>
              <a:rPr sz="2800" b="1"/>
              <a:t> a </a:t>
            </a:r>
            <a:r>
              <a:rPr lang="en-US" altLang="x-none" sz="2800" b="1"/>
              <a:t>boat</a:t>
            </a:r>
            <a:r>
              <a:rPr sz="2800" b="1"/>
              <a:t> </a:t>
            </a:r>
            <a:r>
              <a:rPr sz="2800" b="1" err="1"/>
              <a:t>used</a:t>
            </a:r>
            <a:r>
              <a:rPr sz="2800" b="1"/>
              <a:t> </a:t>
            </a:r>
            <a:r>
              <a:rPr sz="2800" b="1" err="1"/>
              <a:t>to</a:t>
            </a:r>
            <a:r>
              <a:rPr sz="2800" b="1"/>
              <a:t> </a:t>
            </a:r>
            <a:r>
              <a:rPr lang="en-US" altLang="x-none" sz="2800" b="1"/>
              <a:t>push</a:t>
            </a:r>
            <a:r>
              <a:rPr sz="2800" b="1"/>
              <a:t> </a:t>
            </a:r>
            <a:r>
              <a:rPr sz="2800" b="1" err="1"/>
              <a:t>other</a:t>
            </a:r>
            <a:r>
              <a:rPr sz="2800" b="1"/>
              <a:t> </a:t>
            </a:r>
            <a:r>
              <a:rPr lang="en-US" altLang="x-none" sz="2800" b="1"/>
              <a:t>vessels </a:t>
            </a:r>
            <a:r>
              <a:rPr sz="2800" b="1" err="1"/>
              <a:t>in</a:t>
            </a:r>
            <a:r>
              <a:rPr sz="2800" b="1"/>
              <a:t> </a:t>
            </a:r>
            <a:r>
              <a:rPr lang="en-US" altLang="x-none" sz="2800" b="1" err="1"/>
              <a:t>harbours</a:t>
            </a:r>
            <a:r>
              <a:rPr sz="2800" b="1"/>
              <a:t>, </a:t>
            </a:r>
            <a:r>
              <a:rPr sz="2800" b="1" err="1"/>
              <a:t>over</a:t>
            </a:r>
            <a:r>
              <a:rPr sz="2800" b="1"/>
              <a:t> </a:t>
            </a:r>
            <a:r>
              <a:rPr sz="2800" b="1" err="1"/>
              <a:t>the</a:t>
            </a:r>
            <a:r>
              <a:rPr sz="2800" b="1"/>
              <a:t> </a:t>
            </a:r>
            <a:r>
              <a:rPr sz="2800" b="1" err="1"/>
              <a:t>open</a:t>
            </a:r>
            <a:r>
              <a:rPr sz="2800" b="1"/>
              <a:t> </a:t>
            </a:r>
            <a:r>
              <a:rPr sz="2800" b="1" err="1"/>
              <a:t>sea</a:t>
            </a:r>
            <a:r>
              <a:rPr sz="2800" b="1"/>
              <a:t> </a:t>
            </a:r>
            <a:r>
              <a:rPr sz="2800" b="1" err="1"/>
              <a:t>or</a:t>
            </a:r>
            <a:r>
              <a:rPr sz="2800" b="1"/>
              <a:t> </a:t>
            </a:r>
            <a:r>
              <a:rPr sz="2800" b="1" err="1"/>
              <a:t>through</a:t>
            </a:r>
            <a:r>
              <a:rPr sz="2800" b="1"/>
              <a:t> </a:t>
            </a:r>
            <a:r>
              <a:rPr lang="en-US" altLang="x-none" sz="2800" b="1"/>
              <a:t>rivers</a:t>
            </a:r>
            <a:r>
              <a:rPr sz="2800" b="1"/>
              <a:t> </a:t>
            </a:r>
            <a:r>
              <a:rPr sz="2800" b="1" err="1"/>
              <a:t>and</a:t>
            </a:r>
            <a:r>
              <a:rPr sz="2800" b="1"/>
              <a:t> </a:t>
            </a:r>
            <a:r>
              <a:rPr lang="en-US" altLang="x-none" sz="2800" b="1"/>
              <a:t>canals</a:t>
            </a:r>
            <a:r>
              <a:rPr sz="2800" b="1"/>
              <a:t>. </a:t>
            </a:r>
            <a:r>
              <a:rPr sz="2800" b="1" err="1"/>
              <a:t>They</a:t>
            </a:r>
            <a:r>
              <a:rPr sz="2800" b="1"/>
              <a:t> </a:t>
            </a:r>
            <a:r>
              <a:rPr sz="2800" b="1" err="1"/>
              <a:t>are</a:t>
            </a:r>
            <a:r>
              <a:rPr sz="2800" b="1"/>
              <a:t> </a:t>
            </a:r>
            <a:r>
              <a:rPr sz="2800" b="1" err="1"/>
              <a:t>also</a:t>
            </a:r>
            <a:r>
              <a:rPr sz="2800" b="1"/>
              <a:t> </a:t>
            </a:r>
            <a:r>
              <a:rPr sz="2800" b="1" err="1"/>
              <a:t>used</a:t>
            </a:r>
            <a:r>
              <a:rPr sz="2800" b="1"/>
              <a:t> </a:t>
            </a:r>
            <a:r>
              <a:rPr sz="2800" b="1" err="1"/>
              <a:t>to</a:t>
            </a:r>
            <a:r>
              <a:rPr sz="2800" b="1"/>
              <a:t> </a:t>
            </a:r>
            <a:r>
              <a:rPr sz="2800" b="1" err="1"/>
              <a:t>tow</a:t>
            </a:r>
            <a:r>
              <a:rPr sz="2800" b="1"/>
              <a:t> </a:t>
            </a:r>
            <a:r>
              <a:rPr lang="en-US" altLang="x-none" sz="2800" b="1"/>
              <a:t>barges</a:t>
            </a:r>
            <a:r>
              <a:rPr sz="2800" b="1"/>
              <a:t>, </a:t>
            </a:r>
            <a:r>
              <a:rPr sz="2800" b="1" err="1"/>
              <a:t>disabled</a:t>
            </a:r>
            <a:r>
              <a:rPr sz="2800" b="1"/>
              <a:t> </a:t>
            </a:r>
            <a:r>
              <a:rPr sz="2800" b="1" err="1"/>
              <a:t>ships</a:t>
            </a:r>
            <a:r>
              <a:rPr sz="2800" b="1"/>
              <a:t>, </a:t>
            </a:r>
            <a:r>
              <a:rPr sz="2800" b="1" err="1"/>
              <a:t>or</a:t>
            </a:r>
            <a:r>
              <a:rPr sz="2800" b="1"/>
              <a:t> </a:t>
            </a:r>
            <a:r>
              <a:rPr sz="2800" b="1" err="1"/>
              <a:t>other</a:t>
            </a:r>
            <a:r>
              <a:rPr sz="2800" b="1"/>
              <a:t> </a:t>
            </a:r>
            <a:r>
              <a:rPr sz="2800" b="1" err="1"/>
              <a:t>equipment</a:t>
            </a:r>
            <a:r>
              <a:rPr sz="2800" b="1"/>
              <a:t> </a:t>
            </a:r>
            <a:r>
              <a:rPr sz="2800" b="1" err="1"/>
              <a:t>like</a:t>
            </a:r>
            <a:r>
              <a:rPr sz="2800" b="1"/>
              <a:t> </a:t>
            </a:r>
            <a:r>
              <a:rPr lang="en-US" altLang="x-none" sz="2800" b="1"/>
              <a:t>towboats</a:t>
            </a:r>
            <a:r>
              <a:rPr sz="2800" b="1"/>
              <a:t>.</a:t>
            </a:r>
            <a:r>
              <a:rPr sz="4000"/>
              <a:t> </a:t>
            </a:r>
            <a:endParaRPr sz="4000"/>
          </a:p>
        </p:txBody>
      </p:sp>
      <p:pic>
        <p:nvPicPr>
          <p:cNvPr id="67589" name="Изображение 67588" descr="FS Le Four 1.jp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2565400"/>
            <a:ext cx="6121400" cy="4070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Заголовок 69633"/>
          <p:cNvSpPr>
            <a:spLocks noGrp="1"/>
          </p:cNvSpPr>
          <p:nvPr>
            <p:ph type="title"/>
          </p:nvPr>
        </p:nvSpPr>
        <p:spPr>
          <a:xfrm>
            <a:off x="395288" y="277813"/>
            <a:ext cx="8291512" cy="1638300"/>
          </a:xfrm>
          <a:ln/>
        </p:spPr>
        <p:txBody>
          <a:bodyPr anchor="ctr" anchorCtr="0"/>
          <a:p>
            <a:r>
              <a:rPr sz="3200" b="1" u="sng">
                <a:solidFill>
                  <a:schemeClr val="folHlink"/>
                </a:solidFill>
              </a:rPr>
              <a:t>A </a:t>
            </a:r>
            <a:r>
              <a:rPr lang="en-US" altLang="x-none" sz="3200" b="1" u="sng">
                <a:solidFill>
                  <a:schemeClr val="folHlink"/>
                </a:solidFill>
              </a:rPr>
              <a:t>barge</a:t>
            </a:r>
            <a:r>
              <a:rPr sz="3200" b="1"/>
              <a:t> </a:t>
            </a:r>
            <a:r>
              <a:rPr sz="3200" b="1" err="1"/>
              <a:t>is</a:t>
            </a:r>
            <a:r>
              <a:rPr sz="3200" b="1"/>
              <a:t> a </a:t>
            </a:r>
            <a:r>
              <a:rPr lang="en-US" altLang="x-none" sz="3200" b="1"/>
              <a:t>boat</a:t>
            </a:r>
            <a:r>
              <a:rPr sz="3200" b="1"/>
              <a:t>, </a:t>
            </a:r>
            <a:r>
              <a:rPr sz="3200" b="1" err="1"/>
              <a:t>built</a:t>
            </a:r>
            <a:r>
              <a:rPr sz="3200" b="1"/>
              <a:t> </a:t>
            </a:r>
            <a:r>
              <a:rPr sz="3200" b="1" err="1"/>
              <a:t>mainly</a:t>
            </a:r>
            <a:r>
              <a:rPr sz="3200" b="1"/>
              <a:t> </a:t>
            </a:r>
            <a:r>
              <a:rPr sz="3200" b="1" err="1"/>
              <a:t>for</a:t>
            </a:r>
            <a:r>
              <a:rPr sz="3200" b="1"/>
              <a:t> </a:t>
            </a:r>
            <a:r>
              <a:rPr lang="en-US" altLang="x-none" sz="3200" b="1"/>
              <a:t>river</a:t>
            </a:r>
            <a:r>
              <a:rPr sz="3200" b="1"/>
              <a:t> </a:t>
            </a:r>
            <a:r>
              <a:rPr sz="3200" b="1" err="1"/>
              <a:t>and</a:t>
            </a:r>
            <a:r>
              <a:rPr sz="3200" b="1"/>
              <a:t> </a:t>
            </a:r>
            <a:r>
              <a:rPr lang="en-US" altLang="x-none" sz="3200" b="1"/>
              <a:t>canal</a:t>
            </a:r>
            <a:r>
              <a:rPr sz="3200" b="1"/>
              <a:t> </a:t>
            </a:r>
            <a:r>
              <a:rPr sz="3200" b="1" err="1"/>
              <a:t>transport</a:t>
            </a:r>
            <a:r>
              <a:rPr sz="3200" b="1"/>
              <a:t> </a:t>
            </a:r>
            <a:r>
              <a:rPr sz="3200" b="1" err="1"/>
              <a:t>of</a:t>
            </a:r>
            <a:r>
              <a:rPr sz="3200" b="1"/>
              <a:t> </a:t>
            </a:r>
            <a:r>
              <a:rPr sz="3200" b="1" err="1"/>
              <a:t>heavy</a:t>
            </a:r>
            <a:r>
              <a:rPr sz="3200" b="1"/>
              <a:t> </a:t>
            </a:r>
            <a:r>
              <a:rPr sz="3200" b="1" err="1"/>
              <a:t>goods</a:t>
            </a:r>
            <a:r>
              <a:rPr sz="3200" b="1"/>
              <a:t>. </a:t>
            </a:r>
            <a:r>
              <a:rPr sz="3200" b="1" err="1"/>
              <a:t>Most</a:t>
            </a:r>
            <a:r>
              <a:rPr sz="3200" b="1"/>
              <a:t> </a:t>
            </a:r>
            <a:r>
              <a:rPr sz="3200" b="1" err="1"/>
              <a:t>barges</a:t>
            </a:r>
            <a:r>
              <a:rPr sz="3200" b="1"/>
              <a:t> </a:t>
            </a:r>
            <a:r>
              <a:rPr sz="3200" b="1" err="1"/>
              <a:t>are</a:t>
            </a:r>
            <a:r>
              <a:rPr sz="3200" b="1"/>
              <a:t> </a:t>
            </a:r>
            <a:r>
              <a:rPr sz="3200" b="1" err="1"/>
              <a:t>not</a:t>
            </a:r>
            <a:r>
              <a:rPr sz="3200" b="1"/>
              <a:t> </a:t>
            </a:r>
            <a:r>
              <a:rPr sz="3200" b="1" err="1"/>
              <a:t>self-propelled</a:t>
            </a:r>
            <a:r>
              <a:rPr sz="3200" b="1"/>
              <a:t> </a:t>
            </a:r>
            <a:r>
              <a:rPr sz="3200" b="1" err="1"/>
              <a:t>and</a:t>
            </a:r>
            <a:r>
              <a:rPr sz="3200" b="1"/>
              <a:t> </a:t>
            </a:r>
            <a:r>
              <a:rPr sz="3200" b="1" err="1"/>
              <a:t>need</a:t>
            </a:r>
            <a:r>
              <a:rPr sz="3200" b="1"/>
              <a:t> </a:t>
            </a:r>
            <a:r>
              <a:rPr sz="3200" b="1" err="1"/>
              <a:t>to</a:t>
            </a:r>
            <a:r>
              <a:rPr sz="3200" b="1"/>
              <a:t> </a:t>
            </a:r>
            <a:r>
              <a:rPr sz="3200" b="1" err="1"/>
              <a:t>be</a:t>
            </a:r>
            <a:r>
              <a:rPr sz="3200" b="1"/>
              <a:t> </a:t>
            </a:r>
            <a:r>
              <a:rPr sz="3200" b="1" err="1"/>
              <a:t>moved</a:t>
            </a:r>
            <a:r>
              <a:rPr sz="3200" b="1"/>
              <a:t> </a:t>
            </a:r>
            <a:r>
              <a:rPr sz="3200" b="1" err="1"/>
              <a:t>by</a:t>
            </a:r>
            <a:r>
              <a:rPr sz="3200" b="1"/>
              <a:t> </a:t>
            </a:r>
            <a:r>
              <a:rPr lang="en-US" altLang="x-none" sz="3200" b="1"/>
              <a:t>tugboats</a:t>
            </a:r>
            <a:r>
              <a:rPr sz="3200" b="1"/>
              <a:t>.</a:t>
            </a:r>
            <a:r>
              <a:rPr sz="2000"/>
              <a:t> </a:t>
            </a:r>
            <a:endParaRPr sz="4000"/>
          </a:p>
        </p:txBody>
      </p:sp>
      <p:pic>
        <p:nvPicPr>
          <p:cNvPr id="69637" name="Изображение 69636" descr="CrushedStoneBarge.jp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2276475"/>
            <a:ext cx="5616575" cy="4213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5" name="Изображение 5124" descr="310px-Ship_diagram-number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1412875"/>
            <a:ext cx="6192837" cy="3529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7" name="Заголовок 5126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sz="3200" err="1"/>
              <a:t>Main</a:t>
            </a:r>
            <a:r>
              <a:rPr sz="3200"/>
              <a:t> </a:t>
            </a:r>
            <a:r>
              <a:rPr sz="3200" err="1"/>
              <a:t>parts</a:t>
            </a:r>
            <a:r>
              <a:rPr sz="3200"/>
              <a:t> </a:t>
            </a:r>
            <a:r>
              <a:rPr sz="3200" err="1"/>
              <a:t>of</a:t>
            </a:r>
            <a:r>
              <a:rPr lang="en-US" altLang="x-none" sz="3200"/>
              <a:t> a </a:t>
            </a:r>
            <a:r>
              <a:rPr sz="3200" err="1"/>
              <a:t>ship</a:t>
            </a:r>
            <a:endParaRPr sz="3200"/>
          </a:p>
        </p:txBody>
      </p:sp>
      <p:sp>
        <p:nvSpPr>
          <p:cNvPr id="5128" name="Замещающий текст 5127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5400675"/>
          </a:xfrm>
          <a:ln/>
        </p:spPr>
        <p:txBody>
          <a:bodyPr/>
          <a:p>
            <a:pPr>
              <a:buNone/>
            </a:pPr>
            <a:endParaRPr sz="2800"/>
          </a:p>
          <a:p>
            <a:pPr>
              <a:buNone/>
            </a:pPr>
            <a:endParaRPr sz="2800"/>
          </a:p>
          <a:p>
            <a:pPr>
              <a:buNone/>
            </a:pPr>
            <a:endParaRPr sz="2800"/>
          </a:p>
          <a:p>
            <a:pPr>
              <a:buNone/>
            </a:pPr>
            <a:endParaRPr sz="2800"/>
          </a:p>
          <a:p>
            <a:pPr>
              <a:buNone/>
            </a:pPr>
            <a:endParaRPr sz="2800"/>
          </a:p>
          <a:p>
            <a:pPr>
              <a:buNone/>
            </a:pPr>
            <a:endParaRPr sz="2800"/>
          </a:p>
          <a:p>
            <a:pPr>
              <a:buNone/>
            </a:pPr>
            <a:endParaRPr sz="2800"/>
          </a:p>
          <a:p>
            <a:pPr>
              <a:buNone/>
            </a:pPr>
            <a:endParaRPr sz="2800"/>
          </a:p>
          <a:p>
            <a:pPr algn="ctr">
              <a:buNone/>
            </a:pPr>
            <a:r>
              <a:rPr sz="2000" b="1"/>
              <a:t>1</a:t>
            </a:r>
            <a:r>
              <a:rPr sz="2000"/>
              <a:t>:</a:t>
            </a:r>
            <a:r>
              <a:rPr lang="en-US" altLang="x-none" sz="2000"/>
              <a:t> Funnel</a:t>
            </a:r>
            <a:r>
              <a:rPr sz="2000"/>
              <a:t> </a:t>
            </a:r>
            <a:r>
              <a:t> </a:t>
            </a:r>
            <a:r>
              <a:rPr sz="2000"/>
              <a:t>; </a:t>
            </a:r>
            <a:r>
              <a:rPr sz="2000" b="1"/>
              <a:t>2</a:t>
            </a:r>
            <a:r>
              <a:rPr sz="2000"/>
              <a:t>: </a:t>
            </a:r>
            <a:r>
              <a:rPr lang="en-US" altLang="x-none" sz="2000"/>
              <a:t>Stern </a:t>
            </a:r>
            <a:r>
              <a:rPr sz="2000"/>
              <a:t>; </a:t>
            </a:r>
            <a:r>
              <a:rPr sz="2000" b="1"/>
              <a:t>3</a:t>
            </a:r>
            <a:r>
              <a:rPr sz="2000"/>
              <a:t>: </a:t>
            </a:r>
            <a:r>
              <a:rPr lang="en-US" altLang="x-none" sz="2000"/>
              <a:t>Propeller</a:t>
            </a:r>
            <a:r>
              <a:rPr sz="2000"/>
              <a:t>; </a:t>
            </a:r>
            <a:r>
              <a:rPr sz="2000" b="1"/>
              <a:t>4</a:t>
            </a:r>
            <a:r>
              <a:rPr sz="2000"/>
              <a:t>: </a:t>
            </a:r>
            <a:r>
              <a:rPr lang="en-US" altLang="x-none" sz="2000"/>
              <a:t>Portside </a:t>
            </a:r>
            <a:r>
              <a:rPr sz="2000"/>
              <a:t>; </a:t>
            </a:r>
            <a:r>
              <a:rPr sz="2000" b="1"/>
              <a:t>5</a:t>
            </a:r>
            <a:r>
              <a:rPr sz="2000"/>
              <a:t>: </a:t>
            </a:r>
            <a:r>
              <a:rPr lang="en-US" altLang="x-none" sz="2000"/>
              <a:t>Anchor </a:t>
            </a:r>
            <a:r>
              <a:rPr sz="2000"/>
              <a:t>; </a:t>
            </a:r>
            <a:r>
              <a:rPr sz="2000" b="1"/>
              <a:t>6</a:t>
            </a:r>
            <a:r>
              <a:rPr sz="2000"/>
              <a:t>: </a:t>
            </a:r>
            <a:r>
              <a:rPr lang="en-US" altLang="x-none" sz="2000"/>
              <a:t>Bulbous bow </a:t>
            </a:r>
            <a:r>
              <a:rPr sz="2000"/>
              <a:t>; </a:t>
            </a:r>
            <a:r>
              <a:rPr sz="2000" dirty="0"/>
              <a:t>7:</a:t>
            </a:r>
            <a:r>
              <a:rPr sz="2000"/>
              <a:t> </a:t>
            </a:r>
            <a:r>
              <a:rPr lang="en-US" altLang="x-none" sz="2000"/>
              <a:t>Bow</a:t>
            </a:r>
            <a:r>
              <a:rPr sz="2000"/>
              <a:t>; </a:t>
            </a:r>
            <a:r>
              <a:rPr sz="2000" b="1"/>
              <a:t>8</a:t>
            </a:r>
            <a:r>
              <a:rPr sz="2000"/>
              <a:t>: </a:t>
            </a:r>
            <a:r>
              <a:rPr lang="en-US" altLang="x-none" sz="2000"/>
              <a:t>Deck </a:t>
            </a:r>
            <a:r>
              <a:rPr sz="2000"/>
              <a:t>; </a:t>
            </a:r>
            <a:r>
              <a:rPr sz="2000" b="1"/>
              <a:t>9</a:t>
            </a:r>
            <a:r>
              <a:rPr sz="2000"/>
              <a:t>: </a:t>
            </a:r>
            <a:r>
              <a:rPr lang="en-US" altLang="x-none" sz="2000"/>
              <a:t>Superstructure </a:t>
            </a:r>
            <a:r>
              <a:rPr sz="2000"/>
              <a:t> 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charRg st="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5128">
                                            <p:txEl>
                                              <p:charRg st="8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60" name="Заголовок 45059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18487" cy="2303462"/>
          </a:xfrm>
          <a:ln/>
        </p:spPr>
        <p:txBody>
          <a:bodyPr anchor="ctr" anchorCtr="0"/>
          <a:p>
            <a:r>
              <a:rPr lang="en-US" altLang="x-none" sz="2800" b="1" u="sng">
                <a:solidFill>
                  <a:schemeClr val="folHlink"/>
                </a:solidFill>
              </a:rPr>
              <a:t>Bulk carriers</a:t>
            </a:r>
            <a:r>
              <a:rPr lang="en-US" altLang="x-none" sz="2800" b="1"/>
              <a:t> </a:t>
            </a:r>
            <a:r>
              <a:rPr sz="2800" b="1" err="1"/>
              <a:t>are</a:t>
            </a:r>
            <a:r>
              <a:rPr sz="2800" b="1"/>
              <a:t> </a:t>
            </a:r>
            <a:r>
              <a:rPr lang="en-US" altLang="x-none" sz="2800" b="1"/>
              <a:t>cargo ships </a:t>
            </a:r>
            <a:r>
              <a:rPr sz="2800" b="1" err="1"/>
              <a:t>used</a:t>
            </a:r>
            <a:r>
              <a:rPr sz="2800" b="1"/>
              <a:t> </a:t>
            </a:r>
            <a:r>
              <a:rPr sz="2800" b="1" err="1"/>
              <a:t>to</a:t>
            </a:r>
            <a:r>
              <a:rPr sz="2800" b="1"/>
              <a:t> </a:t>
            </a:r>
            <a:r>
              <a:rPr sz="2800" b="1" err="1"/>
              <a:t>transport</a:t>
            </a:r>
            <a:r>
              <a:rPr sz="2800" b="1"/>
              <a:t> </a:t>
            </a:r>
            <a:r>
              <a:rPr lang="en-US" altLang="x-none" sz="2800" b="1"/>
              <a:t>bulk cargo</a:t>
            </a:r>
            <a:r>
              <a:rPr sz="2800" b="1"/>
              <a:t>:</a:t>
            </a:r>
            <a:r>
              <a:rPr lang="en-US" altLang="x-none" sz="2800" b="1"/>
              <a:t> ore </a:t>
            </a:r>
            <a:r>
              <a:rPr sz="2800" b="1" err="1"/>
              <a:t>or</a:t>
            </a:r>
            <a:r>
              <a:rPr sz="2800" b="1"/>
              <a:t> </a:t>
            </a:r>
            <a:r>
              <a:rPr sz="2800" b="1" err="1"/>
              <a:t>food</a:t>
            </a:r>
            <a:r>
              <a:rPr sz="2800" b="1"/>
              <a:t> (</a:t>
            </a:r>
            <a:r>
              <a:rPr sz="2800" b="1" err="1"/>
              <a:t>rice</a:t>
            </a:r>
            <a:r>
              <a:rPr sz="2800" b="1"/>
              <a:t>, </a:t>
            </a:r>
            <a:r>
              <a:rPr sz="2800" b="1" err="1"/>
              <a:t>grain</a:t>
            </a:r>
            <a:r>
              <a:rPr sz="2800" b="1"/>
              <a:t>, </a:t>
            </a:r>
            <a:r>
              <a:rPr sz="2800" b="1" err="1"/>
              <a:t>etc</a:t>
            </a:r>
            <a:r>
              <a:rPr sz="2800" b="1"/>
              <a:t>.) </a:t>
            </a:r>
            <a:r>
              <a:rPr sz="2800" b="1" err="1"/>
              <a:t>and</a:t>
            </a:r>
            <a:r>
              <a:rPr sz="2800" b="1"/>
              <a:t> </a:t>
            </a:r>
            <a:r>
              <a:rPr sz="2800" b="1" err="1"/>
              <a:t>similar</a:t>
            </a:r>
            <a:r>
              <a:rPr sz="2800" b="1"/>
              <a:t> </a:t>
            </a:r>
            <a:r>
              <a:rPr sz="2800" b="1" err="1"/>
              <a:t>cargo</a:t>
            </a:r>
            <a:r>
              <a:rPr sz="2800" b="1"/>
              <a:t>. </a:t>
            </a:r>
            <a:br>
              <a:rPr sz="2800" b="1"/>
            </a:br>
            <a:r>
              <a:rPr sz="2800" b="1" err="1"/>
              <a:t>It</a:t>
            </a:r>
            <a:r>
              <a:rPr sz="2800" b="1"/>
              <a:t> </a:t>
            </a:r>
            <a:r>
              <a:rPr sz="2800" b="1" err="1"/>
              <a:t>can</a:t>
            </a:r>
            <a:r>
              <a:rPr sz="2800" b="1"/>
              <a:t> </a:t>
            </a:r>
            <a:r>
              <a:rPr sz="2800" b="1" err="1"/>
              <a:t>be</a:t>
            </a:r>
            <a:r>
              <a:rPr sz="2800" b="1"/>
              <a:t> </a:t>
            </a:r>
            <a:r>
              <a:rPr sz="2800" b="1" err="1"/>
              <a:t>recognized</a:t>
            </a:r>
            <a:r>
              <a:rPr sz="2800" b="1"/>
              <a:t> </a:t>
            </a:r>
            <a:r>
              <a:rPr sz="2800" b="1" err="1"/>
              <a:t>by</a:t>
            </a:r>
            <a:r>
              <a:rPr sz="2800" b="1"/>
              <a:t> </a:t>
            </a:r>
            <a:r>
              <a:rPr sz="2800" b="1" err="1"/>
              <a:t>the</a:t>
            </a:r>
            <a:r>
              <a:rPr sz="2800" b="1"/>
              <a:t> </a:t>
            </a:r>
            <a:r>
              <a:rPr sz="2800" b="1" err="1"/>
              <a:t>large</a:t>
            </a:r>
            <a:r>
              <a:rPr sz="2800" b="1"/>
              <a:t> </a:t>
            </a:r>
            <a:r>
              <a:rPr sz="2800" b="1" err="1"/>
              <a:t>box-like</a:t>
            </a:r>
            <a:r>
              <a:rPr sz="2800" b="1"/>
              <a:t> </a:t>
            </a:r>
            <a:r>
              <a:rPr sz="2800" b="1" err="1"/>
              <a:t>hatches</a:t>
            </a:r>
            <a:r>
              <a:rPr sz="2800" b="1"/>
              <a:t> </a:t>
            </a:r>
            <a:r>
              <a:rPr sz="2800" b="1" err="1"/>
              <a:t>on</a:t>
            </a:r>
            <a:r>
              <a:rPr sz="2800" b="1"/>
              <a:t> </a:t>
            </a:r>
            <a:r>
              <a:rPr sz="2800" b="1" err="1"/>
              <a:t>its</a:t>
            </a:r>
            <a:r>
              <a:rPr sz="2800" b="1"/>
              <a:t> </a:t>
            </a:r>
            <a:r>
              <a:rPr sz="2800" b="1" err="1"/>
              <a:t>deck</a:t>
            </a:r>
            <a:r>
              <a:rPr sz="2800" b="1"/>
              <a:t>. </a:t>
            </a:r>
            <a:br>
              <a:rPr lang="en-US" altLang="x-none" sz="2800" b="1"/>
            </a:br>
            <a:endParaRPr sz="2800" b="1"/>
          </a:p>
        </p:txBody>
      </p:sp>
      <p:sp>
        <p:nvSpPr>
          <p:cNvPr id="45063" name="Замещающий текст 45062"/>
          <p:cNvSpPr>
            <a:spLocks noGrp="1"/>
          </p:cNvSpPr>
          <p:nvPr>
            <p:ph type="body" idx="1"/>
          </p:nvPr>
        </p:nvSpPr>
        <p:spPr>
          <a:xfrm>
            <a:off x="1403350" y="6237288"/>
            <a:ext cx="5832475" cy="406400"/>
          </a:xfrm>
          <a:ln/>
        </p:spPr>
        <p:txBody>
          <a:bodyPr/>
          <a:p>
            <a:pPr>
              <a:lnSpc>
                <a:spcPct val="80000"/>
              </a:lnSpc>
              <a:buNone/>
            </a:pPr>
            <a:r>
              <a:rPr lang="en-US" altLang="x-none" sz="2400" b="1"/>
              <a:t>The Sabrina I is a modern bulk carrier</a:t>
            </a:r>
            <a:endParaRPr sz="2400" b="1"/>
          </a:p>
        </p:txBody>
      </p:sp>
      <p:pic>
        <p:nvPicPr>
          <p:cNvPr id="45065" name="Изображение 45064" descr="The Sabrina I is a modern Handymax bulk carrier.">
            <a:hlinkClick r:id="rId1" tooltip="The Sabrina I is a modern Handymax bulk carrier.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276475"/>
            <a:ext cx="5759450" cy="3762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506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3" name="Заголовок 48132"/>
          <p:cNvSpPr>
            <a:spLocks noGrp="1"/>
          </p:cNvSpPr>
          <p:nvPr>
            <p:ph type="title"/>
          </p:nvPr>
        </p:nvSpPr>
        <p:spPr>
          <a:xfrm>
            <a:off x="539750" y="620713"/>
            <a:ext cx="8147050" cy="1871662"/>
          </a:xfrm>
          <a:ln/>
        </p:spPr>
        <p:txBody>
          <a:bodyPr anchor="ctr" anchorCtr="0"/>
          <a:p>
            <a:r>
              <a:rPr lang="en-US" altLang="x-none" sz="3600" b="1" u="sng">
                <a:solidFill>
                  <a:schemeClr val="folHlink"/>
                </a:solidFill>
              </a:rPr>
              <a:t>Container ships</a:t>
            </a:r>
            <a:r>
              <a:rPr lang="en-US" altLang="x-none" sz="3600" b="1"/>
              <a:t> (informally known as "box boats“) are cargo ships that carry their load in containers.</a:t>
            </a:r>
            <a:r>
              <a:rPr lang="en-US" altLang="x-none" sz="2800"/>
              <a:t> </a:t>
            </a:r>
            <a:endParaRPr sz="4800"/>
          </a:p>
        </p:txBody>
      </p:sp>
      <p:sp>
        <p:nvSpPr>
          <p:cNvPr id="48134" name="Замещающий текст 48133"/>
          <p:cNvSpPr>
            <a:spLocks noGrp="1"/>
          </p:cNvSpPr>
          <p:nvPr>
            <p:ph type="body" idx="1"/>
          </p:nvPr>
        </p:nvSpPr>
        <p:spPr>
          <a:xfrm>
            <a:off x="468313" y="6092825"/>
            <a:ext cx="8218487" cy="469900"/>
          </a:xfrm>
          <a:ln/>
        </p:spPr>
        <p:txBody>
          <a:bodyPr/>
          <a:p>
            <a:pPr algn="ctr">
              <a:lnSpc>
                <a:spcPct val="90000"/>
              </a:lnSpc>
              <a:buNone/>
            </a:pPr>
            <a:r>
              <a:rPr lang="en-US" altLang="x-none" sz="2400"/>
              <a:t>ZIM Container ship in Istanbul</a:t>
            </a:r>
            <a:endParaRPr sz="2400"/>
          </a:p>
        </p:txBody>
      </p:sp>
      <p:pic>
        <p:nvPicPr>
          <p:cNvPr id="48136" name="Изображение 48135" descr="Resim 057.jp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2852738"/>
            <a:ext cx="6553200" cy="3030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Заголовок 71681"/>
          <p:cNvSpPr>
            <a:spLocks noGrp="1"/>
          </p:cNvSpPr>
          <p:nvPr>
            <p:ph type="title"/>
          </p:nvPr>
        </p:nvSpPr>
        <p:spPr>
          <a:xfrm>
            <a:off x="395288" y="277813"/>
            <a:ext cx="8291512" cy="1638300"/>
          </a:xfrm>
          <a:ln/>
        </p:spPr>
        <p:txBody>
          <a:bodyPr anchor="ctr" anchorCtr="0"/>
          <a:p>
            <a:r>
              <a:rPr lang="" altLang="x-none" sz="2800" b="1" u="sng" dirty="0">
                <a:solidFill>
                  <a:schemeClr val="folHlink"/>
                </a:solidFill>
              </a:rPr>
              <a:t>Roll-on/roll-off (RO-RO) ships</a:t>
            </a:r>
            <a:r>
              <a:rPr lang="" altLang="x-none" sz="2800" b="1" dirty="0"/>
              <a:t> are vessels designed to carry wheeled cargo</a:t>
            </a:r>
            <a:r>
              <a:rPr sz="2800" b="1"/>
              <a:t>:</a:t>
            </a:r>
            <a:r>
              <a:rPr lang="" altLang="x-none" sz="2800" b="1" dirty="0"/>
              <a:t> automobiles, trailers or railroad cars that are driven on and off the ship on their own wheels.</a:t>
            </a:r>
            <a:r>
              <a:rPr lang="" altLang="x-none" sz="2000" dirty="0"/>
              <a:t> </a:t>
            </a:r>
            <a:endParaRPr sz="4000"/>
          </a:p>
        </p:txBody>
      </p:sp>
      <p:sp>
        <p:nvSpPr>
          <p:cNvPr id="71683" name="Замещающий текст 71682"/>
          <p:cNvSpPr>
            <a:spLocks noGrp="1"/>
          </p:cNvSpPr>
          <p:nvPr>
            <p:ph type="body" idx="1"/>
          </p:nvPr>
        </p:nvSpPr>
        <p:spPr>
          <a:xfrm>
            <a:off x="179388" y="6237288"/>
            <a:ext cx="8507412" cy="504825"/>
          </a:xfrm>
          <a:ln/>
        </p:spPr>
        <p:txBody>
          <a:bodyPr/>
          <a:p>
            <a:pPr>
              <a:lnSpc>
                <a:spcPct val="80000"/>
              </a:lnSpc>
              <a:buNone/>
            </a:pPr>
            <a:r>
              <a:rPr lang="en-US" altLang="x-none" sz="2000" b="1"/>
              <a:t>Loading a Ro-Ro passenger car                      Canadian RORO ferry</a:t>
            </a:r>
            <a:r>
              <a:rPr lang="en-US" altLang="x-none" sz="1400"/>
              <a:t>                                                                                                           </a:t>
            </a:r>
            <a:endParaRPr sz="1400"/>
          </a:p>
        </p:txBody>
      </p:sp>
      <p:pic>
        <p:nvPicPr>
          <p:cNvPr id="71684" name="Изображение 71683" descr="Loading a ro-ro passenger car fer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1989138"/>
            <a:ext cx="3186112" cy="403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685" name="Изображение 71684" descr="MV Spirit of Vancouver Island, a Canadian RORO fer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75" y="2114550"/>
            <a:ext cx="5148263" cy="3860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683">
                                            <p:txEl>
                                              <p:charRg st="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0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Заголовок 53249"/>
          <p:cNvSpPr>
            <a:spLocks noGrp="1"/>
          </p:cNvSpPr>
          <p:nvPr>
            <p:ph type="title"/>
          </p:nvPr>
        </p:nvSpPr>
        <p:spPr>
          <a:xfrm>
            <a:off x="395288" y="277813"/>
            <a:ext cx="8291512" cy="2214562"/>
          </a:xfrm>
          <a:ln/>
        </p:spPr>
        <p:txBody>
          <a:bodyPr anchor="ctr" anchorCtr="0"/>
          <a:p>
            <a:br>
              <a:rPr lang="en-US" altLang="x-none" sz="2400" b="1"/>
            </a:br>
            <a:r>
              <a:rPr lang="en-US" altLang="x-none" sz="3200" b="1" u="sng">
                <a:solidFill>
                  <a:schemeClr val="folHlink"/>
                </a:solidFill>
              </a:rPr>
              <a:t>Tankers</a:t>
            </a:r>
            <a:r>
              <a:rPr sz="3200" b="1"/>
              <a:t> </a:t>
            </a:r>
            <a:r>
              <a:rPr sz="3200" b="1" err="1"/>
              <a:t>are</a:t>
            </a:r>
            <a:r>
              <a:rPr sz="3200" b="1"/>
              <a:t> </a:t>
            </a:r>
            <a:r>
              <a:rPr lang="en-US" altLang="x-none" sz="3200" b="1"/>
              <a:t>cargo ships</a:t>
            </a:r>
            <a:r>
              <a:rPr sz="3200" b="1"/>
              <a:t>. </a:t>
            </a:r>
            <a:r>
              <a:rPr lang="en-US" altLang="x-none" sz="3200" b="1"/>
              <a:t>They are designed to carry liquids in bulk (crude oil</a:t>
            </a:r>
            <a:r>
              <a:rPr sz="3200" b="1"/>
              <a:t>, </a:t>
            </a:r>
            <a:r>
              <a:rPr lang="en-US" altLang="x-none" sz="3200" b="1"/>
              <a:t>petroleum</a:t>
            </a:r>
            <a:r>
              <a:rPr sz="3200" b="1"/>
              <a:t> </a:t>
            </a:r>
            <a:r>
              <a:rPr sz="3200" b="1" err="1"/>
              <a:t>products</a:t>
            </a:r>
            <a:r>
              <a:rPr sz="3200" b="1"/>
              <a:t>, </a:t>
            </a:r>
            <a:r>
              <a:rPr lang="en-US" altLang="x-none" sz="3200" b="1"/>
              <a:t>liquefied gas</a:t>
            </a:r>
            <a:r>
              <a:rPr sz="3200" b="1"/>
              <a:t>, </a:t>
            </a:r>
            <a:r>
              <a:rPr sz="3200" b="1" err="1"/>
              <a:t>and</a:t>
            </a:r>
            <a:r>
              <a:rPr sz="3200" b="1"/>
              <a:t> </a:t>
            </a:r>
            <a:r>
              <a:rPr lang="en-US" altLang="x-none" sz="3200" b="1"/>
              <a:t>chemicals</a:t>
            </a:r>
            <a:r>
              <a:rPr sz="3200" b="1"/>
              <a:t>, </a:t>
            </a:r>
            <a:r>
              <a:rPr sz="3200" b="1" err="1"/>
              <a:t>also</a:t>
            </a:r>
            <a:r>
              <a:rPr sz="3200" b="1"/>
              <a:t> </a:t>
            </a:r>
            <a:r>
              <a:rPr lang="en-US" altLang="x-none" sz="3200" b="1"/>
              <a:t>wine</a:t>
            </a:r>
            <a:r>
              <a:rPr sz="3200" b="1"/>
              <a:t> </a:t>
            </a:r>
            <a:r>
              <a:rPr sz="3200" b="1" err="1"/>
              <a:t>and</a:t>
            </a:r>
            <a:r>
              <a:rPr sz="3200" b="1"/>
              <a:t> </a:t>
            </a:r>
            <a:r>
              <a:rPr sz="3200" b="1" err="1"/>
              <a:t>other</a:t>
            </a:r>
            <a:r>
              <a:rPr sz="3200" b="1"/>
              <a:t> </a:t>
            </a:r>
            <a:r>
              <a:rPr sz="3200" b="1" err="1"/>
              <a:t>food</a:t>
            </a:r>
            <a:r>
              <a:rPr lang="en-US" altLang="x-none" sz="3200" b="1"/>
              <a:t>)</a:t>
            </a:r>
            <a:r>
              <a:rPr sz="3200" b="1"/>
              <a:t>.</a:t>
            </a:r>
            <a:r>
              <a:rPr sz="4000"/>
              <a:t> </a:t>
            </a:r>
            <a:endParaRPr sz="4000"/>
          </a:p>
        </p:txBody>
      </p:sp>
      <p:sp>
        <p:nvSpPr>
          <p:cNvPr id="53251" name="Замещающий текст 53250"/>
          <p:cNvSpPr>
            <a:spLocks noGrp="1"/>
          </p:cNvSpPr>
          <p:nvPr>
            <p:ph type="body" idx="1"/>
          </p:nvPr>
        </p:nvSpPr>
        <p:spPr>
          <a:xfrm>
            <a:off x="250825" y="6165850"/>
            <a:ext cx="8229600" cy="541338"/>
          </a:xfrm>
          <a:ln/>
        </p:spPr>
        <p:txBody>
          <a:bodyPr/>
          <a:p>
            <a:pPr algn="ctr">
              <a:lnSpc>
                <a:spcPct val="90000"/>
              </a:lnSpc>
              <a:buNone/>
            </a:pPr>
            <a:r>
              <a:rPr lang="en-US" altLang="x-none" sz="2400"/>
              <a:t>Commercial crude oil supertanker </a:t>
            </a:r>
            <a:r>
              <a:rPr lang="en-US" altLang="x-none" sz="2400" err="1"/>
              <a:t>AbQaiq</a:t>
            </a:r>
            <a:r>
              <a:rPr lang="en-US" altLang="x-none" sz="2400"/>
              <a:t>.</a:t>
            </a:r>
            <a:endParaRPr sz="2400"/>
          </a:p>
        </p:txBody>
      </p:sp>
      <p:pic>
        <p:nvPicPr>
          <p:cNvPr id="53254" name="Изображение 53253" descr="Commercial crude oil supertanker AbQai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2924175"/>
            <a:ext cx="7956550" cy="2890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3251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251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251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251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,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Заголовок 55297"/>
          <p:cNvSpPr>
            <a:spLocks noGrp="1"/>
          </p:cNvSpPr>
          <p:nvPr>
            <p:ph type="title"/>
          </p:nvPr>
        </p:nvSpPr>
        <p:spPr>
          <a:xfrm>
            <a:off x="179388" y="260350"/>
            <a:ext cx="8713787" cy="2881313"/>
          </a:xfrm>
          <a:ln/>
        </p:spPr>
        <p:txBody>
          <a:bodyPr anchor="ctr" anchorCtr="0"/>
          <a:p>
            <a:r>
              <a:rPr lang="en-US" altLang="x-none" sz="3200" b="1" u="sng">
                <a:solidFill>
                  <a:schemeClr val="folHlink"/>
                </a:solidFill>
              </a:rPr>
              <a:t>Reefer ships</a:t>
            </a:r>
            <a:r>
              <a:rPr lang="en-US" altLang="x-none" sz="3200" b="1"/>
              <a:t> </a:t>
            </a:r>
            <a:r>
              <a:rPr sz="3200" b="1" err="1"/>
              <a:t>are</a:t>
            </a:r>
            <a:r>
              <a:rPr sz="3200" b="1"/>
              <a:t> </a:t>
            </a:r>
            <a:r>
              <a:rPr lang="en-US" altLang="x-none" sz="3200" b="1"/>
              <a:t>cargo ships</a:t>
            </a:r>
            <a:r>
              <a:rPr sz="3200" b="1"/>
              <a:t> </a:t>
            </a:r>
            <a:r>
              <a:rPr sz="3200" b="1" err="1"/>
              <a:t>typically</a:t>
            </a:r>
            <a:r>
              <a:rPr sz="3200" b="1"/>
              <a:t> </a:t>
            </a:r>
            <a:r>
              <a:rPr sz="3200" b="1" err="1"/>
              <a:t>used</a:t>
            </a:r>
            <a:r>
              <a:rPr sz="3200" b="1"/>
              <a:t> </a:t>
            </a:r>
            <a:r>
              <a:rPr sz="3200" b="1" err="1"/>
              <a:t>to</a:t>
            </a:r>
            <a:r>
              <a:rPr sz="3200" b="1"/>
              <a:t> </a:t>
            </a:r>
            <a:r>
              <a:rPr sz="3200" b="1" err="1"/>
              <a:t>transport</a:t>
            </a:r>
            <a:r>
              <a:rPr sz="3200" b="1"/>
              <a:t> </a:t>
            </a:r>
            <a:r>
              <a:rPr sz="3200" b="1" err="1"/>
              <a:t>perishable</a:t>
            </a:r>
            <a:r>
              <a:rPr sz="3200" b="1"/>
              <a:t> </a:t>
            </a:r>
            <a:r>
              <a:rPr sz="3200" b="1" err="1"/>
              <a:t>commodities</a:t>
            </a:r>
            <a:r>
              <a:rPr sz="3200" b="1"/>
              <a:t> </a:t>
            </a:r>
            <a:r>
              <a:rPr sz="3200" b="1" err="1"/>
              <a:t>which</a:t>
            </a:r>
            <a:r>
              <a:rPr sz="3200" b="1"/>
              <a:t> </a:t>
            </a:r>
            <a:r>
              <a:rPr sz="3200" b="1" err="1"/>
              <a:t>require</a:t>
            </a:r>
            <a:r>
              <a:rPr sz="3200" b="1"/>
              <a:t> </a:t>
            </a:r>
            <a:r>
              <a:rPr lang="en-US" altLang="x-none" sz="3200" b="1"/>
              <a:t>temperature-controlled</a:t>
            </a:r>
            <a:r>
              <a:rPr sz="3200" b="1"/>
              <a:t> </a:t>
            </a:r>
            <a:r>
              <a:rPr sz="3200" b="1" err="1"/>
              <a:t>transportation</a:t>
            </a:r>
            <a:r>
              <a:rPr sz="3200" b="1"/>
              <a:t>, </a:t>
            </a:r>
            <a:r>
              <a:rPr sz="3200" b="1" err="1"/>
              <a:t>mostly</a:t>
            </a:r>
            <a:r>
              <a:rPr sz="3200" b="1"/>
              <a:t> </a:t>
            </a:r>
            <a:r>
              <a:rPr lang="en-US" altLang="x-none" sz="3200" b="1"/>
              <a:t>fruits</a:t>
            </a:r>
            <a:r>
              <a:rPr sz="3200" b="1"/>
              <a:t>, </a:t>
            </a:r>
            <a:r>
              <a:rPr lang="en-US" altLang="x-none" sz="3200" b="1"/>
              <a:t>meat</a:t>
            </a:r>
            <a:r>
              <a:rPr sz="3200" b="1"/>
              <a:t>, </a:t>
            </a:r>
            <a:r>
              <a:rPr lang="en-US" altLang="x-none" sz="3200" b="1"/>
              <a:t>fish</a:t>
            </a:r>
            <a:r>
              <a:rPr sz="3200" b="1"/>
              <a:t>, </a:t>
            </a:r>
            <a:r>
              <a:rPr lang="en-US" altLang="x-none" sz="3200" b="1"/>
              <a:t>vegetables</a:t>
            </a:r>
            <a:r>
              <a:rPr sz="3200" b="1"/>
              <a:t>, </a:t>
            </a:r>
            <a:r>
              <a:rPr lang="en-US" altLang="x-none" sz="3200" b="1"/>
              <a:t>dairy products</a:t>
            </a:r>
            <a:r>
              <a:rPr sz="3200" b="1"/>
              <a:t> </a:t>
            </a:r>
            <a:r>
              <a:rPr sz="3200" b="1" err="1"/>
              <a:t>and</a:t>
            </a:r>
            <a:r>
              <a:rPr sz="3200" b="1"/>
              <a:t> </a:t>
            </a:r>
            <a:r>
              <a:rPr sz="3200" b="1" err="1"/>
              <a:t>other</a:t>
            </a:r>
            <a:r>
              <a:rPr sz="3200" b="1"/>
              <a:t> </a:t>
            </a:r>
            <a:r>
              <a:rPr lang="en-US" altLang="x-none" sz="3200" b="1"/>
              <a:t>foodstuffs</a:t>
            </a:r>
            <a:r>
              <a:rPr sz="3200" b="1"/>
              <a:t>.</a:t>
            </a:r>
            <a:r>
              <a:rPr sz="4000"/>
              <a:t> </a:t>
            </a:r>
            <a:endParaRPr sz="4000"/>
          </a:p>
        </p:txBody>
      </p:sp>
      <p:pic>
        <p:nvPicPr>
          <p:cNvPr id="55301" name="Изображение 55300" descr="Salica Frigo cropped.jp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3213100"/>
            <a:ext cx="6769100" cy="2878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Заголовок 59393"/>
          <p:cNvSpPr>
            <a:spLocks noGrp="1"/>
          </p:cNvSpPr>
          <p:nvPr>
            <p:ph type="title"/>
          </p:nvPr>
        </p:nvSpPr>
        <p:spPr>
          <a:xfrm>
            <a:off x="395288" y="277813"/>
            <a:ext cx="8280400" cy="1927225"/>
          </a:xfrm>
          <a:ln/>
        </p:spPr>
        <p:txBody>
          <a:bodyPr anchor="ctr" anchorCtr="0"/>
          <a:p>
            <a:r>
              <a:rPr lang="en-US" altLang="x-none" sz="3200" b="1" u="sng">
                <a:solidFill>
                  <a:schemeClr val="folHlink"/>
                </a:solidFill>
              </a:rPr>
              <a:t>Coastal trading vessels</a:t>
            </a:r>
            <a:r>
              <a:rPr sz="3200" b="1"/>
              <a:t>, </a:t>
            </a:r>
            <a:r>
              <a:rPr sz="3200" b="1" err="1"/>
              <a:t>also</a:t>
            </a:r>
            <a:r>
              <a:rPr sz="3200" b="1"/>
              <a:t> </a:t>
            </a:r>
            <a:r>
              <a:rPr sz="3200" b="1" err="1"/>
              <a:t>known</a:t>
            </a:r>
            <a:r>
              <a:rPr sz="3200" b="1"/>
              <a:t> </a:t>
            </a:r>
            <a:r>
              <a:rPr sz="3200" b="1" err="1"/>
              <a:t>as</a:t>
            </a:r>
            <a:r>
              <a:rPr sz="3200" b="1"/>
              <a:t> </a:t>
            </a:r>
            <a:r>
              <a:rPr sz="3200" b="1" err="1"/>
              <a:t>coasters</a:t>
            </a:r>
            <a:r>
              <a:rPr sz="3200" b="1"/>
              <a:t>, </a:t>
            </a:r>
            <a:r>
              <a:rPr sz="3200" b="1" err="1"/>
              <a:t>are</a:t>
            </a:r>
            <a:r>
              <a:rPr sz="3200" b="1"/>
              <a:t> </a:t>
            </a:r>
            <a:r>
              <a:rPr sz="3200" b="1" err="1"/>
              <a:t>shallow-hulled</a:t>
            </a:r>
            <a:r>
              <a:rPr sz="3200" b="1"/>
              <a:t> </a:t>
            </a:r>
            <a:r>
              <a:rPr lang="en-US" altLang="x-none" sz="3200" b="1"/>
              <a:t>ships</a:t>
            </a:r>
            <a:r>
              <a:rPr sz="3200" b="1"/>
              <a:t> </a:t>
            </a:r>
            <a:r>
              <a:rPr sz="3200" b="1" err="1"/>
              <a:t>used</a:t>
            </a:r>
            <a:r>
              <a:rPr sz="3200" b="1"/>
              <a:t> </a:t>
            </a:r>
            <a:r>
              <a:rPr sz="3200" b="1" err="1"/>
              <a:t>for</a:t>
            </a:r>
            <a:r>
              <a:rPr sz="3200" b="1"/>
              <a:t> </a:t>
            </a:r>
            <a:r>
              <a:rPr sz="3200" b="1" err="1"/>
              <a:t>trade</a:t>
            </a:r>
            <a:r>
              <a:rPr sz="3200" b="1"/>
              <a:t> </a:t>
            </a:r>
            <a:r>
              <a:rPr sz="3200" b="1" err="1"/>
              <a:t>between</a:t>
            </a:r>
            <a:r>
              <a:rPr sz="3200" b="1"/>
              <a:t> </a:t>
            </a:r>
            <a:r>
              <a:rPr sz="3200" b="1" err="1"/>
              <a:t>locations</a:t>
            </a:r>
            <a:r>
              <a:rPr sz="3200" b="1"/>
              <a:t> </a:t>
            </a:r>
            <a:r>
              <a:rPr sz="3200" b="1" err="1"/>
              <a:t>on</a:t>
            </a:r>
            <a:r>
              <a:rPr sz="3200" b="1"/>
              <a:t> </a:t>
            </a:r>
            <a:r>
              <a:rPr sz="3200" b="1" err="1"/>
              <a:t>the</a:t>
            </a:r>
            <a:r>
              <a:rPr sz="3200" b="1"/>
              <a:t> </a:t>
            </a:r>
            <a:r>
              <a:rPr sz="3200" b="1" err="1"/>
              <a:t>same</a:t>
            </a:r>
            <a:r>
              <a:rPr sz="3200" b="1"/>
              <a:t> </a:t>
            </a:r>
            <a:r>
              <a:rPr sz="3200" b="1" err="1"/>
              <a:t>island</a:t>
            </a:r>
            <a:r>
              <a:rPr sz="3200" b="1"/>
              <a:t> </a:t>
            </a:r>
            <a:r>
              <a:rPr sz="3200" b="1" err="1"/>
              <a:t>or</a:t>
            </a:r>
            <a:r>
              <a:rPr sz="3200" b="1"/>
              <a:t> </a:t>
            </a:r>
            <a:r>
              <a:rPr sz="3200" b="1" err="1"/>
              <a:t>continent</a:t>
            </a:r>
            <a:r>
              <a:rPr sz="3200" b="1"/>
              <a:t>.</a:t>
            </a:r>
            <a:r>
              <a:rPr sz="2400"/>
              <a:t> </a:t>
            </a:r>
            <a:endParaRPr sz="4000"/>
          </a:p>
        </p:txBody>
      </p:sp>
      <p:pic>
        <p:nvPicPr>
          <p:cNvPr id="59397" name="Изображение 59396" descr="YarmouthNS FishingBoats.jp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2420938"/>
            <a:ext cx="5834063" cy="3908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Заголовок 6144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91512" cy="2735262"/>
          </a:xfrm>
          <a:ln/>
        </p:spPr>
        <p:txBody>
          <a:bodyPr anchor="ctr" anchorCtr="0"/>
          <a:p>
            <a:r>
              <a:rPr lang="en-US" altLang="x-none" sz="2800" b="1" u="sng">
                <a:solidFill>
                  <a:schemeClr val="folHlink"/>
                </a:solidFill>
              </a:rPr>
              <a:t>Ferries</a:t>
            </a:r>
            <a:r>
              <a:rPr lang="en-US" altLang="x-none" sz="2800" b="1"/>
              <a:t> </a:t>
            </a:r>
            <a:r>
              <a:rPr sz="2800" b="1" err="1"/>
              <a:t>are</a:t>
            </a:r>
            <a:r>
              <a:rPr sz="2800" b="1"/>
              <a:t> a </a:t>
            </a:r>
            <a:r>
              <a:rPr sz="2800" b="1" err="1"/>
              <a:t>form</a:t>
            </a:r>
            <a:r>
              <a:rPr sz="2800" b="1"/>
              <a:t> </a:t>
            </a:r>
            <a:r>
              <a:rPr sz="2800" b="1" err="1"/>
              <a:t>of</a:t>
            </a:r>
            <a:r>
              <a:rPr sz="2800" b="1"/>
              <a:t> </a:t>
            </a:r>
            <a:r>
              <a:rPr sz="2800" b="1" err="1"/>
              <a:t>transport</a:t>
            </a:r>
            <a:r>
              <a:rPr sz="2800" b="1"/>
              <a:t> </a:t>
            </a:r>
            <a:r>
              <a:rPr sz="2800" b="1" err="1"/>
              <a:t>carrying</a:t>
            </a:r>
            <a:r>
              <a:rPr sz="2800" b="1"/>
              <a:t> </a:t>
            </a:r>
            <a:r>
              <a:rPr sz="2800" b="1" err="1"/>
              <a:t>passengers</a:t>
            </a:r>
            <a:r>
              <a:rPr sz="2800" b="1"/>
              <a:t> </a:t>
            </a:r>
            <a:r>
              <a:rPr sz="2800" b="1" err="1"/>
              <a:t>and</a:t>
            </a:r>
            <a:r>
              <a:rPr sz="2800" b="1"/>
              <a:t> </a:t>
            </a:r>
            <a:r>
              <a:rPr sz="2800" b="1" err="1"/>
              <a:t>sometimes</a:t>
            </a:r>
            <a:r>
              <a:rPr sz="2800" b="1"/>
              <a:t> </a:t>
            </a:r>
            <a:r>
              <a:rPr sz="2800" b="1" err="1"/>
              <a:t>their</a:t>
            </a:r>
            <a:r>
              <a:rPr sz="2800" b="1"/>
              <a:t> </a:t>
            </a:r>
            <a:r>
              <a:rPr sz="2800" b="1" err="1"/>
              <a:t>vehicles</a:t>
            </a:r>
            <a:r>
              <a:rPr sz="2800" b="1"/>
              <a:t>. </a:t>
            </a:r>
            <a:r>
              <a:rPr sz="2800" b="1" err="1"/>
              <a:t>Ferries</a:t>
            </a:r>
            <a:r>
              <a:rPr sz="2800" b="1"/>
              <a:t> </a:t>
            </a:r>
            <a:r>
              <a:rPr sz="2800" b="1" err="1"/>
              <a:t>are</a:t>
            </a:r>
            <a:r>
              <a:rPr sz="2800" b="1"/>
              <a:t> </a:t>
            </a:r>
            <a:r>
              <a:rPr sz="2800" b="1" err="1"/>
              <a:t>also</a:t>
            </a:r>
            <a:r>
              <a:rPr sz="2800" b="1"/>
              <a:t> </a:t>
            </a:r>
            <a:r>
              <a:rPr sz="2800" b="1" err="1"/>
              <a:t>used</a:t>
            </a:r>
            <a:r>
              <a:rPr sz="2800" b="1"/>
              <a:t> </a:t>
            </a:r>
            <a:r>
              <a:rPr sz="2800" b="1" err="1"/>
              <a:t>to</a:t>
            </a:r>
            <a:r>
              <a:rPr sz="2800" b="1"/>
              <a:t> </a:t>
            </a:r>
            <a:r>
              <a:rPr sz="2800" b="1" err="1"/>
              <a:t>transport</a:t>
            </a:r>
            <a:r>
              <a:rPr sz="2800" b="1"/>
              <a:t> </a:t>
            </a:r>
            <a:r>
              <a:rPr lang="en-US" altLang="x-none" sz="2800" b="1"/>
              <a:t>railroad</a:t>
            </a:r>
            <a:r>
              <a:rPr sz="2800" b="1"/>
              <a:t> </a:t>
            </a:r>
            <a:r>
              <a:rPr sz="2800" b="1" err="1"/>
              <a:t>cars</a:t>
            </a:r>
            <a:r>
              <a:rPr sz="2800" b="1"/>
              <a:t>. </a:t>
            </a:r>
            <a:r>
              <a:rPr sz="2800" b="1" err="1"/>
              <a:t>Ferries</a:t>
            </a:r>
            <a:r>
              <a:rPr sz="2800" b="1"/>
              <a:t> </a:t>
            </a:r>
            <a:r>
              <a:rPr sz="2800" b="1" err="1"/>
              <a:t>form</a:t>
            </a:r>
            <a:r>
              <a:rPr sz="2800" b="1"/>
              <a:t> a </a:t>
            </a:r>
            <a:r>
              <a:rPr sz="2800" b="1" err="1"/>
              <a:t>part</a:t>
            </a:r>
            <a:r>
              <a:rPr sz="2800" b="1"/>
              <a:t> </a:t>
            </a:r>
            <a:r>
              <a:rPr sz="2800" b="1" err="1"/>
              <a:t>of</a:t>
            </a:r>
            <a:r>
              <a:rPr sz="2800" b="1"/>
              <a:t> </a:t>
            </a:r>
            <a:r>
              <a:rPr sz="2800" b="1" err="1"/>
              <a:t>the</a:t>
            </a:r>
            <a:r>
              <a:rPr sz="2800" b="1"/>
              <a:t> </a:t>
            </a:r>
            <a:r>
              <a:rPr lang="en-US" altLang="x-none" sz="2800" b="1"/>
              <a:t>public transport</a:t>
            </a:r>
            <a:r>
              <a:rPr sz="2800" b="1"/>
              <a:t> </a:t>
            </a:r>
            <a:r>
              <a:rPr sz="2800" b="1" err="1"/>
              <a:t>systems</a:t>
            </a:r>
            <a:r>
              <a:rPr sz="2800" b="1"/>
              <a:t> </a:t>
            </a:r>
            <a:r>
              <a:rPr sz="2800" b="1" err="1"/>
              <a:t>of</a:t>
            </a:r>
            <a:r>
              <a:rPr sz="2800" b="1"/>
              <a:t> </a:t>
            </a:r>
            <a:r>
              <a:rPr sz="2800" b="1" err="1"/>
              <a:t>many</a:t>
            </a:r>
            <a:r>
              <a:rPr sz="2800" b="1"/>
              <a:t> </a:t>
            </a:r>
            <a:r>
              <a:rPr sz="2800" b="1" err="1"/>
              <a:t>waterside</a:t>
            </a:r>
            <a:r>
              <a:rPr sz="2800" b="1"/>
              <a:t> </a:t>
            </a:r>
            <a:r>
              <a:rPr sz="2800" b="1" err="1"/>
              <a:t>cities</a:t>
            </a:r>
            <a:r>
              <a:rPr sz="2800" b="1"/>
              <a:t> </a:t>
            </a:r>
            <a:r>
              <a:rPr sz="2800" b="1" err="1"/>
              <a:t>and</a:t>
            </a:r>
            <a:r>
              <a:rPr sz="2800" b="1"/>
              <a:t> </a:t>
            </a:r>
            <a:r>
              <a:rPr sz="2800" b="1" err="1"/>
              <a:t>islands</a:t>
            </a:r>
            <a:r>
              <a:rPr sz="2800" b="1"/>
              <a:t>, </a:t>
            </a:r>
            <a:r>
              <a:rPr sz="2800" b="1" err="1"/>
              <a:t>allowing</a:t>
            </a:r>
            <a:r>
              <a:rPr sz="2800" b="1"/>
              <a:t> </a:t>
            </a:r>
            <a:r>
              <a:rPr sz="2800" b="1" err="1"/>
              <a:t>direct</a:t>
            </a:r>
            <a:r>
              <a:rPr sz="2800" b="1"/>
              <a:t> </a:t>
            </a:r>
            <a:r>
              <a:rPr sz="2800" b="1" err="1"/>
              <a:t>transit</a:t>
            </a:r>
            <a:r>
              <a:rPr sz="2800" b="1"/>
              <a:t> </a:t>
            </a:r>
            <a:r>
              <a:rPr sz="2800" b="1" err="1"/>
              <a:t>much</a:t>
            </a:r>
            <a:r>
              <a:rPr sz="2800" b="1"/>
              <a:t> </a:t>
            </a:r>
            <a:r>
              <a:rPr sz="2800" b="1" err="1"/>
              <a:t>lower</a:t>
            </a:r>
            <a:r>
              <a:rPr sz="2800" b="1"/>
              <a:t> </a:t>
            </a:r>
            <a:r>
              <a:rPr sz="2800" b="1" err="1"/>
              <a:t>than</a:t>
            </a:r>
            <a:r>
              <a:rPr sz="2800" b="1"/>
              <a:t> </a:t>
            </a:r>
            <a:r>
              <a:rPr lang="en-US" altLang="x-none" sz="2800" b="1"/>
              <a:t>bridges</a:t>
            </a:r>
            <a:r>
              <a:rPr sz="2800" b="1"/>
              <a:t> </a:t>
            </a:r>
            <a:r>
              <a:rPr sz="2800" b="1" err="1"/>
              <a:t>or</a:t>
            </a:r>
            <a:r>
              <a:rPr sz="2800" b="1"/>
              <a:t> </a:t>
            </a:r>
            <a:r>
              <a:rPr lang="en-US" altLang="x-none" sz="2800" b="1"/>
              <a:t>tunnels</a:t>
            </a:r>
            <a:r>
              <a:rPr sz="2800" b="1"/>
              <a:t>.</a:t>
            </a:r>
            <a:r>
              <a:rPr sz="1600"/>
              <a:t> </a:t>
            </a:r>
            <a:endParaRPr sz="4000"/>
          </a:p>
        </p:txBody>
      </p:sp>
      <p:pic>
        <p:nvPicPr>
          <p:cNvPr id="61445" name="Изображение 61444" descr="PrideofRotterdam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708275"/>
            <a:ext cx="6337300" cy="4024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614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</p:bldLst>
  </p:timing>
</p:sld>
</file>

<file path=ppt/theme/theme1.xml><?xml version="1.0" encoding="utf-8"?>
<a:theme xmlns:a="http://schemas.openxmlformats.org/drawingml/2006/main" name="Лучи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CCCCFF"/>
        </a:dk2>
        <a:lt2>
          <a:srgbClr val="1A006C"/>
        </a:lt2>
        <a:accent1>
          <a:srgbClr val="0099CC"/>
        </a:accent1>
        <a:accent2>
          <a:srgbClr val="6600CC"/>
        </a:accent2>
        <a:accent3>
          <a:srgbClr val="AAAAB9"/>
        </a:accent3>
        <a:accent4>
          <a:srgbClr val="DCDCDC"/>
        </a:accent4>
        <a:accent5>
          <a:srgbClr val="AACAE2"/>
        </a:accent5>
        <a:accent6>
          <a:srgbClr val="5B00B7"/>
        </a:accent6>
        <a:hlink>
          <a:srgbClr val="9999FF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FFFFFF"/>
        </a:dk2>
        <a:lt2>
          <a:srgbClr val="000080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CDCDC"/>
        </a:accent4>
        <a:accent5>
          <a:srgbClr val="ADB9FF"/>
        </a:accent5>
        <a:accent6>
          <a:srgbClr val="6E3EBA"/>
        </a:accent6>
        <a:hlink>
          <a:srgbClr val="86D1EC"/>
        </a:hlink>
        <a:folHlink>
          <a:srgbClr val="45C9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F598D"/>
        </a:lt1>
        <a:dk2>
          <a:srgbClr val="CCECFF"/>
        </a:dk2>
        <a:lt2>
          <a:srgbClr val="3F4873"/>
        </a:lt2>
        <a:accent1>
          <a:srgbClr val="0099CC"/>
        </a:accent1>
        <a:accent2>
          <a:srgbClr val="4C8470"/>
        </a:accent2>
        <a:accent3>
          <a:srgbClr val="B3B5C5"/>
        </a:accent3>
        <a:accent4>
          <a:srgbClr val="DCDCDC"/>
        </a:accent4>
        <a:accent5>
          <a:srgbClr val="AACAE2"/>
        </a:accent5>
        <a:accent6>
          <a:srgbClr val="437664"/>
        </a:accent6>
        <a:hlink>
          <a:srgbClr val="99CC00"/>
        </a:hlink>
        <a:folHlink>
          <a:srgbClr val="96A4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E2EFCD"/>
        </a:dk2>
        <a:lt2>
          <a:srgbClr val="006E6B"/>
        </a:lt2>
        <a:accent1>
          <a:srgbClr val="33CCCC"/>
        </a:accent1>
        <a:accent2>
          <a:srgbClr val="6352B8"/>
        </a:accent2>
        <a:accent3>
          <a:srgbClr val="AAC1C1"/>
        </a:accent3>
        <a:accent4>
          <a:srgbClr val="DCDCDC"/>
        </a:accent4>
        <a:accent5>
          <a:srgbClr val="ADE2E2"/>
        </a:accent5>
        <a:accent6>
          <a:srgbClr val="5849A5"/>
        </a:accent6>
        <a:hlink>
          <a:srgbClr val="CCF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46434"/>
        </a:lt1>
        <a:dk2>
          <a:srgbClr val="FFFFCC"/>
        </a:dk2>
        <a:lt2>
          <a:srgbClr val="48562C"/>
        </a:lt2>
        <a:accent1>
          <a:srgbClr val="7B8A6E"/>
        </a:accent1>
        <a:accent2>
          <a:srgbClr val="527C3A"/>
        </a:accent2>
        <a:accent3>
          <a:srgbClr val="B4B8AD"/>
        </a:accent3>
        <a:accent4>
          <a:srgbClr val="DCDCDC"/>
        </a:accent4>
        <a:accent5>
          <a:srgbClr val="BFC4BB"/>
        </a:accent5>
        <a:accent6>
          <a:srgbClr val="496F33"/>
        </a:accent6>
        <a:hlink>
          <a:srgbClr val="55B55E"/>
        </a:hlink>
        <a:folHlink>
          <a:srgbClr val="85B3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A5BDAC"/>
        </a:lt1>
        <a:dk2>
          <a:srgbClr val="FFFFCC"/>
        </a:dk2>
        <a:lt2>
          <a:srgbClr val="96B29E"/>
        </a:lt2>
        <a:accent1>
          <a:srgbClr val="4E8880"/>
        </a:accent1>
        <a:accent2>
          <a:srgbClr val="2F71B9"/>
        </a:accent2>
        <a:accent3>
          <a:srgbClr val="CFDAD2"/>
        </a:accent3>
        <a:accent4>
          <a:srgbClr val="DCDCDC"/>
        </a:accent4>
        <a:accent5>
          <a:srgbClr val="B3C4C1"/>
        </a:accent5>
        <a:accent6>
          <a:srgbClr val="2965A6"/>
        </a:accent6>
        <a:hlink>
          <a:srgbClr val="9DC0E7"/>
        </a:hlink>
        <a:folHlink>
          <a:srgbClr val="54CA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CC9900"/>
        </a:lt1>
        <a:dk2>
          <a:srgbClr val="CEBD40"/>
        </a:dk2>
        <a:lt2>
          <a:srgbClr val="D49C0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CDCDC"/>
        </a:accent4>
        <a:accent5>
          <a:srgbClr val="E2B9AA"/>
        </a:accent5>
        <a:accent6>
          <a:srgbClr val="727200"/>
        </a:accent6>
        <a:hlink>
          <a:srgbClr val="FF99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AF9E6"/>
        </a:dk1>
        <a:lt1>
          <a:srgbClr val="990000"/>
        </a:lt1>
        <a:dk2>
          <a:srgbClr val="EADC78"/>
        </a:dk2>
        <a:lt2>
          <a:srgbClr val="881700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8D7C6"/>
        </a:accent4>
        <a:accent5>
          <a:srgbClr val="FFB9AA"/>
        </a:accent5>
        <a:accent6>
          <a:srgbClr val="A56149"/>
        </a:accent6>
        <a:hlink>
          <a:srgbClr val="D78D15"/>
        </a:hlink>
        <a:folHlink>
          <a:srgbClr val="C6B3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4CA96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0</TotalTime>
  <Words>2307</Words>
  <Application>WPS Presentation</Application>
  <PresentationFormat>Экран</PresentationFormat>
  <Paragraphs>43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Microsoft YaHei</vt:lpstr>
      <vt:lpstr>Arial Unicode MS</vt:lpstr>
      <vt:lpstr>Лучи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Дом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Артем</dc:creator>
  <cp:lastModifiedBy>khost</cp:lastModifiedBy>
  <cp:revision>14</cp:revision>
  <dcterms:created xsi:type="dcterms:W3CDTF">2010-04-08T17:08:25Z</dcterms:created>
  <dcterms:modified xsi:type="dcterms:W3CDTF">2022-04-07T11:45:14Z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19CFF4E25FFE48D2B5F7495200441AC9</vt:lpwstr>
  </property>
  <property fmtid="{D5CDD505-2E9C-101B-9397-08002B2CF9AE}" pid="3" name="KSOProductBuildVer">
    <vt:lpwstr>1049-11.2.0.11042</vt:lpwstr>
  </property>
</Properties>
</file>