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58" r:id="rId5"/>
    <p:sldId id="259" r:id="rId6"/>
    <p:sldId id="260" r:id="rId7"/>
    <p:sldId id="264" r:id="rId8"/>
    <p:sldId id="262" r:id="rId9"/>
    <p:sldId id="265"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59"/>
        <p:guide pos="3843"/>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ижний колонтитул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омер слайда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fld id="{760FBDFE-C587-4B4C-A407-44438C67B59E}" type="datetimeFigureOut">
              <a:rPr lang="en-US" smtClean="0"/>
            </a:fld>
            <a:endParaRPr lang="en-US"/>
          </a:p>
        </p:txBody>
      </p:sp>
      <p:sp>
        <p:nvSpPr>
          <p:cNvPr id="5" name="Замещающий нижний колонтитул 4"/>
          <p:cNvSpPr>
            <a:spLocks noGrp="1"/>
          </p:cNvSpPr>
          <p:nvPr>
            <p:ph type="ftr" sz="quarter" idx="11"/>
          </p:nvPr>
        </p:nvSpPr>
        <p:spPr/>
        <p:txBody>
          <a:bodyPr/>
          <a:p>
            <a:endParaRPr lang="en-US"/>
          </a:p>
        </p:txBody>
      </p:sp>
      <p:sp>
        <p:nvSpPr>
          <p:cNvPr id="6" name="Замещающий номер слайда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fld id="{760FBDFE-C587-4B4C-A407-44438C67B59E}" type="datetimeFigureOut">
              <a:rPr lang="en-US" smtClean="0"/>
            </a:fld>
            <a:endParaRPr lang="en-US"/>
          </a:p>
        </p:txBody>
      </p:sp>
      <p:sp>
        <p:nvSpPr>
          <p:cNvPr id="5" name="Замещающий нижний колонтитул 4"/>
          <p:cNvSpPr>
            <a:spLocks noGrp="1"/>
          </p:cNvSpPr>
          <p:nvPr>
            <p:ph type="ftr" sz="quarter" idx="11"/>
          </p:nvPr>
        </p:nvSpPr>
        <p:spPr/>
        <p:txBody>
          <a:bodyPr/>
          <a:p>
            <a:endParaRPr lang="en-US"/>
          </a:p>
        </p:txBody>
      </p:sp>
      <p:sp>
        <p:nvSpPr>
          <p:cNvPr id="6" name="Замещающий номер слайда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Замещающая дата 3"/>
          <p:cNvSpPr>
            <a:spLocks noGrp="1"/>
          </p:cNvSpPr>
          <p:nvPr>
            <p:ph type="dt" sz="half" idx="10"/>
          </p:nvPr>
        </p:nvSpPr>
        <p:spPr/>
        <p:txBody>
          <a:bodyPr/>
          <a:p>
            <a:fld id="{760FBDFE-C587-4B4C-A407-44438C67B59E}" type="datetimeFigureOut">
              <a:rPr lang="en-US" smtClean="0"/>
            </a:fld>
            <a:endParaRPr lang="en-US"/>
          </a:p>
        </p:txBody>
      </p:sp>
      <p:sp>
        <p:nvSpPr>
          <p:cNvPr id="5" name="Замещающий нижний колонтитул 4"/>
          <p:cNvSpPr>
            <a:spLocks noGrp="1"/>
          </p:cNvSpPr>
          <p:nvPr>
            <p:ph type="ftr" sz="quarter" idx="11"/>
          </p:nvPr>
        </p:nvSpPr>
        <p:spPr/>
        <p:txBody>
          <a:bodyPr/>
          <a:p>
            <a:endParaRPr lang="en-US"/>
          </a:p>
        </p:txBody>
      </p:sp>
      <p:sp>
        <p:nvSpPr>
          <p:cNvPr id="6" name="Замещающий номер слайда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Замещающая дата 4"/>
          <p:cNvSpPr>
            <a:spLocks noGrp="1"/>
          </p:cNvSpPr>
          <p:nvPr>
            <p:ph type="dt" sz="half" idx="10"/>
          </p:nvPr>
        </p:nvSpPr>
        <p:spPr/>
        <p:txBody>
          <a:bodyPr/>
          <a:p>
            <a:fld id="{760FBDFE-C587-4B4C-A407-44438C67B59E}" type="datetimeFigureOut">
              <a:rPr lang="en-US" smtClean="0"/>
            </a:fld>
            <a:endParaRPr lang="en-US"/>
          </a:p>
        </p:txBody>
      </p:sp>
      <p:sp>
        <p:nvSpPr>
          <p:cNvPr id="6" name="Замещающий нижний колонтитул 5"/>
          <p:cNvSpPr>
            <a:spLocks noGrp="1"/>
          </p:cNvSpPr>
          <p:nvPr>
            <p:ph type="ftr" sz="quarter" idx="11"/>
          </p:nvPr>
        </p:nvSpPr>
        <p:spPr/>
        <p:txBody>
          <a:bodyPr/>
          <a:p>
            <a:endParaRPr lang="en-US"/>
          </a:p>
        </p:txBody>
      </p:sp>
      <p:sp>
        <p:nvSpPr>
          <p:cNvPr id="7" name="Замещающий номер слайда 6"/>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Замещающая дата 6"/>
          <p:cNvSpPr>
            <a:spLocks noGrp="1"/>
          </p:cNvSpPr>
          <p:nvPr>
            <p:ph type="dt" sz="half" idx="10"/>
          </p:nvPr>
        </p:nvSpPr>
        <p:spPr/>
        <p:txBody>
          <a:bodyPr/>
          <a:p>
            <a:fld id="{760FBDFE-C587-4B4C-A407-44438C67B59E}" type="datetimeFigureOut">
              <a:rPr lang="en-US" smtClean="0"/>
            </a:fld>
            <a:endParaRPr lang="en-US"/>
          </a:p>
        </p:txBody>
      </p:sp>
      <p:sp>
        <p:nvSpPr>
          <p:cNvPr id="8" name="Замещающий нижний колонтитул 7"/>
          <p:cNvSpPr>
            <a:spLocks noGrp="1"/>
          </p:cNvSpPr>
          <p:nvPr>
            <p:ph type="ftr" sz="quarter" idx="11"/>
          </p:nvPr>
        </p:nvSpPr>
        <p:spPr/>
        <p:txBody>
          <a:bodyPr/>
          <a:p>
            <a:endParaRPr lang="en-US"/>
          </a:p>
        </p:txBody>
      </p:sp>
      <p:sp>
        <p:nvSpPr>
          <p:cNvPr id="9" name="Замещающий номер слайда 8"/>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Замещающая дата 2"/>
          <p:cNvSpPr>
            <a:spLocks noGrp="1"/>
          </p:cNvSpPr>
          <p:nvPr>
            <p:ph type="dt" sz="half" idx="10"/>
          </p:nvPr>
        </p:nvSpPr>
        <p:spPr/>
        <p:txBody>
          <a:bodyPr/>
          <a:p>
            <a:fld id="{760FBDFE-C587-4B4C-A407-44438C67B59E}" type="datetimeFigureOut">
              <a:rPr lang="en-US" smtClean="0"/>
            </a:fld>
            <a:endParaRPr lang="en-US"/>
          </a:p>
        </p:txBody>
      </p:sp>
      <p:sp>
        <p:nvSpPr>
          <p:cNvPr id="4" name="Замещающий нижний колонтитул 3"/>
          <p:cNvSpPr>
            <a:spLocks noGrp="1"/>
          </p:cNvSpPr>
          <p:nvPr>
            <p:ph type="ftr" sz="quarter" idx="11"/>
          </p:nvPr>
        </p:nvSpPr>
        <p:spPr/>
        <p:txBody>
          <a:bodyPr/>
          <a:p>
            <a:endParaRPr lang="en-US"/>
          </a:p>
        </p:txBody>
      </p:sp>
      <p:sp>
        <p:nvSpPr>
          <p:cNvPr id="5" name="Замещающий номер слайда 4"/>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Замещающая дата 1"/>
          <p:cNvSpPr>
            <a:spLocks noGrp="1"/>
          </p:cNvSpPr>
          <p:nvPr>
            <p:ph type="dt" sz="half" idx="10"/>
          </p:nvPr>
        </p:nvSpPr>
        <p:spPr/>
        <p:txBody>
          <a:bodyPr/>
          <a:p>
            <a:fld id="{760FBDFE-C587-4B4C-A407-44438C67B59E}" type="datetimeFigureOut">
              <a:rPr lang="en-US" smtClean="0"/>
            </a:fld>
            <a:endParaRPr lang="en-US"/>
          </a:p>
        </p:txBody>
      </p:sp>
      <p:sp>
        <p:nvSpPr>
          <p:cNvPr id="3" name="Замещающий нижний колонтитул 2"/>
          <p:cNvSpPr>
            <a:spLocks noGrp="1"/>
          </p:cNvSpPr>
          <p:nvPr>
            <p:ph type="ftr" sz="quarter" idx="11"/>
          </p:nvPr>
        </p:nvSpPr>
        <p:spPr/>
        <p:txBody>
          <a:bodyPr/>
          <a:p>
            <a:endParaRPr lang="en-US"/>
          </a:p>
        </p:txBody>
      </p:sp>
      <p:sp>
        <p:nvSpPr>
          <p:cNvPr id="4" name="Замещающий номер слайда 3"/>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Замещающая дата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ижний колонтитул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Замещающий номер слайда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Замещающая дата 4"/>
          <p:cNvSpPr>
            <a:spLocks noGrp="1"/>
          </p:cNvSpPr>
          <p:nvPr>
            <p:ph type="dt" sz="half" idx="10"/>
          </p:nvPr>
        </p:nvSpPr>
        <p:spPr/>
        <p:txBody>
          <a:bodyPr/>
          <a:p>
            <a:fld id="{9EFD9D74-47D9-4702-A33C-335B63B48DBF}" type="datetimeFigureOut">
              <a:rPr lang="en-US" smtClean="0"/>
            </a:fld>
            <a:endParaRPr lang="en-US" dirty="0"/>
          </a:p>
        </p:txBody>
      </p:sp>
      <p:sp>
        <p:nvSpPr>
          <p:cNvPr id="6" name="Замещающий нижний колонтитул 5"/>
          <p:cNvSpPr>
            <a:spLocks noGrp="1"/>
          </p:cNvSpPr>
          <p:nvPr>
            <p:ph type="ftr" sz="quarter" idx="11"/>
          </p:nvPr>
        </p:nvSpPr>
        <p:spPr/>
        <p:txBody>
          <a:bodyPr/>
          <a:p>
            <a:endParaRPr lang="en-US" dirty="0"/>
          </a:p>
        </p:txBody>
      </p:sp>
      <p:sp>
        <p:nvSpPr>
          <p:cNvPr id="7" name="Замещающий номер слайда 6"/>
          <p:cNvSpPr>
            <a:spLocks noGrp="1"/>
          </p:cNvSpPr>
          <p:nvPr>
            <p:ph type="sldNum" sz="quarter" idx="12"/>
          </p:nvPr>
        </p:nvSpPr>
        <p:spPr/>
        <p:txBody>
          <a:bodyPr/>
          <a:p>
            <a:fld id="{FABC47A4-756D-490B-A52F-7D9E2C9FC05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712" y="4409758"/>
            <a:ext cx="10943167" cy="1082675"/>
          </a:xfrm>
        </p:spPr>
        <p:txBody>
          <a:bodyPr/>
          <a:lstStyle/>
          <a:p>
            <a:r>
              <a:rPr lang="en-US" altLang="en-US"/>
              <a:t>Robots</a:t>
            </a:r>
            <a:endParaRPr lang="en-US" altLang="en-US"/>
          </a:p>
        </p:txBody>
      </p:sp>
      <p:sp>
        <p:nvSpPr>
          <p:cNvPr id="5" name="Subtitle 4"/>
          <p:cNvSpPr>
            <a:spLocks noGrp="1"/>
          </p:cNvSpPr>
          <p:nvPr>
            <p:ph type="subTitle" idx="1"/>
          </p:nvPr>
        </p:nvSpPr>
        <p:spPr>
          <a:xfrm>
            <a:off x="5961803" y="5720398"/>
            <a:ext cx="10949517" cy="981075"/>
          </a:xfrm>
        </p:spPr>
        <p:txBody>
          <a:bodyPr/>
          <a:lstStyle/>
          <a:p>
            <a:r>
              <a:rPr lang="en-US"/>
              <a:t>Filimonov Stepan RL6-31</a:t>
            </a:r>
            <a:endParaRPr lang="en-US"/>
          </a:p>
        </p:txBody>
      </p:sp>
      <p:pic>
        <p:nvPicPr>
          <p:cNvPr id="5122" name="Picture 2" descr="Rise of the Machines: One of These Advanced Robots May Soon Take Over the World"/>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649720" y="158750"/>
            <a:ext cx="5384800" cy="402399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ise of the Machines: One of These Advanced Robots May Soon Take Over the World"/>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 y="3538855"/>
            <a:ext cx="5384800" cy="3162935"/>
          </a:xfrm>
          <a:prstGeom prst="rect">
            <a:avLst/>
          </a:prstGeom>
          <a:noFill/>
          <a:ln w="9525">
            <a:noFill/>
          </a:ln>
          <a:extLst>
            <a:ext uri="{909E8E84-426E-40DD-AFC4-6F175D3DCCD1}">
              <a14:hiddenFill xmlns:a14="http://schemas.microsoft.com/office/drawing/2010/main">
                <a:solidFill>
                  <a:srgbClr val="FFFFFF"/>
                </a:solidFill>
              </a14:hiddenFill>
            </a:ext>
          </a:extLst>
        </p:spPr>
      </p:pic>
      <p:pic>
        <p:nvPicPr>
          <p:cNvPr id="8196" name="Picture 4" descr="Rise of the Machines: One of These Advanced Robots May Soon Take Over the World"/>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010" y="158750"/>
            <a:ext cx="4485005" cy="3369945"/>
          </a:xfrm>
          <a:prstGeom prst="rect">
            <a:avLst/>
          </a:prstGeom>
          <a:noFill/>
          <a:ln w="9525">
            <a:noFill/>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b="1" dirty="0">
                <a:sym typeface="+mn-ea"/>
              </a:rPr>
              <a:t>The Transforming aquatic robot for underwater missions.</a:t>
            </a:r>
            <a:endParaRPr lang="ru-RU" altLang="en-US"/>
          </a:p>
        </p:txBody>
      </p:sp>
      <p:sp>
        <p:nvSpPr>
          <p:cNvPr id="3" name="Замещающее содержимое 2"/>
          <p:cNvSpPr>
            <a:spLocks noGrp="1"/>
          </p:cNvSpPr>
          <p:nvPr>
            <p:ph sz="half" idx="1"/>
          </p:nvPr>
        </p:nvSpPr>
        <p:spPr/>
        <p:txBody>
          <a:bodyPr/>
          <a:p>
            <a:r>
              <a:rPr lang="ru-RU" altLang="en-US" sz="3000"/>
              <a:t>Created by Houston Mechatronics, the aquanaut is a robot in a class of its own. It has the unique ability to transform while underwater, moving from an autonomous submersible vehicle(AUV), into a humanoid maintenance robot(ROV). </a:t>
            </a:r>
            <a:endParaRPr lang="ru-RU" altLang="en-US" sz="3000"/>
          </a:p>
        </p:txBody>
      </p:sp>
      <p:pic>
        <p:nvPicPr>
          <p:cNvPr id="5122" name="Picture 2" descr="Rise of the Machines: One of These Advanced Robots May Soon Take Over the World"/>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197600" y="1638935"/>
            <a:ext cx="5384800" cy="4023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p>
            <a:endParaRPr lang="ru-RU" altLang="en-US"/>
          </a:p>
        </p:txBody>
      </p:sp>
      <p:sp>
        <p:nvSpPr>
          <p:cNvPr id="3" name="Замещающее содержимое 2"/>
          <p:cNvSpPr>
            <a:spLocks noGrp="1"/>
          </p:cNvSpPr>
          <p:nvPr>
            <p:ph sz="half" idx="1"/>
          </p:nvPr>
        </p:nvSpPr>
        <p:spPr/>
        <p:txBody>
          <a:bodyPr/>
          <a:p>
            <a:r>
              <a:rPr lang="ru-RU" altLang="en-US" sz="2800"/>
              <a:t>In its AUV mode, it can cover up to 124 miles (200km) on one mission, completing tasks like seabed mapping and wide-area inspection. While in ROV mode, two mechanical arms come out of its body, giving it the ability to conduct repairs on oil rigs and pipelines in hazardous environments not easily accessible by humans. </a:t>
            </a:r>
            <a:endParaRPr lang="ru-RU" altLang="en-US" sz="2800"/>
          </a:p>
        </p:txBody>
      </p:sp>
      <p:pic>
        <p:nvPicPr>
          <p:cNvPr id="102" name="Замещающее содержимое 101"/>
          <p:cNvPicPr/>
          <p:nvPr>
            <p:ph sz="half" idx="2"/>
          </p:nvPr>
        </p:nvPicPr>
        <p:blipFill>
          <a:blip r:embed="rId1"/>
          <a:stretch>
            <a:fillRect/>
          </a:stretch>
        </p:blipFill>
        <p:spPr>
          <a:xfrm>
            <a:off x="6197600" y="1174750"/>
            <a:ext cx="5384800" cy="4953000"/>
          </a:xfrm>
          <a:prstGeom prst="rect">
            <a:avLst/>
          </a:prstGeom>
          <a:noFill/>
          <a:ln w="9525">
            <a:noFill/>
          </a:ln>
        </p:spPr>
      </p:pic>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A pack of wild Sony Aibo dogs could chase you around the city. </a:t>
            </a:r>
            <a:endParaRPr lang="ru-RU" altLang="en-US"/>
          </a:p>
        </p:txBody>
      </p:sp>
      <p:sp>
        <p:nvSpPr>
          <p:cNvPr id="3" name="Замещающее содержимое 2"/>
          <p:cNvSpPr>
            <a:spLocks noGrp="1"/>
          </p:cNvSpPr>
          <p:nvPr>
            <p:ph sz="half" idx="1"/>
          </p:nvPr>
        </p:nvSpPr>
        <p:spPr/>
        <p:txBody>
          <a:bodyPr/>
          <a:p>
            <a:r>
              <a:rPr lang="ru-RU" altLang="en-US" sz="2900"/>
              <a:t>robot dogs are unbelievably adorable. Sony's Aibo is a robotic dog that has been wildly popular over the years. The robotic dog is actually a hybrid between a pet and a toy. Since its first appearance in 2018, the robot dog has gotten much smarter, thanks to artificial intelligence.</a:t>
            </a:r>
            <a:endParaRPr lang="ru-RU" altLang="en-US" sz="2900"/>
          </a:p>
        </p:txBody>
      </p:sp>
      <p:pic>
        <p:nvPicPr>
          <p:cNvPr id="6148" name="Picture 4" descr="Rise of the Machines: One of These Advanced Robots May Soon Take Over the World"/>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197600" y="2069465"/>
            <a:ext cx="5384800" cy="31629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p>
            <a:endParaRPr lang="ru-RU" altLang="en-US"/>
          </a:p>
        </p:txBody>
      </p:sp>
      <p:sp>
        <p:nvSpPr>
          <p:cNvPr id="3" name="Замещающее содержимое 2"/>
          <p:cNvSpPr>
            <a:spLocks noGrp="1"/>
          </p:cNvSpPr>
          <p:nvPr>
            <p:ph sz="half" idx="1"/>
          </p:nvPr>
        </p:nvSpPr>
        <p:spPr/>
        <p:txBody>
          <a:bodyPr/>
          <a:p>
            <a:r>
              <a:rPr lang="ru-RU" altLang="en-US" sz="2800"/>
              <a:t> Similar to your real-life furry best friend, Aibo can recognize its owner. Think Pinocchio, but as a robot dog. And this may come to fruition sooner than you think. The AI algorithms that give the dogs their intelligence are kept in the cloud. This allows active Aibos to learn collectively, meaning they can all learn from each other. </a:t>
            </a:r>
            <a:endParaRPr lang="ru-RU" altLang="en-US" sz="2800"/>
          </a:p>
        </p:txBody>
      </p:sp>
      <p:pic>
        <p:nvPicPr>
          <p:cNvPr id="101" name="Замещающее содержимое 100"/>
          <p:cNvPicPr/>
          <p:nvPr>
            <p:ph sz="half" idx="2"/>
          </p:nvPr>
        </p:nvPicPr>
        <p:blipFill>
          <a:blip r:embed="rId1"/>
          <a:stretch>
            <a:fillRect/>
          </a:stretch>
        </p:blipFill>
        <p:spPr>
          <a:xfrm>
            <a:off x="6270625" y="952500"/>
            <a:ext cx="5384800" cy="4953000"/>
          </a:xfrm>
          <a:prstGeom prst="rect">
            <a:avLst/>
          </a:prstGeom>
          <a:noFill/>
          <a:ln w="9525">
            <a:noFill/>
          </a:ln>
        </p:spPr>
      </p:pic>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b="1" dirty="0">
                <a:sym typeface="+mn-ea"/>
              </a:rPr>
              <a:t>Actually, getting chased down by a pack of Boston Dynamics' Spot robots is much scarier. </a:t>
            </a:r>
            <a:endParaRPr lang="ru-RU" altLang="en-US"/>
          </a:p>
        </p:txBody>
      </p:sp>
      <p:sp>
        <p:nvSpPr>
          <p:cNvPr id="3" name="Замещающее содержимое 2"/>
          <p:cNvSpPr>
            <a:spLocks noGrp="1"/>
          </p:cNvSpPr>
          <p:nvPr>
            <p:ph sz="half" idx="1"/>
          </p:nvPr>
        </p:nvSpPr>
        <p:spPr/>
        <p:txBody>
          <a:bodyPr/>
          <a:p>
            <a:r>
              <a:rPr lang="ru-RU" altLang="en-US" sz="2500"/>
              <a:t>Boston Dynamics had to make this list. Their somewhat dog-like SPOT robot recently entered the market. But the nimble, canine-like intelligent robot has been in the public eye for a while. SPOT is not a pet or a toy like the Sony Aibo. Starting at about $70,000, the robot can "traverse through rough terrain with unprecedented ease" but is small enough to use indoors, making it extremely versatile.</a:t>
            </a:r>
            <a:endParaRPr lang="ru-RU" altLang="en-US" sz="2500"/>
          </a:p>
        </p:txBody>
      </p:sp>
      <p:pic>
        <p:nvPicPr>
          <p:cNvPr id="8196" name="Picture 4" descr="Rise of the Machines: One of These Advanced Robots May Soon Take Over the World"/>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197600" y="1628140"/>
            <a:ext cx="5384800" cy="40455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p>
            <a:endParaRPr lang="ru-RU" altLang="en-US"/>
          </a:p>
        </p:txBody>
      </p:sp>
      <p:sp>
        <p:nvSpPr>
          <p:cNvPr id="3" name="Замещающее содержимое 2"/>
          <p:cNvSpPr>
            <a:spLocks noGrp="1"/>
          </p:cNvSpPr>
          <p:nvPr>
            <p:ph sz="half" idx="1"/>
          </p:nvPr>
        </p:nvSpPr>
        <p:spPr/>
        <p:txBody>
          <a:bodyPr/>
          <a:p>
            <a:r>
              <a:rPr lang="ru-RU" altLang="en-US" sz="2500"/>
              <a:t>It features a 360-degree vision and obstacle avoidance. The robot can either be taught actions or use pre-planned routes to perform autonomous missions. It can also carry various payloads. You might one day see SPOT on a construction site, inspecting oil and gas facilities, checking mining routes, or being used to deliver supplies to medical professionals. See SPOT run. </a:t>
            </a:r>
            <a:endParaRPr lang="ru-RU" altLang="en-US" sz="2500"/>
          </a:p>
        </p:txBody>
      </p:sp>
      <p:pic>
        <p:nvPicPr>
          <p:cNvPr id="100" name="Замещающее содержимое 99"/>
          <p:cNvPicPr/>
          <p:nvPr>
            <p:ph sz="half" idx="2"/>
          </p:nvPr>
        </p:nvPicPr>
        <p:blipFill>
          <a:blip r:embed="rId1"/>
          <a:stretch>
            <a:fillRect/>
          </a:stretch>
        </p:blipFill>
        <p:spPr>
          <a:xfrm>
            <a:off x="6343650" y="1378585"/>
            <a:ext cx="5477510" cy="3932555"/>
          </a:xfrm>
          <a:prstGeom prst="rect">
            <a:avLst/>
          </a:prstGeom>
          <a:noFill/>
          <a:ln w="9525">
            <a:noFill/>
          </a:ln>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endParaRPr lang="ru-RU" altLang="en-US"/>
          </a:p>
        </p:txBody>
      </p:sp>
      <p:sp>
        <p:nvSpPr>
          <p:cNvPr id="3" name="Замещающее содержимое 2"/>
          <p:cNvSpPr>
            <a:spLocks noGrp="1"/>
          </p:cNvSpPr>
          <p:nvPr>
            <p:ph sz="half" idx="1"/>
          </p:nvPr>
        </p:nvSpPr>
        <p:spPr/>
        <p:txBody>
          <a:bodyPr/>
          <a:p>
            <a:endParaRPr lang="ru-RU" altLang="en-US"/>
          </a:p>
        </p:txBody>
      </p:sp>
      <p:sp>
        <p:nvSpPr>
          <p:cNvPr id="4" name="Замещающее содержимое 3"/>
          <p:cNvSpPr>
            <a:spLocks noGrp="1"/>
          </p:cNvSpPr>
          <p:nvPr>
            <p:ph sz="half" idx="2"/>
          </p:nvPr>
        </p:nvSpPr>
        <p:spPr/>
        <p:txBody>
          <a:bodyPr/>
          <a:p>
            <a:endParaRPr lang="ru-RU" altLang="en-US"/>
          </a:p>
        </p:txBody>
      </p:sp>
      <p:pic>
        <p:nvPicPr>
          <p:cNvPr id="5" name="Изображение 4" descr="65eb60es-1920"/>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transition>
    <p:wedge/>
  </p:transition>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2178</Words>
  <Application>WPS Presentation</Application>
  <PresentationFormat>宽屏</PresentationFormat>
  <Paragraphs>22</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Microsoft YaHei</vt:lpstr>
      <vt:lpstr>Arial Unicode MS</vt:lpstr>
      <vt:lpstr>Calibri</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khosta</cp:lastModifiedBy>
  <cp:revision>2</cp:revision>
  <dcterms:created xsi:type="dcterms:W3CDTF">2021-12-19T19:17:49Z</dcterms:created>
  <dcterms:modified xsi:type="dcterms:W3CDTF">2021-12-19T19:48:02Z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1049-11.2.0.10382</vt:lpwstr>
  </property>
  <property fmtid="{D5CDD505-2E9C-101B-9397-08002B2CF9AE}" pid="3" name="ICV">
    <vt:lpwstr>95DFC28CA80A43138DCECD5EE466567B</vt:lpwstr>
  </property>
</Properties>
</file>