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4ED0-F4D2-4BCB-83DC-68E47DB15D4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75A1-012A-47C1-B30C-2057FD6C875C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078" y="1701800"/>
            <a:ext cx="558402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Franklin Gothic Medium" panose="020B0603020102020204" pitchFamily="34" charset="0"/>
              </a:rPr>
              <a:t>Метод переноса </a:t>
            </a:r>
            <a:br>
              <a:rPr lang="ru-RU" dirty="0">
                <a:latin typeface="Franklin Gothic Medium" panose="020B0603020102020204" pitchFamily="34" charset="0"/>
              </a:rPr>
            </a:br>
            <a:r>
              <a:rPr lang="ru-RU" dirty="0">
                <a:latin typeface="Franklin Gothic Medium" panose="020B0603020102020204" pitchFamily="34" charset="0"/>
              </a:rPr>
              <a:t>или</a:t>
            </a:r>
            <a:br>
              <a:rPr lang="ru-RU" dirty="0">
                <a:latin typeface="Franklin Gothic Medium" panose="020B0603020102020204" pitchFamily="34" charset="0"/>
              </a:rPr>
            </a:br>
            <a:r>
              <a:rPr lang="ru-RU" dirty="0">
                <a:latin typeface="Franklin Gothic Medium" panose="020B0603020102020204" pitchFamily="34" charset="0"/>
              </a:rPr>
              <a:t>«ПАФОС»</a:t>
            </a:r>
            <a:endParaRPr lang="ru-RU" dirty="0"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8563" y="1595120"/>
            <a:ext cx="5834098" cy="328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Недостатки субтрактивного метода</a:t>
            </a:r>
            <a:endParaRPr lang="ru-RU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885769"/>
            <a:ext cx="10889105" cy="4453255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Как мы уже с вами знаем принципиальный недостаток субтрактивного метода заключается в том, что травление идет не только в желаемом направлении (по направлению к поверхности диэлектрика), но и в не желаемом поперечном направлении.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65" y="1936591"/>
            <a:ext cx="7314870" cy="2314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7093" y="438396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– фоторезист, 2 – проводник, 3 - подложка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3357" y="268673"/>
            <a:ext cx="3540443" cy="62140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4330"/>
            <a:ext cx="772668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Franklin Gothic Medium" panose="020B0603020102020204" pitchFamily="34" charset="0"/>
              </a:rPr>
              <a:t>Как избежать бокового </a:t>
            </a:r>
            <a:r>
              <a:rPr lang="ru-RU" sz="4000" dirty="0" err="1">
                <a:latin typeface="Franklin Gothic Medium" panose="020B0603020102020204" pitchFamily="34" charset="0"/>
              </a:rPr>
              <a:t>подтрава</a:t>
            </a:r>
            <a:r>
              <a:rPr lang="ru-RU" sz="4000" dirty="0">
                <a:latin typeface="Franklin Gothic Medium" panose="020B0603020102020204" pitchFamily="34" charset="0"/>
              </a:rPr>
              <a:t>?</a:t>
            </a:r>
            <a:endParaRPr lang="ru-RU" sz="4000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86768"/>
            <a:ext cx="5786120" cy="1994535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Одно из решений данной задачи было предложено в СССР Ф. П. Галецким еще в 1982 году. Речь идет о технологии изготовления печатных плат методом ПАФОС (полностью аддитивное формирование отдельных слоев) или как его еще называют, методе переноса.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207760"/>
            <a:ext cx="639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*Рисунок взят из патента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Ф. П. Галецкого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SU970737A1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Метод переноса</a:t>
            </a:r>
            <a:endParaRPr lang="ru-RU" dirty="0">
              <a:latin typeface="Franklin Gothic Medium" panose="020B0603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rcRect b="8708"/>
          <a:stretch>
            <a:fillRect/>
          </a:stretch>
        </p:blipFill>
        <p:spPr>
          <a:xfrm>
            <a:off x="2200593" y="1113791"/>
            <a:ext cx="7532688" cy="4453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840" y="5913120"/>
            <a:ext cx="845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Рисунок взят из книги «Печатные платы. Конструкции и материалы», А. Медведев, 2005 г.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6600" y="1141412"/>
            <a:ext cx="3012440" cy="4575175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слоях без межслойных переходов медная шина стравливается. При изготовлении двухсторонних слоев с межслойными переходами тонкая медная шина служит проводящим подслоем для электрохимического процесса металлизации отверстий.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5520" y="433422"/>
            <a:ext cx="6504770" cy="553557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795520" y="5716587"/>
            <a:ext cx="518160" cy="2946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19760" y="6080646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Рисунок взят с сайта компании «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Резонит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Требования</a:t>
            </a:r>
            <a:endParaRPr lang="ru-RU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9120" y="1825625"/>
            <a:ext cx="4612640" cy="4351338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Фотошаблоны должны иметь высокие оптические характеристики- оптическая плотность прозрачных полей менее 0,1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ед.оптической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плотности, непрозрачных полей более 3,5 ед. оптической плотности, резкость края изображения не хуже 2— 3 мкм. Экспонирование изображений должно проводиться на установках с точечным источником света 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высококоллимированным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интенсивным световым потоком, с автоматическим дозированием и контролем световой энергии.</a:t>
            </a: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19" y="1690688"/>
            <a:ext cx="6637751" cy="325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Преимущества</a:t>
            </a:r>
            <a:endParaRPr lang="ru-RU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Форма, размер и точность проводящего рисунка зависят от процесса фотолитографии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 проводников близок к идеальному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реализовать в печатных платах проводники и зазоры между ними величиной 50 мкм и менее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экологически чистый, т.к.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подтрав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лишь при необходимости удаления медной шины и в небольших количествах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Присвоение достижений</a:t>
            </a:r>
            <a:endParaRPr lang="ru-RU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605145"/>
            <a:ext cx="11242040" cy="1181735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Японская компания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Meiko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Circuits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 вслед за ней и корейская фирма Samsung, стали использовать эту же технологию при производстве печатных плат с высокой плотностью соединений (High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Density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Interconnection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HDI). Но все же впервые ее предложил и реализовал наш соотечественник Франц Петрович Галецкий. Он неоднократно выступал с ней на международных конференциях.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59" y="1416368"/>
            <a:ext cx="8857281" cy="35315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620" y="5051147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Рис. Структура МПП, получаемая компанией Meiko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2244</Words>
  <Application>WPS Presentation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Franklin Gothic Medium</vt:lpstr>
      <vt:lpstr>Times New Roman</vt:lpstr>
      <vt:lpstr>Calibri</vt:lpstr>
      <vt:lpstr>Microsoft YaHei</vt:lpstr>
      <vt:lpstr>Arial Unicode MS</vt:lpstr>
      <vt:lpstr>Calibri Light</vt:lpstr>
      <vt:lpstr>Тема Office</vt:lpstr>
      <vt:lpstr>Метод переноса  или «ПАФОС»</vt:lpstr>
      <vt:lpstr>Недостатки субтрактивного метода</vt:lpstr>
      <vt:lpstr>Как избежать бокового подтрава?</vt:lpstr>
      <vt:lpstr>Метод переноса</vt:lpstr>
      <vt:lpstr>PowerPoint 演示文稿</vt:lpstr>
      <vt:lpstr>Требования</vt:lpstr>
      <vt:lpstr>Преимущества</vt:lpstr>
      <vt:lpstr>Присвоение достижений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Роман Быков</dc:creator>
  <cp:lastModifiedBy>stepanfilimonov</cp:lastModifiedBy>
  <cp:revision>18</cp:revision>
  <dcterms:created xsi:type="dcterms:W3CDTF">2024-10-25T15:49:00Z</dcterms:created>
  <dcterms:modified xsi:type="dcterms:W3CDTF">2025-01-16T10:59:09Z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9588AE183497449AA42CA5C5A6E83654_12</vt:lpwstr>
  </property>
  <property fmtid="{D5CDD505-2E9C-101B-9397-08002B2CF9AE}" pid="3" name="KSOProductBuildVer">
    <vt:lpwstr>1049-12.2.0.18911</vt:lpwstr>
  </property>
</Properties>
</file>