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1724b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1724b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61724bb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61724bb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1724bb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1724bb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1724bb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1724bb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1724bb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1724bb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61724bb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61724bb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61724bb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61724bb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1724bb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1724bb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7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940"/>
              <a:buFont typeface="Arial"/>
              <a:buNone/>
            </a:pPr>
            <a:r>
              <a:rPr lang="ru" sz="2977"/>
              <a:t>Разработка симулятора контроллера управления 3Д принтера с картезианской кинематикой</a:t>
            </a:r>
            <a:endParaRPr sz="29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Филимонов С. В. РЛ6 81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Технология 3Д печати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51" y="1606500"/>
            <a:ext cx="7613449" cy="250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Технология 3Д печати 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5725"/>
            <a:ext cx="4354000" cy="3249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50" y="1235713"/>
            <a:ext cx="3938624" cy="32499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3Д принтера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75" y="1152475"/>
            <a:ext cx="2940426" cy="38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“арбитора” принтера и симулятора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914" y="1152475"/>
            <a:ext cx="1726174" cy="370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симуляции визуальный 1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24" y="1152475"/>
            <a:ext cx="3698148" cy="37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25" y="1152475"/>
            <a:ext cx="3733130" cy="37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симуляции визуальный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363" y="1017725"/>
            <a:ext cx="3899274" cy="389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симуляции логированный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07175" cy="40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157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77"/>
              <a:t>Спасибо за внимание!</a:t>
            </a:r>
            <a:endParaRPr sz="29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