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8/27/15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8/27/15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8/27/15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8/27/15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8/27/15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8/27/15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8/27/15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8/27/15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8/27/15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8/27/15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8/27/15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8/27/15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 End Lecture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Snap! Below the Line </a:t>
            </a:r>
            <a:r>
              <a:rPr lang="en-US" dirty="0" err="1" smtClean="0"/>
              <a:t>DeCal</a:t>
            </a:r>
            <a:r>
              <a:rPr lang="en-US" dirty="0" smtClean="0"/>
              <a:t> 2015 Fall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692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Week1 Assignment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39813" b="-39813"/>
          <a:stretch>
            <a:fillRect/>
          </a:stretch>
        </p:blipFill>
        <p:spPr>
          <a:xfrm>
            <a:off x="264762" y="274638"/>
            <a:ext cx="8197302" cy="5164300"/>
          </a:xfrm>
        </p:spPr>
      </p:pic>
      <p:sp>
        <p:nvSpPr>
          <p:cNvPr id="5" name="TextBox 4"/>
          <p:cNvSpPr txBox="1"/>
          <p:nvPr/>
        </p:nvSpPr>
        <p:spPr>
          <a:xfrm>
            <a:off x="457200" y="4374239"/>
            <a:ext cx="7620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Introduce yourself in your own HTML file using various tags</a:t>
            </a:r>
          </a:p>
          <a:p>
            <a:endParaRPr lang="en-US" sz="3200" dirty="0"/>
          </a:p>
          <a:p>
            <a:r>
              <a:rPr lang="en-US" sz="3200" dirty="0" smtClean="0"/>
              <a:t>Make it pretty!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72985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defines the content of web pages</a:t>
            </a:r>
          </a:p>
          <a:p>
            <a:r>
              <a:rPr lang="en-US" dirty="0" smtClean="0"/>
              <a:t>CSS to specify the layout of web pages</a:t>
            </a:r>
          </a:p>
          <a:p>
            <a:r>
              <a:rPr lang="en-US" dirty="0" smtClean="0"/>
              <a:t>JavaScript to program the behavior of web pages</a:t>
            </a:r>
          </a:p>
          <a:p>
            <a:r>
              <a:rPr lang="en-US" dirty="0" smtClean="0"/>
              <a:t>Majority of Snap! is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271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7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HyperText</a:t>
            </a:r>
            <a:r>
              <a:rPr lang="en-US" dirty="0" smtClean="0"/>
              <a:t> Markup Language = HTML</a:t>
            </a:r>
          </a:p>
          <a:p>
            <a:r>
              <a:rPr lang="en-US" dirty="0" smtClean="0"/>
              <a:t>Most commonly used for front-end</a:t>
            </a:r>
          </a:p>
          <a:p>
            <a:r>
              <a:rPr lang="en-US" dirty="0" smtClean="0"/>
              <a:t>Code looks like below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55543"/>
            <a:ext cx="7620000" cy="354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1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HTML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64283"/>
            <a:ext cx="7620000" cy="2050619"/>
          </a:xfrm>
        </p:spPr>
        <p:txBody>
          <a:bodyPr/>
          <a:lstStyle/>
          <a:p>
            <a:r>
              <a:rPr lang="en-US" dirty="0" smtClean="0"/>
              <a:t>&lt;!DOCTYPE html&gt; -&gt; helps browser to display a web page correctly</a:t>
            </a:r>
          </a:p>
          <a:p>
            <a:r>
              <a:rPr lang="en-US" dirty="0" smtClean="0"/>
              <a:t>Multiple tags such as &lt;html&gt;, &lt;head&gt; and &lt;body&gt;</a:t>
            </a:r>
          </a:p>
          <a:p>
            <a:r>
              <a:rPr lang="en-US" dirty="0" smtClean="0"/>
              <a:t>&lt;head&gt; provides information about the document</a:t>
            </a:r>
          </a:p>
          <a:p>
            <a:r>
              <a:rPr lang="en-US" dirty="0" smtClean="0"/>
              <a:t>&lt;body&gt; has visual page contents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07657"/>
            <a:ext cx="7620000" cy="309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3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HTML file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46783"/>
            <a:ext cx="7620000" cy="2050619"/>
          </a:xfrm>
        </p:spPr>
        <p:txBody>
          <a:bodyPr/>
          <a:lstStyle/>
          <a:p>
            <a:r>
              <a:rPr lang="en-US" dirty="0" smtClean="0"/>
              <a:t>&lt;title&gt; provides title for the document</a:t>
            </a:r>
          </a:p>
          <a:p>
            <a:r>
              <a:rPr lang="en-US" dirty="0" smtClean="0"/>
              <a:t>&lt;h1&gt; is a header styled font (&lt;h1&gt; … &lt;h6&gt;)</a:t>
            </a:r>
          </a:p>
          <a:p>
            <a:r>
              <a:rPr lang="en-US" dirty="0" smtClean="0"/>
              <a:t>&lt;p&gt; is a paragraph tag</a:t>
            </a:r>
          </a:p>
          <a:p>
            <a:r>
              <a:rPr lang="en-US" dirty="0" smtClean="0"/>
              <a:t>There are a lot of tags</a:t>
            </a:r>
          </a:p>
          <a:p>
            <a:r>
              <a:rPr lang="en-US" dirty="0" smtClean="0"/>
              <a:t>How does it look like?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60430"/>
            <a:ext cx="7620000" cy="262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00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-8686" b="-8686"/>
          <a:stretch>
            <a:fillRect/>
          </a:stretch>
        </p:blipFill>
        <p:spPr>
          <a:xfrm>
            <a:off x="227438" y="0"/>
            <a:ext cx="7899400" cy="7048500"/>
          </a:xfrm>
        </p:spPr>
      </p:pic>
    </p:spTree>
    <p:extLst>
      <p:ext uri="{BB962C8B-B14F-4D97-AF65-F5344CB8AC3E}">
        <p14:creationId xmlns:p14="http://schemas.microsoft.com/office/powerpoint/2010/main" val="2337258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Cascading Style Sheets = CSS</a:t>
            </a:r>
          </a:p>
          <a:p>
            <a:r>
              <a:rPr lang="en-US" dirty="0" smtClean="0"/>
              <a:t>CSS defines how html elements are displayed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03" y="2900579"/>
            <a:ext cx="7428097" cy="205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6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36625" b="-36625"/>
          <a:stretch>
            <a:fillRect/>
          </a:stretch>
        </p:blipFill>
        <p:spPr>
          <a:xfrm>
            <a:off x="457200" y="274638"/>
            <a:ext cx="7620000" cy="48006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00090"/>
            <a:ext cx="7620000" cy="264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55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8308" b="-83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93660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language of HTML and the web.</a:t>
            </a:r>
          </a:p>
          <a:p>
            <a:r>
              <a:rPr lang="en-US" dirty="0" smtClean="0"/>
              <a:t>Why learn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Snap! is built using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Exercise:</a:t>
            </a:r>
          </a:p>
          <a:p>
            <a:pPr lvl="1"/>
            <a:r>
              <a:rPr lang="en-US" dirty="0"/>
              <a:t>http://www.w3schools.com/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dirty="0" err="1"/>
              <a:t>tryit.asp?filename</a:t>
            </a:r>
            <a:r>
              <a:rPr lang="en-US" dirty="0"/>
              <a:t>=</a:t>
            </a:r>
            <a:r>
              <a:rPr lang="en-US" dirty="0" err="1"/>
              <a:t>tryjs_myfirst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14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68</TotalTime>
  <Words>229</Words>
  <Application>Microsoft Macintosh PowerPoint</Application>
  <PresentationFormat>On-screen Show (4:3)</PresentationFormat>
  <Paragraphs>38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Front End Lecture</vt:lpstr>
      <vt:lpstr>Intro</vt:lpstr>
      <vt:lpstr>Anatomy of HTML file</vt:lpstr>
      <vt:lpstr>Anatomy of HTML file cont.</vt:lpstr>
      <vt:lpstr>PowerPoint Presentation</vt:lpstr>
      <vt:lpstr>CSS</vt:lpstr>
      <vt:lpstr>CSS cont.</vt:lpstr>
      <vt:lpstr>CSS cont.</vt:lpstr>
      <vt:lpstr>Javascript</vt:lpstr>
      <vt:lpstr>Week1 Assignment</vt:lpstr>
      <vt:lpstr>Summary</vt:lpstr>
      <vt:lpstr>Q &amp; 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Tony Lee</dc:creator>
  <cp:lastModifiedBy>Tony Lee</cp:lastModifiedBy>
  <cp:revision>7</cp:revision>
  <dcterms:created xsi:type="dcterms:W3CDTF">2015-08-27T19:54:03Z</dcterms:created>
  <dcterms:modified xsi:type="dcterms:W3CDTF">2015-08-27T21:02:28Z</dcterms:modified>
</cp:coreProperties>
</file>