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6"/>
  </p:notesMasterIdLst>
  <p:sldIdLst>
    <p:sldId id="256" r:id="rId4"/>
    <p:sldId id="261" r:id="rId5"/>
    <p:sldId id="264" r:id="rId6"/>
    <p:sldId id="268" r:id="rId7"/>
    <p:sldId id="265" r:id="rId8"/>
    <p:sldId id="299" r:id="rId9"/>
    <p:sldId id="269" r:id="rId10"/>
    <p:sldId id="300" r:id="rId11"/>
    <p:sldId id="270" r:id="rId12"/>
    <p:sldId id="302" r:id="rId13"/>
    <p:sldId id="303" r:id="rId14"/>
    <p:sldId id="304" r:id="rId15"/>
    <p:sldId id="305" r:id="rId16"/>
    <p:sldId id="279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8" r:id="rId26"/>
    <p:sldId id="315" r:id="rId27"/>
    <p:sldId id="316" r:id="rId28"/>
    <p:sldId id="319" r:id="rId29"/>
    <p:sldId id="317" r:id="rId30"/>
    <p:sldId id="320" r:id="rId31"/>
    <p:sldId id="323" r:id="rId32"/>
    <p:sldId id="321" r:id="rId33"/>
    <p:sldId id="324" r:id="rId34"/>
    <p:sldId id="325" r:id="rId35"/>
    <p:sldId id="326" r:id="rId36"/>
    <p:sldId id="274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01" r:id="rId47"/>
    <p:sldId id="273" r:id="rId48"/>
    <p:sldId id="284" r:id="rId49"/>
    <p:sldId id="275" r:id="rId50"/>
    <p:sldId id="276" r:id="rId51"/>
    <p:sldId id="277" r:id="rId52"/>
    <p:sldId id="283" r:id="rId53"/>
    <p:sldId id="278" r:id="rId54"/>
    <p:sldId id="281" r:id="rId55"/>
    <p:sldId id="293" r:id="rId56"/>
    <p:sldId id="288" r:id="rId57"/>
    <p:sldId id="282" r:id="rId58"/>
    <p:sldId id="271" r:id="rId59"/>
    <p:sldId id="295" r:id="rId60"/>
    <p:sldId id="280" r:id="rId61"/>
    <p:sldId id="290" r:id="rId62"/>
    <p:sldId id="286" r:id="rId63"/>
    <p:sldId id="272" r:id="rId64"/>
    <p:sldId id="289" r:id="rId65"/>
    <p:sldId id="287" r:id="rId66"/>
    <p:sldId id="285" r:id="rId67"/>
    <p:sldId id="294" r:id="rId68"/>
    <p:sldId id="266" r:id="rId69"/>
    <p:sldId id="296" r:id="rId70"/>
    <p:sldId id="298" r:id="rId71"/>
    <p:sldId id="257" r:id="rId72"/>
    <p:sldId id="258" r:id="rId73"/>
    <p:sldId id="297" r:id="rId74"/>
    <p:sldId id="262" r:id="rId7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2A40D"/>
    <a:srgbClr val="FFFFFF"/>
    <a:srgbClr val="00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500" autoAdjust="0"/>
  </p:normalViewPr>
  <p:slideViewPr>
    <p:cSldViewPr>
      <p:cViewPr varScale="1">
        <p:scale>
          <a:sx n="103" d="100"/>
          <a:sy n="103" d="100"/>
        </p:scale>
        <p:origin x="878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9CC0A-BC10-4C61-A317-38A507275296}" type="datetimeFigureOut">
              <a:rPr lang="en-ID" smtClean="0"/>
              <a:t>26/07/2020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B698-2F41-4C95-8327-262709F5EF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73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B698-2F41-4C95-8327-262709F5EF69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88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B698-2F41-4C95-8327-262709F5EF69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49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B698-2F41-4C95-8327-262709F5EF69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1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B698-2F41-4C95-8327-262709F5EF69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sty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sty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ID" b="1" dirty="0"/>
              <a:t>R For 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63067" y="2565581"/>
            <a:ext cx="5292080" cy="488816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/>
              <a:t>Crafted by Nur Khotimah for </a:t>
            </a:r>
            <a:r>
              <a:rPr lang="en-US" b="1" dirty="0"/>
              <a:t>Pro Skill</a:t>
            </a:r>
          </a:p>
          <a:p>
            <a:pPr lvl="0">
              <a:spcBef>
                <a:spcPts val="0"/>
              </a:spcBef>
            </a:pPr>
            <a:r>
              <a:rPr lang="en-US" dirty="0"/>
              <a:t>Bandung, July 2020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</a:p>
        </p:txBody>
      </p:sp>
      <p:pic>
        <p:nvPicPr>
          <p:cNvPr id="4" name="Google Shape;158;p24">
            <a:extLst>
              <a:ext uri="{FF2B5EF4-FFF2-40B4-BE49-F238E27FC236}">
                <a16:creationId xmlns:a16="http://schemas.microsoft.com/office/drawing/2014/main" id="{0F04F5EB-A79B-4485-9770-C8105B315A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008" y="1131590"/>
            <a:ext cx="7510776" cy="344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89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</a:p>
        </p:txBody>
      </p:sp>
      <p:pic>
        <p:nvPicPr>
          <p:cNvPr id="5" name="Google Shape;169;p25">
            <a:extLst>
              <a:ext uri="{FF2B5EF4-FFF2-40B4-BE49-F238E27FC236}">
                <a16:creationId xmlns:a16="http://schemas.microsoft.com/office/drawing/2014/main" id="{ED01016C-7582-4BD9-A5DE-650A19CFD7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891725"/>
            <a:ext cx="8167658" cy="366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37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</a:p>
        </p:txBody>
      </p:sp>
      <p:pic>
        <p:nvPicPr>
          <p:cNvPr id="5" name="Google Shape;178;p26">
            <a:extLst>
              <a:ext uri="{FF2B5EF4-FFF2-40B4-BE49-F238E27FC236}">
                <a16:creationId xmlns:a16="http://schemas.microsoft.com/office/drawing/2014/main" id="{8B45FB0D-9957-4D29-928C-4FC32DE5E3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864125"/>
            <a:ext cx="8167657" cy="3976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6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</a:p>
        </p:txBody>
      </p:sp>
      <p:pic>
        <p:nvPicPr>
          <p:cNvPr id="5" name="Google Shape;187;p27">
            <a:extLst>
              <a:ext uri="{FF2B5EF4-FFF2-40B4-BE49-F238E27FC236}">
                <a16:creationId xmlns:a16="http://schemas.microsoft.com/office/drawing/2014/main" id="{100AF5D7-CF32-432B-BF01-2B15734760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9379"/>
          <a:stretch/>
        </p:blipFill>
        <p:spPr>
          <a:xfrm>
            <a:off x="311700" y="864125"/>
            <a:ext cx="8010076" cy="374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10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99;p28">
            <a:extLst>
              <a:ext uri="{FF2B5EF4-FFF2-40B4-BE49-F238E27FC236}">
                <a16:creationId xmlns:a16="http://schemas.microsoft.com/office/drawing/2014/main" id="{1A8C98A1-7A37-4A8E-BE05-8B338651B1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2110" b="5195"/>
          <a:stretch/>
        </p:blipFill>
        <p:spPr>
          <a:xfrm>
            <a:off x="4499992" y="1605406"/>
            <a:ext cx="3528392" cy="253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0837135A-9E82-454E-AD8A-43EA5267D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600" y="3561950"/>
            <a:ext cx="2016224" cy="576064"/>
          </a:xfrm>
        </p:spPr>
        <p:txBody>
          <a:bodyPr/>
          <a:lstStyle/>
          <a:p>
            <a:r>
              <a:rPr lang="en-ID" sz="2800" dirty="0"/>
              <a:t>Download R</a:t>
            </a:r>
            <a:r>
              <a:rPr lang="en" sz="2800" dirty="0"/>
              <a:t>-Studio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  <a:r>
              <a:rPr lang="en" dirty="0"/>
              <a:t>-Studio</a:t>
            </a:r>
            <a:endParaRPr lang="en-ID" dirty="0"/>
          </a:p>
        </p:txBody>
      </p:sp>
      <p:pic>
        <p:nvPicPr>
          <p:cNvPr id="5" name="Google Shape;208;p29">
            <a:extLst>
              <a:ext uri="{FF2B5EF4-FFF2-40B4-BE49-F238E27FC236}">
                <a16:creationId xmlns:a16="http://schemas.microsoft.com/office/drawing/2014/main" id="{32F89F7F-C949-417E-AE59-29935602A9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6076"/>
          <a:stretch/>
        </p:blipFill>
        <p:spPr>
          <a:xfrm>
            <a:off x="1403648" y="1019043"/>
            <a:ext cx="6591300" cy="388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69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  <a:r>
              <a:rPr lang="en" dirty="0"/>
              <a:t>-Studio</a:t>
            </a:r>
            <a:endParaRPr lang="en-ID" dirty="0"/>
          </a:p>
        </p:txBody>
      </p:sp>
      <p:pic>
        <p:nvPicPr>
          <p:cNvPr id="5" name="Google Shape;219;p30">
            <a:extLst>
              <a:ext uri="{FF2B5EF4-FFF2-40B4-BE49-F238E27FC236}">
                <a16:creationId xmlns:a16="http://schemas.microsoft.com/office/drawing/2014/main" id="{1B37DC5B-1A9A-47A0-8B71-8FEDCDF03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048003"/>
            <a:ext cx="8167659" cy="3047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9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4763678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263AAF53-B66F-4FCE-844A-E9390385ACB9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7EF8C5C-F385-45DD-BE0A-B88F66EA820F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  <p:pic>
        <p:nvPicPr>
          <p:cNvPr id="11" name="Google Shape;230;p31">
            <a:extLst>
              <a:ext uri="{FF2B5EF4-FFF2-40B4-BE49-F238E27FC236}">
                <a16:creationId xmlns:a16="http://schemas.microsoft.com/office/drawing/2014/main" id="{7DF90168-489B-46B9-BABC-9E4F0D42F2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504" y="1360204"/>
            <a:ext cx="393586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9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Tampilan R-Studio</a:t>
            </a:r>
            <a:endParaRPr lang="en-ID" dirty="0"/>
          </a:p>
        </p:txBody>
      </p:sp>
      <p:pic>
        <p:nvPicPr>
          <p:cNvPr id="4" name="Google Shape;238;p32">
            <a:extLst>
              <a:ext uri="{FF2B5EF4-FFF2-40B4-BE49-F238E27FC236}">
                <a16:creationId xmlns:a16="http://schemas.microsoft.com/office/drawing/2014/main" id="{603986BE-8DC8-41BB-8581-8B2AC441F4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6855"/>
          <a:stretch/>
        </p:blipFill>
        <p:spPr>
          <a:xfrm>
            <a:off x="901787" y="1032057"/>
            <a:ext cx="7340426" cy="384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46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Google Shape;230;p31">
            <a:extLst>
              <a:ext uri="{FF2B5EF4-FFF2-40B4-BE49-F238E27FC236}">
                <a16:creationId xmlns:a16="http://schemas.microsoft.com/office/drawing/2014/main" id="{7DF90168-489B-46B9-BABC-9E4F0D42F2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504" y="1360204"/>
            <a:ext cx="39358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BDF727-E827-462C-AACA-B3284782BCF2}"/>
              </a:ext>
            </a:extLst>
          </p:cNvPr>
          <p:cNvSpPr/>
          <p:nvPr/>
        </p:nvSpPr>
        <p:spPr>
          <a:xfrm>
            <a:off x="0" y="3219822"/>
            <a:ext cx="2160240" cy="1584176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5A489CE-4CF7-4A5E-A84A-3EB9B4DC3621}"/>
              </a:ext>
            </a:extLst>
          </p:cNvPr>
          <p:cNvSpPr txBox="1">
            <a:spLocks/>
          </p:cNvSpPr>
          <p:nvPr/>
        </p:nvSpPr>
        <p:spPr>
          <a:xfrm>
            <a:off x="4763678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8677AAF-0EA9-49B9-89D9-F160C71275EA}"/>
              </a:ext>
            </a:extLst>
          </p:cNvPr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1B14AB3-574E-44E2-AE50-75BB19EBBA93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5B75567-ABBF-4863-BB7B-D9CE6A927FCE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  <p:pic>
        <p:nvPicPr>
          <p:cNvPr id="17" name="Google Shape;230;p31">
            <a:extLst>
              <a:ext uri="{FF2B5EF4-FFF2-40B4-BE49-F238E27FC236}">
                <a16:creationId xmlns:a16="http://schemas.microsoft.com/office/drawing/2014/main" id="{3B1B0B59-48BE-47EB-9285-D9AF86A4BA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311" y="1353356"/>
            <a:ext cx="393586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78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en-ID" sz="3600" dirty="0"/>
              <a:t>Orientations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Trainer’s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Disclaimer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144858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Objectives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840" y="4039163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R Seperti Kalkulator Saintifik</a:t>
            </a:r>
            <a:endParaRPr lang="en-ID" dirty="0"/>
          </a:p>
        </p:txBody>
      </p:sp>
      <p:pic>
        <p:nvPicPr>
          <p:cNvPr id="6" name="Google Shape;352;p41">
            <a:extLst>
              <a:ext uri="{FF2B5EF4-FFF2-40B4-BE49-F238E27FC236}">
                <a16:creationId xmlns:a16="http://schemas.microsoft.com/office/drawing/2014/main" id="{5FD44EE6-BB35-4631-8A56-1117B5A905A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248" y="987574"/>
            <a:ext cx="7549503" cy="36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33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R Seperti Kalkulator Saintifik</a:t>
            </a:r>
            <a:endParaRPr lang="en-ID" dirty="0"/>
          </a:p>
        </p:txBody>
      </p:sp>
      <p:pic>
        <p:nvPicPr>
          <p:cNvPr id="3" name="Google Shape;359;p42">
            <a:extLst>
              <a:ext uri="{FF2B5EF4-FFF2-40B4-BE49-F238E27FC236}">
                <a16:creationId xmlns:a16="http://schemas.microsoft.com/office/drawing/2014/main" id="{88489437-9555-45E2-A334-3AEC4DB273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287"/>
          <a:stretch/>
        </p:blipFill>
        <p:spPr>
          <a:xfrm>
            <a:off x="311700" y="864125"/>
            <a:ext cx="7340426" cy="39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60;p42">
            <a:extLst>
              <a:ext uri="{FF2B5EF4-FFF2-40B4-BE49-F238E27FC236}">
                <a16:creationId xmlns:a16="http://schemas.microsoft.com/office/drawing/2014/main" id="{2EAA18C4-16CA-4AA4-9143-82DC48271050}"/>
              </a:ext>
            </a:extLst>
          </p:cNvPr>
          <p:cNvSpPr txBox="1"/>
          <p:nvPr/>
        </p:nvSpPr>
        <p:spPr>
          <a:xfrm>
            <a:off x="3103500" y="2251650"/>
            <a:ext cx="3257700" cy="1400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rgbClr val="32AEB8"/>
                </a:solidFill>
              </a:rPr>
              <a:t>Baris komentar diawali dengan tanda pagar (#)</a:t>
            </a:r>
            <a:endParaRPr sz="1600" dirty="0">
              <a:solidFill>
                <a:srgbClr val="32AEB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rgbClr val="32AEB8"/>
                </a:solidFill>
              </a:rPr>
              <a:t>Eksekusi pada baris komentar tidak akan menghasilkan apa-apa</a:t>
            </a:r>
            <a:endParaRPr sz="1600" dirty="0">
              <a:solidFill>
                <a:srgbClr val="32AEB8"/>
              </a:solidFill>
            </a:endParaRPr>
          </a:p>
        </p:txBody>
      </p:sp>
      <p:cxnSp>
        <p:nvCxnSpPr>
          <p:cNvPr id="5" name="Google Shape;361;p42">
            <a:extLst>
              <a:ext uri="{FF2B5EF4-FFF2-40B4-BE49-F238E27FC236}">
                <a16:creationId xmlns:a16="http://schemas.microsoft.com/office/drawing/2014/main" id="{EEB36440-7506-475A-A7AD-102477A058B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03600" y="2320950"/>
            <a:ext cx="1899900" cy="6308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362;p42">
            <a:extLst>
              <a:ext uri="{FF2B5EF4-FFF2-40B4-BE49-F238E27FC236}">
                <a16:creationId xmlns:a16="http://schemas.microsoft.com/office/drawing/2014/main" id="{546CDE22-356D-41F4-A200-C749340DA27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44500" y="2951760"/>
            <a:ext cx="2559000" cy="16473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9337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Google Shape;230;p31">
            <a:extLst>
              <a:ext uri="{FF2B5EF4-FFF2-40B4-BE49-F238E27FC236}">
                <a16:creationId xmlns:a16="http://schemas.microsoft.com/office/drawing/2014/main" id="{7DF90168-489B-46B9-BABC-9E4F0D42F2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504" y="1360204"/>
            <a:ext cx="39358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BDF727-E827-462C-AACA-B3284782BCF2}"/>
              </a:ext>
            </a:extLst>
          </p:cNvPr>
          <p:cNvSpPr/>
          <p:nvPr/>
        </p:nvSpPr>
        <p:spPr>
          <a:xfrm>
            <a:off x="2293378" y="3219822"/>
            <a:ext cx="2206613" cy="1584176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5A489CE-4CF7-4A5E-A84A-3EB9B4DC3621}"/>
              </a:ext>
            </a:extLst>
          </p:cNvPr>
          <p:cNvSpPr txBox="1">
            <a:spLocks/>
          </p:cNvSpPr>
          <p:nvPr/>
        </p:nvSpPr>
        <p:spPr>
          <a:xfrm>
            <a:off x="4763678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8677AAF-0EA9-49B9-89D9-F160C71275EA}"/>
              </a:ext>
            </a:extLst>
          </p:cNvPr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1B14AB3-574E-44E2-AE50-75BB19EBBA93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5B75567-ABBF-4863-BB7B-D9CE6A927FCE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  <p:pic>
        <p:nvPicPr>
          <p:cNvPr id="17" name="Google Shape;230;p31">
            <a:extLst>
              <a:ext uri="{FF2B5EF4-FFF2-40B4-BE49-F238E27FC236}">
                <a16:creationId xmlns:a16="http://schemas.microsoft.com/office/drawing/2014/main" id="{3B1B0B59-48BE-47EB-9285-D9AF86A4BA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311" y="1353356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0;p31">
            <a:extLst>
              <a:ext uri="{FF2B5EF4-FFF2-40B4-BE49-F238E27FC236}">
                <a16:creationId xmlns:a16="http://schemas.microsoft.com/office/drawing/2014/main" id="{C92E17F7-2691-4735-92CD-2C3D31456C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0142" y="3258270"/>
            <a:ext cx="393586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52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Assignment dan Beberapa Operator</a:t>
            </a:r>
            <a:endParaRPr lang="en-ID" dirty="0"/>
          </a:p>
        </p:txBody>
      </p:sp>
      <p:sp>
        <p:nvSpPr>
          <p:cNvPr id="3" name="Google Shape;383;p44">
            <a:extLst>
              <a:ext uri="{FF2B5EF4-FFF2-40B4-BE49-F238E27FC236}">
                <a16:creationId xmlns:a16="http://schemas.microsoft.com/office/drawing/2014/main" id="{BB7B80F4-71B0-4365-8839-97455DF63E67}"/>
              </a:ext>
            </a:extLst>
          </p:cNvPr>
          <p:cNvSpPr txBox="1"/>
          <p:nvPr/>
        </p:nvSpPr>
        <p:spPr>
          <a:xfrm>
            <a:off x="343850" y="864125"/>
            <a:ext cx="7360500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Assignment yaitu menyimpan data ke dalam suatu variabel.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Operator yang digunakan untuk assignment adalah &lt;- atau =, tapi &lt;- lebih disukai pengguna 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Selain assignment, R memiliki banyak operator yang dapat digunakan untuk melakukan operasi perhitungan atau memberikan perintah terhadap objek-objek tertentu.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Beberapa operator  yang tersedia adalah sebagai berikut.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Operator lainnya</a:t>
            </a:r>
            <a:r>
              <a:rPr lang="en" sz="1400" dirty="0"/>
              <a:t> akan langsung digunakan dalam contoh-contoh selanjutnya.</a:t>
            </a:r>
            <a:endParaRPr sz="1400" dirty="0"/>
          </a:p>
        </p:txBody>
      </p:sp>
      <p:graphicFrame>
        <p:nvGraphicFramePr>
          <p:cNvPr id="4" name="Google Shape;384;p44">
            <a:extLst>
              <a:ext uri="{FF2B5EF4-FFF2-40B4-BE49-F238E27FC236}">
                <a16:creationId xmlns:a16="http://schemas.microsoft.com/office/drawing/2014/main" id="{94CFE1F8-1612-4579-8512-2E4E8AF0C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178801"/>
              </p:ext>
            </p:extLst>
          </p:nvPr>
        </p:nvGraphicFramePr>
        <p:xfrm>
          <a:off x="611560" y="2499742"/>
          <a:ext cx="8035300" cy="179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Operator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Kegunaan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Operator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Kegunaan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Operator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Kegunaan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atau  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Penjumlahan atau pengurangan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%%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Modulo (mengambil sisa pembagian)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&lt;=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</a:rPr>
                        <a:t>Kurang dari sama dengan (logical)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Perkalian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^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Pangkat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Kurang dari (logical)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Pembagian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&lt;-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Assignment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==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Sama dengan (logical)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5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72616" y="88854"/>
            <a:ext cx="9144000" cy="576064"/>
          </a:xfrm>
        </p:spPr>
        <p:txBody>
          <a:bodyPr/>
          <a:lstStyle/>
          <a:p>
            <a:r>
              <a:rPr lang="en" dirty="0"/>
              <a:t>Contoh Penggunaan Operator</a:t>
            </a:r>
            <a:endParaRPr lang="en-ID" dirty="0"/>
          </a:p>
        </p:txBody>
      </p:sp>
      <p:pic>
        <p:nvPicPr>
          <p:cNvPr id="5" name="Google Shape;392;p45">
            <a:extLst>
              <a:ext uri="{FF2B5EF4-FFF2-40B4-BE49-F238E27FC236}">
                <a16:creationId xmlns:a16="http://schemas.microsoft.com/office/drawing/2014/main" id="{5714056C-A4F1-4AFE-8F15-91DE00C407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65039"/>
          <a:stretch/>
        </p:blipFill>
        <p:spPr>
          <a:xfrm>
            <a:off x="6071931" y="818356"/>
            <a:ext cx="25241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93;p45">
            <a:extLst>
              <a:ext uri="{FF2B5EF4-FFF2-40B4-BE49-F238E27FC236}">
                <a16:creationId xmlns:a16="http://schemas.microsoft.com/office/drawing/2014/main" id="{F436EF74-EE42-4DF5-AE84-8FCA77FE9B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46" y="1311515"/>
            <a:ext cx="2524125" cy="261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394;p45">
            <a:extLst>
              <a:ext uri="{FF2B5EF4-FFF2-40B4-BE49-F238E27FC236}">
                <a16:creationId xmlns:a16="http://schemas.microsoft.com/office/drawing/2014/main" id="{B76D73EF-DFD3-4362-9CF6-E649E69F2679}"/>
              </a:ext>
            </a:extLst>
          </p:cNvPr>
          <p:cNvCxnSpPr/>
          <p:nvPr/>
        </p:nvCxnSpPr>
        <p:spPr>
          <a:xfrm>
            <a:off x="2993622" y="1318649"/>
            <a:ext cx="25359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95;p45">
            <a:extLst>
              <a:ext uri="{FF2B5EF4-FFF2-40B4-BE49-F238E27FC236}">
                <a16:creationId xmlns:a16="http://schemas.microsoft.com/office/drawing/2014/main" id="{12C2EA72-A181-43B8-A30E-97ADB7C008BD}"/>
              </a:ext>
            </a:extLst>
          </p:cNvPr>
          <p:cNvSpPr txBox="1"/>
          <p:nvPr/>
        </p:nvSpPr>
        <p:spPr>
          <a:xfrm>
            <a:off x="2979272" y="1318649"/>
            <a:ext cx="23211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Komentar saat dieksekusi menghasilkan output yang sama dengan komentarnya. Berbeda dengan sebelumnya yang tidak mengeluarkan apa-apa. Hal ini disebabkan pada contoh komentar sebelumnya (# Komentar), setelah baris kode komentar tersebut tidak ada kode apa-apa lagi.</a:t>
            </a:r>
            <a:endParaRPr sz="1200" dirty="0"/>
          </a:p>
        </p:txBody>
      </p:sp>
      <p:sp>
        <p:nvSpPr>
          <p:cNvPr id="10" name="Google Shape;396;p45">
            <a:extLst>
              <a:ext uri="{FF2B5EF4-FFF2-40B4-BE49-F238E27FC236}">
                <a16:creationId xmlns:a16="http://schemas.microsoft.com/office/drawing/2014/main" id="{9C2CD6B8-5630-4EB8-ABAC-90AEB2A7675C}"/>
              </a:ext>
            </a:extLst>
          </p:cNvPr>
          <p:cNvSpPr txBox="1"/>
          <p:nvPr/>
        </p:nvSpPr>
        <p:spPr>
          <a:xfrm>
            <a:off x="547958" y="854327"/>
            <a:ext cx="226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Jendela Script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915224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350BFEF-F16F-43BF-A7E3-6C32F9D0C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72616" y="88854"/>
            <a:ext cx="9144000" cy="576064"/>
          </a:xfrm>
        </p:spPr>
        <p:txBody>
          <a:bodyPr/>
          <a:lstStyle/>
          <a:p>
            <a:r>
              <a:rPr lang="en" dirty="0"/>
              <a:t>Contoh Penggunaan Operator</a:t>
            </a:r>
            <a:endParaRPr lang="en-ID" dirty="0"/>
          </a:p>
        </p:txBody>
      </p:sp>
      <p:cxnSp>
        <p:nvCxnSpPr>
          <p:cNvPr id="14" name="Google Shape;404;p46">
            <a:extLst>
              <a:ext uri="{FF2B5EF4-FFF2-40B4-BE49-F238E27FC236}">
                <a16:creationId xmlns:a16="http://schemas.microsoft.com/office/drawing/2014/main" id="{31F2FC58-9489-4672-9D67-3237E85DE5A7}"/>
              </a:ext>
            </a:extLst>
          </p:cNvPr>
          <p:cNvCxnSpPr/>
          <p:nvPr/>
        </p:nvCxnSpPr>
        <p:spPr>
          <a:xfrm>
            <a:off x="2862328" y="1210842"/>
            <a:ext cx="25359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405;p46">
            <a:extLst>
              <a:ext uri="{FF2B5EF4-FFF2-40B4-BE49-F238E27FC236}">
                <a16:creationId xmlns:a16="http://schemas.microsoft.com/office/drawing/2014/main" id="{30EF7D54-BBC5-4B53-AAF5-C14E39DBD105}"/>
              </a:ext>
            </a:extLst>
          </p:cNvPr>
          <p:cNvSpPr txBox="1"/>
          <p:nvPr/>
        </p:nvSpPr>
        <p:spPr>
          <a:xfrm>
            <a:off x="323528" y="699542"/>
            <a:ext cx="226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Jendela Script</a:t>
            </a:r>
            <a:endParaRPr sz="1800" b="1"/>
          </a:p>
        </p:txBody>
      </p:sp>
      <p:pic>
        <p:nvPicPr>
          <p:cNvPr id="16" name="Google Shape;406;p46">
            <a:extLst>
              <a:ext uri="{FF2B5EF4-FFF2-40B4-BE49-F238E27FC236}">
                <a16:creationId xmlns:a16="http://schemas.microsoft.com/office/drawing/2014/main" id="{BD0353C2-9A89-4333-9417-A5DF50D58E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093142"/>
            <a:ext cx="3114675" cy="198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07;p46">
            <a:extLst>
              <a:ext uri="{FF2B5EF4-FFF2-40B4-BE49-F238E27FC236}">
                <a16:creationId xmlns:a16="http://schemas.microsoft.com/office/drawing/2014/main" id="{8F981DB5-48E8-4EEB-943B-E1B23A29D3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378" y="1140342"/>
            <a:ext cx="31146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08;p46">
            <a:extLst>
              <a:ext uri="{FF2B5EF4-FFF2-40B4-BE49-F238E27FC236}">
                <a16:creationId xmlns:a16="http://schemas.microsoft.com/office/drawing/2014/main" id="{B893D33B-F467-42B5-A33D-FCC4301485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28" y="3796858"/>
            <a:ext cx="3257550" cy="109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409;p46">
            <a:extLst>
              <a:ext uri="{FF2B5EF4-FFF2-40B4-BE49-F238E27FC236}">
                <a16:creationId xmlns:a16="http://schemas.microsoft.com/office/drawing/2014/main" id="{F7860248-FB95-48DF-B5D5-898F06BB44CA}"/>
              </a:ext>
            </a:extLst>
          </p:cNvPr>
          <p:cNvCxnSpPr>
            <a:endCxn id="18" idx="0"/>
          </p:cNvCxnSpPr>
          <p:nvPr/>
        </p:nvCxnSpPr>
        <p:spPr>
          <a:xfrm>
            <a:off x="1415903" y="1311058"/>
            <a:ext cx="536400" cy="2485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410;p46">
            <a:extLst>
              <a:ext uri="{FF2B5EF4-FFF2-40B4-BE49-F238E27FC236}">
                <a16:creationId xmlns:a16="http://schemas.microsoft.com/office/drawing/2014/main" id="{E23B6644-926A-40EE-AE58-C2A2B39366DD}"/>
              </a:ext>
            </a:extLst>
          </p:cNvPr>
          <p:cNvSpPr txBox="1"/>
          <p:nvPr/>
        </p:nvSpPr>
        <p:spPr>
          <a:xfrm>
            <a:off x="2017653" y="3130692"/>
            <a:ext cx="28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Setelah assignment dieksekusi, maka variabel akan tersimpan di environment.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7115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Google Shape;230;p31">
            <a:extLst>
              <a:ext uri="{FF2B5EF4-FFF2-40B4-BE49-F238E27FC236}">
                <a16:creationId xmlns:a16="http://schemas.microsoft.com/office/drawing/2014/main" id="{7DF90168-489B-46B9-BABC-9E4F0D42F2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504" y="1360204"/>
            <a:ext cx="39358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BDF727-E827-462C-AACA-B3284782BCF2}"/>
              </a:ext>
            </a:extLst>
          </p:cNvPr>
          <p:cNvSpPr/>
          <p:nvPr/>
        </p:nvSpPr>
        <p:spPr>
          <a:xfrm>
            <a:off x="4657470" y="3219822"/>
            <a:ext cx="2206613" cy="1584176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5A489CE-4CF7-4A5E-A84A-3EB9B4DC3621}"/>
              </a:ext>
            </a:extLst>
          </p:cNvPr>
          <p:cNvSpPr txBox="1">
            <a:spLocks/>
          </p:cNvSpPr>
          <p:nvPr/>
        </p:nvSpPr>
        <p:spPr>
          <a:xfrm>
            <a:off x="4860032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8677AAF-0EA9-49B9-89D9-F160C71275EA}"/>
              </a:ext>
            </a:extLst>
          </p:cNvPr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1B14AB3-574E-44E2-AE50-75BB19EBBA93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5B75567-ABBF-4863-BB7B-D9CE6A927FCE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  <p:pic>
        <p:nvPicPr>
          <p:cNvPr id="17" name="Google Shape;230;p31">
            <a:extLst>
              <a:ext uri="{FF2B5EF4-FFF2-40B4-BE49-F238E27FC236}">
                <a16:creationId xmlns:a16="http://schemas.microsoft.com/office/drawing/2014/main" id="{3B1B0B59-48BE-47EB-9285-D9AF86A4BA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311" y="1353356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0;p31">
            <a:extLst>
              <a:ext uri="{FF2B5EF4-FFF2-40B4-BE49-F238E27FC236}">
                <a16:creationId xmlns:a16="http://schemas.microsoft.com/office/drawing/2014/main" id="{C92E17F7-2691-4735-92CD-2C3D31456C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0142" y="3258270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30;p31">
            <a:extLst>
              <a:ext uri="{FF2B5EF4-FFF2-40B4-BE49-F238E27FC236}">
                <a16:creationId xmlns:a16="http://schemas.microsoft.com/office/drawing/2014/main" id="{CBCAD13D-4DAE-47B2-9C35-D7D244ED44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9589" y="3253356"/>
            <a:ext cx="393586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13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Menyimpan Script R</a:t>
            </a:r>
            <a:endParaRPr lang="en-ID" dirty="0"/>
          </a:p>
        </p:txBody>
      </p:sp>
      <p:pic>
        <p:nvPicPr>
          <p:cNvPr id="3" name="Google Shape;470;p51">
            <a:extLst>
              <a:ext uri="{FF2B5EF4-FFF2-40B4-BE49-F238E27FC236}">
                <a16:creationId xmlns:a16="http://schemas.microsoft.com/office/drawing/2014/main" id="{A8C2C63C-9138-4294-B68D-DD6133B796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4945" b="17484"/>
          <a:stretch/>
        </p:blipFill>
        <p:spPr>
          <a:xfrm>
            <a:off x="255138" y="1131602"/>
            <a:ext cx="1839100" cy="34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71;p51">
            <a:extLst>
              <a:ext uri="{FF2B5EF4-FFF2-40B4-BE49-F238E27FC236}">
                <a16:creationId xmlns:a16="http://schemas.microsoft.com/office/drawing/2014/main" id="{5E729076-8C9E-4808-A908-F6B78D6F22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9581" b="35153"/>
          <a:stretch/>
        </p:blipFill>
        <p:spPr>
          <a:xfrm>
            <a:off x="2555776" y="1131590"/>
            <a:ext cx="2686775" cy="19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72;p51">
            <a:extLst>
              <a:ext uri="{FF2B5EF4-FFF2-40B4-BE49-F238E27FC236}">
                <a16:creationId xmlns:a16="http://schemas.microsoft.com/office/drawing/2014/main" id="{C332672E-5E85-4877-AB0E-8808987C39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113" y="1131602"/>
            <a:ext cx="3071654" cy="18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3;p51">
            <a:extLst>
              <a:ext uri="{FF2B5EF4-FFF2-40B4-BE49-F238E27FC236}">
                <a16:creationId xmlns:a16="http://schemas.microsoft.com/office/drawing/2014/main" id="{85075109-A108-4092-A677-A1E1DCF5C647}"/>
              </a:ext>
            </a:extLst>
          </p:cNvPr>
          <p:cNvSpPr/>
          <p:nvPr/>
        </p:nvSpPr>
        <p:spPr>
          <a:xfrm>
            <a:off x="5588388" y="1485302"/>
            <a:ext cx="1146300" cy="15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4;p51">
            <a:extLst>
              <a:ext uri="{FF2B5EF4-FFF2-40B4-BE49-F238E27FC236}">
                <a16:creationId xmlns:a16="http://schemas.microsoft.com/office/drawing/2014/main" id="{FBCF360E-9A28-41C1-A34D-B1268ACA25A0}"/>
              </a:ext>
            </a:extLst>
          </p:cNvPr>
          <p:cNvSpPr/>
          <p:nvPr/>
        </p:nvSpPr>
        <p:spPr>
          <a:xfrm>
            <a:off x="3009488" y="2631477"/>
            <a:ext cx="630300" cy="15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5;p51">
            <a:extLst>
              <a:ext uri="{FF2B5EF4-FFF2-40B4-BE49-F238E27FC236}">
                <a16:creationId xmlns:a16="http://schemas.microsoft.com/office/drawing/2014/main" id="{DF8CE4A1-2E45-4924-946C-1C656FE3DBF3}"/>
              </a:ext>
            </a:extLst>
          </p:cNvPr>
          <p:cNvSpPr txBox="1"/>
          <p:nvPr/>
        </p:nvSpPr>
        <p:spPr>
          <a:xfrm>
            <a:off x="2565338" y="3285977"/>
            <a:ext cx="26076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Beri nama file dan akhiri dengan ekstensi </a:t>
            </a:r>
            <a:r>
              <a:rPr lang="en" sz="1200" b="1"/>
              <a:t>.R</a:t>
            </a:r>
            <a:r>
              <a:rPr lang="en" sz="1200"/>
              <a:t>. Di sini, saya memberi nama filenya dengan </a:t>
            </a:r>
            <a:r>
              <a:rPr lang="en" sz="1200" b="1"/>
              <a:t>berkenalan_dengan_r.R</a:t>
            </a:r>
            <a:endParaRPr sz="1200" b="1"/>
          </a:p>
        </p:txBody>
      </p:sp>
      <p:sp>
        <p:nvSpPr>
          <p:cNvPr id="9" name="Google Shape;476;p51">
            <a:extLst>
              <a:ext uri="{FF2B5EF4-FFF2-40B4-BE49-F238E27FC236}">
                <a16:creationId xmlns:a16="http://schemas.microsoft.com/office/drawing/2014/main" id="{BA84611D-911E-46E7-A718-9C0D7041EF50}"/>
              </a:ext>
            </a:extLst>
          </p:cNvPr>
          <p:cNvSpPr txBox="1"/>
          <p:nvPr/>
        </p:nvSpPr>
        <p:spPr>
          <a:xfrm>
            <a:off x="5704113" y="3135677"/>
            <a:ext cx="26076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Pada jendela script, nama file akan tercantum sebagai judul jendela</a:t>
            </a:r>
            <a:endParaRPr sz="1200" b="1"/>
          </a:p>
        </p:txBody>
      </p:sp>
      <p:cxnSp>
        <p:nvCxnSpPr>
          <p:cNvPr id="10" name="Google Shape;477;p51">
            <a:extLst>
              <a:ext uri="{FF2B5EF4-FFF2-40B4-BE49-F238E27FC236}">
                <a16:creationId xmlns:a16="http://schemas.microsoft.com/office/drawing/2014/main" id="{46070335-7D94-4E50-896F-FCF44E15E4BA}"/>
              </a:ext>
            </a:extLst>
          </p:cNvPr>
          <p:cNvCxnSpPr/>
          <p:nvPr/>
        </p:nvCxnSpPr>
        <p:spPr>
          <a:xfrm>
            <a:off x="2094238" y="2103015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478;p51">
            <a:extLst>
              <a:ext uri="{FF2B5EF4-FFF2-40B4-BE49-F238E27FC236}">
                <a16:creationId xmlns:a16="http://schemas.microsoft.com/office/drawing/2014/main" id="{83877BB2-5EB7-4169-9947-D04E5ADB23A1}"/>
              </a:ext>
            </a:extLst>
          </p:cNvPr>
          <p:cNvCxnSpPr/>
          <p:nvPr/>
        </p:nvCxnSpPr>
        <p:spPr>
          <a:xfrm>
            <a:off x="5288613" y="2103015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479;p51">
            <a:extLst>
              <a:ext uri="{FF2B5EF4-FFF2-40B4-BE49-F238E27FC236}">
                <a16:creationId xmlns:a16="http://schemas.microsoft.com/office/drawing/2014/main" id="{E09C6D48-D891-4D32-A5E7-243BAF7C0BB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161538" y="1642802"/>
            <a:ext cx="846300" cy="14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0;p51">
            <a:extLst>
              <a:ext uri="{FF2B5EF4-FFF2-40B4-BE49-F238E27FC236}">
                <a16:creationId xmlns:a16="http://schemas.microsoft.com/office/drawing/2014/main" id="{1314EC57-F466-42F5-81A2-AA826F1FBE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24638" y="2788977"/>
            <a:ext cx="544500" cy="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393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Memanggil Script R</a:t>
            </a:r>
            <a:endParaRPr lang="en-ID" dirty="0"/>
          </a:p>
        </p:txBody>
      </p:sp>
      <p:sp>
        <p:nvSpPr>
          <p:cNvPr id="14" name="Google Shape;488;p52">
            <a:extLst>
              <a:ext uri="{FF2B5EF4-FFF2-40B4-BE49-F238E27FC236}">
                <a16:creationId xmlns:a16="http://schemas.microsoft.com/office/drawing/2014/main" id="{1C649208-9244-490A-927E-0A1D2D3632AB}"/>
              </a:ext>
            </a:extLst>
          </p:cNvPr>
          <p:cNvSpPr txBox="1"/>
          <p:nvPr/>
        </p:nvSpPr>
        <p:spPr>
          <a:xfrm>
            <a:off x="324669" y="1038896"/>
            <a:ext cx="73464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latihan, kita tutup dulu Script yang sedang digunakan. Lalu kita akan memanggilnya kembali</a:t>
            </a:r>
            <a:endParaRPr/>
          </a:p>
        </p:txBody>
      </p:sp>
      <p:pic>
        <p:nvPicPr>
          <p:cNvPr id="15" name="Google Shape;489;p52">
            <a:extLst>
              <a:ext uri="{FF2B5EF4-FFF2-40B4-BE49-F238E27FC236}">
                <a16:creationId xmlns:a16="http://schemas.microsoft.com/office/drawing/2014/main" id="{4961DC9B-D7A8-4D08-9618-8E3377156A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61403" b="20873"/>
          <a:stretch/>
        </p:blipFill>
        <p:spPr>
          <a:xfrm>
            <a:off x="324669" y="1772746"/>
            <a:ext cx="2295874" cy="26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90;p52">
            <a:extLst>
              <a:ext uri="{FF2B5EF4-FFF2-40B4-BE49-F238E27FC236}">
                <a16:creationId xmlns:a16="http://schemas.microsoft.com/office/drawing/2014/main" id="{0E1606A8-2838-44FC-A058-6893411592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720" y="1772744"/>
            <a:ext cx="2214325" cy="15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91;p52">
            <a:extLst>
              <a:ext uri="{FF2B5EF4-FFF2-40B4-BE49-F238E27FC236}">
                <a16:creationId xmlns:a16="http://schemas.microsoft.com/office/drawing/2014/main" id="{4EE1E49B-B556-4262-9C84-59F9D32FC3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33932"/>
          <a:stretch/>
        </p:blipFill>
        <p:spPr>
          <a:xfrm>
            <a:off x="5912394" y="1772734"/>
            <a:ext cx="2715801" cy="16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492;p52">
            <a:extLst>
              <a:ext uri="{FF2B5EF4-FFF2-40B4-BE49-F238E27FC236}">
                <a16:creationId xmlns:a16="http://schemas.microsoft.com/office/drawing/2014/main" id="{6600F762-278F-4BB8-896B-96B586DE83C3}"/>
              </a:ext>
            </a:extLst>
          </p:cNvPr>
          <p:cNvCxnSpPr/>
          <p:nvPr/>
        </p:nvCxnSpPr>
        <p:spPr>
          <a:xfrm>
            <a:off x="2652382" y="2454434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93;p52">
            <a:extLst>
              <a:ext uri="{FF2B5EF4-FFF2-40B4-BE49-F238E27FC236}">
                <a16:creationId xmlns:a16="http://schemas.microsoft.com/office/drawing/2014/main" id="{A6E869B6-A270-48C1-B596-692AD7C95FB8}"/>
              </a:ext>
            </a:extLst>
          </p:cNvPr>
          <p:cNvCxnSpPr/>
          <p:nvPr/>
        </p:nvCxnSpPr>
        <p:spPr>
          <a:xfrm>
            <a:off x="5405457" y="2454434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494;p52">
            <a:extLst>
              <a:ext uri="{FF2B5EF4-FFF2-40B4-BE49-F238E27FC236}">
                <a16:creationId xmlns:a16="http://schemas.microsoft.com/office/drawing/2014/main" id="{7752A4AA-623F-4678-AAE8-F2E34AC423C3}"/>
              </a:ext>
            </a:extLst>
          </p:cNvPr>
          <p:cNvSpPr txBox="1"/>
          <p:nvPr/>
        </p:nvSpPr>
        <p:spPr>
          <a:xfrm>
            <a:off x="3058944" y="3435846"/>
            <a:ext cx="229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Pilih file yang akan dibuka, lalu klik Open</a:t>
            </a:r>
            <a:endParaRPr sz="1200"/>
          </a:p>
        </p:txBody>
      </p:sp>
      <p:sp>
        <p:nvSpPr>
          <p:cNvPr id="21" name="Google Shape;495;p52">
            <a:extLst>
              <a:ext uri="{FF2B5EF4-FFF2-40B4-BE49-F238E27FC236}">
                <a16:creationId xmlns:a16="http://schemas.microsoft.com/office/drawing/2014/main" id="{77C067CE-52AA-43C4-AF26-747910480431}"/>
              </a:ext>
            </a:extLst>
          </p:cNvPr>
          <p:cNvSpPr txBox="1"/>
          <p:nvPr/>
        </p:nvSpPr>
        <p:spPr>
          <a:xfrm>
            <a:off x="5912394" y="3533571"/>
            <a:ext cx="257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 (Script) telah berhasil dipanggil dan masuk ke jendela Script kita.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9572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Google Shape;230;p31">
            <a:extLst>
              <a:ext uri="{FF2B5EF4-FFF2-40B4-BE49-F238E27FC236}">
                <a16:creationId xmlns:a16="http://schemas.microsoft.com/office/drawing/2014/main" id="{7DF90168-489B-46B9-BABC-9E4F0D42F2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504" y="1360204"/>
            <a:ext cx="39358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BDF727-E827-462C-AACA-B3284782BCF2}"/>
              </a:ext>
            </a:extLst>
          </p:cNvPr>
          <p:cNvSpPr/>
          <p:nvPr/>
        </p:nvSpPr>
        <p:spPr>
          <a:xfrm>
            <a:off x="6948264" y="3219822"/>
            <a:ext cx="2206613" cy="1584176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5A489CE-4CF7-4A5E-A84A-3EB9B4DC3621}"/>
              </a:ext>
            </a:extLst>
          </p:cNvPr>
          <p:cNvSpPr txBox="1">
            <a:spLocks/>
          </p:cNvSpPr>
          <p:nvPr/>
        </p:nvSpPr>
        <p:spPr>
          <a:xfrm>
            <a:off x="4860032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8677AAF-0EA9-49B9-89D9-F160C71275EA}"/>
              </a:ext>
            </a:extLst>
          </p:cNvPr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1B14AB3-574E-44E2-AE50-75BB19EBBA93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5B75567-ABBF-4863-BB7B-D9CE6A927FCE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  <p:pic>
        <p:nvPicPr>
          <p:cNvPr id="17" name="Google Shape;230;p31">
            <a:extLst>
              <a:ext uri="{FF2B5EF4-FFF2-40B4-BE49-F238E27FC236}">
                <a16:creationId xmlns:a16="http://schemas.microsoft.com/office/drawing/2014/main" id="{3B1B0B59-48BE-47EB-9285-D9AF86A4BA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311" y="1353356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0;p31">
            <a:extLst>
              <a:ext uri="{FF2B5EF4-FFF2-40B4-BE49-F238E27FC236}">
                <a16:creationId xmlns:a16="http://schemas.microsoft.com/office/drawing/2014/main" id="{C92E17F7-2691-4735-92CD-2C3D31456C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0142" y="3258270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30;p31">
            <a:extLst>
              <a:ext uri="{FF2B5EF4-FFF2-40B4-BE49-F238E27FC236}">
                <a16:creationId xmlns:a16="http://schemas.microsoft.com/office/drawing/2014/main" id="{CBCAD13D-4DAE-47B2-9C35-D7D244ED44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9589" y="3253356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30;p31">
            <a:extLst>
              <a:ext uri="{FF2B5EF4-FFF2-40B4-BE49-F238E27FC236}">
                <a16:creationId xmlns:a16="http://schemas.microsoft.com/office/drawing/2014/main" id="{1F124786-D4E3-44C1-8F75-503F2EA0A1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0662" y="3237425"/>
            <a:ext cx="393586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88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Nur Khotimah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 Analyst | Data Enthusiast</a:t>
            </a: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AAA3FAE9-D2C2-47CE-8B2F-05FCF3F9EC2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6108" y="4451570"/>
            <a:ext cx="295652" cy="28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D60D0-B1AC-4725-A9CE-42DF6F654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51570"/>
            <a:ext cx="272804" cy="2728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A86678-E963-4D97-BA58-DBF05A84EAA5}"/>
              </a:ext>
            </a:extLst>
          </p:cNvPr>
          <p:cNvSpPr/>
          <p:nvPr/>
        </p:nvSpPr>
        <p:spPr>
          <a:xfrm>
            <a:off x="5796136" y="4357541"/>
            <a:ext cx="292138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0">
              <a:lnSpc>
                <a:spcPct val="150000"/>
              </a:lnSpc>
            </a:pPr>
            <a:r>
              <a:rPr lang="de-DE" sz="1400" dirty="0">
                <a:solidFill>
                  <a:srgbClr val="32AEB8"/>
                </a:solidFill>
              </a:rPr>
              <a:t>Khotimnr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BD1078-1D73-4422-B702-13943FF82C6A}"/>
              </a:ext>
            </a:extLst>
          </p:cNvPr>
          <p:cNvSpPr/>
          <p:nvPr/>
        </p:nvSpPr>
        <p:spPr>
          <a:xfrm>
            <a:off x="2051720" y="4356438"/>
            <a:ext cx="1656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0">
              <a:lnSpc>
                <a:spcPct val="150000"/>
              </a:lnSpc>
            </a:pPr>
            <a:r>
              <a:rPr lang="de-DE" sz="1400" dirty="0">
                <a:solidFill>
                  <a:srgbClr val="32AEB8"/>
                </a:solidFill>
              </a:rPr>
              <a:t>Nur Khotimah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Menyimpan objek R</a:t>
            </a:r>
            <a:endParaRPr lang="en-ID" dirty="0"/>
          </a:p>
        </p:txBody>
      </p:sp>
      <p:pic>
        <p:nvPicPr>
          <p:cNvPr id="24" name="Google Shape;518;p54">
            <a:extLst>
              <a:ext uri="{FF2B5EF4-FFF2-40B4-BE49-F238E27FC236}">
                <a16:creationId xmlns:a16="http://schemas.microsoft.com/office/drawing/2014/main" id="{12DC1833-6369-48B0-A7D5-6389003E3B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9325" y="1997700"/>
            <a:ext cx="11620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19;p54">
            <a:extLst>
              <a:ext uri="{FF2B5EF4-FFF2-40B4-BE49-F238E27FC236}">
                <a16:creationId xmlns:a16="http://schemas.microsoft.com/office/drawing/2014/main" id="{392A4208-5FFF-4BCE-85D8-1D2BC05AFA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325" y="2269925"/>
            <a:ext cx="27622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520;p54">
            <a:extLst>
              <a:ext uri="{FF2B5EF4-FFF2-40B4-BE49-F238E27FC236}">
                <a16:creationId xmlns:a16="http://schemas.microsoft.com/office/drawing/2014/main" id="{88308897-88BD-4604-B0E0-E627B72669FC}"/>
              </a:ext>
            </a:extLst>
          </p:cNvPr>
          <p:cNvSpPr txBox="1"/>
          <p:nvPr/>
        </p:nvSpPr>
        <p:spPr>
          <a:xfrm>
            <a:off x="311700" y="864125"/>
            <a:ext cx="73929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Objek R dapat disimpan pada hardisk sesuai dengan direktori yang ditentukan. Pada kasus ini, saya mengatur direktori kerja di D:/Pro Skill/Direktori Baru, oleh karena itu file akan tersimpan di sana.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Berikut contoh cara menyimpan objek R</a:t>
            </a:r>
            <a:endParaRPr sz="1400" dirty="0"/>
          </a:p>
        </p:txBody>
      </p:sp>
      <p:sp>
        <p:nvSpPr>
          <p:cNvPr id="28" name="Google Shape;521;p54">
            <a:extLst>
              <a:ext uri="{FF2B5EF4-FFF2-40B4-BE49-F238E27FC236}">
                <a16:creationId xmlns:a16="http://schemas.microsoft.com/office/drawing/2014/main" id="{337649C8-FAA1-4874-95EF-4BC9161DAB03}"/>
              </a:ext>
            </a:extLst>
          </p:cNvPr>
          <p:cNvSpPr txBox="1"/>
          <p:nvPr/>
        </p:nvSpPr>
        <p:spPr>
          <a:xfrm>
            <a:off x="754124" y="1915621"/>
            <a:ext cx="35622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Sebagai contoh, kita buat objek berupa variabel objek yang berisi nilai 10.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Setelah kita melakukan assignment tersebut, maka variabel objek akan ada dalam environment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Kita simpan </a:t>
            </a:r>
            <a:r>
              <a:rPr lang="en" sz="1400" b="1" dirty="0"/>
              <a:t>objek</a:t>
            </a:r>
            <a:r>
              <a:rPr lang="en" sz="1400" dirty="0"/>
              <a:t> tersebut dengan nama file “</a:t>
            </a:r>
            <a:r>
              <a:rPr lang="en" sz="1400" b="1" dirty="0"/>
              <a:t>objek.rda</a:t>
            </a:r>
            <a:r>
              <a:rPr lang="en" sz="1400" dirty="0"/>
              <a:t>”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Setelah kode dieksekusi, maka file akan tersimpan di direktori.</a:t>
            </a:r>
            <a:endParaRPr sz="1400" dirty="0"/>
          </a:p>
        </p:txBody>
      </p:sp>
      <p:pic>
        <p:nvPicPr>
          <p:cNvPr id="29" name="Google Shape;522;p54">
            <a:extLst>
              <a:ext uri="{FF2B5EF4-FFF2-40B4-BE49-F238E27FC236}">
                <a16:creationId xmlns:a16="http://schemas.microsoft.com/office/drawing/2014/main" id="{29C066CC-A1B7-426E-A2F2-C3794B3CBE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325" y="3474175"/>
            <a:ext cx="24574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523;p54">
            <a:extLst>
              <a:ext uri="{FF2B5EF4-FFF2-40B4-BE49-F238E27FC236}">
                <a16:creationId xmlns:a16="http://schemas.microsoft.com/office/drawing/2014/main" id="{61278DA8-2CD7-4590-AE81-034DD4791C2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323" y="3754375"/>
            <a:ext cx="2762250" cy="972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524;p54">
            <a:extLst>
              <a:ext uri="{FF2B5EF4-FFF2-40B4-BE49-F238E27FC236}">
                <a16:creationId xmlns:a16="http://schemas.microsoft.com/office/drawing/2014/main" id="{F1D3638B-1B8B-4246-8D8E-8D52406AF557}"/>
              </a:ext>
            </a:extLst>
          </p:cNvPr>
          <p:cNvCxnSpPr>
            <a:cxnSpLocks/>
          </p:cNvCxnSpPr>
          <p:nvPr/>
        </p:nvCxnSpPr>
        <p:spPr>
          <a:xfrm>
            <a:off x="4312525" y="2091775"/>
            <a:ext cx="67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25;p54">
            <a:extLst>
              <a:ext uri="{FF2B5EF4-FFF2-40B4-BE49-F238E27FC236}">
                <a16:creationId xmlns:a16="http://schemas.microsoft.com/office/drawing/2014/main" id="{890C7C38-9BB1-4A66-B664-6CD0885541AB}"/>
              </a:ext>
            </a:extLst>
          </p:cNvPr>
          <p:cNvCxnSpPr>
            <a:cxnSpLocks/>
          </p:cNvCxnSpPr>
          <p:nvPr/>
        </p:nvCxnSpPr>
        <p:spPr>
          <a:xfrm>
            <a:off x="4283850" y="2822475"/>
            <a:ext cx="859800" cy="3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26;p54">
            <a:extLst>
              <a:ext uri="{FF2B5EF4-FFF2-40B4-BE49-F238E27FC236}">
                <a16:creationId xmlns:a16="http://schemas.microsoft.com/office/drawing/2014/main" id="{008D41A2-DC5A-441B-9195-AAE1F73801E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316324" y="3321571"/>
            <a:ext cx="693001" cy="2430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527;p54">
            <a:extLst>
              <a:ext uri="{FF2B5EF4-FFF2-40B4-BE49-F238E27FC236}">
                <a16:creationId xmlns:a16="http://schemas.microsoft.com/office/drawing/2014/main" id="{DB1C6DC8-8393-4E44-A3F2-3A4D1D7EBC58}"/>
              </a:ext>
            </a:extLst>
          </p:cNvPr>
          <p:cNvCxnSpPr>
            <a:cxnSpLocks/>
          </p:cNvCxnSpPr>
          <p:nvPr/>
        </p:nvCxnSpPr>
        <p:spPr>
          <a:xfrm>
            <a:off x="4226550" y="3796725"/>
            <a:ext cx="1504200" cy="8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035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" dirty="0"/>
              <a:t>Memanggil objek R</a:t>
            </a:r>
            <a:endParaRPr lang="en-ID" dirty="0"/>
          </a:p>
        </p:txBody>
      </p:sp>
      <p:sp>
        <p:nvSpPr>
          <p:cNvPr id="11" name="Google Shape;532;p55">
            <a:extLst>
              <a:ext uri="{FF2B5EF4-FFF2-40B4-BE49-F238E27FC236}">
                <a16:creationId xmlns:a16="http://schemas.microsoft.com/office/drawing/2014/main" id="{A9E8E292-5E6E-40F5-8905-2F14D45305E3}"/>
              </a:ext>
            </a:extLst>
          </p:cNvPr>
          <p:cNvSpPr txBox="1"/>
          <p:nvPr/>
        </p:nvSpPr>
        <p:spPr>
          <a:xfrm>
            <a:off x="311700" y="864125"/>
            <a:ext cx="73929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Objek yang telah disimpan dapat dipanggil lagi. Untuk contoh, kita akan memanggil file bernama bilangan.rda yang saya simpan di direktori D:/Pro Skill. (Anda boleh menyimpannya di mana saja)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Code untuk memanggil file tersebut adalah sebagai berikut.</a:t>
            </a:r>
            <a:endParaRPr dirty="0"/>
          </a:p>
        </p:txBody>
      </p:sp>
      <p:pic>
        <p:nvPicPr>
          <p:cNvPr id="12" name="Google Shape;536;p55">
            <a:extLst>
              <a:ext uri="{FF2B5EF4-FFF2-40B4-BE49-F238E27FC236}">
                <a16:creationId xmlns:a16="http://schemas.microsoft.com/office/drawing/2014/main" id="{F23B4F8E-8757-4D2A-B5B8-8F1DF3FB5E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495" y="2873427"/>
            <a:ext cx="4154850" cy="20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537;p55">
            <a:extLst>
              <a:ext uri="{FF2B5EF4-FFF2-40B4-BE49-F238E27FC236}">
                <a16:creationId xmlns:a16="http://schemas.microsoft.com/office/drawing/2014/main" id="{8D061A85-073D-4506-8249-F9796FCBB967}"/>
              </a:ext>
            </a:extLst>
          </p:cNvPr>
          <p:cNvSpPr/>
          <p:nvPr/>
        </p:nvSpPr>
        <p:spPr>
          <a:xfrm>
            <a:off x="1691680" y="3507854"/>
            <a:ext cx="1518600" cy="28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38;p55">
            <a:extLst>
              <a:ext uri="{FF2B5EF4-FFF2-40B4-BE49-F238E27FC236}">
                <a16:creationId xmlns:a16="http://schemas.microsoft.com/office/drawing/2014/main" id="{E7CE8CEF-4F1D-4C8C-A0D3-CF01F0C8C1D1}"/>
              </a:ext>
            </a:extLst>
          </p:cNvPr>
          <p:cNvSpPr/>
          <p:nvPr/>
        </p:nvSpPr>
        <p:spPr>
          <a:xfrm>
            <a:off x="3310950" y="3507854"/>
            <a:ext cx="1394400" cy="2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539;p55">
            <a:extLst>
              <a:ext uri="{FF2B5EF4-FFF2-40B4-BE49-F238E27FC236}">
                <a16:creationId xmlns:a16="http://schemas.microsoft.com/office/drawing/2014/main" id="{DFDB37A5-E81A-4993-8021-0495A23E7C66}"/>
              </a:ext>
            </a:extLst>
          </p:cNvPr>
          <p:cNvCxnSpPr>
            <a:stCxn id="13" idx="2"/>
          </p:cNvCxnSpPr>
          <p:nvPr/>
        </p:nvCxnSpPr>
        <p:spPr>
          <a:xfrm flipH="1">
            <a:off x="2350780" y="3536354"/>
            <a:ext cx="100200" cy="6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40;p55">
            <a:extLst>
              <a:ext uri="{FF2B5EF4-FFF2-40B4-BE49-F238E27FC236}">
                <a16:creationId xmlns:a16="http://schemas.microsoft.com/office/drawing/2014/main" id="{7E7E2371-C2AF-4A23-91F4-6F721E554531}"/>
              </a:ext>
            </a:extLst>
          </p:cNvPr>
          <p:cNvSpPr txBox="1"/>
          <p:nvPr/>
        </p:nvSpPr>
        <p:spPr>
          <a:xfrm>
            <a:off x="1581150" y="4083918"/>
            <a:ext cx="172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Lokasi direktori/tempat file tersimpan</a:t>
            </a:r>
            <a:endParaRPr sz="1200" dirty="0"/>
          </a:p>
        </p:txBody>
      </p:sp>
      <p:sp>
        <p:nvSpPr>
          <p:cNvPr id="25" name="Google Shape;541;p55">
            <a:extLst>
              <a:ext uri="{FF2B5EF4-FFF2-40B4-BE49-F238E27FC236}">
                <a16:creationId xmlns:a16="http://schemas.microsoft.com/office/drawing/2014/main" id="{2DCA741B-D6FF-49CD-8A1F-6A8E4BCB7915}"/>
              </a:ext>
            </a:extLst>
          </p:cNvPr>
          <p:cNvSpPr txBox="1"/>
          <p:nvPr/>
        </p:nvSpPr>
        <p:spPr>
          <a:xfrm>
            <a:off x="3310950" y="3524987"/>
            <a:ext cx="139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Nama file</a:t>
            </a:r>
            <a:endParaRPr sz="1200"/>
          </a:p>
        </p:txBody>
      </p:sp>
      <p:pic>
        <p:nvPicPr>
          <p:cNvPr id="27" name="Google Shape;542;p55">
            <a:extLst>
              <a:ext uri="{FF2B5EF4-FFF2-40B4-BE49-F238E27FC236}">
                <a16:creationId xmlns:a16="http://schemas.microsoft.com/office/drawing/2014/main" id="{0EBA44F4-632A-4FC3-98E9-5B30D9B643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95" y="1821415"/>
            <a:ext cx="2073072" cy="97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90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Google Shape;230;p31">
            <a:extLst>
              <a:ext uri="{FF2B5EF4-FFF2-40B4-BE49-F238E27FC236}">
                <a16:creationId xmlns:a16="http://schemas.microsoft.com/office/drawing/2014/main" id="{7DF90168-489B-46B9-BABC-9E4F0D42F2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504" y="1360204"/>
            <a:ext cx="39358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5A489CE-4CF7-4A5E-A84A-3EB9B4DC3621}"/>
              </a:ext>
            </a:extLst>
          </p:cNvPr>
          <p:cNvSpPr txBox="1">
            <a:spLocks/>
          </p:cNvSpPr>
          <p:nvPr/>
        </p:nvSpPr>
        <p:spPr>
          <a:xfrm>
            <a:off x="4860032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8677AAF-0EA9-49B9-89D9-F160C71275EA}"/>
              </a:ext>
            </a:extLst>
          </p:cNvPr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1B14AB3-574E-44E2-AE50-75BB19EBBA93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5B75567-ABBF-4863-BB7B-D9CE6A927FCE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  <p:pic>
        <p:nvPicPr>
          <p:cNvPr id="17" name="Google Shape;230;p31">
            <a:extLst>
              <a:ext uri="{FF2B5EF4-FFF2-40B4-BE49-F238E27FC236}">
                <a16:creationId xmlns:a16="http://schemas.microsoft.com/office/drawing/2014/main" id="{3B1B0B59-48BE-47EB-9285-D9AF86A4BA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311" y="1353356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0;p31">
            <a:extLst>
              <a:ext uri="{FF2B5EF4-FFF2-40B4-BE49-F238E27FC236}">
                <a16:creationId xmlns:a16="http://schemas.microsoft.com/office/drawing/2014/main" id="{C92E17F7-2691-4735-92CD-2C3D31456C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0142" y="3258270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30;p31">
            <a:extLst>
              <a:ext uri="{FF2B5EF4-FFF2-40B4-BE49-F238E27FC236}">
                <a16:creationId xmlns:a16="http://schemas.microsoft.com/office/drawing/2014/main" id="{CBCAD13D-4DAE-47B2-9C35-D7D244ED44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9589" y="3253356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30;p31">
            <a:extLst>
              <a:ext uri="{FF2B5EF4-FFF2-40B4-BE49-F238E27FC236}">
                <a16:creationId xmlns:a16="http://schemas.microsoft.com/office/drawing/2014/main" id="{1F124786-D4E3-44C1-8F75-503F2EA0A1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0662" y="3237425"/>
            <a:ext cx="39358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30;p31">
            <a:extLst>
              <a:ext uri="{FF2B5EF4-FFF2-40B4-BE49-F238E27FC236}">
                <a16:creationId xmlns:a16="http://schemas.microsoft.com/office/drawing/2014/main" id="{7844FE69-67A1-4729-BBBC-4AE6EE2F8D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244" y="3237425"/>
            <a:ext cx="393586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72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2: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" dirty="0"/>
              <a:t>Aturan Dasar dan Gaya Bahasa 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7301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sz="3200" dirty="0"/>
              <a:t>Aturan Dasar dan Gaya Bahasa dalam R</a:t>
            </a:r>
          </a:p>
        </p:txBody>
      </p:sp>
      <p:sp>
        <p:nvSpPr>
          <p:cNvPr id="4" name="Rounded Rectangle 3"/>
          <p:cNvSpPr/>
          <p:nvPr/>
        </p:nvSpPr>
        <p:spPr>
          <a:xfrm rot="5400000">
            <a:off x="1887174" y="140644"/>
            <a:ext cx="540000" cy="3060017"/>
          </a:xfrm>
          <a:prstGeom prst="roundRect">
            <a:avLst>
              <a:gd name="adj" fmla="val 43226"/>
            </a:avLst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72069" y="1442311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0398" y="1472529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2A40D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rgbClr val="F2A40D"/>
              </a:solidFill>
              <a:cs typeface="Arial" pitchFamily="34" charset="0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F62209CA-3459-42F0-A435-F98CE8990F9A}"/>
              </a:ext>
            </a:extLst>
          </p:cNvPr>
          <p:cNvSpPr/>
          <p:nvPr/>
        </p:nvSpPr>
        <p:spPr>
          <a:xfrm rot="16200000">
            <a:off x="2358118" y="339309"/>
            <a:ext cx="540000" cy="4031780"/>
          </a:xfrm>
          <a:prstGeom prst="roundRect">
            <a:avLst>
              <a:gd name="adj" fmla="val 46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8F2131-4E1E-46BD-AEB6-370997E4CBE0}"/>
              </a:ext>
            </a:extLst>
          </p:cNvPr>
          <p:cNvSpPr/>
          <p:nvPr/>
        </p:nvSpPr>
        <p:spPr>
          <a:xfrm>
            <a:off x="663175" y="212253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89401-C368-4138-9B02-0321203E2847}"/>
              </a:ext>
            </a:extLst>
          </p:cNvPr>
          <p:cNvSpPr txBox="1"/>
          <p:nvPr/>
        </p:nvSpPr>
        <p:spPr>
          <a:xfrm>
            <a:off x="631504" y="21527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6BFA6A-4FAC-425E-976F-BD4E75960664}"/>
              </a:ext>
            </a:extLst>
          </p:cNvPr>
          <p:cNvSpPr txBox="1"/>
          <p:nvPr/>
        </p:nvSpPr>
        <p:spPr>
          <a:xfrm>
            <a:off x="2152396" y="215257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E1A3E0EB-2153-41B4-8446-7A6885356FCC}"/>
              </a:ext>
            </a:extLst>
          </p:cNvPr>
          <p:cNvSpPr/>
          <p:nvPr/>
        </p:nvSpPr>
        <p:spPr>
          <a:xfrm rot="5400000">
            <a:off x="1855590" y="1501089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AEC4E-C18E-480E-A938-C0FB11E1913C}"/>
              </a:ext>
            </a:extLst>
          </p:cNvPr>
          <p:cNvSpPr/>
          <p:nvPr/>
        </p:nvSpPr>
        <p:spPr>
          <a:xfrm>
            <a:off x="640485" y="280275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4E9393-463A-412D-BD4A-36085F351255}"/>
              </a:ext>
            </a:extLst>
          </p:cNvPr>
          <p:cNvSpPr txBox="1"/>
          <p:nvPr/>
        </p:nvSpPr>
        <p:spPr>
          <a:xfrm>
            <a:off x="608814" y="283297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D03B0-D9D0-4055-9A88-AE06D6B3B932}"/>
              </a:ext>
            </a:extLst>
          </p:cNvPr>
          <p:cNvSpPr txBox="1"/>
          <p:nvPr/>
        </p:nvSpPr>
        <p:spPr>
          <a:xfrm>
            <a:off x="2129706" y="28327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BC4F5A01-9A14-475E-A7BD-1CF037ED6AF4}"/>
              </a:ext>
            </a:extLst>
          </p:cNvPr>
          <p:cNvSpPr/>
          <p:nvPr/>
        </p:nvSpPr>
        <p:spPr>
          <a:xfrm rot="5400000">
            <a:off x="1855589" y="2181310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25EF18-94B2-446E-ACE9-6BD2C840ACE5}"/>
              </a:ext>
            </a:extLst>
          </p:cNvPr>
          <p:cNvSpPr/>
          <p:nvPr/>
        </p:nvSpPr>
        <p:spPr>
          <a:xfrm>
            <a:off x="640484" y="348297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44F28-7D2A-42A0-85C7-1670E84F53F1}"/>
              </a:ext>
            </a:extLst>
          </p:cNvPr>
          <p:cNvSpPr txBox="1"/>
          <p:nvPr/>
        </p:nvSpPr>
        <p:spPr>
          <a:xfrm>
            <a:off x="608813" y="351319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49EB8-B90C-4FB6-BCC9-2EAE81EB9993}"/>
              </a:ext>
            </a:extLst>
          </p:cNvPr>
          <p:cNvSpPr txBox="1"/>
          <p:nvPr/>
        </p:nvSpPr>
        <p:spPr>
          <a:xfrm>
            <a:off x="2129705" y="3513018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864622-5EB0-464E-9524-7CE78DFB4852}"/>
              </a:ext>
            </a:extLst>
          </p:cNvPr>
          <p:cNvSpPr txBox="1"/>
          <p:nvPr/>
        </p:nvSpPr>
        <p:spPr>
          <a:xfrm>
            <a:off x="867185" y="2188007"/>
            <a:ext cx="320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Case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Karakter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frase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khusus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2A2A-B34C-4FA1-B9D6-5866CC250C26}"/>
              </a:ext>
            </a:extLst>
          </p:cNvPr>
          <p:cNvSpPr txBox="1"/>
          <p:nvPr/>
        </p:nvSpPr>
        <p:spPr>
          <a:xfrm>
            <a:off x="688038" y="285978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Konvensi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penamaan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5F9C8-58B7-48FB-A209-BBE78F07EA2A}"/>
              </a:ext>
            </a:extLst>
          </p:cNvPr>
          <p:cNvSpPr txBox="1"/>
          <p:nvPr/>
        </p:nvSpPr>
        <p:spPr>
          <a:xfrm>
            <a:off x="903117" y="355366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Gaya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penulisan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syntax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0392D6-ED41-46A7-8007-7C008627A089}"/>
              </a:ext>
            </a:extLst>
          </p:cNvPr>
          <p:cNvSpPr txBox="1"/>
          <p:nvPr/>
        </p:nvSpPr>
        <p:spPr>
          <a:xfrm>
            <a:off x="585001" y="1509548"/>
            <a:ext cx="198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Case Sensitive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Google Shape;590;p60">
            <a:extLst>
              <a:ext uri="{FF2B5EF4-FFF2-40B4-BE49-F238E27FC236}">
                <a16:creationId xmlns:a16="http://schemas.microsoft.com/office/drawing/2014/main" id="{17BC1A48-8569-4AEA-9910-B76930DDFF06}"/>
              </a:ext>
            </a:extLst>
          </p:cNvPr>
          <p:cNvSpPr txBox="1"/>
          <p:nvPr/>
        </p:nvSpPr>
        <p:spPr>
          <a:xfrm>
            <a:off x="311700" y="864125"/>
            <a:ext cx="6276524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latinLnBrk="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Bahasa R adalah bahasa yang case sensitive.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17500" latinLnBrk="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Case sensitive maksudnya membedakan antara huruf kapital dan nonkapital saat mengenali suatu nama objek atau variabel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17500" latinLnBrk="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Contohnya, variabel jenis_kelamin dan Jenis_Kelamin adalah dua buah variabel yang berbeda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17500" latinLnBrk="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Untuk contoh syntax, kita akan membuat script yang baru yang kita simpan dengan nama </a:t>
            </a:r>
            <a:r>
              <a:rPr lang="en" sz="1200" b="1" kern="0" dirty="0">
                <a:solidFill>
                  <a:srgbClr val="000000"/>
                </a:solidFill>
                <a:cs typeface="Arial"/>
                <a:sym typeface="Arial"/>
              </a:rPr>
              <a:t>aturan_dan_gaya_r.R </a:t>
            </a: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(anda boleh menyimpannya di mana saja, tapi disarankan satu direktori dengan yang sebelumnya)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17500" latinLnBrk="0">
              <a:buClr>
                <a:srgbClr val="000000"/>
              </a:buClr>
              <a:buSzPts val="1400"/>
              <a:buFont typeface="Arial"/>
              <a:buChar char="●"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atinLnBrk="0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atinLnBrk="0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atinLnBrk="0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atinLnBrk="0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atinLnBrk="0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atinLnBrk="0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17500" latinLnBrk="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Jika kita eksekusi Jenis_kelamin (huruf J kapital) maka: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0" name="Google Shape;591;p60">
            <a:extLst>
              <a:ext uri="{FF2B5EF4-FFF2-40B4-BE49-F238E27FC236}">
                <a16:creationId xmlns:a16="http://schemas.microsoft.com/office/drawing/2014/main" id="{95D17558-F11B-44DA-B38A-CC3C9D799C1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7251" y="2571750"/>
            <a:ext cx="26003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92;p60">
            <a:extLst>
              <a:ext uri="{FF2B5EF4-FFF2-40B4-BE49-F238E27FC236}">
                <a16:creationId xmlns:a16="http://schemas.microsoft.com/office/drawing/2014/main" id="{0652FAA1-101E-44A2-8401-B5079ED072A8}"/>
              </a:ext>
            </a:extLst>
          </p:cNvPr>
          <p:cNvSpPr txBox="1"/>
          <p:nvPr/>
        </p:nvSpPr>
        <p:spPr>
          <a:xfrm>
            <a:off x="841100" y="2876952"/>
            <a:ext cx="38526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cs typeface="Arial"/>
                <a:sym typeface="Arial"/>
              </a:rPr>
              <a:t>Variabel jenis_kelamin dan Jenis_Kelamin berbeda, hal itu ditandai dengan munculnya dua variabel tersebut dalam environment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" name="Google Shape;593;p60">
            <a:extLst>
              <a:ext uri="{FF2B5EF4-FFF2-40B4-BE49-F238E27FC236}">
                <a16:creationId xmlns:a16="http://schemas.microsoft.com/office/drawing/2014/main" id="{275547C6-2CB2-4E60-AB7B-505B89165D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48" y="3982690"/>
            <a:ext cx="365482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94;p60">
            <a:extLst>
              <a:ext uri="{FF2B5EF4-FFF2-40B4-BE49-F238E27FC236}">
                <a16:creationId xmlns:a16="http://schemas.microsoft.com/office/drawing/2014/main" id="{1D768058-A7C3-46CF-9266-A498DF609D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44" y="2514711"/>
            <a:ext cx="2683551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657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sz="3200" dirty="0"/>
              <a:t>Aturan Dasar dan Gaya Bahasa dalam R</a:t>
            </a:r>
          </a:p>
        </p:txBody>
      </p:sp>
      <p:sp>
        <p:nvSpPr>
          <p:cNvPr id="4" name="Rounded Rectangle 3"/>
          <p:cNvSpPr/>
          <p:nvPr/>
        </p:nvSpPr>
        <p:spPr>
          <a:xfrm rot="5400000">
            <a:off x="1884853" y="142576"/>
            <a:ext cx="540000" cy="3060017"/>
          </a:xfrm>
          <a:prstGeom prst="roundRect">
            <a:avLst>
              <a:gd name="adj" fmla="val 43226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72069" y="1442311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0398" y="1472529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F62209CA-3459-42F0-A435-F98CE8990F9A}"/>
              </a:ext>
            </a:extLst>
          </p:cNvPr>
          <p:cNvSpPr/>
          <p:nvPr/>
        </p:nvSpPr>
        <p:spPr>
          <a:xfrm rot="16200000">
            <a:off x="1872237" y="825190"/>
            <a:ext cx="540000" cy="3060018"/>
          </a:xfrm>
          <a:prstGeom prst="roundRect">
            <a:avLst>
              <a:gd name="adj" fmla="val 46613"/>
            </a:avLst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8F2131-4E1E-46BD-AEB6-370997E4CBE0}"/>
              </a:ext>
            </a:extLst>
          </p:cNvPr>
          <p:cNvSpPr/>
          <p:nvPr/>
        </p:nvSpPr>
        <p:spPr>
          <a:xfrm>
            <a:off x="663175" y="212253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89401-C368-4138-9B02-0321203E2847}"/>
              </a:ext>
            </a:extLst>
          </p:cNvPr>
          <p:cNvSpPr txBox="1"/>
          <p:nvPr/>
        </p:nvSpPr>
        <p:spPr>
          <a:xfrm>
            <a:off x="631504" y="21527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2A40D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rgbClr val="F2A40D"/>
              </a:solidFill>
              <a:cs typeface="Arial" pitchFamily="34" charset="0"/>
            </a:endParaRP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E1A3E0EB-2153-41B4-8446-7A6885356FCC}"/>
              </a:ext>
            </a:extLst>
          </p:cNvPr>
          <p:cNvSpPr/>
          <p:nvPr/>
        </p:nvSpPr>
        <p:spPr>
          <a:xfrm rot="5400000">
            <a:off x="1855590" y="1501089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AEC4E-C18E-480E-A938-C0FB11E1913C}"/>
              </a:ext>
            </a:extLst>
          </p:cNvPr>
          <p:cNvSpPr/>
          <p:nvPr/>
        </p:nvSpPr>
        <p:spPr>
          <a:xfrm>
            <a:off x="640485" y="280275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4E9393-463A-412D-BD4A-36085F351255}"/>
              </a:ext>
            </a:extLst>
          </p:cNvPr>
          <p:cNvSpPr txBox="1"/>
          <p:nvPr/>
        </p:nvSpPr>
        <p:spPr>
          <a:xfrm>
            <a:off x="608814" y="283297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D03B0-D9D0-4055-9A88-AE06D6B3B932}"/>
              </a:ext>
            </a:extLst>
          </p:cNvPr>
          <p:cNvSpPr txBox="1"/>
          <p:nvPr/>
        </p:nvSpPr>
        <p:spPr>
          <a:xfrm>
            <a:off x="2129706" y="28327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BC4F5A01-9A14-475E-A7BD-1CF037ED6AF4}"/>
              </a:ext>
            </a:extLst>
          </p:cNvPr>
          <p:cNvSpPr/>
          <p:nvPr/>
        </p:nvSpPr>
        <p:spPr>
          <a:xfrm rot="5400000">
            <a:off x="1855589" y="2181310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25EF18-94B2-446E-ACE9-6BD2C840ACE5}"/>
              </a:ext>
            </a:extLst>
          </p:cNvPr>
          <p:cNvSpPr/>
          <p:nvPr/>
        </p:nvSpPr>
        <p:spPr>
          <a:xfrm>
            <a:off x="640484" y="348297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44F28-7D2A-42A0-85C7-1670E84F53F1}"/>
              </a:ext>
            </a:extLst>
          </p:cNvPr>
          <p:cNvSpPr txBox="1"/>
          <p:nvPr/>
        </p:nvSpPr>
        <p:spPr>
          <a:xfrm>
            <a:off x="608813" y="351319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49EB8-B90C-4FB6-BCC9-2EAE81EB9993}"/>
              </a:ext>
            </a:extLst>
          </p:cNvPr>
          <p:cNvSpPr txBox="1"/>
          <p:nvPr/>
        </p:nvSpPr>
        <p:spPr>
          <a:xfrm>
            <a:off x="2129705" y="3513018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2A2A-B34C-4FA1-B9D6-5866CC250C26}"/>
              </a:ext>
            </a:extLst>
          </p:cNvPr>
          <p:cNvSpPr txBox="1"/>
          <p:nvPr/>
        </p:nvSpPr>
        <p:spPr>
          <a:xfrm>
            <a:off x="688038" y="285978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Konvensi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penamaan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5F9C8-58B7-48FB-A209-BBE78F07EA2A}"/>
              </a:ext>
            </a:extLst>
          </p:cNvPr>
          <p:cNvSpPr txBox="1"/>
          <p:nvPr/>
        </p:nvSpPr>
        <p:spPr>
          <a:xfrm>
            <a:off x="903117" y="355366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Gaya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penulisan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syntax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4E5F0-A038-4B20-B844-0A19AA85AA4F}"/>
              </a:ext>
            </a:extLst>
          </p:cNvPr>
          <p:cNvSpPr txBox="1"/>
          <p:nvPr/>
        </p:nvSpPr>
        <p:spPr>
          <a:xfrm>
            <a:off x="585001" y="1509548"/>
            <a:ext cx="198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Case sensitive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79F331-CD6C-4287-9F54-B7A27AD55D48}"/>
              </a:ext>
            </a:extLst>
          </p:cNvPr>
          <p:cNvSpPr/>
          <p:nvPr/>
        </p:nvSpPr>
        <p:spPr>
          <a:xfrm>
            <a:off x="3275856" y="151657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C3C92-C926-4D97-B9D0-97E363428638}"/>
              </a:ext>
            </a:extLst>
          </p:cNvPr>
          <p:cNvSpPr txBox="1"/>
          <p:nvPr/>
        </p:nvSpPr>
        <p:spPr>
          <a:xfrm>
            <a:off x="-493285" y="2206109"/>
            <a:ext cx="320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Reserved words</a:t>
            </a:r>
          </a:p>
          <a:p>
            <a:pPr algn="r"/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0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Reserved Words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C6D54-A1C4-4406-8926-1A1056B969EE}"/>
              </a:ext>
            </a:extLst>
          </p:cNvPr>
          <p:cNvSpPr/>
          <p:nvPr/>
        </p:nvSpPr>
        <p:spPr>
          <a:xfrm>
            <a:off x="117303" y="480566"/>
            <a:ext cx="6430565" cy="403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Dalam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R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ada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beberapa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karakter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atau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kata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khusus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maksudnya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adalah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karakter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atau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kata yang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sudah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dipesan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(reserved word)</a:t>
            </a:r>
          </a:p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Maksud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sudah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dipesan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yaitu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sudah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digunakan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oleh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bahasa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R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sebagai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kata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atau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istilah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yang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menunjukkan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suatu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fungsi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tertentu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Contohnya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yaitu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kata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atau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huruf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save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load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sub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b="1" kern="0" dirty="0" err="1">
                <a:solidFill>
                  <a:srgbClr val="000000"/>
                </a:solidFill>
                <a:cs typeface="Arial"/>
                <a:sym typeface="Arial"/>
              </a:rPr>
              <a:t>gsub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c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 dan lain-lain</a:t>
            </a:r>
          </a:p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Kata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save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dan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load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adalah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fungsi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untuk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menyimpan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dan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memanggil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objek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R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seperti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yang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sudah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dicontohkan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pada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bagian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sebelumnya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.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Adapun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kegunaan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sub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b="1" kern="0" dirty="0" err="1">
                <a:solidFill>
                  <a:srgbClr val="000000"/>
                </a:solidFill>
                <a:cs typeface="Arial"/>
                <a:sym typeface="Arial"/>
              </a:rPr>
              <a:t>gsub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dan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c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ditunjukkan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pada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bagian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lain.</a:t>
            </a:r>
          </a:p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Kata yang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sudah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dipesan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TIDAK BOLEH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digunakan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sebagai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nama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variabel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untuk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menghindari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konflik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dan program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dapat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berjalan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dengan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baik</a:t>
            </a:r>
            <a:endParaRPr lang="en-ID"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Contoh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reserved word yang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sering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digunakan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sebagai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nama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variabel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adalah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data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df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dan </a:t>
            </a:r>
            <a:r>
              <a:rPr lang="en-ID" sz="1400" b="1" kern="0" dirty="0">
                <a:solidFill>
                  <a:srgbClr val="000000"/>
                </a:solidFill>
                <a:cs typeface="Arial"/>
                <a:sym typeface="Arial"/>
              </a:rPr>
              <a:t>dt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457200" lvl="0" indent="-317500" latinLnBrk="0">
              <a:lnSpc>
                <a:spcPct val="11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Cara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untuk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mengecek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reserved word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adalah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dengan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mengeksekusi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kata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tersebut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apabila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muncul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peringatan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error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artinya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kata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tersebut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belum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 “</a:t>
            </a:r>
            <a:r>
              <a:rPr lang="en-ID" sz="1400" kern="0" dirty="0" err="1">
                <a:solidFill>
                  <a:srgbClr val="000000"/>
                </a:solidFill>
                <a:cs typeface="Arial"/>
                <a:sym typeface="Arial"/>
              </a:rPr>
              <a:t>dipesan</a:t>
            </a:r>
            <a:r>
              <a:rPr lang="en-ID" sz="1400" kern="0" dirty="0">
                <a:solidFill>
                  <a:srgbClr val="000000"/>
                </a:solidFill>
                <a:cs typeface="Arial"/>
                <a:sym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607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Contoh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Reserved Word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Google Shape;619;p63">
            <a:extLst>
              <a:ext uri="{FF2B5EF4-FFF2-40B4-BE49-F238E27FC236}">
                <a16:creationId xmlns:a16="http://schemas.microsoft.com/office/drawing/2014/main" id="{7B01359B-574F-41D0-87C3-73F3B8B689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50" y="339502"/>
            <a:ext cx="4260300" cy="2997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20;p63">
            <a:extLst>
              <a:ext uri="{FF2B5EF4-FFF2-40B4-BE49-F238E27FC236}">
                <a16:creationId xmlns:a16="http://schemas.microsoft.com/office/drawing/2014/main" id="{086E709A-9D51-4FCE-9F05-819D4749CB50}"/>
              </a:ext>
            </a:extLst>
          </p:cNvPr>
          <p:cNvSpPr txBox="1"/>
          <p:nvPr/>
        </p:nvSpPr>
        <p:spPr>
          <a:xfrm>
            <a:off x="215516" y="3517122"/>
            <a:ext cx="4043100" cy="14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latinLnBrk="0">
              <a:lnSpc>
                <a:spcPct val="115000"/>
              </a:lnSpc>
              <a:buClr>
                <a:srgbClr val="32AEB8"/>
              </a:buClr>
              <a:buSzPts val="1400"/>
              <a:buFont typeface="Arial"/>
              <a:buChar char="●"/>
            </a:pPr>
            <a:r>
              <a:rPr lang="en" sz="1400" kern="0" dirty="0">
                <a:solidFill>
                  <a:srgbClr val="32AEB8"/>
                </a:solidFill>
                <a:cs typeface="Arial"/>
                <a:sym typeface="Arial"/>
              </a:rPr>
              <a:t>Kata dt dan df merupakan reserved word</a:t>
            </a:r>
            <a:endParaRPr sz="1400" kern="0" dirty="0">
              <a:solidFill>
                <a:srgbClr val="32AEB8"/>
              </a:solidFill>
              <a:cs typeface="Arial"/>
              <a:sym typeface="Arial"/>
            </a:endParaRPr>
          </a:p>
          <a:p>
            <a:pPr marL="457200" indent="-317500" latinLnBrk="0">
              <a:lnSpc>
                <a:spcPct val="115000"/>
              </a:lnSpc>
              <a:buClr>
                <a:srgbClr val="32AEB8"/>
              </a:buClr>
              <a:buSzPts val="1400"/>
              <a:buFont typeface="Arial"/>
              <a:buChar char="●"/>
            </a:pPr>
            <a:r>
              <a:rPr lang="en" sz="1400" kern="0" dirty="0">
                <a:solidFill>
                  <a:srgbClr val="32AEB8"/>
                </a:solidFill>
                <a:cs typeface="Arial"/>
                <a:sym typeface="Arial"/>
              </a:rPr>
              <a:t>Saat kedua kata tersebut dieksekusi akan muncul output seperti pada gambar</a:t>
            </a:r>
            <a:endParaRPr sz="1400" kern="0" dirty="0">
              <a:solidFill>
                <a:srgbClr val="32AEB8"/>
              </a:solidFill>
              <a:cs typeface="Arial"/>
              <a:sym typeface="Arial"/>
            </a:endParaRPr>
          </a:p>
          <a:p>
            <a:pPr marL="457200" indent="-317500" latinLnBrk="0">
              <a:lnSpc>
                <a:spcPct val="115000"/>
              </a:lnSpc>
              <a:buClr>
                <a:srgbClr val="32AEB8"/>
              </a:buClr>
              <a:buSzPts val="1400"/>
              <a:buFont typeface="Arial"/>
              <a:buChar char="●"/>
            </a:pPr>
            <a:r>
              <a:rPr lang="en" sz="1400" kern="0" dirty="0">
                <a:solidFill>
                  <a:srgbClr val="32AEB8"/>
                </a:solidFill>
                <a:cs typeface="Arial"/>
                <a:sym typeface="Arial"/>
              </a:rPr>
              <a:t>Hal itu menunjukkan bahwa dt dan df sudah dipesan.</a:t>
            </a:r>
            <a:endParaRPr sz="1400" kern="0" dirty="0">
              <a:solidFill>
                <a:srgbClr val="32AEB8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306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sz="3200" dirty="0"/>
              <a:t>Aturan Dasar dan Gaya Bahasa dalam R</a:t>
            </a:r>
          </a:p>
        </p:txBody>
      </p:sp>
      <p:sp>
        <p:nvSpPr>
          <p:cNvPr id="4" name="Rounded Rectangle 3"/>
          <p:cNvSpPr/>
          <p:nvPr/>
        </p:nvSpPr>
        <p:spPr>
          <a:xfrm rot="5400000">
            <a:off x="1884853" y="142576"/>
            <a:ext cx="540000" cy="3060017"/>
          </a:xfrm>
          <a:prstGeom prst="roundRect">
            <a:avLst>
              <a:gd name="adj" fmla="val 43226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72069" y="1442311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0398" y="1472529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F62209CA-3459-42F0-A435-F98CE8990F9A}"/>
              </a:ext>
            </a:extLst>
          </p:cNvPr>
          <p:cNvSpPr/>
          <p:nvPr/>
        </p:nvSpPr>
        <p:spPr>
          <a:xfrm rot="16200000">
            <a:off x="1872237" y="825190"/>
            <a:ext cx="540000" cy="3060018"/>
          </a:xfrm>
          <a:prstGeom prst="roundRect">
            <a:avLst>
              <a:gd name="adj" fmla="val 46613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8F2131-4E1E-46BD-AEB6-370997E4CBE0}"/>
              </a:ext>
            </a:extLst>
          </p:cNvPr>
          <p:cNvSpPr/>
          <p:nvPr/>
        </p:nvSpPr>
        <p:spPr>
          <a:xfrm>
            <a:off x="663175" y="212253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89401-C368-4138-9B02-0321203E2847}"/>
              </a:ext>
            </a:extLst>
          </p:cNvPr>
          <p:cNvSpPr txBox="1"/>
          <p:nvPr/>
        </p:nvSpPr>
        <p:spPr>
          <a:xfrm>
            <a:off x="631504" y="21527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E1A3E0EB-2153-41B4-8446-7A6885356FCC}"/>
              </a:ext>
            </a:extLst>
          </p:cNvPr>
          <p:cNvSpPr/>
          <p:nvPr/>
        </p:nvSpPr>
        <p:spPr>
          <a:xfrm rot="5400000">
            <a:off x="1855590" y="1501089"/>
            <a:ext cx="540000" cy="3060017"/>
          </a:xfrm>
          <a:prstGeom prst="roundRect">
            <a:avLst>
              <a:gd name="adj" fmla="val 50000"/>
            </a:avLst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AEC4E-C18E-480E-A938-C0FB11E1913C}"/>
              </a:ext>
            </a:extLst>
          </p:cNvPr>
          <p:cNvSpPr/>
          <p:nvPr/>
        </p:nvSpPr>
        <p:spPr>
          <a:xfrm>
            <a:off x="640485" y="280275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4E9393-463A-412D-BD4A-36085F351255}"/>
              </a:ext>
            </a:extLst>
          </p:cNvPr>
          <p:cNvSpPr txBox="1"/>
          <p:nvPr/>
        </p:nvSpPr>
        <p:spPr>
          <a:xfrm>
            <a:off x="608814" y="283297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2A40D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rgbClr val="F2A40D"/>
              </a:solidFill>
              <a:cs typeface="Arial" pitchFamily="34" charset="0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BC4F5A01-9A14-475E-A7BD-1CF037ED6AF4}"/>
              </a:ext>
            </a:extLst>
          </p:cNvPr>
          <p:cNvSpPr/>
          <p:nvPr/>
        </p:nvSpPr>
        <p:spPr>
          <a:xfrm rot="5400000">
            <a:off x="1855589" y="2181310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25EF18-94B2-446E-ACE9-6BD2C840ACE5}"/>
              </a:ext>
            </a:extLst>
          </p:cNvPr>
          <p:cNvSpPr/>
          <p:nvPr/>
        </p:nvSpPr>
        <p:spPr>
          <a:xfrm>
            <a:off x="640484" y="348297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44F28-7D2A-42A0-85C7-1670E84F53F1}"/>
              </a:ext>
            </a:extLst>
          </p:cNvPr>
          <p:cNvSpPr txBox="1"/>
          <p:nvPr/>
        </p:nvSpPr>
        <p:spPr>
          <a:xfrm>
            <a:off x="608813" y="351319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49EB8-B90C-4FB6-BCC9-2EAE81EB9993}"/>
              </a:ext>
            </a:extLst>
          </p:cNvPr>
          <p:cNvSpPr txBox="1"/>
          <p:nvPr/>
        </p:nvSpPr>
        <p:spPr>
          <a:xfrm>
            <a:off x="2129705" y="3513018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2A2A-B34C-4FA1-B9D6-5866CC250C26}"/>
              </a:ext>
            </a:extLst>
          </p:cNvPr>
          <p:cNvSpPr txBox="1"/>
          <p:nvPr/>
        </p:nvSpPr>
        <p:spPr>
          <a:xfrm>
            <a:off x="688038" y="285978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Konvensi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penamaan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5F9C8-58B7-48FB-A209-BBE78F07EA2A}"/>
              </a:ext>
            </a:extLst>
          </p:cNvPr>
          <p:cNvSpPr txBox="1"/>
          <p:nvPr/>
        </p:nvSpPr>
        <p:spPr>
          <a:xfrm>
            <a:off x="903117" y="355366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Gaya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penulisan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syntax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4E5F0-A038-4B20-B844-0A19AA85AA4F}"/>
              </a:ext>
            </a:extLst>
          </p:cNvPr>
          <p:cNvSpPr txBox="1"/>
          <p:nvPr/>
        </p:nvSpPr>
        <p:spPr>
          <a:xfrm>
            <a:off x="585001" y="1509548"/>
            <a:ext cx="198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Case sensitive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79F331-CD6C-4287-9F54-B7A27AD55D48}"/>
              </a:ext>
            </a:extLst>
          </p:cNvPr>
          <p:cNvSpPr/>
          <p:nvPr/>
        </p:nvSpPr>
        <p:spPr>
          <a:xfrm>
            <a:off x="3275856" y="151657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C3C92-C926-4D97-B9D0-97E363428638}"/>
              </a:ext>
            </a:extLst>
          </p:cNvPr>
          <p:cNvSpPr txBox="1"/>
          <p:nvPr/>
        </p:nvSpPr>
        <p:spPr>
          <a:xfrm>
            <a:off x="-493285" y="2206109"/>
            <a:ext cx="320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Reserved words</a:t>
            </a:r>
          </a:p>
          <a:p>
            <a:pPr algn="r"/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8442FA0-434E-4FCE-9604-881F6EA402DB}"/>
              </a:ext>
            </a:extLst>
          </p:cNvPr>
          <p:cNvSpPr/>
          <p:nvPr/>
        </p:nvSpPr>
        <p:spPr>
          <a:xfrm>
            <a:off x="3274911" y="220610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47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" dirty="0"/>
              <a:t>Disclaimer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1186" y="1428913"/>
            <a:ext cx="7281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2AEB8"/>
              </a:buCl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Pelatihan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ditujukan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keperluan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developer.</a:t>
            </a:r>
          </a:p>
          <a:p>
            <a:pPr>
              <a:buClr>
                <a:srgbClr val="32AEB8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rgbClr val="32AEB8"/>
              </a:buCl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pelatihan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sesederhana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dipahami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>
              <a:buClr>
                <a:srgbClr val="32AEB8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rgbClr val="32AEB8"/>
              </a:buCl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Keterampilan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dikuasai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dipraktikkan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*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775" y="771302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D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Konvensi</a:t>
            </a:r>
            <a:r>
              <a:rPr lang="en-ID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Penamaan</a:t>
            </a:r>
            <a:r>
              <a:rPr lang="en-ID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File dan </a:t>
            </a:r>
            <a:r>
              <a:rPr lang="en-ID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Objek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Google Shape;638;p65">
            <a:extLst>
              <a:ext uri="{FF2B5EF4-FFF2-40B4-BE49-F238E27FC236}">
                <a16:creationId xmlns:a16="http://schemas.microsoft.com/office/drawing/2014/main" id="{A6F0C8F6-A67E-4AEF-9636-63A191023F5C}"/>
              </a:ext>
            </a:extLst>
          </p:cNvPr>
          <p:cNvSpPr txBox="1"/>
          <p:nvPr/>
        </p:nvSpPr>
        <p:spPr>
          <a:xfrm>
            <a:off x="311701" y="711725"/>
            <a:ext cx="5986915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Ada aturan khusus yang tidak boleh dilanggar saat menamai variabel karena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200" dirty="0"/>
              <a:t>        jika dilanggar akan error, misalnya:  Awal nama variabel tidak boleh _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200" dirty="0"/>
              <a:t>       (underscore), ! (tanda seru), $ (dolar), dlsb</a:t>
            </a:r>
            <a:endParaRPr sz="12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Namun, ada juga suatu konvensi yang biasa digunakan oleh pengguna R agar penulisan R lebih rapi dan mudah dibaca oleh orang lain.</a:t>
            </a:r>
            <a:endParaRPr sz="12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Beberapa konvensi itu adalah sebagai berikut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Banyak versi mengenai ini, tapi disarankan menggunakan versi pengembang R-Studio yang dapat dilihat di: </a:t>
            </a:r>
            <a:r>
              <a:rPr lang="en" sz="1200" u="sng" dirty="0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http://r-pkgs.had.co.nz/style.html</a:t>
            </a:r>
            <a:r>
              <a:rPr lang="en" sz="1200" u="sng" dirty="0">
                <a:highlight>
                  <a:srgbClr val="FFFF00"/>
                </a:highlight>
              </a:rPr>
              <a:t> </a:t>
            </a:r>
            <a:endParaRPr sz="1200" u="sng" dirty="0">
              <a:highlight>
                <a:srgbClr val="FFFF00"/>
              </a:highlight>
            </a:endParaRPr>
          </a:p>
        </p:txBody>
      </p:sp>
      <p:graphicFrame>
        <p:nvGraphicFramePr>
          <p:cNvPr id="13" name="Google Shape;639;p65">
            <a:extLst>
              <a:ext uri="{FF2B5EF4-FFF2-40B4-BE49-F238E27FC236}">
                <a16:creationId xmlns:a16="http://schemas.microsoft.com/office/drawing/2014/main" id="{106AAB9A-4DCC-4A54-828D-7619E806A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838303"/>
              </p:ext>
            </p:extLst>
          </p:nvPr>
        </p:nvGraphicFramePr>
        <p:xfrm>
          <a:off x="639383" y="2197236"/>
          <a:ext cx="5556959" cy="2051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2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Nama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Sebaiknya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Nama file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Merepresentasikan isi file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latihan_r.R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lat.R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Nama variabel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Merepresentasikan isi objek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Kata dipisahkan oleh _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Huruf nonkapital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tinggi_tanaman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Tinggi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Nama fungsi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Merepresentasikan isi objek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Kata dipisahkan oleh _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Huruf nonkapital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kategori_nilai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KategoriNilai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6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sz="3200" dirty="0"/>
              <a:t>Aturan Dasar dan Gaya Bahasa dalam R</a:t>
            </a:r>
          </a:p>
        </p:txBody>
      </p:sp>
      <p:sp>
        <p:nvSpPr>
          <p:cNvPr id="4" name="Rounded Rectangle 3"/>
          <p:cNvSpPr/>
          <p:nvPr/>
        </p:nvSpPr>
        <p:spPr>
          <a:xfrm rot="5400000">
            <a:off x="1884853" y="142576"/>
            <a:ext cx="540000" cy="3060017"/>
          </a:xfrm>
          <a:prstGeom prst="roundRect">
            <a:avLst>
              <a:gd name="adj" fmla="val 43226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72069" y="1442311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0398" y="1472529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F62209CA-3459-42F0-A435-F98CE8990F9A}"/>
              </a:ext>
            </a:extLst>
          </p:cNvPr>
          <p:cNvSpPr/>
          <p:nvPr/>
        </p:nvSpPr>
        <p:spPr>
          <a:xfrm rot="16200000">
            <a:off x="1872237" y="825190"/>
            <a:ext cx="540000" cy="3060018"/>
          </a:xfrm>
          <a:prstGeom prst="roundRect">
            <a:avLst>
              <a:gd name="adj" fmla="val 46613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8F2131-4E1E-46BD-AEB6-370997E4CBE0}"/>
              </a:ext>
            </a:extLst>
          </p:cNvPr>
          <p:cNvSpPr/>
          <p:nvPr/>
        </p:nvSpPr>
        <p:spPr>
          <a:xfrm>
            <a:off x="663175" y="212253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89401-C368-4138-9B02-0321203E2847}"/>
              </a:ext>
            </a:extLst>
          </p:cNvPr>
          <p:cNvSpPr txBox="1"/>
          <p:nvPr/>
        </p:nvSpPr>
        <p:spPr>
          <a:xfrm>
            <a:off x="631504" y="21527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E1A3E0EB-2153-41B4-8446-7A6885356FCC}"/>
              </a:ext>
            </a:extLst>
          </p:cNvPr>
          <p:cNvSpPr/>
          <p:nvPr/>
        </p:nvSpPr>
        <p:spPr>
          <a:xfrm rot="5400000">
            <a:off x="1855590" y="1501089"/>
            <a:ext cx="540000" cy="3060017"/>
          </a:xfrm>
          <a:prstGeom prst="roundRect">
            <a:avLst>
              <a:gd name="adj" fmla="val 50000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AEC4E-C18E-480E-A938-C0FB11E1913C}"/>
              </a:ext>
            </a:extLst>
          </p:cNvPr>
          <p:cNvSpPr/>
          <p:nvPr/>
        </p:nvSpPr>
        <p:spPr>
          <a:xfrm>
            <a:off x="640485" y="280275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4E9393-463A-412D-BD4A-36085F351255}"/>
              </a:ext>
            </a:extLst>
          </p:cNvPr>
          <p:cNvSpPr txBox="1"/>
          <p:nvPr/>
        </p:nvSpPr>
        <p:spPr>
          <a:xfrm>
            <a:off x="608814" y="283297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BC4F5A01-9A14-475E-A7BD-1CF037ED6AF4}"/>
              </a:ext>
            </a:extLst>
          </p:cNvPr>
          <p:cNvSpPr/>
          <p:nvPr/>
        </p:nvSpPr>
        <p:spPr>
          <a:xfrm rot="5400000">
            <a:off x="1855589" y="2181310"/>
            <a:ext cx="540000" cy="3060017"/>
          </a:xfrm>
          <a:prstGeom prst="roundRect">
            <a:avLst>
              <a:gd name="adj" fmla="val 50000"/>
            </a:avLst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25EF18-94B2-446E-ACE9-6BD2C840ACE5}"/>
              </a:ext>
            </a:extLst>
          </p:cNvPr>
          <p:cNvSpPr/>
          <p:nvPr/>
        </p:nvSpPr>
        <p:spPr>
          <a:xfrm>
            <a:off x="640484" y="348297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44F28-7D2A-42A0-85C7-1670E84F53F1}"/>
              </a:ext>
            </a:extLst>
          </p:cNvPr>
          <p:cNvSpPr txBox="1"/>
          <p:nvPr/>
        </p:nvSpPr>
        <p:spPr>
          <a:xfrm>
            <a:off x="608813" y="351319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2A40D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rgbClr val="F2A40D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2A2A-B34C-4FA1-B9D6-5866CC250C26}"/>
              </a:ext>
            </a:extLst>
          </p:cNvPr>
          <p:cNvSpPr txBox="1"/>
          <p:nvPr/>
        </p:nvSpPr>
        <p:spPr>
          <a:xfrm>
            <a:off x="688038" y="285978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Konvensi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penamaan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5F9C8-58B7-48FB-A209-BBE78F07EA2A}"/>
              </a:ext>
            </a:extLst>
          </p:cNvPr>
          <p:cNvSpPr txBox="1"/>
          <p:nvPr/>
        </p:nvSpPr>
        <p:spPr>
          <a:xfrm>
            <a:off x="903117" y="355366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Gaya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penulisan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syntax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4E5F0-A038-4B20-B844-0A19AA85AA4F}"/>
              </a:ext>
            </a:extLst>
          </p:cNvPr>
          <p:cNvSpPr txBox="1"/>
          <p:nvPr/>
        </p:nvSpPr>
        <p:spPr>
          <a:xfrm>
            <a:off x="585001" y="1509548"/>
            <a:ext cx="198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Case sensitive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79F331-CD6C-4287-9F54-B7A27AD55D48}"/>
              </a:ext>
            </a:extLst>
          </p:cNvPr>
          <p:cNvSpPr/>
          <p:nvPr/>
        </p:nvSpPr>
        <p:spPr>
          <a:xfrm>
            <a:off x="3275856" y="151657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C3C92-C926-4D97-B9D0-97E363428638}"/>
              </a:ext>
            </a:extLst>
          </p:cNvPr>
          <p:cNvSpPr txBox="1"/>
          <p:nvPr/>
        </p:nvSpPr>
        <p:spPr>
          <a:xfrm>
            <a:off x="-493285" y="2206109"/>
            <a:ext cx="320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Reserved words</a:t>
            </a:r>
          </a:p>
          <a:p>
            <a:pPr algn="r"/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8442FA0-434E-4FCE-9604-881F6EA402DB}"/>
              </a:ext>
            </a:extLst>
          </p:cNvPr>
          <p:cNvSpPr/>
          <p:nvPr/>
        </p:nvSpPr>
        <p:spPr>
          <a:xfrm>
            <a:off x="3274911" y="220610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892B8115-BB28-41B4-9BE3-7277A2E522A6}"/>
              </a:ext>
            </a:extLst>
          </p:cNvPr>
          <p:cNvSpPr/>
          <p:nvPr/>
        </p:nvSpPr>
        <p:spPr>
          <a:xfrm>
            <a:off x="3264516" y="2899705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401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775" y="771302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D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Gaya </a:t>
            </a:r>
            <a:r>
              <a:rPr lang="en-ID" altLang="ko-K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Penulisan</a:t>
            </a:r>
            <a:r>
              <a:rPr lang="en-ID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Syntax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Google Shape;658;p67">
            <a:extLst>
              <a:ext uri="{FF2B5EF4-FFF2-40B4-BE49-F238E27FC236}">
                <a16:creationId xmlns:a16="http://schemas.microsoft.com/office/drawing/2014/main" id="{4C7EB701-3F61-4A3A-8D10-9EDAB63D241A}"/>
              </a:ext>
            </a:extLst>
          </p:cNvPr>
          <p:cNvSpPr txBox="1"/>
          <p:nvPr/>
        </p:nvSpPr>
        <p:spPr>
          <a:xfrm>
            <a:off x="311700" y="711725"/>
            <a:ext cx="6204516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Penulisan syntax sebenarnya bebas asalkan dapat dikenali oleh R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400" dirty="0"/>
              <a:t>      (tidak error)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Namun, untuk alasan kerapian dan kemudahan pembacaan ada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400" dirty="0"/>
              <a:t>      konvensi diantara pengguna R.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Sama seperti bagian sebelumnya, konvensi ini juga diambil dari tulisan pengembang R-studio yang dapat diakses di: </a:t>
            </a:r>
            <a:r>
              <a:rPr lang="en" sz="1400" u="sng" dirty="0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http://r-pkgs.had.co.nz/style.html</a:t>
            </a:r>
            <a:r>
              <a:rPr lang="en" sz="1400" u="sng" dirty="0">
                <a:highlight>
                  <a:srgbClr val="FFFF00"/>
                </a:highlight>
              </a:rPr>
              <a:t> </a:t>
            </a:r>
            <a:endParaRPr sz="1400" u="sng" dirty="0">
              <a:highlight>
                <a:srgbClr val="FFFF00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Beberapa konvensi gaya penulisan yaitu:</a:t>
            </a:r>
            <a:endParaRPr sz="1400" dirty="0"/>
          </a:p>
        </p:txBody>
      </p:sp>
      <p:graphicFrame>
        <p:nvGraphicFramePr>
          <p:cNvPr id="8" name="Google Shape;659;p67">
            <a:extLst>
              <a:ext uri="{FF2B5EF4-FFF2-40B4-BE49-F238E27FC236}">
                <a16:creationId xmlns:a16="http://schemas.microsoft.com/office/drawing/2014/main" id="{2E17D591-131C-43BA-97EB-F948E5E24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146511"/>
              </p:ext>
            </p:extLst>
          </p:nvPr>
        </p:nvGraphicFramePr>
        <p:xfrm>
          <a:off x="794732" y="2931790"/>
          <a:ext cx="5721484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Nama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Good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Bad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Spacing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 &lt;- 10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rataan = jumlah / n_data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x&lt;-10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rataan=jumlah/n_data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Curly braces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if (y &lt; 0 &amp;&amp; debug) {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  message("y is negative")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}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/>
                        <a:t>if (y &lt; 0 &amp;&amp; debug)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message("Y is negative")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07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sz="3200" dirty="0"/>
              <a:t>Aturan Dasar dan Gaya Bahasa dalam R</a:t>
            </a:r>
          </a:p>
        </p:txBody>
      </p:sp>
      <p:sp>
        <p:nvSpPr>
          <p:cNvPr id="4" name="Rounded Rectangle 3"/>
          <p:cNvSpPr/>
          <p:nvPr/>
        </p:nvSpPr>
        <p:spPr>
          <a:xfrm rot="5400000">
            <a:off x="1884853" y="142576"/>
            <a:ext cx="540000" cy="3060017"/>
          </a:xfrm>
          <a:prstGeom prst="roundRect">
            <a:avLst>
              <a:gd name="adj" fmla="val 43226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72069" y="1442311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0398" y="1472529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F62209CA-3459-42F0-A435-F98CE8990F9A}"/>
              </a:ext>
            </a:extLst>
          </p:cNvPr>
          <p:cNvSpPr/>
          <p:nvPr/>
        </p:nvSpPr>
        <p:spPr>
          <a:xfrm rot="16200000">
            <a:off x="1872237" y="825190"/>
            <a:ext cx="540000" cy="3060018"/>
          </a:xfrm>
          <a:prstGeom prst="roundRect">
            <a:avLst>
              <a:gd name="adj" fmla="val 46613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8F2131-4E1E-46BD-AEB6-370997E4CBE0}"/>
              </a:ext>
            </a:extLst>
          </p:cNvPr>
          <p:cNvSpPr/>
          <p:nvPr/>
        </p:nvSpPr>
        <p:spPr>
          <a:xfrm>
            <a:off x="663175" y="212253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89401-C368-4138-9B02-0321203E2847}"/>
              </a:ext>
            </a:extLst>
          </p:cNvPr>
          <p:cNvSpPr txBox="1"/>
          <p:nvPr/>
        </p:nvSpPr>
        <p:spPr>
          <a:xfrm>
            <a:off x="631504" y="21527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E1A3E0EB-2153-41B4-8446-7A6885356FCC}"/>
              </a:ext>
            </a:extLst>
          </p:cNvPr>
          <p:cNvSpPr/>
          <p:nvPr/>
        </p:nvSpPr>
        <p:spPr>
          <a:xfrm rot="5400000">
            <a:off x="1855590" y="1501089"/>
            <a:ext cx="540000" cy="3060017"/>
          </a:xfrm>
          <a:prstGeom prst="roundRect">
            <a:avLst>
              <a:gd name="adj" fmla="val 50000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AEC4E-C18E-480E-A938-C0FB11E1913C}"/>
              </a:ext>
            </a:extLst>
          </p:cNvPr>
          <p:cNvSpPr/>
          <p:nvPr/>
        </p:nvSpPr>
        <p:spPr>
          <a:xfrm>
            <a:off x="640485" y="280275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4E9393-463A-412D-BD4A-36085F351255}"/>
              </a:ext>
            </a:extLst>
          </p:cNvPr>
          <p:cNvSpPr txBox="1"/>
          <p:nvPr/>
        </p:nvSpPr>
        <p:spPr>
          <a:xfrm>
            <a:off x="608814" y="283297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BC4F5A01-9A14-475E-A7BD-1CF037ED6AF4}"/>
              </a:ext>
            </a:extLst>
          </p:cNvPr>
          <p:cNvSpPr/>
          <p:nvPr/>
        </p:nvSpPr>
        <p:spPr>
          <a:xfrm rot="5400000">
            <a:off x="1855589" y="2181310"/>
            <a:ext cx="540000" cy="3060017"/>
          </a:xfrm>
          <a:prstGeom prst="roundRect">
            <a:avLst>
              <a:gd name="adj" fmla="val 50000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25EF18-94B2-446E-ACE9-6BD2C840ACE5}"/>
              </a:ext>
            </a:extLst>
          </p:cNvPr>
          <p:cNvSpPr/>
          <p:nvPr/>
        </p:nvSpPr>
        <p:spPr>
          <a:xfrm>
            <a:off x="640484" y="348297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44F28-7D2A-42A0-85C7-1670E84F53F1}"/>
              </a:ext>
            </a:extLst>
          </p:cNvPr>
          <p:cNvSpPr txBox="1"/>
          <p:nvPr/>
        </p:nvSpPr>
        <p:spPr>
          <a:xfrm>
            <a:off x="608813" y="351319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AEB8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2A2A-B34C-4FA1-B9D6-5866CC250C26}"/>
              </a:ext>
            </a:extLst>
          </p:cNvPr>
          <p:cNvSpPr txBox="1"/>
          <p:nvPr/>
        </p:nvSpPr>
        <p:spPr>
          <a:xfrm>
            <a:off x="688038" y="285978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Konvensi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penamaan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5F9C8-58B7-48FB-A209-BBE78F07EA2A}"/>
              </a:ext>
            </a:extLst>
          </p:cNvPr>
          <p:cNvSpPr txBox="1"/>
          <p:nvPr/>
        </p:nvSpPr>
        <p:spPr>
          <a:xfrm>
            <a:off x="903117" y="355366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Gaya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penulisan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syntax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4E5F0-A038-4B20-B844-0A19AA85AA4F}"/>
              </a:ext>
            </a:extLst>
          </p:cNvPr>
          <p:cNvSpPr txBox="1"/>
          <p:nvPr/>
        </p:nvSpPr>
        <p:spPr>
          <a:xfrm>
            <a:off x="585001" y="1509548"/>
            <a:ext cx="198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Case sensitive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79F331-CD6C-4287-9F54-B7A27AD55D48}"/>
              </a:ext>
            </a:extLst>
          </p:cNvPr>
          <p:cNvSpPr/>
          <p:nvPr/>
        </p:nvSpPr>
        <p:spPr>
          <a:xfrm>
            <a:off x="3275856" y="151657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C3C92-C926-4D97-B9D0-97E363428638}"/>
              </a:ext>
            </a:extLst>
          </p:cNvPr>
          <p:cNvSpPr txBox="1"/>
          <p:nvPr/>
        </p:nvSpPr>
        <p:spPr>
          <a:xfrm>
            <a:off x="-493285" y="2206109"/>
            <a:ext cx="320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Reserved words</a:t>
            </a:r>
          </a:p>
          <a:p>
            <a:pPr algn="r"/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8442FA0-434E-4FCE-9604-881F6EA402DB}"/>
              </a:ext>
            </a:extLst>
          </p:cNvPr>
          <p:cNvSpPr/>
          <p:nvPr/>
        </p:nvSpPr>
        <p:spPr>
          <a:xfrm>
            <a:off x="3274911" y="2206109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892B8115-BB28-41B4-9BE3-7277A2E522A6}"/>
              </a:ext>
            </a:extLst>
          </p:cNvPr>
          <p:cNvSpPr/>
          <p:nvPr/>
        </p:nvSpPr>
        <p:spPr>
          <a:xfrm>
            <a:off x="3264516" y="2899705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8C96835F-D9D5-4944-A2CC-1AC6FF85DBC9}"/>
              </a:ext>
            </a:extLst>
          </p:cNvPr>
          <p:cNvSpPr/>
          <p:nvPr/>
        </p:nvSpPr>
        <p:spPr>
          <a:xfrm>
            <a:off x="3274911" y="3580705"/>
            <a:ext cx="269100" cy="25368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848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607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14" y="173403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operasi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matematika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9918" y="2568822"/>
            <a:ext cx="3245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Menyimpan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/data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R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hard disk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komputer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memanggil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/data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hard disk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6816" y="3709367"/>
            <a:ext cx="329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Mengenal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operasi-operasi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dilakukan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tipe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struktur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R</a:t>
            </a: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719" y="183192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Mengelola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tabel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/data 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6719" y="276861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400" b="1" dirty="0">
                <a:solidFill>
                  <a:schemeClr val="bg1"/>
                </a:solidFill>
                <a:cs typeface="Arial" pitchFamily="34" charset="0"/>
              </a:rPr>
              <a:t>Melakukan analisis statistik deskripsi dan inferensia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AB70-53FE-4F61-98A5-C3523AC7A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83" y="1059582"/>
            <a:ext cx="7271792" cy="316835"/>
          </a:xfrm>
        </p:spPr>
        <p:txBody>
          <a:bodyPr/>
          <a:lstStyle/>
          <a:p>
            <a:pPr algn="l"/>
            <a:r>
              <a:rPr lang="en-ID" dirty="0"/>
              <a:t>Setelah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: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1: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Berkenalan dengan 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151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4C6EF0-4A5F-4E3A-AE71-8F2FD0D479BC}"/>
              </a:ext>
            </a:extLst>
          </p:cNvPr>
          <p:cNvGrpSpPr/>
          <p:nvPr/>
        </p:nvGrpSpPr>
        <p:grpSpPr>
          <a:xfrm>
            <a:off x="-15861" y="2319904"/>
            <a:ext cx="1995573" cy="2295123"/>
            <a:chOff x="-15861" y="1353546"/>
            <a:chExt cx="3151118" cy="3558872"/>
          </a:xfrm>
        </p:grpSpPr>
        <p:grpSp>
          <p:nvGrpSpPr>
            <p:cNvPr id="13319" name="Group 13318"/>
            <p:cNvGrpSpPr/>
            <p:nvPr/>
          </p:nvGrpSpPr>
          <p:grpSpPr>
            <a:xfrm rot="19917947">
              <a:off x="1469388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7" name="Rectangle 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0000"/>
                        <a:lumOff val="30000"/>
                      </a:schemeClr>
                    </a:gs>
                    <a:gs pos="100000">
                      <a:schemeClr val="accent2">
                        <a:lumMod val="70000"/>
                        <a:lumOff val="3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Rectangle 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avLst/>
                  <a:gdLst>
                    <a:gd name="connsiteX0" fmla="*/ 0 w 1359043"/>
                    <a:gd name="connsiteY0" fmla="*/ 0 h 1813992"/>
                    <a:gd name="connsiteX1" fmla="*/ 1359043 w 1359043"/>
                    <a:gd name="connsiteY1" fmla="*/ 0 h 1813992"/>
                    <a:gd name="connsiteX2" fmla="*/ 1359043 w 1359043"/>
                    <a:gd name="connsiteY2" fmla="*/ 212596 h 1813992"/>
                    <a:gd name="connsiteX3" fmla="*/ 806822 w 1359043"/>
                    <a:gd name="connsiteY3" fmla="*/ 1813992 h 1813992"/>
                    <a:gd name="connsiteX4" fmla="*/ 1012 w 1359043"/>
                    <a:gd name="connsiteY4" fmla="*/ 289727 h 1813992"/>
                    <a:gd name="connsiteX5" fmla="*/ 0 w 1359043"/>
                    <a:gd name="connsiteY5" fmla="*/ 289727 h 1813992"/>
                    <a:gd name="connsiteX6" fmla="*/ 0 w 1359043"/>
                    <a:gd name="connsiteY6" fmla="*/ 288030 h 1813992"/>
                    <a:gd name="connsiteX7" fmla="*/ 0 w 1359043"/>
                    <a:gd name="connsiteY7" fmla="*/ 0 h 1813992"/>
                    <a:gd name="connsiteX0" fmla="*/ 0 w 1359043"/>
                    <a:gd name="connsiteY0" fmla="*/ 0 h 1820658"/>
                    <a:gd name="connsiteX1" fmla="*/ 1359043 w 1359043"/>
                    <a:gd name="connsiteY1" fmla="*/ 0 h 1820658"/>
                    <a:gd name="connsiteX2" fmla="*/ 1359043 w 1359043"/>
                    <a:gd name="connsiteY2" fmla="*/ 212596 h 1820658"/>
                    <a:gd name="connsiteX3" fmla="*/ 720119 w 1359043"/>
                    <a:gd name="connsiteY3" fmla="*/ 1820658 h 1820658"/>
                    <a:gd name="connsiteX4" fmla="*/ 1012 w 1359043"/>
                    <a:gd name="connsiteY4" fmla="*/ 289727 h 1820658"/>
                    <a:gd name="connsiteX5" fmla="*/ 0 w 1359043"/>
                    <a:gd name="connsiteY5" fmla="*/ 289727 h 1820658"/>
                    <a:gd name="connsiteX6" fmla="*/ 0 w 1359043"/>
                    <a:gd name="connsiteY6" fmla="*/ 288030 h 1820658"/>
                    <a:gd name="connsiteX7" fmla="*/ 0 w 1359043"/>
                    <a:gd name="connsiteY7" fmla="*/ 0 h 1820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59043" h="1820658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100000">
                      <a:schemeClr val="accent2">
                        <a:lumMod val="50000"/>
                        <a:lumOff val="5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avLst/>
                  <a:gdLst>
                    <a:gd name="connsiteX0" fmla="*/ 0 w 1345558"/>
                    <a:gd name="connsiteY0" fmla="*/ 0 h 1783227"/>
                    <a:gd name="connsiteX1" fmla="*/ 897414 w 1345558"/>
                    <a:gd name="connsiteY1" fmla="*/ 0 h 1783227"/>
                    <a:gd name="connsiteX2" fmla="*/ 901843 w 1345558"/>
                    <a:gd name="connsiteY2" fmla="*/ 212596 h 1783227"/>
                    <a:gd name="connsiteX3" fmla="*/ 1345558 w 1345558"/>
                    <a:gd name="connsiteY3" fmla="*/ 1783227 h 1783227"/>
                    <a:gd name="connsiteX4" fmla="*/ 1012 w 1345558"/>
                    <a:gd name="connsiteY4" fmla="*/ 289727 h 1783227"/>
                    <a:gd name="connsiteX5" fmla="*/ 0 w 1345558"/>
                    <a:gd name="connsiteY5" fmla="*/ 289727 h 1783227"/>
                    <a:gd name="connsiteX6" fmla="*/ 0 w 1345558"/>
                    <a:gd name="connsiteY6" fmla="*/ 288030 h 1783227"/>
                    <a:gd name="connsiteX7" fmla="*/ 0 w 1345558"/>
                    <a:gd name="connsiteY7" fmla="*/ 0 h 1783227"/>
                    <a:gd name="connsiteX0" fmla="*/ 0 w 1331023"/>
                    <a:gd name="connsiteY0" fmla="*/ 0 h 1763232"/>
                    <a:gd name="connsiteX1" fmla="*/ 897414 w 1331023"/>
                    <a:gd name="connsiteY1" fmla="*/ 0 h 1763232"/>
                    <a:gd name="connsiteX2" fmla="*/ 901843 w 1331023"/>
                    <a:gd name="connsiteY2" fmla="*/ 212596 h 1763232"/>
                    <a:gd name="connsiteX3" fmla="*/ 1331023 w 1331023"/>
                    <a:gd name="connsiteY3" fmla="*/ 1763232 h 1763232"/>
                    <a:gd name="connsiteX4" fmla="*/ 1012 w 1331023"/>
                    <a:gd name="connsiteY4" fmla="*/ 289727 h 1763232"/>
                    <a:gd name="connsiteX5" fmla="*/ 0 w 1331023"/>
                    <a:gd name="connsiteY5" fmla="*/ 289727 h 1763232"/>
                    <a:gd name="connsiteX6" fmla="*/ 0 w 1331023"/>
                    <a:gd name="connsiteY6" fmla="*/ 288030 h 1763232"/>
                    <a:gd name="connsiteX7" fmla="*/ 0 w 1331023"/>
                    <a:gd name="connsiteY7" fmla="*/ 0 h 176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1023" h="1763232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30000"/>
                        <a:lumOff val="70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Rectangle 2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30000"/>
                        <a:lumOff val="7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ectangle 2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50000"/>
                        <a:lumOff val="5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ectangle 2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18" name="Teardrop 30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avLst/>
                  <a:gdLst>
                    <a:gd name="connsiteX0" fmla="*/ 293361 w 2192670"/>
                    <a:gd name="connsiteY0" fmla="*/ 1899310 h 2192671"/>
                    <a:gd name="connsiteX1" fmla="*/ 0 w 2192670"/>
                    <a:gd name="connsiteY1" fmla="*/ 1191074 h 2192671"/>
                    <a:gd name="connsiteX2" fmla="*/ 1001597 w 2192670"/>
                    <a:gd name="connsiteY2" fmla="*/ 189477 h 2192671"/>
                    <a:gd name="connsiteX3" fmla="*/ 1341342 w 2192670"/>
                    <a:gd name="connsiteY3" fmla="*/ 189477 h 2192671"/>
                    <a:gd name="connsiteX4" fmla="*/ 1530818 w 2192670"/>
                    <a:gd name="connsiteY4" fmla="*/ 0 h 2192671"/>
                    <a:gd name="connsiteX5" fmla="*/ 1806586 w 2192670"/>
                    <a:gd name="connsiteY5" fmla="*/ 0 h 2192671"/>
                    <a:gd name="connsiteX6" fmla="*/ 1996062 w 2192670"/>
                    <a:gd name="connsiteY6" fmla="*/ 189477 h 2192671"/>
                    <a:gd name="connsiteX7" fmla="*/ 2003194 w 2192670"/>
                    <a:gd name="connsiteY7" fmla="*/ 189477 h 2192671"/>
                    <a:gd name="connsiteX8" fmla="*/ 2003194 w 2192670"/>
                    <a:gd name="connsiteY8" fmla="*/ 196609 h 2192671"/>
                    <a:gd name="connsiteX9" fmla="*/ 2192670 w 2192670"/>
                    <a:gd name="connsiteY9" fmla="*/ 386085 h 2192671"/>
                    <a:gd name="connsiteX10" fmla="*/ 2192670 w 2192670"/>
                    <a:gd name="connsiteY10" fmla="*/ 661852 h 2192671"/>
                    <a:gd name="connsiteX11" fmla="*/ 2003193 w 2192670"/>
                    <a:gd name="connsiteY11" fmla="*/ 851329 h 2192671"/>
                    <a:gd name="connsiteX12" fmla="*/ 2003194 w 2192670"/>
                    <a:gd name="connsiteY12" fmla="*/ 1191074 h 2192671"/>
                    <a:gd name="connsiteX13" fmla="*/ 1001597 w 2192670"/>
                    <a:gd name="connsiteY13" fmla="*/ 2192671 h 2192671"/>
                    <a:gd name="connsiteX14" fmla="*/ 293361 w 2192670"/>
                    <a:gd name="connsiteY14" fmla="*/ 1899310 h 219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92670" h="2192671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rapezoid 24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8900000" flipH="1">
                  <a:off x="2156327" y="1407964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 rot="16200000" flipH="1">
                  <a:off x="1978847" y="1919902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313" name="Freeform 13312"/>
            <p:cNvSpPr/>
            <p:nvPr/>
          </p:nvSpPr>
          <p:spPr>
            <a:xfrm>
              <a:off x="-15861" y="2530131"/>
              <a:ext cx="3091680" cy="1938501"/>
            </a:xfrm>
            <a:custGeom>
              <a:avLst/>
              <a:gdLst>
                <a:gd name="connsiteX0" fmla="*/ 2514265 w 2896332"/>
                <a:gd name="connsiteY0" fmla="*/ 466772 h 1875813"/>
                <a:gd name="connsiteX1" fmla="*/ 2655476 w 2896332"/>
                <a:gd name="connsiteY1" fmla="*/ 584615 h 1875813"/>
                <a:gd name="connsiteX2" fmla="*/ 2828170 w 2896332"/>
                <a:gd name="connsiteY2" fmla="*/ 1010501 h 1875813"/>
                <a:gd name="connsiteX3" fmla="*/ 2883834 w 2896332"/>
                <a:gd name="connsiteY3" fmla="*/ 1308835 h 1875813"/>
                <a:gd name="connsiteX4" fmla="*/ 2799743 w 2896332"/>
                <a:gd name="connsiteY4" fmla="*/ 1672098 h 1875813"/>
                <a:gd name="connsiteX5" fmla="*/ 2521033 w 2896332"/>
                <a:gd name="connsiteY5" fmla="*/ 1160421 h 1875813"/>
                <a:gd name="connsiteX6" fmla="*/ 2514265 w 2896332"/>
                <a:gd name="connsiteY6" fmla="*/ 466772 h 1875813"/>
                <a:gd name="connsiteX7" fmla="*/ 1898646 w 2896332"/>
                <a:gd name="connsiteY7" fmla="*/ 46 h 1875813"/>
                <a:gd name="connsiteX8" fmla="*/ 1969811 w 2896332"/>
                <a:gd name="connsiteY8" fmla="*/ 83938 h 1875813"/>
                <a:gd name="connsiteX9" fmla="*/ 1970003 w 2896332"/>
                <a:gd name="connsiteY9" fmla="*/ 120627 h 1875813"/>
                <a:gd name="connsiteX10" fmla="*/ 1962950 w 2896332"/>
                <a:gd name="connsiteY10" fmla="*/ 120627 h 1875813"/>
                <a:gd name="connsiteX11" fmla="*/ 1906617 w 2896332"/>
                <a:gd name="connsiteY11" fmla="*/ 176960 h 1875813"/>
                <a:gd name="connsiteX12" fmla="*/ 1962950 w 2896332"/>
                <a:gd name="connsiteY12" fmla="*/ 233293 h 1875813"/>
                <a:gd name="connsiteX13" fmla="*/ 1970591 w 2896332"/>
                <a:gd name="connsiteY13" fmla="*/ 233293 h 1875813"/>
                <a:gd name="connsiteX14" fmla="*/ 1973469 w 2896332"/>
                <a:gd name="connsiteY14" fmla="*/ 784519 h 1875813"/>
                <a:gd name="connsiteX15" fmla="*/ 1866010 w 2896332"/>
                <a:gd name="connsiteY15" fmla="*/ 878218 h 1875813"/>
                <a:gd name="connsiteX16" fmla="*/ 2733769 w 2896332"/>
                <a:gd name="connsiteY16" fmla="*/ 1387129 h 1875813"/>
                <a:gd name="connsiteX17" fmla="*/ 2694623 w 2896332"/>
                <a:gd name="connsiteY17" fmla="*/ 1674208 h 1875813"/>
                <a:gd name="connsiteX18" fmla="*/ 2394496 w 2896332"/>
                <a:gd name="connsiteY18" fmla="*/ 1654634 h 1875813"/>
                <a:gd name="connsiteX19" fmla="*/ 2069239 w 2896332"/>
                <a:gd name="connsiteY19" fmla="*/ 1875813 h 1875813"/>
                <a:gd name="connsiteX20" fmla="*/ 2023060 w 2896332"/>
                <a:gd name="connsiteY20" fmla="*/ 1634793 h 1875813"/>
                <a:gd name="connsiteX21" fmla="*/ 1739085 w 2896332"/>
                <a:gd name="connsiteY21" fmla="*/ 1871397 h 1875813"/>
                <a:gd name="connsiteX22" fmla="*/ 1648664 w 2896332"/>
                <a:gd name="connsiteY22" fmla="*/ 1582137 h 1875813"/>
                <a:gd name="connsiteX23" fmla="*/ 1376671 w 2896332"/>
                <a:gd name="connsiteY23" fmla="*/ 1700306 h 1875813"/>
                <a:gd name="connsiteX24" fmla="*/ 1415819 w 2896332"/>
                <a:gd name="connsiteY24" fmla="*/ 1334933 h 1875813"/>
                <a:gd name="connsiteX25" fmla="*/ 665501 w 2896332"/>
                <a:gd name="connsiteY25" fmla="*/ 1276212 h 1875813"/>
                <a:gd name="connsiteX26" fmla="*/ 0 w 2896332"/>
                <a:gd name="connsiteY26" fmla="*/ 1126148 h 1875813"/>
                <a:gd name="connsiteX27" fmla="*/ 13050 w 2896332"/>
                <a:gd name="connsiteY27" fmla="*/ 284488 h 1875813"/>
                <a:gd name="connsiteX28" fmla="*/ 1898646 w 2896332"/>
                <a:gd name="connsiteY28" fmla="*/ 46 h 1875813"/>
                <a:gd name="connsiteX0" fmla="*/ 2514265 w 2896332"/>
                <a:gd name="connsiteY0" fmla="*/ 466772 h 1875813"/>
                <a:gd name="connsiteX1" fmla="*/ 2655476 w 2896332"/>
                <a:gd name="connsiteY1" fmla="*/ 584615 h 1875813"/>
                <a:gd name="connsiteX2" fmla="*/ 2828170 w 2896332"/>
                <a:gd name="connsiteY2" fmla="*/ 1010501 h 1875813"/>
                <a:gd name="connsiteX3" fmla="*/ 2883834 w 2896332"/>
                <a:gd name="connsiteY3" fmla="*/ 1308835 h 1875813"/>
                <a:gd name="connsiteX4" fmla="*/ 2799743 w 2896332"/>
                <a:gd name="connsiteY4" fmla="*/ 1672098 h 1875813"/>
                <a:gd name="connsiteX5" fmla="*/ 2521033 w 2896332"/>
                <a:gd name="connsiteY5" fmla="*/ 1160421 h 1875813"/>
                <a:gd name="connsiteX6" fmla="*/ 2514265 w 2896332"/>
                <a:gd name="connsiteY6" fmla="*/ 466772 h 1875813"/>
                <a:gd name="connsiteX7" fmla="*/ 1898646 w 2896332"/>
                <a:gd name="connsiteY7" fmla="*/ 46 h 1875813"/>
                <a:gd name="connsiteX8" fmla="*/ 1969811 w 2896332"/>
                <a:gd name="connsiteY8" fmla="*/ 83938 h 1875813"/>
                <a:gd name="connsiteX9" fmla="*/ 1970003 w 2896332"/>
                <a:gd name="connsiteY9" fmla="*/ 120627 h 1875813"/>
                <a:gd name="connsiteX10" fmla="*/ 1962950 w 2896332"/>
                <a:gd name="connsiteY10" fmla="*/ 120627 h 1875813"/>
                <a:gd name="connsiteX11" fmla="*/ 1906617 w 2896332"/>
                <a:gd name="connsiteY11" fmla="*/ 176960 h 1875813"/>
                <a:gd name="connsiteX12" fmla="*/ 1962950 w 2896332"/>
                <a:gd name="connsiteY12" fmla="*/ 233293 h 1875813"/>
                <a:gd name="connsiteX13" fmla="*/ 1970591 w 2896332"/>
                <a:gd name="connsiteY13" fmla="*/ 233293 h 1875813"/>
                <a:gd name="connsiteX14" fmla="*/ 1973469 w 2896332"/>
                <a:gd name="connsiteY14" fmla="*/ 784519 h 1875813"/>
                <a:gd name="connsiteX15" fmla="*/ 1866010 w 2896332"/>
                <a:gd name="connsiteY15" fmla="*/ 878218 h 1875813"/>
                <a:gd name="connsiteX16" fmla="*/ 2733769 w 2896332"/>
                <a:gd name="connsiteY16" fmla="*/ 1387129 h 1875813"/>
                <a:gd name="connsiteX17" fmla="*/ 2694623 w 2896332"/>
                <a:gd name="connsiteY17" fmla="*/ 1674208 h 1875813"/>
                <a:gd name="connsiteX18" fmla="*/ 2394496 w 2896332"/>
                <a:gd name="connsiteY18" fmla="*/ 1654634 h 1875813"/>
                <a:gd name="connsiteX19" fmla="*/ 2069239 w 2896332"/>
                <a:gd name="connsiteY19" fmla="*/ 1875813 h 1875813"/>
                <a:gd name="connsiteX20" fmla="*/ 2023060 w 2896332"/>
                <a:gd name="connsiteY20" fmla="*/ 1634793 h 1875813"/>
                <a:gd name="connsiteX21" fmla="*/ 1739085 w 2896332"/>
                <a:gd name="connsiteY21" fmla="*/ 1871397 h 1875813"/>
                <a:gd name="connsiteX22" fmla="*/ 1648664 w 2896332"/>
                <a:gd name="connsiteY22" fmla="*/ 1582137 h 1875813"/>
                <a:gd name="connsiteX23" fmla="*/ 1376671 w 2896332"/>
                <a:gd name="connsiteY23" fmla="*/ 1700306 h 1875813"/>
                <a:gd name="connsiteX24" fmla="*/ 1415819 w 2896332"/>
                <a:gd name="connsiteY24" fmla="*/ 1334933 h 1875813"/>
                <a:gd name="connsiteX25" fmla="*/ 665501 w 2896332"/>
                <a:gd name="connsiteY25" fmla="*/ 1276212 h 1875813"/>
                <a:gd name="connsiteX26" fmla="*/ 0 w 2896332"/>
                <a:gd name="connsiteY26" fmla="*/ 1126148 h 1875813"/>
                <a:gd name="connsiteX27" fmla="*/ 13050 w 2896332"/>
                <a:gd name="connsiteY27" fmla="*/ 284488 h 1875813"/>
                <a:gd name="connsiteX28" fmla="*/ 1898646 w 2896332"/>
                <a:gd name="connsiteY28" fmla="*/ 46 h 1875813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50 w 2896332"/>
                <a:gd name="connsiteY12" fmla="*/ 233293 h 1871397"/>
                <a:gd name="connsiteX13" fmla="*/ 1970591 w 2896332"/>
                <a:gd name="connsiteY13" fmla="*/ 233293 h 1871397"/>
                <a:gd name="connsiteX14" fmla="*/ 1973469 w 2896332"/>
                <a:gd name="connsiteY14" fmla="*/ 784519 h 1871397"/>
                <a:gd name="connsiteX15" fmla="*/ 1866010 w 2896332"/>
                <a:gd name="connsiteY15" fmla="*/ 878218 h 1871397"/>
                <a:gd name="connsiteX16" fmla="*/ 2733769 w 2896332"/>
                <a:gd name="connsiteY16" fmla="*/ 1387129 h 1871397"/>
                <a:gd name="connsiteX17" fmla="*/ 2694623 w 2896332"/>
                <a:gd name="connsiteY17" fmla="*/ 1674208 h 1871397"/>
                <a:gd name="connsiteX18" fmla="*/ 2394496 w 2896332"/>
                <a:gd name="connsiteY18" fmla="*/ 1654634 h 1871397"/>
                <a:gd name="connsiteX19" fmla="*/ 2023060 w 2896332"/>
                <a:gd name="connsiteY19" fmla="*/ 1634793 h 1871397"/>
                <a:gd name="connsiteX20" fmla="*/ 1739085 w 2896332"/>
                <a:gd name="connsiteY20" fmla="*/ 1871397 h 1871397"/>
                <a:gd name="connsiteX21" fmla="*/ 1648664 w 2896332"/>
                <a:gd name="connsiteY21" fmla="*/ 1582137 h 1871397"/>
                <a:gd name="connsiteX22" fmla="*/ 1376671 w 2896332"/>
                <a:gd name="connsiteY22" fmla="*/ 1700306 h 1871397"/>
                <a:gd name="connsiteX23" fmla="*/ 1415819 w 2896332"/>
                <a:gd name="connsiteY23" fmla="*/ 1334933 h 1871397"/>
                <a:gd name="connsiteX24" fmla="*/ 665501 w 2896332"/>
                <a:gd name="connsiteY24" fmla="*/ 1276212 h 1871397"/>
                <a:gd name="connsiteX25" fmla="*/ 0 w 2896332"/>
                <a:gd name="connsiteY25" fmla="*/ 1126148 h 1871397"/>
                <a:gd name="connsiteX26" fmla="*/ 13050 w 2896332"/>
                <a:gd name="connsiteY26" fmla="*/ 284488 h 1871397"/>
                <a:gd name="connsiteX27" fmla="*/ 1898646 w 2896332"/>
                <a:gd name="connsiteY27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50 w 2896332"/>
                <a:gd name="connsiteY12" fmla="*/ 233293 h 1871397"/>
                <a:gd name="connsiteX13" fmla="*/ 1962971 w 2896332"/>
                <a:gd name="connsiteY13" fmla="*/ 267583 h 1871397"/>
                <a:gd name="connsiteX14" fmla="*/ 1973469 w 2896332"/>
                <a:gd name="connsiteY14" fmla="*/ 784519 h 1871397"/>
                <a:gd name="connsiteX15" fmla="*/ 1866010 w 2896332"/>
                <a:gd name="connsiteY15" fmla="*/ 878218 h 1871397"/>
                <a:gd name="connsiteX16" fmla="*/ 2733769 w 2896332"/>
                <a:gd name="connsiteY16" fmla="*/ 1387129 h 1871397"/>
                <a:gd name="connsiteX17" fmla="*/ 2694623 w 2896332"/>
                <a:gd name="connsiteY17" fmla="*/ 1674208 h 1871397"/>
                <a:gd name="connsiteX18" fmla="*/ 2394496 w 2896332"/>
                <a:gd name="connsiteY18" fmla="*/ 1654634 h 1871397"/>
                <a:gd name="connsiteX19" fmla="*/ 2023060 w 2896332"/>
                <a:gd name="connsiteY19" fmla="*/ 1634793 h 1871397"/>
                <a:gd name="connsiteX20" fmla="*/ 1739085 w 2896332"/>
                <a:gd name="connsiteY20" fmla="*/ 1871397 h 1871397"/>
                <a:gd name="connsiteX21" fmla="*/ 1648664 w 2896332"/>
                <a:gd name="connsiteY21" fmla="*/ 1582137 h 1871397"/>
                <a:gd name="connsiteX22" fmla="*/ 1376671 w 2896332"/>
                <a:gd name="connsiteY22" fmla="*/ 1700306 h 1871397"/>
                <a:gd name="connsiteX23" fmla="*/ 1415819 w 2896332"/>
                <a:gd name="connsiteY23" fmla="*/ 1334933 h 1871397"/>
                <a:gd name="connsiteX24" fmla="*/ 665501 w 2896332"/>
                <a:gd name="connsiteY24" fmla="*/ 1276212 h 1871397"/>
                <a:gd name="connsiteX25" fmla="*/ 0 w 2896332"/>
                <a:gd name="connsiteY25" fmla="*/ 1126148 h 1871397"/>
                <a:gd name="connsiteX26" fmla="*/ 13050 w 2896332"/>
                <a:gd name="connsiteY26" fmla="*/ 284488 h 1871397"/>
                <a:gd name="connsiteX27" fmla="*/ 1898646 w 2896332"/>
                <a:gd name="connsiteY27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71 w 2896332"/>
                <a:gd name="connsiteY12" fmla="*/ 267583 h 1871397"/>
                <a:gd name="connsiteX13" fmla="*/ 1973469 w 2896332"/>
                <a:gd name="connsiteY13" fmla="*/ 784519 h 1871397"/>
                <a:gd name="connsiteX14" fmla="*/ 1866010 w 2896332"/>
                <a:gd name="connsiteY14" fmla="*/ 878218 h 1871397"/>
                <a:gd name="connsiteX15" fmla="*/ 2733769 w 2896332"/>
                <a:gd name="connsiteY15" fmla="*/ 1387129 h 1871397"/>
                <a:gd name="connsiteX16" fmla="*/ 2694623 w 2896332"/>
                <a:gd name="connsiteY16" fmla="*/ 1674208 h 1871397"/>
                <a:gd name="connsiteX17" fmla="*/ 2394496 w 2896332"/>
                <a:gd name="connsiteY17" fmla="*/ 1654634 h 1871397"/>
                <a:gd name="connsiteX18" fmla="*/ 2023060 w 2896332"/>
                <a:gd name="connsiteY18" fmla="*/ 1634793 h 1871397"/>
                <a:gd name="connsiteX19" fmla="*/ 1739085 w 2896332"/>
                <a:gd name="connsiteY19" fmla="*/ 1871397 h 1871397"/>
                <a:gd name="connsiteX20" fmla="*/ 1648664 w 2896332"/>
                <a:gd name="connsiteY20" fmla="*/ 1582137 h 1871397"/>
                <a:gd name="connsiteX21" fmla="*/ 1376671 w 2896332"/>
                <a:gd name="connsiteY21" fmla="*/ 1700306 h 1871397"/>
                <a:gd name="connsiteX22" fmla="*/ 1415819 w 2896332"/>
                <a:gd name="connsiteY22" fmla="*/ 1334933 h 1871397"/>
                <a:gd name="connsiteX23" fmla="*/ 665501 w 2896332"/>
                <a:gd name="connsiteY23" fmla="*/ 1276212 h 1871397"/>
                <a:gd name="connsiteX24" fmla="*/ 0 w 2896332"/>
                <a:gd name="connsiteY24" fmla="*/ 1126148 h 1871397"/>
                <a:gd name="connsiteX25" fmla="*/ 13050 w 2896332"/>
                <a:gd name="connsiteY25" fmla="*/ 284488 h 1871397"/>
                <a:gd name="connsiteX26" fmla="*/ 1898646 w 2896332"/>
                <a:gd name="connsiteY26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71 w 2896332"/>
                <a:gd name="connsiteY12" fmla="*/ 267583 h 1871397"/>
                <a:gd name="connsiteX13" fmla="*/ 1973469 w 2896332"/>
                <a:gd name="connsiteY13" fmla="*/ 784519 h 1871397"/>
                <a:gd name="connsiteX14" fmla="*/ 1866010 w 2896332"/>
                <a:gd name="connsiteY14" fmla="*/ 878218 h 1871397"/>
                <a:gd name="connsiteX15" fmla="*/ 2733769 w 2896332"/>
                <a:gd name="connsiteY15" fmla="*/ 1387129 h 1871397"/>
                <a:gd name="connsiteX16" fmla="*/ 2694623 w 2896332"/>
                <a:gd name="connsiteY16" fmla="*/ 1674208 h 1871397"/>
                <a:gd name="connsiteX17" fmla="*/ 2394496 w 2896332"/>
                <a:gd name="connsiteY17" fmla="*/ 1654634 h 1871397"/>
                <a:gd name="connsiteX18" fmla="*/ 2023060 w 2896332"/>
                <a:gd name="connsiteY18" fmla="*/ 1634793 h 1871397"/>
                <a:gd name="connsiteX19" fmla="*/ 1739085 w 2896332"/>
                <a:gd name="connsiteY19" fmla="*/ 1871397 h 1871397"/>
                <a:gd name="connsiteX20" fmla="*/ 1648664 w 2896332"/>
                <a:gd name="connsiteY20" fmla="*/ 1582137 h 1871397"/>
                <a:gd name="connsiteX21" fmla="*/ 1376671 w 2896332"/>
                <a:gd name="connsiteY21" fmla="*/ 1700306 h 1871397"/>
                <a:gd name="connsiteX22" fmla="*/ 1415819 w 2896332"/>
                <a:gd name="connsiteY22" fmla="*/ 1334933 h 1871397"/>
                <a:gd name="connsiteX23" fmla="*/ 665501 w 2896332"/>
                <a:gd name="connsiteY23" fmla="*/ 1276212 h 1871397"/>
                <a:gd name="connsiteX24" fmla="*/ 0 w 2896332"/>
                <a:gd name="connsiteY24" fmla="*/ 1126148 h 1871397"/>
                <a:gd name="connsiteX25" fmla="*/ 13050 w 2896332"/>
                <a:gd name="connsiteY25" fmla="*/ 284488 h 1871397"/>
                <a:gd name="connsiteX26" fmla="*/ 1898646 w 2896332"/>
                <a:gd name="connsiteY26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06617 w 2896332"/>
                <a:gd name="connsiteY10" fmla="*/ 176960 h 1871397"/>
                <a:gd name="connsiteX11" fmla="*/ 1962971 w 2896332"/>
                <a:gd name="connsiteY11" fmla="*/ 267583 h 1871397"/>
                <a:gd name="connsiteX12" fmla="*/ 1973469 w 2896332"/>
                <a:gd name="connsiteY12" fmla="*/ 784519 h 1871397"/>
                <a:gd name="connsiteX13" fmla="*/ 1866010 w 2896332"/>
                <a:gd name="connsiteY13" fmla="*/ 878218 h 1871397"/>
                <a:gd name="connsiteX14" fmla="*/ 2733769 w 2896332"/>
                <a:gd name="connsiteY14" fmla="*/ 1387129 h 1871397"/>
                <a:gd name="connsiteX15" fmla="*/ 2694623 w 2896332"/>
                <a:gd name="connsiteY15" fmla="*/ 1674208 h 1871397"/>
                <a:gd name="connsiteX16" fmla="*/ 2394496 w 2896332"/>
                <a:gd name="connsiteY16" fmla="*/ 1654634 h 1871397"/>
                <a:gd name="connsiteX17" fmla="*/ 2023060 w 2896332"/>
                <a:gd name="connsiteY17" fmla="*/ 1634793 h 1871397"/>
                <a:gd name="connsiteX18" fmla="*/ 1739085 w 2896332"/>
                <a:gd name="connsiteY18" fmla="*/ 1871397 h 1871397"/>
                <a:gd name="connsiteX19" fmla="*/ 1648664 w 2896332"/>
                <a:gd name="connsiteY19" fmla="*/ 1582137 h 1871397"/>
                <a:gd name="connsiteX20" fmla="*/ 1376671 w 2896332"/>
                <a:gd name="connsiteY20" fmla="*/ 1700306 h 1871397"/>
                <a:gd name="connsiteX21" fmla="*/ 1415819 w 2896332"/>
                <a:gd name="connsiteY21" fmla="*/ 1334933 h 1871397"/>
                <a:gd name="connsiteX22" fmla="*/ 665501 w 2896332"/>
                <a:gd name="connsiteY22" fmla="*/ 1276212 h 1871397"/>
                <a:gd name="connsiteX23" fmla="*/ 0 w 2896332"/>
                <a:gd name="connsiteY23" fmla="*/ 1126148 h 1871397"/>
                <a:gd name="connsiteX24" fmla="*/ 13050 w 2896332"/>
                <a:gd name="connsiteY24" fmla="*/ 284488 h 1871397"/>
                <a:gd name="connsiteX25" fmla="*/ 1898646 w 2896332"/>
                <a:gd name="connsiteY25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74208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74208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74208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39703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39703 h 1871397"/>
                <a:gd name="connsiteX15" fmla="*/ 2385869 w 2896332"/>
                <a:gd name="connsiteY15" fmla="*/ 1585623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39703 h 1871397"/>
                <a:gd name="connsiteX15" fmla="*/ 2385869 w 2896332"/>
                <a:gd name="connsiteY15" fmla="*/ 1585623 h 1871397"/>
                <a:gd name="connsiteX16" fmla="*/ 2074819 w 2896332"/>
                <a:gd name="connsiteY16" fmla="*/ 1565782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8202 h 1872827"/>
                <a:gd name="connsiteX1" fmla="*/ 2655476 w 2896332"/>
                <a:gd name="connsiteY1" fmla="*/ 586045 h 1872827"/>
                <a:gd name="connsiteX2" fmla="*/ 2828170 w 2896332"/>
                <a:gd name="connsiteY2" fmla="*/ 1011931 h 1872827"/>
                <a:gd name="connsiteX3" fmla="*/ 2883834 w 2896332"/>
                <a:gd name="connsiteY3" fmla="*/ 1310265 h 1872827"/>
                <a:gd name="connsiteX4" fmla="*/ 2799743 w 2896332"/>
                <a:gd name="connsiteY4" fmla="*/ 1673528 h 1872827"/>
                <a:gd name="connsiteX5" fmla="*/ 2521033 w 2896332"/>
                <a:gd name="connsiteY5" fmla="*/ 1161851 h 1872827"/>
                <a:gd name="connsiteX6" fmla="*/ 2514265 w 2896332"/>
                <a:gd name="connsiteY6" fmla="*/ 468202 h 1872827"/>
                <a:gd name="connsiteX7" fmla="*/ 1898646 w 2896332"/>
                <a:gd name="connsiteY7" fmla="*/ 1476 h 1872827"/>
                <a:gd name="connsiteX8" fmla="*/ 1906617 w 2896332"/>
                <a:gd name="connsiteY8" fmla="*/ 178390 h 1872827"/>
                <a:gd name="connsiteX9" fmla="*/ 1962971 w 2896332"/>
                <a:gd name="connsiteY9" fmla="*/ 269013 h 1872827"/>
                <a:gd name="connsiteX10" fmla="*/ 1973469 w 2896332"/>
                <a:gd name="connsiteY10" fmla="*/ 785949 h 1872827"/>
                <a:gd name="connsiteX11" fmla="*/ 1866010 w 2896332"/>
                <a:gd name="connsiteY11" fmla="*/ 879648 h 1872827"/>
                <a:gd name="connsiteX12" fmla="*/ 2733769 w 2896332"/>
                <a:gd name="connsiteY12" fmla="*/ 1388559 h 1872827"/>
                <a:gd name="connsiteX13" fmla="*/ 2694623 w 2896332"/>
                <a:gd name="connsiteY13" fmla="*/ 1641133 h 1872827"/>
                <a:gd name="connsiteX14" fmla="*/ 2385869 w 2896332"/>
                <a:gd name="connsiteY14" fmla="*/ 1587053 h 1872827"/>
                <a:gd name="connsiteX15" fmla="*/ 2074819 w 2896332"/>
                <a:gd name="connsiteY15" fmla="*/ 1567212 h 1872827"/>
                <a:gd name="connsiteX16" fmla="*/ 1739085 w 2896332"/>
                <a:gd name="connsiteY16" fmla="*/ 1872827 h 1872827"/>
                <a:gd name="connsiteX17" fmla="*/ 1648664 w 2896332"/>
                <a:gd name="connsiteY17" fmla="*/ 1583567 h 1872827"/>
                <a:gd name="connsiteX18" fmla="*/ 1376671 w 2896332"/>
                <a:gd name="connsiteY18" fmla="*/ 1701736 h 1872827"/>
                <a:gd name="connsiteX19" fmla="*/ 1415819 w 2896332"/>
                <a:gd name="connsiteY19" fmla="*/ 1336363 h 1872827"/>
                <a:gd name="connsiteX20" fmla="*/ 665501 w 2896332"/>
                <a:gd name="connsiteY20" fmla="*/ 1277642 h 1872827"/>
                <a:gd name="connsiteX21" fmla="*/ 0 w 2896332"/>
                <a:gd name="connsiteY21" fmla="*/ 1127578 h 1872827"/>
                <a:gd name="connsiteX22" fmla="*/ 13050 w 2896332"/>
                <a:gd name="connsiteY22" fmla="*/ 285918 h 1872827"/>
                <a:gd name="connsiteX23" fmla="*/ 1898646 w 2896332"/>
                <a:gd name="connsiteY23" fmla="*/ 1476 h 187282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2971 w 2896332"/>
                <a:gd name="connsiteY8" fmla="*/ 267583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2971 w 2896332"/>
                <a:gd name="connsiteY8" fmla="*/ 267583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87909 w 2896332"/>
                <a:gd name="connsiteY5" fmla="*/ 1152990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51069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51069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09609 w 2896332"/>
                <a:gd name="connsiteY0" fmla="*/ 251285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51069 w 2896332"/>
                <a:gd name="connsiteY5" fmla="*/ 1156706 h 1871397"/>
                <a:gd name="connsiteX6" fmla="*/ 2209609 w 2896332"/>
                <a:gd name="connsiteY6" fmla="*/ 251285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09609 w 2894163"/>
                <a:gd name="connsiteY0" fmla="*/ 251285 h 1871397"/>
                <a:gd name="connsiteX1" fmla="*/ 2655476 w 2894163"/>
                <a:gd name="connsiteY1" fmla="*/ 584615 h 1871397"/>
                <a:gd name="connsiteX2" fmla="*/ 2828170 w 2894163"/>
                <a:gd name="connsiteY2" fmla="*/ 1010501 h 1871397"/>
                <a:gd name="connsiteX3" fmla="*/ 2883834 w 2894163"/>
                <a:gd name="connsiteY3" fmla="*/ 1308835 h 1871397"/>
                <a:gd name="connsiteX4" fmla="*/ 2792313 w 2894163"/>
                <a:gd name="connsiteY4" fmla="*/ 1690675 h 1871397"/>
                <a:gd name="connsiteX5" fmla="*/ 2651069 w 2894163"/>
                <a:gd name="connsiteY5" fmla="*/ 1156706 h 1871397"/>
                <a:gd name="connsiteX6" fmla="*/ 2209609 w 2894163"/>
                <a:gd name="connsiteY6" fmla="*/ 251285 h 1871397"/>
                <a:gd name="connsiteX7" fmla="*/ 1898646 w 2894163"/>
                <a:gd name="connsiteY7" fmla="*/ 46 h 1871397"/>
                <a:gd name="connsiteX8" fmla="*/ 1941303 w 2894163"/>
                <a:gd name="connsiteY8" fmla="*/ 293585 h 1871397"/>
                <a:gd name="connsiteX9" fmla="*/ 1974640 w 2894163"/>
                <a:gd name="connsiteY9" fmla="*/ 533402 h 1871397"/>
                <a:gd name="connsiteX10" fmla="*/ 1973469 w 2894163"/>
                <a:gd name="connsiteY10" fmla="*/ 784519 h 1871397"/>
                <a:gd name="connsiteX11" fmla="*/ 1866010 w 2894163"/>
                <a:gd name="connsiteY11" fmla="*/ 878218 h 1871397"/>
                <a:gd name="connsiteX12" fmla="*/ 2733769 w 2894163"/>
                <a:gd name="connsiteY12" fmla="*/ 1387129 h 1871397"/>
                <a:gd name="connsiteX13" fmla="*/ 2694623 w 2894163"/>
                <a:gd name="connsiteY13" fmla="*/ 1639703 h 1871397"/>
                <a:gd name="connsiteX14" fmla="*/ 2385869 w 2894163"/>
                <a:gd name="connsiteY14" fmla="*/ 1585623 h 1871397"/>
                <a:gd name="connsiteX15" fmla="*/ 2074819 w 2894163"/>
                <a:gd name="connsiteY15" fmla="*/ 1565782 h 1871397"/>
                <a:gd name="connsiteX16" fmla="*/ 1739085 w 2894163"/>
                <a:gd name="connsiteY16" fmla="*/ 1871397 h 1871397"/>
                <a:gd name="connsiteX17" fmla="*/ 1648664 w 2894163"/>
                <a:gd name="connsiteY17" fmla="*/ 1582137 h 1871397"/>
                <a:gd name="connsiteX18" fmla="*/ 1376671 w 2894163"/>
                <a:gd name="connsiteY18" fmla="*/ 1700306 h 1871397"/>
                <a:gd name="connsiteX19" fmla="*/ 1415819 w 2894163"/>
                <a:gd name="connsiteY19" fmla="*/ 1334933 h 1871397"/>
                <a:gd name="connsiteX20" fmla="*/ 665501 w 2894163"/>
                <a:gd name="connsiteY20" fmla="*/ 1276212 h 1871397"/>
                <a:gd name="connsiteX21" fmla="*/ 0 w 2894163"/>
                <a:gd name="connsiteY21" fmla="*/ 1126148 h 1871397"/>
                <a:gd name="connsiteX22" fmla="*/ 13050 w 2894163"/>
                <a:gd name="connsiteY22" fmla="*/ 284488 h 1871397"/>
                <a:gd name="connsiteX23" fmla="*/ 1898646 w 2894163"/>
                <a:gd name="connsiteY23" fmla="*/ 46 h 1871397"/>
                <a:gd name="connsiteX0" fmla="*/ 2209609 w 2914477"/>
                <a:gd name="connsiteY0" fmla="*/ 251285 h 1871397"/>
                <a:gd name="connsiteX1" fmla="*/ 2655476 w 2914477"/>
                <a:gd name="connsiteY1" fmla="*/ 584615 h 1871397"/>
                <a:gd name="connsiteX2" fmla="*/ 2828170 w 2914477"/>
                <a:gd name="connsiteY2" fmla="*/ 1010501 h 1871397"/>
                <a:gd name="connsiteX3" fmla="*/ 2883834 w 2914477"/>
                <a:gd name="connsiteY3" fmla="*/ 1308835 h 1871397"/>
                <a:gd name="connsiteX4" fmla="*/ 2840612 w 2914477"/>
                <a:gd name="connsiteY4" fmla="*/ 1564355 h 1871397"/>
                <a:gd name="connsiteX5" fmla="*/ 2651069 w 2914477"/>
                <a:gd name="connsiteY5" fmla="*/ 1156706 h 1871397"/>
                <a:gd name="connsiteX6" fmla="*/ 2209609 w 2914477"/>
                <a:gd name="connsiteY6" fmla="*/ 251285 h 1871397"/>
                <a:gd name="connsiteX7" fmla="*/ 1898646 w 2914477"/>
                <a:gd name="connsiteY7" fmla="*/ 46 h 1871397"/>
                <a:gd name="connsiteX8" fmla="*/ 1941303 w 2914477"/>
                <a:gd name="connsiteY8" fmla="*/ 293585 h 1871397"/>
                <a:gd name="connsiteX9" fmla="*/ 1974640 w 2914477"/>
                <a:gd name="connsiteY9" fmla="*/ 533402 h 1871397"/>
                <a:gd name="connsiteX10" fmla="*/ 1973469 w 2914477"/>
                <a:gd name="connsiteY10" fmla="*/ 784519 h 1871397"/>
                <a:gd name="connsiteX11" fmla="*/ 1866010 w 2914477"/>
                <a:gd name="connsiteY11" fmla="*/ 878218 h 1871397"/>
                <a:gd name="connsiteX12" fmla="*/ 2733769 w 2914477"/>
                <a:gd name="connsiteY12" fmla="*/ 1387129 h 1871397"/>
                <a:gd name="connsiteX13" fmla="*/ 2694623 w 2914477"/>
                <a:gd name="connsiteY13" fmla="*/ 1639703 h 1871397"/>
                <a:gd name="connsiteX14" fmla="*/ 2385869 w 2914477"/>
                <a:gd name="connsiteY14" fmla="*/ 1585623 h 1871397"/>
                <a:gd name="connsiteX15" fmla="*/ 2074819 w 2914477"/>
                <a:gd name="connsiteY15" fmla="*/ 1565782 h 1871397"/>
                <a:gd name="connsiteX16" fmla="*/ 1739085 w 2914477"/>
                <a:gd name="connsiteY16" fmla="*/ 1871397 h 1871397"/>
                <a:gd name="connsiteX17" fmla="*/ 1648664 w 2914477"/>
                <a:gd name="connsiteY17" fmla="*/ 1582137 h 1871397"/>
                <a:gd name="connsiteX18" fmla="*/ 1376671 w 2914477"/>
                <a:gd name="connsiteY18" fmla="*/ 1700306 h 1871397"/>
                <a:gd name="connsiteX19" fmla="*/ 1415819 w 2914477"/>
                <a:gd name="connsiteY19" fmla="*/ 1334933 h 1871397"/>
                <a:gd name="connsiteX20" fmla="*/ 665501 w 2914477"/>
                <a:gd name="connsiteY20" fmla="*/ 1276212 h 1871397"/>
                <a:gd name="connsiteX21" fmla="*/ 0 w 2914477"/>
                <a:gd name="connsiteY21" fmla="*/ 1126148 h 1871397"/>
                <a:gd name="connsiteX22" fmla="*/ 13050 w 2914477"/>
                <a:gd name="connsiteY22" fmla="*/ 284488 h 1871397"/>
                <a:gd name="connsiteX23" fmla="*/ 1898646 w 2914477"/>
                <a:gd name="connsiteY23" fmla="*/ 46 h 1871397"/>
                <a:gd name="connsiteX0" fmla="*/ 2209609 w 2914477"/>
                <a:gd name="connsiteY0" fmla="*/ 251285 h 1871397"/>
                <a:gd name="connsiteX1" fmla="*/ 2655476 w 2914477"/>
                <a:gd name="connsiteY1" fmla="*/ 584615 h 1871397"/>
                <a:gd name="connsiteX2" fmla="*/ 2828170 w 2914477"/>
                <a:gd name="connsiteY2" fmla="*/ 1010501 h 1871397"/>
                <a:gd name="connsiteX3" fmla="*/ 2883834 w 2914477"/>
                <a:gd name="connsiteY3" fmla="*/ 1308835 h 1871397"/>
                <a:gd name="connsiteX4" fmla="*/ 2840612 w 2914477"/>
                <a:gd name="connsiteY4" fmla="*/ 1564355 h 1871397"/>
                <a:gd name="connsiteX5" fmla="*/ 2651069 w 2914477"/>
                <a:gd name="connsiteY5" fmla="*/ 1156706 h 1871397"/>
                <a:gd name="connsiteX6" fmla="*/ 2209609 w 2914477"/>
                <a:gd name="connsiteY6" fmla="*/ 251285 h 1871397"/>
                <a:gd name="connsiteX7" fmla="*/ 1898646 w 2914477"/>
                <a:gd name="connsiteY7" fmla="*/ 46 h 1871397"/>
                <a:gd name="connsiteX8" fmla="*/ 1941303 w 2914477"/>
                <a:gd name="connsiteY8" fmla="*/ 293585 h 1871397"/>
                <a:gd name="connsiteX9" fmla="*/ 1974640 w 2914477"/>
                <a:gd name="connsiteY9" fmla="*/ 533402 h 1871397"/>
                <a:gd name="connsiteX10" fmla="*/ 1973469 w 2914477"/>
                <a:gd name="connsiteY10" fmla="*/ 784519 h 1871397"/>
                <a:gd name="connsiteX11" fmla="*/ 1866010 w 2914477"/>
                <a:gd name="connsiteY11" fmla="*/ 878218 h 1871397"/>
                <a:gd name="connsiteX12" fmla="*/ 2733769 w 2914477"/>
                <a:gd name="connsiteY12" fmla="*/ 1387129 h 1871397"/>
                <a:gd name="connsiteX13" fmla="*/ 2694623 w 2914477"/>
                <a:gd name="connsiteY13" fmla="*/ 1639703 h 1871397"/>
                <a:gd name="connsiteX14" fmla="*/ 2385869 w 2914477"/>
                <a:gd name="connsiteY14" fmla="*/ 1585623 h 1871397"/>
                <a:gd name="connsiteX15" fmla="*/ 2074819 w 2914477"/>
                <a:gd name="connsiteY15" fmla="*/ 1565782 h 1871397"/>
                <a:gd name="connsiteX16" fmla="*/ 1739085 w 2914477"/>
                <a:gd name="connsiteY16" fmla="*/ 1871397 h 1871397"/>
                <a:gd name="connsiteX17" fmla="*/ 1648664 w 2914477"/>
                <a:gd name="connsiteY17" fmla="*/ 1582137 h 1871397"/>
                <a:gd name="connsiteX18" fmla="*/ 1376671 w 2914477"/>
                <a:gd name="connsiteY18" fmla="*/ 1700306 h 1871397"/>
                <a:gd name="connsiteX19" fmla="*/ 1415819 w 2914477"/>
                <a:gd name="connsiteY19" fmla="*/ 1334933 h 1871397"/>
                <a:gd name="connsiteX20" fmla="*/ 665501 w 2914477"/>
                <a:gd name="connsiteY20" fmla="*/ 1276212 h 1871397"/>
                <a:gd name="connsiteX21" fmla="*/ 0 w 2914477"/>
                <a:gd name="connsiteY21" fmla="*/ 1126148 h 1871397"/>
                <a:gd name="connsiteX22" fmla="*/ 13050 w 2914477"/>
                <a:gd name="connsiteY22" fmla="*/ 284488 h 1871397"/>
                <a:gd name="connsiteX23" fmla="*/ 1898646 w 2914477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51069 w 2889213"/>
                <a:gd name="connsiteY5" fmla="*/ 1156706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150164 w 2889213"/>
                <a:gd name="connsiteY0" fmla="*/ 228993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150164 w 2889213"/>
                <a:gd name="connsiteY6" fmla="*/ 228993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941303 w 2889213"/>
                <a:gd name="connsiteY8" fmla="*/ 178433 h 1756245"/>
                <a:gd name="connsiteX9" fmla="*/ 1974640 w 2889213"/>
                <a:gd name="connsiteY9" fmla="*/ 418250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826128 w 2889213"/>
                <a:gd name="connsiteY8" fmla="*/ 230447 h 1756245"/>
                <a:gd name="connsiteX9" fmla="*/ 1974640 w 2889213"/>
                <a:gd name="connsiteY9" fmla="*/ 418250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826128 w 2889213"/>
                <a:gd name="connsiteY8" fmla="*/ 230447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48782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48782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48782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48782 w 2889213"/>
                <a:gd name="connsiteY23" fmla="*/ 68 h 1756245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29530 w 2889213"/>
                <a:gd name="connsiteY8" fmla="*/ 204372 h 1756177"/>
                <a:gd name="connsiteX9" fmla="*/ 1892904 w 2889213"/>
                <a:gd name="connsiteY9" fmla="*/ 459050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29530 w 2889213"/>
                <a:gd name="connsiteY8" fmla="*/ 204372 h 1756177"/>
                <a:gd name="connsiteX9" fmla="*/ 1848320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29530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800430"/>
                <a:gd name="connsiteX1" fmla="*/ 2655476 w 2889213"/>
                <a:gd name="connsiteY1" fmla="*/ 469395 h 1800430"/>
                <a:gd name="connsiteX2" fmla="*/ 2828170 w 2889213"/>
                <a:gd name="connsiteY2" fmla="*/ 895281 h 1800430"/>
                <a:gd name="connsiteX3" fmla="*/ 2883834 w 2889213"/>
                <a:gd name="connsiteY3" fmla="*/ 1193615 h 1800430"/>
                <a:gd name="connsiteX4" fmla="*/ 2840612 w 2889213"/>
                <a:gd name="connsiteY4" fmla="*/ 1449135 h 1800430"/>
                <a:gd name="connsiteX5" fmla="*/ 2632493 w 2889213"/>
                <a:gd name="connsiteY5" fmla="*/ 1060062 h 1800430"/>
                <a:gd name="connsiteX6" fmla="*/ 2150164 w 2889213"/>
                <a:gd name="connsiteY6" fmla="*/ 113773 h 1800430"/>
                <a:gd name="connsiteX7" fmla="*/ 1348782 w 2889213"/>
                <a:gd name="connsiteY7" fmla="*/ 0 h 1800430"/>
                <a:gd name="connsiteX8" fmla="*/ 1714668 w 2889213"/>
                <a:gd name="connsiteY8" fmla="*/ 204372 h 1800430"/>
                <a:gd name="connsiteX9" fmla="*/ 1866896 w 2889213"/>
                <a:gd name="connsiteY9" fmla="*/ 462766 h 1800430"/>
                <a:gd name="connsiteX10" fmla="*/ 1973469 w 2889213"/>
                <a:gd name="connsiteY10" fmla="*/ 669299 h 1800430"/>
                <a:gd name="connsiteX11" fmla="*/ 1866010 w 2889213"/>
                <a:gd name="connsiteY11" fmla="*/ 762998 h 1800430"/>
                <a:gd name="connsiteX12" fmla="*/ 2733769 w 2889213"/>
                <a:gd name="connsiteY12" fmla="*/ 1271909 h 1800430"/>
                <a:gd name="connsiteX13" fmla="*/ 2694623 w 2889213"/>
                <a:gd name="connsiteY13" fmla="*/ 1524483 h 1800430"/>
                <a:gd name="connsiteX14" fmla="*/ 2385869 w 2889213"/>
                <a:gd name="connsiteY14" fmla="*/ 1470403 h 1800430"/>
                <a:gd name="connsiteX15" fmla="*/ 2191986 w 2889213"/>
                <a:gd name="connsiteY15" fmla="*/ 1800407 h 1800430"/>
                <a:gd name="connsiteX16" fmla="*/ 2074819 w 2889213"/>
                <a:gd name="connsiteY16" fmla="*/ 1450562 h 1800430"/>
                <a:gd name="connsiteX17" fmla="*/ 1739085 w 2889213"/>
                <a:gd name="connsiteY17" fmla="*/ 1756177 h 1800430"/>
                <a:gd name="connsiteX18" fmla="*/ 1648664 w 2889213"/>
                <a:gd name="connsiteY18" fmla="*/ 1466917 h 1800430"/>
                <a:gd name="connsiteX19" fmla="*/ 1376671 w 2889213"/>
                <a:gd name="connsiteY19" fmla="*/ 1585086 h 1800430"/>
                <a:gd name="connsiteX20" fmla="*/ 1415819 w 2889213"/>
                <a:gd name="connsiteY20" fmla="*/ 1219713 h 1800430"/>
                <a:gd name="connsiteX21" fmla="*/ 665501 w 2889213"/>
                <a:gd name="connsiteY21" fmla="*/ 1160992 h 1800430"/>
                <a:gd name="connsiteX22" fmla="*/ 0 w 2889213"/>
                <a:gd name="connsiteY22" fmla="*/ 1010928 h 1800430"/>
                <a:gd name="connsiteX23" fmla="*/ 13050 w 2889213"/>
                <a:gd name="connsiteY23" fmla="*/ 169268 h 1800430"/>
                <a:gd name="connsiteX24" fmla="*/ 1348782 w 2889213"/>
                <a:gd name="connsiteY24" fmla="*/ 0 h 1800430"/>
                <a:gd name="connsiteX0" fmla="*/ 2150164 w 2889213"/>
                <a:gd name="connsiteY0" fmla="*/ 113773 h 1800430"/>
                <a:gd name="connsiteX1" fmla="*/ 2655476 w 2889213"/>
                <a:gd name="connsiteY1" fmla="*/ 469395 h 1800430"/>
                <a:gd name="connsiteX2" fmla="*/ 2828170 w 2889213"/>
                <a:gd name="connsiteY2" fmla="*/ 895281 h 1800430"/>
                <a:gd name="connsiteX3" fmla="*/ 2883834 w 2889213"/>
                <a:gd name="connsiteY3" fmla="*/ 1193615 h 1800430"/>
                <a:gd name="connsiteX4" fmla="*/ 2840612 w 2889213"/>
                <a:gd name="connsiteY4" fmla="*/ 1449135 h 1800430"/>
                <a:gd name="connsiteX5" fmla="*/ 2632493 w 2889213"/>
                <a:gd name="connsiteY5" fmla="*/ 1060062 h 1800430"/>
                <a:gd name="connsiteX6" fmla="*/ 2150164 w 2889213"/>
                <a:gd name="connsiteY6" fmla="*/ 113773 h 1800430"/>
                <a:gd name="connsiteX7" fmla="*/ 1348782 w 2889213"/>
                <a:gd name="connsiteY7" fmla="*/ 0 h 1800430"/>
                <a:gd name="connsiteX8" fmla="*/ 1714668 w 2889213"/>
                <a:gd name="connsiteY8" fmla="*/ 204372 h 1800430"/>
                <a:gd name="connsiteX9" fmla="*/ 1866896 w 2889213"/>
                <a:gd name="connsiteY9" fmla="*/ 462766 h 1800430"/>
                <a:gd name="connsiteX10" fmla="*/ 1973469 w 2889213"/>
                <a:gd name="connsiteY10" fmla="*/ 669299 h 1800430"/>
                <a:gd name="connsiteX11" fmla="*/ 1866010 w 2889213"/>
                <a:gd name="connsiteY11" fmla="*/ 762998 h 1800430"/>
                <a:gd name="connsiteX12" fmla="*/ 2733769 w 2889213"/>
                <a:gd name="connsiteY12" fmla="*/ 1271909 h 1800430"/>
                <a:gd name="connsiteX13" fmla="*/ 2694623 w 2889213"/>
                <a:gd name="connsiteY13" fmla="*/ 1524483 h 1800430"/>
                <a:gd name="connsiteX14" fmla="*/ 2385869 w 2889213"/>
                <a:gd name="connsiteY14" fmla="*/ 1470403 h 1800430"/>
                <a:gd name="connsiteX15" fmla="*/ 2191986 w 2889213"/>
                <a:gd name="connsiteY15" fmla="*/ 1800407 h 1800430"/>
                <a:gd name="connsiteX16" fmla="*/ 2074819 w 2889213"/>
                <a:gd name="connsiteY16" fmla="*/ 1450562 h 1800430"/>
                <a:gd name="connsiteX17" fmla="*/ 1739085 w 2889213"/>
                <a:gd name="connsiteY17" fmla="*/ 1756177 h 1800430"/>
                <a:gd name="connsiteX18" fmla="*/ 1648664 w 2889213"/>
                <a:gd name="connsiteY18" fmla="*/ 1466917 h 1800430"/>
                <a:gd name="connsiteX19" fmla="*/ 1376671 w 2889213"/>
                <a:gd name="connsiteY19" fmla="*/ 1585086 h 1800430"/>
                <a:gd name="connsiteX20" fmla="*/ 1415819 w 2889213"/>
                <a:gd name="connsiteY20" fmla="*/ 1219713 h 1800430"/>
                <a:gd name="connsiteX21" fmla="*/ 665501 w 2889213"/>
                <a:gd name="connsiteY21" fmla="*/ 1160992 h 1800430"/>
                <a:gd name="connsiteX22" fmla="*/ 0 w 2889213"/>
                <a:gd name="connsiteY22" fmla="*/ 1010928 h 1800430"/>
                <a:gd name="connsiteX23" fmla="*/ 13050 w 2889213"/>
                <a:gd name="connsiteY23" fmla="*/ 169268 h 1800430"/>
                <a:gd name="connsiteX24" fmla="*/ 1348782 w 2889213"/>
                <a:gd name="connsiteY24" fmla="*/ 0 h 1800430"/>
                <a:gd name="connsiteX0" fmla="*/ 2150164 w 2889213"/>
                <a:gd name="connsiteY0" fmla="*/ 113773 h 1800456"/>
                <a:gd name="connsiteX1" fmla="*/ 2655476 w 2889213"/>
                <a:gd name="connsiteY1" fmla="*/ 469395 h 1800456"/>
                <a:gd name="connsiteX2" fmla="*/ 2828170 w 2889213"/>
                <a:gd name="connsiteY2" fmla="*/ 895281 h 1800456"/>
                <a:gd name="connsiteX3" fmla="*/ 2883834 w 2889213"/>
                <a:gd name="connsiteY3" fmla="*/ 1193615 h 1800456"/>
                <a:gd name="connsiteX4" fmla="*/ 2840612 w 2889213"/>
                <a:gd name="connsiteY4" fmla="*/ 1449135 h 1800456"/>
                <a:gd name="connsiteX5" fmla="*/ 2632493 w 2889213"/>
                <a:gd name="connsiteY5" fmla="*/ 1060062 h 1800456"/>
                <a:gd name="connsiteX6" fmla="*/ 2150164 w 2889213"/>
                <a:gd name="connsiteY6" fmla="*/ 113773 h 1800456"/>
                <a:gd name="connsiteX7" fmla="*/ 1348782 w 2889213"/>
                <a:gd name="connsiteY7" fmla="*/ 0 h 1800456"/>
                <a:gd name="connsiteX8" fmla="*/ 1714668 w 2889213"/>
                <a:gd name="connsiteY8" fmla="*/ 204372 h 1800456"/>
                <a:gd name="connsiteX9" fmla="*/ 1866896 w 2889213"/>
                <a:gd name="connsiteY9" fmla="*/ 462766 h 1800456"/>
                <a:gd name="connsiteX10" fmla="*/ 1973469 w 2889213"/>
                <a:gd name="connsiteY10" fmla="*/ 669299 h 1800456"/>
                <a:gd name="connsiteX11" fmla="*/ 1866010 w 2889213"/>
                <a:gd name="connsiteY11" fmla="*/ 762998 h 1800456"/>
                <a:gd name="connsiteX12" fmla="*/ 2733769 w 2889213"/>
                <a:gd name="connsiteY12" fmla="*/ 1271909 h 1800456"/>
                <a:gd name="connsiteX13" fmla="*/ 2694623 w 2889213"/>
                <a:gd name="connsiteY13" fmla="*/ 1524483 h 1800456"/>
                <a:gd name="connsiteX14" fmla="*/ 2385869 w 2889213"/>
                <a:gd name="connsiteY14" fmla="*/ 1470403 h 1800456"/>
                <a:gd name="connsiteX15" fmla="*/ 2191986 w 2889213"/>
                <a:gd name="connsiteY15" fmla="*/ 1800407 h 1800456"/>
                <a:gd name="connsiteX16" fmla="*/ 2074819 w 2889213"/>
                <a:gd name="connsiteY16" fmla="*/ 1450562 h 1800456"/>
                <a:gd name="connsiteX17" fmla="*/ 1739085 w 2889213"/>
                <a:gd name="connsiteY17" fmla="*/ 1756177 h 1800456"/>
                <a:gd name="connsiteX18" fmla="*/ 1648664 w 2889213"/>
                <a:gd name="connsiteY18" fmla="*/ 1466917 h 1800456"/>
                <a:gd name="connsiteX19" fmla="*/ 1376671 w 2889213"/>
                <a:gd name="connsiteY19" fmla="*/ 1585086 h 1800456"/>
                <a:gd name="connsiteX20" fmla="*/ 1415819 w 2889213"/>
                <a:gd name="connsiteY20" fmla="*/ 1219713 h 1800456"/>
                <a:gd name="connsiteX21" fmla="*/ 665501 w 2889213"/>
                <a:gd name="connsiteY21" fmla="*/ 1160992 h 1800456"/>
                <a:gd name="connsiteX22" fmla="*/ 0 w 2889213"/>
                <a:gd name="connsiteY22" fmla="*/ 1010928 h 1800456"/>
                <a:gd name="connsiteX23" fmla="*/ 13050 w 2889213"/>
                <a:gd name="connsiteY23" fmla="*/ 169268 h 1800456"/>
                <a:gd name="connsiteX24" fmla="*/ 1348782 w 2889213"/>
                <a:gd name="connsiteY24" fmla="*/ 0 h 1800456"/>
                <a:gd name="connsiteX0" fmla="*/ 2150164 w 2889213"/>
                <a:gd name="connsiteY0" fmla="*/ 113773 h 1811599"/>
                <a:gd name="connsiteX1" fmla="*/ 2655476 w 2889213"/>
                <a:gd name="connsiteY1" fmla="*/ 469395 h 1811599"/>
                <a:gd name="connsiteX2" fmla="*/ 2828170 w 2889213"/>
                <a:gd name="connsiteY2" fmla="*/ 895281 h 1811599"/>
                <a:gd name="connsiteX3" fmla="*/ 2883834 w 2889213"/>
                <a:gd name="connsiteY3" fmla="*/ 1193615 h 1811599"/>
                <a:gd name="connsiteX4" fmla="*/ 2840612 w 2889213"/>
                <a:gd name="connsiteY4" fmla="*/ 1449135 h 1811599"/>
                <a:gd name="connsiteX5" fmla="*/ 2632493 w 2889213"/>
                <a:gd name="connsiteY5" fmla="*/ 1060062 h 1811599"/>
                <a:gd name="connsiteX6" fmla="*/ 2150164 w 2889213"/>
                <a:gd name="connsiteY6" fmla="*/ 113773 h 1811599"/>
                <a:gd name="connsiteX7" fmla="*/ 1348782 w 2889213"/>
                <a:gd name="connsiteY7" fmla="*/ 0 h 1811599"/>
                <a:gd name="connsiteX8" fmla="*/ 1714668 w 2889213"/>
                <a:gd name="connsiteY8" fmla="*/ 204372 h 1811599"/>
                <a:gd name="connsiteX9" fmla="*/ 1866896 w 2889213"/>
                <a:gd name="connsiteY9" fmla="*/ 462766 h 1811599"/>
                <a:gd name="connsiteX10" fmla="*/ 1973469 w 2889213"/>
                <a:gd name="connsiteY10" fmla="*/ 669299 h 1811599"/>
                <a:gd name="connsiteX11" fmla="*/ 1866010 w 2889213"/>
                <a:gd name="connsiteY11" fmla="*/ 762998 h 1811599"/>
                <a:gd name="connsiteX12" fmla="*/ 2733769 w 2889213"/>
                <a:gd name="connsiteY12" fmla="*/ 1271909 h 1811599"/>
                <a:gd name="connsiteX13" fmla="*/ 2694623 w 2889213"/>
                <a:gd name="connsiteY13" fmla="*/ 1524483 h 1811599"/>
                <a:gd name="connsiteX14" fmla="*/ 2385869 w 2889213"/>
                <a:gd name="connsiteY14" fmla="*/ 1470403 h 1811599"/>
                <a:gd name="connsiteX15" fmla="*/ 2214278 w 2889213"/>
                <a:gd name="connsiteY15" fmla="*/ 1811553 h 1811599"/>
                <a:gd name="connsiteX16" fmla="*/ 2074819 w 2889213"/>
                <a:gd name="connsiteY16" fmla="*/ 1450562 h 1811599"/>
                <a:gd name="connsiteX17" fmla="*/ 1739085 w 2889213"/>
                <a:gd name="connsiteY17" fmla="*/ 1756177 h 1811599"/>
                <a:gd name="connsiteX18" fmla="*/ 1648664 w 2889213"/>
                <a:gd name="connsiteY18" fmla="*/ 1466917 h 1811599"/>
                <a:gd name="connsiteX19" fmla="*/ 1376671 w 2889213"/>
                <a:gd name="connsiteY19" fmla="*/ 1585086 h 1811599"/>
                <a:gd name="connsiteX20" fmla="*/ 1415819 w 2889213"/>
                <a:gd name="connsiteY20" fmla="*/ 1219713 h 1811599"/>
                <a:gd name="connsiteX21" fmla="*/ 665501 w 2889213"/>
                <a:gd name="connsiteY21" fmla="*/ 1160992 h 1811599"/>
                <a:gd name="connsiteX22" fmla="*/ 0 w 2889213"/>
                <a:gd name="connsiteY22" fmla="*/ 1010928 h 1811599"/>
                <a:gd name="connsiteX23" fmla="*/ 13050 w 2889213"/>
                <a:gd name="connsiteY23" fmla="*/ 169268 h 1811599"/>
                <a:gd name="connsiteX24" fmla="*/ 1348782 w 2889213"/>
                <a:gd name="connsiteY24" fmla="*/ 0 h 1811599"/>
                <a:gd name="connsiteX0" fmla="*/ 2150164 w 2889213"/>
                <a:gd name="connsiteY0" fmla="*/ 113773 h 1811553"/>
                <a:gd name="connsiteX1" fmla="*/ 2655476 w 2889213"/>
                <a:gd name="connsiteY1" fmla="*/ 469395 h 1811553"/>
                <a:gd name="connsiteX2" fmla="*/ 2828170 w 2889213"/>
                <a:gd name="connsiteY2" fmla="*/ 895281 h 1811553"/>
                <a:gd name="connsiteX3" fmla="*/ 2883834 w 2889213"/>
                <a:gd name="connsiteY3" fmla="*/ 1193615 h 1811553"/>
                <a:gd name="connsiteX4" fmla="*/ 2840612 w 2889213"/>
                <a:gd name="connsiteY4" fmla="*/ 1449135 h 1811553"/>
                <a:gd name="connsiteX5" fmla="*/ 2632493 w 2889213"/>
                <a:gd name="connsiteY5" fmla="*/ 1060062 h 1811553"/>
                <a:gd name="connsiteX6" fmla="*/ 2150164 w 2889213"/>
                <a:gd name="connsiteY6" fmla="*/ 113773 h 1811553"/>
                <a:gd name="connsiteX7" fmla="*/ 1348782 w 2889213"/>
                <a:gd name="connsiteY7" fmla="*/ 0 h 1811553"/>
                <a:gd name="connsiteX8" fmla="*/ 1714668 w 2889213"/>
                <a:gd name="connsiteY8" fmla="*/ 204372 h 1811553"/>
                <a:gd name="connsiteX9" fmla="*/ 1866896 w 2889213"/>
                <a:gd name="connsiteY9" fmla="*/ 462766 h 1811553"/>
                <a:gd name="connsiteX10" fmla="*/ 1973469 w 2889213"/>
                <a:gd name="connsiteY10" fmla="*/ 669299 h 1811553"/>
                <a:gd name="connsiteX11" fmla="*/ 1866010 w 2889213"/>
                <a:gd name="connsiteY11" fmla="*/ 762998 h 1811553"/>
                <a:gd name="connsiteX12" fmla="*/ 2733769 w 2889213"/>
                <a:gd name="connsiteY12" fmla="*/ 1271909 h 1811553"/>
                <a:gd name="connsiteX13" fmla="*/ 2694623 w 2889213"/>
                <a:gd name="connsiteY13" fmla="*/ 1524483 h 1811553"/>
                <a:gd name="connsiteX14" fmla="*/ 2385869 w 2889213"/>
                <a:gd name="connsiteY14" fmla="*/ 1470403 h 1811553"/>
                <a:gd name="connsiteX15" fmla="*/ 2214278 w 2889213"/>
                <a:gd name="connsiteY15" fmla="*/ 1811553 h 1811553"/>
                <a:gd name="connsiteX16" fmla="*/ 2074819 w 2889213"/>
                <a:gd name="connsiteY16" fmla="*/ 1450562 h 1811553"/>
                <a:gd name="connsiteX17" fmla="*/ 1739085 w 2889213"/>
                <a:gd name="connsiteY17" fmla="*/ 1756177 h 1811553"/>
                <a:gd name="connsiteX18" fmla="*/ 1648664 w 2889213"/>
                <a:gd name="connsiteY18" fmla="*/ 1466917 h 1811553"/>
                <a:gd name="connsiteX19" fmla="*/ 1376671 w 2889213"/>
                <a:gd name="connsiteY19" fmla="*/ 1585086 h 1811553"/>
                <a:gd name="connsiteX20" fmla="*/ 1415819 w 2889213"/>
                <a:gd name="connsiteY20" fmla="*/ 1219713 h 1811553"/>
                <a:gd name="connsiteX21" fmla="*/ 665501 w 2889213"/>
                <a:gd name="connsiteY21" fmla="*/ 1160992 h 1811553"/>
                <a:gd name="connsiteX22" fmla="*/ 0 w 2889213"/>
                <a:gd name="connsiteY22" fmla="*/ 1010928 h 1811553"/>
                <a:gd name="connsiteX23" fmla="*/ 13050 w 2889213"/>
                <a:gd name="connsiteY23" fmla="*/ 169268 h 1811553"/>
                <a:gd name="connsiteX24" fmla="*/ 1348782 w 2889213"/>
                <a:gd name="connsiteY24" fmla="*/ 0 h 1811553"/>
                <a:gd name="connsiteX0" fmla="*/ 2150164 w 2889213"/>
                <a:gd name="connsiteY0" fmla="*/ 113773 h 1811553"/>
                <a:gd name="connsiteX1" fmla="*/ 2655476 w 2889213"/>
                <a:gd name="connsiteY1" fmla="*/ 469395 h 1811553"/>
                <a:gd name="connsiteX2" fmla="*/ 2828170 w 2889213"/>
                <a:gd name="connsiteY2" fmla="*/ 895281 h 1811553"/>
                <a:gd name="connsiteX3" fmla="*/ 2883834 w 2889213"/>
                <a:gd name="connsiteY3" fmla="*/ 1193615 h 1811553"/>
                <a:gd name="connsiteX4" fmla="*/ 2840612 w 2889213"/>
                <a:gd name="connsiteY4" fmla="*/ 1449135 h 1811553"/>
                <a:gd name="connsiteX5" fmla="*/ 2632493 w 2889213"/>
                <a:gd name="connsiteY5" fmla="*/ 1060062 h 1811553"/>
                <a:gd name="connsiteX6" fmla="*/ 2150164 w 2889213"/>
                <a:gd name="connsiteY6" fmla="*/ 113773 h 1811553"/>
                <a:gd name="connsiteX7" fmla="*/ 1348782 w 2889213"/>
                <a:gd name="connsiteY7" fmla="*/ 0 h 1811553"/>
                <a:gd name="connsiteX8" fmla="*/ 1714668 w 2889213"/>
                <a:gd name="connsiteY8" fmla="*/ 204372 h 1811553"/>
                <a:gd name="connsiteX9" fmla="*/ 1866896 w 2889213"/>
                <a:gd name="connsiteY9" fmla="*/ 462766 h 1811553"/>
                <a:gd name="connsiteX10" fmla="*/ 1973469 w 2889213"/>
                <a:gd name="connsiteY10" fmla="*/ 669299 h 1811553"/>
                <a:gd name="connsiteX11" fmla="*/ 1866010 w 2889213"/>
                <a:gd name="connsiteY11" fmla="*/ 762998 h 1811553"/>
                <a:gd name="connsiteX12" fmla="*/ 2733769 w 2889213"/>
                <a:gd name="connsiteY12" fmla="*/ 1271909 h 1811553"/>
                <a:gd name="connsiteX13" fmla="*/ 2694623 w 2889213"/>
                <a:gd name="connsiteY13" fmla="*/ 1524483 h 1811553"/>
                <a:gd name="connsiteX14" fmla="*/ 2385869 w 2889213"/>
                <a:gd name="connsiteY14" fmla="*/ 1470403 h 1811553"/>
                <a:gd name="connsiteX15" fmla="*/ 2214278 w 2889213"/>
                <a:gd name="connsiteY15" fmla="*/ 1811553 h 1811553"/>
                <a:gd name="connsiteX16" fmla="*/ 2074819 w 2889213"/>
                <a:gd name="connsiteY16" fmla="*/ 1450562 h 1811553"/>
                <a:gd name="connsiteX17" fmla="*/ 1739085 w 2889213"/>
                <a:gd name="connsiteY17" fmla="*/ 1756177 h 1811553"/>
                <a:gd name="connsiteX18" fmla="*/ 1648664 w 2889213"/>
                <a:gd name="connsiteY18" fmla="*/ 1466917 h 1811553"/>
                <a:gd name="connsiteX19" fmla="*/ 1376671 w 2889213"/>
                <a:gd name="connsiteY19" fmla="*/ 1585086 h 1811553"/>
                <a:gd name="connsiteX20" fmla="*/ 1415819 w 2889213"/>
                <a:gd name="connsiteY20" fmla="*/ 1219713 h 1811553"/>
                <a:gd name="connsiteX21" fmla="*/ 665501 w 2889213"/>
                <a:gd name="connsiteY21" fmla="*/ 1160992 h 1811553"/>
                <a:gd name="connsiteX22" fmla="*/ 0 w 2889213"/>
                <a:gd name="connsiteY22" fmla="*/ 1010928 h 1811553"/>
                <a:gd name="connsiteX23" fmla="*/ 13050 w 2889213"/>
                <a:gd name="connsiteY23" fmla="*/ 169268 h 1811553"/>
                <a:gd name="connsiteX24" fmla="*/ 1348782 w 2889213"/>
                <a:gd name="connsiteY24" fmla="*/ 0 h 1811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89213" h="181155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2EDA00-9B0E-402B-A699-ABA860C79137}"/>
              </a:ext>
            </a:extLst>
          </p:cNvPr>
          <p:cNvGrpSpPr/>
          <p:nvPr/>
        </p:nvGrpSpPr>
        <p:grpSpPr>
          <a:xfrm>
            <a:off x="-15861" y="1353546"/>
            <a:ext cx="1665097" cy="1794268"/>
            <a:chOff x="-15861" y="1353546"/>
            <a:chExt cx="3151118" cy="3558872"/>
          </a:xfrm>
        </p:grpSpPr>
        <p:grpSp>
          <p:nvGrpSpPr>
            <p:cNvPr id="18" name="Group 13318">
              <a:extLst>
                <a:ext uri="{FF2B5EF4-FFF2-40B4-BE49-F238E27FC236}">
                  <a16:creationId xmlns:a16="http://schemas.microsoft.com/office/drawing/2014/main" id="{3176A925-9561-4C3F-8238-DB986AC67B50}"/>
                </a:ext>
              </a:extLst>
            </p:cNvPr>
            <p:cNvGrpSpPr/>
            <p:nvPr/>
          </p:nvGrpSpPr>
          <p:grpSpPr>
            <a:xfrm rot="19917947">
              <a:off x="1469388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19" name="Group 23">
                <a:extLst>
                  <a:ext uri="{FF2B5EF4-FFF2-40B4-BE49-F238E27FC236}">
                    <a16:creationId xmlns:a16="http://schemas.microsoft.com/office/drawing/2014/main" id="{F1830171-F3BF-4D8C-BBE7-DC399D6D1691}"/>
                  </a:ext>
                </a:extLst>
              </p:cNvPr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2" name="Rectangle 8">
                  <a:extLst>
                    <a:ext uri="{FF2B5EF4-FFF2-40B4-BE49-F238E27FC236}">
                      <a16:creationId xmlns:a16="http://schemas.microsoft.com/office/drawing/2014/main" id="{EA6408B1-590A-4B35-99D9-FD571251018D}"/>
                    </a:ext>
                  </a:extLst>
                </p:cNvPr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0000"/>
                        <a:lumOff val="30000"/>
                      </a:schemeClr>
                    </a:gs>
                    <a:gs pos="100000">
                      <a:schemeClr val="accent2">
                        <a:lumMod val="70000"/>
                        <a:lumOff val="3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8">
                  <a:extLst>
                    <a:ext uri="{FF2B5EF4-FFF2-40B4-BE49-F238E27FC236}">
                      <a16:creationId xmlns:a16="http://schemas.microsoft.com/office/drawing/2014/main" id="{9AD44607-A66D-48A0-9FE2-E296E272740A}"/>
                    </a:ext>
                  </a:extLst>
                </p:cNvPr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avLst/>
                  <a:gdLst>
                    <a:gd name="connsiteX0" fmla="*/ 0 w 1359043"/>
                    <a:gd name="connsiteY0" fmla="*/ 0 h 1813992"/>
                    <a:gd name="connsiteX1" fmla="*/ 1359043 w 1359043"/>
                    <a:gd name="connsiteY1" fmla="*/ 0 h 1813992"/>
                    <a:gd name="connsiteX2" fmla="*/ 1359043 w 1359043"/>
                    <a:gd name="connsiteY2" fmla="*/ 212596 h 1813992"/>
                    <a:gd name="connsiteX3" fmla="*/ 806822 w 1359043"/>
                    <a:gd name="connsiteY3" fmla="*/ 1813992 h 1813992"/>
                    <a:gd name="connsiteX4" fmla="*/ 1012 w 1359043"/>
                    <a:gd name="connsiteY4" fmla="*/ 289727 h 1813992"/>
                    <a:gd name="connsiteX5" fmla="*/ 0 w 1359043"/>
                    <a:gd name="connsiteY5" fmla="*/ 289727 h 1813992"/>
                    <a:gd name="connsiteX6" fmla="*/ 0 w 1359043"/>
                    <a:gd name="connsiteY6" fmla="*/ 288030 h 1813992"/>
                    <a:gd name="connsiteX7" fmla="*/ 0 w 1359043"/>
                    <a:gd name="connsiteY7" fmla="*/ 0 h 1813992"/>
                    <a:gd name="connsiteX0" fmla="*/ 0 w 1359043"/>
                    <a:gd name="connsiteY0" fmla="*/ 0 h 1820658"/>
                    <a:gd name="connsiteX1" fmla="*/ 1359043 w 1359043"/>
                    <a:gd name="connsiteY1" fmla="*/ 0 h 1820658"/>
                    <a:gd name="connsiteX2" fmla="*/ 1359043 w 1359043"/>
                    <a:gd name="connsiteY2" fmla="*/ 212596 h 1820658"/>
                    <a:gd name="connsiteX3" fmla="*/ 720119 w 1359043"/>
                    <a:gd name="connsiteY3" fmla="*/ 1820658 h 1820658"/>
                    <a:gd name="connsiteX4" fmla="*/ 1012 w 1359043"/>
                    <a:gd name="connsiteY4" fmla="*/ 289727 h 1820658"/>
                    <a:gd name="connsiteX5" fmla="*/ 0 w 1359043"/>
                    <a:gd name="connsiteY5" fmla="*/ 289727 h 1820658"/>
                    <a:gd name="connsiteX6" fmla="*/ 0 w 1359043"/>
                    <a:gd name="connsiteY6" fmla="*/ 288030 h 1820658"/>
                    <a:gd name="connsiteX7" fmla="*/ 0 w 1359043"/>
                    <a:gd name="connsiteY7" fmla="*/ 0 h 1820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59043" h="1820658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100000">
                      <a:schemeClr val="accent2">
                        <a:lumMod val="50000"/>
                        <a:lumOff val="5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Rectangle 8">
                  <a:extLst>
                    <a:ext uri="{FF2B5EF4-FFF2-40B4-BE49-F238E27FC236}">
                      <a16:creationId xmlns:a16="http://schemas.microsoft.com/office/drawing/2014/main" id="{8281CE4E-D56C-4E49-B3E2-5D78C9EA1732}"/>
                    </a:ext>
                  </a:extLst>
                </p:cNvPr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avLst/>
                  <a:gdLst>
                    <a:gd name="connsiteX0" fmla="*/ 0 w 1345558"/>
                    <a:gd name="connsiteY0" fmla="*/ 0 h 1783227"/>
                    <a:gd name="connsiteX1" fmla="*/ 897414 w 1345558"/>
                    <a:gd name="connsiteY1" fmla="*/ 0 h 1783227"/>
                    <a:gd name="connsiteX2" fmla="*/ 901843 w 1345558"/>
                    <a:gd name="connsiteY2" fmla="*/ 212596 h 1783227"/>
                    <a:gd name="connsiteX3" fmla="*/ 1345558 w 1345558"/>
                    <a:gd name="connsiteY3" fmla="*/ 1783227 h 1783227"/>
                    <a:gd name="connsiteX4" fmla="*/ 1012 w 1345558"/>
                    <a:gd name="connsiteY4" fmla="*/ 289727 h 1783227"/>
                    <a:gd name="connsiteX5" fmla="*/ 0 w 1345558"/>
                    <a:gd name="connsiteY5" fmla="*/ 289727 h 1783227"/>
                    <a:gd name="connsiteX6" fmla="*/ 0 w 1345558"/>
                    <a:gd name="connsiteY6" fmla="*/ 288030 h 1783227"/>
                    <a:gd name="connsiteX7" fmla="*/ 0 w 1345558"/>
                    <a:gd name="connsiteY7" fmla="*/ 0 h 1783227"/>
                    <a:gd name="connsiteX0" fmla="*/ 0 w 1331023"/>
                    <a:gd name="connsiteY0" fmla="*/ 0 h 1763232"/>
                    <a:gd name="connsiteX1" fmla="*/ 897414 w 1331023"/>
                    <a:gd name="connsiteY1" fmla="*/ 0 h 1763232"/>
                    <a:gd name="connsiteX2" fmla="*/ 901843 w 1331023"/>
                    <a:gd name="connsiteY2" fmla="*/ 212596 h 1763232"/>
                    <a:gd name="connsiteX3" fmla="*/ 1331023 w 1331023"/>
                    <a:gd name="connsiteY3" fmla="*/ 1763232 h 1763232"/>
                    <a:gd name="connsiteX4" fmla="*/ 1012 w 1331023"/>
                    <a:gd name="connsiteY4" fmla="*/ 289727 h 1763232"/>
                    <a:gd name="connsiteX5" fmla="*/ 0 w 1331023"/>
                    <a:gd name="connsiteY5" fmla="*/ 289727 h 1763232"/>
                    <a:gd name="connsiteX6" fmla="*/ 0 w 1331023"/>
                    <a:gd name="connsiteY6" fmla="*/ 288030 h 1763232"/>
                    <a:gd name="connsiteX7" fmla="*/ 0 w 1331023"/>
                    <a:gd name="connsiteY7" fmla="*/ 0 h 176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1023" h="1763232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30000"/>
                        <a:lumOff val="70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2">
                  <a:extLst>
                    <a:ext uri="{FF2B5EF4-FFF2-40B4-BE49-F238E27FC236}">
                      <a16:creationId xmlns:a16="http://schemas.microsoft.com/office/drawing/2014/main" id="{3E95295E-B3E7-4F6E-8448-4A4089D20A1A}"/>
                    </a:ext>
                  </a:extLst>
                </p:cNvPr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30000"/>
                        <a:lumOff val="7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2">
                  <a:extLst>
                    <a:ext uri="{FF2B5EF4-FFF2-40B4-BE49-F238E27FC236}">
                      <a16:creationId xmlns:a16="http://schemas.microsoft.com/office/drawing/2014/main" id="{BCDA3D7C-208F-4796-9CD0-D2F312817A95}"/>
                    </a:ext>
                  </a:extLst>
                </p:cNvPr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50000"/>
                        <a:lumOff val="5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2">
                  <a:extLst>
                    <a:ext uri="{FF2B5EF4-FFF2-40B4-BE49-F238E27FC236}">
                      <a16:creationId xmlns:a16="http://schemas.microsoft.com/office/drawing/2014/main" id="{5990E51F-BEB5-4B24-98F7-94F4F212A2D3}"/>
                    </a:ext>
                  </a:extLst>
                </p:cNvPr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Isosceles Triangle 4">
                  <a:extLst>
                    <a:ext uri="{FF2B5EF4-FFF2-40B4-BE49-F238E27FC236}">
                      <a16:creationId xmlns:a16="http://schemas.microsoft.com/office/drawing/2014/main" id="{0764F1D1-C010-460B-9C7C-2FF50681B51A}"/>
                    </a:ext>
                  </a:extLst>
                </p:cNvPr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26">
                <a:extLst>
                  <a:ext uri="{FF2B5EF4-FFF2-40B4-BE49-F238E27FC236}">
                    <a16:creationId xmlns:a16="http://schemas.microsoft.com/office/drawing/2014/main" id="{187C0761-B81E-4279-BA43-015F4789B66D}"/>
                  </a:ext>
                </a:extLst>
              </p:cNvPr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21" name="Teardrop 30">
                  <a:extLst>
                    <a:ext uri="{FF2B5EF4-FFF2-40B4-BE49-F238E27FC236}">
                      <a16:creationId xmlns:a16="http://schemas.microsoft.com/office/drawing/2014/main" id="{64AC187B-0A2A-489A-A907-3D496D0F402B}"/>
                    </a:ext>
                  </a:extLst>
                </p:cNvPr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avLst/>
                  <a:gdLst>
                    <a:gd name="connsiteX0" fmla="*/ 293361 w 2192670"/>
                    <a:gd name="connsiteY0" fmla="*/ 1899310 h 2192671"/>
                    <a:gd name="connsiteX1" fmla="*/ 0 w 2192670"/>
                    <a:gd name="connsiteY1" fmla="*/ 1191074 h 2192671"/>
                    <a:gd name="connsiteX2" fmla="*/ 1001597 w 2192670"/>
                    <a:gd name="connsiteY2" fmla="*/ 189477 h 2192671"/>
                    <a:gd name="connsiteX3" fmla="*/ 1341342 w 2192670"/>
                    <a:gd name="connsiteY3" fmla="*/ 189477 h 2192671"/>
                    <a:gd name="connsiteX4" fmla="*/ 1530818 w 2192670"/>
                    <a:gd name="connsiteY4" fmla="*/ 0 h 2192671"/>
                    <a:gd name="connsiteX5" fmla="*/ 1806586 w 2192670"/>
                    <a:gd name="connsiteY5" fmla="*/ 0 h 2192671"/>
                    <a:gd name="connsiteX6" fmla="*/ 1996062 w 2192670"/>
                    <a:gd name="connsiteY6" fmla="*/ 189477 h 2192671"/>
                    <a:gd name="connsiteX7" fmla="*/ 2003194 w 2192670"/>
                    <a:gd name="connsiteY7" fmla="*/ 189477 h 2192671"/>
                    <a:gd name="connsiteX8" fmla="*/ 2003194 w 2192670"/>
                    <a:gd name="connsiteY8" fmla="*/ 196609 h 2192671"/>
                    <a:gd name="connsiteX9" fmla="*/ 2192670 w 2192670"/>
                    <a:gd name="connsiteY9" fmla="*/ 386085 h 2192671"/>
                    <a:gd name="connsiteX10" fmla="*/ 2192670 w 2192670"/>
                    <a:gd name="connsiteY10" fmla="*/ 661852 h 2192671"/>
                    <a:gd name="connsiteX11" fmla="*/ 2003193 w 2192670"/>
                    <a:gd name="connsiteY11" fmla="*/ 851329 h 2192671"/>
                    <a:gd name="connsiteX12" fmla="*/ 2003194 w 2192670"/>
                    <a:gd name="connsiteY12" fmla="*/ 1191074 h 2192671"/>
                    <a:gd name="connsiteX13" fmla="*/ 1001597 w 2192670"/>
                    <a:gd name="connsiteY13" fmla="*/ 2192671 h 2192671"/>
                    <a:gd name="connsiteX14" fmla="*/ 293361 w 2192670"/>
                    <a:gd name="connsiteY14" fmla="*/ 1899310 h 219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92670" h="2192671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rapezoid 24">
                  <a:extLst>
                    <a:ext uri="{FF2B5EF4-FFF2-40B4-BE49-F238E27FC236}">
                      <a16:creationId xmlns:a16="http://schemas.microsoft.com/office/drawing/2014/main" id="{7651C308-51DD-43ED-AD7A-2E53A4CDDA81}"/>
                    </a:ext>
                  </a:extLst>
                </p:cNvPr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ounded Rectangle 18">
                  <a:extLst>
                    <a:ext uri="{FF2B5EF4-FFF2-40B4-BE49-F238E27FC236}">
                      <a16:creationId xmlns:a16="http://schemas.microsoft.com/office/drawing/2014/main" id="{62930416-EBA5-4143-8370-943F45E8700C}"/>
                    </a:ext>
                  </a:extLst>
                </p:cNvPr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ounded Rectangle 19">
                  <a:extLst>
                    <a:ext uri="{FF2B5EF4-FFF2-40B4-BE49-F238E27FC236}">
                      <a16:creationId xmlns:a16="http://schemas.microsoft.com/office/drawing/2014/main" id="{0353A222-C645-4858-A96B-D4B4B9C69293}"/>
                    </a:ext>
                  </a:extLst>
                </p:cNvPr>
                <p:cNvSpPr/>
                <p:nvPr/>
              </p:nvSpPr>
              <p:spPr>
                <a:xfrm rot="18900000" flipH="1">
                  <a:off x="2156327" y="1407964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ounded Rectangle 20">
                  <a:extLst>
                    <a:ext uri="{FF2B5EF4-FFF2-40B4-BE49-F238E27FC236}">
                      <a16:creationId xmlns:a16="http://schemas.microsoft.com/office/drawing/2014/main" id="{AE7A8672-48A3-4738-9AFC-10E91DD06D6B}"/>
                    </a:ext>
                  </a:extLst>
                </p:cNvPr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1">
                  <a:extLst>
                    <a:ext uri="{FF2B5EF4-FFF2-40B4-BE49-F238E27FC236}">
                      <a16:creationId xmlns:a16="http://schemas.microsoft.com/office/drawing/2014/main" id="{971073D8-F5DB-49E0-90B8-CB5EE821BBDF}"/>
                    </a:ext>
                  </a:extLst>
                </p:cNvPr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ounded Rectangle 22">
                  <a:extLst>
                    <a:ext uri="{FF2B5EF4-FFF2-40B4-BE49-F238E27FC236}">
                      <a16:creationId xmlns:a16="http://schemas.microsoft.com/office/drawing/2014/main" id="{84868AB7-B7FC-41AD-8F70-C0362E013604}"/>
                    </a:ext>
                  </a:extLst>
                </p:cNvPr>
                <p:cNvSpPr/>
                <p:nvPr/>
              </p:nvSpPr>
              <p:spPr>
                <a:xfrm rot="16200000" flipH="1">
                  <a:off x="1978847" y="1919902"/>
                  <a:ext cx="119821" cy="2995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ounded Rectangle 25">
                  <a:extLst>
                    <a:ext uri="{FF2B5EF4-FFF2-40B4-BE49-F238E27FC236}">
                      <a16:creationId xmlns:a16="http://schemas.microsoft.com/office/drawing/2014/main" id="{D3DAEEE6-E3DD-4070-AFC9-DF5EF5A20C44}"/>
                    </a:ext>
                  </a:extLst>
                </p:cNvPr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Rounded Rectangle 27">
                  <a:extLst>
                    <a:ext uri="{FF2B5EF4-FFF2-40B4-BE49-F238E27FC236}">
                      <a16:creationId xmlns:a16="http://schemas.microsoft.com/office/drawing/2014/main" id="{577B8435-1E8C-4F57-B74D-B56C83326D65}"/>
                    </a:ext>
                  </a:extLst>
                </p:cNvPr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ounded Rectangle 28">
                  <a:extLst>
                    <a:ext uri="{FF2B5EF4-FFF2-40B4-BE49-F238E27FC236}">
                      <a16:creationId xmlns:a16="http://schemas.microsoft.com/office/drawing/2014/main" id="{B0241759-7E69-42F7-8D33-266DE9417147}"/>
                    </a:ext>
                  </a:extLst>
                </p:cNvPr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ounded Rectangle 29">
                  <a:extLst>
                    <a:ext uri="{FF2B5EF4-FFF2-40B4-BE49-F238E27FC236}">
                      <a16:creationId xmlns:a16="http://schemas.microsoft.com/office/drawing/2014/main" id="{DD2DBE1F-0326-42C7-B5F3-A1B7E8B47779}"/>
                    </a:ext>
                  </a:extLst>
                </p:cNvPr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9" name="Freeform 13312">
              <a:extLst>
                <a:ext uri="{FF2B5EF4-FFF2-40B4-BE49-F238E27FC236}">
                  <a16:creationId xmlns:a16="http://schemas.microsoft.com/office/drawing/2014/main" id="{36A901D8-68F0-4EDC-8133-6AF6E902A151}"/>
                </a:ext>
              </a:extLst>
            </p:cNvPr>
            <p:cNvSpPr/>
            <p:nvPr/>
          </p:nvSpPr>
          <p:spPr>
            <a:xfrm>
              <a:off x="-15861" y="2530131"/>
              <a:ext cx="3091680" cy="1938501"/>
            </a:xfrm>
            <a:custGeom>
              <a:avLst/>
              <a:gdLst>
                <a:gd name="connsiteX0" fmla="*/ 2514265 w 2896332"/>
                <a:gd name="connsiteY0" fmla="*/ 466772 h 1875813"/>
                <a:gd name="connsiteX1" fmla="*/ 2655476 w 2896332"/>
                <a:gd name="connsiteY1" fmla="*/ 584615 h 1875813"/>
                <a:gd name="connsiteX2" fmla="*/ 2828170 w 2896332"/>
                <a:gd name="connsiteY2" fmla="*/ 1010501 h 1875813"/>
                <a:gd name="connsiteX3" fmla="*/ 2883834 w 2896332"/>
                <a:gd name="connsiteY3" fmla="*/ 1308835 h 1875813"/>
                <a:gd name="connsiteX4" fmla="*/ 2799743 w 2896332"/>
                <a:gd name="connsiteY4" fmla="*/ 1672098 h 1875813"/>
                <a:gd name="connsiteX5" fmla="*/ 2521033 w 2896332"/>
                <a:gd name="connsiteY5" fmla="*/ 1160421 h 1875813"/>
                <a:gd name="connsiteX6" fmla="*/ 2514265 w 2896332"/>
                <a:gd name="connsiteY6" fmla="*/ 466772 h 1875813"/>
                <a:gd name="connsiteX7" fmla="*/ 1898646 w 2896332"/>
                <a:gd name="connsiteY7" fmla="*/ 46 h 1875813"/>
                <a:gd name="connsiteX8" fmla="*/ 1969811 w 2896332"/>
                <a:gd name="connsiteY8" fmla="*/ 83938 h 1875813"/>
                <a:gd name="connsiteX9" fmla="*/ 1970003 w 2896332"/>
                <a:gd name="connsiteY9" fmla="*/ 120627 h 1875813"/>
                <a:gd name="connsiteX10" fmla="*/ 1962950 w 2896332"/>
                <a:gd name="connsiteY10" fmla="*/ 120627 h 1875813"/>
                <a:gd name="connsiteX11" fmla="*/ 1906617 w 2896332"/>
                <a:gd name="connsiteY11" fmla="*/ 176960 h 1875813"/>
                <a:gd name="connsiteX12" fmla="*/ 1962950 w 2896332"/>
                <a:gd name="connsiteY12" fmla="*/ 233293 h 1875813"/>
                <a:gd name="connsiteX13" fmla="*/ 1970591 w 2896332"/>
                <a:gd name="connsiteY13" fmla="*/ 233293 h 1875813"/>
                <a:gd name="connsiteX14" fmla="*/ 1973469 w 2896332"/>
                <a:gd name="connsiteY14" fmla="*/ 784519 h 1875813"/>
                <a:gd name="connsiteX15" fmla="*/ 1866010 w 2896332"/>
                <a:gd name="connsiteY15" fmla="*/ 878218 h 1875813"/>
                <a:gd name="connsiteX16" fmla="*/ 2733769 w 2896332"/>
                <a:gd name="connsiteY16" fmla="*/ 1387129 h 1875813"/>
                <a:gd name="connsiteX17" fmla="*/ 2694623 w 2896332"/>
                <a:gd name="connsiteY17" fmla="*/ 1674208 h 1875813"/>
                <a:gd name="connsiteX18" fmla="*/ 2394496 w 2896332"/>
                <a:gd name="connsiteY18" fmla="*/ 1654634 h 1875813"/>
                <a:gd name="connsiteX19" fmla="*/ 2069239 w 2896332"/>
                <a:gd name="connsiteY19" fmla="*/ 1875813 h 1875813"/>
                <a:gd name="connsiteX20" fmla="*/ 2023060 w 2896332"/>
                <a:gd name="connsiteY20" fmla="*/ 1634793 h 1875813"/>
                <a:gd name="connsiteX21" fmla="*/ 1739085 w 2896332"/>
                <a:gd name="connsiteY21" fmla="*/ 1871397 h 1875813"/>
                <a:gd name="connsiteX22" fmla="*/ 1648664 w 2896332"/>
                <a:gd name="connsiteY22" fmla="*/ 1582137 h 1875813"/>
                <a:gd name="connsiteX23" fmla="*/ 1376671 w 2896332"/>
                <a:gd name="connsiteY23" fmla="*/ 1700306 h 1875813"/>
                <a:gd name="connsiteX24" fmla="*/ 1415819 w 2896332"/>
                <a:gd name="connsiteY24" fmla="*/ 1334933 h 1875813"/>
                <a:gd name="connsiteX25" fmla="*/ 665501 w 2896332"/>
                <a:gd name="connsiteY25" fmla="*/ 1276212 h 1875813"/>
                <a:gd name="connsiteX26" fmla="*/ 0 w 2896332"/>
                <a:gd name="connsiteY26" fmla="*/ 1126148 h 1875813"/>
                <a:gd name="connsiteX27" fmla="*/ 13050 w 2896332"/>
                <a:gd name="connsiteY27" fmla="*/ 284488 h 1875813"/>
                <a:gd name="connsiteX28" fmla="*/ 1898646 w 2896332"/>
                <a:gd name="connsiteY28" fmla="*/ 46 h 1875813"/>
                <a:gd name="connsiteX0" fmla="*/ 2514265 w 2896332"/>
                <a:gd name="connsiteY0" fmla="*/ 466772 h 1875813"/>
                <a:gd name="connsiteX1" fmla="*/ 2655476 w 2896332"/>
                <a:gd name="connsiteY1" fmla="*/ 584615 h 1875813"/>
                <a:gd name="connsiteX2" fmla="*/ 2828170 w 2896332"/>
                <a:gd name="connsiteY2" fmla="*/ 1010501 h 1875813"/>
                <a:gd name="connsiteX3" fmla="*/ 2883834 w 2896332"/>
                <a:gd name="connsiteY3" fmla="*/ 1308835 h 1875813"/>
                <a:gd name="connsiteX4" fmla="*/ 2799743 w 2896332"/>
                <a:gd name="connsiteY4" fmla="*/ 1672098 h 1875813"/>
                <a:gd name="connsiteX5" fmla="*/ 2521033 w 2896332"/>
                <a:gd name="connsiteY5" fmla="*/ 1160421 h 1875813"/>
                <a:gd name="connsiteX6" fmla="*/ 2514265 w 2896332"/>
                <a:gd name="connsiteY6" fmla="*/ 466772 h 1875813"/>
                <a:gd name="connsiteX7" fmla="*/ 1898646 w 2896332"/>
                <a:gd name="connsiteY7" fmla="*/ 46 h 1875813"/>
                <a:gd name="connsiteX8" fmla="*/ 1969811 w 2896332"/>
                <a:gd name="connsiteY8" fmla="*/ 83938 h 1875813"/>
                <a:gd name="connsiteX9" fmla="*/ 1970003 w 2896332"/>
                <a:gd name="connsiteY9" fmla="*/ 120627 h 1875813"/>
                <a:gd name="connsiteX10" fmla="*/ 1962950 w 2896332"/>
                <a:gd name="connsiteY10" fmla="*/ 120627 h 1875813"/>
                <a:gd name="connsiteX11" fmla="*/ 1906617 w 2896332"/>
                <a:gd name="connsiteY11" fmla="*/ 176960 h 1875813"/>
                <a:gd name="connsiteX12" fmla="*/ 1962950 w 2896332"/>
                <a:gd name="connsiteY12" fmla="*/ 233293 h 1875813"/>
                <a:gd name="connsiteX13" fmla="*/ 1970591 w 2896332"/>
                <a:gd name="connsiteY13" fmla="*/ 233293 h 1875813"/>
                <a:gd name="connsiteX14" fmla="*/ 1973469 w 2896332"/>
                <a:gd name="connsiteY14" fmla="*/ 784519 h 1875813"/>
                <a:gd name="connsiteX15" fmla="*/ 1866010 w 2896332"/>
                <a:gd name="connsiteY15" fmla="*/ 878218 h 1875813"/>
                <a:gd name="connsiteX16" fmla="*/ 2733769 w 2896332"/>
                <a:gd name="connsiteY16" fmla="*/ 1387129 h 1875813"/>
                <a:gd name="connsiteX17" fmla="*/ 2694623 w 2896332"/>
                <a:gd name="connsiteY17" fmla="*/ 1674208 h 1875813"/>
                <a:gd name="connsiteX18" fmla="*/ 2394496 w 2896332"/>
                <a:gd name="connsiteY18" fmla="*/ 1654634 h 1875813"/>
                <a:gd name="connsiteX19" fmla="*/ 2069239 w 2896332"/>
                <a:gd name="connsiteY19" fmla="*/ 1875813 h 1875813"/>
                <a:gd name="connsiteX20" fmla="*/ 2023060 w 2896332"/>
                <a:gd name="connsiteY20" fmla="*/ 1634793 h 1875813"/>
                <a:gd name="connsiteX21" fmla="*/ 1739085 w 2896332"/>
                <a:gd name="connsiteY21" fmla="*/ 1871397 h 1875813"/>
                <a:gd name="connsiteX22" fmla="*/ 1648664 w 2896332"/>
                <a:gd name="connsiteY22" fmla="*/ 1582137 h 1875813"/>
                <a:gd name="connsiteX23" fmla="*/ 1376671 w 2896332"/>
                <a:gd name="connsiteY23" fmla="*/ 1700306 h 1875813"/>
                <a:gd name="connsiteX24" fmla="*/ 1415819 w 2896332"/>
                <a:gd name="connsiteY24" fmla="*/ 1334933 h 1875813"/>
                <a:gd name="connsiteX25" fmla="*/ 665501 w 2896332"/>
                <a:gd name="connsiteY25" fmla="*/ 1276212 h 1875813"/>
                <a:gd name="connsiteX26" fmla="*/ 0 w 2896332"/>
                <a:gd name="connsiteY26" fmla="*/ 1126148 h 1875813"/>
                <a:gd name="connsiteX27" fmla="*/ 13050 w 2896332"/>
                <a:gd name="connsiteY27" fmla="*/ 284488 h 1875813"/>
                <a:gd name="connsiteX28" fmla="*/ 1898646 w 2896332"/>
                <a:gd name="connsiteY28" fmla="*/ 46 h 1875813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50 w 2896332"/>
                <a:gd name="connsiteY12" fmla="*/ 233293 h 1871397"/>
                <a:gd name="connsiteX13" fmla="*/ 1970591 w 2896332"/>
                <a:gd name="connsiteY13" fmla="*/ 233293 h 1871397"/>
                <a:gd name="connsiteX14" fmla="*/ 1973469 w 2896332"/>
                <a:gd name="connsiteY14" fmla="*/ 784519 h 1871397"/>
                <a:gd name="connsiteX15" fmla="*/ 1866010 w 2896332"/>
                <a:gd name="connsiteY15" fmla="*/ 878218 h 1871397"/>
                <a:gd name="connsiteX16" fmla="*/ 2733769 w 2896332"/>
                <a:gd name="connsiteY16" fmla="*/ 1387129 h 1871397"/>
                <a:gd name="connsiteX17" fmla="*/ 2694623 w 2896332"/>
                <a:gd name="connsiteY17" fmla="*/ 1674208 h 1871397"/>
                <a:gd name="connsiteX18" fmla="*/ 2394496 w 2896332"/>
                <a:gd name="connsiteY18" fmla="*/ 1654634 h 1871397"/>
                <a:gd name="connsiteX19" fmla="*/ 2023060 w 2896332"/>
                <a:gd name="connsiteY19" fmla="*/ 1634793 h 1871397"/>
                <a:gd name="connsiteX20" fmla="*/ 1739085 w 2896332"/>
                <a:gd name="connsiteY20" fmla="*/ 1871397 h 1871397"/>
                <a:gd name="connsiteX21" fmla="*/ 1648664 w 2896332"/>
                <a:gd name="connsiteY21" fmla="*/ 1582137 h 1871397"/>
                <a:gd name="connsiteX22" fmla="*/ 1376671 w 2896332"/>
                <a:gd name="connsiteY22" fmla="*/ 1700306 h 1871397"/>
                <a:gd name="connsiteX23" fmla="*/ 1415819 w 2896332"/>
                <a:gd name="connsiteY23" fmla="*/ 1334933 h 1871397"/>
                <a:gd name="connsiteX24" fmla="*/ 665501 w 2896332"/>
                <a:gd name="connsiteY24" fmla="*/ 1276212 h 1871397"/>
                <a:gd name="connsiteX25" fmla="*/ 0 w 2896332"/>
                <a:gd name="connsiteY25" fmla="*/ 1126148 h 1871397"/>
                <a:gd name="connsiteX26" fmla="*/ 13050 w 2896332"/>
                <a:gd name="connsiteY26" fmla="*/ 284488 h 1871397"/>
                <a:gd name="connsiteX27" fmla="*/ 1898646 w 2896332"/>
                <a:gd name="connsiteY27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50 w 2896332"/>
                <a:gd name="connsiteY12" fmla="*/ 233293 h 1871397"/>
                <a:gd name="connsiteX13" fmla="*/ 1962971 w 2896332"/>
                <a:gd name="connsiteY13" fmla="*/ 267583 h 1871397"/>
                <a:gd name="connsiteX14" fmla="*/ 1973469 w 2896332"/>
                <a:gd name="connsiteY14" fmla="*/ 784519 h 1871397"/>
                <a:gd name="connsiteX15" fmla="*/ 1866010 w 2896332"/>
                <a:gd name="connsiteY15" fmla="*/ 878218 h 1871397"/>
                <a:gd name="connsiteX16" fmla="*/ 2733769 w 2896332"/>
                <a:gd name="connsiteY16" fmla="*/ 1387129 h 1871397"/>
                <a:gd name="connsiteX17" fmla="*/ 2694623 w 2896332"/>
                <a:gd name="connsiteY17" fmla="*/ 1674208 h 1871397"/>
                <a:gd name="connsiteX18" fmla="*/ 2394496 w 2896332"/>
                <a:gd name="connsiteY18" fmla="*/ 1654634 h 1871397"/>
                <a:gd name="connsiteX19" fmla="*/ 2023060 w 2896332"/>
                <a:gd name="connsiteY19" fmla="*/ 1634793 h 1871397"/>
                <a:gd name="connsiteX20" fmla="*/ 1739085 w 2896332"/>
                <a:gd name="connsiteY20" fmla="*/ 1871397 h 1871397"/>
                <a:gd name="connsiteX21" fmla="*/ 1648664 w 2896332"/>
                <a:gd name="connsiteY21" fmla="*/ 1582137 h 1871397"/>
                <a:gd name="connsiteX22" fmla="*/ 1376671 w 2896332"/>
                <a:gd name="connsiteY22" fmla="*/ 1700306 h 1871397"/>
                <a:gd name="connsiteX23" fmla="*/ 1415819 w 2896332"/>
                <a:gd name="connsiteY23" fmla="*/ 1334933 h 1871397"/>
                <a:gd name="connsiteX24" fmla="*/ 665501 w 2896332"/>
                <a:gd name="connsiteY24" fmla="*/ 1276212 h 1871397"/>
                <a:gd name="connsiteX25" fmla="*/ 0 w 2896332"/>
                <a:gd name="connsiteY25" fmla="*/ 1126148 h 1871397"/>
                <a:gd name="connsiteX26" fmla="*/ 13050 w 2896332"/>
                <a:gd name="connsiteY26" fmla="*/ 284488 h 1871397"/>
                <a:gd name="connsiteX27" fmla="*/ 1898646 w 2896332"/>
                <a:gd name="connsiteY27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71 w 2896332"/>
                <a:gd name="connsiteY12" fmla="*/ 267583 h 1871397"/>
                <a:gd name="connsiteX13" fmla="*/ 1973469 w 2896332"/>
                <a:gd name="connsiteY13" fmla="*/ 784519 h 1871397"/>
                <a:gd name="connsiteX14" fmla="*/ 1866010 w 2896332"/>
                <a:gd name="connsiteY14" fmla="*/ 878218 h 1871397"/>
                <a:gd name="connsiteX15" fmla="*/ 2733769 w 2896332"/>
                <a:gd name="connsiteY15" fmla="*/ 1387129 h 1871397"/>
                <a:gd name="connsiteX16" fmla="*/ 2694623 w 2896332"/>
                <a:gd name="connsiteY16" fmla="*/ 1674208 h 1871397"/>
                <a:gd name="connsiteX17" fmla="*/ 2394496 w 2896332"/>
                <a:gd name="connsiteY17" fmla="*/ 1654634 h 1871397"/>
                <a:gd name="connsiteX18" fmla="*/ 2023060 w 2896332"/>
                <a:gd name="connsiteY18" fmla="*/ 1634793 h 1871397"/>
                <a:gd name="connsiteX19" fmla="*/ 1739085 w 2896332"/>
                <a:gd name="connsiteY19" fmla="*/ 1871397 h 1871397"/>
                <a:gd name="connsiteX20" fmla="*/ 1648664 w 2896332"/>
                <a:gd name="connsiteY20" fmla="*/ 1582137 h 1871397"/>
                <a:gd name="connsiteX21" fmla="*/ 1376671 w 2896332"/>
                <a:gd name="connsiteY21" fmla="*/ 1700306 h 1871397"/>
                <a:gd name="connsiteX22" fmla="*/ 1415819 w 2896332"/>
                <a:gd name="connsiteY22" fmla="*/ 1334933 h 1871397"/>
                <a:gd name="connsiteX23" fmla="*/ 665501 w 2896332"/>
                <a:gd name="connsiteY23" fmla="*/ 1276212 h 1871397"/>
                <a:gd name="connsiteX24" fmla="*/ 0 w 2896332"/>
                <a:gd name="connsiteY24" fmla="*/ 1126148 h 1871397"/>
                <a:gd name="connsiteX25" fmla="*/ 13050 w 2896332"/>
                <a:gd name="connsiteY25" fmla="*/ 284488 h 1871397"/>
                <a:gd name="connsiteX26" fmla="*/ 1898646 w 2896332"/>
                <a:gd name="connsiteY26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62950 w 2896332"/>
                <a:gd name="connsiteY10" fmla="*/ 120627 h 1871397"/>
                <a:gd name="connsiteX11" fmla="*/ 1906617 w 2896332"/>
                <a:gd name="connsiteY11" fmla="*/ 176960 h 1871397"/>
                <a:gd name="connsiteX12" fmla="*/ 1962971 w 2896332"/>
                <a:gd name="connsiteY12" fmla="*/ 267583 h 1871397"/>
                <a:gd name="connsiteX13" fmla="*/ 1973469 w 2896332"/>
                <a:gd name="connsiteY13" fmla="*/ 784519 h 1871397"/>
                <a:gd name="connsiteX14" fmla="*/ 1866010 w 2896332"/>
                <a:gd name="connsiteY14" fmla="*/ 878218 h 1871397"/>
                <a:gd name="connsiteX15" fmla="*/ 2733769 w 2896332"/>
                <a:gd name="connsiteY15" fmla="*/ 1387129 h 1871397"/>
                <a:gd name="connsiteX16" fmla="*/ 2694623 w 2896332"/>
                <a:gd name="connsiteY16" fmla="*/ 1674208 h 1871397"/>
                <a:gd name="connsiteX17" fmla="*/ 2394496 w 2896332"/>
                <a:gd name="connsiteY17" fmla="*/ 1654634 h 1871397"/>
                <a:gd name="connsiteX18" fmla="*/ 2023060 w 2896332"/>
                <a:gd name="connsiteY18" fmla="*/ 1634793 h 1871397"/>
                <a:gd name="connsiteX19" fmla="*/ 1739085 w 2896332"/>
                <a:gd name="connsiteY19" fmla="*/ 1871397 h 1871397"/>
                <a:gd name="connsiteX20" fmla="*/ 1648664 w 2896332"/>
                <a:gd name="connsiteY20" fmla="*/ 1582137 h 1871397"/>
                <a:gd name="connsiteX21" fmla="*/ 1376671 w 2896332"/>
                <a:gd name="connsiteY21" fmla="*/ 1700306 h 1871397"/>
                <a:gd name="connsiteX22" fmla="*/ 1415819 w 2896332"/>
                <a:gd name="connsiteY22" fmla="*/ 1334933 h 1871397"/>
                <a:gd name="connsiteX23" fmla="*/ 665501 w 2896332"/>
                <a:gd name="connsiteY23" fmla="*/ 1276212 h 1871397"/>
                <a:gd name="connsiteX24" fmla="*/ 0 w 2896332"/>
                <a:gd name="connsiteY24" fmla="*/ 1126148 h 1871397"/>
                <a:gd name="connsiteX25" fmla="*/ 13050 w 2896332"/>
                <a:gd name="connsiteY25" fmla="*/ 284488 h 1871397"/>
                <a:gd name="connsiteX26" fmla="*/ 1898646 w 2896332"/>
                <a:gd name="connsiteY26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70003 w 2896332"/>
                <a:gd name="connsiteY9" fmla="*/ 120627 h 1871397"/>
                <a:gd name="connsiteX10" fmla="*/ 1906617 w 2896332"/>
                <a:gd name="connsiteY10" fmla="*/ 176960 h 1871397"/>
                <a:gd name="connsiteX11" fmla="*/ 1962971 w 2896332"/>
                <a:gd name="connsiteY11" fmla="*/ 267583 h 1871397"/>
                <a:gd name="connsiteX12" fmla="*/ 1973469 w 2896332"/>
                <a:gd name="connsiteY12" fmla="*/ 784519 h 1871397"/>
                <a:gd name="connsiteX13" fmla="*/ 1866010 w 2896332"/>
                <a:gd name="connsiteY13" fmla="*/ 878218 h 1871397"/>
                <a:gd name="connsiteX14" fmla="*/ 2733769 w 2896332"/>
                <a:gd name="connsiteY14" fmla="*/ 1387129 h 1871397"/>
                <a:gd name="connsiteX15" fmla="*/ 2694623 w 2896332"/>
                <a:gd name="connsiteY15" fmla="*/ 1674208 h 1871397"/>
                <a:gd name="connsiteX16" fmla="*/ 2394496 w 2896332"/>
                <a:gd name="connsiteY16" fmla="*/ 1654634 h 1871397"/>
                <a:gd name="connsiteX17" fmla="*/ 2023060 w 2896332"/>
                <a:gd name="connsiteY17" fmla="*/ 1634793 h 1871397"/>
                <a:gd name="connsiteX18" fmla="*/ 1739085 w 2896332"/>
                <a:gd name="connsiteY18" fmla="*/ 1871397 h 1871397"/>
                <a:gd name="connsiteX19" fmla="*/ 1648664 w 2896332"/>
                <a:gd name="connsiteY19" fmla="*/ 1582137 h 1871397"/>
                <a:gd name="connsiteX20" fmla="*/ 1376671 w 2896332"/>
                <a:gd name="connsiteY20" fmla="*/ 1700306 h 1871397"/>
                <a:gd name="connsiteX21" fmla="*/ 1415819 w 2896332"/>
                <a:gd name="connsiteY21" fmla="*/ 1334933 h 1871397"/>
                <a:gd name="connsiteX22" fmla="*/ 665501 w 2896332"/>
                <a:gd name="connsiteY22" fmla="*/ 1276212 h 1871397"/>
                <a:gd name="connsiteX23" fmla="*/ 0 w 2896332"/>
                <a:gd name="connsiteY23" fmla="*/ 1126148 h 1871397"/>
                <a:gd name="connsiteX24" fmla="*/ 13050 w 2896332"/>
                <a:gd name="connsiteY24" fmla="*/ 284488 h 1871397"/>
                <a:gd name="connsiteX25" fmla="*/ 1898646 w 2896332"/>
                <a:gd name="connsiteY25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74208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74208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74208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39703 h 1871397"/>
                <a:gd name="connsiteX15" fmla="*/ 2394496 w 2896332"/>
                <a:gd name="connsiteY15" fmla="*/ 1654634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39703 h 1871397"/>
                <a:gd name="connsiteX15" fmla="*/ 2385869 w 2896332"/>
                <a:gd name="connsiteY15" fmla="*/ 1585623 h 1871397"/>
                <a:gd name="connsiteX16" fmla="*/ 2023060 w 2896332"/>
                <a:gd name="connsiteY16" fmla="*/ 1634793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9811 w 2896332"/>
                <a:gd name="connsiteY8" fmla="*/ 83938 h 1871397"/>
                <a:gd name="connsiteX9" fmla="*/ 1906617 w 2896332"/>
                <a:gd name="connsiteY9" fmla="*/ 176960 h 1871397"/>
                <a:gd name="connsiteX10" fmla="*/ 1962971 w 2896332"/>
                <a:gd name="connsiteY10" fmla="*/ 267583 h 1871397"/>
                <a:gd name="connsiteX11" fmla="*/ 1973469 w 2896332"/>
                <a:gd name="connsiteY11" fmla="*/ 784519 h 1871397"/>
                <a:gd name="connsiteX12" fmla="*/ 1866010 w 2896332"/>
                <a:gd name="connsiteY12" fmla="*/ 878218 h 1871397"/>
                <a:gd name="connsiteX13" fmla="*/ 2733769 w 2896332"/>
                <a:gd name="connsiteY13" fmla="*/ 1387129 h 1871397"/>
                <a:gd name="connsiteX14" fmla="*/ 2694623 w 2896332"/>
                <a:gd name="connsiteY14" fmla="*/ 1639703 h 1871397"/>
                <a:gd name="connsiteX15" fmla="*/ 2385869 w 2896332"/>
                <a:gd name="connsiteY15" fmla="*/ 1585623 h 1871397"/>
                <a:gd name="connsiteX16" fmla="*/ 2074819 w 2896332"/>
                <a:gd name="connsiteY16" fmla="*/ 1565782 h 1871397"/>
                <a:gd name="connsiteX17" fmla="*/ 1739085 w 2896332"/>
                <a:gd name="connsiteY17" fmla="*/ 1871397 h 1871397"/>
                <a:gd name="connsiteX18" fmla="*/ 1648664 w 2896332"/>
                <a:gd name="connsiteY18" fmla="*/ 1582137 h 1871397"/>
                <a:gd name="connsiteX19" fmla="*/ 1376671 w 2896332"/>
                <a:gd name="connsiteY19" fmla="*/ 1700306 h 1871397"/>
                <a:gd name="connsiteX20" fmla="*/ 1415819 w 2896332"/>
                <a:gd name="connsiteY20" fmla="*/ 1334933 h 1871397"/>
                <a:gd name="connsiteX21" fmla="*/ 665501 w 2896332"/>
                <a:gd name="connsiteY21" fmla="*/ 1276212 h 1871397"/>
                <a:gd name="connsiteX22" fmla="*/ 0 w 2896332"/>
                <a:gd name="connsiteY22" fmla="*/ 1126148 h 1871397"/>
                <a:gd name="connsiteX23" fmla="*/ 13050 w 2896332"/>
                <a:gd name="connsiteY23" fmla="*/ 284488 h 1871397"/>
                <a:gd name="connsiteX24" fmla="*/ 1898646 w 2896332"/>
                <a:gd name="connsiteY24" fmla="*/ 46 h 1871397"/>
                <a:gd name="connsiteX0" fmla="*/ 2514265 w 2896332"/>
                <a:gd name="connsiteY0" fmla="*/ 468202 h 1872827"/>
                <a:gd name="connsiteX1" fmla="*/ 2655476 w 2896332"/>
                <a:gd name="connsiteY1" fmla="*/ 586045 h 1872827"/>
                <a:gd name="connsiteX2" fmla="*/ 2828170 w 2896332"/>
                <a:gd name="connsiteY2" fmla="*/ 1011931 h 1872827"/>
                <a:gd name="connsiteX3" fmla="*/ 2883834 w 2896332"/>
                <a:gd name="connsiteY3" fmla="*/ 1310265 h 1872827"/>
                <a:gd name="connsiteX4" fmla="*/ 2799743 w 2896332"/>
                <a:gd name="connsiteY4" fmla="*/ 1673528 h 1872827"/>
                <a:gd name="connsiteX5" fmla="*/ 2521033 w 2896332"/>
                <a:gd name="connsiteY5" fmla="*/ 1161851 h 1872827"/>
                <a:gd name="connsiteX6" fmla="*/ 2514265 w 2896332"/>
                <a:gd name="connsiteY6" fmla="*/ 468202 h 1872827"/>
                <a:gd name="connsiteX7" fmla="*/ 1898646 w 2896332"/>
                <a:gd name="connsiteY7" fmla="*/ 1476 h 1872827"/>
                <a:gd name="connsiteX8" fmla="*/ 1906617 w 2896332"/>
                <a:gd name="connsiteY8" fmla="*/ 178390 h 1872827"/>
                <a:gd name="connsiteX9" fmla="*/ 1962971 w 2896332"/>
                <a:gd name="connsiteY9" fmla="*/ 269013 h 1872827"/>
                <a:gd name="connsiteX10" fmla="*/ 1973469 w 2896332"/>
                <a:gd name="connsiteY10" fmla="*/ 785949 h 1872827"/>
                <a:gd name="connsiteX11" fmla="*/ 1866010 w 2896332"/>
                <a:gd name="connsiteY11" fmla="*/ 879648 h 1872827"/>
                <a:gd name="connsiteX12" fmla="*/ 2733769 w 2896332"/>
                <a:gd name="connsiteY12" fmla="*/ 1388559 h 1872827"/>
                <a:gd name="connsiteX13" fmla="*/ 2694623 w 2896332"/>
                <a:gd name="connsiteY13" fmla="*/ 1641133 h 1872827"/>
                <a:gd name="connsiteX14" fmla="*/ 2385869 w 2896332"/>
                <a:gd name="connsiteY14" fmla="*/ 1587053 h 1872827"/>
                <a:gd name="connsiteX15" fmla="*/ 2074819 w 2896332"/>
                <a:gd name="connsiteY15" fmla="*/ 1567212 h 1872827"/>
                <a:gd name="connsiteX16" fmla="*/ 1739085 w 2896332"/>
                <a:gd name="connsiteY16" fmla="*/ 1872827 h 1872827"/>
                <a:gd name="connsiteX17" fmla="*/ 1648664 w 2896332"/>
                <a:gd name="connsiteY17" fmla="*/ 1583567 h 1872827"/>
                <a:gd name="connsiteX18" fmla="*/ 1376671 w 2896332"/>
                <a:gd name="connsiteY18" fmla="*/ 1701736 h 1872827"/>
                <a:gd name="connsiteX19" fmla="*/ 1415819 w 2896332"/>
                <a:gd name="connsiteY19" fmla="*/ 1336363 h 1872827"/>
                <a:gd name="connsiteX20" fmla="*/ 665501 w 2896332"/>
                <a:gd name="connsiteY20" fmla="*/ 1277642 h 1872827"/>
                <a:gd name="connsiteX21" fmla="*/ 0 w 2896332"/>
                <a:gd name="connsiteY21" fmla="*/ 1127578 h 1872827"/>
                <a:gd name="connsiteX22" fmla="*/ 13050 w 2896332"/>
                <a:gd name="connsiteY22" fmla="*/ 285918 h 1872827"/>
                <a:gd name="connsiteX23" fmla="*/ 1898646 w 2896332"/>
                <a:gd name="connsiteY23" fmla="*/ 1476 h 187282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2971 w 2896332"/>
                <a:gd name="connsiteY8" fmla="*/ 267583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62971 w 2896332"/>
                <a:gd name="connsiteY8" fmla="*/ 267583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3469 w 2896332"/>
                <a:gd name="connsiteY9" fmla="*/ 784519 h 1871397"/>
                <a:gd name="connsiteX10" fmla="*/ 1866010 w 2896332"/>
                <a:gd name="connsiteY10" fmla="*/ 878218 h 1871397"/>
                <a:gd name="connsiteX11" fmla="*/ 2733769 w 2896332"/>
                <a:gd name="connsiteY11" fmla="*/ 1387129 h 1871397"/>
                <a:gd name="connsiteX12" fmla="*/ 2694623 w 2896332"/>
                <a:gd name="connsiteY12" fmla="*/ 1639703 h 1871397"/>
                <a:gd name="connsiteX13" fmla="*/ 2385869 w 2896332"/>
                <a:gd name="connsiteY13" fmla="*/ 1585623 h 1871397"/>
                <a:gd name="connsiteX14" fmla="*/ 2074819 w 2896332"/>
                <a:gd name="connsiteY14" fmla="*/ 1565782 h 1871397"/>
                <a:gd name="connsiteX15" fmla="*/ 1739085 w 2896332"/>
                <a:gd name="connsiteY15" fmla="*/ 1871397 h 1871397"/>
                <a:gd name="connsiteX16" fmla="*/ 1648664 w 2896332"/>
                <a:gd name="connsiteY16" fmla="*/ 1582137 h 1871397"/>
                <a:gd name="connsiteX17" fmla="*/ 1376671 w 2896332"/>
                <a:gd name="connsiteY17" fmla="*/ 1700306 h 1871397"/>
                <a:gd name="connsiteX18" fmla="*/ 1415819 w 2896332"/>
                <a:gd name="connsiteY18" fmla="*/ 1334933 h 1871397"/>
                <a:gd name="connsiteX19" fmla="*/ 665501 w 2896332"/>
                <a:gd name="connsiteY19" fmla="*/ 1276212 h 1871397"/>
                <a:gd name="connsiteX20" fmla="*/ 0 w 2896332"/>
                <a:gd name="connsiteY20" fmla="*/ 1126148 h 1871397"/>
                <a:gd name="connsiteX21" fmla="*/ 13050 w 2896332"/>
                <a:gd name="connsiteY21" fmla="*/ 284488 h 1871397"/>
                <a:gd name="connsiteX22" fmla="*/ 1898646 w 2896332"/>
                <a:gd name="connsiteY22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514265 w 2896332"/>
                <a:gd name="connsiteY0" fmla="*/ 466772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514265 w 2896332"/>
                <a:gd name="connsiteY6" fmla="*/ 466772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21033 w 2896332"/>
                <a:gd name="connsiteY5" fmla="*/ 1160421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587909 w 2896332"/>
                <a:gd name="connsiteY5" fmla="*/ 1152990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43048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43048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39923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51069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28186 w 2896332"/>
                <a:gd name="connsiteY0" fmla="*/ 269861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51069 w 2896332"/>
                <a:gd name="connsiteY5" fmla="*/ 1156706 h 1871397"/>
                <a:gd name="connsiteX6" fmla="*/ 2228186 w 2896332"/>
                <a:gd name="connsiteY6" fmla="*/ 269861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09609 w 2896332"/>
                <a:gd name="connsiteY0" fmla="*/ 251285 h 1871397"/>
                <a:gd name="connsiteX1" fmla="*/ 2655476 w 2896332"/>
                <a:gd name="connsiteY1" fmla="*/ 584615 h 1871397"/>
                <a:gd name="connsiteX2" fmla="*/ 2828170 w 2896332"/>
                <a:gd name="connsiteY2" fmla="*/ 1010501 h 1871397"/>
                <a:gd name="connsiteX3" fmla="*/ 2883834 w 2896332"/>
                <a:gd name="connsiteY3" fmla="*/ 1308835 h 1871397"/>
                <a:gd name="connsiteX4" fmla="*/ 2799743 w 2896332"/>
                <a:gd name="connsiteY4" fmla="*/ 1672098 h 1871397"/>
                <a:gd name="connsiteX5" fmla="*/ 2651069 w 2896332"/>
                <a:gd name="connsiteY5" fmla="*/ 1156706 h 1871397"/>
                <a:gd name="connsiteX6" fmla="*/ 2209609 w 2896332"/>
                <a:gd name="connsiteY6" fmla="*/ 251285 h 1871397"/>
                <a:gd name="connsiteX7" fmla="*/ 1898646 w 2896332"/>
                <a:gd name="connsiteY7" fmla="*/ 46 h 1871397"/>
                <a:gd name="connsiteX8" fmla="*/ 1941303 w 2896332"/>
                <a:gd name="connsiteY8" fmla="*/ 293585 h 1871397"/>
                <a:gd name="connsiteX9" fmla="*/ 1974640 w 2896332"/>
                <a:gd name="connsiteY9" fmla="*/ 533402 h 1871397"/>
                <a:gd name="connsiteX10" fmla="*/ 1973469 w 2896332"/>
                <a:gd name="connsiteY10" fmla="*/ 784519 h 1871397"/>
                <a:gd name="connsiteX11" fmla="*/ 1866010 w 2896332"/>
                <a:gd name="connsiteY11" fmla="*/ 878218 h 1871397"/>
                <a:gd name="connsiteX12" fmla="*/ 2733769 w 2896332"/>
                <a:gd name="connsiteY12" fmla="*/ 1387129 h 1871397"/>
                <a:gd name="connsiteX13" fmla="*/ 2694623 w 2896332"/>
                <a:gd name="connsiteY13" fmla="*/ 1639703 h 1871397"/>
                <a:gd name="connsiteX14" fmla="*/ 2385869 w 2896332"/>
                <a:gd name="connsiteY14" fmla="*/ 1585623 h 1871397"/>
                <a:gd name="connsiteX15" fmla="*/ 2074819 w 2896332"/>
                <a:gd name="connsiteY15" fmla="*/ 1565782 h 1871397"/>
                <a:gd name="connsiteX16" fmla="*/ 1739085 w 2896332"/>
                <a:gd name="connsiteY16" fmla="*/ 1871397 h 1871397"/>
                <a:gd name="connsiteX17" fmla="*/ 1648664 w 2896332"/>
                <a:gd name="connsiteY17" fmla="*/ 1582137 h 1871397"/>
                <a:gd name="connsiteX18" fmla="*/ 1376671 w 2896332"/>
                <a:gd name="connsiteY18" fmla="*/ 1700306 h 1871397"/>
                <a:gd name="connsiteX19" fmla="*/ 1415819 w 2896332"/>
                <a:gd name="connsiteY19" fmla="*/ 1334933 h 1871397"/>
                <a:gd name="connsiteX20" fmla="*/ 665501 w 2896332"/>
                <a:gd name="connsiteY20" fmla="*/ 1276212 h 1871397"/>
                <a:gd name="connsiteX21" fmla="*/ 0 w 2896332"/>
                <a:gd name="connsiteY21" fmla="*/ 1126148 h 1871397"/>
                <a:gd name="connsiteX22" fmla="*/ 13050 w 2896332"/>
                <a:gd name="connsiteY22" fmla="*/ 284488 h 1871397"/>
                <a:gd name="connsiteX23" fmla="*/ 1898646 w 2896332"/>
                <a:gd name="connsiteY23" fmla="*/ 46 h 1871397"/>
                <a:gd name="connsiteX0" fmla="*/ 2209609 w 2894163"/>
                <a:gd name="connsiteY0" fmla="*/ 251285 h 1871397"/>
                <a:gd name="connsiteX1" fmla="*/ 2655476 w 2894163"/>
                <a:gd name="connsiteY1" fmla="*/ 584615 h 1871397"/>
                <a:gd name="connsiteX2" fmla="*/ 2828170 w 2894163"/>
                <a:gd name="connsiteY2" fmla="*/ 1010501 h 1871397"/>
                <a:gd name="connsiteX3" fmla="*/ 2883834 w 2894163"/>
                <a:gd name="connsiteY3" fmla="*/ 1308835 h 1871397"/>
                <a:gd name="connsiteX4" fmla="*/ 2792313 w 2894163"/>
                <a:gd name="connsiteY4" fmla="*/ 1690675 h 1871397"/>
                <a:gd name="connsiteX5" fmla="*/ 2651069 w 2894163"/>
                <a:gd name="connsiteY5" fmla="*/ 1156706 h 1871397"/>
                <a:gd name="connsiteX6" fmla="*/ 2209609 w 2894163"/>
                <a:gd name="connsiteY6" fmla="*/ 251285 h 1871397"/>
                <a:gd name="connsiteX7" fmla="*/ 1898646 w 2894163"/>
                <a:gd name="connsiteY7" fmla="*/ 46 h 1871397"/>
                <a:gd name="connsiteX8" fmla="*/ 1941303 w 2894163"/>
                <a:gd name="connsiteY8" fmla="*/ 293585 h 1871397"/>
                <a:gd name="connsiteX9" fmla="*/ 1974640 w 2894163"/>
                <a:gd name="connsiteY9" fmla="*/ 533402 h 1871397"/>
                <a:gd name="connsiteX10" fmla="*/ 1973469 w 2894163"/>
                <a:gd name="connsiteY10" fmla="*/ 784519 h 1871397"/>
                <a:gd name="connsiteX11" fmla="*/ 1866010 w 2894163"/>
                <a:gd name="connsiteY11" fmla="*/ 878218 h 1871397"/>
                <a:gd name="connsiteX12" fmla="*/ 2733769 w 2894163"/>
                <a:gd name="connsiteY12" fmla="*/ 1387129 h 1871397"/>
                <a:gd name="connsiteX13" fmla="*/ 2694623 w 2894163"/>
                <a:gd name="connsiteY13" fmla="*/ 1639703 h 1871397"/>
                <a:gd name="connsiteX14" fmla="*/ 2385869 w 2894163"/>
                <a:gd name="connsiteY14" fmla="*/ 1585623 h 1871397"/>
                <a:gd name="connsiteX15" fmla="*/ 2074819 w 2894163"/>
                <a:gd name="connsiteY15" fmla="*/ 1565782 h 1871397"/>
                <a:gd name="connsiteX16" fmla="*/ 1739085 w 2894163"/>
                <a:gd name="connsiteY16" fmla="*/ 1871397 h 1871397"/>
                <a:gd name="connsiteX17" fmla="*/ 1648664 w 2894163"/>
                <a:gd name="connsiteY17" fmla="*/ 1582137 h 1871397"/>
                <a:gd name="connsiteX18" fmla="*/ 1376671 w 2894163"/>
                <a:gd name="connsiteY18" fmla="*/ 1700306 h 1871397"/>
                <a:gd name="connsiteX19" fmla="*/ 1415819 w 2894163"/>
                <a:gd name="connsiteY19" fmla="*/ 1334933 h 1871397"/>
                <a:gd name="connsiteX20" fmla="*/ 665501 w 2894163"/>
                <a:gd name="connsiteY20" fmla="*/ 1276212 h 1871397"/>
                <a:gd name="connsiteX21" fmla="*/ 0 w 2894163"/>
                <a:gd name="connsiteY21" fmla="*/ 1126148 h 1871397"/>
                <a:gd name="connsiteX22" fmla="*/ 13050 w 2894163"/>
                <a:gd name="connsiteY22" fmla="*/ 284488 h 1871397"/>
                <a:gd name="connsiteX23" fmla="*/ 1898646 w 2894163"/>
                <a:gd name="connsiteY23" fmla="*/ 46 h 1871397"/>
                <a:gd name="connsiteX0" fmla="*/ 2209609 w 2914477"/>
                <a:gd name="connsiteY0" fmla="*/ 251285 h 1871397"/>
                <a:gd name="connsiteX1" fmla="*/ 2655476 w 2914477"/>
                <a:gd name="connsiteY1" fmla="*/ 584615 h 1871397"/>
                <a:gd name="connsiteX2" fmla="*/ 2828170 w 2914477"/>
                <a:gd name="connsiteY2" fmla="*/ 1010501 h 1871397"/>
                <a:gd name="connsiteX3" fmla="*/ 2883834 w 2914477"/>
                <a:gd name="connsiteY3" fmla="*/ 1308835 h 1871397"/>
                <a:gd name="connsiteX4" fmla="*/ 2840612 w 2914477"/>
                <a:gd name="connsiteY4" fmla="*/ 1564355 h 1871397"/>
                <a:gd name="connsiteX5" fmla="*/ 2651069 w 2914477"/>
                <a:gd name="connsiteY5" fmla="*/ 1156706 h 1871397"/>
                <a:gd name="connsiteX6" fmla="*/ 2209609 w 2914477"/>
                <a:gd name="connsiteY6" fmla="*/ 251285 h 1871397"/>
                <a:gd name="connsiteX7" fmla="*/ 1898646 w 2914477"/>
                <a:gd name="connsiteY7" fmla="*/ 46 h 1871397"/>
                <a:gd name="connsiteX8" fmla="*/ 1941303 w 2914477"/>
                <a:gd name="connsiteY8" fmla="*/ 293585 h 1871397"/>
                <a:gd name="connsiteX9" fmla="*/ 1974640 w 2914477"/>
                <a:gd name="connsiteY9" fmla="*/ 533402 h 1871397"/>
                <a:gd name="connsiteX10" fmla="*/ 1973469 w 2914477"/>
                <a:gd name="connsiteY10" fmla="*/ 784519 h 1871397"/>
                <a:gd name="connsiteX11" fmla="*/ 1866010 w 2914477"/>
                <a:gd name="connsiteY11" fmla="*/ 878218 h 1871397"/>
                <a:gd name="connsiteX12" fmla="*/ 2733769 w 2914477"/>
                <a:gd name="connsiteY12" fmla="*/ 1387129 h 1871397"/>
                <a:gd name="connsiteX13" fmla="*/ 2694623 w 2914477"/>
                <a:gd name="connsiteY13" fmla="*/ 1639703 h 1871397"/>
                <a:gd name="connsiteX14" fmla="*/ 2385869 w 2914477"/>
                <a:gd name="connsiteY14" fmla="*/ 1585623 h 1871397"/>
                <a:gd name="connsiteX15" fmla="*/ 2074819 w 2914477"/>
                <a:gd name="connsiteY15" fmla="*/ 1565782 h 1871397"/>
                <a:gd name="connsiteX16" fmla="*/ 1739085 w 2914477"/>
                <a:gd name="connsiteY16" fmla="*/ 1871397 h 1871397"/>
                <a:gd name="connsiteX17" fmla="*/ 1648664 w 2914477"/>
                <a:gd name="connsiteY17" fmla="*/ 1582137 h 1871397"/>
                <a:gd name="connsiteX18" fmla="*/ 1376671 w 2914477"/>
                <a:gd name="connsiteY18" fmla="*/ 1700306 h 1871397"/>
                <a:gd name="connsiteX19" fmla="*/ 1415819 w 2914477"/>
                <a:gd name="connsiteY19" fmla="*/ 1334933 h 1871397"/>
                <a:gd name="connsiteX20" fmla="*/ 665501 w 2914477"/>
                <a:gd name="connsiteY20" fmla="*/ 1276212 h 1871397"/>
                <a:gd name="connsiteX21" fmla="*/ 0 w 2914477"/>
                <a:gd name="connsiteY21" fmla="*/ 1126148 h 1871397"/>
                <a:gd name="connsiteX22" fmla="*/ 13050 w 2914477"/>
                <a:gd name="connsiteY22" fmla="*/ 284488 h 1871397"/>
                <a:gd name="connsiteX23" fmla="*/ 1898646 w 2914477"/>
                <a:gd name="connsiteY23" fmla="*/ 46 h 1871397"/>
                <a:gd name="connsiteX0" fmla="*/ 2209609 w 2914477"/>
                <a:gd name="connsiteY0" fmla="*/ 251285 h 1871397"/>
                <a:gd name="connsiteX1" fmla="*/ 2655476 w 2914477"/>
                <a:gd name="connsiteY1" fmla="*/ 584615 h 1871397"/>
                <a:gd name="connsiteX2" fmla="*/ 2828170 w 2914477"/>
                <a:gd name="connsiteY2" fmla="*/ 1010501 h 1871397"/>
                <a:gd name="connsiteX3" fmla="*/ 2883834 w 2914477"/>
                <a:gd name="connsiteY3" fmla="*/ 1308835 h 1871397"/>
                <a:gd name="connsiteX4" fmla="*/ 2840612 w 2914477"/>
                <a:gd name="connsiteY4" fmla="*/ 1564355 h 1871397"/>
                <a:gd name="connsiteX5" fmla="*/ 2651069 w 2914477"/>
                <a:gd name="connsiteY5" fmla="*/ 1156706 h 1871397"/>
                <a:gd name="connsiteX6" fmla="*/ 2209609 w 2914477"/>
                <a:gd name="connsiteY6" fmla="*/ 251285 h 1871397"/>
                <a:gd name="connsiteX7" fmla="*/ 1898646 w 2914477"/>
                <a:gd name="connsiteY7" fmla="*/ 46 h 1871397"/>
                <a:gd name="connsiteX8" fmla="*/ 1941303 w 2914477"/>
                <a:gd name="connsiteY8" fmla="*/ 293585 h 1871397"/>
                <a:gd name="connsiteX9" fmla="*/ 1974640 w 2914477"/>
                <a:gd name="connsiteY9" fmla="*/ 533402 h 1871397"/>
                <a:gd name="connsiteX10" fmla="*/ 1973469 w 2914477"/>
                <a:gd name="connsiteY10" fmla="*/ 784519 h 1871397"/>
                <a:gd name="connsiteX11" fmla="*/ 1866010 w 2914477"/>
                <a:gd name="connsiteY11" fmla="*/ 878218 h 1871397"/>
                <a:gd name="connsiteX12" fmla="*/ 2733769 w 2914477"/>
                <a:gd name="connsiteY12" fmla="*/ 1387129 h 1871397"/>
                <a:gd name="connsiteX13" fmla="*/ 2694623 w 2914477"/>
                <a:gd name="connsiteY13" fmla="*/ 1639703 h 1871397"/>
                <a:gd name="connsiteX14" fmla="*/ 2385869 w 2914477"/>
                <a:gd name="connsiteY14" fmla="*/ 1585623 h 1871397"/>
                <a:gd name="connsiteX15" fmla="*/ 2074819 w 2914477"/>
                <a:gd name="connsiteY15" fmla="*/ 1565782 h 1871397"/>
                <a:gd name="connsiteX16" fmla="*/ 1739085 w 2914477"/>
                <a:gd name="connsiteY16" fmla="*/ 1871397 h 1871397"/>
                <a:gd name="connsiteX17" fmla="*/ 1648664 w 2914477"/>
                <a:gd name="connsiteY17" fmla="*/ 1582137 h 1871397"/>
                <a:gd name="connsiteX18" fmla="*/ 1376671 w 2914477"/>
                <a:gd name="connsiteY18" fmla="*/ 1700306 h 1871397"/>
                <a:gd name="connsiteX19" fmla="*/ 1415819 w 2914477"/>
                <a:gd name="connsiteY19" fmla="*/ 1334933 h 1871397"/>
                <a:gd name="connsiteX20" fmla="*/ 665501 w 2914477"/>
                <a:gd name="connsiteY20" fmla="*/ 1276212 h 1871397"/>
                <a:gd name="connsiteX21" fmla="*/ 0 w 2914477"/>
                <a:gd name="connsiteY21" fmla="*/ 1126148 h 1871397"/>
                <a:gd name="connsiteX22" fmla="*/ 13050 w 2914477"/>
                <a:gd name="connsiteY22" fmla="*/ 284488 h 1871397"/>
                <a:gd name="connsiteX23" fmla="*/ 1898646 w 2914477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51069 w 2889213"/>
                <a:gd name="connsiteY5" fmla="*/ 1156706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209609 w 2889213"/>
                <a:gd name="connsiteY0" fmla="*/ 251285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209609 w 2889213"/>
                <a:gd name="connsiteY6" fmla="*/ 251285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150164 w 2889213"/>
                <a:gd name="connsiteY0" fmla="*/ 228993 h 1871397"/>
                <a:gd name="connsiteX1" fmla="*/ 2655476 w 2889213"/>
                <a:gd name="connsiteY1" fmla="*/ 584615 h 1871397"/>
                <a:gd name="connsiteX2" fmla="*/ 2828170 w 2889213"/>
                <a:gd name="connsiteY2" fmla="*/ 1010501 h 1871397"/>
                <a:gd name="connsiteX3" fmla="*/ 2883834 w 2889213"/>
                <a:gd name="connsiteY3" fmla="*/ 1308835 h 1871397"/>
                <a:gd name="connsiteX4" fmla="*/ 2840612 w 2889213"/>
                <a:gd name="connsiteY4" fmla="*/ 1564355 h 1871397"/>
                <a:gd name="connsiteX5" fmla="*/ 2632493 w 2889213"/>
                <a:gd name="connsiteY5" fmla="*/ 1175282 h 1871397"/>
                <a:gd name="connsiteX6" fmla="*/ 2150164 w 2889213"/>
                <a:gd name="connsiteY6" fmla="*/ 228993 h 1871397"/>
                <a:gd name="connsiteX7" fmla="*/ 1898646 w 2889213"/>
                <a:gd name="connsiteY7" fmla="*/ 46 h 1871397"/>
                <a:gd name="connsiteX8" fmla="*/ 1941303 w 2889213"/>
                <a:gd name="connsiteY8" fmla="*/ 293585 h 1871397"/>
                <a:gd name="connsiteX9" fmla="*/ 1974640 w 2889213"/>
                <a:gd name="connsiteY9" fmla="*/ 533402 h 1871397"/>
                <a:gd name="connsiteX10" fmla="*/ 1973469 w 2889213"/>
                <a:gd name="connsiteY10" fmla="*/ 784519 h 1871397"/>
                <a:gd name="connsiteX11" fmla="*/ 1866010 w 2889213"/>
                <a:gd name="connsiteY11" fmla="*/ 878218 h 1871397"/>
                <a:gd name="connsiteX12" fmla="*/ 2733769 w 2889213"/>
                <a:gd name="connsiteY12" fmla="*/ 1387129 h 1871397"/>
                <a:gd name="connsiteX13" fmla="*/ 2694623 w 2889213"/>
                <a:gd name="connsiteY13" fmla="*/ 1639703 h 1871397"/>
                <a:gd name="connsiteX14" fmla="*/ 2385869 w 2889213"/>
                <a:gd name="connsiteY14" fmla="*/ 1585623 h 1871397"/>
                <a:gd name="connsiteX15" fmla="*/ 2074819 w 2889213"/>
                <a:gd name="connsiteY15" fmla="*/ 1565782 h 1871397"/>
                <a:gd name="connsiteX16" fmla="*/ 1739085 w 2889213"/>
                <a:gd name="connsiteY16" fmla="*/ 1871397 h 1871397"/>
                <a:gd name="connsiteX17" fmla="*/ 1648664 w 2889213"/>
                <a:gd name="connsiteY17" fmla="*/ 1582137 h 1871397"/>
                <a:gd name="connsiteX18" fmla="*/ 1376671 w 2889213"/>
                <a:gd name="connsiteY18" fmla="*/ 1700306 h 1871397"/>
                <a:gd name="connsiteX19" fmla="*/ 1415819 w 2889213"/>
                <a:gd name="connsiteY19" fmla="*/ 1334933 h 1871397"/>
                <a:gd name="connsiteX20" fmla="*/ 665501 w 2889213"/>
                <a:gd name="connsiteY20" fmla="*/ 1276212 h 1871397"/>
                <a:gd name="connsiteX21" fmla="*/ 0 w 2889213"/>
                <a:gd name="connsiteY21" fmla="*/ 1126148 h 1871397"/>
                <a:gd name="connsiteX22" fmla="*/ 13050 w 2889213"/>
                <a:gd name="connsiteY22" fmla="*/ 284488 h 1871397"/>
                <a:gd name="connsiteX23" fmla="*/ 1898646 w 2889213"/>
                <a:gd name="connsiteY23" fmla="*/ 46 h 1871397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941303 w 2889213"/>
                <a:gd name="connsiteY8" fmla="*/ 178433 h 1756245"/>
                <a:gd name="connsiteX9" fmla="*/ 1974640 w 2889213"/>
                <a:gd name="connsiteY9" fmla="*/ 418250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826128 w 2889213"/>
                <a:gd name="connsiteY8" fmla="*/ 230447 h 1756245"/>
                <a:gd name="connsiteX9" fmla="*/ 1974640 w 2889213"/>
                <a:gd name="connsiteY9" fmla="*/ 418250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826128 w 2889213"/>
                <a:gd name="connsiteY8" fmla="*/ 230447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97081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97081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48782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48782 w 2889213"/>
                <a:gd name="connsiteY23" fmla="*/ 68 h 1756245"/>
                <a:gd name="connsiteX0" fmla="*/ 2150164 w 2889213"/>
                <a:gd name="connsiteY0" fmla="*/ 113841 h 1756245"/>
                <a:gd name="connsiteX1" fmla="*/ 2655476 w 2889213"/>
                <a:gd name="connsiteY1" fmla="*/ 469463 h 1756245"/>
                <a:gd name="connsiteX2" fmla="*/ 2828170 w 2889213"/>
                <a:gd name="connsiteY2" fmla="*/ 895349 h 1756245"/>
                <a:gd name="connsiteX3" fmla="*/ 2883834 w 2889213"/>
                <a:gd name="connsiteY3" fmla="*/ 1193683 h 1756245"/>
                <a:gd name="connsiteX4" fmla="*/ 2840612 w 2889213"/>
                <a:gd name="connsiteY4" fmla="*/ 1449203 h 1756245"/>
                <a:gd name="connsiteX5" fmla="*/ 2632493 w 2889213"/>
                <a:gd name="connsiteY5" fmla="*/ 1060130 h 1756245"/>
                <a:gd name="connsiteX6" fmla="*/ 2150164 w 2889213"/>
                <a:gd name="connsiteY6" fmla="*/ 113841 h 1756245"/>
                <a:gd name="connsiteX7" fmla="*/ 1348782 w 2889213"/>
                <a:gd name="connsiteY7" fmla="*/ 68 h 1756245"/>
                <a:gd name="connsiteX8" fmla="*/ 1729530 w 2889213"/>
                <a:gd name="connsiteY8" fmla="*/ 204440 h 1756245"/>
                <a:gd name="connsiteX9" fmla="*/ 1892904 w 2889213"/>
                <a:gd name="connsiteY9" fmla="*/ 459118 h 1756245"/>
                <a:gd name="connsiteX10" fmla="*/ 1973469 w 2889213"/>
                <a:gd name="connsiteY10" fmla="*/ 669367 h 1756245"/>
                <a:gd name="connsiteX11" fmla="*/ 1866010 w 2889213"/>
                <a:gd name="connsiteY11" fmla="*/ 763066 h 1756245"/>
                <a:gd name="connsiteX12" fmla="*/ 2733769 w 2889213"/>
                <a:gd name="connsiteY12" fmla="*/ 1271977 h 1756245"/>
                <a:gd name="connsiteX13" fmla="*/ 2694623 w 2889213"/>
                <a:gd name="connsiteY13" fmla="*/ 1524551 h 1756245"/>
                <a:gd name="connsiteX14" fmla="*/ 2385869 w 2889213"/>
                <a:gd name="connsiteY14" fmla="*/ 1470471 h 1756245"/>
                <a:gd name="connsiteX15" fmla="*/ 2074819 w 2889213"/>
                <a:gd name="connsiteY15" fmla="*/ 1450630 h 1756245"/>
                <a:gd name="connsiteX16" fmla="*/ 1739085 w 2889213"/>
                <a:gd name="connsiteY16" fmla="*/ 1756245 h 1756245"/>
                <a:gd name="connsiteX17" fmla="*/ 1648664 w 2889213"/>
                <a:gd name="connsiteY17" fmla="*/ 1466985 h 1756245"/>
                <a:gd name="connsiteX18" fmla="*/ 1376671 w 2889213"/>
                <a:gd name="connsiteY18" fmla="*/ 1585154 h 1756245"/>
                <a:gd name="connsiteX19" fmla="*/ 1415819 w 2889213"/>
                <a:gd name="connsiteY19" fmla="*/ 1219781 h 1756245"/>
                <a:gd name="connsiteX20" fmla="*/ 665501 w 2889213"/>
                <a:gd name="connsiteY20" fmla="*/ 1161060 h 1756245"/>
                <a:gd name="connsiteX21" fmla="*/ 0 w 2889213"/>
                <a:gd name="connsiteY21" fmla="*/ 1010996 h 1756245"/>
                <a:gd name="connsiteX22" fmla="*/ 13050 w 2889213"/>
                <a:gd name="connsiteY22" fmla="*/ 169336 h 1756245"/>
                <a:gd name="connsiteX23" fmla="*/ 1348782 w 2889213"/>
                <a:gd name="connsiteY23" fmla="*/ 68 h 1756245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29530 w 2889213"/>
                <a:gd name="connsiteY8" fmla="*/ 204372 h 1756177"/>
                <a:gd name="connsiteX9" fmla="*/ 1892904 w 2889213"/>
                <a:gd name="connsiteY9" fmla="*/ 459050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29530 w 2889213"/>
                <a:gd name="connsiteY8" fmla="*/ 204372 h 1756177"/>
                <a:gd name="connsiteX9" fmla="*/ 1848320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29530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756177"/>
                <a:gd name="connsiteX1" fmla="*/ 2655476 w 2889213"/>
                <a:gd name="connsiteY1" fmla="*/ 469395 h 1756177"/>
                <a:gd name="connsiteX2" fmla="*/ 2828170 w 2889213"/>
                <a:gd name="connsiteY2" fmla="*/ 895281 h 1756177"/>
                <a:gd name="connsiteX3" fmla="*/ 2883834 w 2889213"/>
                <a:gd name="connsiteY3" fmla="*/ 1193615 h 1756177"/>
                <a:gd name="connsiteX4" fmla="*/ 2840612 w 2889213"/>
                <a:gd name="connsiteY4" fmla="*/ 1449135 h 1756177"/>
                <a:gd name="connsiteX5" fmla="*/ 2632493 w 2889213"/>
                <a:gd name="connsiteY5" fmla="*/ 1060062 h 1756177"/>
                <a:gd name="connsiteX6" fmla="*/ 2150164 w 2889213"/>
                <a:gd name="connsiteY6" fmla="*/ 113773 h 1756177"/>
                <a:gd name="connsiteX7" fmla="*/ 1348782 w 2889213"/>
                <a:gd name="connsiteY7" fmla="*/ 0 h 1756177"/>
                <a:gd name="connsiteX8" fmla="*/ 1714668 w 2889213"/>
                <a:gd name="connsiteY8" fmla="*/ 204372 h 1756177"/>
                <a:gd name="connsiteX9" fmla="*/ 1866896 w 2889213"/>
                <a:gd name="connsiteY9" fmla="*/ 462766 h 1756177"/>
                <a:gd name="connsiteX10" fmla="*/ 1973469 w 2889213"/>
                <a:gd name="connsiteY10" fmla="*/ 669299 h 1756177"/>
                <a:gd name="connsiteX11" fmla="*/ 1866010 w 2889213"/>
                <a:gd name="connsiteY11" fmla="*/ 762998 h 1756177"/>
                <a:gd name="connsiteX12" fmla="*/ 2733769 w 2889213"/>
                <a:gd name="connsiteY12" fmla="*/ 1271909 h 1756177"/>
                <a:gd name="connsiteX13" fmla="*/ 2694623 w 2889213"/>
                <a:gd name="connsiteY13" fmla="*/ 1524483 h 1756177"/>
                <a:gd name="connsiteX14" fmla="*/ 2385869 w 2889213"/>
                <a:gd name="connsiteY14" fmla="*/ 1470403 h 1756177"/>
                <a:gd name="connsiteX15" fmla="*/ 2074819 w 2889213"/>
                <a:gd name="connsiteY15" fmla="*/ 1450562 h 1756177"/>
                <a:gd name="connsiteX16" fmla="*/ 1739085 w 2889213"/>
                <a:gd name="connsiteY16" fmla="*/ 1756177 h 1756177"/>
                <a:gd name="connsiteX17" fmla="*/ 1648664 w 2889213"/>
                <a:gd name="connsiteY17" fmla="*/ 1466917 h 1756177"/>
                <a:gd name="connsiteX18" fmla="*/ 1376671 w 2889213"/>
                <a:gd name="connsiteY18" fmla="*/ 1585086 h 1756177"/>
                <a:gd name="connsiteX19" fmla="*/ 1415819 w 2889213"/>
                <a:gd name="connsiteY19" fmla="*/ 1219713 h 1756177"/>
                <a:gd name="connsiteX20" fmla="*/ 665501 w 2889213"/>
                <a:gd name="connsiteY20" fmla="*/ 1160992 h 1756177"/>
                <a:gd name="connsiteX21" fmla="*/ 0 w 2889213"/>
                <a:gd name="connsiteY21" fmla="*/ 1010928 h 1756177"/>
                <a:gd name="connsiteX22" fmla="*/ 13050 w 2889213"/>
                <a:gd name="connsiteY22" fmla="*/ 169268 h 1756177"/>
                <a:gd name="connsiteX23" fmla="*/ 1348782 w 2889213"/>
                <a:gd name="connsiteY23" fmla="*/ 0 h 1756177"/>
                <a:gd name="connsiteX0" fmla="*/ 2150164 w 2889213"/>
                <a:gd name="connsiteY0" fmla="*/ 113773 h 1800430"/>
                <a:gd name="connsiteX1" fmla="*/ 2655476 w 2889213"/>
                <a:gd name="connsiteY1" fmla="*/ 469395 h 1800430"/>
                <a:gd name="connsiteX2" fmla="*/ 2828170 w 2889213"/>
                <a:gd name="connsiteY2" fmla="*/ 895281 h 1800430"/>
                <a:gd name="connsiteX3" fmla="*/ 2883834 w 2889213"/>
                <a:gd name="connsiteY3" fmla="*/ 1193615 h 1800430"/>
                <a:gd name="connsiteX4" fmla="*/ 2840612 w 2889213"/>
                <a:gd name="connsiteY4" fmla="*/ 1449135 h 1800430"/>
                <a:gd name="connsiteX5" fmla="*/ 2632493 w 2889213"/>
                <a:gd name="connsiteY5" fmla="*/ 1060062 h 1800430"/>
                <a:gd name="connsiteX6" fmla="*/ 2150164 w 2889213"/>
                <a:gd name="connsiteY6" fmla="*/ 113773 h 1800430"/>
                <a:gd name="connsiteX7" fmla="*/ 1348782 w 2889213"/>
                <a:gd name="connsiteY7" fmla="*/ 0 h 1800430"/>
                <a:gd name="connsiteX8" fmla="*/ 1714668 w 2889213"/>
                <a:gd name="connsiteY8" fmla="*/ 204372 h 1800430"/>
                <a:gd name="connsiteX9" fmla="*/ 1866896 w 2889213"/>
                <a:gd name="connsiteY9" fmla="*/ 462766 h 1800430"/>
                <a:gd name="connsiteX10" fmla="*/ 1973469 w 2889213"/>
                <a:gd name="connsiteY10" fmla="*/ 669299 h 1800430"/>
                <a:gd name="connsiteX11" fmla="*/ 1866010 w 2889213"/>
                <a:gd name="connsiteY11" fmla="*/ 762998 h 1800430"/>
                <a:gd name="connsiteX12" fmla="*/ 2733769 w 2889213"/>
                <a:gd name="connsiteY12" fmla="*/ 1271909 h 1800430"/>
                <a:gd name="connsiteX13" fmla="*/ 2694623 w 2889213"/>
                <a:gd name="connsiteY13" fmla="*/ 1524483 h 1800430"/>
                <a:gd name="connsiteX14" fmla="*/ 2385869 w 2889213"/>
                <a:gd name="connsiteY14" fmla="*/ 1470403 h 1800430"/>
                <a:gd name="connsiteX15" fmla="*/ 2191986 w 2889213"/>
                <a:gd name="connsiteY15" fmla="*/ 1800407 h 1800430"/>
                <a:gd name="connsiteX16" fmla="*/ 2074819 w 2889213"/>
                <a:gd name="connsiteY16" fmla="*/ 1450562 h 1800430"/>
                <a:gd name="connsiteX17" fmla="*/ 1739085 w 2889213"/>
                <a:gd name="connsiteY17" fmla="*/ 1756177 h 1800430"/>
                <a:gd name="connsiteX18" fmla="*/ 1648664 w 2889213"/>
                <a:gd name="connsiteY18" fmla="*/ 1466917 h 1800430"/>
                <a:gd name="connsiteX19" fmla="*/ 1376671 w 2889213"/>
                <a:gd name="connsiteY19" fmla="*/ 1585086 h 1800430"/>
                <a:gd name="connsiteX20" fmla="*/ 1415819 w 2889213"/>
                <a:gd name="connsiteY20" fmla="*/ 1219713 h 1800430"/>
                <a:gd name="connsiteX21" fmla="*/ 665501 w 2889213"/>
                <a:gd name="connsiteY21" fmla="*/ 1160992 h 1800430"/>
                <a:gd name="connsiteX22" fmla="*/ 0 w 2889213"/>
                <a:gd name="connsiteY22" fmla="*/ 1010928 h 1800430"/>
                <a:gd name="connsiteX23" fmla="*/ 13050 w 2889213"/>
                <a:gd name="connsiteY23" fmla="*/ 169268 h 1800430"/>
                <a:gd name="connsiteX24" fmla="*/ 1348782 w 2889213"/>
                <a:gd name="connsiteY24" fmla="*/ 0 h 1800430"/>
                <a:gd name="connsiteX0" fmla="*/ 2150164 w 2889213"/>
                <a:gd name="connsiteY0" fmla="*/ 113773 h 1800430"/>
                <a:gd name="connsiteX1" fmla="*/ 2655476 w 2889213"/>
                <a:gd name="connsiteY1" fmla="*/ 469395 h 1800430"/>
                <a:gd name="connsiteX2" fmla="*/ 2828170 w 2889213"/>
                <a:gd name="connsiteY2" fmla="*/ 895281 h 1800430"/>
                <a:gd name="connsiteX3" fmla="*/ 2883834 w 2889213"/>
                <a:gd name="connsiteY3" fmla="*/ 1193615 h 1800430"/>
                <a:gd name="connsiteX4" fmla="*/ 2840612 w 2889213"/>
                <a:gd name="connsiteY4" fmla="*/ 1449135 h 1800430"/>
                <a:gd name="connsiteX5" fmla="*/ 2632493 w 2889213"/>
                <a:gd name="connsiteY5" fmla="*/ 1060062 h 1800430"/>
                <a:gd name="connsiteX6" fmla="*/ 2150164 w 2889213"/>
                <a:gd name="connsiteY6" fmla="*/ 113773 h 1800430"/>
                <a:gd name="connsiteX7" fmla="*/ 1348782 w 2889213"/>
                <a:gd name="connsiteY7" fmla="*/ 0 h 1800430"/>
                <a:gd name="connsiteX8" fmla="*/ 1714668 w 2889213"/>
                <a:gd name="connsiteY8" fmla="*/ 204372 h 1800430"/>
                <a:gd name="connsiteX9" fmla="*/ 1866896 w 2889213"/>
                <a:gd name="connsiteY9" fmla="*/ 462766 h 1800430"/>
                <a:gd name="connsiteX10" fmla="*/ 1973469 w 2889213"/>
                <a:gd name="connsiteY10" fmla="*/ 669299 h 1800430"/>
                <a:gd name="connsiteX11" fmla="*/ 1866010 w 2889213"/>
                <a:gd name="connsiteY11" fmla="*/ 762998 h 1800430"/>
                <a:gd name="connsiteX12" fmla="*/ 2733769 w 2889213"/>
                <a:gd name="connsiteY12" fmla="*/ 1271909 h 1800430"/>
                <a:gd name="connsiteX13" fmla="*/ 2694623 w 2889213"/>
                <a:gd name="connsiteY13" fmla="*/ 1524483 h 1800430"/>
                <a:gd name="connsiteX14" fmla="*/ 2385869 w 2889213"/>
                <a:gd name="connsiteY14" fmla="*/ 1470403 h 1800430"/>
                <a:gd name="connsiteX15" fmla="*/ 2191986 w 2889213"/>
                <a:gd name="connsiteY15" fmla="*/ 1800407 h 1800430"/>
                <a:gd name="connsiteX16" fmla="*/ 2074819 w 2889213"/>
                <a:gd name="connsiteY16" fmla="*/ 1450562 h 1800430"/>
                <a:gd name="connsiteX17" fmla="*/ 1739085 w 2889213"/>
                <a:gd name="connsiteY17" fmla="*/ 1756177 h 1800430"/>
                <a:gd name="connsiteX18" fmla="*/ 1648664 w 2889213"/>
                <a:gd name="connsiteY18" fmla="*/ 1466917 h 1800430"/>
                <a:gd name="connsiteX19" fmla="*/ 1376671 w 2889213"/>
                <a:gd name="connsiteY19" fmla="*/ 1585086 h 1800430"/>
                <a:gd name="connsiteX20" fmla="*/ 1415819 w 2889213"/>
                <a:gd name="connsiteY20" fmla="*/ 1219713 h 1800430"/>
                <a:gd name="connsiteX21" fmla="*/ 665501 w 2889213"/>
                <a:gd name="connsiteY21" fmla="*/ 1160992 h 1800430"/>
                <a:gd name="connsiteX22" fmla="*/ 0 w 2889213"/>
                <a:gd name="connsiteY22" fmla="*/ 1010928 h 1800430"/>
                <a:gd name="connsiteX23" fmla="*/ 13050 w 2889213"/>
                <a:gd name="connsiteY23" fmla="*/ 169268 h 1800430"/>
                <a:gd name="connsiteX24" fmla="*/ 1348782 w 2889213"/>
                <a:gd name="connsiteY24" fmla="*/ 0 h 1800430"/>
                <a:gd name="connsiteX0" fmla="*/ 2150164 w 2889213"/>
                <a:gd name="connsiteY0" fmla="*/ 113773 h 1800456"/>
                <a:gd name="connsiteX1" fmla="*/ 2655476 w 2889213"/>
                <a:gd name="connsiteY1" fmla="*/ 469395 h 1800456"/>
                <a:gd name="connsiteX2" fmla="*/ 2828170 w 2889213"/>
                <a:gd name="connsiteY2" fmla="*/ 895281 h 1800456"/>
                <a:gd name="connsiteX3" fmla="*/ 2883834 w 2889213"/>
                <a:gd name="connsiteY3" fmla="*/ 1193615 h 1800456"/>
                <a:gd name="connsiteX4" fmla="*/ 2840612 w 2889213"/>
                <a:gd name="connsiteY4" fmla="*/ 1449135 h 1800456"/>
                <a:gd name="connsiteX5" fmla="*/ 2632493 w 2889213"/>
                <a:gd name="connsiteY5" fmla="*/ 1060062 h 1800456"/>
                <a:gd name="connsiteX6" fmla="*/ 2150164 w 2889213"/>
                <a:gd name="connsiteY6" fmla="*/ 113773 h 1800456"/>
                <a:gd name="connsiteX7" fmla="*/ 1348782 w 2889213"/>
                <a:gd name="connsiteY7" fmla="*/ 0 h 1800456"/>
                <a:gd name="connsiteX8" fmla="*/ 1714668 w 2889213"/>
                <a:gd name="connsiteY8" fmla="*/ 204372 h 1800456"/>
                <a:gd name="connsiteX9" fmla="*/ 1866896 w 2889213"/>
                <a:gd name="connsiteY9" fmla="*/ 462766 h 1800456"/>
                <a:gd name="connsiteX10" fmla="*/ 1973469 w 2889213"/>
                <a:gd name="connsiteY10" fmla="*/ 669299 h 1800456"/>
                <a:gd name="connsiteX11" fmla="*/ 1866010 w 2889213"/>
                <a:gd name="connsiteY11" fmla="*/ 762998 h 1800456"/>
                <a:gd name="connsiteX12" fmla="*/ 2733769 w 2889213"/>
                <a:gd name="connsiteY12" fmla="*/ 1271909 h 1800456"/>
                <a:gd name="connsiteX13" fmla="*/ 2694623 w 2889213"/>
                <a:gd name="connsiteY13" fmla="*/ 1524483 h 1800456"/>
                <a:gd name="connsiteX14" fmla="*/ 2385869 w 2889213"/>
                <a:gd name="connsiteY14" fmla="*/ 1470403 h 1800456"/>
                <a:gd name="connsiteX15" fmla="*/ 2191986 w 2889213"/>
                <a:gd name="connsiteY15" fmla="*/ 1800407 h 1800456"/>
                <a:gd name="connsiteX16" fmla="*/ 2074819 w 2889213"/>
                <a:gd name="connsiteY16" fmla="*/ 1450562 h 1800456"/>
                <a:gd name="connsiteX17" fmla="*/ 1739085 w 2889213"/>
                <a:gd name="connsiteY17" fmla="*/ 1756177 h 1800456"/>
                <a:gd name="connsiteX18" fmla="*/ 1648664 w 2889213"/>
                <a:gd name="connsiteY18" fmla="*/ 1466917 h 1800456"/>
                <a:gd name="connsiteX19" fmla="*/ 1376671 w 2889213"/>
                <a:gd name="connsiteY19" fmla="*/ 1585086 h 1800456"/>
                <a:gd name="connsiteX20" fmla="*/ 1415819 w 2889213"/>
                <a:gd name="connsiteY20" fmla="*/ 1219713 h 1800456"/>
                <a:gd name="connsiteX21" fmla="*/ 665501 w 2889213"/>
                <a:gd name="connsiteY21" fmla="*/ 1160992 h 1800456"/>
                <a:gd name="connsiteX22" fmla="*/ 0 w 2889213"/>
                <a:gd name="connsiteY22" fmla="*/ 1010928 h 1800456"/>
                <a:gd name="connsiteX23" fmla="*/ 13050 w 2889213"/>
                <a:gd name="connsiteY23" fmla="*/ 169268 h 1800456"/>
                <a:gd name="connsiteX24" fmla="*/ 1348782 w 2889213"/>
                <a:gd name="connsiteY24" fmla="*/ 0 h 1800456"/>
                <a:gd name="connsiteX0" fmla="*/ 2150164 w 2889213"/>
                <a:gd name="connsiteY0" fmla="*/ 113773 h 1811599"/>
                <a:gd name="connsiteX1" fmla="*/ 2655476 w 2889213"/>
                <a:gd name="connsiteY1" fmla="*/ 469395 h 1811599"/>
                <a:gd name="connsiteX2" fmla="*/ 2828170 w 2889213"/>
                <a:gd name="connsiteY2" fmla="*/ 895281 h 1811599"/>
                <a:gd name="connsiteX3" fmla="*/ 2883834 w 2889213"/>
                <a:gd name="connsiteY3" fmla="*/ 1193615 h 1811599"/>
                <a:gd name="connsiteX4" fmla="*/ 2840612 w 2889213"/>
                <a:gd name="connsiteY4" fmla="*/ 1449135 h 1811599"/>
                <a:gd name="connsiteX5" fmla="*/ 2632493 w 2889213"/>
                <a:gd name="connsiteY5" fmla="*/ 1060062 h 1811599"/>
                <a:gd name="connsiteX6" fmla="*/ 2150164 w 2889213"/>
                <a:gd name="connsiteY6" fmla="*/ 113773 h 1811599"/>
                <a:gd name="connsiteX7" fmla="*/ 1348782 w 2889213"/>
                <a:gd name="connsiteY7" fmla="*/ 0 h 1811599"/>
                <a:gd name="connsiteX8" fmla="*/ 1714668 w 2889213"/>
                <a:gd name="connsiteY8" fmla="*/ 204372 h 1811599"/>
                <a:gd name="connsiteX9" fmla="*/ 1866896 w 2889213"/>
                <a:gd name="connsiteY9" fmla="*/ 462766 h 1811599"/>
                <a:gd name="connsiteX10" fmla="*/ 1973469 w 2889213"/>
                <a:gd name="connsiteY10" fmla="*/ 669299 h 1811599"/>
                <a:gd name="connsiteX11" fmla="*/ 1866010 w 2889213"/>
                <a:gd name="connsiteY11" fmla="*/ 762998 h 1811599"/>
                <a:gd name="connsiteX12" fmla="*/ 2733769 w 2889213"/>
                <a:gd name="connsiteY12" fmla="*/ 1271909 h 1811599"/>
                <a:gd name="connsiteX13" fmla="*/ 2694623 w 2889213"/>
                <a:gd name="connsiteY13" fmla="*/ 1524483 h 1811599"/>
                <a:gd name="connsiteX14" fmla="*/ 2385869 w 2889213"/>
                <a:gd name="connsiteY14" fmla="*/ 1470403 h 1811599"/>
                <a:gd name="connsiteX15" fmla="*/ 2214278 w 2889213"/>
                <a:gd name="connsiteY15" fmla="*/ 1811553 h 1811599"/>
                <a:gd name="connsiteX16" fmla="*/ 2074819 w 2889213"/>
                <a:gd name="connsiteY16" fmla="*/ 1450562 h 1811599"/>
                <a:gd name="connsiteX17" fmla="*/ 1739085 w 2889213"/>
                <a:gd name="connsiteY17" fmla="*/ 1756177 h 1811599"/>
                <a:gd name="connsiteX18" fmla="*/ 1648664 w 2889213"/>
                <a:gd name="connsiteY18" fmla="*/ 1466917 h 1811599"/>
                <a:gd name="connsiteX19" fmla="*/ 1376671 w 2889213"/>
                <a:gd name="connsiteY19" fmla="*/ 1585086 h 1811599"/>
                <a:gd name="connsiteX20" fmla="*/ 1415819 w 2889213"/>
                <a:gd name="connsiteY20" fmla="*/ 1219713 h 1811599"/>
                <a:gd name="connsiteX21" fmla="*/ 665501 w 2889213"/>
                <a:gd name="connsiteY21" fmla="*/ 1160992 h 1811599"/>
                <a:gd name="connsiteX22" fmla="*/ 0 w 2889213"/>
                <a:gd name="connsiteY22" fmla="*/ 1010928 h 1811599"/>
                <a:gd name="connsiteX23" fmla="*/ 13050 w 2889213"/>
                <a:gd name="connsiteY23" fmla="*/ 169268 h 1811599"/>
                <a:gd name="connsiteX24" fmla="*/ 1348782 w 2889213"/>
                <a:gd name="connsiteY24" fmla="*/ 0 h 1811599"/>
                <a:gd name="connsiteX0" fmla="*/ 2150164 w 2889213"/>
                <a:gd name="connsiteY0" fmla="*/ 113773 h 1811553"/>
                <a:gd name="connsiteX1" fmla="*/ 2655476 w 2889213"/>
                <a:gd name="connsiteY1" fmla="*/ 469395 h 1811553"/>
                <a:gd name="connsiteX2" fmla="*/ 2828170 w 2889213"/>
                <a:gd name="connsiteY2" fmla="*/ 895281 h 1811553"/>
                <a:gd name="connsiteX3" fmla="*/ 2883834 w 2889213"/>
                <a:gd name="connsiteY3" fmla="*/ 1193615 h 1811553"/>
                <a:gd name="connsiteX4" fmla="*/ 2840612 w 2889213"/>
                <a:gd name="connsiteY4" fmla="*/ 1449135 h 1811553"/>
                <a:gd name="connsiteX5" fmla="*/ 2632493 w 2889213"/>
                <a:gd name="connsiteY5" fmla="*/ 1060062 h 1811553"/>
                <a:gd name="connsiteX6" fmla="*/ 2150164 w 2889213"/>
                <a:gd name="connsiteY6" fmla="*/ 113773 h 1811553"/>
                <a:gd name="connsiteX7" fmla="*/ 1348782 w 2889213"/>
                <a:gd name="connsiteY7" fmla="*/ 0 h 1811553"/>
                <a:gd name="connsiteX8" fmla="*/ 1714668 w 2889213"/>
                <a:gd name="connsiteY8" fmla="*/ 204372 h 1811553"/>
                <a:gd name="connsiteX9" fmla="*/ 1866896 w 2889213"/>
                <a:gd name="connsiteY9" fmla="*/ 462766 h 1811553"/>
                <a:gd name="connsiteX10" fmla="*/ 1973469 w 2889213"/>
                <a:gd name="connsiteY10" fmla="*/ 669299 h 1811553"/>
                <a:gd name="connsiteX11" fmla="*/ 1866010 w 2889213"/>
                <a:gd name="connsiteY11" fmla="*/ 762998 h 1811553"/>
                <a:gd name="connsiteX12" fmla="*/ 2733769 w 2889213"/>
                <a:gd name="connsiteY12" fmla="*/ 1271909 h 1811553"/>
                <a:gd name="connsiteX13" fmla="*/ 2694623 w 2889213"/>
                <a:gd name="connsiteY13" fmla="*/ 1524483 h 1811553"/>
                <a:gd name="connsiteX14" fmla="*/ 2385869 w 2889213"/>
                <a:gd name="connsiteY14" fmla="*/ 1470403 h 1811553"/>
                <a:gd name="connsiteX15" fmla="*/ 2214278 w 2889213"/>
                <a:gd name="connsiteY15" fmla="*/ 1811553 h 1811553"/>
                <a:gd name="connsiteX16" fmla="*/ 2074819 w 2889213"/>
                <a:gd name="connsiteY16" fmla="*/ 1450562 h 1811553"/>
                <a:gd name="connsiteX17" fmla="*/ 1739085 w 2889213"/>
                <a:gd name="connsiteY17" fmla="*/ 1756177 h 1811553"/>
                <a:gd name="connsiteX18" fmla="*/ 1648664 w 2889213"/>
                <a:gd name="connsiteY18" fmla="*/ 1466917 h 1811553"/>
                <a:gd name="connsiteX19" fmla="*/ 1376671 w 2889213"/>
                <a:gd name="connsiteY19" fmla="*/ 1585086 h 1811553"/>
                <a:gd name="connsiteX20" fmla="*/ 1415819 w 2889213"/>
                <a:gd name="connsiteY20" fmla="*/ 1219713 h 1811553"/>
                <a:gd name="connsiteX21" fmla="*/ 665501 w 2889213"/>
                <a:gd name="connsiteY21" fmla="*/ 1160992 h 1811553"/>
                <a:gd name="connsiteX22" fmla="*/ 0 w 2889213"/>
                <a:gd name="connsiteY22" fmla="*/ 1010928 h 1811553"/>
                <a:gd name="connsiteX23" fmla="*/ 13050 w 2889213"/>
                <a:gd name="connsiteY23" fmla="*/ 169268 h 1811553"/>
                <a:gd name="connsiteX24" fmla="*/ 1348782 w 2889213"/>
                <a:gd name="connsiteY24" fmla="*/ 0 h 1811553"/>
                <a:gd name="connsiteX0" fmla="*/ 2150164 w 2889213"/>
                <a:gd name="connsiteY0" fmla="*/ 113773 h 1811553"/>
                <a:gd name="connsiteX1" fmla="*/ 2655476 w 2889213"/>
                <a:gd name="connsiteY1" fmla="*/ 469395 h 1811553"/>
                <a:gd name="connsiteX2" fmla="*/ 2828170 w 2889213"/>
                <a:gd name="connsiteY2" fmla="*/ 895281 h 1811553"/>
                <a:gd name="connsiteX3" fmla="*/ 2883834 w 2889213"/>
                <a:gd name="connsiteY3" fmla="*/ 1193615 h 1811553"/>
                <a:gd name="connsiteX4" fmla="*/ 2840612 w 2889213"/>
                <a:gd name="connsiteY4" fmla="*/ 1449135 h 1811553"/>
                <a:gd name="connsiteX5" fmla="*/ 2632493 w 2889213"/>
                <a:gd name="connsiteY5" fmla="*/ 1060062 h 1811553"/>
                <a:gd name="connsiteX6" fmla="*/ 2150164 w 2889213"/>
                <a:gd name="connsiteY6" fmla="*/ 113773 h 1811553"/>
                <a:gd name="connsiteX7" fmla="*/ 1348782 w 2889213"/>
                <a:gd name="connsiteY7" fmla="*/ 0 h 1811553"/>
                <a:gd name="connsiteX8" fmla="*/ 1714668 w 2889213"/>
                <a:gd name="connsiteY8" fmla="*/ 204372 h 1811553"/>
                <a:gd name="connsiteX9" fmla="*/ 1866896 w 2889213"/>
                <a:gd name="connsiteY9" fmla="*/ 462766 h 1811553"/>
                <a:gd name="connsiteX10" fmla="*/ 1973469 w 2889213"/>
                <a:gd name="connsiteY10" fmla="*/ 669299 h 1811553"/>
                <a:gd name="connsiteX11" fmla="*/ 1866010 w 2889213"/>
                <a:gd name="connsiteY11" fmla="*/ 762998 h 1811553"/>
                <a:gd name="connsiteX12" fmla="*/ 2733769 w 2889213"/>
                <a:gd name="connsiteY12" fmla="*/ 1271909 h 1811553"/>
                <a:gd name="connsiteX13" fmla="*/ 2694623 w 2889213"/>
                <a:gd name="connsiteY13" fmla="*/ 1524483 h 1811553"/>
                <a:gd name="connsiteX14" fmla="*/ 2385869 w 2889213"/>
                <a:gd name="connsiteY14" fmla="*/ 1470403 h 1811553"/>
                <a:gd name="connsiteX15" fmla="*/ 2214278 w 2889213"/>
                <a:gd name="connsiteY15" fmla="*/ 1811553 h 1811553"/>
                <a:gd name="connsiteX16" fmla="*/ 2074819 w 2889213"/>
                <a:gd name="connsiteY16" fmla="*/ 1450562 h 1811553"/>
                <a:gd name="connsiteX17" fmla="*/ 1739085 w 2889213"/>
                <a:gd name="connsiteY17" fmla="*/ 1756177 h 1811553"/>
                <a:gd name="connsiteX18" fmla="*/ 1648664 w 2889213"/>
                <a:gd name="connsiteY18" fmla="*/ 1466917 h 1811553"/>
                <a:gd name="connsiteX19" fmla="*/ 1376671 w 2889213"/>
                <a:gd name="connsiteY19" fmla="*/ 1585086 h 1811553"/>
                <a:gd name="connsiteX20" fmla="*/ 1415819 w 2889213"/>
                <a:gd name="connsiteY20" fmla="*/ 1219713 h 1811553"/>
                <a:gd name="connsiteX21" fmla="*/ 665501 w 2889213"/>
                <a:gd name="connsiteY21" fmla="*/ 1160992 h 1811553"/>
                <a:gd name="connsiteX22" fmla="*/ 0 w 2889213"/>
                <a:gd name="connsiteY22" fmla="*/ 1010928 h 1811553"/>
                <a:gd name="connsiteX23" fmla="*/ 13050 w 2889213"/>
                <a:gd name="connsiteY23" fmla="*/ 169268 h 1811553"/>
                <a:gd name="connsiteX24" fmla="*/ 1348782 w 2889213"/>
                <a:gd name="connsiteY24" fmla="*/ 0 h 1811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89213" h="181155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4763678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263AAF53-B66F-4FCE-844A-E9390385ACB9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7EF8C5C-F385-45DD-BE0A-B88F66EA820F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Berkenalan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R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4763678" y="3824078"/>
            <a:ext cx="187220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 dan </a:t>
            </a:r>
          </a:p>
          <a:p>
            <a:pPr marL="0" indent="0" algn="ctr">
              <a:buNone/>
            </a:pP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 Script R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7092280" y="3824077"/>
            <a:ext cx="189655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Memanggil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A20D5-0E1C-44F8-9459-1271AC12B2C3}"/>
              </a:ext>
            </a:extLst>
          </p:cNvPr>
          <p:cNvSpPr/>
          <p:nvPr/>
        </p:nvSpPr>
        <p:spPr>
          <a:xfrm>
            <a:off x="2279916" y="1340687"/>
            <a:ext cx="2160240" cy="15841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43306-A5EE-408F-9293-2B7441F4C240}"/>
              </a:ext>
            </a:extLst>
          </p:cNvPr>
          <p:cNvSpPr/>
          <p:nvPr/>
        </p:nvSpPr>
        <p:spPr>
          <a:xfrm>
            <a:off x="4716016" y="1333760"/>
            <a:ext cx="216024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3D195C8F-6E51-4DE8-9FD1-6E6DC7C24979}"/>
              </a:ext>
            </a:extLst>
          </p:cNvPr>
          <p:cNvSpPr txBox="1">
            <a:spLocks/>
          </p:cNvSpPr>
          <p:nvPr/>
        </p:nvSpPr>
        <p:spPr>
          <a:xfrm>
            <a:off x="2531944" y="1838946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&amp; R-Studio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CED97B4-9A23-4CD7-AEAD-206A3BC8D5B9}"/>
              </a:ext>
            </a:extLst>
          </p:cNvPr>
          <p:cNvSpPr txBox="1">
            <a:spLocks/>
          </p:cNvSpPr>
          <p:nvPr/>
        </p:nvSpPr>
        <p:spPr>
          <a:xfrm>
            <a:off x="4884120" y="1985078"/>
            <a:ext cx="1824031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 R-Studio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263AAF53-B66F-4FCE-844A-E9390385ACB9}"/>
              </a:ext>
            </a:extLst>
          </p:cNvPr>
          <p:cNvSpPr txBox="1">
            <a:spLocks/>
          </p:cNvSpPr>
          <p:nvPr/>
        </p:nvSpPr>
        <p:spPr>
          <a:xfrm>
            <a:off x="179512" y="3824077"/>
            <a:ext cx="19082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Kalkulator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Saintifik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7EF8C5C-F385-45DD-BE0A-B88F66EA820F}"/>
              </a:ext>
            </a:extLst>
          </p:cNvPr>
          <p:cNvSpPr txBox="1">
            <a:spLocks/>
          </p:cNvSpPr>
          <p:nvPr/>
        </p:nvSpPr>
        <p:spPr>
          <a:xfrm>
            <a:off x="2431551" y="3724171"/>
            <a:ext cx="1944216" cy="44590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Assignment dan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10041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DDC726-C28C-4DBB-9CC0-9651CF4B0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3604" y="267494"/>
            <a:ext cx="9144000" cy="576064"/>
          </a:xfrm>
        </p:spPr>
        <p:txBody>
          <a:bodyPr/>
          <a:lstStyle/>
          <a:p>
            <a:r>
              <a:rPr lang="en-ID" dirty="0"/>
              <a:t>Download R</a:t>
            </a:r>
          </a:p>
        </p:txBody>
      </p:sp>
      <p:pic>
        <p:nvPicPr>
          <p:cNvPr id="32" name="Google Shape;150;p23">
            <a:extLst>
              <a:ext uri="{FF2B5EF4-FFF2-40B4-BE49-F238E27FC236}">
                <a16:creationId xmlns:a16="http://schemas.microsoft.com/office/drawing/2014/main" id="{EAFE2263-7650-4351-B859-58B5ABB2D1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975" y="1059582"/>
            <a:ext cx="8782050" cy="344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3951</Words>
  <Application>Microsoft Office PowerPoint</Application>
  <PresentationFormat>On-screen Show (16:9)</PresentationFormat>
  <Paragraphs>649</Paragraphs>
  <Slides>72</Slides>
  <Notes>4</Notes>
  <HiddenSlides>28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nur khotimah</cp:lastModifiedBy>
  <cp:revision>126</cp:revision>
  <dcterms:created xsi:type="dcterms:W3CDTF">2016-12-05T23:26:54Z</dcterms:created>
  <dcterms:modified xsi:type="dcterms:W3CDTF">2020-07-25T23:12:28Z</dcterms:modified>
</cp:coreProperties>
</file>