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3"/>
  </p:notesMasterIdLst>
  <p:sldIdLst>
    <p:sldId id="256" r:id="rId2"/>
    <p:sldId id="289" r:id="rId3"/>
    <p:sldId id="290" r:id="rId4"/>
    <p:sldId id="321" r:id="rId5"/>
    <p:sldId id="260" r:id="rId6"/>
    <p:sldId id="267" r:id="rId7"/>
    <p:sldId id="273" r:id="rId8"/>
    <p:sldId id="298" r:id="rId9"/>
    <p:sldId id="296" r:id="rId10"/>
    <p:sldId id="297" r:id="rId11"/>
    <p:sldId id="299" r:id="rId12"/>
    <p:sldId id="300" r:id="rId13"/>
    <p:sldId id="301" r:id="rId14"/>
    <p:sldId id="302" r:id="rId15"/>
    <p:sldId id="303" r:id="rId16"/>
    <p:sldId id="304" r:id="rId17"/>
    <p:sldId id="305" r:id="rId18"/>
    <p:sldId id="306" r:id="rId19"/>
    <p:sldId id="307" r:id="rId20"/>
    <p:sldId id="309" r:id="rId21"/>
    <p:sldId id="310" r:id="rId22"/>
    <p:sldId id="311" r:id="rId23"/>
    <p:sldId id="312" r:id="rId24"/>
    <p:sldId id="313" r:id="rId25"/>
    <p:sldId id="314" r:id="rId26"/>
    <p:sldId id="315" r:id="rId27"/>
    <p:sldId id="316" r:id="rId28"/>
    <p:sldId id="318" r:id="rId29"/>
    <p:sldId id="319" r:id="rId30"/>
    <p:sldId id="291" r:id="rId31"/>
    <p:sldId id="322" r:id="rId32"/>
  </p:sldIdLst>
  <p:sldSz cx="9144000" cy="5143500" type="screen16x9"/>
  <p:notesSz cx="6858000" cy="9144000"/>
  <p:embeddedFontLst>
    <p:embeddedFont>
      <p:font typeface="Constantia" panose="02030602050306030303" pitchFamily="18"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Roboto" panose="020B060402020202020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Tahoma" panose="020B0604030504040204" pitchFamily="34" charset="0"/>
      <p:regular r:id="rId50"/>
      <p:bold r:id="rId51"/>
    </p:embeddedFont>
    <p:embeddedFont>
      <p:font typeface="Georgia" panose="02040502050405020303" pitchFamily="18"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
          <p15:clr>
            <a:srgbClr val="9AA0A6"/>
          </p15:clr>
        </p15:guide>
        <p15:guide id="2" orient="horz" pos="3240">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3E2128-AAFB-4819-B914-4CCB92EC4541}">
  <a:tblStyle styleId="{E83E2128-AAFB-4819-B914-4CCB92EC45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86" y="91"/>
      </p:cViewPr>
      <p:guideLst>
        <p:guide orient="horz" pos="34"/>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48ACD-1E5A-4EBB-BC24-213A26A1613E}" type="doc">
      <dgm:prSet loTypeId="urn:microsoft.com/office/officeart/2005/8/layout/vList3" loCatId="list" qsTypeId="urn:microsoft.com/office/officeart/2005/8/quickstyle/simple2" qsCatId="simple" csTypeId="urn:microsoft.com/office/officeart/2005/8/colors/colorful2" csCatId="colorful" phldr="1"/>
      <dgm:spPr/>
      <dgm:t>
        <a:bodyPr/>
        <a:lstStyle/>
        <a:p>
          <a:endParaRPr lang="fr-FR"/>
        </a:p>
      </dgm:t>
    </dgm:pt>
    <dgm:pt modelId="{ABF8442F-39AB-4479-8F29-3835325EEC72}">
      <dgm:prSet phldrT="[Texte]" custT="1"/>
      <dgm:spPr>
        <a:xfrm rot="10800000">
          <a:off x="931078" y="483964"/>
          <a:ext cx="2557907" cy="889206"/>
        </a:xfrm>
        <a:prstGeom prst="homePlate">
          <a:avLst/>
        </a:prstGeom>
      </dgm:spPr>
      <dgm:t>
        <a:bodyPr/>
        <a:lstStyle/>
        <a:p>
          <a:r>
            <a:rPr lang="fr-FR" sz="1800" b="1" dirty="0" smtClean="0">
              <a:solidFill>
                <a:schemeClr val="tx1"/>
              </a:solidFill>
              <a:latin typeface="Times New Roman" panose="02020603050405020304" pitchFamily="18" charset="0"/>
              <a:ea typeface="+mn-ea"/>
              <a:cs typeface="Times New Roman" panose="02020603050405020304" pitchFamily="18" charset="0"/>
            </a:rPr>
            <a:t>Introduction</a:t>
          </a:r>
          <a:r>
            <a:rPr lang="fr-FR" sz="2300" dirty="0" smtClean="0">
              <a:latin typeface="Arial"/>
              <a:ea typeface="+mn-ea"/>
              <a:cs typeface="+mn-cs"/>
            </a:rPr>
            <a:t> </a:t>
          </a:r>
          <a:endParaRPr lang="fr-FR" sz="2300" dirty="0">
            <a:latin typeface="Arial"/>
            <a:ea typeface="+mn-ea"/>
            <a:cs typeface="+mn-cs"/>
          </a:endParaRPr>
        </a:p>
      </dgm:t>
    </dgm:pt>
    <dgm:pt modelId="{8539ABA6-83B9-4CC9-A205-57B7CFAF2717}" type="parTrans" cxnId="{8EB4E2FA-1CBB-4375-921D-DE8970E61875}">
      <dgm:prSet/>
      <dgm:spPr/>
      <dgm:t>
        <a:bodyPr/>
        <a:lstStyle/>
        <a:p>
          <a:endParaRPr lang="fr-FR"/>
        </a:p>
      </dgm:t>
    </dgm:pt>
    <dgm:pt modelId="{2C0FF767-5394-4150-B6FB-EC7B48F6D23B}" type="sibTrans" cxnId="{8EB4E2FA-1CBB-4375-921D-DE8970E61875}">
      <dgm:prSet/>
      <dgm:spPr/>
      <dgm:t>
        <a:bodyPr/>
        <a:lstStyle/>
        <a:p>
          <a:endParaRPr lang="fr-FR"/>
        </a:p>
      </dgm:t>
    </dgm:pt>
    <dgm:pt modelId="{F9581DDF-FFC0-4E82-9AC9-47BBD01FBCF1}">
      <dgm:prSet phldrT="[Texte]" custT="1"/>
      <dgm:spPr>
        <a:xfrm rot="10800000">
          <a:off x="890646" y="1970174"/>
          <a:ext cx="2609843" cy="921851"/>
        </a:xfrm>
        <a:prstGeom prst="homePlate">
          <a:avLst/>
        </a:prstGeom>
      </dgm:spPr>
      <dgm:t>
        <a:bodyPr/>
        <a:lstStyle/>
        <a:p>
          <a:r>
            <a:rPr lang="fr-FR" sz="1800" b="1" dirty="0" smtClean="0">
              <a:solidFill>
                <a:schemeClr val="tx1"/>
              </a:solidFill>
              <a:latin typeface="Times New Roman" panose="02020603050405020304" pitchFamily="18" charset="0"/>
              <a:ea typeface="+mn-ea"/>
              <a:cs typeface="Times New Roman" panose="02020603050405020304" pitchFamily="18" charset="0"/>
            </a:rPr>
            <a:t>Concepts de base </a:t>
          </a:r>
          <a:endParaRPr lang="fr-FR" sz="1800" b="1" dirty="0">
            <a:solidFill>
              <a:schemeClr val="tx1"/>
            </a:solidFill>
            <a:latin typeface="Times New Roman" panose="02020603050405020304" pitchFamily="18" charset="0"/>
            <a:ea typeface="+mn-ea"/>
            <a:cs typeface="Times New Roman" panose="02020603050405020304" pitchFamily="18" charset="0"/>
          </a:endParaRPr>
        </a:p>
      </dgm:t>
    </dgm:pt>
    <dgm:pt modelId="{5740CD92-DE80-40A1-933D-FF2777F234C4}" type="parTrans" cxnId="{64CB1022-6CF8-4E13-9DC5-6E0AAC4D7E4D}">
      <dgm:prSet/>
      <dgm:spPr/>
      <dgm:t>
        <a:bodyPr/>
        <a:lstStyle/>
        <a:p>
          <a:endParaRPr lang="fr-FR"/>
        </a:p>
      </dgm:t>
    </dgm:pt>
    <dgm:pt modelId="{A9F084D2-0143-40EC-9338-E3D6F20ED503}" type="sibTrans" cxnId="{64CB1022-6CF8-4E13-9DC5-6E0AAC4D7E4D}">
      <dgm:prSet/>
      <dgm:spPr/>
      <dgm:t>
        <a:bodyPr/>
        <a:lstStyle/>
        <a:p>
          <a:endParaRPr lang="fr-FR"/>
        </a:p>
      </dgm:t>
    </dgm:pt>
    <dgm:pt modelId="{C827C086-A1DF-475A-88F8-6C9B344F65E8}">
      <dgm:prSet phldrT="[Texte]" custT="1"/>
      <dgm:spPr>
        <a:xfrm rot="10800000">
          <a:off x="903119" y="3201116"/>
          <a:ext cx="2609843" cy="910229"/>
        </a:xfrm>
        <a:prstGeom prst="homePlate">
          <a:avLst/>
        </a:prstGeom>
      </dgm:spPr>
      <dgm:t>
        <a:bodyPr/>
        <a:lstStyle/>
        <a:p>
          <a:r>
            <a:rPr lang="fr-FR" sz="1800" b="1" dirty="0" smtClean="0">
              <a:latin typeface="Times New Roman" panose="02020603050405020304" pitchFamily="18" charset="0"/>
              <a:ea typeface="+mn-ea"/>
              <a:cs typeface="Times New Roman" panose="02020603050405020304" pitchFamily="18" charset="0"/>
            </a:rPr>
            <a:t>Objectif de projet</a:t>
          </a:r>
          <a:endParaRPr lang="fr-FR" sz="1800" b="1" dirty="0">
            <a:latin typeface="Times New Roman" panose="02020603050405020304" pitchFamily="18" charset="0"/>
            <a:ea typeface="+mn-ea"/>
            <a:cs typeface="Times New Roman" panose="02020603050405020304" pitchFamily="18" charset="0"/>
          </a:endParaRPr>
        </a:p>
      </dgm:t>
    </dgm:pt>
    <dgm:pt modelId="{9C8DD937-6070-41E3-A0DA-6C0345D5A0A6}" type="parTrans" cxnId="{766069A2-3D87-415E-9BBE-3CDB7E553AC2}">
      <dgm:prSet/>
      <dgm:spPr/>
      <dgm:t>
        <a:bodyPr/>
        <a:lstStyle/>
        <a:p>
          <a:endParaRPr lang="fr-FR"/>
        </a:p>
      </dgm:t>
    </dgm:pt>
    <dgm:pt modelId="{CCD241E7-9397-4C25-988B-A33F04E56261}" type="sibTrans" cxnId="{766069A2-3D87-415E-9BBE-3CDB7E553AC2}">
      <dgm:prSet/>
      <dgm:spPr/>
      <dgm:t>
        <a:bodyPr/>
        <a:lstStyle/>
        <a:p>
          <a:endParaRPr lang="fr-FR"/>
        </a:p>
      </dgm:t>
    </dgm:pt>
    <dgm:pt modelId="{E3338C0D-6AF3-49E4-B04C-FDF9A996E2CB}" type="pres">
      <dgm:prSet presAssocID="{44748ACD-1E5A-4EBB-BC24-213A26A1613E}" presName="linearFlow" presStyleCnt="0">
        <dgm:presLayoutVars>
          <dgm:dir/>
          <dgm:resizeHandles val="exact"/>
        </dgm:presLayoutVars>
      </dgm:prSet>
      <dgm:spPr/>
      <dgm:t>
        <a:bodyPr/>
        <a:lstStyle/>
        <a:p>
          <a:endParaRPr lang="fr-FR"/>
        </a:p>
      </dgm:t>
    </dgm:pt>
    <dgm:pt modelId="{F30C11A1-D10A-4F5E-B7F2-E536074517FA}" type="pres">
      <dgm:prSet presAssocID="{ABF8442F-39AB-4479-8F29-3835325EEC72}" presName="composite" presStyleCnt="0"/>
      <dgm:spPr/>
      <dgm:t>
        <a:bodyPr/>
        <a:lstStyle/>
        <a:p>
          <a:endParaRPr lang="fr-FR"/>
        </a:p>
      </dgm:t>
    </dgm:pt>
    <dgm:pt modelId="{15BAB627-4B7E-4644-8DB6-E79BF44D0A53}" type="pres">
      <dgm:prSet presAssocID="{ABF8442F-39AB-4479-8F29-3835325EEC72}" presName="imgShp" presStyleLbl="fgImgPlace1" presStyleIdx="0" presStyleCnt="3" custScaleX="70829" custScaleY="64032" custLinFactNeighborX="16154" custLinFactNeighborY="1113"/>
      <dgm:spPr>
        <a:xfrm>
          <a:off x="649929" y="498215"/>
          <a:ext cx="931212" cy="841849"/>
        </a:xfrm>
        <a:prstGeom prst="ellipse">
          <a:avLst/>
        </a:prstGeom>
        <a:blipFill rotWithShape="1">
          <a:blip xmlns:r="http://schemas.openxmlformats.org/officeDocument/2006/relationships" r:embed="rId1"/>
          <a:stretch>
            <a:fillRect/>
          </a:stretch>
        </a:blipFill>
      </dgm:spPr>
      <dgm:t>
        <a:bodyPr/>
        <a:lstStyle/>
        <a:p>
          <a:endParaRPr lang="fr-FR"/>
        </a:p>
      </dgm:t>
    </dgm:pt>
    <dgm:pt modelId="{A549571F-D2BD-4089-9897-8E0A6EC46BD2}" type="pres">
      <dgm:prSet presAssocID="{ABF8442F-39AB-4479-8F29-3835325EEC72}" presName="txShp" presStyleLbl="node1" presStyleIdx="0" presStyleCnt="3" custScaleX="98010" custScaleY="67634" custLinFactNeighborX="75" custLinFactNeighborY="1830">
        <dgm:presLayoutVars>
          <dgm:bulletEnabled val="1"/>
        </dgm:presLayoutVars>
      </dgm:prSet>
      <dgm:spPr/>
      <dgm:t>
        <a:bodyPr/>
        <a:lstStyle/>
        <a:p>
          <a:endParaRPr lang="fr-FR"/>
        </a:p>
      </dgm:t>
    </dgm:pt>
    <dgm:pt modelId="{347DD71F-A90B-4EDF-9058-EA4FB1EB5BA6}" type="pres">
      <dgm:prSet presAssocID="{2C0FF767-5394-4150-B6FB-EC7B48F6D23B}" presName="spacing" presStyleCnt="0"/>
      <dgm:spPr/>
      <dgm:t>
        <a:bodyPr/>
        <a:lstStyle/>
        <a:p>
          <a:endParaRPr lang="fr-FR"/>
        </a:p>
      </dgm:t>
    </dgm:pt>
    <dgm:pt modelId="{F9E6A89C-E53D-4EB9-9ACC-560106F00077}" type="pres">
      <dgm:prSet presAssocID="{F9581DDF-FFC0-4E82-9AC9-47BBD01FBCF1}" presName="composite" presStyleCnt="0"/>
      <dgm:spPr/>
      <dgm:t>
        <a:bodyPr/>
        <a:lstStyle/>
        <a:p>
          <a:endParaRPr lang="fr-FR"/>
        </a:p>
      </dgm:t>
    </dgm:pt>
    <dgm:pt modelId="{80D14E04-E8E9-4553-A4B1-4C0BB9C0DCB3}" type="pres">
      <dgm:prSet presAssocID="{F9581DDF-FFC0-4E82-9AC9-47BBD01FBCF1}" presName="imgShp" presStyleLbl="fgImgPlace1" presStyleIdx="1" presStyleCnt="3" custScaleX="70974" custScaleY="68018" custLinFactNeighborX="3555" custLinFactNeighborY="17354"/>
      <dgm:spPr>
        <a:xfrm>
          <a:off x="485458" y="2010161"/>
          <a:ext cx="933118" cy="797096"/>
        </a:xfrm>
        <a:prstGeom prst="ellipse">
          <a:avLst/>
        </a:prstGeom>
        <a:blipFill rotWithShape="1">
          <a:blip xmlns:r="http://schemas.openxmlformats.org/officeDocument/2006/relationships" r:embed="rId2"/>
          <a:stretch>
            <a:fillRect/>
          </a:stretch>
        </a:blipFill>
      </dgm:spPr>
      <dgm:t>
        <a:bodyPr/>
        <a:lstStyle/>
        <a:p>
          <a:endParaRPr lang="fr-FR"/>
        </a:p>
      </dgm:t>
    </dgm:pt>
    <dgm:pt modelId="{E0424822-C6ED-4F2B-AE01-E5FA72357BD9}" type="pres">
      <dgm:prSet presAssocID="{F9581DDF-FFC0-4E82-9AC9-47BBD01FBCF1}" presName="txShp" presStyleLbl="node1" presStyleIdx="1" presStyleCnt="3" custScaleY="70117" custLinFactNeighborY="17388">
        <dgm:presLayoutVars>
          <dgm:bulletEnabled val="1"/>
        </dgm:presLayoutVars>
      </dgm:prSet>
      <dgm:spPr/>
      <dgm:t>
        <a:bodyPr/>
        <a:lstStyle/>
        <a:p>
          <a:endParaRPr lang="fr-FR"/>
        </a:p>
      </dgm:t>
    </dgm:pt>
    <dgm:pt modelId="{49964057-F3BF-474A-85F3-393FC3DA94D0}" type="pres">
      <dgm:prSet presAssocID="{A9F084D2-0143-40EC-9338-E3D6F20ED503}" presName="spacing" presStyleCnt="0"/>
      <dgm:spPr/>
      <dgm:t>
        <a:bodyPr/>
        <a:lstStyle/>
        <a:p>
          <a:endParaRPr lang="fr-FR"/>
        </a:p>
      </dgm:t>
    </dgm:pt>
    <dgm:pt modelId="{4617965C-1AB9-4FD2-B92D-DF5D0E1F346E}" type="pres">
      <dgm:prSet presAssocID="{C827C086-A1DF-475A-88F8-6C9B344F65E8}" presName="composite" presStyleCnt="0"/>
      <dgm:spPr/>
      <dgm:t>
        <a:bodyPr/>
        <a:lstStyle/>
        <a:p>
          <a:endParaRPr lang="fr-FR"/>
        </a:p>
      </dgm:t>
    </dgm:pt>
    <dgm:pt modelId="{68D24924-A7AB-4CCB-B00E-F2643466F913}" type="pres">
      <dgm:prSet presAssocID="{C827C086-A1DF-475A-88F8-6C9B344F65E8}" presName="imgShp" presStyleLbl="fgImgPlace1" presStyleIdx="2" presStyleCnt="3" custScaleX="74769" custScaleY="70645" custLinFactNeighborX="7067" custLinFactNeighborY="10242"/>
      <dgm:spPr>
        <a:xfrm>
          <a:off x="504525" y="3190532"/>
          <a:ext cx="983012" cy="928793"/>
        </a:xfrm>
        <a:prstGeom prst="ellipse">
          <a:avLst/>
        </a:prstGeom>
        <a:blipFill rotWithShape="1">
          <a:blip xmlns:r="http://schemas.openxmlformats.org/officeDocument/2006/relationships" r:embed="rId3"/>
          <a:stretch>
            <a:fillRect/>
          </a:stretch>
        </a:blipFill>
      </dgm:spPr>
      <dgm:t>
        <a:bodyPr/>
        <a:lstStyle/>
        <a:p>
          <a:endParaRPr lang="fr-FR"/>
        </a:p>
      </dgm:t>
    </dgm:pt>
    <dgm:pt modelId="{000ED06B-D17B-4015-ACC7-61ADC5F998E8}" type="pres">
      <dgm:prSet presAssocID="{C827C086-A1DF-475A-88F8-6C9B344F65E8}" presName="txShp" presStyleLbl="node1" presStyleIdx="2" presStyleCnt="3" custScaleY="69233" custLinFactNeighborY="10341">
        <dgm:presLayoutVars>
          <dgm:bulletEnabled val="1"/>
        </dgm:presLayoutVars>
      </dgm:prSet>
      <dgm:spPr/>
      <dgm:t>
        <a:bodyPr/>
        <a:lstStyle/>
        <a:p>
          <a:endParaRPr lang="fr-FR"/>
        </a:p>
      </dgm:t>
    </dgm:pt>
  </dgm:ptLst>
  <dgm:cxnLst>
    <dgm:cxn modelId="{32BD09B2-20A9-4B5B-B85F-60F6FF240B2D}" type="presOf" srcId="{44748ACD-1E5A-4EBB-BC24-213A26A1613E}" destId="{E3338C0D-6AF3-49E4-B04C-FDF9A996E2CB}" srcOrd="0" destOrd="0" presId="urn:microsoft.com/office/officeart/2005/8/layout/vList3"/>
    <dgm:cxn modelId="{64CB1022-6CF8-4E13-9DC5-6E0AAC4D7E4D}" srcId="{44748ACD-1E5A-4EBB-BC24-213A26A1613E}" destId="{F9581DDF-FFC0-4E82-9AC9-47BBD01FBCF1}" srcOrd="1" destOrd="0" parTransId="{5740CD92-DE80-40A1-933D-FF2777F234C4}" sibTransId="{A9F084D2-0143-40EC-9338-E3D6F20ED503}"/>
    <dgm:cxn modelId="{766069A2-3D87-415E-9BBE-3CDB7E553AC2}" srcId="{44748ACD-1E5A-4EBB-BC24-213A26A1613E}" destId="{C827C086-A1DF-475A-88F8-6C9B344F65E8}" srcOrd="2" destOrd="0" parTransId="{9C8DD937-6070-41E3-A0DA-6C0345D5A0A6}" sibTransId="{CCD241E7-9397-4C25-988B-A33F04E56261}"/>
    <dgm:cxn modelId="{00942B66-FA4D-4CCB-8E6F-7DC763395802}" type="presOf" srcId="{ABF8442F-39AB-4479-8F29-3835325EEC72}" destId="{A549571F-D2BD-4089-9897-8E0A6EC46BD2}" srcOrd="0" destOrd="0" presId="urn:microsoft.com/office/officeart/2005/8/layout/vList3"/>
    <dgm:cxn modelId="{8EB4E2FA-1CBB-4375-921D-DE8970E61875}" srcId="{44748ACD-1E5A-4EBB-BC24-213A26A1613E}" destId="{ABF8442F-39AB-4479-8F29-3835325EEC72}" srcOrd="0" destOrd="0" parTransId="{8539ABA6-83B9-4CC9-A205-57B7CFAF2717}" sibTransId="{2C0FF767-5394-4150-B6FB-EC7B48F6D23B}"/>
    <dgm:cxn modelId="{B9333EAB-2651-425C-AB28-99DB151FA0CD}" type="presOf" srcId="{F9581DDF-FFC0-4E82-9AC9-47BBD01FBCF1}" destId="{E0424822-C6ED-4F2B-AE01-E5FA72357BD9}" srcOrd="0" destOrd="0" presId="urn:microsoft.com/office/officeart/2005/8/layout/vList3"/>
    <dgm:cxn modelId="{BC49FECA-7639-4F66-82BC-08B854CA94FD}" type="presOf" srcId="{C827C086-A1DF-475A-88F8-6C9B344F65E8}" destId="{000ED06B-D17B-4015-ACC7-61ADC5F998E8}" srcOrd="0" destOrd="0" presId="urn:microsoft.com/office/officeart/2005/8/layout/vList3"/>
    <dgm:cxn modelId="{5801AAC0-8EDF-4171-A38A-DF7AE441D710}" type="presParOf" srcId="{E3338C0D-6AF3-49E4-B04C-FDF9A996E2CB}" destId="{F30C11A1-D10A-4F5E-B7F2-E536074517FA}" srcOrd="0" destOrd="0" presId="urn:microsoft.com/office/officeart/2005/8/layout/vList3"/>
    <dgm:cxn modelId="{D03C392D-2F60-4A4B-8D5A-0E4CD3826E4E}" type="presParOf" srcId="{F30C11A1-D10A-4F5E-B7F2-E536074517FA}" destId="{15BAB627-4B7E-4644-8DB6-E79BF44D0A53}" srcOrd="0" destOrd="0" presId="urn:microsoft.com/office/officeart/2005/8/layout/vList3"/>
    <dgm:cxn modelId="{9E06D146-3CE0-4A7E-8756-ADB0818B0C10}" type="presParOf" srcId="{F30C11A1-D10A-4F5E-B7F2-E536074517FA}" destId="{A549571F-D2BD-4089-9897-8E0A6EC46BD2}" srcOrd="1" destOrd="0" presId="urn:microsoft.com/office/officeart/2005/8/layout/vList3"/>
    <dgm:cxn modelId="{197AC504-84C2-4D16-9CD5-BC7A8A0853DF}" type="presParOf" srcId="{E3338C0D-6AF3-49E4-B04C-FDF9A996E2CB}" destId="{347DD71F-A90B-4EDF-9058-EA4FB1EB5BA6}" srcOrd="1" destOrd="0" presId="urn:microsoft.com/office/officeart/2005/8/layout/vList3"/>
    <dgm:cxn modelId="{D5061977-A0BA-406F-BC1A-87F65695880B}" type="presParOf" srcId="{E3338C0D-6AF3-49E4-B04C-FDF9A996E2CB}" destId="{F9E6A89C-E53D-4EB9-9ACC-560106F00077}" srcOrd="2" destOrd="0" presId="urn:microsoft.com/office/officeart/2005/8/layout/vList3"/>
    <dgm:cxn modelId="{F33CB219-4AE4-4BA5-A391-1A307CB69659}" type="presParOf" srcId="{F9E6A89C-E53D-4EB9-9ACC-560106F00077}" destId="{80D14E04-E8E9-4553-A4B1-4C0BB9C0DCB3}" srcOrd="0" destOrd="0" presId="urn:microsoft.com/office/officeart/2005/8/layout/vList3"/>
    <dgm:cxn modelId="{5175B879-4D90-4DBE-915A-EDCAEA17B31E}" type="presParOf" srcId="{F9E6A89C-E53D-4EB9-9ACC-560106F00077}" destId="{E0424822-C6ED-4F2B-AE01-E5FA72357BD9}" srcOrd="1" destOrd="0" presId="urn:microsoft.com/office/officeart/2005/8/layout/vList3"/>
    <dgm:cxn modelId="{C283A1B9-E9A4-4202-BE6A-1BBE22B0B837}" type="presParOf" srcId="{E3338C0D-6AF3-49E4-B04C-FDF9A996E2CB}" destId="{49964057-F3BF-474A-85F3-393FC3DA94D0}" srcOrd="3" destOrd="0" presId="urn:microsoft.com/office/officeart/2005/8/layout/vList3"/>
    <dgm:cxn modelId="{DB42CF8B-E0E2-4DF7-AAAF-A78863653F43}" type="presParOf" srcId="{E3338C0D-6AF3-49E4-B04C-FDF9A996E2CB}" destId="{4617965C-1AB9-4FD2-B92D-DF5D0E1F346E}" srcOrd="4" destOrd="0" presId="urn:microsoft.com/office/officeart/2005/8/layout/vList3"/>
    <dgm:cxn modelId="{2F2BBBDB-C872-48FD-BE5C-D569F31720B7}" type="presParOf" srcId="{4617965C-1AB9-4FD2-B92D-DF5D0E1F346E}" destId="{68D24924-A7AB-4CCB-B00E-F2643466F913}" srcOrd="0" destOrd="0" presId="urn:microsoft.com/office/officeart/2005/8/layout/vList3"/>
    <dgm:cxn modelId="{7A9D4607-E236-4605-B444-46AA511074CB}" type="presParOf" srcId="{4617965C-1AB9-4FD2-B92D-DF5D0E1F346E}" destId="{000ED06B-D17B-4015-ACC7-61ADC5F998E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42263C-2493-4254-A2FE-328016691D92}" type="doc">
      <dgm:prSet loTypeId="urn:microsoft.com/office/officeart/2005/8/layout/hierarchy3" loCatId="relationship" qsTypeId="urn:microsoft.com/office/officeart/2005/8/quickstyle/3d1" qsCatId="3D" csTypeId="urn:microsoft.com/office/officeart/2005/8/colors/colorful3" csCatId="colorful" phldr="1"/>
      <dgm:spPr/>
      <dgm:t>
        <a:bodyPr/>
        <a:lstStyle/>
        <a:p>
          <a:endParaRPr lang="fr-FR"/>
        </a:p>
      </dgm:t>
    </dgm:pt>
    <dgm:pt modelId="{42962D88-98C9-424B-B3DF-F266110322AF}">
      <dgm:prSet phldrT="[Texte]"/>
      <dgm:spPr/>
      <dgm:t>
        <a:bodyPr/>
        <a:lstStyle/>
        <a:p>
          <a:r>
            <a:rPr lang="fr-FR" b="1" dirty="0" smtClean="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Résultat 3.5704645705925464</a:t>
          </a:r>
          <a:r>
            <a:rPr lang="fr-FR" dirty="0" smtClean="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fr-FR" dirty="0" smtClean="0">
              <a:latin typeface="Times New Roman" panose="02020603050405020304" pitchFamily="18" charset="0"/>
              <a:ea typeface="Calibri" panose="020F0502020204030204" pitchFamily="34" charset="0"/>
              <a:cs typeface="Times New Roman" panose="02020603050405020304" pitchFamily="18" charset="0"/>
            </a:rPr>
            <a:t> </a:t>
          </a:r>
          <a:r>
            <a:rPr lang="fr-FR"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Environ 3.57 </a:t>
          </a:r>
          <a:r>
            <a:rPr lang="fr-FR" b="1" dirty="0" smtClean="0">
              <a:solidFill>
                <a:schemeClr val="tx1"/>
              </a:solidFill>
              <a:latin typeface="Times New Roman" panose="02020603050405020304" pitchFamily="18" charset="0"/>
              <a:cs typeface="Times New Roman" panose="02020603050405020304" pitchFamily="18" charset="0"/>
            </a:rPr>
            <a:t>C'est le résultat de l'écart-type calculé </a:t>
          </a:r>
          <a:r>
            <a:rPr lang="fr-FR"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des prix de clôture dans la colonne 'Close'.</a:t>
          </a:r>
          <a:endParaRPr lang="fr-FR" b="1" dirty="0">
            <a:solidFill>
              <a:schemeClr val="tx1"/>
            </a:solidFill>
          </a:endParaRPr>
        </a:p>
      </dgm:t>
    </dgm:pt>
    <dgm:pt modelId="{CF9C4583-6518-4793-902A-DCADB76FAFCC}" type="parTrans" cxnId="{0C888A3F-07AE-47B9-B64D-B5C2E1A5D335}">
      <dgm:prSet/>
      <dgm:spPr/>
      <dgm:t>
        <a:bodyPr/>
        <a:lstStyle/>
        <a:p>
          <a:endParaRPr lang="fr-FR"/>
        </a:p>
      </dgm:t>
    </dgm:pt>
    <dgm:pt modelId="{34E32BDE-472B-4C32-A141-3639DDAF1006}" type="sibTrans" cxnId="{0C888A3F-07AE-47B9-B64D-B5C2E1A5D335}">
      <dgm:prSet/>
      <dgm:spPr/>
      <dgm:t>
        <a:bodyPr/>
        <a:lstStyle/>
        <a:p>
          <a:endParaRPr lang="fr-FR"/>
        </a:p>
      </dgm:t>
    </dgm:pt>
    <dgm:pt modelId="{C15809FD-E9B2-46AB-A1CE-50E23B9C5997}">
      <dgm:prSet phldrT="[Texte]" custT="1"/>
      <dgm:spPr/>
      <dgm:t>
        <a:bodyPr/>
        <a:lstStyle/>
        <a:p>
          <a:r>
            <a:rPr lang="fr-FR" sz="1400" b="1" dirty="0" smtClean="0">
              <a:latin typeface="Times New Roman" panose="02020603050405020304" pitchFamily="18" charset="0"/>
              <a:cs typeface="Times New Roman" panose="02020603050405020304" pitchFamily="18" charset="0"/>
            </a:rPr>
            <a:t>Un écart-type plus élevé suggère une dispersion plus importante des valeurs autour de la moyenne</a:t>
          </a:r>
          <a:endParaRPr lang="fr-FR" sz="1400" b="1" dirty="0">
            <a:latin typeface="Times New Roman" panose="02020603050405020304" pitchFamily="18" charset="0"/>
            <a:cs typeface="Times New Roman" panose="02020603050405020304" pitchFamily="18" charset="0"/>
          </a:endParaRPr>
        </a:p>
      </dgm:t>
    </dgm:pt>
    <dgm:pt modelId="{1D8B8AAC-8450-4252-A0A9-8CE8E1D8828C}" type="parTrans" cxnId="{21449B34-2280-41F8-A832-882FD00F4F83}">
      <dgm:prSet/>
      <dgm:spPr/>
      <dgm:t>
        <a:bodyPr/>
        <a:lstStyle/>
        <a:p>
          <a:endParaRPr lang="fr-FR"/>
        </a:p>
      </dgm:t>
    </dgm:pt>
    <dgm:pt modelId="{473E7E1A-58EE-4F94-96E8-6A751F421C22}" type="sibTrans" cxnId="{21449B34-2280-41F8-A832-882FD00F4F83}">
      <dgm:prSet/>
      <dgm:spPr/>
      <dgm:t>
        <a:bodyPr/>
        <a:lstStyle/>
        <a:p>
          <a:endParaRPr lang="fr-FR"/>
        </a:p>
      </dgm:t>
    </dgm:pt>
    <dgm:pt modelId="{E5EBDF58-E628-4A0C-AACD-857346C28293}">
      <dgm:prSet phldrT="[Texte]" custT="1"/>
      <dgm:spPr/>
      <dgm:t>
        <a:bodyPr/>
        <a:lstStyle/>
        <a:p>
          <a:r>
            <a:rPr lang="fr-FR" sz="1400" b="1" dirty="0" smtClean="0">
              <a:latin typeface="Times New Roman" panose="02020603050405020304" pitchFamily="18" charset="0"/>
              <a:cs typeface="Times New Roman" panose="02020603050405020304" pitchFamily="18" charset="0"/>
            </a:rPr>
            <a:t>Un écart-type plus faible indique une dispersion moindre.</a:t>
          </a:r>
          <a:endParaRPr lang="fr-FR" sz="1400" b="1" dirty="0">
            <a:latin typeface="Times New Roman" panose="02020603050405020304" pitchFamily="18" charset="0"/>
            <a:cs typeface="Times New Roman" panose="02020603050405020304" pitchFamily="18" charset="0"/>
          </a:endParaRPr>
        </a:p>
      </dgm:t>
    </dgm:pt>
    <dgm:pt modelId="{93FFE799-208F-45FC-977A-D0A5CD8BC9F6}" type="parTrans" cxnId="{6D41C632-B0AA-459E-9BBE-8DCB0BC388EA}">
      <dgm:prSet/>
      <dgm:spPr/>
      <dgm:t>
        <a:bodyPr/>
        <a:lstStyle/>
        <a:p>
          <a:endParaRPr lang="fr-FR"/>
        </a:p>
      </dgm:t>
    </dgm:pt>
    <dgm:pt modelId="{72C7C30B-8B30-4515-A4FA-3419374DC49A}" type="sibTrans" cxnId="{6D41C632-B0AA-459E-9BBE-8DCB0BC388EA}">
      <dgm:prSet/>
      <dgm:spPr/>
      <dgm:t>
        <a:bodyPr/>
        <a:lstStyle/>
        <a:p>
          <a:endParaRPr lang="fr-FR"/>
        </a:p>
      </dgm:t>
    </dgm:pt>
    <dgm:pt modelId="{F31F6673-44ED-46C5-9D71-18858C3D6F5D}" type="pres">
      <dgm:prSet presAssocID="{7E42263C-2493-4254-A2FE-328016691D92}" presName="diagram" presStyleCnt="0">
        <dgm:presLayoutVars>
          <dgm:chPref val="1"/>
          <dgm:dir/>
          <dgm:animOne val="branch"/>
          <dgm:animLvl val="lvl"/>
          <dgm:resizeHandles/>
        </dgm:presLayoutVars>
      </dgm:prSet>
      <dgm:spPr/>
      <dgm:t>
        <a:bodyPr/>
        <a:lstStyle/>
        <a:p>
          <a:endParaRPr lang="fr-FR"/>
        </a:p>
      </dgm:t>
    </dgm:pt>
    <dgm:pt modelId="{D7D9E5E3-5709-4E3F-A4A2-82A5972694F6}" type="pres">
      <dgm:prSet presAssocID="{42962D88-98C9-424B-B3DF-F266110322AF}" presName="root" presStyleCnt="0"/>
      <dgm:spPr/>
      <dgm:t>
        <a:bodyPr/>
        <a:lstStyle/>
        <a:p>
          <a:endParaRPr lang="fr-FR"/>
        </a:p>
      </dgm:t>
    </dgm:pt>
    <dgm:pt modelId="{5284DFE0-E478-4C7C-AF2C-71E63B5D3ED3}" type="pres">
      <dgm:prSet presAssocID="{42962D88-98C9-424B-B3DF-F266110322AF}" presName="rootComposite" presStyleCnt="0"/>
      <dgm:spPr/>
      <dgm:t>
        <a:bodyPr/>
        <a:lstStyle/>
        <a:p>
          <a:endParaRPr lang="fr-FR"/>
        </a:p>
      </dgm:t>
    </dgm:pt>
    <dgm:pt modelId="{6AD10F54-314C-4C67-B9C1-5F94D3BC143C}" type="pres">
      <dgm:prSet presAssocID="{42962D88-98C9-424B-B3DF-F266110322AF}" presName="rootText" presStyleLbl="node1" presStyleIdx="0" presStyleCnt="1" custScaleX="126704"/>
      <dgm:spPr/>
      <dgm:t>
        <a:bodyPr/>
        <a:lstStyle/>
        <a:p>
          <a:endParaRPr lang="fr-FR"/>
        </a:p>
      </dgm:t>
    </dgm:pt>
    <dgm:pt modelId="{30F1E0EA-7D10-482C-A33F-D2AE50FA0F4F}" type="pres">
      <dgm:prSet presAssocID="{42962D88-98C9-424B-B3DF-F266110322AF}" presName="rootConnector" presStyleLbl="node1" presStyleIdx="0" presStyleCnt="1"/>
      <dgm:spPr/>
      <dgm:t>
        <a:bodyPr/>
        <a:lstStyle/>
        <a:p>
          <a:endParaRPr lang="fr-FR"/>
        </a:p>
      </dgm:t>
    </dgm:pt>
    <dgm:pt modelId="{4FC5209F-60C2-40FE-947D-3A41C56C71DC}" type="pres">
      <dgm:prSet presAssocID="{42962D88-98C9-424B-B3DF-F266110322AF}" presName="childShape" presStyleCnt="0"/>
      <dgm:spPr/>
      <dgm:t>
        <a:bodyPr/>
        <a:lstStyle/>
        <a:p>
          <a:endParaRPr lang="fr-FR"/>
        </a:p>
      </dgm:t>
    </dgm:pt>
    <dgm:pt modelId="{FACA5EB5-DE5C-44A4-8D6C-4263A3B729B9}" type="pres">
      <dgm:prSet presAssocID="{1D8B8AAC-8450-4252-A0A9-8CE8E1D8828C}" presName="Name13" presStyleLbl="parChTrans1D2" presStyleIdx="0" presStyleCnt="2"/>
      <dgm:spPr/>
      <dgm:t>
        <a:bodyPr/>
        <a:lstStyle/>
        <a:p>
          <a:endParaRPr lang="fr-FR"/>
        </a:p>
      </dgm:t>
    </dgm:pt>
    <dgm:pt modelId="{324E9339-A61B-4A8C-B464-FFA4D56CB0B1}" type="pres">
      <dgm:prSet presAssocID="{C15809FD-E9B2-46AB-A1CE-50E23B9C5997}" presName="childText" presStyleLbl="bgAcc1" presStyleIdx="0" presStyleCnt="2">
        <dgm:presLayoutVars>
          <dgm:bulletEnabled val="1"/>
        </dgm:presLayoutVars>
      </dgm:prSet>
      <dgm:spPr/>
      <dgm:t>
        <a:bodyPr/>
        <a:lstStyle/>
        <a:p>
          <a:endParaRPr lang="fr-FR"/>
        </a:p>
      </dgm:t>
    </dgm:pt>
    <dgm:pt modelId="{2768436D-BDE4-4530-878A-D93071C42D35}" type="pres">
      <dgm:prSet presAssocID="{93FFE799-208F-45FC-977A-D0A5CD8BC9F6}" presName="Name13" presStyleLbl="parChTrans1D2" presStyleIdx="1" presStyleCnt="2"/>
      <dgm:spPr/>
      <dgm:t>
        <a:bodyPr/>
        <a:lstStyle/>
        <a:p>
          <a:endParaRPr lang="fr-FR"/>
        </a:p>
      </dgm:t>
    </dgm:pt>
    <dgm:pt modelId="{A550E795-5488-4B60-996E-7E9460C08EF9}" type="pres">
      <dgm:prSet presAssocID="{E5EBDF58-E628-4A0C-AACD-857346C28293}" presName="childText" presStyleLbl="bgAcc1" presStyleIdx="1" presStyleCnt="2">
        <dgm:presLayoutVars>
          <dgm:bulletEnabled val="1"/>
        </dgm:presLayoutVars>
      </dgm:prSet>
      <dgm:spPr/>
      <dgm:t>
        <a:bodyPr/>
        <a:lstStyle/>
        <a:p>
          <a:endParaRPr lang="fr-FR"/>
        </a:p>
      </dgm:t>
    </dgm:pt>
  </dgm:ptLst>
  <dgm:cxnLst>
    <dgm:cxn modelId="{57821EEE-19B2-49EA-9E06-956AEFEA4023}" type="presOf" srcId="{93FFE799-208F-45FC-977A-D0A5CD8BC9F6}" destId="{2768436D-BDE4-4530-878A-D93071C42D35}" srcOrd="0" destOrd="0" presId="urn:microsoft.com/office/officeart/2005/8/layout/hierarchy3"/>
    <dgm:cxn modelId="{88EF60C6-7F3A-4DB3-BD07-43FEE504CBD2}" type="presOf" srcId="{42962D88-98C9-424B-B3DF-F266110322AF}" destId="{30F1E0EA-7D10-482C-A33F-D2AE50FA0F4F}" srcOrd="1" destOrd="0" presId="urn:microsoft.com/office/officeart/2005/8/layout/hierarchy3"/>
    <dgm:cxn modelId="{AE4F6A2C-5BB8-4B61-8578-59103CA1E515}" type="presOf" srcId="{1D8B8AAC-8450-4252-A0A9-8CE8E1D8828C}" destId="{FACA5EB5-DE5C-44A4-8D6C-4263A3B729B9}" srcOrd="0" destOrd="0" presId="urn:microsoft.com/office/officeart/2005/8/layout/hierarchy3"/>
    <dgm:cxn modelId="{21449B34-2280-41F8-A832-882FD00F4F83}" srcId="{42962D88-98C9-424B-B3DF-F266110322AF}" destId="{C15809FD-E9B2-46AB-A1CE-50E23B9C5997}" srcOrd="0" destOrd="0" parTransId="{1D8B8AAC-8450-4252-A0A9-8CE8E1D8828C}" sibTransId="{473E7E1A-58EE-4F94-96E8-6A751F421C22}"/>
    <dgm:cxn modelId="{12292BA6-5211-4FBD-81ED-3C36767BB59F}" type="presOf" srcId="{E5EBDF58-E628-4A0C-AACD-857346C28293}" destId="{A550E795-5488-4B60-996E-7E9460C08EF9}" srcOrd="0" destOrd="0" presId="urn:microsoft.com/office/officeart/2005/8/layout/hierarchy3"/>
    <dgm:cxn modelId="{0C888A3F-07AE-47B9-B64D-B5C2E1A5D335}" srcId="{7E42263C-2493-4254-A2FE-328016691D92}" destId="{42962D88-98C9-424B-B3DF-F266110322AF}" srcOrd="0" destOrd="0" parTransId="{CF9C4583-6518-4793-902A-DCADB76FAFCC}" sibTransId="{34E32BDE-472B-4C32-A141-3639DDAF1006}"/>
    <dgm:cxn modelId="{D45B65DF-F634-4E53-842F-40EC804386F2}" type="presOf" srcId="{7E42263C-2493-4254-A2FE-328016691D92}" destId="{F31F6673-44ED-46C5-9D71-18858C3D6F5D}" srcOrd="0" destOrd="0" presId="urn:microsoft.com/office/officeart/2005/8/layout/hierarchy3"/>
    <dgm:cxn modelId="{6D41C632-B0AA-459E-9BBE-8DCB0BC388EA}" srcId="{42962D88-98C9-424B-B3DF-F266110322AF}" destId="{E5EBDF58-E628-4A0C-AACD-857346C28293}" srcOrd="1" destOrd="0" parTransId="{93FFE799-208F-45FC-977A-D0A5CD8BC9F6}" sibTransId="{72C7C30B-8B30-4515-A4FA-3419374DC49A}"/>
    <dgm:cxn modelId="{A4756280-AA28-45BC-ADA8-48D6EDDD8F70}" type="presOf" srcId="{42962D88-98C9-424B-B3DF-F266110322AF}" destId="{6AD10F54-314C-4C67-B9C1-5F94D3BC143C}" srcOrd="0" destOrd="0" presId="urn:microsoft.com/office/officeart/2005/8/layout/hierarchy3"/>
    <dgm:cxn modelId="{1C437FCF-EA9C-46AA-BC8D-F288BDD951F8}" type="presOf" srcId="{C15809FD-E9B2-46AB-A1CE-50E23B9C5997}" destId="{324E9339-A61B-4A8C-B464-FFA4D56CB0B1}" srcOrd="0" destOrd="0" presId="urn:microsoft.com/office/officeart/2005/8/layout/hierarchy3"/>
    <dgm:cxn modelId="{D1175384-CD6E-4D0B-8F80-172045A2DF0D}" type="presParOf" srcId="{F31F6673-44ED-46C5-9D71-18858C3D6F5D}" destId="{D7D9E5E3-5709-4E3F-A4A2-82A5972694F6}" srcOrd="0" destOrd="0" presId="urn:microsoft.com/office/officeart/2005/8/layout/hierarchy3"/>
    <dgm:cxn modelId="{A42651CE-CE0E-44D5-ABB8-36D2A48973E9}" type="presParOf" srcId="{D7D9E5E3-5709-4E3F-A4A2-82A5972694F6}" destId="{5284DFE0-E478-4C7C-AF2C-71E63B5D3ED3}" srcOrd="0" destOrd="0" presId="urn:microsoft.com/office/officeart/2005/8/layout/hierarchy3"/>
    <dgm:cxn modelId="{5D0E73DE-D29D-4942-AFAA-74F1B23BD3F6}" type="presParOf" srcId="{5284DFE0-E478-4C7C-AF2C-71E63B5D3ED3}" destId="{6AD10F54-314C-4C67-B9C1-5F94D3BC143C}" srcOrd="0" destOrd="0" presId="urn:microsoft.com/office/officeart/2005/8/layout/hierarchy3"/>
    <dgm:cxn modelId="{FB55F4C0-4575-4BEC-A828-75F49A1E772B}" type="presParOf" srcId="{5284DFE0-E478-4C7C-AF2C-71E63B5D3ED3}" destId="{30F1E0EA-7D10-482C-A33F-D2AE50FA0F4F}" srcOrd="1" destOrd="0" presId="urn:microsoft.com/office/officeart/2005/8/layout/hierarchy3"/>
    <dgm:cxn modelId="{68D03531-4958-4C4E-9C6C-03A20840AC59}" type="presParOf" srcId="{D7D9E5E3-5709-4E3F-A4A2-82A5972694F6}" destId="{4FC5209F-60C2-40FE-947D-3A41C56C71DC}" srcOrd="1" destOrd="0" presId="urn:microsoft.com/office/officeart/2005/8/layout/hierarchy3"/>
    <dgm:cxn modelId="{94D715F1-BB89-4BD1-8168-899F3A3BE7FD}" type="presParOf" srcId="{4FC5209F-60C2-40FE-947D-3A41C56C71DC}" destId="{FACA5EB5-DE5C-44A4-8D6C-4263A3B729B9}" srcOrd="0" destOrd="0" presId="urn:microsoft.com/office/officeart/2005/8/layout/hierarchy3"/>
    <dgm:cxn modelId="{0876697B-6FF3-4785-88D1-66C0B1330B92}" type="presParOf" srcId="{4FC5209F-60C2-40FE-947D-3A41C56C71DC}" destId="{324E9339-A61B-4A8C-B464-FFA4D56CB0B1}" srcOrd="1" destOrd="0" presId="urn:microsoft.com/office/officeart/2005/8/layout/hierarchy3"/>
    <dgm:cxn modelId="{90E9BBA4-FB5F-4B8F-8930-C516C85BC131}" type="presParOf" srcId="{4FC5209F-60C2-40FE-947D-3A41C56C71DC}" destId="{2768436D-BDE4-4530-878A-D93071C42D35}" srcOrd="2" destOrd="0" presId="urn:microsoft.com/office/officeart/2005/8/layout/hierarchy3"/>
    <dgm:cxn modelId="{E00BBD10-8F94-4F9F-AB72-1016A6DE4138}" type="presParOf" srcId="{4FC5209F-60C2-40FE-947D-3A41C56C71DC}" destId="{A550E795-5488-4B60-996E-7E9460C08EF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25A922-728E-4BF3-B848-816AD5494CD4}" type="doc">
      <dgm:prSet loTypeId="urn:microsoft.com/office/officeart/2005/8/layout/pyramid2" loCatId="pyramid" qsTypeId="urn:microsoft.com/office/officeart/2005/8/quickstyle/simple5" qsCatId="simple" csTypeId="urn:microsoft.com/office/officeart/2005/8/colors/colorful5" csCatId="colorful" phldr="1"/>
      <dgm:spPr/>
    </dgm:pt>
    <dgm:pt modelId="{3F23F880-C0B3-416A-9279-9D6499907DC9}">
      <dgm:prSet phldrT="[Texte]" custT="1"/>
      <dgm:spPr/>
      <dgm:t>
        <a:bodyPr/>
        <a:lstStyle/>
        <a:p>
          <a:r>
            <a:rPr lang="fr-FR" sz="1300" b="1" dirty="0" smtClean="0">
              <a:latin typeface="Times New Roman" panose="02020603050405020304" pitchFamily="18" charset="0"/>
              <a:cs typeface="Times New Roman" panose="02020603050405020304" pitchFamily="18" charset="0"/>
            </a:rPr>
            <a:t>Pic autour de (20-23):  La majorité des observations se situent dans cette plage, indiquant des périodes où les prix les plus bas étaient relativement élevés ,indiquant potentiellement des périodes de hausse ou d'optimisme sur le marché boursier </a:t>
          </a:r>
          <a:r>
            <a:rPr lang="fr-FR" sz="1000" b="1" dirty="0" smtClean="0"/>
            <a:t>.</a:t>
          </a:r>
          <a:endParaRPr lang="fr-FR" sz="1000" b="1" dirty="0"/>
        </a:p>
      </dgm:t>
    </dgm:pt>
    <dgm:pt modelId="{D318B868-A42A-4984-90E5-B20665AEF49A}" type="parTrans" cxnId="{21AB8340-B423-4C1A-BE36-8F533CBA3501}">
      <dgm:prSet/>
      <dgm:spPr/>
      <dgm:t>
        <a:bodyPr/>
        <a:lstStyle/>
        <a:p>
          <a:endParaRPr lang="fr-FR"/>
        </a:p>
      </dgm:t>
    </dgm:pt>
    <dgm:pt modelId="{AAA260FB-F502-414F-AC31-AD658B352069}" type="sibTrans" cxnId="{21AB8340-B423-4C1A-BE36-8F533CBA3501}">
      <dgm:prSet/>
      <dgm:spPr/>
      <dgm:t>
        <a:bodyPr/>
        <a:lstStyle/>
        <a:p>
          <a:endParaRPr lang="fr-FR"/>
        </a:p>
      </dgm:t>
    </dgm:pt>
    <dgm:pt modelId="{48F9A64B-498F-4850-8585-1CE15A807F38}">
      <dgm:prSet phldrT="[Texte]" custT="1"/>
      <dgm:spPr/>
      <dgm:t>
        <a:bodyPr/>
        <a:lstStyle/>
        <a:p>
          <a:r>
            <a:rPr lang="fr-FR" sz="1400" b="1" dirty="0" smtClean="0">
              <a:latin typeface="Times New Roman" panose="02020603050405020304" pitchFamily="18" charset="0"/>
              <a:cs typeface="Times New Roman" panose="02020603050405020304" pitchFamily="18" charset="0"/>
            </a:rPr>
            <a:t>Plage de prix bas (23-26) : La majorité des observations se situent dans cette plage, indiquant des périodes où les prix les plus bas étaient relativement stables.</a:t>
          </a:r>
          <a:endParaRPr lang="fr-FR" sz="1400" b="1" dirty="0">
            <a:latin typeface="Times New Roman" panose="02020603050405020304" pitchFamily="18" charset="0"/>
            <a:cs typeface="Times New Roman" panose="02020603050405020304" pitchFamily="18" charset="0"/>
          </a:endParaRPr>
        </a:p>
      </dgm:t>
    </dgm:pt>
    <dgm:pt modelId="{552F97DB-4215-4EE2-BF63-58FF3436725D}" type="parTrans" cxnId="{40DCB80D-E784-4BC6-B621-A57337CC5A04}">
      <dgm:prSet/>
      <dgm:spPr/>
      <dgm:t>
        <a:bodyPr/>
        <a:lstStyle/>
        <a:p>
          <a:endParaRPr lang="fr-FR"/>
        </a:p>
      </dgm:t>
    </dgm:pt>
    <dgm:pt modelId="{95BFBFAC-C20B-4E31-A36C-FDFB09DB5726}" type="sibTrans" cxnId="{40DCB80D-E784-4BC6-B621-A57337CC5A04}">
      <dgm:prSet/>
      <dgm:spPr/>
      <dgm:t>
        <a:bodyPr/>
        <a:lstStyle/>
        <a:p>
          <a:endParaRPr lang="fr-FR"/>
        </a:p>
      </dgm:t>
    </dgm:pt>
    <dgm:pt modelId="{B246FC55-B227-4800-91D3-EDD54A2278B5}">
      <dgm:prSet custT="1"/>
      <dgm:spPr/>
      <dgm:t>
        <a:bodyPr/>
        <a:lstStyle/>
        <a:p>
          <a:r>
            <a:rPr lang="fr-FR" sz="1400" b="1" dirty="0" smtClean="0">
              <a:latin typeface="Times New Roman" panose="02020603050405020304" pitchFamily="18" charset="0"/>
              <a:cs typeface="Times New Roman" panose="02020603050405020304" pitchFamily="18" charset="0"/>
            </a:rPr>
            <a:t>Fluctuations entre 26 et 34 : Il y a des fluctuations régulières entre ces valeurs, représentant probablement des phases de volatilité ou d'ajustement du marché</a:t>
          </a:r>
          <a:r>
            <a:rPr lang="fr-FR" sz="1300" dirty="0" smtClean="0"/>
            <a:t>.</a:t>
          </a:r>
          <a:endParaRPr lang="fr-FR" sz="1300" dirty="0"/>
        </a:p>
      </dgm:t>
    </dgm:pt>
    <dgm:pt modelId="{5958B1E0-F483-4105-AED8-78C3D6CE6E31}" type="parTrans" cxnId="{6F0CC764-8647-4548-A938-3D6D6BAD8CAF}">
      <dgm:prSet/>
      <dgm:spPr/>
      <dgm:t>
        <a:bodyPr/>
        <a:lstStyle/>
        <a:p>
          <a:endParaRPr lang="fr-FR"/>
        </a:p>
      </dgm:t>
    </dgm:pt>
    <dgm:pt modelId="{2CD772F4-CC73-4DA0-A006-9200A6C4895D}" type="sibTrans" cxnId="{6F0CC764-8647-4548-A938-3D6D6BAD8CAF}">
      <dgm:prSet/>
      <dgm:spPr/>
      <dgm:t>
        <a:bodyPr/>
        <a:lstStyle/>
        <a:p>
          <a:endParaRPr lang="fr-FR"/>
        </a:p>
      </dgm:t>
    </dgm:pt>
    <dgm:pt modelId="{B2B97B2D-8B2E-40DA-9355-4F1E6BDB5A44}" type="pres">
      <dgm:prSet presAssocID="{3925A922-728E-4BF3-B848-816AD5494CD4}" presName="compositeShape" presStyleCnt="0">
        <dgm:presLayoutVars>
          <dgm:dir/>
          <dgm:resizeHandles/>
        </dgm:presLayoutVars>
      </dgm:prSet>
      <dgm:spPr/>
    </dgm:pt>
    <dgm:pt modelId="{AB436581-524E-4608-AE74-97033241E12F}" type="pres">
      <dgm:prSet presAssocID="{3925A922-728E-4BF3-B848-816AD5494CD4}" presName="pyramid" presStyleLbl="node1" presStyleIdx="0" presStyleCnt="1" custScaleX="117282"/>
      <dgm:spPr/>
    </dgm:pt>
    <dgm:pt modelId="{F255F0EF-3196-4324-ACEE-471C9B6137A4}" type="pres">
      <dgm:prSet presAssocID="{3925A922-728E-4BF3-B848-816AD5494CD4}" presName="theList" presStyleCnt="0"/>
      <dgm:spPr/>
    </dgm:pt>
    <dgm:pt modelId="{3CD1D295-01DB-48E8-BA4D-4A8BC5552895}" type="pres">
      <dgm:prSet presAssocID="{3F23F880-C0B3-416A-9279-9D6499907DC9}" presName="aNode" presStyleLbl="fgAcc1" presStyleIdx="0" presStyleCnt="3" custScaleX="105195" custScaleY="119121">
        <dgm:presLayoutVars>
          <dgm:bulletEnabled val="1"/>
        </dgm:presLayoutVars>
      </dgm:prSet>
      <dgm:spPr/>
      <dgm:t>
        <a:bodyPr/>
        <a:lstStyle/>
        <a:p>
          <a:endParaRPr lang="fr-FR"/>
        </a:p>
      </dgm:t>
    </dgm:pt>
    <dgm:pt modelId="{BBD9749F-3F57-420F-8943-50B703C1D834}" type="pres">
      <dgm:prSet presAssocID="{3F23F880-C0B3-416A-9279-9D6499907DC9}" presName="aSpace" presStyleCnt="0"/>
      <dgm:spPr/>
    </dgm:pt>
    <dgm:pt modelId="{6E5FB256-FF54-4650-BB7C-6E0856332A1D}" type="pres">
      <dgm:prSet presAssocID="{48F9A64B-498F-4850-8585-1CE15A807F38}" presName="aNode" presStyleLbl="fgAcc1" presStyleIdx="1" presStyleCnt="3" custScaleX="104295">
        <dgm:presLayoutVars>
          <dgm:bulletEnabled val="1"/>
        </dgm:presLayoutVars>
      </dgm:prSet>
      <dgm:spPr/>
      <dgm:t>
        <a:bodyPr/>
        <a:lstStyle/>
        <a:p>
          <a:endParaRPr lang="fr-FR"/>
        </a:p>
      </dgm:t>
    </dgm:pt>
    <dgm:pt modelId="{CB9461F4-CC22-403B-9516-F89DD1451F78}" type="pres">
      <dgm:prSet presAssocID="{48F9A64B-498F-4850-8585-1CE15A807F38}" presName="aSpace" presStyleCnt="0"/>
      <dgm:spPr/>
    </dgm:pt>
    <dgm:pt modelId="{10B81797-9267-44EB-968A-7AAEAA2F24B6}" type="pres">
      <dgm:prSet presAssocID="{B246FC55-B227-4800-91D3-EDD54A2278B5}" presName="aNode" presStyleLbl="fgAcc1" presStyleIdx="2" presStyleCnt="3" custScaleX="105794" custLinFactNeighborX="250" custLinFactNeighborY="-5792">
        <dgm:presLayoutVars>
          <dgm:bulletEnabled val="1"/>
        </dgm:presLayoutVars>
      </dgm:prSet>
      <dgm:spPr/>
      <dgm:t>
        <a:bodyPr/>
        <a:lstStyle/>
        <a:p>
          <a:endParaRPr lang="fr-FR"/>
        </a:p>
      </dgm:t>
    </dgm:pt>
    <dgm:pt modelId="{07188052-6536-4702-B6B9-286562F558B9}" type="pres">
      <dgm:prSet presAssocID="{B246FC55-B227-4800-91D3-EDD54A2278B5}" presName="aSpace" presStyleCnt="0"/>
      <dgm:spPr/>
    </dgm:pt>
  </dgm:ptLst>
  <dgm:cxnLst>
    <dgm:cxn modelId="{6F0CC764-8647-4548-A938-3D6D6BAD8CAF}" srcId="{3925A922-728E-4BF3-B848-816AD5494CD4}" destId="{B246FC55-B227-4800-91D3-EDD54A2278B5}" srcOrd="2" destOrd="0" parTransId="{5958B1E0-F483-4105-AED8-78C3D6CE6E31}" sibTransId="{2CD772F4-CC73-4DA0-A006-9200A6C4895D}"/>
    <dgm:cxn modelId="{757A5EF4-32DB-4B80-A686-3A385ED00B73}" type="presOf" srcId="{3925A922-728E-4BF3-B848-816AD5494CD4}" destId="{B2B97B2D-8B2E-40DA-9355-4F1E6BDB5A44}" srcOrd="0" destOrd="0" presId="urn:microsoft.com/office/officeart/2005/8/layout/pyramid2"/>
    <dgm:cxn modelId="{5675A4D6-FC69-42B4-8689-7E4197856E07}" type="presOf" srcId="{B246FC55-B227-4800-91D3-EDD54A2278B5}" destId="{10B81797-9267-44EB-968A-7AAEAA2F24B6}" srcOrd="0" destOrd="0" presId="urn:microsoft.com/office/officeart/2005/8/layout/pyramid2"/>
    <dgm:cxn modelId="{40DCB80D-E784-4BC6-B621-A57337CC5A04}" srcId="{3925A922-728E-4BF3-B848-816AD5494CD4}" destId="{48F9A64B-498F-4850-8585-1CE15A807F38}" srcOrd="1" destOrd="0" parTransId="{552F97DB-4215-4EE2-BF63-58FF3436725D}" sibTransId="{95BFBFAC-C20B-4E31-A36C-FDFB09DB5726}"/>
    <dgm:cxn modelId="{D095D49A-601A-4BA8-A6AC-C85954CD2B4C}" type="presOf" srcId="{48F9A64B-498F-4850-8585-1CE15A807F38}" destId="{6E5FB256-FF54-4650-BB7C-6E0856332A1D}" srcOrd="0" destOrd="0" presId="urn:microsoft.com/office/officeart/2005/8/layout/pyramid2"/>
    <dgm:cxn modelId="{21AB8340-B423-4C1A-BE36-8F533CBA3501}" srcId="{3925A922-728E-4BF3-B848-816AD5494CD4}" destId="{3F23F880-C0B3-416A-9279-9D6499907DC9}" srcOrd="0" destOrd="0" parTransId="{D318B868-A42A-4984-90E5-B20665AEF49A}" sibTransId="{AAA260FB-F502-414F-AC31-AD658B352069}"/>
    <dgm:cxn modelId="{63FA7EE4-352B-4E2C-B895-77E401302AA4}" type="presOf" srcId="{3F23F880-C0B3-416A-9279-9D6499907DC9}" destId="{3CD1D295-01DB-48E8-BA4D-4A8BC5552895}" srcOrd="0" destOrd="0" presId="urn:microsoft.com/office/officeart/2005/8/layout/pyramid2"/>
    <dgm:cxn modelId="{5F274ED9-F319-42F2-91CA-31DF03A0E744}" type="presParOf" srcId="{B2B97B2D-8B2E-40DA-9355-4F1E6BDB5A44}" destId="{AB436581-524E-4608-AE74-97033241E12F}" srcOrd="0" destOrd="0" presId="urn:microsoft.com/office/officeart/2005/8/layout/pyramid2"/>
    <dgm:cxn modelId="{7B786773-89F8-4A48-83B3-466D7480E383}" type="presParOf" srcId="{B2B97B2D-8B2E-40DA-9355-4F1E6BDB5A44}" destId="{F255F0EF-3196-4324-ACEE-471C9B6137A4}" srcOrd="1" destOrd="0" presId="urn:microsoft.com/office/officeart/2005/8/layout/pyramid2"/>
    <dgm:cxn modelId="{544C6580-EE01-42EE-92EF-5C25D57A1ACE}" type="presParOf" srcId="{F255F0EF-3196-4324-ACEE-471C9B6137A4}" destId="{3CD1D295-01DB-48E8-BA4D-4A8BC5552895}" srcOrd="0" destOrd="0" presId="urn:microsoft.com/office/officeart/2005/8/layout/pyramid2"/>
    <dgm:cxn modelId="{D018FD34-2A5B-4182-8438-6C2FDDF21545}" type="presParOf" srcId="{F255F0EF-3196-4324-ACEE-471C9B6137A4}" destId="{BBD9749F-3F57-420F-8943-50B703C1D834}" srcOrd="1" destOrd="0" presId="urn:microsoft.com/office/officeart/2005/8/layout/pyramid2"/>
    <dgm:cxn modelId="{D4D2065C-F77E-42E5-BACE-9E2EB5F9EBA3}" type="presParOf" srcId="{F255F0EF-3196-4324-ACEE-471C9B6137A4}" destId="{6E5FB256-FF54-4650-BB7C-6E0856332A1D}" srcOrd="2" destOrd="0" presId="urn:microsoft.com/office/officeart/2005/8/layout/pyramid2"/>
    <dgm:cxn modelId="{E5A9852B-AF40-48E5-9BF7-8BD4BE06304A}" type="presParOf" srcId="{F255F0EF-3196-4324-ACEE-471C9B6137A4}" destId="{CB9461F4-CC22-403B-9516-F89DD1451F78}" srcOrd="3" destOrd="0" presId="urn:microsoft.com/office/officeart/2005/8/layout/pyramid2"/>
    <dgm:cxn modelId="{C74DBDEE-07EC-47AD-9257-79106FDCEE75}" type="presParOf" srcId="{F255F0EF-3196-4324-ACEE-471C9B6137A4}" destId="{10B81797-9267-44EB-968A-7AAEAA2F24B6}" srcOrd="4" destOrd="0" presId="urn:microsoft.com/office/officeart/2005/8/layout/pyramid2"/>
    <dgm:cxn modelId="{E36F1895-0CDB-4BBA-B296-2F70EC80BBE2}" type="presParOf" srcId="{F255F0EF-3196-4324-ACEE-471C9B6137A4}" destId="{07188052-6536-4702-B6B9-286562F558B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6A4720-6940-42EC-9A5A-DD6F0F84D977}" type="doc">
      <dgm:prSet loTypeId="urn:microsoft.com/office/officeart/2005/8/layout/arrow3" loCatId="relationship" qsTypeId="urn:microsoft.com/office/officeart/2005/8/quickstyle/simple4" qsCatId="simple" csTypeId="urn:microsoft.com/office/officeart/2005/8/colors/colorful4" csCatId="colorful" phldr="1"/>
      <dgm:spPr/>
      <dgm:t>
        <a:bodyPr/>
        <a:lstStyle/>
        <a:p>
          <a:endParaRPr lang="fr-FR"/>
        </a:p>
      </dgm:t>
    </dgm:pt>
    <dgm:pt modelId="{0780CBCB-99F9-4E14-9E1C-816059619847}">
      <dgm:prSet phldrT="[Texte]" custT="1"/>
      <dgm:spPr/>
      <dgm:t>
        <a:bodyPr/>
        <a:lstStyle/>
        <a:p>
          <a:r>
            <a:rPr lang="fr-FR" sz="1400" b="1" smtClean="0">
              <a:latin typeface="Times New Roman" panose="02020603050405020304" pitchFamily="18" charset="0"/>
              <a:cs typeface="Times New Roman" panose="02020603050405020304" pitchFamily="18" charset="0"/>
            </a:rPr>
            <a:t>La variation horizontale entre les barres indique des périodes où les valeurs de 'Low' restent relativement constantes</a:t>
          </a:r>
          <a:endParaRPr lang="fr-FR" sz="1400" b="1" dirty="0">
            <a:latin typeface="Times New Roman" panose="02020603050405020304" pitchFamily="18" charset="0"/>
            <a:cs typeface="Times New Roman" panose="02020603050405020304" pitchFamily="18" charset="0"/>
          </a:endParaRPr>
        </a:p>
      </dgm:t>
    </dgm:pt>
    <dgm:pt modelId="{5C2E7449-79C8-4892-8364-98D7115CA59F}" type="parTrans" cxnId="{55CAF996-3AA8-483B-AB49-68240F1D983D}">
      <dgm:prSet/>
      <dgm:spPr/>
      <dgm:t>
        <a:bodyPr/>
        <a:lstStyle/>
        <a:p>
          <a:endParaRPr lang="fr-FR"/>
        </a:p>
      </dgm:t>
    </dgm:pt>
    <dgm:pt modelId="{6C991C30-A836-45EB-9DAA-B67872D2251C}" type="sibTrans" cxnId="{55CAF996-3AA8-483B-AB49-68240F1D983D}">
      <dgm:prSet/>
      <dgm:spPr/>
      <dgm:t>
        <a:bodyPr/>
        <a:lstStyle/>
        <a:p>
          <a:endParaRPr lang="fr-FR"/>
        </a:p>
      </dgm:t>
    </dgm:pt>
    <dgm:pt modelId="{03D32F08-EF77-4A91-B0AA-FF908B7C8FF6}">
      <dgm:prSet phldrT="[Texte]" custT="1"/>
      <dgm:spPr/>
      <dgm:t>
        <a:bodyPr/>
        <a:lstStyle/>
        <a:p>
          <a:r>
            <a:rPr lang="fr-FR" sz="1400" b="1" smtClean="0">
              <a:latin typeface="Times New Roman" panose="02020603050405020304" pitchFamily="18" charset="0"/>
              <a:cs typeface="Times New Roman" panose="02020603050405020304" pitchFamily="18" charset="0"/>
            </a:rPr>
            <a:t>L'inclinaison ascendante des barres suggère une relation positive entre 'Low' et 'Close', montrant que, en général, lorsque le prix le plus bas ('Low') est élevé, le prix de clôture ('Close') a également tendance à être élevé.</a:t>
          </a:r>
          <a:endParaRPr lang="fr-FR" sz="1400" b="1" dirty="0">
            <a:latin typeface="Times New Roman" panose="02020603050405020304" pitchFamily="18" charset="0"/>
            <a:cs typeface="Times New Roman" panose="02020603050405020304" pitchFamily="18" charset="0"/>
          </a:endParaRPr>
        </a:p>
      </dgm:t>
    </dgm:pt>
    <dgm:pt modelId="{4F3D8B03-F124-441F-8AFA-3CAB86006F35}" type="parTrans" cxnId="{AF34D54F-FDA0-4CE7-8481-771EDF9E0ACB}">
      <dgm:prSet/>
      <dgm:spPr/>
      <dgm:t>
        <a:bodyPr/>
        <a:lstStyle/>
        <a:p>
          <a:endParaRPr lang="fr-FR"/>
        </a:p>
      </dgm:t>
    </dgm:pt>
    <dgm:pt modelId="{01996E9A-9C61-4F30-8BB8-1C80F6DBF784}" type="sibTrans" cxnId="{AF34D54F-FDA0-4CE7-8481-771EDF9E0ACB}">
      <dgm:prSet/>
      <dgm:spPr/>
      <dgm:t>
        <a:bodyPr/>
        <a:lstStyle/>
        <a:p>
          <a:endParaRPr lang="fr-FR"/>
        </a:p>
      </dgm:t>
    </dgm:pt>
    <dgm:pt modelId="{F1473ED9-E13A-4613-B4A3-9F23D94FC840}" type="pres">
      <dgm:prSet presAssocID="{016A4720-6940-42EC-9A5A-DD6F0F84D977}" presName="compositeShape" presStyleCnt="0">
        <dgm:presLayoutVars>
          <dgm:chMax val="2"/>
          <dgm:dir/>
          <dgm:resizeHandles val="exact"/>
        </dgm:presLayoutVars>
      </dgm:prSet>
      <dgm:spPr/>
      <dgm:t>
        <a:bodyPr/>
        <a:lstStyle/>
        <a:p>
          <a:endParaRPr lang="fr-FR"/>
        </a:p>
      </dgm:t>
    </dgm:pt>
    <dgm:pt modelId="{FCBF6158-EAA9-4A1F-91FA-A5E909005015}" type="pres">
      <dgm:prSet presAssocID="{016A4720-6940-42EC-9A5A-DD6F0F84D977}" presName="divider" presStyleLbl="fgShp" presStyleIdx="0" presStyleCnt="1"/>
      <dgm:spPr/>
      <dgm:t>
        <a:bodyPr/>
        <a:lstStyle/>
        <a:p>
          <a:endParaRPr lang="fr-FR"/>
        </a:p>
      </dgm:t>
    </dgm:pt>
    <dgm:pt modelId="{B2FF7C7A-EBD7-4CDF-A5B0-6800FA669B0C}" type="pres">
      <dgm:prSet presAssocID="{0780CBCB-99F9-4E14-9E1C-816059619847}" presName="downArrow" presStyleLbl="node1" presStyleIdx="0" presStyleCnt="2"/>
      <dgm:spPr/>
      <dgm:t>
        <a:bodyPr/>
        <a:lstStyle/>
        <a:p>
          <a:endParaRPr lang="fr-FR"/>
        </a:p>
      </dgm:t>
    </dgm:pt>
    <dgm:pt modelId="{C8EB2570-4C35-430D-A40B-5E8E7F75137E}" type="pres">
      <dgm:prSet presAssocID="{0780CBCB-99F9-4E14-9E1C-816059619847}" presName="downArrowText" presStyleLbl="revTx" presStyleIdx="0" presStyleCnt="2">
        <dgm:presLayoutVars>
          <dgm:bulletEnabled val="1"/>
        </dgm:presLayoutVars>
      </dgm:prSet>
      <dgm:spPr/>
      <dgm:t>
        <a:bodyPr/>
        <a:lstStyle/>
        <a:p>
          <a:endParaRPr lang="fr-FR"/>
        </a:p>
      </dgm:t>
    </dgm:pt>
    <dgm:pt modelId="{48F8BF2B-82D7-4F4B-B580-A60E3BD5AB3A}" type="pres">
      <dgm:prSet presAssocID="{03D32F08-EF77-4A91-B0AA-FF908B7C8FF6}" presName="upArrow" presStyleLbl="node1" presStyleIdx="1" presStyleCnt="2"/>
      <dgm:spPr/>
      <dgm:t>
        <a:bodyPr/>
        <a:lstStyle/>
        <a:p>
          <a:endParaRPr lang="fr-FR"/>
        </a:p>
      </dgm:t>
    </dgm:pt>
    <dgm:pt modelId="{AB8C4B3E-01D9-43D6-BEBB-00E43331C816}" type="pres">
      <dgm:prSet presAssocID="{03D32F08-EF77-4A91-B0AA-FF908B7C8FF6}" presName="upArrowText" presStyleLbl="revTx" presStyleIdx="1" presStyleCnt="2">
        <dgm:presLayoutVars>
          <dgm:bulletEnabled val="1"/>
        </dgm:presLayoutVars>
      </dgm:prSet>
      <dgm:spPr/>
      <dgm:t>
        <a:bodyPr/>
        <a:lstStyle/>
        <a:p>
          <a:endParaRPr lang="fr-FR"/>
        </a:p>
      </dgm:t>
    </dgm:pt>
  </dgm:ptLst>
  <dgm:cxnLst>
    <dgm:cxn modelId="{55CAF996-3AA8-483B-AB49-68240F1D983D}" srcId="{016A4720-6940-42EC-9A5A-DD6F0F84D977}" destId="{0780CBCB-99F9-4E14-9E1C-816059619847}" srcOrd="0" destOrd="0" parTransId="{5C2E7449-79C8-4892-8364-98D7115CA59F}" sibTransId="{6C991C30-A836-45EB-9DAA-B67872D2251C}"/>
    <dgm:cxn modelId="{8832D9A8-0A6C-4B90-A50F-A14FE538D8B9}" type="presOf" srcId="{0780CBCB-99F9-4E14-9E1C-816059619847}" destId="{C8EB2570-4C35-430D-A40B-5E8E7F75137E}" srcOrd="0" destOrd="0" presId="urn:microsoft.com/office/officeart/2005/8/layout/arrow3"/>
    <dgm:cxn modelId="{AF34D54F-FDA0-4CE7-8481-771EDF9E0ACB}" srcId="{016A4720-6940-42EC-9A5A-DD6F0F84D977}" destId="{03D32F08-EF77-4A91-B0AA-FF908B7C8FF6}" srcOrd="1" destOrd="0" parTransId="{4F3D8B03-F124-441F-8AFA-3CAB86006F35}" sibTransId="{01996E9A-9C61-4F30-8BB8-1C80F6DBF784}"/>
    <dgm:cxn modelId="{43933AA8-8E07-47E0-8A0F-BBF9E76085F5}" type="presOf" srcId="{03D32F08-EF77-4A91-B0AA-FF908B7C8FF6}" destId="{AB8C4B3E-01D9-43D6-BEBB-00E43331C816}" srcOrd="0" destOrd="0" presId="urn:microsoft.com/office/officeart/2005/8/layout/arrow3"/>
    <dgm:cxn modelId="{3B582398-36DD-42CD-8335-4846402A6A7D}" type="presOf" srcId="{016A4720-6940-42EC-9A5A-DD6F0F84D977}" destId="{F1473ED9-E13A-4613-B4A3-9F23D94FC840}" srcOrd="0" destOrd="0" presId="urn:microsoft.com/office/officeart/2005/8/layout/arrow3"/>
    <dgm:cxn modelId="{AB039621-B6BF-4510-AE9F-FD6DB0AEA9B6}" type="presParOf" srcId="{F1473ED9-E13A-4613-B4A3-9F23D94FC840}" destId="{FCBF6158-EAA9-4A1F-91FA-A5E909005015}" srcOrd="0" destOrd="0" presId="urn:microsoft.com/office/officeart/2005/8/layout/arrow3"/>
    <dgm:cxn modelId="{9ED32ACA-E23A-4A99-B4A1-92AD7BFD0A6C}" type="presParOf" srcId="{F1473ED9-E13A-4613-B4A3-9F23D94FC840}" destId="{B2FF7C7A-EBD7-4CDF-A5B0-6800FA669B0C}" srcOrd="1" destOrd="0" presId="urn:microsoft.com/office/officeart/2005/8/layout/arrow3"/>
    <dgm:cxn modelId="{99A2EB57-D8D7-4BC4-BED8-E45F24F7C7C0}" type="presParOf" srcId="{F1473ED9-E13A-4613-B4A3-9F23D94FC840}" destId="{C8EB2570-4C35-430D-A40B-5E8E7F75137E}" srcOrd="2" destOrd="0" presId="urn:microsoft.com/office/officeart/2005/8/layout/arrow3"/>
    <dgm:cxn modelId="{67E3D5FC-50C2-4583-A0B1-A3E976B2C505}" type="presParOf" srcId="{F1473ED9-E13A-4613-B4A3-9F23D94FC840}" destId="{48F8BF2B-82D7-4F4B-B580-A60E3BD5AB3A}" srcOrd="3" destOrd="0" presId="urn:microsoft.com/office/officeart/2005/8/layout/arrow3"/>
    <dgm:cxn modelId="{CB56957B-009C-411E-BB99-7F8639B269A0}" type="presParOf" srcId="{F1473ED9-E13A-4613-B4A3-9F23D94FC840}" destId="{AB8C4B3E-01D9-43D6-BEBB-00E43331C816}"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F95DBE-7EAC-4DD6-8D3D-6C0C4999A217}" type="doc">
      <dgm:prSet loTypeId="urn:microsoft.com/office/officeart/2009/3/layout/StepUpProcess" loCatId="process" qsTypeId="urn:microsoft.com/office/officeart/2005/8/quickstyle/3d2" qsCatId="3D" csTypeId="urn:microsoft.com/office/officeart/2005/8/colors/colorful3" csCatId="colorful" phldr="1"/>
      <dgm:spPr/>
    </dgm:pt>
    <dgm:pt modelId="{9351294B-8D16-4A05-8E1A-0BEA4B7F5250}">
      <dgm:prSet phldrT="[Texte]" custT="1"/>
      <dgm:spPr/>
      <dgm:t>
        <a:bodyPr/>
        <a:lstStyle/>
        <a:p>
          <a:r>
            <a:rPr lang="fr-FR" sz="1400" b="1" dirty="0" smtClean="0">
              <a:latin typeface="Times New Roman" panose="02020603050405020304" pitchFamily="18" charset="0"/>
              <a:cs typeface="Times New Roman" panose="02020603050405020304" pitchFamily="18" charset="0"/>
            </a:rPr>
            <a:t>Ces jours avec un volume plus bas peuvent susciter l'intérêt des investisseurs, car des volumes plus faibles peuvent parfois indiquer des périodes de calme ou de consolidation sur le marché. Cependant, toute décision d'investissement devrait être prise en tenant compte d'autres facteurs et de l'analyse approfondie du contexte du marché</a:t>
          </a:r>
          <a:endParaRPr lang="fr-FR" sz="1400" b="1" dirty="0">
            <a:latin typeface="Times New Roman" panose="02020603050405020304" pitchFamily="18" charset="0"/>
            <a:cs typeface="Times New Roman" panose="02020603050405020304" pitchFamily="18" charset="0"/>
          </a:endParaRPr>
        </a:p>
      </dgm:t>
    </dgm:pt>
    <dgm:pt modelId="{4A134A5D-7433-42B0-866C-3FE45C01146B}" type="parTrans" cxnId="{DB4CAB86-F335-453A-9052-57A850132DAC}">
      <dgm:prSet/>
      <dgm:spPr/>
      <dgm:t>
        <a:bodyPr/>
        <a:lstStyle/>
        <a:p>
          <a:endParaRPr lang="fr-FR"/>
        </a:p>
      </dgm:t>
    </dgm:pt>
    <dgm:pt modelId="{869AF95C-40F4-44C4-8069-10AE7230E98B}" type="sibTrans" cxnId="{DB4CAB86-F335-453A-9052-57A850132DAC}">
      <dgm:prSet/>
      <dgm:spPr/>
      <dgm:t>
        <a:bodyPr/>
        <a:lstStyle/>
        <a:p>
          <a:endParaRPr lang="fr-FR"/>
        </a:p>
      </dgm:t>
    </dgm:pt>
    <dgm:pt modelId="{5CA6AEB8-99C4-41D6-8CB8-6B60DCA6E06E}" type="pres">
      <dgm:prSet presAssocID="{C7F95DBE-7EAC-4DD6-8D3D-6C0C4999A217}" presName="rootnode" presStyleCnt="0">
        <dgm:presLayoutVars>
          <dgm:chMax/>
          <dgm:chPref/>
          <dgm:dir/>
          <dgm:animLvl val="lvl"/>
        </dgm:presLayoutVars>
      </dgm:prSet>
      <dgm:spPr/>
    </dgm:pt>
    <dgm:pt modelId="{88034CEE-CAF0-4326-B6F8-268201AB0B0D}" type="pres">
      <dgm:prSet presAssocID="{9351294B-8D16-4A05-8E1A-0BEA4B7F5250}" presName="composite" presStyleCnt="0"/>
      <dgm:spPr/>
    </dgm:pt>
    <dgm:pt modelId="{399BD027-22DC-433F-AEC1-9094C154470B}" type="pres">
      <dgm:prSet presAssocID="{9351294B-8D16-4A05-8E1A-0BEA4B7F5250}" presName="LShape" presStyleLbl="alignNode1" presStyleIdx="0" presStyleCnt="1" custScaleX="210546" custScaleY="112676" custLinFactNeighborY="0"/>
      <dgm:spPr/>
    </dgm:pt>
    <dgm:pt modelId="{96A9837C-20EA-467D-870B-E0FFC02E1793}" type="pres">
      <dgm:prSet presAssocID="{9351294B-8D16-4A05-8E1A-0BEA4B7F5250}" presName="ParentText" presStyleLbl="revTx" presStyleIdx="0" presStyleCnt="1" custScaleX="201549" custScaleY="96512">
        <dgm:presLayoutVars>
          <dgm:chMax val="0"/>
          <dgm:chPref val="0"/>
          <dgm:bulletEnabled val="1"/>
        </dgm:presLayoutVars>
      </dgm:prSet>
      <dgm:spPr/>
      <dgm:t>
        <a:bodyPr/>
        <a:lstStyle/>
        <a:p>
          <a:endParaRPr lang="fr-FR"/>
        </a:p>
      </dgm:t>
    </dgm:pt>
  </dgm:ptLst>
  <dgm:cxnLst>
    <dgm:cxn modelId="{FCAF8FE0-12EE-48AF-8882-AA67CFA66C49}" type="presOf" srcId="{C7F95DBE-7EAC-4DD6-8D3D-6C0C4999A217}" destId="{5CA6AEB8-99C4-41D6-8CB8-6B60DCA6E06E}" srcOrd="0" destOrd="0" presId="urn:microsoft.com/office/officeart/2009/3/layout/StepUpProcess"/>
    <dgm:cxn modelId="{E3C6C47C-AA7C-4DF9-8A4C-198D6E1676A2}" type="presOf" srcId="{9351294B-8D16-4A05-8E1A-0BEA4B7F5250}" destId="{96A9837C-20EA-467D-870B-E0FFC02E1793}" srcOrd="0" destOrd="0" presId="urn:microsoft.com/office/officeart/2009/3/layout/StepUpProcess"/>
    <dgm:cxn modelId="{DB4CAB86-F335-453A-9052-57A850132DAC}" srcId="{C7F95DBE-7EAC-4DD6-8D3D-6C0C4999A217}" destId="{9351294B-8D16-4A05-8E1A-0BEA4B7F5250}" srcOrd="0" destOrd="0" parTransId="{4A134A5D-7433-42B0-866C-3FE45C01146B}" sibTransId="{869AF95C-40F4-44C4-8069-10AE7230E98B}"/>
    <dgm:cxn modelId="{23FA3324-97CD-4B11-A2D9-DDBA2E464575}" type="presParOf" srcId="{5CA6AEB8-99C4-41D6-8CB8-6B60DCA6E06E}" destId="{88034CEE-CAF0-4326-B6F8-268201AB0B0D}" srcOrd="0" destOrd="0" presId="urn:microsoft.com/office/officeart/2009/3/layout/StepUpProcess"/>
    <dgm:cxn modelId="{76C044B9-1F2C-4ADB-A847-D6C1733AA292}" type="presParOf" srcId="{88034CEE-CAF0-4326-B6F8-268201AB0B0D}" destId="{399BD027-22DC-433F-AEC1-9094C154470B}" srcOrd="0" destOrd="0" presId="urn:microsoft.com/office/officeart/2009/3/layout/StepUpProcess"/>
    <dgm:cxn modelId="{B4B55B37-9CC0-49CF-83E3-DBDB0B35E81F}" type="presParOf" srcId="{88034CEE-CAF0-4326-B6F8-268201AB0B0D}" destId="{96A9837C-20EA-467D-870B-E0FFC02E17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BB08CE-0FC9-4091-A5A3-E30162DF6633}" type="doc">
      <dgm:prSet loTypeId="urn:microsoft.com/office/officeart/2005/8/layout/vList3" loCatId="list" qsTypeId="urn:microsoft.com/office/officeart/2005/8/quickstyle/simple2" qsCatId="simple" csTypeId="urn:microsoft.com/office/officeart/2005/8/colors/colorful2" csCatId="colorful" phldr="1"/>
      <dgm:spPr/>
    </dgm:pt>
    <dgm:pt modelId="{7B656C87-7C95-491D-BD4D-10D419A08C0B}">
      <dgm:prSet phldrT="[Texte]" custT="1"/>
      <dgm:spPr>
        <a:xfrm rot="10800000">
          <a:off x="1127858" y="3059217"/>
          <a:ext cx="3088990" cy="979336"/>
        </a:xfrm>
        <a:prstGeom prst="homePlate">
          <a:avLst/>
        </a:prstGeom>
      </dgm:spPr>
      <dgm:t>
        <a:bodyPr/>
        <a:lstStyle/>
        <a:p>
          <a:r>
            <a:rPr lang="fr-FR" sz="1800" b="1" dirty="0" smtClean="0">
              <a:solidFill>
                <a:schemeClr val="tx1"/>
              </a:solidFill>
              <a:latin typeface="Times New Roman" panose="02020603050405020304" pitchFamily="18" charset="0"/>
              <a:ea typeface="+mn-ea"/>
              <a:cs typeface="Times New Roman" panose="02020603050405020304" pitchFamily="18" charset="0"/>
            </a:rPr>
            <a:t>Conclusion</a:t>
          </a:r>
          <a:r>
            <a:rPr lang="fr-FR" sz="3000" dirty="0" smtClean="0">
              <a:latin typeface="Arial"/>
              <a:ea typeface="+mn-ea"/>
              <a:cs typeface="+mn-cs"/>
            </a:rPr>
            <a:t> </a:t>
          </a:r>
          <a:endParaRPr lang="fr-FR" sz="3000" dirty="0">
            <a:latin typeface="Arial"/>
            <a:ea typeface="+mn-ea"/>
            <a:cs typeface="+mn-cs"/>
          </a:endParaRPr>
        </a:p>
      </dgm:t>
    </dgm:pt>
    <dgm:pt modelId="{CA298953-BC5C-42DF-AD7F-0B21BCE7C8F6}" type="parTrans" cxnId="{1714D64A-E4F7-4D0F-B238-A003C5D5BF8D}">
      <dgm:prSet/>
      <dgm:spPr/>
      <dgm:t>
        <a:bodyPr/>
        <a:lstStyle/>
        <a:p>
          <a:endParaRPr lang="fr-FR"/>
        </a:p>
      </dgm:t>
    </dgm:pt>
    <dgm:pt modelId="{303989B3-BA6E-4D70-90CE-56703C15AA15}" type="sibTrans" cxnId="{1714D64A-E4F7-4D0F-B238-A003C5D5BF8D}">
      <dgm:prSet/>
      <dgm:spPr/>
      <dgm:t>
        <a:bodyPr/>
        <a:lstStyle/>
        <a:p>
          <a:endParaRPr lang="fr-FR"/>
        </a:p>
      </dgm:t>
    </dgm:pt>
    <dgm:pt modelId="{0106553B-9F4B-481A-8549-43432698FAB8}">
      <dgm:prSet custT="1"/>
      <dgm:spPr>
        <a:xfrm rot="10800000">
          <a:off x="1123120" y="378844"/>
          <a:ext cx="3086952" cy="923301"/>
        </a:xfrm>
        <a:prstGeom prst="homePlate">
          <a:avLst/>
        </a:prstGeom>
      </dgm:spPr>
      <dgm:t>
        <a:bodyPr/>
        <a:lstStyle/>
        <a:p>
          <a:r>
            <a:rPr lang="fr-FR" sz="1800" b="1" dirty="0" smtClean="0">
              <a:solidFill>
                <a:schemeClr val="tx1"/>
              </a:solidFill>
              <a:latin typeface="Times New Roman" panose="02020603050405020304" pitchFamily="18" charset="0"/>
              <a:ea typeface="+mn-ea"/>
              <a:cs typeface="Times New Roman" panose="02020603050405020304" pitchFamily="18" charset="0"/>
            </a:rPr>
            <a:t>Partie pratique          </a:t>
          </a:r>
        </a:p>
        <a:p>
          <a:r>
            <a:rPr lang="fr-FR" sz="1200" b="1" dirty="0" smtClean="0">
              <a:latin typeface="Times New Roman" panose="02020603050405020304" pitchFamily="18" charset="0"/>
              <a:ea typeface="+mn-ea"/>
              <a:cs typeface="Times New Roman" panose="02020603050405020304" pitchFamily="18" charset="0"/>
            </a:rPr>
            <a:t>    </a:t>
          </a:r>
          <a:endParaRPr lang="fr-FR" sz="1200" b="1" dirty="0">
            <a:latin typeface="Times New Roman" panose="02020603050405020304" pitchFamily="18" charset="0"/>
            <a:ea typeface="+mn-ea"/>
            <a:cs typeface="Times New Roman" panose="02020603050405020304" pitchFamily="18" charset="0"/>
          </a:endParaRPr>
        </a:p>
      </dgm:t>
    </dgm:pt>
    <dgm:pt modelId="{7EBD5A3D-12E8-4065-A822-C83CE90F0B09}" type="parTrans" cxnId="{4FB388CC-79A4-4815-8AEA-27C81404C1A5}">
      <dgm:prSet/>
      <dgm:spPr/>
      <dgm:t>
        <a:bodyPr/>
        <a:lstStyle/>
        <a:p>
          <a:endParaRPr lang="fr-FR"/>
        </a:p>
      </dgm:t>
    </dgm:pt>
    <dgm:pt modelId="{BE7BDB0D-44D4-47B7-8CDD-66C605E0D2FE}" type="sibTrans" cxnId="{4FB388CC-79A4-4815-8AEA-27C81404C1A5}">
      <dgm:prSet/>
      <dgm:spPr/>
      <dgm:t>
        <a:bodyPr/>
        <a:lstStyle/>
        <a:p>
          <a:endParaRPr lang="fr-FR"/>
        </a:p>
      </dgm:t>
    </dgm:pt>
    <dgm:pt modelId="{26A7D5F5-BBE1-4300-BA0F-69E077555A15}">
      <dgm:prSet custT="1"/>
      <dgm:spPr>
        <a:xfrm rot="10800000">
          <a:off x="1067642" y="1693611"/>
          <a:ext cx="3127448" cy="1036617"/>
        </a:xfrm>
        <a:prstGeom prst="homePlate">
          <a:avLst/>
        </a:prstGeom>
      </dgm:spPr>
      <dgm:t>
        <a:bodyPr/>
        <a:lstStyle/>
        <a:p>
          <a:pPr algn="ctr"/>
          <a:r>
            <a:rPr lang="fr-FR" sz="1800" b="1" dirty="0" smtClean="0">
              <a:solidFill>
                <a:schemeClr val="tx1"/>
              </a:solidFill>
              <a:latin typeface="Times New Roman" panose="02020603050405020304" pitchFamily="18" charset="0"/>
              <a:ea typeface="+mn-ea"/>
              <a:cs typeface="Times New Roman" panose="02020603050405020304" pitchFamily="18" charset="0"/>
            </a:rPr>
            <a:t>Partie théorique </a:t>
          </a:r>
        </a:p>
        <a:p>
          <a:pPr algn="ctr"/>
          <a:endParaRPr lang="fr-FR" sz="900" dirty="0">
            <a:latin typeface="Arial"/>
            <a:ea typeface="+mn-ea"/>
            <a:cs typeface="+mn-cs"/>
          </a:endParaRPr>
        </a:p>
      </dgm:t>
    </dgm:pt>
    <dgm:pt modelId="{DEE2AFE1-1912-4AA9-A83E-CABBBF43ED8F}" type="parTrans" cxnId="{2728BEDB-8998-4304-A828-2A96159644C1}">
      <dgm:prSet/>
      <dgm:spPr/>
      <dgm:t>
        <a:bodyPr/>
        <a:lstStyle/>
        <a:p>
          <a:endParaRPr lang="fr-FR"/>
        </a:p>
      </dgm:t>
    </dgm:pt>
    <dgm:pt modelId="{942814F0-B375-461D-8EF9-CA903C5637FD}" type="sibTrans" cxnId="{2728BEDB-8998-4304-A828-2A96159644C1}">
      <dgm:prSet/>
      <dgm:spPr/>
      <dgm:t>
        <a:bodyPr/>
        <a:lstStyle/>
        <a:p>
          <a:endParaRPr lang="fr-FR"/>
        </a:p>
      </dgm:t>
    </dgm:pt>
    <dgm:pt modelId="{7548068B-B7FA-4AC5-A68F-920C5E25B14F}" type="pres">
      <dgm:prSet presAssocID="{13BB08CE-0FC9-4091-A5A3-E30162DF6633}" presName="linearFlow" presStyleCnt="0">
        <dgm:presLayoutVars>
          <dgm:dir/>
          <dgm:resizeHandles val="exact"/>
        </dgm:presLayoutVars>
      </dgm:prSet>
      <dgm:spPr/>
    </dgm:pt>
    <dgm:pt modelId="{67D2FDEF-1D30-4935-8291-AF44399FB1AA}" type="pres">
      <dgm:prSet presAssocID="{0106553B-9F4B-481A-8549-43432698FAB8}" presName="composite" presStyleCnt="0"/>
      <dgm:spPr/>
    </dgm:pt>
    <dgm:pt modelId="{DEE07AAA-FA3D-4F4B-9007-29B2D717B4C6}" type="pres">
      <dgm:prSet presAssocID="{0106553B-9F4B-481A-8549-43432698FAB8}" presName="imgShp" presStyleLbl="fgImgPlace1" presStyleIdx="0" presStyleCnt="3" custScaleX="60754" custScaleY="65482" custLinFactNeighborX="17138" custLinFactNeighborY="8512"/>
      <dgm:spPr>
        <a:xfrm>
          <a:off x="808900" y="496960"/>
          <a:ext cx="945397" cy="789149"/>
        </a:xfrm>
        <a:prstGeom prst="ellipse">
          <a:avLst/>
        </a:prstGeom>
        <a:blipFill rotWithShape="1">
          <a:blip xmlns:r="http://schemas.openxmlformats.org/officeDocument/2006/relationships" r:embed="rId1"/>
          <a:stretch>
            <a:fillRect/>
          </a:stretch>
        </a:blipFill>
      </dgm:spPr>
    </dgm:pt>
    <dgm:pt modelId="{30C72836-7188-48E7-990D-B73640722B9C}" type="pres">
      <dgm:prSet presAssocID="{0106553B-9F4B-481A-8549-43432698FAB8}" presName="txShp" presStyleLbl="node1" presStyleIdx="0" presStyleCnt="3" custScaleX="99934" custScaleY="59334" custLinFactNeighborX="3470" custLinFactNeighborY="5232">
        <dgm:presLayoutVars>
          <dgm:bulletEnabled val="1"/>
        </dgm:presLayoutVars>
      </dgm:prSet>
      <dgm:spPr/>
      <dgm:t>
        <a:bodyPr/>
        <a:lstStyle/>
        <a:p>
          <a:endParaRPr lang="fr-FR"/>
        </a:p>
      </dgm:t>
    </dgm:pt>
    <dgm:pt modelId="{5EAE56AD-0DEB-48FC-BC69-8274F424752B}" type="pres">
      <dgm:prSet presAssocID="{BE7BDB0D-44D4-47B7-8CDD-66C605E0D2FE}" presName="spacing" presStyleCnt="0"/>
      <dgm:spPr/>
    </dgm:pt>
    <dgm:pt modelId="{310740BC-4125-40FD-BE63-9BD259855823}" type="pres">
      <dgm:prSet presAssocID="{26A7D5F5-BBE1-4300-BA0F-69E077555A15}" presName="composite" presStyleCnt="0"/>
      <dgm:spPr/>
    </dgm:pt>
    <dgm:pt modelId="{33A76D70-78AD-422A-B230-C2A5C6DA8E6E}" type="pres">
      <dgm:prSet presAssocID="{26A7D5F5-BBE1-4300-BA0F-69E077555A15}" presName="imgShp" presStyleLbl="fgImgPlace1" presStyleIdx="1" presStyleCnt="3" custScaleX="65560" custScaleY="64027" custLinFactNeighborX="18438" custLinFactNeighborY="-1208"/>
      <dgm:spPr>
        <a:xfrm>
          <a:off x="800308" y="1686585"/>
          <a:ext cx="1020184" cy="996329"/>
        </a:xfrm>
        <a:prstGeom prst="ellipse">
          <a:avLst/>
        </a:prstGeom>
        <a:blipFill rotWithShape="1">
          <a:blip xmlns:r="http://schemas.openxmlformats.org/officeDocument/2006/relationships" r:embed="rId2"/>
          <a:stretch>
            <a:fillRect/>
          </a:stretch>
        </a:blipFill>
      </dgm:spPr>
      <dgm:t>
        <a:bodyPr/>
        <a:lstStyle/>
        <a:p>
          <a:endParaRPr lang="fr-FR"/>
        </a:p>
      </dgm:t>
    </dgm:pt>
    <dgm:pt modelId="{B7B397D3-3238-4822-8910-F7346E0DF7B4}" type="pres">
      <dgm:prSet presAssocID="{26A7D5F5-BBE1-4300-BA0F-69E077555A15}" presName="txShp" presStyleLbl="node1" presStyleIdx="1" presStyleCnt="3" custScaleX="101245" custScaleY="61408" custLinFactNeighborX="3947" custLinFactNeighborY="538">
        <dgm:presLayoutVars>
          <dgm:bulletEnabled val="1"/>
        </dgm:presLayoutVars>
      </dgm:prSet>
      <dgm:spPr/>
      <dgm:t>
        <a:bodyPr/>
        <a:lstStyle/>
        <a:p>
          <a:endParaRPr lang="fr-FR"/>
        </a:p>
      </dgm:t>
    </dgm:pt>
    <dgm:pt modelId="{DDDE6A82-D96C-4516-A3C8-6F1BB3C47FAC}" type="pres">
      <dgm:prSet presAssocID="{942814F0-B375-461D-8EF9-CA903C5637FD}" presName="spacing" presStyleCnt="0"/>
      <dgm:spPr/>
    </dgm:pt>
    <dgm:pt modelId="{ED6B9989-5293-4125-A91C-0984E1C5AA93}" type="pres">
      <dgm:prSet presAssocID="{7B656C87-7C95-491D-BD4D-10D419A08C0B}" presName="composite" presStyleCnt="0"/>
      <dgm:spPr/>
    </dgm:pt>
    <dgm:pt modelId="{7B4676AD-4030-48C0-8F8D-AD4B09429C6E}" type="pres">
      <dgm:prSet presAssocID="{7B656C87-7C95-491D-BD4D-10D419A08C0B}" presName="imgShp" presStyleLbl="fgImgPlace1" presStyleIdx="2" presStyleCnt="3" custScaleX="67063" custScaleY="63045" custLinFactNeighborX="23327" custLinFactNeighborY="-8226"/>
      <dgm:spPr>
        <a:xfrm>
          <a:off x="847573" y="3058361"/>
          <a:ext cx="910541" cy="981048"/>
        </a:xfrm>
        <a:prstGeom prst="ellipse">
          <a:avLst/>
        </a:prstGeom>
        <a:blipFill rotWithShape="1">
          <a:blip xmlns:r="http://schemas.openxmlformats.org/officeDocument/2006/relationships" r:embed="rId3"/>
          <a:stretch>
            <a:fillRect/>
          </a:stretch>
        </a:blipFill>
      </dgm:spPr>
      <dgm:t>
        <a:bodyPr/>
        <a:lstStyle/>
        <a:p>
          <a:endParaRPr lang="fr-FR"/>
        </a:p>
      </dgm:t>
    </dgm:pt>
    <dgm:pt modelId="{E39D458A-ECF3-4C9D-B965-C716A64F283E}" type="pres">
      <dgm:prSet presAssocID="{7B656C87-7C95-491D-BD4D-10D419A08C0B}" presName="txShp" presStyleLbl="node1" presStyleIdx="2" presStyleCnt="3" custScaleY="62935" custLinFactNeighborX="3955" custLinFactNeighborY="-8226">
        <dgm:presLayoutVars>
          <dgm:bulletEnabled val="1"/>
        </dgm:presLayoutVars>
      </dgm:prSet>
      <dgm:spPr/>
      <dgm:t>
        <a:bodyPr/>
        <a:lstStyle/>
        <a:p>
          <a:endParaRPr lang="fr-FR"/>
        </a:p>
      </dgm:t>
    </dgm:pt>
  </dgm:ptLst>
  <dgm:cxnLst>
    <dgm:cxn modelId="{EA4AFC0A-5AD6-42CC-8A8F-AAA1E1781818}" type="presOf" srcId="{26A7D5F5-BBE1-4300-BA0F-69E077555A15}" destId="{B7B397D3-3238-4822-8910-F7346E0DF7B4}" srcOrd="0" destOrd="0" presId="urn:microsoft.com/office/officeart/2005/8/layout/vList3"/>
    <dgm:cxn modelId="{A4508D7D-B101-44F1-9FA7-D4F413D892D7}" type="presOf" srcId="{0106553B-9F4B-481A-8549-43432698FAB8}" destId="{30C72836-7188-48E7-990D-B73640722B9C}" srcOrd="0" destOrd="0" presId="urn:microsoft.com/office/officeart/2005/8/layout/vList3"/>
    <dgm:cxn modelId="{2728BEDB-8998-4304-A828-2A96159644C1}" srcId="{13BB08CE-0FC9-4091-A5A3-E30162DF6633}" destId="{26A7D5F5-BBE1-4300-BA0F-69E077555A15}" srcOrd="1" destOrd="0" parTransId="{DEE2AFE1-1912-4AA9-A83E-CABBBF43ED8F}" sibTransId="{942814F0-B375-461D-8EF9-CA903C5637FD}"/>
    <dgm:cxn modelId="{4FB388CC-79A4-4815-8AEA-27C81404C1A5}" srcId="{13BB08CE-0FC9-4091-A5A3-E30162DF6633}" destId="{0106553B-9F4B-481A-8549-43432698FAB8}" srcOrd="0" destOrd="0" parTransId="{7EBD5A3D-12E8-4065-A822-C83CE90F0B09}" sibTransId="{BE7BDB0D-44D4-47B7-8CDD-66C605E0D2FE}"/>
    <dgm:cxn modelId="{8DD53B59-D1CF-4584-8992-15848C101091}" type="presOf" srcId="{13BB08CE-0FC9-4091-A5A3-E30162DF6633}" destId="{7548068B-B7FA-4AC5-A68F-920C5E25B14F}" srcOrd="0" destOrd="0" presId="urn:microsoft.com/office/officeart/2005/8/layout/vList3"/>
    <dgm:cxn modelId="{1714D64A-E4F7-4D0F-B238-A003C5D5BF8D}" srcId="{13BB08CE-0FC9-4091-A5A3-E30162DF6633}" destId="{7B656C87-7C95-491D-BD4D-10D419A08C0B}" srcOrd="2" destOrd="0" parTransId="{CA298953-BC5C-42DF-AD7F-0B21BCE7C8F6}" sibTransId="{303989B3-BA6E-4D70-90CE-56703C15AA15}"/>
    <dgm:cxn modelId="{D0CD209A-F9C0-4926-A01B-09343D6465E7}" type="presOf" srcId="{7B656C87-7C95-491D-BD4D-10D419A08C0B}" destId="{E39D458A-ECF3-4C9D-B965-C716A64F283E}" srcOrd="0" destOrd="0" presId="urn:microsoft.com/office/officeart/2005/8/layout/vList3"/>
    <dgm:cxn modelId="{07C7EEDA-E432-43C8-8280-A40C901F48B2}" type="presParOf" srcId="{7548068B-B7FA-4AC5-A68F-920C5E25B14F}" destId="{67D2FDEF-1D30-4935-8291-AF44399FB1AA}" srcOrd="0" destOrd="0" presId="urn:microsoft.com/office/officeart/2005/8/layout/vList3"/>
    <dgm:cxn modelId="{C77E2619-0B7E-4BF6-ABF3-0E217E7DF449}" type="presParOf" srcId="{67D2FDEF-1D30-4935-8291-AF44399FB1AA}" destId="{DEE07AAA-FA3D-4F4B-9007-29B2D717B4C6}" srcOrd="0" destOrd="0" presId="urn:microsoft.com/office/officeart/2005/8/layout/vList3"/>
    <dgm:cxn modelId="{B27C6F73-CE35-4E85-A966-5657B4F9D9EC}" type="presParOf" srcId="{67D2FDEF-1D30-4935-8291-AF44399FB1AA}" destId="{30C72836-7188-48E7-990D-B73640722B9C}" srcOrd="1" destOrd="0" presId="urn:microsoft.com/office/officeart/2005/8/layout/vList3"/>
    <dgm:cxn modelId="{069C1D3A-A293-4D9B-A928-F92141E68D0E}" type="presParOf" srcId="{7548068B-B7FA-4AC5-A68F-920C5E25B14F}" destId="{5EAE56AD-0DEB-48FC-BC69-8274F424752B}" srcOrd="1" destOrd="0" presId="urn:microsoft.com/office/officeart/2005/8/layout/vList3"/>
    <dgm:cxn modelId="{3D382BD9-2C4E-4E53-AF40-625981274BC0}" type="presParOf" srcId="{7548068B-B7FA-4AC5-A68F-920C5E25B14F}" destId="{310740BC-4125-40FD-BE63-9BD259855823}" srcOrd="2" destOrd="0" presId="urn:microsoft.com/office/officeart/2005/8/layout/vList3"/>
    <dgm:cxn modelId="{C4A7A25A-5A16-46A7-B7D3-AB0715FF5DEB}" type="presParOf" srcId="{310740BC-4125-40FD-BE63-9BD259855823}" destId="{33A76D70-78AD-422A-B230-C2A5C6DA8E6E}" srcOrd="0" destOrd="0" presId="urn:microsoft.com/office/officeart/2005/8/layout/vList3"/>
    <dgm:cxn modelId="{C1094CFB-D892-4027-A41E-0E9AC11789A9}" type="presParOf" srcId="{310740BC-4125-40FD-BE63-9BD259855823}" destId="{B7B397D3-3238-4822-8910-F7346E0DF7B4}" srcOrd="1" destOrd="0" presId="urn:microsoft.com/office/officeart/2005/8/layout/vList3"/>
    <dgm:cxn modelId="{4D1F37AA-1C1B-42A1-962C-209D089380D9}" type="presParOf" srcId="{7548068B-B7FA-4AC5-A68F-920C5E25B14F}" destId="{DDDE6A82-D96C-4516-A3C8-6F1BB3C47FAC}" srcOrd="3" destOrd="0" presId="urn:microsoft.com/office/officeart/2005/8/layout/vList3"/>
    <dgm:cxn modelId="{F9E99564-B8A5-4D77-BE82-93C236213B22}" type="presParOf" srcId="{7548068B-B7FA-4AC5-A68F-920C5E25B14F}" destId="{ED6B9989-5293-4125-A91C-0984E1C5AA93}" srcOrd="4" destOrd="0" presId="urn:microsoft.com/office/officeart/2005/8/layout/vList3"/>
    <dgm:cxn modelId="{C1A3177A-12E2-48B4-BF38-A68481A65DD8}" type="presParOf" srcId="{ED6B9989-5293-4125-A91C-0984E1C5AA93}" destId="{7B4676AD-4030-48C0-8F8D-AD4B09429C6E}" srcOrd="0" destOrd="0" presId="urn:microsoft.com/office/officeart/2005/8/layout/vList3"/>
    <dgm:cxn modelId="{85034698-5991-430B-80F1-409067B566A2}" type="presParOf" srcId="{ED6B9989-5293-4125-A91C-0984E1C5AA93}" destId="{E39D458A-ECF3-4C9D-B965-C716A64F283E}"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9BDEAD-0743-4208-BD7F-5AAA2B8C6D0D}" type="doc">
      <dgm:prSet loTypeId="urn:microsoft.com/office/officeart/2009/3/layout/StepUpProcess" loCatId="process" qsTypeId="urn:microsoft.com/office/officeart/2005/8/quickstyle/3d1" qsCatId="3D" csTypeId="urn:microsoft.com/office/officeart/2005/8/colors/colorful3" csCatId="colorful" phldr="1"/>
      <dgm:spPr/>
      <dgm:t>
        <a:bodyPr/>
        <a:lstStyle/>
        <a:p>
          <a:endParaRPr lang="fr-FR"/>
        </a:p>
      </dgm:t>
    </dgm:pt>
    <dgm:pt modelId="{590C7D3B-15A7-48A2-B8E3-3EC5D9BDD5C0}">
      <dgm:prSet phldrT="[Texte]" custT="1"/>
      <dgm:spPr/>
      <dgm:t>
        <a:bodyPr/>
        <a:lstStyle/>
        <a:p>
          <a:pPr algn="l"/>
          <a:r>
            <a:rPr lang="fr-FR" sz="1900" b="1" dirty="0" smtClean="0">
              <a:latin typeface="Times New Roman" panose="02020603050405020304" pitchFamily="18" charset="0"/>
              <a:cs typeface="Times New Roman" panose="02020603050405020304" pitchFamily="18" charset="0"/>
            </a:rPr>
            <a:t>Le projet de marchés boursiers, centré sur l'utilisation de Python pour explorer les données financières, revêt une importance cruciale pour les investisseurs et les analystes financiers. Cette initiative vise à fournir des informations précieuses, permettant des décisions éclairées en matière d'investissement</a:t>
          </a:r>
          <a:endParaRPr lang="fr-FR" sz="1900" b="1" dirty="0">
            <a:latin typeface="Times New Roman" panose="02020603050405020304" pitchFamily="18" charset="0"/>
            <a:cs typeface="Times New Roman" panose="02020603050405020304" pitchFamily="18" charset="0"/>
          </a:endParaRPr>
        </a:p>
      </dgm:t>
    </dgm:pt>
    <dgm:pt modelId="{E28F129D-8EF3-4047-94A7-48AA8A05A031}" type="parTrans" cxnId="{DD85176C-A0D5-475B-8271-93A490FFB426}">
      <dgm:prSet/>
      <dgm:spPr/>
      <dgm:t>
        <a:bodyPr/>
        <a:lstStyle/>
        <a:p>
          <a:endParaRPr lang="fr-FR"/>
        </a:p>
      </dgm:t>
    </dgm:pt>
    <dgm:pt modelId="{2FA38BF7-691F-4549-A4EE-8371B144930F}" type="sibTrans" cxnId="{DD85176C-A0D5-475B-8271-93A490FFB426}">
      <dgm:prSet/>
      <dgm:spPr/>
      <dgm:t>
        <a:bodyPr/>
        <a:lstStyle/>
        <a:p>
          <a:endParaRPr lang="fr-FR"/>
        </a:p>
      </dgm:t>
    </dgm:pt>
    <dgm:pt modelId="{F523965E-595C-4BBC-8807-6DFF33C574DF}" type="pres">
      <dgm:prSet presAssocID="{909BDEAD-0743-4208-BD7F-5AAA2B8C6D0D}" presName="rootnode" presStyleCnt="0">
        <dgm:presLayoutVars>
          <dgm:chMax/>
          <dgm:chPref/>
          <dgm:dir/>
          <dgm:animLvl val="lvl"/>
        </dgm:presLayoutVars>
      </dgm:prSet>
      <dgm:spPr/>
      <dgm:t>
        <a:bodyPr/>
        <a:lstStyle/>
        <a:p>
          <a:endParaRPr lang="fr-FR"/>
        </a:p>
      </dgm:t>
    </dgm:pt>
    <dgm:pt modelId="{612869A1-C48F-4050-AF6D-B0900A204360}" type="pres">
      <dgm:prSet presAssocID="{590C7D3B-15A7-48A2-B8E3-3EC5D9BDD5C0}" presName="composite" presStyleCnt="0"/>
      <dgm:spPr/>
      <dgm:t>
        <a:bodyPr/>
        <a:lstStyle/>
        <a:p>
          <a:endParaRPr lang="fr-FR"/>
        </a:p>
      </dgm:t>
    </dgm:pt>
    <dgm:pt modelId="{B0D08DDD-B180-48EA-8E6E-B5E88A4F6034}" type="pres">
      <dgm:prSet presAssocID="{590C7D3B-15A7-48A2-B8E3-3EC5D9BDD5C0}" presName="LShape" presStyleLbl="alignNode1" presStyleIdx="0" presStyleCnt="1" custScaleX="221940" custScaleY="111421" custLinFactNeighborX="-2321" custLinFactNeighborY="1672"/>
      <dgm:spPr/>
      <dgm:t>
        <a:bodyPr/>
        <a:lstStyle/>
        <a:p>
          <a:endParaRPr lang="fr-FR"/>
        </a:p>
      </dgm:t>
    </dgm:pt>
    <dgm:pt modelId="{8D6A2821-C346-4F5D-BFE9-AA956070658C}" type="pres">
      <dgm:prSet presAssocID="{590C7D3B-15A7-48A2-B8E3-3EC5D9BDD5C0}" presName="ParentText" presStyleLbl="revTx" presStyleIdx="0" presStyleCnt="1" custScaleX="189330" custScaleY="94152">
        <dgm:presLayoutVars>
          <dgm:chMax val="0"/>
          <dgm:chPref val="0"/>
          <dgm:bulletEnabled val="1"/>
        </dgm:presLayoutVars>
      </dgm:prSet>
      <dgm:spPr/>
      <dgm:t>
        <a:bodyPr/>
        <a:lstStyle/>
        <a:p>
          <a:endParaRPr lang="fr-FR"/>
        </a:p>
      </dgm:t>
    </dgm:pt>
  </dgm:ptLst>
  <dgm:cxnLst>
    <dgm:cxn modelId="{DD85176C-A0D5-475B-8271-93A490FFB426}" srcId="{909BDEAD-0743-4208-BD7F-5AAA2B8C6D0D}" destId="{590C7D3B-15A7-48A2-B8E3-3EC5D9BDD5C0}" srcOrd="0" destOrd="0" parTransId="{E28F129D-8EF3-4047-94A7-48AA8A05A031}" sibTransId="{2FA38BF7-691F-4549-A4EE-8371B144930F}"/>
    <dgm:cxn modelId="{A2116264-C862-48AB-8148-42EBCA7EA11E}" type="presOf" srcId="{909BDEAD-0743-4208-BD7F-5AAA2B8C6D0D}" destId="{F523965E-595C-4BBC-8807-6DFF33C574DF}" srcOrd="0" destOrd="0" presId="urn:microsoft.com/office/officeart/2009/3/layout/StepUpProcess"/>
    <dgm:cxn modelId="{77BFCF3C-274D-4392-8C05-0ECDA0646E6C}" type="presOf" srcId="{590C7D3B-15A7-48A2-B8E3-3EC5D9BDD5C0}" destId="{8D6A2821-C346-4F5D-BFE9-AA956070658C}" srcOrd="0" destOrd="0" presId="urn:microsoft.com/office/officeart/2009/3/layout/StepUpProcess"/>
    <dgm:cxn modelId="{E29E1D60-AA32-4708-ACD6-943D274807EF}" type="presParOf" srcId="{F523965E-595C-4BBC-8807-6DFF33C574DF}" destId="{612869A1-C48F-4050-AF6D-B0900A204360}" srcOrd="0" destOrd="0" presId="urn:microsoft.com/office/officeart/2009/3/layout/StepUpProcess"/>
    <dgm:cxn modelId="{BC53D2BC-2636-432E-91DF-895EE8DCE5E6}" type="presParOf" srcId="{612869A1-C48F-4050-AF6D-B0900A204360}" destId="{B0D08DDD-B180-48EA-8E6E-B5E88A4F6034}" srcOrd="0" destOrd="0" presId="urn:microsoft.com/office/officeart/2009/3/layout/StepUpProcess"/>
    <dgm:cxn modelId="{13A2B2A2-6FD1-4E42-A19D-EFD0EA508BC6}" type="presParOf" srcId="{612869A1-C48F-4050-AF6D-B0900A204360}" destId="{8D6A2821-C346-4F5D-BFE9-AA956070658C}"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B6F197-F196-4784-AECA-AEAE6266748D}"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fr-FR"/>
        </a:p>
      </dgm:t>
    </dgm:pt>
    <dgm:pt modelId="{EC6139BD-7D66-4532-B74E-30E386CD9A3F}">
      <dgm:prSet phldrT="[Texte]"/>
      <dgm:spPr/>
      <dgm:t>
        <a:bodyPr/>
        <a:lstStyle/>
        <a:p>
          <a:r>
            <a:rPr lang="fr-FR" b="1" dirty="0" smtClean="0">
              <a:solidFill>
                <a:schemeClr val="tx1"/>
              </a:solidFill>
              <a:latin typeface="Times New Roman" panose="02020603050405020304" pitchFamily="18" charset="0"/>
              <a:cs typeface="Times New Roman" panose="02020603050405020304" pitchFamily="18" charset="0"/>
            </a:rPr>
            <a:t>Pandas</a:t>
          </a:r>
          <a:endParaRPr lang="fr-FR" b="1" dirty="0">
            <a:solidFill>
              <a:schemeClr val="tx1"/>
            </a:solidFill>
            <a:latin typeface="Times New Roman" panose="02020603050405020304" pitchFamily="18" charset="0"/>
            <a:cs typeface="Times New Roman" panose="02020603050405020304" pitchFamily="18" charset="0"/>
          </a:endParaRPr>
        </a:p>
      </dgm:t>
    </dgm:pt>
    <dgm:pt modelId="{1CADDD34-BE60-4AE4-8093-223E66C3FA6F}" type="sibTrans" cxnId="{66EF01C5-B81C-428E-ACB4-7FF5FA71086E}">
      <dgm:prSet/>
      <dgm:spPr/>
      <dgm:t>
        <a:bodyPr/>
        <a:lstStyle/>
        <a:p>
          <a:endParaRPr lang="fr-FR"/>
        </a:p>
      </dgm:t>
    </dgm:pt>
    <dgm:pt modelId="{739A96DF-4CB4-4A49-84FE-EE22BCD89F87}" type="parTrans" cxnId="{66EF01C5-B81C-428E-ACB4-7FF5FA71086E}">
      <dgm:prSet/>
      <dgm:spPr/>
      <dgm:t>
        <a:bodyPr/>
        <a:lstStyle/>
        <a:p>
          <a:endParaRPr lang="fr-FR"/>
        </a:p>
      </dgm:t>
    </dgm:pt>
    <dgm:pt modelId="{CFD45F8B-7BAF-42E8-9CD4-57CB3E96905F}">
      <dgm:prSet/>
      <dgm:spPr/>
      <dgm:t>
        <a:bodyPr/>
        <a:lstStyle/>
        <a:p>
          <a:r>
            <a:rPr lang="fr-FR" dirty="0" smtClean="0">
              <a:latin typeface="Times New Roman" panose="02020603050405020304" pitchFamily="18" charset="0"/>
              <a:cs typeface="Times New Roman" panose="02020603050405020304" pitchFamily="18" charset="0"/>
            </a:rPr>
            <a:t>Bibliothèque Python puissante pour l'analyse de données, offrant des structures de données flexibles et des outils performants.</a:t>
          </a:r>
          <a:endParaRPr lang="fr-FR" dirty="0">
            <a:latin typeface="Times New Roman" panose="02020603050405020304" pitchFamily="18" charset="0"/>
            <a:cs typeface="Times New Roman" panose="02020603050405020304" pitchFamily="18" charset="0"/>
          </a:endParaRPr>
        </a:p>
      </dgm:t>
    </dgm:pt>
    <dgm:pt modelId="{54288D4C-A8B9-48B3-85E9-5D7AA59B12B6}" type="parTrans" cxnId="{AD49D43E-F49F-49CD-984B-51C873F6D92B}">
      <dgm:prSet/>
      <dgm:spPr/>
      <dgm:t>
        <a:bodyPr/>
        <a:lstStyle/>
        <a:p>
          <a:endParaRPr lang="fr-FR"/>
        </a:p>
      </dgm:t>
    </dgm:pt>
    <dgm:pt modelId="{D151F143-232A-4B1F-8967-6C3A34726774}" type="sibTrans" cxnId="{AD49D43E-F49F-49CD-984B-51C873F6D92B}">
      <dgm:prSet/>
      <dgm:spPr/>
      <dgm:t>
        <a:bodyPr/>
        <a:lstStyle/>
        <a:p>
          <a:endParaRPr lang="fr-FR"/>
        </a:p>
      </dgm:t>
    </dgm:pt>
    <dgm:pt modelId="{55D0608C-5881-4756-ABB7-D7291C937485}">
      <dgm:prSet phldrT="[Texte]"/>
      <dgm:spPr/>
      <dgm:t>
        <a:bodyPr/>
        <a:lstStyle/>
        <a:p>
          <a:r>
            <a:rPr lang="fr-FR" dirty="0" smtClean="0"/>
            <a:t>Processus de sélection et d'affichage des données répondant à des critères spécifiques dans un ensemble plus large.</a:t>
          </a:r>
          <a:endParaRPr lang="fr-FR" dirty="0"/>
        </a:p>
      </dgm:t>
    </dgm:pt>
    <dgm:pt modelId="{6B827EC6-405B-4E92-A7CD-89F2C74F8940}" type="sibTrans" cxnId="{935DB3D3-EC7D-4D1E-9E77-78B8D1B8AFF1}">
      <dgm:prSet/>
      <dgm:spPr/>
      <dgm:t>
        <a:bodyPr/>
        <a:lstStyle/>
        <a:p>
          <a:endParaRPr lang="fr-FR"/>
        </a:p>
      </dgm:t>
    </dgm:pt>
    <dgm:pt modelId="{D8E55556-4A71-43AD-BFA4-68A559C03A88}" type="parTrans" cxnId="{935DB3D3-EC7D-4D1E-9E77-78B8D1B8AFF1}">
      <dgm:prSet/>
      <dgm:spPr/>
      <dgm:t>
        <a:bodyPr/>
        <a:lstStyle/>
        <a:p>
          <a:endParaRPr lang="fr-FR"/>
        </a:p>
      </dgm:t>
    </dgm:pt>
    <dgm:pt modelId="{F06B4291-88C4-4252-8BF0-97FEAF32AF24}">
      <dgm:prSet/>
      <dgm:spPr/>
      <dgm:t>
        <a:bodyPr/>
        <a:lstStyle/>
        <a:p>
          <a:r>
            <a:rPr lang="fr-FR" b="1" dirty="0" smtClean="0">
              <a:solidFill>
                <a:schemeClr val="tx1"/>
              </a:solidFill>
              <a:latin typeface="Times New Roman" panose="02020603050405020304" pitchFamily="18" charset="0"/>
              <a:cs typeface="Times New Roman" panose="02020603050405020304" pitchFamily="18" charset="0"/>
            </a:rPr>
            <a:t>Le filtrage</a:t>
          </a:r>
          <a:endParaRPr lang="fr-FR" b="1" dirty="0">
            <a:solidFill>
              <a:schemeClr val="tx1"/>
            </a:solidFill>
            <a:latin typeface="Times New Roman" panose="02020603050405020304" pitchFamily="18" charset="0"/>
            <a:cs typeface="Times New Roman" panose="02020603050405020304" pitchFamily="18" charset="0"/>
          </a:endParaRPr>
        </a:p>
      </dgm:t>
    </dgm:pt>
    <dgm:pt modelId="{F3AA8A65-EE69-4F25-8398-72555662563A}" type="parTrans" cxnId="{31ADBEB4-1529-4A3E-97AA-99F045637536}">
      <dgm:prSet/>
      <dgm:spPr/>
      <dgm:t>
        <a:bodyPr/>
        <a:lstStyle/>
        <a:p>
          <a:endParaRPr lang="fr-FR"/>
        </a:p>
      </dgm:t>
    </dgm:pt>
    <dgm:pt modelId="{A6183CFB-EDC4-4D1D-835F-C88DB5034EE2}" type="sibTrans" cxnId="{31ADBEB4-1529-4A3E-97AA-99F045637536}">
      <dgm:prSet/>
      <dgm:spPr/>
      <dgm:t>
        <a:bodyPr/>
        <a:lstStyle/>
        <a:p>
          <a:endParaRPr lang="fr-FR"/>
        </a:p>
      </dgm:t>
    </dgm:pt>
    <dgm:pt modelId="{06A15FA3-A475-4452-8599-15F6D9BF0C87}">
      <dgm:prSet custT="1"/>
      <dgm:spPr/>
      <dgm:t>
        <a:bodyPr/>
        <a:lstStyle/>
        <a:p>
          <a:r>
            <a:rPr lang="fr-FR" sz="1600" b="1" dirty="0" smtClean="0">
              <a:solidFill>
                <a:schemeClr val="tx1"/>
              </a:solidFill>
              <a:latin typeface="Times New Roman" panose="02020603050405020304" pitchFamily="18" charset="0"/>
              <a:cs typeface="Times New Roman" panose="02020603050405020304" pitchFamily="18" charset="0"/>
            </a:rPr>
            <a:t>le tri </a:t>
          </a:r>
          <a:endParaRPr lang="fr-FR" sz="1600" b="1" dirty="0">
            <a:solidFill>
              <a:schemeClr val="tx1"/>
            </a:solidFill>
            <a:latin typeface="Times New Roman" panose="02020603050405020304" pitchFamily="18" charset="0"/>
            <a:cs typeface="Times New Roman" panose="02020603050405020304" pitchFamily="18" charset="0"/>
          </a:endParaRPr>
        </a:p>
      </dgm:t>
    </dgm:pt>
    <dgm:pt modelId="{1BEDC5F5-4CBB-4444-8CBE-752453AD5A12}" type="parTrans" cxnId="{5B336C00-0482-4F94-9EDB-DC8DF6F6D8CC}">
      <dgm:prSet/>
      <dgm:spPr/>
      <dgm:t>
        <a:bodyPr/>
        <a:lstStyle/>
        <a:p>
          <a:endParaRPr lang="fr-FR"/>
        </a:p>
      </dgm:t>
    </dgm:pt>
    <dgm:pt modelId="{FBC0C8FF-1ECF-450A-95F0-FFFC88CE3303}" type="sibTrans" cxnId="{5B336C00-0482-4F94-9EDB-DC8DF6F6D8CC}">
      <dgm:prSet/>
      <dgm:spPr/>
      <dgm:t>
        <a:bodyPr/>
        <a:lstStyle/>
        <a:p>
          <a:endParaRPr lang="fr-FR"/>
        </a:p>
      </dgm:t>
    </dgm:pt>
    <dgm:pt modelId="{D2622B6B-9ED6-4462-9B9D-A2E9878E58F0}">
      <dgm:prSet phldrT="[Texte]"/>
      <dgm:spPr/>
      <dgm:t>
        <a:bodyPr/>
        <a:lstStyle/>
        <a:p>
          <a:endParaRPr lang="fr-FR" dirty="0"/>
        </a:p>
      </dgm:t>
    </dgm:pt>
    <dgm:pt modelId="{959E96E7-7C0F-44F4-879C-AAC7B9BA27CA}" type="parTrans" cxnId="{327B9466-AA45-446D-BF91-CB82F9F7398F}">
      <dgm:prSet/>
      <dgm:spPr/>
      <dgm:t>
        <a:bodyPr/>
        <a:lstStyle/>
        <a:p>
          <a:endParaRPr lang="fr-FR"/>
        </a:p>
      </dgm:t>
    </dgm:pt>
    <dgm:pt modelId="{D323C169-10C7-41AC-9F71-AB09548C98D0}" type="sibTrans" cxnId="{327B9466-AA45-446D-BF91-CB82F9F7398F}">
      <dgm:prSet/>
      <dgm:spPr/>
      <dgm:t>
        <a:bodyPr/>
        <a:lstStyle/>
        <a:p>
          <a:endParaRPr lang="fr-FR"/>
        </a:p>
      </dgm:t>
    </dgm:pt>
    <dgm:pt modelId="{5135FF4C-4CBC-4D66-929B-EEE48709ECD2}">
      <dgm:prSet/>
      <dgm:spPr/>
      <dgm:t>
        <a:bodyPr/>
        <a:lstStyle/>
        <a:p>
          <a:r>
            <a:rPr lang="fr-FR" b="1" dirty="0" err="1" smtClean="0">
              <a:solidFill>
                <a:schemeClr val="tx1"/>
              </a:solidFill>
              <a:latin typeface="Times New Roman" panose="02020603050405020304" pitchFamily="18" charset="0"/>
              <a:cs typeface="Times New Roman" panose="02020603050405020304" pitchFamily="18" charset="0"/>
            </a:rPr>
            <a:t>Groupby</a:t>
          </a:r>
          <a:r>
            <a:rPr lang="fr-FR" b="1" dirty="0" smtClean="0">
              <a:solidFill>
                <a:schemeClr val="tx1"/>
              </a:solidFill>
              <a:latin typeface="Times New Roman" panose="02020603050405020304" pitchFamily="18" charset="0"/>
              <a:cs typeface="Times New Roman" panose="02020603050405020304" pitchFamily="18" charset="0"/>
            </a:rPr>
            <a:t>()</a:t>
          </a:r>
          <a:endParaRPr lang="fr-FR" b="1" dirty="0">
            <a:solidFill>
              <a:schemeClr val="tx1"/>
            </a:solidFill>
            <a:latin typeface="Times New Roman" panose="02020603050405020304" pitchFamily="18" charset="0"/>
            <a:cs typeface="Times New Roman" panose="02020603050405020304" pitchFamily="18" charset="0"/>
          </a:endParaRPr>
        </a:p>
      </dgm:t>
    </dgm:pt>
    <dgm:pt modelId="{7E0F9431-261A-4774-A973-DB90DA04DC64}" type="parTrans" cxnId="{D5DFCDDB-BCE0-4D9B-BDC6-61F25A5018E2}">
      <dgm:prSet/>
      <dgm:spPr/>
      <dgm:t>
        <a:bodyPr/>
        <a:lstStyle/>
        <a:p>
          <a:endParaRPr lang="fr-FR"/>
        </a:p>
      </dgm:t>
    </dgm:pt>
    <dgm:pt modelId="{61287F2D-A3A6-4EE3-9E35-C9E306F8DF3F}" type="sibTrans" cxnId="{D5DFCDDB-BCE0-4D9B-BDC6-61F25A5018E2}">
      <dgm:prSet/>
      <dgm:spPr/>
      <dgm:t>
        <a:bodyPr/>
        <a:lstStyle/>
        <a:p>
          <a:endParaRPr lang="fr-FR"/>
        </a:p>
      </dgm:t>
    </dgm:pt>
    <dgm:pt modelId="{D875323C-1D9C-446B-B6B2-2510BE6BAEF4}">
      <dgm:prSet/>
      <dgm:spPr/>
      <dgm:t>
        <a:bodyPr/>
        <a:lstStyle/>
        <a:p>
          <a:r>
            <a:rPr lang="fr-FR" dirty="0" smtClean="0"/>
            <a:t>Organisation séquentielle d'éléments selon un ordre spécifique, visant à faciliter la recherche ou l'analyse des données.</a:t>
          </a:r>
          <a:endParaRPr lang="fr-FR" dirty="0"/>
        </a:p>
      </dgm:t>
    </dgm:pt>
    <dgm:pt modelId="{1CEBB57F-1009-4DFB-BB86-C157B29520A0}" type="parTrans" cxnId="{99954278-2775-4B9B-9769-54AE39E2A0DC}">
      <dgm:prSet/>
      <dgm:spPr/>
      <dgm:t>
        <a:bodyPr/>
        <a:lstStyle/>
        <a:p>
          <a:endParaRPr lang="fr-FR"/>
        </a:p>
      </dgm:t>
    </dgm:pt>
    <dgm:pt modelId="{C35B8B51-52CA-41B7-90C9-0BDA83976B64}" type="sibTrans" cxnId="{99954278-2775-4B9B-9769-54AE39E2A0DC}">
      <dgm:prSet/>
      <dgm:spPr/>
      <dgm:t>
        <a:bodyPr/>
        <a:lstStyle/>
        <a:p>
          <a:endParaRPr lang="fr-FR"/>
        </a:p>
      </dgm:t>
    </dgm:pt>
    <dgm:pt modelId="{88C2EADD-2617-4A05-ABD3-7D754DD629CF}">
      <dgm:prSet/>
      <dgm:spPr/>
      <dgm:t>
        <a:bodyPr/>
        <a:lstStyle/>
        <a:p>
          <a:endParaRPr lang="fr-FR" dirty="0"/>
        </a:p>
      </dgm:t>
    </dgm:pt>
    <dgm:pt modelId="{E3A8CD0B-3291-4AEF-AD3D-867BEA65BC00}" type="parTrans" cxnId="{14D6B364-C892-4B81-B888-EDCAF6FC5D0A}">
      <dgm:prSet/>
      <dgm:spPr/>
      <dgm:t>
        <a:bodyPr/>
        <a:lstStyle/>
        <a:p>
          <a:endParaRPr lang="fr-FR"/>
        </a:p>
      </dgm:t>
    </dgm:pt>
    <dgm:pt modelId="{6BAC002C-3171-49E9-9F99-FCCFE63C995C}" type="sibTrans" cxnId="{14D6B364-C892-4B81-B888-EDCAF6FC5D0A}">
      <dgm:prSet/>
      <dgm:spPr/>
      <dgm:t>
        <a:bodyPr/>
        <a:lstStyle/>
        <a:p>
          <a:endParaRPr lang="fr-FR"/>
        </a:p>
      </dgm:t>
    </dgm:pt>
    <dgm:pt modelId="{28D1422B-DFBA-46C8-AA1E-B99D16CB78E7}">
      <dgm:prSet/>
      <dgm:spPr/>
      <dgm:t>
        <a:bodyPr/>
        <a:lstStyle/>
        <a:p>
          <a:r>
            <a:rPr lang="fr-FR" smtClean="0"/>
            <a:t>Méthode de la bibliothèque pandas permettant de regrouper des données en fonction d'une ou plusieurs colonnes, facilitant l'agrégation et l'analyse groupée.</a:t>
          </a:r>
          <a:endParaRPr lang="fr-FR"/>
        </a:p>
      </dgm:t>
    </dgm:pt>
    <dgm:pt modelId="{43DE435D-B64C-44DF-B0D4-989D50073AA1}" type="parTrans" cxnId="{20FCCAE3-17EB-4C77-8D0F-C8277362DAC8}">
      <dgm:prSet/>
      <dgm:spPr/>
      <dgm:t>
        <a:bodyPr/>
        <a:lstStyle/>
        <a:p>
          <a:endParaRPr lang="fr-FR"/>
        </a:p>
      </dgm:t>
    </dgm:pt>
    <dgm:pt modelId="{A5F88581-E7C4-4C34-A416-B9299F002AD4}" type="sibTrans" cxnId="{20FCCAE3-17EB-4C77-8D0F-C8277362DAC8}">
      <dgm:prSet/>
      <dgm:spPr/>
      <dgm:t>
        <a:bodyPr/>
        <a:lstStyle/>
        <a:p>
          <a:endParaRPr lang="fr-FR"/>
        </a:p>
      </dgm:t>
    </dgm:pt>
    <dgm:pt modelId="{E01C7095-6CEA-4D41-B22A-7EA4F66332AC}">
      <dgm:prSet/>
      <dgm:spPr/>
      <dgm:t>
        <a:bodyPr/>
        <a:lstStyle/>
        <a:p>
          <a:endParaRPr lang="fr-FR"/>
        </a:p>
      </dgm:t>
    </dgm:pt>
    <dgm:pt modelId="{DA30A2CD-AFB8-4BD2-8346-B7C919EAF57C}" type="parTrans" cxnId="{102CF121-18A8-4747-89B0-44809D3AC18F}">
      <dgm:prSet/>
      <dgm:spPr/>
      <dgm:t>
        <a:bodyPr/>
        <a:lstStyle/>
        <a:p>
          <a:endParaRPr lang="fr-FR"/>
        </a:p>
      </dgm:t>
    </dgm:pt>
    <dgm:pt modelId="{EA601559-AD6C-482B-B92C-2E51D00A8717}" type="sibTrans" cxnId="{102CF121-18A8-4747-89B0-44809D3AC18F}">
      <dgm:prSet/>
      <dgm:spPr/>
      <dgm:t>
        <a:bodyPr/>
        <a:lstStyle/>
        <a:p>
          <a:endParaRPr lang="fr-FR"/>
        </a:p>
      </dgm:t>
    </dgm:pt>
    <dgm:pt modelId="{9C29F11F-CF62-471C-AB46-5BE96D18DA85}" type="pres">
      <dgm:prSet presAssocID="{CDB6F197-F196-4784-AECA-AEAE6266748D}" presName="linear" presStyleCnt="0">
        <dgm:presLayoutVars>
          <dgm:dir/>
          <dgm:animLvl val="lvl"/>
          <dgm:resizeHandles val="exact"/>
        </dgm:presLayoutVars>
      </dgm:prSet>
      <dgm:spPr/>
      <dgm:t>
        <a:bodyPr/>
        <a:lstStyle/>
        <a:p>
          <a:endParaRPr lang="fr-FR"/>
        </a:p>
      </dgm:t>
    </dgm:pt>
    <dgm:pt modelId="{B782A204-D8D9-448F-8D5D-BA1633E15AF1}" type="pres">
      <dgm:prSet presAssocID="{EC6139BD-7D66-4532-B74E-30E386CD9A3F}" presName="parentLin" presStyleCnt="0"/>
      <dgm:spPr/>
      <dgm:t>
        <a:bodyPr/>
        <a:lstStyle/>
        <a:p>
          <a:endParaRPr lang="fr-FR"/>
        </a:p>
      </dgm:t>
    </dgm:pt>
    <dgm:pt modelId="{32AE05FA-A720-48A2-8109-9EDEF00AE25C}" type="pres">
      <dgm:prSet presAssocID="{EC6139BD-7D66-4532-B74E-30E386CD9A3F}" presName="parentLeftMargin" presStyleLbl="node1" presStyleIdx="0" presStyleCnt="4"/>
      <dgm:spPr/>
      <dgm:t>
        <a:bodyPr/>
        <a:lstStyle/>
        <a:p>
          <a:endParaRPr lang="fr-FR"/>
        </a:p>
      </dgm:t>
    </dgm:pt>
    <dgm:pt modelId="{AEB8F432-0C42-49DA-9B7C-B05A5B090C7D}" type="pres">
      <dgm:prSet presAssocID="{EC6139BD-7D66-4532-B74E-30E386CD9A3F}" presName="parentText" presStyleLbl="node1" presStyleIdx="0" presStyleCnt="4">
        <dgm:presLayoutVars>
          <dgm:chMax val="0"/>
          <dgm:bulletEnabled val="1"/>
        </dgm:presLayoutVars>
      </dgm:prSet>
      <dgm:spPr/>
      <dgm:t>
        <a:bodyPr/>
        <a:lstStyle/>
        <a:p>
          <a:endParaRPr lang="fr-FR"/>
        </a:p>
      </dgm:t>
    </dgm:pt>
    <dgm:pt modelId="{B7DF8C95-E2B2-4E1D-B563-4D5A449ABC49}" type="pres">
      <dgm:prSet presAssocID="{EC6139BD-7D66-4532-B74E-30E386CD9A3F}" presName="negativeSpace" presStyleCnt="0"/>
      <dgm:spPr/>
      <dgm:t>
        <a:bodyPr/>
        <a:lstStyle/>
        <a:p>
          <a:endParaRPr lang="fr-FR"/>
        </a:p>
      </dgm:t>
    </dgm:pt>
    <dgm:pt modelId="{FFCE22C5-D2A8-4CE9-AB14-56288F6B20ED}" type="pres">
      <dgm:prSet presAssocID="{EC6139BD-7D66-4532-B74E-30E386CD9A3F}" presName="childText" presStyleLbl="conFgAcc1" presStyleIdx="0" presStyleCnt="4">
        <dgm:presLayoutVars>
          <dgm:bulletEnabled val="1"/>
        </dgm:presLayoutVars>
      </dgm:prSet>
      <dgm:spPr/>
      <dgm:t>
        <a:bodyPr/>
        <a:lstStyle/>
        <a:p>
          <a:endParaRPr lang="fr-FR"/>
        </a:p>
      </dgm:t>
    </dgm:pt>
    <dgm:pt modelId="{F4714F42-39A4-431D-94DF-D2087F7BC1D7}" type="pres">
      <dgm:prSet presAssocID="{1CADDD34-BE60-4AE4-8093-223E66C3FA6F}" presName="spaceBetweenRectangles" presStyleCnt="0"/>
      <dgm:spPr/>
      <dgm:t>
        <a:bodyPr/>
        <a:lstStyle/>
        <a:p>
          <a:endParaRPr lang="fr-FR"/>
        </a:p>
      </dgm:t>
    </dgm:pt>
    <dgm:pt modelId="{CCC163F7-A79E-4B57-BF0E-E97A96AC5264}" type="pres">
      <dgm:prSet presAssocID="{F06B4291-88C4-4252-8BF0-97FEAF32AF24}" presName="parentLin" presStyleCnt="0"/>
      <dgm:spPr/>
      <dgm:t>
        <a:bodyPr/>
        <a:lstStyle/>
        <a:p>
          <a:endParaRPr lang="fr-FR"/>
        </a:p>
      </dgm:t>
    </dgm:pt>
    <dgm:pt modelId="{3A4BBE4B-20D7-4F14-9D2E-2F805AE08582}" type="pres">
      <dgm:prSet presAssocID="{F06B4291-88C4-4252-8BF0-97FEAF32AF24}" presName="parentLeftMargin" presStyleLbl="node1" presStyleIdx="0" presStyleCnt="4"/>
      <dgm:spPr/>
      <dgm:t>
        <a:bodyPr/>
        <a:lstStyle/>
        <a:p>
          <a:endParaRPr lang="fr-FR"/>
        </a:p>
      </dgm:t>
    </dgm:pt>
    <dgm:pt modelId="{8292E95C-BBE8-46EE-AE5E-DBF4067EC1A6}" type="pres">
      <dgm:prSet presAssocID="{F06B4291-88C4-4252-8BF0-97FEAF32AF24}" presName="parentText" presStyleLbl="node1" presStyleIdx="1" presStyleCnt="4">
        <dgm:presLayoutVars>
          <dgm:chMax val="0"/>
          <dgm:bulletEnabled val="1"/>
        </dgm:presLayoutVars>
      </dgm:prSet>
      <dgm:spPr/>
      <dgm:t>
        <a:bodyPr/>
        <a:lstStyle/>
        <a:p>
          <a:endParaRPr lang="fr-FR"/>
        </a:p>
      </dgm:t>
    </dgm:pt>
    <dgm:pt modelId="{9DB3E7E0-A52B-41AF-8649-DA68947DD1C4}" type="pres">
      <dgm:prSet presAssocID="{F06B4291-88C4-4252-8BF0-97FEAF32AF24}" presName="negativeSpace" presStyleCnt="0"/>
      <dgm:spPr/>
      <dgm:t>
        <a:bodyPr/>
        <a:lstStyle/>
        <a:p>
          <a:endParaRPr lang="fr-FR"/>
        </a:p>
      </dgm:t>
    </dgm:pt>
    <dgm:pt modelId="{7056A63C-FFD7-4DB4-A7B9-3296D11E8948}" type="pres">
      <dgm:prSet presAssocID="{F06B4291-88C4-4252-8BF0-97FEAF32AF24}" presName="childText" presStyleLbl="conFgAcc1" presStyleIdx="1" presStyleCnt="4">
        <dgm:presLayoutVars>
          <dgm:bulletEnabled val="1"/>
        </dgm:presLayoutVars>
      </dgm:prSet>
      <dgm:spPr/>
      <dgm:t>
        <a:bodyPr/>
        <a:lstStyle/>
        <a:p>
          <a:endParaRPr lang="fr-FR"/>
        </a:p>
      </dgm:t>
    </dgm:pt>
    <dgm:pt modelId="{3EFFE979-6D0F-43FA-8BC1-05A0EC6403F6}" type="pres">
      <dgm:prSet presAssocID="{A6183CFB-EDC4-4D1D-835F-C88DB5034EE2}" presName="spaceBetweenRectangles" presStyleCnt="0"/>
      <dgm:spPr/>
      <dgm:t>
        <a:bodyPr/>
        <a:lstStyle/>
        <a:p>
          <a:endParaRPr lang="fr-FR"/>
        </a:p>
      </dgm:t>
    </dgm:pt>
    <dgm:pt modelId="{014E1A60-04EC-4CF8-AC86-C1C2B60916CB}" type="pres">
      <dgm:prSet presAssocID="{06A15FA3-A475-4452-8599-15F6D9BF0C87}" presName="parentLin" presStyleCnt="0"/>
      <dgm:spPr/>
      <dgm:t>
        <a:bodyPr/>
        <a:lstStyle/>
        <a:p>
          <a:endParaRPr lang="fr-FR"/>
        </a:p>
      </dgm:t>
    </dgm:pt>
    <dgm:pt modelId="{7B9F55B2-700A-4497-85EF-2EBFA2B564E8}" type="pres">
      <dgm:prSet presAssocID="{06A15FA3-A475-4452-8599-15F6D9BF0C87}" presName="parentLeftMargin" presStyleLbl="node1" presStyleIdx="1" presStyleCnt="4"/>
      <dgm:spPr/>
      <dgm:t>
        <a:bodyPr/>
        <a:lstStyle/>
        <a:p>
          <a:endParaRPr lang="fr-FR"/>
        </a:p>
      </dgm:t>
    </dgm:pt>
    <dgm:pt modelId="{E84BFD6E-D705-48D2-8FA3-86F345C4088E}" type="pres">
      <dgm:prSet presAssocID="{06A15FA3-A475-4452-8599-15F6D9BF0C87}" presName="parentText" presStyleLbl="node1" presStyleIdx="2" presStyleCnt="4">
        <dgm:presLayoutVars>
          <dgm:chMax val="0"/>
          <dgm:bulletEnabled val="1"/>
        </dgm:presLayoutVars>
      </dgm:prSet>
      <dgm:spPr/>
      <dgm:t>
        <a:bodyPr/>
        <a:lstStyle/>
        <a:p>
          <a:endParaRPr lang="fr-FR"/>
        </a:p>
      </dgm:t>
    </dgm:pt>
    <dgm:pt modelId="{FB6D168D-39CC-4693-8411-7391C04A6989}" type="pres">
      <dgm:prSet presAssocID="{06A15FA3-A475-4452-8599-15F6D9BF0C87}" presName="negativeSpace" presStyleCnt="0"/>
      <dgm:spPr/>
      <dgm:t>
        <a:bodyPr/>
        <a:lstStyle/>
        <a:p>
          <a:endParaRPr lang="fr-FR"/>
        </a:p>
      </dgm:t>
    </dgm:pt>
    <dgm:pt modelId="{E783B1A6-A7C9-478F-AB2D-E99B4C9DD84D}" type="pres">
      <dgm:prSet presAssocID="{06A15FA3-A475-4452-8599-15F6D9BF0C87}" presName="childText" presStyleLbl="conFgAcc1" presStyleIdx="2" presStyleCnt="4">
        <dgm:presLayoutVars>
          <dgm:bulletEnabled val="1"/>
        </dgm:presLayoutVars>
      </dgm:prSet>
      <dgm:spPr/>
      <dgm:t>
        <a:bodyPr/>
        <a:lstStyle/>
        <a:p>
          <a:endParaRPr lang="fr-FR"/>
        </a:p>
      </dgm:t>
    </dgm:pt>
    <dgm:pt modelId="{5BDC2E94-767C-483B-ADE2-F5E33CBB3824}" type="pres">
      <dgm:prSet presAssocID="{FBC0C8FF-1ECF-450A-95F0-FFFC88CE3303}" presName="spaceBetweenRectangles" presStyleCnt="0"/>
      <dgm:spPr/>
      <dgm:t>
        <a:bodyPr/>
        <a:lstStyle/>
        <a:p>
          <a:endParaRPr lang="fr-FR"/>
        </a:p>
      </dgm:t>
    </dgm:pt>
    <dgm:pt modelId="{AEAA5558-2D2D-4050-9953-A93C0553BDDC}" type="pres">
      <dgm:prSet presAssocID="{5135FF4C-4CBC-4D66-929B-EEE48709ECD2}" presName="parentLin" presStyleCnt="0"/>
      <dgm:spPr/>
      <dgm:t>
        <a:bodyPr/>
        <a:lstStyle/>
        <a:p>
          <a:endParaRPr lang="fr-FR"/>
        </a:p>
      </dgm:t>
    </dgm:pt>
    <dgm:pt modelId="{BE1832D5-456D-4874-8DE9-00D0B58A06C5}" type="pres">
      <dgm:prSet presAssocID="{5135FF4C-4CBC-4D66-929B-EEE48709ECD2}" presName="parentLeftMargin" presStyleLbl="node1" presStyleIdx="2" presStyleCnt="4"/>
      <dgm:spPr/>
      <dgm:t>
        <a:bodyPr/>
        <a:lstStyle/>
        <a:p>
          <a:endParaRPr lang="fr-FR"/>
        </a:p>
      </dgm:t>
    </dgm:pt>
    <dgm:pt modelId="{A15D737D-BCC6-41BC-B94B-462513472F22}" type="pres">
      <dgm:prSet presAssocID="{5135FF4C-4CBC-4D66-929B-EEE48709ECD2}" presName="parentText" presStyleLbl="node1" presStyleIdx="3" presStyleCnt="4">
        <dgm:presLayoutVars>
          <dgm:chMax val="0"/>
          <dgm:bulletEnabled val="1"/>
        </dgm:presLayoutVars>
      </dgm:prSet>
      <dgm:spPr/>
      <dgm:t>
        <a:bodyPr/>
        <a:lstStyle/>
        <a:p>
          <a:endParaRPr lang="fr-FR"/>
        </a:p>
      </dgm:t>
    </dgm:pt>
    <dgm:pt modelId="{96B59422-5DB8-4B5B-BED1-5CBA343031A3}" type="pres">
      <dgm:prSet presAssocID="{5135FF4C-4CBC-4D66-929B-EEE48709ECD2}" presName="negativeSpace" presStyleCnt="0"/>
      <dgm:spPr/>
      <dgm:t>
        <a:bodyPr/>
        <a:lstStyle/>
        <a:p>
          <a:endParaRPr lang="fr-FR"/>
        </a:p>
      </dgm:t>
    </dgm:pt>
    <dgm:pt modelId="{BF471F52-4D00-4F89-89D1-8F1F156ED51A}" type="pres">
      <dgm:prSet presAssocID="{5135FF4C-4CBC-4D66-929B-EEE48709ECD2}" presName="childText" presStyleLbl="conFgAcc1" presStyleIdx="3" presStyleCnt="4">
        <dgm:presLayoutVars>
          <dgm:bulletEnabled val="1"/>
        </dgm:presLayoutVars>
      </dgm:prSet>
      <dgm:spPr/>
      <dgm:t>
        <a:bodyPr/>
        <a:lstStyle/>
        <a:p>
          <a:endParaRPr lang="fr-FR"/>
        </a:p>
      </dgm:t>
    </dgm:pt>
  </dgm:ptLst>
  <dgm:cxnLst>
    <dgm:cxn modelId="{327B9466-AA45-446D-BF91-CB82F9F7398F}" srcId="{F06B4291-88C4-4252-8BF0-97FEAF32AF24}" destId="{D2622B6B-9ED6-4462-9B9D-A2E9878E58F0}" srcOrd="1" destOrd="0" parTransId="{959E96E7-7C0F-44F4-879C-AAC7B9BA27CA}" sibTransId="{D323C169-10C7-41AC-9F71-AB09548C98D0}"/>
    <dgm:cxn modelId="{14D6B364-C892-4B81-B888-EDCAF6FC5D0A}" srcId="{06A15FA3-A475-4452-8599-15F6D9BF0C87}" destId="{88C2EADD-2617-4A05-ABD3-7D754DD629CF}" srcOrd="1" destOrd="0" parTransId="{E3A8CD0B-3291-4AEF-AD3D-867BEA65BC00}" sibTransId="{6BAC002C-3171-49E9-9F99-FCCFE63C995C}"/>
    <dgm:cxn modelId="{B32BFA37-2205-4653-A6FB-D6F860A75285}" type="presOf" srcId="{EC6139BD-7D66-4532-B74E-30E386CD9A3F}" destId="{32AE05FA-A720-48A2-8109-9EDEF00AE25C}" srcOrd="0" destOrd="0" presId="urn:microsoft.com/office/officeart/2005/8/layout/list1"/>
    <dgm:cxn modelId="{AAF8C719-A46D-4971-9862-6D152A1B21D0}" type="presOf" srcId="{CDB6F197-F196-4784-AECA-AEAE6266748D}" destId="{9C29F11F-CF62-471C-AB46-5BE96D18DA85}" srcOrd="0" destOrd="0" presId="urn:microsoft.com/office/officeart/2005/8/layout/list1"/>
    <dgm:cxn modelId="{D5D5253B-C235-40D6-8B12-EB69DF3E3807}" type="presOf" srcId="{06A15FA3-A475-4452-8599-15F6D9BF0C87}" destId="{E84BFD6E-D705-48D2-8FA3-86F345C4088E}" srcOrd="1" destOrd="0" presId="urn:microsoft.com/office/officeart/2005/8/layout/list1"/>
    <dgm:cxn modelId="{1EC36A5E-F20E-4836-B932-72DDE542E551}" type="presOf" srcId="{F06B4291-88C4-4252-8BF0-97FEAF32AF24}" destId="{8292E95C-BBE8-46EE-AE5E-DBF4067EC1A6}" srcOrd="1" destOrd="0" presId="urn:microsoft.com/office/officeart/2005/8/layout/list1"/>
    <dgm:cxn modelId="{B92B3294-B0EE-4CDD-9F36-A927ED9EA8C3}" type="presOf" srcId="{06A15FA3-A475-4452-8599-15F6D9BF0C87}" destId="{7B9F55B2-700A-4497-85EF-2EBFA2B564E8}" srcOrd="0" destOrd="0" presId="urn:microsoft.com/office/officeart/2005/8/layout/list1"/>
    <dgm:cxn modelId="{20FCCAE3-17EB-4C77-8D0F-C8277362DAC8}" srcId="{5135FF4C-4CBC-4D66-929B-EEE48709ECD2}" destId="{28D1422B-DFBA-46C8-AA1E-B99D16CB78E7}" srcOrd="0" destOrd="0" parTransId="{43DE435D-B64C-44DF-B0D4-989D50073AA1}" sibTransId="{A5F88581-E7C4-4C34-A416-B9299F002AD4}"/>
    <dgm:cxn modelId="{0AEA300F-391A-4468-9C81-03F5614D45F9}" type="presOf" srcId="{5135FF4C-4CBC-4D66-929B-EEE48709ECD2}" destId="{A15D737D-BCC6-41BC-B94B-462513472F22}" srcOrd="1" destOrd="0" presId="urn:microsoft.com/office/officeart/2005/8/layout/list1"/>
    <dgm:cxn modelId="{102CF121-18A8-4747-89B0-44809D3AC18F}" srcId="{5135FF4C-4CBC-4D66-929B-EEE48709ECD2}" destId="{E01C7095-6CEA-4D41-B22A-7EA4F66332AC}" srcOrd="1" destOrd="0" parTransId="{DA30A2CD-AFB8-4BD2-8346-B7C919EAF57C}" sibTransId="{EA601559-AD6C-482B-B92C-2E51D00A8717}"/>
    <dgm:cxn modelId="{935DB3D3-EC7D-4D1E-9E77-78B8D1B8AFF1}" srcId="{F06B4291-88C4-4252-8BF0-97FEAF32AF24}" destId="{55D0608C-5881-4756-ABB7-D7291C937485}" srcOrd="0" destOrd="0" parTransId="{D8E55556-4A71-43AD-BFA4-68A559C03A88}" sibTransId="{6B827EC6-405B-4E92-A7CD-89F2C74F8940}"/>
    <dgm:cxn modelId="{BABB209E-EBC2-4271-A83B-272CB4A314E9}" type="presOf" srcId="{5135FF4C-4CBC-4D66-929B-EEE48709ECD2}" destId="{BE1832D5-456D-4874-8DE9-00D0B58A06C5}" srcOrd="0" destOrd="0" presId="urn:microsoft.com/office/officeart/2005/8/layout/list1"/>
    <dgm:cxn modelId="{A9D92FC6-77D3-4111-867F-800D702CBD3D}" type="presOf" srcId="{D2622B6B-9ED6-4462-9B9D-A2E9878E58F0}" destId="{7056A63C-FFD7-4DB4-A7B9-3296D11E8948}" srcOrd="0" destOrd="1" presId="urn:microsoft.com/office/officeart/2005/8/layout/list1"/>
    <dgm:cxn modelId="{699CC1E7-33C7-4A14-B4CF-B8C3361619DA}" type="presOf" srcId="{F06B4291-88C4-4252-8BF0-97FEAF32AF24}" destId="{3A4BBE4B-20D7-4F14-9D2E-2F805AE08582}" srcOrd="0" destOrd="0" presId="urn:microsoft.com/office/officeart/2005/8/layout/list1"/>
    <dgm:cxn modelId="{26B03428-AB2D-411A-9007-B9AC94FEB1BF}" type="presOf" srcId="{28D1422B-DFBA-46C8-AA1E-B99D16CB78E7}" destId="{BF471F52-4D00-4F89-89D1-8F1F156ED51A}" srcOrd="0" destOrd="0" presId="urn:microsoft.com/office/officeart/2005/8/layout/list1"/>
    <dgm:cxn modelId="{384B064B-B402-41CD-A9D3-D62C1103465B}" type="presOf" srcId="{D875323C-1D9C-446B-B6B2-2510BE6BAEF4}" destId="{E783B1A6-A7C9-478F-AB2D-E99B4C9DD84D}" srcOrd="0" destOrd="0" presId="urn:microsoft.com/office/officeart/2005/8/layout/list1"/>
    <dgm:cxn modelId="{41BB7345-6402-4042-9CBF-5A5826317DAC}" type="presOf" srcId="{EC6139BD-7D66-4532-B74E-30E386CD9A3F}" destId="{AEB8F432-0C42-49DA-9B7C-B05A5B090C7D}" srcOrd="1" destOrd="0" presId="urn:microsoft.com/office/officeart/2005/8/layout/list1"/>
    <dgm:cxn modelId="{D5DFCDDB-BCE0-4D9B-BDC6-61F25A5018E2}" srcId="{CDB6F197-F196-4784-AECA-AEAE6266748D}" destId="{5135FF4C-4CBC-4D66-929B-EEE48709ECD2}" srcOrd="3" destOrd="0" parTransId="{7E0F9431-261A-4774-A973-DB90DA04DC64}" sibTransId="{61287F2D-A3A6-4EE3-9E35-C9E306F8DF3F}"/>
    <dgm:cxn modelId="{AD49D43E-F49F-49CD-984B-51C873F6D92B}" srcId="{EC6139BD-7D66-4532-B74E-30E386CD9A3F}" destId="{CFD45F8B-7BAF-42E8-9CD4-57CB3E96905F}" srcOrd="0" destOrd="0" parTransId="{54288D4C-A8B9-48B3-85E9-5D7AA59B12B6}" sibTransId="{D151F143-232A-4B1F-8967-6C3A34726774}"/>
    <dgm:cxn modelId="{F940D884-8016-4C9A-8D04-48A0608998D1}" type="presOf" srcId="{E01C7095-6CEA-4D41-B22A-7EA4F66332AC}" destId="{BF471F52-4D00-4F89-89D1-8F1F156ED51A}" srcOrd="0" destOrd="1" presId="urn:microsoft.com/office/officeart/2005/8/layout/list1"/>
    <dgm:cxn modelId="{66EF01C5-B81C-428E-ACB4-7FF5FA71086E}" srcId="{CDB6F197-F196-4784-AECA-AEAE6266748D}" destId="{EC6139BD-7D66-4532-B74E-30E386CD9A3F}" srcOrd="0" destOrd="0" parTransId="{739A96DF-4CB4-4A49-84FE-EE22BCD89F87}" sibTransId="{1CADDD34-BE60-4AE4-8093-223E66C3FA6F}"/>
    <dgm:cxn modelId="{1AE9CF1C-C5DF-45AE-A26F-998F682F7701}" type="presOf" srcId="{55D0608C-5881-4756-ABB7-D7291C937485}" destId="{7056A63C-FFD7-4DB4-A7B9-3296D11E8948}" srcOrd="0" destOrd="0" presId="urn:microsoft.com/office/officeart/2005/8/layout/list1"/>
    <dgm:cxn modelId="{C8034836-D4E1-4A16-A667-B571908036D9}" type="presOf" srcId="{88C2EADD-2617-4A05-ABD3-7D754DD629CF}" destId="{E783B1A6-A7C9-478F-AB2D-E99B4C9DD84D}" srcOrd="0" destOrd="1" presId="urn:microsoft.com/office/officeart/2005/8/layout/list1"/>
    <dgm:cxn modelId="{8F206261-2B9A-4FDE-A674-1AF9C6A811FC}" type="presOf" srcId="{CFD45F8B-7BAF-42E8-9CD4-57CB3E96905F}" destId="{FFCE22C5-D2A8-4CE9-AB14-56288F6B20ED}" srcOrd="0" destOrd="0" presId="urn:microsoft.com/office/officeart/2005/8/layout/list1"/>
    <dgm:cxn modelId="{5B336C00-0482-4F94-9EDB-DC8DF6F6D8CC}" srcId="{CDB6F197-F196-4784-AECA-AEAE6266748D}" destId="{06A15FA3-A475-4452-8599-15F6D9BF0C87}" srcOrd="2" destOrd="0" parTransId="{1BEDC5F5-4CBB-4444-8CBE-752453AD5A12}" sibTransId="{FBC0C8FF-1ECF-450A-95F0-FFFC88CE3303}"/>
    <dgm:cxn modelId="{99954278-2775-4B9B-9769-54AE39E2A0DC}" srcId="{06A15FA3-A475-4452-8599-15F6D9BF0C87}" destId="{D875323C-1D9C-446B-B6B2-2510BE6BAEF4}" srcOrd="0" destOrd="0" parTransId="{1CEBB57F-1009-4DFB-BB86-C157B29520A0}" sibTransId="{C35B8B51-52CA-41B7-90C9-0BDA83976B64}"/>
    <dgm:cxn modelId="{31ADBEB4-1529-4A3E-97AA-99F045637536}" srcId="{CDB6F197-F196-4784-AECA-AEAE6266748D}" destId="{F06B4291-88C4-4252-8BF0-97FEAF32AF24}" srcOrd="1" destOrd="0" parTransId="{F3AA8A65-EE69-4F25-8398-72555662563A}" sibTransId="{A6183CFB-EDC4-4D1D-835F-C88DB5034EE2}"/>
    <dgm:cxn modelId="{74B0EBA6-20D9-4C09-BE28-DAF5AB1CB941}" type="presParOf" srcId="{9C29F11F-CF62-471C-AB46-5BE96D18DA85}" destId="{B782A204-D8D9-448F-8D5D-BA1633E15AF1}" srcOrd="0" destOrd="0" presId="urn:microsoft.com/office/officeart/2005/8/layout/list1"/>
    <dgm:cxn modelId="{EC50EE30-6EBC-4186-8A33-EB65F2274911}" type="presParOf" srcId="{B782A204-D8D9-448F-8D5D-BA1633E15AF1}" destId="{32AE05FA-A720-48A2-8109-9EDEF00AE25C}" srcOrd="0" destOrd="0" presId="urn:microsoft.com/office/officeart/2005/8/layout/list1"/>
    <dgm:cxn modelId="{1C72C3E5-8190-48DD-98B7-A90FD4A8F3E0}" type="presParOf" srcId="{B782A204-D8D9-448F-8D5D-BA1633E15AF1}" destId="{AEB8F432-0C42-49DA-9B7C-B05A5B090C7D}" srcOrd="1" destOrd="0" presId="urn:microsoft.com/office/officeart/2005/8/layout/list1"/>
    <dgm:cxn modelId="{B82F507C-5F27-42BD-9F92-693CF2AB28DD}" type="presParOf" srcId="{9C29F11F-CF62-471C-AB46-5BE96D18DA85}" destId="{B7DF8C95-E2B2-4E1D-B563-4D5A449ABC49}" srcOrd="1" destOrd="0" presId="urn:microsoft.com/office/officeart/2005/8/layout/list1"/>
    <dgm:cxn modelId="{4561F9CE-9B86-457A-AA8B-80CB99CE61F7}" type="presParOf" srcId="{9C29F11F-CF62-471C-AB46-5BE96D18DA85}" destId="{FFCE22C5-D2A8-4CE9-AB14-56288F6B20ED}" srcOrd="2" destOrd="0" presId="urn:microsoft.com/office/officeart/2005/8/layout/list1"/>
    <dgm:cxn modelId="{2D5E2657-7A5D-40A1-ABDF-7B09C3812293}" type="presParOf" srcId="{9C29F11F-CF62-471C-AB46-5BE96D18DA85}" destId="{F4714F42-39A4-431D-94DF-D2087F7BC1D7}" srcOrd="3" destOrd="0" presId="urn:microsoft.com/office/officeart/2005/8/layout/list1"/>
    <dgm:cxn modelId="{63F49A63-A386-4652-8713-93C9A8F9DE86}" type="presParOf" srcId="{9C29F11F-CF62-471C-AB46-5BE96D18DA85}" destId="{CCC163F7-A79E-4B57-BF0E-E97A96AC5264}" srcOrd="4" destOrd="0" presId="urn:microsoft.com/office/officeart/2005/8/layout/list1"/>
    <dgm:cxn modelId="{C4528622-E981-4BF7-81D4-1B54974E0D3D}" type="presParOf" srcId="{CCC163F7-A79E-4B57-BF0E-E97A96AC5264}" destId="{3A4BBE4B-20D7-4F14-9D2E-2F805AE08582}" srcOrd="0" destOrd="0" presId="urn:microsoft.com/office/officeart/2005/8/layout/list1"/>
    <dgm:cxn modelId="{D8C6B72A-C2B8-4638-9D4E-72F3D9244A21}" type="presParOf" srcId="{CCC163F7-A79E-4B57-BF0E-E97A96AC5264}" destId="{8292E95C-BBE8-46EE-AE5E-DBF4067EC1A6}" srcOrd="1" destOrd="0" presId="urn:microsoft.com/office/officeart/2005/8/layout/list1"/>
    <dgm:cxn modelId="{E3739657-778D-4864-93DE-F4F6C2FA9420}" type="presParOf" srcId="{9C29F11F-CF62-471C-AB46-5BE96D18DA85}" destId="{9DB3E7E0-A52B-41AF-8649-DA68947DD1C4}" srcOrd="5" destOrd="0" presId="urn:microsoft.com/office/officeart/2005/8/layout/list1"/>
    <dgm:cxn modelId="{EBBBC074-868B-4AAA-BB95-FBF51AB39576}" type="presParOf" srcId="{9C29F11F-CF62-471C-AB46-5BE96D18DA85}" destId="{7056A63C-FFD7-4DB4-A7B9-3296D11E8948}" srcOrd="6" destOrd="0" presId="urn:microsoft.com/office/officeart/2005/8/layout/list1"/>
    <dgm:cxn modelId="{63A39D2C-5ECF-43AC-B2B0-283F181D622C}" type="presParOf" srcId="{9C29F11F-CF62-471C-AB46-5BE96D18DA85}" destId="{3EFFE979-6D0F-43FA-8BC1-05A0EC6403F6}" srcOrd="7" destOrd="0" presId="urn:microsoft.com/office/officeart/2005/8/layout/list1"/>
    <dgm:cxn modelId="{85C51011-3820-4391-8A39-9DFD0E3FCAA5}" type="presParOf" srcId="{9C29F11F-CF62-471C-AB46-5BE96D18DA85}" destId="{014E1A60-04EC-4CF8-AC86-C1C2B60916CB}" srcOrd="8" destOrd="0" presId="urn:microsoft.com/office/officeart/2005/8/layout/list1"/>
    <dgm:cxn modelId="{CC751BEB-12C0-42AD-B521-472044BC0005}" type="presParOf" srcId="{014E1A60-04EC-4CF8-AC86-C1C2B60916CB}" destId="{7B9F55B2-700A-4497-85EF-2EBFA2B564E8}" srcOrd="0" destOrd="0" presId="urn:microsoft.com/office/officeart/2005/8/layout/list1"/>
    <dgm:cxn modelId="{7E187E05-C2A0-47F7-8092-745D730DDD53}" type="presParOf" srcId="{014E1A60-04EC-4CF8-AC86-C1C2B60916CB}" destId="{E84BFD6E-D705-48D2-8FA3-86F345C4088E}" srcOrd="1" destOrd="0" presId="urn:microsoft.com/office/officeart/2005/8/layout/list1"/>
    <dgm:cxn modelId="{E89D338A-6FFA-4602-BCED-435B68EFDB4E}" type="presParOf" srcId="{9C29F11F-CF62-471C-AB46-5BE96D18DA85}" destId="{FB6D168D-39CC-4693-8411-7391C04A6989}" srcOrd="9" destOrd="0" presId="urn:microsoft.com/office/officeart/2005/8/layout/list1"/>
    <dgm:cxn modelId="{740AA483-0D3E-41A9-87A1-BF0358AB467F}" type="presParOf" srcId="{9C29F11F-CF62-471C-AB46-5BE96D18DA85}" destId="{E783B1A6-A7C9-478F-AB2D-E99B4C9DD84D}" srcOrd="10" destOrd="0" presId="urn:microsoft.com/office/officeart/2005/8/layout/list1"/>
    <dgm:cxn modelId="{ACA0DD1C-3E7B-4916-8C72-C214719AB859}" type="presParOf" srcId="{9C29F11F-CF62-471C-AB46-5BE96D18DA85}" destId="{5BDC2E94-767C-483B-ADE2-F5E33CBB3824}" srcOrd="11" destOrd="0" presId="urn:microsoft.com/office/officeart/2005/8/layout/list1"/>
    <dgm:cxn modelId="{47B13007-2C09-469D-BE19-4D2AB0651F6A}" type="presParOf" srcId="{9C29F11F-CF62-471C-AB46-5BE96D18DA85}" destId="{AEAA5558-2D2D-4050-9953-A93C0553BDDC}" srcOrd="12" destOrd="0" presId="urn:microsoft.com/office/officeart/2005/8/layout/list1"/>
    <dgm:cxn modelId="{16BF574B-5922-4D49-8D8B-356B17809DB8}" type="presParOf" srcId="{AEAA5558-2D2D-4050-9953-A93C0553BDDC}" destId="{BE1832D5-456D-4874-8DE9-00D0B58A06C5}" srcOrd="0" destOrd="0" presId="urn:microsoft.com/office/officeart/2005/8/layout/list1"/>
    <dgm:cxn modelId="{030B1D5D-EB54-4C1E-9D04-13A6B9CB5BE6}" type="presParOf" srcId="{AEAA5558-2D2D-4050-9953-A93C0553BDDC}" destId="{A15D737D-BCC6-41BC-B94B-462513472F22}" srcOrd="1" destOrd="0" presId="urn:microsoft.com/office/officeart/2005/8/layout/list1"/>
    <dgm:cxn modelId="{AED14BBF-04AB-41ED-917C-8814AB31576F}" type="presParOf" srcId="{9C29F11F-CF62-471C-AB46-5BE96D18DA85}" destId="{96B59422-5DB8-4B5B-BED1-5CBA343031A3}" srcOrd="13" destOrd="0" presId="urn:microsoft.com/office/officeart/2005/8/layout/list1"/>
    <dgm:cxn modelId="{71D5E5F3-35AD-4A00-8678-7D27BD8D4FF6}" type="presParOf" srcId="{9C29F11F-CF62-471C-AB46-5BE96D18DA85}" destId="{BF471F52-4D00-4F89-89D1-8F1F156ED51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4D4358-5A6E-415A-BD9D-78367BD28DB9}" type="doc">
      <dgm:prSet loTypeId="urn:microsoft.com/office/officeart/2005/8/layout/cycle1" loCatId="cycle" qsTypeId="urn:microsoft.com/office/officeart/2005/8/quickstyle/3d1" qsCatId="3D" csTypeId="urn:microsoft.com/office/officeart/2005/8/colors/colorful1" csCatId="colorful" phldr="1"/>
      <dgm:spPr/>
      <dgm:t>
        <a:bodyPr/>
        <a:lstStyle/>
        <a:p>
          <a:endParaRPr lang="fr-FR"/>
        </a:p>
      </dgm:t>
    </dgm:pt>
    <dgm:pt modelId="{32D75B25-70D5-4F49-BD02-1F0F20D7250C}">
      <dgm:prSet phldrT="[Texte]"/>
      <dgm:spPr/>
      <dgm:t>
        <a:bodyPr/>
        <a:lstStyle/>
        <a:p>
          <a:r>
            <a:rPr lang="fr-FR" dirty="0" smtClean="0">
              <a:latin typeface="Times New Roman" panose="02020603050405020304" pitchFamily="18" charset="0"/>
              <a:cs typeface="Times New Roman" panose="02020603050405020304" pitchFamily="18" charset="0"/>
            </a:rPr>
            <a:t>De plus, ils incluent une recommandation d'investissement basée sur un seuil de volume défini</a:t>
          </a:r>
        </a:p>
        <a:p>
          <a:endParaRPr lang="fr-FR" dirty="0"/>
        </a:p>
      </dgm:t>
    </dgm:pt>
    <dgm:pt modelId="{383CB1EF-6C7E-4E63-8CE9-8457BFA64940}" type="parTrans" cxnId="{67268E62-41FB-49D8-8AD1-B227FF409100}">
      <dgm:prSet/>
      <dgm:spPr/>
      <dgm:t>
        <a:bodyPr/>
        <a:lstStyle/>
        <a:p>
          <a:endParaRPr lang="fr-FR"/>
        </a:p>
      </dgm:t>
    </dgm:pt>
    <dgm:pt modelId="{364A3557-B270-41AE-A0EF-B8F336EA20ED}" type="sibTrans" cxnId="{67268E62-41FB-49D8-8AD1-B227FF409100}">
      <dgm:prSet/>
      <dgm:spPr/>
      <dgm:t>
        <a:bodyPr/>
        <a:lstStyle/>
        <a:p>
          <a:endParaRPr lang="fr-FR"/>
        </a:p>
      </dgm:t>
    </dgm:pt>
    <dgm:pt modelId="{CFDEE08C-11A7-437D-9626-9E3B9DE91617}">
      <dgm:prSet custT="1"/>
      <dgm:spPr/>
      <dgm:t>
        <a:bodyPr/>
        <a:lstStyle/>
        <a:p>
          <a:r>
            <a:rPr lang="fr-FR" sz="1400" dirty="0" smtClean="0">
              <a:latin typeface="Times New Roman" panose="02020603050405020304" pitchFamily="18" charset="0"/>
              <a:cs typeface="Times New Roman" panose="02020603050405020304" pitchFamily="18" charset="0"/>
            </a:rPr>
            <a:t>L'objectif est de filtrer, regrouper et visualiser les données du marché financier du fichier "Yahoo-Finance.csv", en calculant des statistiques descriptives telles que la moyenne, la médiane et l'écart-type, et en créant des représentations graphiques pour l'analyse des colonnes '</a:t>
          </a:r>
          <a:r>
            <a:rPr lang="fr-FR" sz="1400" dirty="0" err="1" smtClean="0">
              <a:latin typeface="Times New Roman" panose="02020603050405020304" pitchFamily="18" charset="0"/>
              <a:cs typeface="Times New Roman" panose="02020603050405020304" pitchFamily="18" charset="0"/>
            </a:rPr>
            <a:t>Low</a:t>
          </a:r>
          <a:r>
            <a:rPr lang="fr-FR" sz="1400" dirty="0" smtClean="0">
              <a:latin typeface="Times New Roman" panose="02020603050405020304" pitchFamily="18" charset="0"/>
              <a:cs typeface="Times New Roman" panose="02020603050405020304" pitchFamily="18" charset="0"/>
            </a:rPr>
            <a:t>' et 'Close'.</a:t>
          </a:r>
        </a:p>
        <a:p>
          <a:r>
            <a:rPr lang="fr-FR" sz="1000" dirty="0" smtClean="0"/>
            <a:t>.</a:t>
          </a:r>
        </a:p>
      </dgm:t>
    </dgm:pt>
    <dgm:pt modelId="{B3535E55-DAD0-45A3-B6C2-7390A3D0B048}" type="parTrans" cxnId="{DBA26F6B-4C79-4AD7-BDC1-5DC8D10A718B}">
      <dgm:prSet/>
      <dgm:spPr/>
      <dgm:t>
        <a:bodyPr/>
        <a:lstStyle/>
        <a:p>
          <a:endParaRPr lang="fr-FR"/>
        </a:p>
      </dgm:t>
    </dgm:pt>
    <dgm:pt modelId="{7E47BCBD-C747-4FC7-A5BD-0CDF2A79B09C}" type="sibTrans" cxnId="{DBA26F6B-4C79-4AD7-BDC1-5DC8D10A718B}">
      <dgm:prSet/>
      <dgm:spPr/>
      <dgm:t>
        <a:bodyPr/>
        <a:lstStyle/>
        <a:p>
          <a:endParaRPr lang="fr-FR"/>
        </a:p>
      </dgm:t>
    </dgm:pt>
    <dgm:pt modelId="{AD1022C7-41FB-49D4-B152-4D555629E73B}">
      <dgm:prSet phldrT="[Texte]"/>
      <dgm:spPr/>
      <dgm:t>
        <a:bodyPr/>
        <a:lstStyle/>
        <a:p>
          <a:r>
            <a:rPr lang="fr-FR" dirty="0" smtClean="0"/>
            <a:t>Ces codes utilisent la bibliothèque Pandas pour lire, nettoyer et analyser des données financières provenant d'un fichier CSV.</a:t>
          </a:r>
        </a:p>
      </dgm:t>
    </dgm:pt>
    <dgm:pt modelId="{AEC98B45-246E-48A0-A622-63942477E4DF}" type="sibTrans" cxnId="{F9215610-9854-40B4-9C5D-81141EB13DE7}">
      <dgm:prSet/>
      <dgm:spPr/>
      <dgm:t>
        <a:bodyPr/>
        <a:lstStyle/>
        <a:p>
          <a:endParaRPr lang="fr-FR"/>
        </a:p>
      </dgm:t>
    </dgm:pt>
    <dgm:pt modelId="{AE0F08C7-DECA-45B8-9CF9-26B2C6D4356C}" type="parTrans" cxnId="{F9215610-9854-40B4-9C5D-81141EB13DE7}">
      <dgm:prSet/>
      <dgm:spPr/>
      <dgm:t>
        <a:bodyPr/>
        <a:lstStyle/>
        <a:p>
          <a:endParaRPr lang="fr-FR"/>
        </a:p>
      </dgm:t>
    </dgm:pt>
    <dgm:pt modelId="{5B79A22D-6277-4970-92DD-5FD0502BF5CD}" type="pres">
      <dgm:prSet presAssocID="{9B4D4358-5A6E-415A-BD9D-78367BD28DB9}" presName="cycle" presStyleCnt="0">
        <dgm:presLayoutVars>
          <dgm:dir/>
          <dgm:resizeHandles val="exact"/>
        </dgm:presLayoutVars>
      </dgm:prSet>
      <dgm:spPr/>
      <dgm:t>
        <a:bodyPr/>
        <a:lstStyle/>
        <a:p>
          <a:endParaRPr lang="fr-FR"/>
        </a:p>
      </dgm:t>
    </dgm:pt>
    <dgm:pt modelId="{69063689-5F15-4AD9-9796-191DE6CD6337}" type="pres">
      <dgm:prSet presAssocID="{32D75B25-70D5-4F49-BD02-1F0F20D7250C}" presName="dummy" presStyleCnt="0"/>
      <dgm:spPr/>
      <dgm:t>
        <a:bodyPr/>
        <a:lstStyle/>
        <a:p>
          <a:endParaRPr lang="fr-FR"/>
        </a:p>
      </dgm:t>
    </dgm:pt>
    <dgm:pt modelId="{5B32D9A0-6242-48A4-8C2E-9028329BC503}" type="pres">
      <dgm:prSet presAssocID="{32D75B25-70D5-4F49-BD02-1F0F20D7250C}" presName="node" presStyleLbl="revTx" presStyleIdx="0" presStyleCnt="3" custScaleX="119568" custScaleY="67940">
        <dgm:presLayoutVars>
          <dgm:bulletEnabled val="1"/>
        </dgm:presLayoutVars>
      </dgm:prSet>
      <dgm:spPr/>
      <dgm:t>
        <a:bodyPr/>
        <a:lstStyle/>
        <a:p>
          <a:endParaRPr lang="fr-FR"/>
        </a:p>
      </dgm:t>
    </dgm:pt>
    <dgm:pt modelId="{5941162B-9C5C-47CB-B706-0BE18136BA74}" type="pres">
      <dgm:prSet presAssocID="{364A3557-B270-41AE-A0EF-B8F336EA20ED}" presName="sibTrans" presStyleLbl="node1" presStyleIdx="0" presStyleCnt="3" custScaleX="120054" custScaleY="96683"/>
      <dgm:spPr/>
      <dgm:t>
        <a:bodyPr/>
        <a:lstStyle/>
        <a:p>
          <a:endParaRPr lang="fr-FR"/>
        </a:p>
      </dgm:t>
    </dgm:pt>
    <dgm:pt modelId="{C75DAB78-71BE-4CC2-A7A4-C4B01A316EF6}" type="pres">
      <dgm:prSet presAssocID="{AD1022C7-41FB-49D4-B152-4D555629E73B}" presName="dummy" presStyleCnt="0"/>
      <dgm:spPr/>
      <dgm:t>
        <a:bodyPr/>
        <a:lstStyle/>
        <a:p>
          <a:endParaRPr lang="fr-FR"/>
        </a:p>
      </dgm:t>
    </dgm:pt>
    <dgm:pt modelId="{703849D0-68C9-4798-8DAB-87A957D1ECB8}" type="pres">
      <dgm:prSet presAssocID="{AD1022C7-41FB-49D4-B152-4D555629E73B}" presName="node" presStyleLbl="revTx" presStyleIdx="1" presStyleCnt="3" custScaleX="107462">
        <dgm:presLayoutVars>
          <dgm:bulletEnabled val="1"/>
        </dgm:presLayoutVars>
      </dgm:prSet>
      <dgm:spPr/>
      <dgm:t>
        <a:bodyPr/>
        <a:lstStyle/>
        <a:p>
          <a:endParaRPr lang="fr-FR"/>
        </a:p>
      </dgm:t>
    </dgm:pt>
    <dgm:pt modelId="{332F2AD3-2C17-402E-A04D-4F7A5C065985}" type="pres">
      <dgm:prSet presAssocID="{AEC98B45-246E-48A0-A622-63942477E4DF}" presName="sibTrans" presStyleLbl="node1" presStyleIdx="1" presStyleCnt="3" custScaleX="141896" custScaleY="128324" custLinFactNeighborX="-1986" custLinFactNeighborY="-8025"/>
      <dgm:spPr/>
      <dgm:t>
        <a:bodyPr/>
        <a:lstStyle/>
        <a:p>
          <a:endParaRPr lang="fr-FR"/>
        </a:p>
      </dgm:t>
    </dgm:pt>
    <dgm:pt modelId="{3202C19D-3F2A-45AE-AD01-819F0419D6B4}" type="pres">
      <dgm:prSet presAssocID="{CFDEE08C-11A7-437D-9626-9E3B9DE91617}" presName="dummy" presStyleCnt="0"/>
      <dgm:spPr/>
      <dgm:t>
        <a:bodyPr/>
        <a:lstStyle/>
        <a:p>
          <a:endParaRPr lang="fr-FR"/>
        </a:p>
      </dgm:t>
    </dgm:pt>
    <dgm:pt modelId="{C73CA143-E29D-4E21-825A-E0D90DF59D05}" type="pres">
      <dgm:prSet presAssocID="{CFDEE08C-11A7-437D-9626-9E3B9DE91617}" presName="node" presStyleLbl="revTx" presStyleIdx="2" presStyleCnt="3" custScaleX="193057" custScaleY="107174" custRadScaleRad="140502" custRadScaleInc="-29581">
        <dgm:presLayoutVars>
          <dgm:bulletEnabled val="1"/>
        </dgm:presLayoutVars>
      </dgm:prSet>
      <dgm:spPr/>
      <dgm:t>
        <a:bodyPr/>
        <a:lstStyle/>
        <a:p>
          <a:endParaRPr lang="fr-FR"/>
        </a:p>
      </dgm:t>
    </dgm:pt>
    <dgm:pt modelId="{CD4FD646-46E9-4FE1-B47D-51BBD3C1168D}" type="pres">
      <dgm:prSet presAssocID="{7E47BCBD-C747-4FC7-A5BD-0CDF2A79B09C}" presName="sibTrans" presStyleLbl="node1" presStyleIdx="2" presStyleCnt="3"/>
      <dgm:spPr/>
      <dgm:t>
        <a:bodyPr/>
        <a:lstStyle/>
        <a:p>
          <a:endParaRPr lang="fr-FR"/>
        </a:p>
      </dgm:t>
    </dgm:pt>
  </dgm:ptLst>
  <dgm:cxnLst>
    <dgm:cxn modelId="{67268E62-41FB-49D8-8AD1-B227FF409100}" srcId="{9B4D4358-5A6E-415A-BD9D-78367BD28DB9}" destId="{32D75B25-70D5-4F49-BD02-1F0F20D7250C}" srcOrd="0" destOrd="0" parTransId="{383CB1EF-6C7E-4E63-8CE9-8457BFA64940}" sibTransId="{364A3557-B270-41AE-A0EF-B8F336EA20ED}"/>
    <dgm:cxn modelId="{F9215610-9854-40B4-9C5D-81141EB13DE7}" srcId="{9B4D4358-5A6E-415A-BD9D-78367BD28DB9}" destId="{AD1022C7-41FB-49D4-B152-4D555629E73B}" srcOrd="1" destOrd="0" parTransId="{AE0F08C7-DECA-45B8-9CF9-26B2C6D4356C}" sibTransId="{AEC98B45-246E-48A0-A622-63942477E4DF}"/>
    <dgm:cxn modelId="{AEBCCCC2-2A0C-4632-BFEC-595DBA57C2EB}" type="presOf" srcId="{32D75B25-70D5-4F49-BD02-1F0F20D7250C}" destId="{5B32D9A0-6242-48A4-8C2E-9028329BC503}" srcOrd="0" destOrd="0" presId="urn:microsoft.com/office/officeart/2005/8/layout/cycle1"/>
    <dgm:cxn modelId="{65E73AB2-CA2A-4A70-9B20-DCBC784D59D5}" type="presOf" srcId="{CFDEE08C-11A7-437D-9626-9E3B9DE91617}" destId="{C73CA143-E29D-4E21-825A-E0D90DF59D05}" srcOrd="0" destOrd="0" presId="urn:microsoft.com/office/officeart/2005/8/layout/cycle1"/>
    <dgm:cxn modelId="{B7E24499-6556-4436-8DF8-F441FCFE4CC7}" type="presOf" srcId="{AEC98B45-246E-48A0-A622-63942477E4DF}" destId="{332F2AD3-2C17-402E-A04D-4F7A5C065985}" srcOrd="0" destOrd="0" presId="urn:microsoft.com/office/officeart/2005/8/layout/cycle1"/>
    <dgm:cxn modelId="{C63AA69B-F571-46D3-B937-6A4131F146E2}" type="presOf" srcId="{7E47BCBD-C747-4FC7-A5BD-0CDF2A79B09C}" destId="{CD4FD646-46E9-4FE1-B47D-51BBD3C1168D}" srcOrd="0" destOrd="0" presId="urn:microsoft.com/office/officeart/2005/8/layout/cycle1"/>
    <dgm:cxn modelId="{DBA26F6B-4C79-4AD7-BDC1-5DC8D10A718B}" srcId="{9B4D4358-5A6E-415A-BD9D-78367BD28DB9}" destId="{CFDEE08C-11A7-437D-9626-9E3B9DE91617}" srcOrd="2" destOrd="0" parTransId="{B3535E55-DAD0-45A3-B6C2-7390A3D0B048}" sibTransId="{7E47BCBD-C747-4FC7-A5BD-0CDF2A79B09C}"/>
    <dgm:cxn modelId="{C23785A4-A4D3-4C76-8D78-3021C1EA476F}" type="presOf" srcId="{AD1022C7-41FB-49D4-B152-4D555629E73B}" destId="{703849D0-68C9-4798-8DAB-87A957D1ECB8}" srcOrd="0" destOrd="0" presId="urn:microsoft.com/office/officeart/2005/8/layout/cycle1"/>
    <dgm:cxn modelId="{C1DB830D-DC01-4C33-8347-82762FEF8A31}" type="presOf" srcId="{364A3557-B270-41AE-A0EF-B8F336EA20ED}" destId="{5941162B-9C5C-47CB-B706-0BE18136BA74}" srcOrd="0" destOrd="0" presId="urn:microsoft.com/office/officeart/2005/8/layout/cycle1"/>
    <dgm:cxn modelId="{ECE4B452-B1F2-4A0B-9276-C8FEFB4559B3}" type="presOf" srcId="{9B4D4358-5A6E-415A-BD9D-78367BD28DB9}" destId="{5B79A22D-6277-4970-92DD-5FD0502BF5CD}" srcOrd="0" destOrd="0" presId="urn:microsoft.com/office/officeart/2005/8/layout/cycle1"/>
    <dgm:cxn modelId="{CEDE434A-F2C6-4FAB-936E-C09CCF989496}" type="presParOf" srcId="{5B79A22D-6277-4970-92DD-5FD0502BF5CD}" destId="{69063689-5F15-4AD9-9796-191DE6CD6337}" srcOrd="0" destOrd="0" presId="urn:microsoft.com/office/officeart/2005/8/layout/cycle1"/>
    <dgm:cxn modelId="{F127A09E-2F79-44FB-88F6-9F351424CAEA}" type="presParOf" srcId="{5B79A22D-6277-4970-92DD-5FD0502BF5CD}" destId="{5B32D9A0-6242-48A4-8C2E-9028329BC503}" srcOrd="1" destOrd="0" presId="urn:microsoft.com/office/officeart/2005/8/layout/cycle1"/>
    <dgm:cxn modelId="{FB9FD7B7-CFE4-496F-B1CE-C67E3C7F6F2C}" type="presParOf" srcId="{5B79A22D-6277-4970-92DD-5FD0502BF5CD}" destId="{5941162B-9C5C-47CB-B706-0BE18136BA74}" srcOrd="2" destOrd="0" presId="urn:microsoft.com/office/officeart/2005/8/layout/cycle1"/>
    <dgm:cxn modelId="{7E097ACA-C3FA-4AC0-99D2-8111D276C094}" type="presParOf" srcId="{5B79A22D-6277-4970-92DD-5FD0502BF5CD}" destId="{C75DAB78-71BE-4CC2-A7A4-C4B01A316EF6}" srcOrd="3" destOrd="0" presId="urn:microsoft.com/office/officeart/2005/8/layout/cycle1"/>
    <dgm:cxn modelId="{D5E8091A-253C-4D23-BAAC-783B58CFD263}" type="presParOf" srcId="{5B79A22D-6277-4970-92DD-5FD0502BF5CD}" destId="{703849D0-68C9-4798-8DAB-87A957D1ECB8}" srcOrd="4" destOrd="0" presId="urn:microsoft.com/office/officeart/2005/8/layout/cycle1"/>
    <dgm:cxn modelId="{7362DAB5-9D0C-4695-9818-B63FFF53827E}" type="presParOf" srcId="{5B79A22D-6277-4970-92DD-5FD0502BF5CD}" destId="{332F2AD3-2C17-402E-A04D-4F7A5C065985}" srcOrd="5" destOrd="0" presId="urn:microsoft.com/office/officeart/2005/8/layout/cycle1"/>
    <dgm:cxn modelId="{5EB0C8B7-F519-449A-9D5A-46D0578BE3E3}" type="presParOf" srcId="{5B79A22D-6277-4970-92DD-5FD0502BF5CD}" destId="{3202C19D-3F2A-45AE-AD01-819F0419D6B4}" srcOrd="6" destOrd="0" presId="urn:microsoft.com/office/officeart/2005/8/layout/cycle1"/>
    <dgm:cxn modelId="{627C6897-A9AA-4C75-A902-35C2D467403F}" type="presParOf" srcId="{5B79A22D-6277-4970-92DD-5FD0502BF5CD}" destId="{C73CA143-E29D-4E21-825A-E0D90DF59D05}" srcOrd="7" destOrd="0" presId="urn:microsoft.com/office/officeart/2005/8/layout/cycle1"/>
    <dgm:cxn modelId="{483AEF2C-A4DC-471D-AE35-C46C17D0511C}" type="presParOf" srcId="{5B79A22D-6277-4970-92DD-5FD0502BF5CD}" destId="{CD4FD646-46E9-4FE1-B47D-51BBD3C1168D}"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BF8082-0C74-4974-BBC0-44F77F2AFA5F}" type="doc">
      <dgm:prSet loTypeId="urn:microsoft.com/office/officeart/2009/3/layout/StepUpProcess" loCatId="process" qsTypeId="urn:microsoft.com/office/officeart/2005/8/quickstyle/simple3" qsCatId="simple" csTypeId="urn:microsoft.com/office/officeart/2005/8/colors/colorful2" csCatId="colorful" phldr="1"/>
      <dgm:spPr/>
      <dgm:t>
        <a:bodyPr/>
        <a:lstStyle/>
        <a:p>
          <a:endParaRPr lang="fr-FR"/>
        </a:p>
      </dgm:t>
    </dgm:pt>
    <dgm:pt modelId="{58148840-E814-49FE-8D3D-8AA9A3BB61E7}">
      <dgm:prSet phldrT="[Texte]"/>
      <dgm:spPr/>
      <dgm:t>
        <a:bodyPr/>
        <a:lstStyle/>
        <a:p>
          <a:r>
            <a:rPr lang="fr-FR" dirty="0" smtClean="0">
              <a:latin typeface="Times New Roman" panose="02020603050405020304" pitchFamily="18" charset="0"/>
              <a:cs typeface="Times New Roman" panose="02020603050405020304" pitchFamily="18" charset="0"/>
            </a:rPr>
            <a:t>Date Open </a:t>
          </a:r>
          <a:endParaRPr lang="fr-FR" dirty="0">
            <a:latin typeface="Times New Roman" panose="02020603050405020304" pitchFamily="18" charset="0"/>
            <a:cs typeface="Times New Roman" panose="02020603050405020304" pitchFamily="18" charset="0"/>
          </a:endParaRPr>
        </a:p>
      </dgm:t>
    </dgm:pt>
    <dgm:pt modelId="{D96827F0-04DA-466E-9A8B-496EE4B339E4}" type="parTrans" cxnId="{6B01795F-A3CB-49CF-8335-6C52151C9AC3}">
      <dgm:prSet/>
      <dgm:spPr/>
      <dgm:t>
        <a:bodyPr/>
        <a:lstStyle/>
        <a:p>
          <a:endParaRPr lang="fr-FR"/>
        </a:p>
      </dgm:t>
    </dgm:pt>
    <dgm:pt modelId="{81407DD6-DECD-4761-83FF-DAB9708B1DB7}" type="sibTrans" cxnId="{6B01795F-A3CB-49CF-8335-6C52151C9AC3}">
      <dgm:prSet/>
      <dgm:spPr/>
      <dgm:t>
        <a:bodyPr/>
        <a:lstStyle/>
        <a:p>
          <a:endParaRPr lang="fr-FR"/>
        </a:p>
      </dgm:t>
    </dgm:pt>
    <dgm:pt modelId="{9CDA7E10-8B29-405D-97CC-885301EE9D76}">
      <dgm:prSet phldrT="[Texte]"/>
      <dgm:spPr/>
      <dgm:t>
        <a:bodyPr/>
        <a:lstStyle/>
        <a:p>
          <a:r>
            <a:rPr lang="fr-FR" dirty="0" smtClean="0">
              <a:latin typeface="Times New Roman" panose="02020603050405020304" pitchFamily="18" charset="0"/>
              <a:cs typeface="Times New Roman" panose="02020603050405020304" pitchFamily="18" charset="0"/>
            </a:rPr>
            <a:t>High </a:t>
          </a:r>
          <a:endParaRPr lang="fr-FR" dirty="0">
            <a:latin typeface="Times New Roman" panose="02020603050405020304" pitchFamily="18" charset="0"/>
            <a:cs typeface="Times New Roman" panose="02020603050405020304" pitchFamily="18" charset="0"/>
          </a:endParaRPr>
        </a:p>
      </dgm:t>
    </dgm:pt>
    <dgm:pt modelId="{3D834905-F81C-4905-8D4C-DAF7230C34DB}" type="parTrans" cxnId="{D46663F8-ACDA-4D0A-B612-B4FDA82033D7}">
      <dgm:prSet/>
      <dgm:spPr/>
      <dgm:t>
        <a:bodyPr/>
        <a:lstStyle/>
        <a:p>
          <a:endParaRPr lang="fr-FR"/>
        </a:p>
      </dgm:t>
    </dgm:pt>
    <dgm:pt modelId="{B35AF43C-91C8-4114-96B4-39F8E2CD6E95}" type="sibTrans" cxnId="{D46663F8-ACDA-4D0A-B612-B4FDA82033D7}">
      <dgm:prSet/>
      <dgm:spPr/>
      <dgm:t>
        <a:bodyPr/>
        <a:lstStyle/>
        <a:p>
          <a:endParaRPr lang="fr-FR"/>
        </a:p>
      </dgm:t>
    </dgm:pt>
    <dgm:pt modelId="{83CB79AA-CAD8-4F0D-A372-DE84893ED826}">
      <dgm:prSet phldrT="[Texte]"/>
      <dgm:spPr/>
      <dgm:t>
        <a:bodyPr/>
        <a:lstStyle/>
        <a:p>
          <a:r>
            <a:rPr lang="fr-FR" dirty="0" smtClean="0">
              <a:latin typeface="Times New Roman" panose="02020603050405020304" pitchFamily="18" charset="0"/>
              <a:cs typeface="Times New Roman" panose="02020603050405020304" pitchFamily="18" charset="0"/>
            </a:rPr>
            <a:t>Close</a:t>
          </a:r>
          <a:endParaRPr lang="fr-FR" dirty="0">
            <a:latin typeface="Times New Roman" panose="02020603050405020304" pitchFamily="18" charset="0"/>
            <a:cs typeface="Times New Roman" panose="02020603050405020304" pitchFamily="18" charset="0"/>
          </a:endParaRPr>
        </a:p>
      </dgm:t>
    </dgm:pt>
    <dgm:pt modelId="{03A0A1EB-8B29-438F-BE6B-4B0FA5620295}" type="parTrans" cxnId="{3D147135-C6B2-4137-BD10-35467842DDC1}">
      <dgm:prSet/>
      <dgm:spPr/>
      <dgm:t>
        <a:bodyPr/>
        <a:lstStyle/>
        <a:p>
          <a:endParaRPr lang="fr-FR"/>
        </a:p>
      </dgm:t>
    </dgm:pt>
    <dgm:pt modelId="{3F0C1019-B45D-4ECC-9A2E-96AC17896D54}" type="sibTrans" cxnId="{3D147135-C6B2-4137-BD10-35467842DDC1}">
      <dgm:prSet/>
      <dgm:spPr/>
      <dgm:t>
        <a:bodyPr/>
        <a:lstStyle/>
        <a:p>
          <a:endParaRPr lang="fr-FR"/>
        </a:p>
      </dgm:t>
    </dgm:pt>
    <dgm:pt modelId="{2F55C424-0857-42C9-ACC1-7CDBE5678787}">
      <dgm:prSet phldrT="[Texte]"/>
      <dgm:spPr/>
      <dgm:t>
        <a:bodyPr/>
        <a:lstStyle/>
        <a:p>
          <a:r>
            <a:rPr lang="fr-FR" dirty="0" smtClean="0">
              <a:latin typeface="Times New Roman" panose="02020603050405020304" pitchFamily="18" charset="0"/>
              <a:cs typeface="Times New Roman" panose="02020603050405020304" pitchFamily="18" charset="0"/>
            </a:rPr>
            <a:t>Volume</a:t>
          </a:r>
          <a:r>
            <a:rPr lang="fr-FR" dirty="0" smtClean="0"/>
            <a:t> </a:t>
          </a:r>
          <a:endParaRPr lang="fr-FR" dirty="0"/>
        </a:p>
      </dgm:t>
    </dgm:pt>
    <dgm:pt modelId="{8C3D4522-8894-4857-BD8A-1AEF56A4A91E}" type="parTrans" cxnId="{140AB06E-1D17-47A5-B5B3-EFFA316D240B}">
      <dgm:prSet/>
      <dgm:spPr/>
      <dgm:t>
        <a:bodyPr/>
        <a:lstStyle/>
        <a:p>
          <a:endParaRPr lang="fr-FR"/>
        </a:p>
      </dgm:t>
    </dgm:pt>
    <dgm:pt modelId="{0F4E4DF8-FC9F-4187-8088-2B9987DCFB9A}" type="sibTrans" cxnId="{140AB06E-1D17-47A5-B5B3-EFFA316D240B}">
      <dgm:prSet/>
      <dgm:spPr/>
      <dgm:t>
        <a:bodyPr/>
        <a:lstStyle/>
        <a:p>
          <a:endParaRPr lang="fr-FR"/>
        </a:p>
      </dgm:t>
    </dgm:pt>
    <dgm:pt modelId="{30A02CBD-EA14-4842-9442-E6EF2A86D566}">
      <dgm:prSet phldrT="[Texte]"/>
      <dgm:spPr/>
      <dgm:t>
        <a:bodyPr/>
        <a:lstStyle/>
        <a:p>
          <a:r>
            <a:rPr lang="fr-FR" dirty="0" smtClean="0">
              <a:latin typeface="Times New Roman" panose="02020603050405020304" pitchFamily="18" charset="0"/>
              <a:cs typeface="Times New Roman" panose="02020603050405020304" pitchFamily="18" charset="0"/>
            </a:rPr>
            <a:t>Adj Close </a:t>
          </a:r>
          <a:endParaRPr lang="fr-FR" dirty="0">
            <a:latin typeface="Times New Roman" panose="02020603050405020304" pitchFamily="18" charset="0"/>
            <a:cs typeface="Times New Roman" panose="02020603050405020304" pitchFamily="18" charset="0"/>
          </a:endParaRPr>
        </a:p>
      </dgm:t>
    </dgm:pt>
    <dgm:pt modelId="{6E49EE38-3054-41A5-ABA0-73F992407F35}" type="parTrans" cxnId="{E0907745-0BDA-426A-8B80-97A2A2005F96}">
      <dgm:prSet/>
      <dgm:spPr/>
      <dgm:t>
        <a:bodyPr/>
        <a:lstStyle/>
        <a:p>
          <a:endParaRPr lang="fr-FR"/>
        </a:p>
      </dgm:t>
    </dgm:pt>
    <dgm:pt modelId="{ED9A2AAD-1D58-482D-B7F3-350F53ABB349}" type="sibTrans" cxnId="{E0907745-0BDA-426A-8B80-97A2A2005F96}">
      <dgm:prSet/>
      <dgm:spPr/>
      <dgm:t>
        <a:bodyPr/>
        <a:lstStyle/>
        <a:p>
          <a:endParaRPr lang="fr-FR"/>
        </a:p>
      </dgm:t>
    </dgm:pt>
    <dgm:pt modelId="{04357D10-43A8-4F90-AAFE-E676EEC3D15D}">
      <dgm:prSet/>
      <dgm:spPr/>
      <dgm:t>
        <a:bodyPr/>
        <a:lstStyle/>
        <a:p>
          <a:r>
            <a:rPr lang="fr-FR" dirty="0" smtClean="0">
              <a:latin typeface="Times New Roman" panose="02020603050405020304" pitchFamily="18" charset="0"/>
              <a:cs typeface="Times New Roman" panose="02020603050405020304" pitchFamily="18" charset="0"/>
            </a:rPr>
            <a:t>Low</a:t>
          </a:r>
          <a:r>
            <a:rPr lang="fr-FR" dirty="0" smtClean="0"/>
            <a:t> </a:t>
          </a:r>
          <a:endParaRPr lang="fr-FR" dirty="0"/>
        </a:p>
      </dgm:t>
    </dgm:pt>
    <dgm:pt modelId="{9E0F6DE4-10F4-4B7B-A24F-409BD68EF60A}" type="parTrans" cxnId="{933BB88E-A2CF-4395-BCAB-460FF9A297AA}">
      <dgm:prSet/>
      <dgm:spPr/>
      <dgm:t>
        <a:bodyPr/>
        <a:lstStyle/>
        <a:p>
          <a:endParaRPr lang="fr-FR"/>
        </a:p>
      </dgm:t>
    </dgm:pt>
    <dgm:pt modelId="{F5B9A05F-3D93-417C-989B-C97014F27129}" type="sibTrans" cxnId="{933BB88E-A2CF-4395-BCAB-460FF9A297AA}">
      <dgm:prSet/>
      <dgm:spPr/>
      <dgm:t>
        <a:bodyPr/>
        <a:lstStyle/>
        <a:p>
          <a:endParaRPr lang="fr-FR"/>
        </a:p>
      </dgm:t>
    </dgm:pt>
    <dgm:pt modelId="{1B6D268F-9157-4EC7-AA12-CD74EEF271F3}" type="pres">
      <dgm:prSet presAssocID="{C0BF8082-0C74-4974-BBC0-44F77F2AFA5F}" presName="rootnode" presStyleCnt="0">
        <dgm:presLayoutVars>
          <dgm:chMax/>
          <dgm:chPref/>
          <dgm:dir/>
          <dgm:animLvl val="lvl"/>
        </dgm:presLayoutVars>
      </dgm:prSet>
      <dgm:spPr/>
      <dgm:t>
        <a:bodyPr/>
        <a:lstStyle/>
        <a:p>
          <a:endParaRPr lang="fr-FR"/>
        </a:p>
      </dgm:t>
    </dgm:pt>
    <dgm:pt modelId="{D4355058-D492-4FCC-85B1-410866EA3D68}" type="pres">
      <dgm:prSet presAssocID="{58148840-E814-49FE-8D3D-8AA9A3BB61E7}" presName="composite" presStyleCnt="0"/>
      <dgm:spPr/>
      <dgm:t>
        <a:bodyPr/>
        <a:lstStyle/>
        <a:p>
          <a:endParaRPr lang="fr-FR"/>
        </a:p>
      </dgm:t>
    </dgm:pt>
    <dgm:pt modelId="{AD43788E-C1EF-4FD8-A126-752F09A1AD88}" type="pres">
      <dgm:prSet presAssocID="{58148840-E814-49FE-8D3D-8AA9A3BB61E7}" presName="LShape" presStyleLbl="alignNode1" presStyleIdx="0" presStyleCnt="11"/>
      <dgm:spPr/>
      <dgm:t>
        <a:bodyPr/>
        <a:lstStyle/>
        <a:p>
          <a:endParaRPr lang="fr-FR"/>
        </a:p>
      </dgm:t>
    </dgm:pt>
    <dgm:pt modelId="{ED360D77-DF88-4CB8-85B4-23705221A2AB}" type="pres">
      <dgm:prSet presAssocID="{58148840-E814-49FE-8D3D-8AA9A3BB61E7}" presName="ParentText" presStyleLbl="revTx" presStyleIdx="0" presStyleCnt="6">
        <dgm:presLayoutVars>
          <dgm:chMax val="0"/>
          <dgm:chPref val="0"/>
          <dgm:bulletEnabled val="1"/>
        </dgm:presLayoutVars>
      </dgm:prSet>
      <dgm:spPr/>
      <dgm:t>
        <a:bodyPr/>
        <a:lstStyle/>
        <a:p>
          <a:endParaRPr lang="fr-FR"/>
        </a:p>
      </dgm:t>
    </dgm:pt>
    <dgm:pt modelId="{1D856078-5386-4C21-8600-1C8050A15254}" type="pres">
      <dgm:prSet presAssocID="{58148840-E814-49FE-8D3D-8AA9A3BB61E7}" presName="Triangle" presStyleLbl="alignNode1" presStyleIdx="1" presStyleCnt="11"/>
      <dgm:spPr/>
      <dgm:t>
        <a:bodyPr/>
        <a:lstStyle/>
        <a:p>
          <a:endParaRPr lang="fr-FR"/>
        </a:p>
      </dgm:t>
    </dgm:pt>
    <dgm:pt modelId="{B91674A8-0825-4725-A17D-286A260D7213}" type="pres">
      <dgm:prSet presAssocID="{81407DD6-DECD-4761-83FF-DAB9708B1DB7}" presName="sibTrans" presStyleCnt="0"/>
      <dgm:spPr/>
      <dgm:t>
        <a:bodyPr/>
        <a:lstStyle/>
        <a:p>
          <a:endParaRPr lang="fr-FR"/>
        </a:p>
      </dgm:t>
    </dgm:pt>
    <dgm:pt modelId="{02C4AEED-285B-4729-9AC3-4124C83813E4}" type="pres">
      <dgm:prSet presAssocID="{81407DD6-DECD-4761-83FF-DAB9708B1DB7}" presName="space" presStyleCnt="0"/>
      <dgm:spPr/>
      <dgm:t>
        <a:bodyPr/>
        <a:lstStyle/>
        <a:p>
          <a:endParaRPr lang="fr-FR"/>
        </a:p>
      </dgm:t>
    </dgm:pt>
    <dgm:pt modelId="{A100CAE7-11BF-4C18-982F-8E90D6E60B00}" type="pres">
      <dgm:prSet presAssocID="{9CDA7E10-8B29-405D-97CC-885301EE9D76}" presName="composite" presStyleCnt="0"/>
      <dgm:spPr/>
      <dgm:t>
        <a:bodyPr/>
        <a:lstStyle/>
        <a:p>
          <a:endParaRPr lang="fr-FR"/>
        </a:p>
      </dgm:t>
    </dgm:pt>
    <dgm:pt modelId="{A84D44D2-E79F-4AE5-B498-C706D93ADFF9}" type="pres">
      <dgm:prSet presAssocID="{9CDA7E10-8B29-405D-97CC-885301EE9D76}" presName="LShape" presStyleLbl="alignNode1" presStyleIdx="2" presStyleCnt="11"/>
      <dgm:spPr/>
      <dgm:t>
        <a:bodyPr/>
        <a:lstStyle/>
        <a:p>
          <a:endParaRPr lang="fr-FR"/>
        </a:p>
      </dgm:t>
    </dgm:pt>
    <dgm:pt modelId="{D497472E-996F-42DA-A634-9F1C51497D5B}" type="pres">
      <dgm:prSet presAssocID="{9CDA7E10-8B29-405D-97CC-885301EE9D76}" presName="ParentText" presStyleLbl="revTx" presStyleIdx="1" presStyleCnt="6">
        <dgm:presLayoutVars>
          <dgm:chMax val="0"/>
          <dgm:chPref val="0"/>
          <dgm:bulletEnabled val="1"/>
        </dgm:presLayoutVars>
      </dgm:prSet>
      <dgm:spPr/>
      <dgm:t>
        <a:bodyPr/>
        <a:lstStyle/>
        <a:p>
          <a:endParaRPr lang="fr-FR"/>
        </a:p>
      </dgm:t>
    </dgm:pt>
    <dgm:pt modelId="{C0BCADE3-F469-4D51-9D34-168194BF89A3}" type="pres">
      <dgm:prSet presAssocID="{9CDA7E10-8B29-405D-97CC-885301EE9D76}" presName="Triangle" presStyleLbl="alignNode1" presStyleIdx="3" presStyleCnt="11"/>
      <dgm:spPr/>
      <dgm:t>
        <a:bodyPr/>
        <a:lstStyle/>
        <a:p>
          <a:endParaRPr lang="fr-FR"/>
        </a:p>
      </dgm:t>
    </dgm:pt>
    <dgm:pt modelId="{07D3ECF2-633B-4BF6-89C1-DEEC19AAC2C0}" type="pres">
      <dgm:prSet presAssocID="{B35AF43C-91C8-4114-96B4-39F8E2CD6E95}" presName="sibTrans" presStyleCnt="0"/>
      <dgm:spPr/>
      <dgm:t>
        <a:bodyPr/>
        <a:lstStyle/>
        <a:p>
          <a:endParaRPr lang="fr-FR"/>
        </a:p>
      </dgm:t>
    </dgm:pt>
    <dgm:pt modelId="{3A8F22F0-038F-4E28-9B8D-B15ACEEF782C}" type="pres">
      <dgm:prSet presAssocID="{B35AF43C-91C8-4114-96B4-39F8E2CD6E95}" presName="space" presStyleCnt="0"/>
      <dgm:spPr/>
      <dgm:t>
        <a:bodyPr/>
        <a:lstStyle/>
        <a:p>
          <a:endParaRPr lang="fr-FR"/>
        </a:p>
      </dgm:t>
    </dgm:pt>
    <dgm:pt modelId="{61D2C0A8-F843-4BBF-9CF0-D009B45C3874}" type="pres">
      <dgm:prSet presAssocID="{04357D10-43A8-4F90-AAFE-E676EEC3D15D}" presName="composite" presStyleCnt="0"/>
      <dgm:spPr/>
      <dgm:t>
        <a:bodyPr/>
        <a:lstStyle/>
        <a:p>
          <a:endParaRPr lang="fr-FR"/>
        </a:p>
      </dgm:t>
    </dgm:pt>
    <dgm:pt modelId="{92A3ECDE-8B71-4EC2-B781-620D195C8929}" type="pres">
      <dgm:prSet presAssocID="{04357D10-43A8-4F90-AAFE-E676EEC3D15D}" presName="LShape" presStyleLbl="alignNode1" presStyleIdx="4" presStyleCnt="11"/>
      <dgm:spPr/>
      <dgm:t>
        <a:bodyPr/>
        <a:lstStyle/>
        <a:p>
          <a:endParaRPr lang="fr-FR"/>
        </a:p>
      </dgm:t>
    </dgm:pt>
    <dgm:pt modelId="{F8245CE3-4592-47C5-9CDE-1EA9BAE4E76B}" type="pres">
      <dgm:prSet presAssocID="{04357D10-43A8-4F90-AAFE-E676EEC3D15D}" presName="ParentText" presStyleLbl="revTx" presStyleIdx="2" presStyleCnt="6">
        <dgm:presLayoutVars>
          <dgm:chMax val="0"/>
          <dgm:chPref val="0"/>
          <dgm:bulletEnabled val="1"/>
        </dgm:presLayoutVars>
      </dgm:prSet>
      <dgm:spPr/>
      <dgm:t>
        <a:bodyPr/>
        <a:lstStyle/>
        <a:p>
          <a:endParaRPr lang="fr-FR"/>
        </a:p>
      </dgm:t>
    </dgm:pt>
    <dgm:pt modelId="{8D0D6070-909C-49F1-B479-92C2AEAE3E32}" type="pres">
      <dgm:prSet presAssocID="{04357D10-43A8-4F90-AAFE-E676EEC3D15D}" presName="Triangle" presStyleLbl="alignNode1" presStyleIdx="5" presStyleCnt="11"/>
      <dgm:spPr/>
      <dgm:t>
        <a:bodyPr/>
        <a:lstStyle/>
        <a:p>
          <a:endParaRPr lang="fr-FR"/>
        </a:p>
      </dgm:t>
    </dgm:pt>
    <dgm:pt modelId="{A20E7D42-32A2-4FB5-8945-E3E2D772508A}" type="pres">
      <dgm:prSet presAssocID="{F5B9A05F-3D93-417C-989B-C97014F27129}" presName="sibTrans" presStyleCnt="0"/>
      <dgm:spPr/>
      <dgm:t>
        <a:bodyPr/>
        <a:lstStyle/>
        <a:p>
          <a:endParaRPr lang="fr-FR"/>
        </a:p>
      </dgm:t>
    </dgm:pt>
    <dgm:pt modelId="{660BF9D5-ECD2-4B49-9E5D-0674B082B468}" type="pres">
      <dgm:prSet presAssocID="{F5B9A05F-3D93-417C-989B-C97014F27129}" presName="space" presStyleCnt="0"/>
      <dgm:spPr/>
      <dgm:t>
        <a:bodyPr/>
        <a:lstStyle/>
        <a:p>
          <a:endParaRPr lang="fr-FR"/>
        </a:p>
      </dgm:t>
    </dgm:pt>
    <dgm:pt modelId="{510FADE2-F634-412F-A57E-2111ECF2AD07}" type="pres">
      <dgm:prSet presAssocID="{83CB79AA-CAD8-4F0D-A372-DE84893ED826}" presName="composite" presStyleCnt="0"/>
      <dgm:spPr/>
      <dgm:t>
        <a:bodyPr/>
        <a:lstStyle/>
        <a:p>
          <a:endParaRPr lang="fr-FR"/>
        </a:p>
      </dgm:t>
    </dgm:pt>
    <dgm:pt modelId="{EE5ED041-9580-4E60-BD9B-CC44340FA174}" type="pres">
      <dgm:prSet presAssocID="{83CB79AA-CAD8-4F0D-A372-DE84893ED826}" presName="LShape" presStyleLbl="alignNode1" presStyleIdx="6" presStyleCnt="11"/>
      <dgm:spPr/>
      <dgm:t>
        <a:bodyPr/>
        <a:lstStyle/>
        <a:p>
          <a:endParaRPr lang="fr-FR"/>
        </a:p>
      </dgm:t>
    </dgm:pt>
    <dgm:pt modelId="{7DB3995B-AD3D-42E5-AC75-9A29BDF07FAB}" type="pres">
      <dgm:prSet presAssocID="{83CB79AA-CAD8-4F0D-A372-DE84893ED826}" presName="ParentText" presStyleLbl="revTx" presStyleIdx="3" presStyleCnt="6">
        <dgm:presLayoutVars>
          <dgm:chMax val="0"/>
          <dgm:chPref val="0"/>
          <dgm:bulletEnabled val="1"/>
        </dgm:presLayoutVars>
      </dgm:prSet>
      <dgm:spPr/>
      <dgm:t>
        <a:bodyPr/>
        <a:lstStyle/>
        <a:p>
          <a:endParaRPr lang="fr-FR"/>
        </a:p>
      </dgm:t>
    </dgm:pt>
    <dgm:pt modelId="{C4DEA2D1-7E2D-4E4F-8A2B-68C5E70C045E}" type="pres">
      <dgm:prSet presAssocID="{83CB79AA-CAD8-4F0D-A372-DE84893ED826}" presName="Triangle" presStyleLbl="alignNode1" presStyleIdx="7" presStyleCnt="11"/>
      <dgm:spPr/>
      <dgm:t>
        <a:bodyPr/>
        <a:lstStyle/>
        <a:p>
          <a:endParaRPr lang="fr-FR"/>
        </a:p>
      </dgm:t>
    </dgm:pt>
    <dgm:pt modelId="{D0D725B9-2717-47A5-963F-FA3E25B18D09}" type="pres">
      <dgm:prSet presAssocID="{3F0C1019-B45D-4ECC-9A2E-96AC17896D54}" presName="sibTrans" presStyleCnt="0"/>
      <dgm:spPr/>
      <dgm:t>
        <a:bodyPr/>
        <a:lstStyle/>
        <a:p>
          <a:endParaRPr lang="fr-FR"/>
        </a:p>
      </dgm:t>
    </dgm:pt>
    <dgm:pt modelId="{457E47AE-4142-4520-B9AA-C49C6040E946}" type="pres">
      <dgm:prSet presAssocID="{3F0C1019-B45D-4ECC-9A2E-96AC17896D54}" presName="space" presStyleCnt="0"/>
      <dgm:spPr/>
      <dgm:t>
        <a:bodyPr/>
        <a:lstStyle/>
        <a:p>
          <a:endParaRPr lang="fr-FR"/>
        </a:p>
      </dgm:t>
    </dgm:pt>
    <dgm:pt modelId="{7A1D17DA-AF63-4C1A-971E-BC55F4AB90AA}" type="pres">
      <dgm:prSet presAssocID="{30A02CBD-EA14-4842-9442-E6EF2A86D566}" presName="composite" presStyleCnt="0"/>
      <dgm:spPr/>
      <dgm:t>
        <a:bodyPr/>
        <a:lstStyle/>
        <a:p>
          <a:endParaRPr lang="fr-FR"/>
        </a:p>
      </dgm:t>
    </dgm:pt>
    <dgm:pt modelId="{A7CAA28E-E1C3-49D3-B913-BC948B22E1FA}" type="pres">
      <dgm:prSet presAssocID="{30A02CBD-EA14-4842-9442-E6EF2A86D566}" presName="LShape" presStyleLbl="alignNode1" presStyleIdx="8" presStyleCnt="11"/>
      <dgm:spPr/>
      <dgm:t>
        <a:bodyPr/>
        <a:lstStyle/>
        <a:p>
          <a:endParaRPr lang="fr-FR"/>
        </a:p>
      </dgm:t>
    </dgm:pt>
    <dgm:pt modelId="{C77BCDAF-77D8-4E05-90BB-62B6EBDDC601}" type="pres">
      <dgm:prSet presAssocID="{30A02CBD-EA14-4842-9442-E6EF2A86D566}" presName="ParentText" presStyleLbl="revTx" presStyleIdx="4" presStyleCnt="6">
        <dgm:presLayoutVars>
          <dgm:chMax val="0"/>
          <dgm:chPref val="0"/>
          <dgm:bulletEnabled val="1"/>
        </dgm:presLayoutVars>
      </dgm:prSet>
      <dgm:spPr/>
      <dgm:t>
        <a:bodyPr/>
        <a:lstStyle/>
        <a:p>
          <a:endParaRPr lang="fr-FR"/>
        </a:p>
      </dgm:t>
    </dgm:pt>
    <dgm:pt modelId="{9544F0F7-A758-49C4-A755-DD6F243F8F10}" type="pres">
      <dgm:prSet presAssocID="{30A02CBD-EA14-4842-9442-E6EF2A86D566}" presName="Triangle" presStyleLbl="alignNode1" presStyleIdx="9" presStyleCnt="11"/>
      <dgm:spPr/>
      <dgm:t>
        <a:bodyPr/>
        <a:lstStyle/>
        <a:p>
          <a:endParaRPr lang="fr-FR"/>
        </a:p>
      </dgm:t>
    </dgm:pt>
    <dgm:pt modelId="{D9A0A89B-51C9-4B35-B24B-BBDF5ECBC6B7}" type="pres">
      <dgm:prSet presAssocID="{ED9A2AAD-1D58-482D-B7F3-350F53ABB349}" presName="sibTrans" presStyleCnt="0"/>
      <dgm:spPr/>
      <dgm:t>
        <a:bodyPr/>
        <a:lstStyle/>
        <a:p>
          <a:endParaRPr lang="fr-FR"/>
        </a:p>
      </dgm:t>
    </dgm:pt>
    <dgm:pt modelId="{C93421D5-BA59-4109-98AF-279BA95EB8F7}" type="pres">
      <dgm:prSet presAssocID="{ED9A2AAD-1D58-482D-B7F3-350F53ABB349}" presName="space" presStyleCnt="0"/>
      <dgm:spPr/>
      <dgm:t>
        <a:bodyPr/>
        <a:lstStyle/>
        <a:p>
          <a:endParaRPr lang="fr-FR"/>
        </a:p>
      </dgm:t>
    </dgm:pt>
    <dgm:pt modelId="{69ECCD8E-CD6B-4096-A075-297EE5D56B8C}" type="pres">
      <dgm:prSet presAssocID="{2F55C424-0857-42C9-ACC1-7CDBE5678787}" presName="composite" presStyleCnt="0"/>
      <dgm:spPr/>
      <dgm:t>
        <a:bodyPr/>
        <a:lstStyle/>
        <a:p>
          <a:endParaRPr lang="fr-FR"/>
        </a:p>
      </dgm:t>
    </dgm:pt>
    <dgm:pt modelId="{8568EB04-E1CF-4AC4-B2C2-DC75BAE60CEE}" type="pres">
      <dgm:prSet presAssocID="{2F55C424-0857-42C9-ACC1-7CDBE5678787}" presName="LShape" presStyleLbl="alignNode1" presStyleIdx="10" presStyleCnt="11"/>
      <dgm:spPr/>
      <dgm:t>
        <a:bodyPr/>
        <a:lstStyle/>
        <a:p>
          <a:endParaRPr lang="fr-FR"/>
        </a:p>
      </dgm:t>
    </dgm:pt>
    <dgm:pt modelId="{FC910061-945E-4A7A-A762-017CEC5B6A58}" type="pres">
      <dgm:prSet presAssocID="{2F55C424-0857-42C9-ACC1-7CDBE5678787}" presName="ParentText" presStyleLbl="revTx" presStyleIdx="5" presStyleCnt="6">
        <dgm:presLayoutVars>
          <dgm:chMax val="0"/>
          <dgm:chPref val="0"/>
          <dgm:bulletEnabled val="1"/>
        </dgm:presLayoutVars>
      </dgm:prSet>
      <dgm:spPr/>
      <dgm:t>
        <a:bodyPr/>
        <a:lstStyle/>
        <a:p>
          <a:endParaRPr lang="fr-FR"/>
        </a:p>
      </dgm:t>
    </dgm:pt>
  </dgm:ptLst>
  <dgm:cxnLst>
    <dgm:cxn modelId="{933BB88E-A2CF-4395-BCAB-460FF9A297AA}" srcId="{C0BF8082-0C74-4974-BBC0-44F77F2AFA5F}" destId="{04357D10-43A8-4F90-AAFE-E676EEC3D15D}" srcOrd="2" destOrd="0" parTransId="{9E0F6DE4-10F4-4B7B-A24F-409BD68EF60A}" sibTransId="{F5B9A05F-3D93-417C-989B-C97014F27129}"/>
    <dgm:cxn modelId="{6B01795F-A3CB-49CF-8335-6C52151C9AC3}" srcId="{C0BF8082-0C74-4974-BBC0-44F77F2AFA5F}" destId="{58148840-E814-49FE-8D3D-8AA9A3BB61E7}" srcOrd="0" destOrd="0" parTransId="{D96827F0-04DA-466E-9A8B-496EE4B339E4}" sibTransId="{81407DD6-DECD-4761-83FF-DAB9708B1DB7}"/>
    <dgm:cxn modelId="{E0907745-0BDA-426A-8B80-97A2A2005F96}" srcId="{C0BF8082-0C74-4974-BBC0-44F77F2AFA5F}" destId="{30A02CBD-EA14-4842-9442-E6EF2A86D566}" srcOrd="4" destOrd="0" parTransId="{6E49EE38-3054-41A5-ABA0-73F992407F35}" sibTransId="{ED9A2AAD-1D58-482D-B7F3-350F53ABB349}"/>
    <dgm:cxn modelId="{C45631C3-ED0E-4725-94F0-084B9C81E040}" type="presOf" srcId="{83CB79AA-CAD8-4F0D-A372-DE84893ED826}" destId="{7DB3995B-AD3D-42E5-AC75-9A29BDF07FAB}" srcOrd="0" destOrd="0" presId="urn:microsoft.com/office/officeart/2009/3/layout/StepUpProcess"/>
    <dgm:cxn modelId="{1081FFA7-C7E1-4E70-99DF-84B54F495E33}" type="presOf" srcId="{58148840-E814-49FE-8D3D-8AA9A3BB61E7}" destId="{ED360D77-DF88-4CB8-85B4-23705221A2AB}" srcOrd="0" destOrd="0" presId="urn:microsoft.com/office/officeart/2009/3/layout/StepUpProcess"/>
    <dgm:cxn modelId="{A5FC3165-112F-46EE-866F-6F1C5C81D3A7}" type="presOf" srcId="{04357D10-43A8-4F90-AAFE-E676EEC3D15D}" destId="{F8245CE3-4592-47C5-9CDE-1EA9BAE4E76B}" srcOrd="0" destOrd="0" presId="urn:microsoft.com/office/officeart/2009/3/layout/StepUpProcess"/>
    <dgm:cxn modelId="{EDC3B7D5-254B-4226-B0EA-B078C57A9EFE}" type="presOf" srcId="{9CDA7E10-8B29-405D-97CC-885301EE9D76}" destId="{D497472E-996F-42DA-A634-9F1C51497D5B}" srcOrd="0" destOrd="0" presId="urn:microsoft.com/office/officeart/2009/3/layout/StepUpProcess"/>
    <dgm:cxn modelId="{C719BE47-CFCF-4381-A028-2F24EBDDD054}" type="presOf" srcId="{C0BF8082-0C74-4974-BBC0-44F77F2AFA5F}" destId="{1B6D268F-9157-4EC7-AA12-CD74EEF271F3}" srcOrd="0" destOrd="0" presId="urn:microsoft.com/office/officeart/2009/3/layout/StepUpProcess"/>
    <dgm:cxn modelId="{BE9CBFE9-C1DA-4144-B675-764EE06667CB}" type="presOf" srcId="{30A02CBD-EA14-4842-9442-E6EF2A86D566}" destId="{C77BCDAF-77D8-4E05-90BB-62B6EBDDC601}" srcOrd="0" destOrd="0" presId="urn:microsoft.com/office/officeart/2009/3/layout/StepUpProcess"/>
    <dgm:cxn modelId="{3D147135-C6B2-4137-BD10-35467842DDC1}" srcId="{C0BF8082-0C74-4974-BBC0-44F77F2AFA5F}" destId="{83CB79AA-CAD8-4F0D-A372-DE84893ED826}" srcOrd="3" destOrd="0" parTransId="{03A0A1EB-8B29-438F-BE6B-4B0FA5620295}" sibTransId="{3F0C1019-B45D-4ECC-9A2E-96AC17896D54}"/>
    <dgm:cxn modelId="{922093E7-4639-4F1C-A11C-EB19033B6D80}" type="presOf" srcId="{2F55C424-0857-42C9-ACC1-7CDBE5678787}" destId="{FC910061-945E-4A7A-A762-017CEC5B6A58}" srcOrd="0" destOrd="0" presId="urn:microsoft.com/office/officeart/2009/3/layout/StepUpProcess"/>
    <dgm:cxn modelId="{140AB06E-1D17-47A5-B5B3-EFFA316D240B}" srcId="{C0BF8082-0C74-4974-BBC0-44F77F2AFA5F}" destId="{2F55C424-0857-42C9-ACC1-7CDBE5678787}" srcOrd="5" destOrd="0" parTransId="{8C3D4522-8894-4857-BD8A-1AEF56A4A91E}" sibTransId="{0F4E4DF8-FC9F-4187-8088-2B9987DCFB9A}"/>
    <dgm:cxn modelId="{D46663F8-ACDA-4D0A-B612-B4FDA82033D7}" srcId="{C0BF8082-0C74-4974-BBC0-44F77F2AFA5F}" destId="{9CDA7E10-8B29-405D-97CC-885301EE9D76}" srcOrd="1" destOrd="0" parTransId="{3D834905-F81C-4905-8D4C-DAF7230C34DB}" sibTransId="{B35AF43C-91C8-4114-96B4-39F8E2CD6E95}"/>
    <dgm:cxn modelId="{CEDA9029-FE70-4865-B31A-1402BAE52F6F}" type="presParOf" srcId="{1B6D268F-9157-4EC7-AA12-CD74EEF271F3}" destId="{D4355058-D492-4FCC-85B1-410866EA3D68}" srcOrd="0" destOrd="0" presId="urn:microsoft.com/office/officeart/2009/3/layout/StepUpProcess"/>
    <dgm:cxn modelId="{1645CF32-B1B8-4F7B-99C9-913FAC825B26}" type="presParOf" srcId="{D4355058-D492-4FCC-85B1-410866EA3D68}" destId="{AD43788E-C1EF-4FD8-A126-752F09A1AD88}" srcOrd="0" destOrd="0" presId="urn:microsoft.com/office/officeart/2009/3/layout/StepUpProcess"/>
    <dgm:cxn modelId="{7A4328A3-67AE-4395-AF88-48B39E5BE712}" type="presParOf" srcId="{D4355058-D492-4FCC-85B1-410866EA3D68}" destId="{ED360D77-DF88-4CB8-85B4-23705221A2AB}" srcOrd="1" destOrd="0" presId="urn:microsoft.com/office/officeart/2009/3/layout/StepUpProcess"/>
    <dgm:cxn modelId="{D88A6035-753C-4FD2-B402-8F073B718983}" type="presParOf" srcId="{D4355058-D492-4FCC-85B1-410866EA3D68}" destId="{1D856078-5386-4C21-8600-1C8050A15254}" srcOrd="2" destOrd="0" presId="urn:microsoft.com/office/officeart/2009/3/layout/StepUpProcess"/>
    <dgm:cxn modelId="{E05028A8-A117-4CBC-8250-844152BE152E}" type="presParOf" srcId="{1B6D268F-9157-4EC7-AA12-CD74EEF271F3}" destId="{B91674A8-0825-4725-A17D-286A260D7213}" srcOrd="1" destOrd="0" presId="urn:microsoft.com/office/officeart/2009/3/layout/StepUpProcess"/>
    <dgm:cxn modelId="{70907930-AEA7-42CC-9D96-FC326283DA3E}" type="presParOf" srcId="{B91674A8-0825-4725-A17D-286A260D7213}" destId="{02C4AEED-285B-4729-9AC3-4124C83813E4}" srcOrd="0" destOrd="0" presId="urn:microsoft.com/office/officeart/2009/3/layout/StepUpProcess"/>
    <dgm:cxn modelId="{4A0A8B87-7914-483D-8D76-CAC11662827C}" type="presParOf" srcId="{1B6D268F-9157-4EC7-AA12-CD74EEF271F3}" destId="{A100CAE7-11BF-4C18-982F-8E90D6E60B00}" srcOrd="2" destOrd="0" presId="urn:microsoft.com/office/officeart/2009/3/layout/StepUpProcess"/>
    <dgm:cxn modelId="{B70384D1-D4B1-48EA-9E24-A374DD98D424}" type="presParOf" srcId="{A100CAE7-11BF-4C18-982F-8E90D6E60B00}" destId="{A84D44D2-E79F-4AE5-B498-C706D93ADFF9}" srcOrd="0" destOrd="0" presId="urn:microsoft.com/office/officeart/2009/3/layout/StepUpProcess"/>
    <dgm:cxn modelId="{C1FD98B7-CB21-43E5-91F0-D6456D97A0F3}" type="presParOf" srcId="{A100CAE7-11BF-4C18-982F-8E90D6E60B00}" destId="{D497472E-996F-42DA-A634-9F1C51497D5B}" srcOrd="1" destOrd="0" presId="urn:microsoft.com/office/officeart/2009/3/layout/StepUpProcess"/>
    <dgm:cxn modelId="{05489047-11B9-4B41-8534-077D49A19823}" type="presParOf" srcId="{A100CAE7-11BF-4C18-982F-8E90D6E60B00}" destId="{C0BCADE3-F469-4D51-9D34-168194BF89A3}" srcOrd="2" destOrd="0" presId="urn:microsoft.com/office/officeart/2009/3/layout/StepUpProcess"/>
    <dgm:cxn modelId="{5840BAEC-C55D-45F3-8A91-FD9B139E15C8}" type="presParOf" srcId="{1B6D268F-9157-4EC7-AA12-CD74EEF271F3}" destId="{07D3ECF2-633B-4BF6-89C1-DEEC19AAC2C0}" srcOrd="3" destOrd="0" presId="urn:microsoft.com/office/officeart/2009/3/layout/StepUpProcess"/>
    <dgm:cxn modelId="{F899DD98-2BB6-41E9-992B-2E10794E0EE6}" type="presParOf" srcId="{07D3ECF2-633B-4BF6-89C1-DEEC19AAC2C0}" destId="{3A8F22F0-038F-4E28-9B8D-B15ACEEF782C}" srcOrd="0" destOrd="0" presId="urn:microsoft.com/office/officeart/2009/3/layout/StepUpProcess"/>
    <dgm:cxn modelId="{400ED3F3-728F-4E5A-8575-AE0ACE496106}" type="presParOf" srcId="{1B6D268F-9157-4EC7-AA12-CD74EEF271F3}" destId="{61D2C0A8-F843-4BBF-9CF0-D009B45C3874}" srcOrd="4" destOrd="0" presId="urn:microsoft.com/office/officeart/2009/3/layout/StepUpProcess"/>
    <dgm:cxn modelId="{2DF1AFFA-2939-4DC3-85AF-BE7D8B5061B2}" type="presParOf" srcId="{61D2C0A8-F843-4BBF-9CF0-D009B45C3874}" destId="{92A3ECDE-8B71-4EC2-B781-620D195C8929}" srcOrd="0" destOrd="0" presId="urn:microsoft.com/office/officeart/2009/3/layout/StepUpProcess"/>
    <dgm:cxn modelId="{64BFCA79-C40C-43AA-A3AC-24F8538B261B}" type="presParOf" srcId="{61D2C0A8-F843-4BBF-9CF0-D009B45C3874}" destId="{F8245CE3-4592-47C5-9CDE-1EA9BAE4E76B}" srcOrd="1" destOrd="0" presId="urn:microsoft.com/office/officeart/2009/3/layout/StepUpProcess"/>
    <dgm:cxn modelId="{0D2DC38F-812F-4BDA-9DFA-5C84A804E834}" type="presParOf" srcId="{61D2C0A8-F843-4BBF-9CF0-D009B45C3874}" destId="{8D0D6070-909C-49F1-B479-92C2AEAE3E32}" srcOrd="2" destOrd="0" presId="urn:microsoft.com/office/officeart/2009/3/layout/StepUpProcess"/>
    <dgm:cxn modelId="{C46DEE77-6738-4288-BD44-6981C526C97D}" type="presParOf" srcId="{1B6D268F-9157-4EC7-AA12-CD74EEF271F3}" destId="{A20E7D42-32A2-4FB5-8945-E3E2D772508A}" srcOrd="5" destOrd="0" presId="urn:microsoft.com/office/officeart/2009/3/layout/StepUpProcess"/>
    <dgm:cxn modelId="{E06BDF98-0A54-43A6-8AB1-5CAA8F03A237}" type="presParOf" srcId="{A20E7D42-32A2-4FB5-8945-E3E2D772508A}" destId="{660BF9D5-ECD2-4B49-9E5D-0674B082B468}" srcOrd="0" destOrd="0" presId="urn:microsoft.com/office/officeart/2009/3/layout/StepUpProcess"/>
    <dgm:cxn modelId="{097A06AD-8A20-4ACC-B4EC-A5E58553AFCC}" type="presParOf" srcId="{1B6D268F-9157-4EC7-AA12-CD74EEF271F3}" destId="{510FADE2-F634-412F-A57E-2111ECF2AD07}" srcOrd="6" destOrd="0" presId="urn:microsoft.com/office/officeart/2009/3/layout/StepUpProcess"/>
    <dgm:cxn modelId="{E7884895-33B3-4DC1-91AE-15FE40CE532D}" type="presParOf" srcId="{510FADE2-F634-412F-A57E-2111ECF2AD07}" destId="{EE5ED041-9580-4E60-BD9B-CC44340FA174}" srcOrd="0" destOrd="0" presId="urn:microsoft.com/office/officeart/2009/3/layout/StepUpProcess"/>
    <dgm:cxn modelId="{58C22815-A0E4-4E72-9F42-F5DDB402ED86}" type="presParOf" srcId="{510FADE2-F634-412F-A57E-2111ECF2AD07}" destId="{7DB3995B-AD3D-42E5-AC75-9A29BDF07FAB}" srcOrd="1" destOrd="0" presId="urn:microsoft.com/office/officeart/2009/3/layout/StepUpProcess"/>
    <dgm:cxn modelId="{EA51CDA4-D427-428E-A8DA-01627B2F5A7B}" type="presParOf" srcId="{510FADE2-F634-412F-A57E-2111ECF2AD07}" destId="{C4DEA2D1-7E2D-4E4F-8A2B-68C5E70C045E}" srcOrd="2" destOrd="0" presId="urn:microsoft.com/office/officeart/2009/3/layout/StepUpProcess"/>
    <dgm:cxn modelId="{37EAE50A-8FED-46A0-8C37-162CCD9D28E5}" type="presParOf" srcId="{1B6D268F-9157-4EC7-AA12-CD74EEF271F3}" destId="{D0D725B9-2717-47A5-963F-FA3E25B18D09}" srcOrd="7" destOrd="0" presId="urn:microsoft.com/office/officeart/2009/3/layout/StepUpProcess"/>
    <dgm:cxn modelId="{16154AF4-2739-49FD-854B-950C8B2C8CCF}" type="presParOf" srcId="{D0D725B9-2717-47A5-963F-FA3E25B18D09}" destId="{457E47AE-4142-4520-B9AA-C49C6040E946}" srcOrd="0" destOrd="0" presId="urn:microsoft.com/office/officeart/2009/3/layout/StepUpProcess"/>
    <dgm:cxn modelId="{45DE026E-C522-45B0-A2D3-4D346A64E139}" type="presParOf" srcId="{1B6D268F-9157-4EC7-AA12-CD74EEF271F3}" destId="{7A1D17DA-AF63-4C1A-971E-BC55F4AB90AA}" srcOrd="8" destOrd="0" presId="urn:microsoft.com/office/officeart/2009/3/layout/StepUpProcess"/>
    <dgm:cxn modelId="{B5DE2155-E9F3-4443-803C-2248DB219251}" type="presParOf" srcId="{7A1D17DA-AF63-4C1A-971E-BC55F4AB90AA}" destId="{A7CAA28E-E1C3-49D3-B913-BC948B22E1FA}" srcOrd="0" destOrd="0" presId="urn:microsoft.com/office/officeart/2009/3/layout/StepUpProcess"/>
    <dgm:cxn modelId="{DB92E416-78E9-4EC4-981D-01CFEF414B94}" type="presParOf" srcId="{7A1D17DA-AF63-4C1A-971E-BC55F4AB90AA}" destId="{C77BCDAF-77D8-4E05-90BB-62B6EBDDC601}" srcOrd="1" destOrd="0" presId="urn:microsoft.com/office/officeart/2009/3/layout/StepUpProcess"/>
    <dgm:cxn modelId="{47BD0F03-4CA7-45B8-A486-370F526B2851}" type="presParOf" srcId="{7A1D17DA-AF63-4C1A-971E-BC55F4AB90AA}" destId="{9544F0F7-A758-49C4-A755-DD6F243F8F10}" srcOrd="2" destOrd="0" presId="urn:microsoft.com/office/officeart/2009/3/layout/StepUpProcess"/>
    <dgm:cxn modelId="{9A5D87FF-491B-4D15-8849-24754B003861}" type="presParOf" srcId="{1B6D268F-9157-4EC7-AA12-CD74EEF271F3}" destId="{D9A0A89B-51C9-4B35-B24B-BBDF5ECBC6B7}" srcOrd="9" destOrd="0" presId="urn:microsoft.com/office/officeart/2009/3/layout/StepUpProcess"/>
    <dgm:cxn modelId="{BE7EC80B-7B9E-45A8-B5FF-C2D76A1D82A4}" type="presParOf" srcId="{D9A0A89B-51C9-4B35-B24B-BBDF5ECBC6B7}" destId="{C93421D5-BA59-4109-98AF-279BA95EB8F7}" srcOrd="0" destOrd="0" presId="urn:microsoft.com/office/officeart/2009/3/layout/StepUpProcess"/>
    <dgm:cxn modelId="{7827911D-ACA1-44F8-9A87-69CD1808CDFC}" type="presParOf" srcId="{1B6D268F-9157-4EC7-AA12-CD74EEF271F3}" destId="{69ECCD8E-CD6B-4096-A075-297EE5D56B8C}" srcOrd="10" destOrd="0" presId="urn:microsoft.com/office/officeart/2009/3/layout/StepUpProcess"/>
    <dgm:cxn modelId="{A76458FF-CAE3-478C-A71A-1C1C2F3E7F62}" type="presParOf" srcId="{69ECCD8E-CD6B-4096-A075-297EE5D56B8C}" destId="{8568EB04-E1CF-4AC4-B2C2-DC75BAE60CEE}" srcOrd="0" destOrd="0" presId="urn:microsoft.com/office/officeart/2009/3/layout/StepUpProcess"/>
    <dgm:cxn modelId="{442308F1-59A6-4318-A811-FA968BC0D0BD}" type="presParOf" srcId="{69ECCD8E-CD6B-4096-A075-297EE5D56B8C}" destId="{FC910061-945E-4A7A-A762-017CEC5B6A5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AE4EC0-8D92-4AFC-96D0-371B9029EA56}" type="doc">
      <dgm:prSet loTypeId="urn:microsoft.com/office/officeart/2009/layout/ReverseList" loCatId="relationship" qsTypeId="urn:microsoft.com/office/officeart/2005/8/quickstyle/simple2" qsCatId="simple" csTypeId="urn:microsoft.com/office/officeart/2005/8/colors/colorful4" csCatId="colorful" phldr="1"/>
      <dgm:spPr/>
      <dgm:t>
        <a:bodyPr/>
        <a:lstStyle/>
        <a:p>
          <a:endParaRPr lang="fr-FR"/>
        </a:p>
      </dgm:t>
    </dgm:pt>
    <dgm:pt modelId="{7E7BD217-DB75-401E-B5A7-3D76BF80B513}">
      <dgm:prSet phldrT="[Texte]" custT="1"/>
      <dgm:spPr/>
      <dgm:t>
        <a:bodyPr/>
        <a:lstStyle/>
        <a:p>
          <a:r>
            <a:rPr lang="fr-FR" sz="1400" b="1" dirty="0" smtClean="0">
              <a:latin typeface="Times New Roman" panose="02020603050405020304" pitchFamily="18" charset="0"/>
              <a:cs typeface="Times New Roman" panose="02020603050405020304" pitchFamily="18" charset="0"/>
            </a:rPr>
            <a:t>Le code effectue un regroupement des données du DataFrame titanicData en fonction de la colonne 'Close'. En analysant les premières lignes de chaque groupe obtenu, on peut tirer quelques observations </a:t>
          </a:r>
          <a:endParaRPr lang="fr-FR" sz="1400" b="1" dirty="0">
            <a:latin typeface="Times New Roman" panose="02020603050405020304" pitchFamily="18" charset="0"/>
            <a:cs typeface="Times New Roman" panose="02020603050405020304" pitchFamily="18" charset="0"/>
          </a:endParaRPr>
        </a:p>
      </dgm:t>
    </dgm:pt>
    <dgm:pt modelId="{C224B4F4-600E-4D15-B883-BEB8F6DD061F}" type="parTrans" cxnId="{F988C791-D3E6-4F88-81B8-0C4BB96A8C9D}">
      <dgm:prSet/>
      <dgm:spPr/>
      <dgm:t>
        <a:bodyPr/>
        <a:lstStyle/>
        <a:p>
          <a:endParaRPr lang="fr-FR"/>
        </a:p>
      </dgm:t>
    </dgm:pt>
    <dgm:pt modelId="{1D283A86-8C1C-4AB8-B6DF-4F7332A251D6}" type="sibTrans" cxnId="{F988C791-D3E6-4F88-81B8-0C4BB96A8C9D}">
      <dgm:prSet/>
      <dgm:spPr/>
      <dgm:t>
        <a:bodyPr/>
        <a:lstStyle/>
        <a:p>
          <a:endParaRPr lang="fr-FR"/>
        </a:p>
      </dgm:t>
    </dgm:pt>
    <dgm:pt modelId="{2F6B96FE-2CE1-491D-98F8-2CECF70355AC}">
      <dgm:prSet/>
      <dgm:spPr/>
      <dgm:t>
        <a:bodyPr/>
        <a:lstStyle/>
        <a:p>
          <a:pPr algn="l"/>
          <a:r>
            <a:rPr lang="fr-FR" b="1" dirty="0" smtClean="0">
              <a:latin typeface="Times New Roman" panose="02020603050405020304" pitchFamily="18" charset="0"/>
              <a:cs typeface="Times New Roman" panose="02020603050405020304" pitchFamily="18" charset="0"/>
            </a:rPr>
            <a:t>Valeur 'Close': 20.15 : Pour la valeur 'Close' de 20.15, la date associée est le 13 novembre 2023. Le prix d'ouverture (Open) était de 20.91, et le prix de clôture (Close) était de 20.15.</a:t>
          </a:r>
          <a:endParaRPr lang="fr-FR" b="1" dirty="0">
            <a:latin typeface="Times New Roman" panose="02020603050405020304" pitchFamily="18" charset="0"/>
            <a:cs typeface="Times New Roman" panose="02020603050405020304" pitchFamily="18" charset="0"/>
          </a:endParaRPr>
        </a:p>
      </dgm:t>
    </dgm:pt>
    <dgm:pt modelId="{84085FDA-04F3-40E3-B71A-1E3E76B844B5}" type="parTrans" cxnId="{03626524-8B2C-4CEB-8397-0BF5735D186C}">
      <dgm:prSet/>
      <dgm:spPr/>
      <dgm:t>
        <a:bodyPr/>
        <a:lstStyle/>
        <a:p>
          <a:endParaRPr lang="fr-FR"/>
        </a:p>
      </dgm:t>
    </dgm:pt>
    <dgm:pt modelId="{F6A0F19E-8784-4FE7-B4D4-A612E412C501}" type="sibTrans" cxnId="{03626524-8B2C-4CEB-8397-0BF5735D186C}">
      <dgm:prSet/>
      <dgm:spPr/>
      <dgm:t>
        <a:bodyPr/>
        <a:lstStyle/>
        <a:p>
          <a:endParaRPr lang="fr-FR"/>
        </a:p>
      </dgm:t>
    </dgm:pt>
    <dgm:pt modelId="{740449DD-05F5-402E-AF42-E5F8BCFF45E4}">
      <dgm:prSet/>
      <dgm:spPr/>
      <dgm:t>
        <a:bodyPr/>
        <a:lstStyle/>
        <a:p>
          <a:endParaRPr lang="fr-FR" dirty="0"/>
        </a:p>
      </dgm:t>
    </dgm:pt>
    <dgm:pt modelId="{D8D622BE-B5BE-4796-A178-773144406FF5}" type="parTrans" cxnId="{A960DDFD-F38B-4E2D-9046-D50891FD38E0}">
      <dgm:prSet/>
      <dgm:spPr/>
      <dgm:t>
        <a:bodyPr/>
        <a:lstStyle/>
        <a:p>
          <a:endParaRPr lang="fr-FR"/>
        </a:p>
      </dgm:t>
    </dgm:pt>
    <dgm:pt modelId="{903F47A6-84F7-4676-8865-EF6868F9D15D}" type="sibTrans" cxnId="{A960DDFD-F38B-4E2D-9046-D50891FD38E0}">
      <dgm:prSet/>
      <dgm:spPr/>
      <dgm:t>
        <a:bodyPr/>
        <a:lstStyle/>
        <a:p>
          <a:endParaRPr lang="fr-FR"/>
        </a:p>
      </dgm:t>
    </dgm:pt>
    <dgm:pt modelId="{7E49C5C1-87BD-484D-942D-A8DB0DB5749F}" type="pres">
      <dgm:prSet presAssocID="{85AE4EC0-8D92-4AFC-96D0-371B9029EA56}" presName="Name0" presStyleCnt="0">
        <dgm:presLayoutVars>
          <dgm:chMax val="2"/>
          <dgm:chPref val="2"/>
          <dgm:animLvl val="lvl"/>
        </dgm:presLayoutVars>
      </dgm:prSet>
      <dgm:spPr/>
      <dgm:t>
        <a:bodyPr/>
        <a:lstStyle/>
        <a:p>
          <a:endParaRPr lang="fr-FR"/>
        </a:p>
      </dgm:t>
    </dgm:pt>
    <dgm:pt modelId="{59D1A062-EAFA-4C1D-A59D-733CF249D529}" type="pres">
      <dgm:prSet presAssocID="{85AE4EC0-8D92-4AFC-96D0-371B9029EA56}" presName="LeftText" presStyleLbl="revTx" presStyleIdx="0" presStyleCnt="0">
        <dgm:presLayoutVars>
          <dgm:bulletEnabled val="1"/>
        </dgm:presLayoutVars>
      </dgm:prSet>
      <dgm:spPr/>
      <dgm:t>
        <a:bodyPr/>
        <a:lstStyle/>
        <a:p>
          <a:endParaRPr lang="fr-FR"/>
        </a:p>
      </dgm:t>
    </dgm:pt>
    <dgm:pt modelId="{CEC5FFDD-93F3-4D7A-851B-8185EC94C4A0}" type="pres">
      <dgm:prSet presAssocID="{85AE4EC0-8D92-4AFC-96D0-371B9029EA56}" presName="LeftNode" presStyleLbl="bgImgPlace1" presStyleIdx="0" presStyleCnt="2" custLinFactNeighborX="447" custLinFactNeighborY="-273">
        <dgm:presLayoutVars>
          <dgm:chMax val="2"/>
          <dgm:chPref val="2"/>
        </dgm:presLayoutVars>
      </dgm:prSet>
      <dgm:spPr/>
      <dgm:t>
        <a:bodyPr/>
        <a:lstStyle/>
        <a:p>
          <a:endParaRPr lang="fr-FR"/>
        </a:p>
      </dgm:t>
    </dgm:pt>
    <dgm:pt modelId="{54665A15-4A2A-4A24-B82F-735582373285}" type="pres">
      <dgm:prSet presAssocID="{85AE4EC0-8D92-4AFC-96D0-371B9029EA56}" presName="RightText" presStyleLbl="revTx" presStyleIdx="0" presStyleCnt="0">
        <dgm:presLayoutVars>
          <dgm:bulletEnabled val="1"/>
        </dgm:presLayoutVars>
      </dgm:prSet>
      <dgm:spPr/>
      <dgm:t>
        <a:bodyPr/>
        <a:lstStyle/>
        <a:p>
          <a:endParaRPr lang="fr-FR"/>
        </a:p>
      </dgm:t>
    </dgm:pt>
    <dgm:pt modelId="{A13DEADC-2AA8-4681-B240-5C73C6C3DFF2}" type="pres">
      <dgm:prSet presAssocID="{85AE4EC0-8D92-4AFC-96D0-371B9029EA56}" presName="RightNode" presStyleLbl="bgImgPlace1" presStyleIdx="1" presStyleCnt="2">
        <dgm:presLayoutVars>
          <dgm:chMax val="0"/>
          <dgm:chPref val="0"/>
        </dgm:presLayoutVars>
      </dgm:prSet>
      <dgm:spPr/>
      <dgm:t>
        <a:bodyPr/>
        <a:lstStyle/>
        <a:p>
          <a:endParaRPr lang="fr-FR"/>
        </a:p>
      </dgm:t>
    </dgm:pt>
    <dgm:pt modelId="{D9AAC0DE-8E21-4420-9E5F-37062CAF3BDD}" type="pres">
      <dgm:prSet presAssocID="{85AE4EC0-8D92-4AFC-96D0-371B9029EA56}" presName="TopArrow" presStyleLbl="node1" presStyleIdx="0" presStyleCnt="2"/>
      <dgm:spPr/>
      <dgm:t>
        <a:bodyPr/>
        <a:lstStyle/>
        <a:p>
          <a:endParaRPr lang="fr-FR"/>
        </a:p>
      </dgm:t>
    </dgm:pt>
    <dgm:pt modelId="{1A14DE97-2686-4DFF-9603-4BBE2847BA40}" type="pres">
      <dgm:prSet presAssocID="{85AE4EC0-8D92-4AFC-96D0-371B9029EA56}" presName="BottomArrow" presStyleLbl="node1" presStyleIdx="1" presStyleCnt="2"/>
      <dgm:spPr/>
      <dgm:t>
        <a:bodyPr/>
        <a:lstStyle/>
        <a:p>
          <a:endParaRPr lang="fr-FR"/>
        </a:p>
      </dgm:t>
    </dgm:pt>
  </dgm:ptLst>
  <dgm:cxnLst>
    <dgm:cxn modelId="{4F997FA5-C7CA-4421-BB76-B7A2A1C16B92}" type="presOf" srcId="{7E7BD217-DB75-401E-B5A7-3D76BF80B513}" destId="{59D1A062-EAFA-4C1D-A59D-733CF249D529}" srcOrd="0" destOrd="0" presId="urn:microsoft.com/office/officeart/2009/layout/ReverseList"/>
    <dgm:cxn modelId="{03626524-8B2C-4CEB-8397-0BF5735D186C}" srcId="{85AE4EC0-8D92-4AFC-96D0-371B9029EA56}" destId="{2F6B96FE-2CE1-491D-98F8-2CECF70355AC}" srcOrd="1" destOrd="0" parTransId="{84085FDA-04F3-40E3-B71A-1E3E76B844B5}" sibTransId="{F6A0F19E-8784-4FE7-B4D4-A612E412C501}"/>
    <dgm:cxn modelId="{1AC76A29-3C11-41EC-B771-C6C5BA03D297}" type="presOf" srcId="{85AE4EC0-8D92-4AFC-96D0-371B9029EA56}" destId="{7E49C5C1-87BD-484D-942D-A8DB0DB5749F}" srcOrd="0" destOrd="0" presId="urn:microsoft.com/office/officeart/2009/layout/ReverseList"/>
    <dgm:cxn modelId="{5C805EAF-71F9-4F6F-843E-E5E6E19784FD}" type="presOf" srcId="{2F6B96FE-2CE1-491D-98F8-2CECF70355AC}" destId="{54665A15-4A2A-4A24-B82F-735582373285}" srcOrd="0" destOrd="0" presId="urn:microsoft.com/office/officeart/2009/layout/ReverseList"/>
    <dgm:cxn modelId="{F988C791-D3E6-4F88-81B8-0C4BB96A8C9D}" srcId="{85AE4EC0-8D92-4AFC-96D0-371B9029EA56}" destId="{7E7BD217-DB75-401E-B5A7-3D76BF80B513}" srcOrd="0" destOrd="0" parTransId="{C224B4F4-600E-4D15-B883-BEB8F6DD061F}" sibTransId="{1D283A86-8C1C-4AB8-B6DF-4F7332A251D6}"/>
    <dgm:cxn modelId="{87D4D8B4-AC28-4DDA-AE23-B8EF18F1402B}" type="presOf" srcId="{2F6B96FE-2CE1-491D-98F8-2CECF70355AC}" destId="{A13DEADC-2AA8-4681-B240-5C73C6C3DFF2}" srcOrd="1" destOrd="0" presId="urn:microsoft.com/office/officeart/2009/layout/ReverseList"/>
    <dgm:cxn modelId="{A960DDFD-F38B-4E2D-9046-D50891FD38E0}" srcId="{85AE4EC0-8D92-4AFC-96D0-371B9029EA56}" destId="{740449DD-05F5-402E-AF42-E5F8BCFF45E4}" srcOrd="2" destOrd="0" parTransId="{D8D622BE-B5BE-4796-A178-773144406FF5}" sibTransId="{903F47A6-84F7-4676-8865-EF6868F9D15D}"/>
    <dgm:cxn modelId="{2A3DB4F4-3812-4AE6-A270-947496044E15}" type="presOf" srcId="{7E7BD217-DB75-401E-B5A7-3D76BF80B513}" destId="{CEC5FFDD-93F3-4D7A-851B-8185EC94C4A0}" srcOrd="1" destOrd="0" presId="urn:microsoft.com/office/officeart/2009/layout/ReverseList"/>
    <dgm:cxn modelId="{D41E0CE2-0C3F-4D0A-9883-6C3122BE9211}" type="presParOf" srcId="{7E49C5C1-87BD-484D-942D-A8DB0DB5749F}" destId="{59D1A062-EAFA-4C1D-A59D-733CF249D529}" srcOrd="0" destOrd="0" presId="urn:microsoft.com/office/officeart/2009/layout/ReverseList"/>
    <dgm:cxn modelId="{56B25D2C-1E85-42BB-9D06-9F6A365DF1C9}" type="presParOf" srcId="{7E49C5C1-87BD-484D-942D-A8DB0DB5749F}" destId="{CEC5FFDD-93F3-4D7A-851B-8185EC94C4A0}" srcOrd="1" destOrd="0" presId="urn:microsoft.com/office/officeart/2009/layout/ReverseList"/>
    <dgm:cxn modelId="{5710579C-CDC3-4339-90AC-2C9098A7F1DB}" type="presParOf" srcId="{7E49C5C1-87BD-484D-942D-A8DB0DB5749F}" destId="{54665A15-4A2A-4A24-B82F-735582373285}" srcOrd="2" destOrd="0" presId="urn:microsoft.com/office/officeart/2009/layout/ReverseList"/>
    <dgm:cxn modelId="{DB2F333C-2E5B-4AC6-A51B-C9C54BFD28E0}" type="presParOf" srcId="{7E49C5C1-87BD-484D-942D-A8DB0DB5749F}" destId="{A13DEADC-2AA8-4681-B240-5C73C6C3DFF2}" srcOrd="3" destOrd="0" presId="urn:microsoft.com/office/officeart/2009/layout/ReverseList"/>
    <dgm:cxn modelId="{EAEBFE59-6F56-4BD5-BE78-B4A3652E276A}" type="presParOf" srcId="{7E49C5C1-87BD-484D-942D-A8DB0DB5749F}" destId="{D9AAC0DE-8E21-4420-9E5F-37062CAF3BDD}" srcOrd="4" destOrd="0" presId="urn:microsoft.com/office/officeart/2009/layout/ReverseList"/>
    <dgm:cxn modelId="{42F14FD7-14D0-4DAF-9713-FEF1C5F3443A}" type="presParOf" srcId="{7E49C5C1-87BD-484D-942D-A8DB0DB5749F}" destId="{1A14DE97-2686-4DFF-9603-4BBE2847BA40}"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F15A14-084E-4F0A-B8C1-7F6FADAD6F83}" type="doc">
      <dgm:prSet loTypeId="urn:microsoft.com/office/officeart/2005/8/layout/gear1" loCatId="relationship" qsTypeId="urn:microsoft.com/office/officeart/2005/8/quickstyle/simple5" qsCatId="simple" csTypeId="urn:microsoft.com/office/officeart/2005/8/colors/colorful4" csCatId="colorful" phldr="1"/>
      <dgm:spPr/>
    </dgm:pt>
    <dgm:pt modelId="{9E64ECED-A8A5-44ED-A223-B39D2A0E2425}">
      <dgm:prSet phldrT="[Texte]" custT="1"/>
      <dgm:spPr/>
      <dgm:t>
        <a:bodyPr/>
        <a:lstStyle/>
        <a:p>
          <a:r>
            <a:rPr lang="fr-FR" sz="1400" b="1" dirty="0" smtClean="0">
              <a:solidFill>
                <a:schemeClr val="accent3">
                  <a:lumMod val="50000"/>
                </a:schemeClr>
              </a:solidFill>
              <a:latin typeface="Times New Roman" panose="02020603050405020304" pitchFamily="18" charset="0"/>
              <a:cs typeface="Times New Roman" panose="02020603050405020304" pitchFamily="18" charset="0"/>
            </a:rPr>
            <a:t>Résultat 28.78099995199999:</a:t>
          </a:r>
          <a:r>
            <a:rPr lang="fr-FR" sz="1400" b="1" dirty="0" smtClean="0">
              <a:solidFill>
                <a:schemeClr val="tx1"/>
              </a:solidFill>
              <a:latin typeface="Times New Roman" panose="02020603050405020304" pitchFamily="18" charset="0"/>
              <a:cs typeface="Times New Roman" panose="02020603050405020304" pitchFamily="18" charset="0"/>
            </a:rPr>
            <a:t> C'est le résultat de la moyenne calculée. Environ 28.78 est la moyenne des prix de clôture dans la colonne 'Close'.</a:t>
          </a:r>
          <a:endParaRPr lang="fr-FR" sz="1400" b="1" dirty="0">
            <a:solidFill>
              <a:schemeClr val="tx1"/>
            </a:solidFill>
            <a:latin typeface="Times New Roman" panose="02020603050405020304" pitchFamily="18" charset="0"/>
            <a:cs typeface="Times New Roman" panose="02020603050405020304" pitchFamily="18" charset="0"/>
          </a:endParaRPr>
        </a:p>
      </dgm:t>
    </dgm:pt>
    <dgm:pt modelId="{878B93F7-F0B9-424B-9A38-3AF683E7639C}" type="parTrans" cxnId="{86EB7ACD-EAEF-48E8-AF4A-526EF33501FE}">
      <dgm:prSet/>
      <dgm:spPr/>
      <dgm:t>
        <a:bodyPr/>
        <a:lstStyle/>
        <a:p>
          <a:endParaRPr lang="fr-FR"/>
        </a:p>
      </dgm:t>
    </dgm:pt>
    <dgm:pt modelId="{70E116DE-420F-4F99-9A9C-4524DE180E3E}" type="sibTrans" cxnId="{86EB7ACD-EAEF-48E8-AF4A-526EF33501FE}">
      <dgm:prSet/>
      <dgm:spPr/>
      <dgm:t>
        <a:bodyPr/>
        <a:lstStyle/>
        <a:p>
          <a:endParaRPr lang="fr-FR"/>
        </a:p>
      </dgm:t>
    </dgm:pt>
    <dgm:pt modelId="{34968ED5-739F-44D9-BDC9-FA294C4A9943}" type="pres">
      <dgm:prSet presAssocID="{E7F15A14-084E-4F0A-B8C1-7F6FADAD6F83}" presName="composite" presStyleCnt="0">
        <dgm:presLayoutVars>
          <dgm:chMax val="3"/>
          <dgm:animLvl val="lvl"/>
          <dgm:resizeHandles val="exact"/>
        </dgm:presLayoutVars>
      </dgm:prSet>
      <dgm:spPr/>
    </dgm:pt>
    <dgm:pt modelId="{DB09F538-2E50-4A70-86A0-FC6363B75D34}" type="pres">
      <dgm:prSet presAssocID="{9E64ECED-A8A5-44ED-A223-B39D2A0E2425}" presName="gear1" presStyleLbl="node1" presStyleIdx="0" presStyleCnt="1" custScaleX="106986">
        <dgm:presLayoutVars>
          <dgm:chMax val="1"/>
          <dgm:bulletEnabled val="1"/>
        </dgm:presLayoutVars>
      </dgm:prSet>
      <dgm:spPr/>
      <dgm:t>
        <a:bodyPr/>
        <a:lstStyle/>
        <a:p>
          <a:endParaRPr lang="fr-FR"/>
        </a:p>
      </dgm:t>
    </dgm:pt>
    <dgm:pt modelId="{20D13E1B-4376-4CBA-A71A-25A32EAD1B3E}" type="pres">
      <dgm:prSet presAssocID="{9E64ECED-A8A5-44ED-A223-B39D2A0E2425}" presName="gear1srcNode" presStyleLbl="node1" presStyleIdx="0" presStyleCnt="1"/>
      <dgm:spPr/>
      <dgm:t>
        <a:bodyPr/>
        <a:lstStyle/>
        <a:p>
          <a:endParaRPr lang="fr-FR"/>
        </a:p>
      </dgm:t>
    </dgm:pt>
    <dgm:pt modelId="{C472FEB4-C794-41B0-A7D3-FBEA9A28A250}" type="pres">
      <dgm:prSet presAssocID="{9E64ECED-A8A5-44ED-A223-B39D2A0E2425}" presName="gear1dstNode" presStyleLbl="node1" presStyleIdx="0" presStyleCnt="1"/>
      <dgm:spPr/>
      <dgm:t>
        <a:bodyPr/>
        <a:lstStyle/>
        <a:p>
          <a:endParaRPr lang="fr-FR"/>
        </a:p>
      </dgm:t>
    </dgm:pt>
    <dgm:pt modelId="{393CC7B4-CD40-43B1-A9BB-093227DC072E}" type="pres">
      <dgm:prSet presAssocID="{70E116DE-420F-4F99-9A9C-4524DE180E3E}" presName="connector1" presStyleLbl="sibTrans2D1" presStyleIdx="0" presStyleCnt="1"/>
      <dgm:spPr/>
      <dgm:t>
        <a:bodyPr/>
        <a:lstStyle/>
        <a:p>
          <a:endParaRPr lang="fr-FR"/>
        </a:p>
      </dgm:t>
    </dgm:pt>
  </dgm:ptLst>
  <dgm:cxnLst>
    <dgm:cxn modelId="{B06447C3-FB91-4F7C-89D8-B172C3044EF0}" type="presOf" srcId="{9E64ECED-A8A5-44ED-A223-B39D2A0E2425}" destId="{20D13E1B-4376-4CBA-A71A-25A32EAD1B3E}" srcOrd="1" destOrd="0" presId="urn:microsoft.com/office/officeart/2005/8/layout/gear1"/>
    <dgm:cxn modelId="{C06EEE33-60CA-43B5-BF3E-BF577AC37738}" type="presOf" srcId="{E7F15A14-084E-4F0A-B8C1-7F6FADAD6F83}" destId="{34968ED5-739F-44D9-BDC9-FA294C4A9943}" srcOrd="0" destOrd="0" presId="urn:microsoft.com/office/officeart/2005/8/layout/gear1"/>
    <dgm:cxn modelId="{9980FAEE-271C-474E-98ED-636EF5810BB4}" type="presOf" srcId="{9E64ECED-A8A5-44ED-A223-B39D2A0E2425}" destId="{C472FEB4-C794-41B0-A7D3-FBEA9A28A250}" srcOrd="2" destOrd="0" presId="urn:microsoft.com/office/officeart/2005/8/layout/gear1"/>
    <dgm:cxn modelId="{86EB7ACD-EAEF-48E8-AF4A-526EF33501FE}" srcId="{E7F15A14-084E-4F0A-B8C1-7F6FADAD6F83}" destId="{9E64ECED-A8A5-44ED-A223-B39D2A0E2425}" srcOrd="0" destOrd="0" parTransId="{878B93F7-F0B9-424B-9A38-3AF683E7639C}" sibTransId="{70E116DE-420F-4F99-9A9C-4524DE180E3E}"/>
    <dgm:cxn modelId="{9A1E59EE-960B-459F-A8E3-96DAF49BA3DA}" type="presOf" srcId="{70E116DE-420F-4F99-9A9C-4524DE180E3E}" destId="{393CC7B4-CD40-43B1-A9BB-093227DC072E}" srcOrd="0" destOrd="0" presId="urn:microsoft.com/office/officeart/2005/8/layout/gear1"/>
    <dgm:cxn modelId="{654692B3-287D-4A78-8024-048E5567149D}" type="presOf" srcId="{9E64ECED-A8A5-44ED-A223-B39D2A0E2425}" destId="{DB09F538-2E50-4A70-86A0-FC6363B75D34}" srcOrd="0" destOrd="0" presId="urn:microsoft.com/office/officeart/2005/8/layout/gear1"/>
    <dgm:cxn modelId="{BEC241FB-B8E0-4F3C-A406-87D239923E00}" type="presParOf" srcId="{34968ED5-739F-44D9-BDC9-FA294C4A9943}" destId="{DB09F538-2E50-4A70-86A0-FC6363B75D34}" srcOrd="0" destOrd="0" presId="urn:microsoft.com/office/officeart/2005/8/layout/gear1"/>
    <dgm:cxn modelId="{7CE33E2B-4CAE-4632-9CE4-8CD99523D123}" type="presParOf" srcId="{34968ED5-739F-44D9-BDC9-FA294C4A9943}" destId="{20D13E1B-4376-4CBA-A71A-25A32EAD1B3E}" srcOrd="1" destOrd="0" presId="urn:microsoft.com/office/officeart/2005/8/layout/gear1"/>
    <dgm:cxn modelId="{4E3E2799-3709-4742-8D97-5AF9ECAC2405}" type="presParOf" srcId="{34968ED5-739F-44D9-BDC9-FA294C4A9943}" destId="{C472FEB4-C794-41B0-A7D3-FBEA9A28A250}" srcOrd="2" destOrd="0" presId="urn:microsoft.com/office/officeart/2005/8/layout/gear1"/>
    <dgm:cxn modelId="{1C67B7C3-6BD7-4302-B77B-B2D1993FDF34}" type="presParOf" srcId="{34968ED5-739F-44D9-BDC9-FA294C4A9943}" destId="{393CC7B4-CD40-43B1-A9BB-093227DC072E}"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94C3F7A-1599-46C7-BF39-20B0F01E3A18}" type="doc">
      <dgm:prSet loTypeId="urn:microsoft.com/office/officeart/2005/8/layout/gear1" loCatId="relationship" qsTypeId="urn:microsoft.com/office/officeart/2005/8/quickstyle/simple1" qsCatId="simple" csTypeId="urn:microsoft.com/office/officeart/2005/8/colors/colorful3" csCatId="colorful" phldr="1"/>
      <dgm:spPr/>
    </dgm:pt>
    <dgm:pt modelId="{3D9A7319-915B-4457-A600-E2F911C79296}">
      <dgm:prSet phldrT="[Texte]" custT="1"/>
      <dgm:spPr/>
      <dgm:t>
        <a:bodyPr/>
        <a:lstStyle/>
        <a:p>
          <a:r>
            <a:rPr lang="fr-FR" sz="1400" dirty="0" smtClean="0">
              <a:solidFill>
                <a:schemeClr val="accent3">
                  <a:lumMod val="50000"/>
                </a:schemeClr>
              </a:solidFill>
              <a:latin typeface="Times New Roman" panose="02020603050405020304" pitchFamily="18" charset="0"/>
              <a:cs typeface="Times New Roman" panose="02020603050405020304" pitchFamily="18" charset="0"/>
            </a:rPr>
            <a:t>  </a:t>
          </a:r>
          <a:r>
            <a:rPr lang="fr-FR" sz="1400" b="1" dirty="0" smtClean="0">
              <a:solidFill>
                <a:schemeClr val="accent3">
                  <a:lumMod val="50000"/>
                </a:schemeClr>
              </a:solidFill>
              <a:latin typeface="Times New Roman" panose="02020603050405020304" pitchFamily="18" charset="0"/>
              <a:cs typeface="Times New Roman" panose="02020603050405020304" pitchFamily="18" charset="0"/>
            </a:rPr>
            <a:t>Résultat 29.1099995:</a:t>
          </a:r>
        </a:p>
        <a:p>
          <a:r>
            <a:rPr lang="fr-FR" sz="1400" b="1" dirty="0" smtClean="0">
              <a:solidFill>
                <a:schemeClr val="tx1"/>
              </a:solidFill>
              <a:latin typeface="Times New Roman" panose="02020603050405020304" pitchFamily="18" charset="0"/>
              <a:cs typeface="Times New Roman" panose="02020603050405020304" pitchFamily="18" charset="0"/>
            </a:rPr>
            <a:t> C'est le résultat de la médiane calculée. Environ 29.11 est la médiane des  prix de   clôture dans la colonne 'Close'.</a:t>
          </a:r>
          <a:endParaRPr lang="fr-FR" sz="1400" b="1" dirty="0">
            <a:solidFill>
              <a:schemeClr val="tx1"/>
            </a:solidFill>
            <a:latin typeface="Times New Roman" panose="02020603050405020304" pitchFamily="18" charset="0"/>
            <a:cs typeface="Times New Roman" panose="02020603050405020304" pitchFamily="18" charset="0"/>
          </a:endParaRPr>
        </a:p>
      </dgm:t>
    </dgm:pt>
    <dgm:pt modelId="{F77DEC9B-6DC6-4A34-96B0-23E9E90FF12D}" type="parTrans" cxnId="{609FF4FF-B399-4FF2-935B-C8EBA79B3163}">
      <dgm:prSet/>
      <dgm:spPr/>
      <dgm:t>
        <a:bodyPr/>
        <a:lstStyle/>
        <a:p>
          <a:endParaRPr lang="fr-FR"/>
        </a:p>
      </dgm:t>
    </dgm:pt>
    <dgm:pt modelId="{3CBC46C6-C631-4029-9051-74A6664721EE}" type="sibTrans" cxnId="{609FF4FF-B399-4FF2-935B-C8EBA79B3163}">
      <dgm:prSet/>
      <dgm:spPr/>
      <dgm:t>
        <a:bodyPr/>
        <a:lstStyle/>
        <a:p>
          <a:endParaRPr lang="fr-FR"/>
        </a:p>
      </dgm:t>
    </dgm:pt>
    <dgm:pt modelId="{F9917ED9-076A-40B6-B196-9487D2000DDC}" type="pres">
      <dgm:prSet presAssocID="{D94C3F7A-1599-46C7-BF39-20B0F01E3A18}" presName="composite" presStyleCnt="0">
        <dgm:presLayoutVars>
          <dgm:chMax val="3"/>
          <dgm:animLvl val="lvl"/>
          <dgm:resizeHandles val="exact"/>
        </dgm:presLayoutVars>
      </dgm:prSet>
      <dgm:spPr/>
    </dgm:pt>
    <dgm:pt modelId="{5B0B59E3-8045-4BB7-AB78-7EB0D54B8345}" type="pres">
      <dgm:prSet presAssocID="{3D9A7319-915B-4457-A600-E2F911C79296}" presName="gear1" presStyleLbl="node1" presStyleIdx="0" presStyleCnt="1" custScaleX="123333" custScaleY="110059" custLinFactNeighborX="11193" custLinFactNeighborY="-6656">
        <dgm:presLayoutVars>
          <dgm:chMax val="1"/>
          <dgm:bulletEnabled val="1"/>
        </dgm:presLayoutVars>
      </dgm:prSet>
      <dgm:spPr/>
      <dgm:t>
        <a:bodyPr/>
        <a:lstStyle/>
        <a:p>
          <a:endParaRPr lang="fr-FR"/>
        </a:p>
      </dgm:t>
    </dgm:pt>
    <dgm:pt modelId="{5D6FA6B0-FF34-489C-AC44-F6DEAD76CBF2}" type="pres">
      <dgm:prSet presAssocID="{3D9A7319-915B-4457-A600-E2F911C79296}" presName="gear1srcNode" presStyleLbl="node1" presStyleIdx="0" presStyleCnt="1"/>
      <dgm:spPr/>
      <dgm:t>
        <a:bodyPr/>
        <a:lstStyle/>
        <a:p>
          <a:endParaRPr lang="fr-FR"/>
        </a:p>
      </dgm:t>
    </dgm:pt>
    <dgm:pt modelId="{9A533E6B-6140-400E-8A39-B24773DC44C7}" type="pres">
      <dgm:prSet presAssocID="{3D9A7319-915B-4457-A600-E2F911C79296}" presName="gear1dstNode" presStyleLbl="node1" presStyleIdx="0" presStyleCnt="1"/>
      <dgm:spPr/>
      <dgm:t>
        <a:bodyPr/>
        <a:lstStyle/>
        <a:p>
          <a:endParaRPr lang="fr-FR"/>
        </a:p>
      </dgm:t>
    </dgm:pt>
    <dgm:pt modelId="{5167A956-FC2B-4D35-84FB-AA20B7B4F994}" type="pres">
      <dgm:prSet presAssocID="{3CBC46C6-C631-4029-9051-74A6664721EE}" presName="connector1" presStyleLbl="sibTrans2D1" presStyleIdx="0" presStyleCnt="1" custAng="13259471" custScaleX="125644" custScaleY="135482" custLinFactNeighborX="-2813" custLinFactNeighborY="-1407"/>
      <dgm:spPr/>
      <dgm:t>
        <a:bodyPr/>
        <a:lstStyle/>
        <a:p>
          <a:endParaRPr lang="fr-FR"/>
        </a:p>
      </dgm:t>
    </dgm:pt>
  </dgm:ptLst>
  <dgm:cxnLst>
    <dgm:cxn modelId="{A9CF1FBD-1E33-47AB-AA36-B844B6A4174A}" type="presOf" srcId="{3D9A7319-915B-4457-A600-E2F911C79296}" destId="{9A533E6B-6140-400E-8A39-B24773DC44C7}" srcOrd="2" destOrd="0" presId="urn:microsoft.com/office/officeart/2005/8/layout/gear1"/>
    <dgm:cxn modelId="{609FF4FF-B399-4FF2-935B-C8EBA79B3163}" srcId="{D94C3F7A-1599-46C7-BF39-20B0F01E3A18}" destId="{3D9A7319-915B-4457-A600-E2F911C79296}" srcOrd="0" destOrd="0" parTransId="{F77DEC9B-6DC6-4A34-96B0-23E9E90FF12D}" sibTransId="{3CBC46C6-C631-4029-9051-74A6664721EE}"/>
    <dgm:cxn modelId="{BE6C6F22-9775-46AA-8EC1-032B80452FE3}" type="presOf" srcId="{3D9A7319-915B-4457-A600-E2F911C79296}" destId="{5D6FA6B0-FF34-489C-AC44-F6DEAD76CBF2}" srcOrd="1" destOrd="0" presId="urn:microsoft.com/office/officeart/2005/8/layout/gear1"/>
    <dgm:cxn modelId="{F67416AC-6B0A-40B6-96F2-8E0C854CCD12}" type="presOf" srcId="{D94C3F7A-1599-46C7-BF39-20B0F01E3A18}" destId="{F9917ED9-076A-40B6-B196-9487D2000DDC}" srcOrd="0" destOrd="0" presId="urn:microsoft.com/office/officeart/2005/8/layout/gear1"/>
    <dgm:cxn modelId="{604AF853-DB43-4EE8-8670-ABB37311CA44}" type="presOf" srcId="{3D9A7319-915B-4457-A600-E2F911C79296}" destId="{5B0B59E3-8045-4BB7-AB78-7EB0D54B8345}" srcOrd="0" destOrd="0" presId="urn:microsoft.com/office/officeart/2005/8/layout/gear1"/>
    <dgm:cxn modelId="{7F87BCC9-7DA0-4A98-AD88-624DA9564CC9}" type="presOf" srcId="{3CBC46C6-C631-4029-9051-74A6664721EE}" destId="{5167A956-FC2B-4D35-84FB-AA20B7B4F994}" srcOrd="0" destOrd="0" presId="urn:microsoft.com/office/officeart/2005/8/layout/gear1"/>
    <dgm:cxn modelId="{731D985B-DA0A-4C2E-AE70-805FC36A7D7C}" type="presParOf" srcId="{F9917ED9-076A-40B6-B196-9487D2000DDC}" destId="{5B0B59E3-8045-4BB7-AB78-7EB0D54B8345}" srcOrd="0" destOrd="0" presId="urn:microsoft.com/office/officeart/2005/8/layout/gear1"/>
    <dgm:cxn modelId="{B63000E5-1301-4CFC-BB33-C12FCB6134BD}" type="presParOf" srcId="{F9917ED9-076A-40B6-B196-9487D2000DDC}" destId="{5D6FA6B0-FF34-489C-AC44-F6DEAD76CBF2}" srcOrd="1" destOrd="0" presId="urn:microsoft.com/office/officeart/2005/8/layout/gear1"/>
    <dgm:cxn modelId="{68BB6AB9-30DF-484D-9F70-0BB13D6E8DEE}" type="presParOf" srcId="{F9917ED9-076A-40B6-B196-9487D2000DDC}" destId="{9A533E6B-6140-400E-8A39-B24773DC44C7}" srcOrd="2" destOrd="0" presId="urn:microsoft.com/office/officeart/2005/8/layout/gear1"/>
    <dgm:cxn modelId="{85900646-A451-4647-875A-14F50C382758}" type="presParOf" srcId="{F9917ED9-076A-40B6-B196-9487D2000DDC}" destId="{5167A956-FC2B-4D35-84FB-AA20B7B4F994}"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9571F-D2BD-4089-9897-8E0A6EC46BD2}">
      <dsp:nvSpPr>
        <dsp:cNvPr id="0" name=""/>
        <dsp:cNvSpPr/>
      </dsp:nvSpPr>
      <dsp:spPr>
        <a:xfrm rot="10800000">
          <a:off x="931078" y="483964"/>
          <a:ext cx="2557907" cy="889206"/>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9761"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latin typeface="Times New Roman" panose="02020603050405020304" pitchFamily="18" charset="0"/>
              <a:ea typeface="+mn-ea"/>
              <a:cs typeface="Times New Roman" panose="02020603050405020304" pitchFamily="18" charset="0"/>
            </a:rPr>
            <a:t>Introduction</a:t>
          </a:r>
          <a:r>
            <a:rPr lang="fr-FR" sz="2300" kern="1200" dirty="0" smtClean="0">
              <a:latin typeface="Arial"/>
              <a:ea typeface="+mn-ea"/>
              <a:cs typeface="+mn-cs"/>
            </a:rPr>
            <a:t> </a:t>
          </a:r>
          <a:endParaRPr lang="fr-FR" sz="2300" kern="1200" dirty="0">
            <a:latin typeface="Arial"/>
            <a:ea typeface="+mn-ea"/>
            <a:cs typeface="+mn-cs"/>
          </a:endParaRPr>
        </a:p>
      </dsp:txBody>
      <dsp:txXfrm rot="10800000">
        <a:off x="1153379" y="483964"/>
        <a:ext cx="2335606" cy="889206"/>
      </dsp:txXfrm>
    </dsp:sp>
    <dsp:sp modelId="{15BAB627-4B7E-4644-8DB6-E79BF44D0A53}">
      <dsp:nvSpPr>
        <dsp:cNvPr id="0" name=""/>
        <dsp:cNvSpPr/>
      </dsp:nvSpPr>
      <dsp:spPr>
        <a:xfrm>
          <a:off x="649929" y="498215"/>
          <a:ext cx="931212" cy="841849"/>
        </a:xfrm>
        <a:prstGeom prst="ellipse">
          <a:avLst/>
        </a:prstGeom>
        <a:blipFill rotWithShape="1">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0424822-C6ED-4F2B-AE01-E5FA72357BD9}">
      <dsp:nvSpPr>
        <dsp:cNvPr id="0" name=""/>
        <dsp:cNvSpPr/>
      </dsp:nvSpPr>
      <dsp:spPr>
        <a:xfrm rot="10800000">
          <a:off x="890646" y="1970174"/>
          <a:ext cx="2609843" cy="921851"/>
        </a:xfrm>
        <a:prstGeom prst="homePlate">
          <a:avLst/>
        </a:prstGeom>
        <a:solidFill>
          <a:schemeClr val="accent2">
            <a:hueOff val="9677236"/>
            <a:satOff val="-8341"/>
            <a:lumOff val="3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9761"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latin typeface="Times New Roman" panose="02020603050405020304" pitchFamily="18" charset="0"/>
              <a:ea typeface="+mn-ea"/>
              <a:cs typeface="Times New Roman" panose="02020603050405020304" pitchFamily="18" charset="0"/>
            </a:rPr>
            <a:t>Concepts de base </a:t>
          </a:r>
          <a:endParaRPr lang="fr-FR" sz="1800" b="1" kern="1200" dirty="0">
            <a:solidFill>
              <a:schemeClr val="tx1"/>
            </a:solidFill>
            <a:latin typeface="Times New Roman" panose="02020603050405020304" pitchFamily="18" charset="0"/>
            <a:ea typeface="+mn-ea"/>
            <a:cs typeface="Times New Roman" panose="02020603050405020304" pitchFamily="18" charset="0"/>
          </a:endParaRPr>
        </a:p>
      </dsp:txBody>
      <dsp:txXfrm rot="10800000">
        <a:off x="1121109" y="1970174"/>
        <a:ext cx="2379380" cy="921851"/>
      </dsp:txXfrm>
    </dsp:sp>
    <dsp:sp modelId="{80D14E04-E8E9-4553-A4B1-4C0BB9C0DCB3}">
      <dsp:nvSpPr>
        <dsp:cNvPr id="0" name=""/>
        <dsp:cNvSpPr/>
      </dsp:nvSpPr>
      <dsp:spPr>
        <a:xfrm>
          <a:off x="470825" y="1983525"/>
          <a:ext cx="933118" cy="894255"/>
        </a:xfrm>
        <a:prstGeom prst="ellipse">
          <a:avLst/>
        </a:prstGeom>
        <a:blipFill rotWithShape="1">
          <a:blip xmlns:r="http://schemas.openxmlformats.org/officeDocument/2006/relationships" r:embed="rId2"/>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00ED06B-D17B-4015-ACC7-61ADC5F998E8}">
      <dsp:nvSpPr>
        <dsp:cNvPr id="0" name=""/>
        <dsp:cNvSpPr/>
      </dsp:nvSpPr>
      <dsp:spPr>
        <a:xfrm rot="10800000">
          <a:off x="903119" y="3201116"/>
          <a:ext cx="2609843" cy="910229"/>
        </a:xfrm>
        <a:prstGeom prst="homePlate">
          <a:avLst/>
        </a:prstGeom>
        <a:solidFill>
          <a:schemeClr val="accent2">
            <a:hueOff val="19354471"/>
            <a:satOff val="-16682"/>
            <a:lumOff val="7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9761"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latin typeface="Times New Roman" panose="02020603050405020304" pitchFamily="18" charset="0"/>
              <a:ea typeface="+mn-ea"/>
              <a:cs typeface="Times New Roman" panose="02020603050405020304" pitchFamily="18" charset="0"/>
            </a:rPr>
            <a:t>Objectif de projet</a:t>
          </a:r>
          <a:endParaRPr lang="fr-FR" sz="1800" b="1" kern="1200" dirty="0">
            <a:latin typeface="Times New Roman" panose="02020603050405020304" pitchFamily="18" charset="0"/>
            <a:ea typeface="+mn-ea"/>
            <a:cs typeface="Times New Roman" panose="02020603050405020304" pitchFamily="18" charset="0"/>
          </a:endParaRPr>
        </a:p>
      </dsp:txBody>
      <dsp:txXfrm rot="10800000">
        <a:off x="1130676" y="3201116"/>
        <a:ext cx="2382286" cy="910229"/>
      </dsp:txXfrm>
    </dsp:sp>
    <dsp:sp modelId="{68D24924-A7AB-4CCB-B00E-F2643466F913}">
      <dsp:nvSpPr>
        <dsp:cNvPr id="0" name=""/>
        <dsp:cNvSpPr/>
      </dsp:nvSpPr>
      <dsp:spPr>
        <a:xfrm>
          <a:off x="504525" y="3190532"/>
          <a:ext cx="983012" cy="928793"/>
        </a:xfrm>
        <a:prstGeom prst="ellipse">
          <a:avLst/>
        </a:prstGeom>
        <a:blipFill rotWithShape="1">
          <a:blip xmlns:r="http://schemas.openxmlformats.org/officeDocument/2006/relationships" r:embed="rId3"/>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10F54-314C-4C67-B9C1-5F94D3BC143C}">
      <dsp:nvSpPr>
        <dsp:cNvPr id="0" name=""/>
        <dsp:cNvSpPr/>
      </dsp:nvSpPr>
      <dsp:spPr>
        <a:xfrm>
          <a:off x="3146402" y="1678"/>
          <a:ext cx="2851196" cy="1125140"/>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b="1" kern="1200" dirty="0" smtClean="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Résultat 3.5704645705925464</a:t>
          </a:r>
          <a:r>
            <a:rPr lang="fr-FR" sz="1500" kern="1200" dirty="0" smtClean="0">
              <a:solidFill>
                <a:schemeClr val="accent3">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fr-FR" sz="1500" kern="12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500" b="1" kern="12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Environ 3.57 </a:t>
          </a:r>
          <a:r>
            <a:rPr lang="fr-FR" sz="1500" b="1" kern="1200" dirty="0" smtClean="0">
              <a:solidFill>
                <a:schemeClr val="tx1"/>
              </a:solidFill>
              <a:latin typeface="Times New Roman" panose="02020603050405020304" pitchFamily="18" charset="0"/>
              <a:cs typeface="Times New Roman" panose="02020603050405020304" pitchFamily="18" charset="0"/>
            </a:rPr>
            <a:t>C'est le résultat de l'écart-type calculé </a:t>
          </a:r>
          <a:r>
            <a:rPr lang="fr-FR" sz="1500" b="1" kern="1200"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des prix de clôture dans la colonne 'Close'.</a:t>
          </a:r>
          <a:endParaRPr lang="fr-FR" sz="1500" b="1" kern="1200" dirty="0">
            <a:solidFill>
              <a:schemeClr val="tx1"/>
            </a:solidFill>
          </a:endParaRPr>
        </a:p>
      </dsp:txBody>
      <dsp:txXfrm>
        <a:off x="3179356" y="34632"/>
        <a:ext cx="2785288" cy="1059232"/>
      </dsp:txXfrm>
    </dsp:sp>
    <dsp:sp modelId="{FACA5EB5-DE5C-44A4-8D6C-4263A3B729B9}">
      <dsp:nvSpPr>
        <dsp:cNvPr id="0" name=""/>
        <dsp:cNvSpPr/>
      </dsp:nvSpPr>
      <dsp:spPr>
        <a:xfrm>
          <a:off x="3431521" y="1126818"/>
          <a:ext cx="285119" cy="843855"/>
        </a:xfrm>
        <a:custGeom>
          <a:avLst/>
          <a:gdLst/>
          <a:ahLst/>
          <a:cxnLst/>
          <a:rect l="0" t="0" r="0" b="0"/>
          <a:pathLst>
            <a:path>
              <a:moveTo>
                <a:pt x="0" y="0"/>
              </a:moveTo>
              <a:lnTo>
                <a:pt x="0" y="843855"/>
              </a:lnTo>
              <a:lnTo>
                <a:pt x="285119" y="843855"/>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24E9339-A61B-4A8C-B464-FFA4D56CB0B1}">
      <dsp:nvSpPr>
        <dsp:cNvPr id="0" name=""/>
        <dsp:cNvSpPr/>
      </dsp:nvSpPr>
      <dsp:spPr>
        <a:xfrm>
          <a:off x="3716641" y="1408104"/>
          <a:ext cx="1800225" cy="112514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Un écart-type plus élevé suggère une dispersion plus importante des valeurs autour de la moyenne</a:t>
          </a:r>
          <a:endParaRPr lang="fr-FR" sz="1400" b="1" kern="1200" dirty="0">
            <a:latin typeface="Times New Roman" panose="02020603050405020304" pitchFamily="18" charset="0"/>
            <a:cs typeface="Times New Roman" panose="02020603050405020304" pitchFamily="18" charset="0"/>
          </a:endParaRPr>
        </a:p>
      </dsp:txBody>
      <dsp:txXfrm>
        <a:off x="3749595" y="1441058"/>
        <a:ext cx="1734317" cy="1059232"/>
      </dsp:txXfrm>
    </dsp:sp>
    <dsp:sp modelId="{2768436D-BDE4-4530-878A-D93071C42D35}">
      <dsp:nvSpPr>
        <dsp:cNvPr id="0" name=""/>
        <dsp:cNvSpPr/>
      </dsp:nvSpPr>
      <dsp:spPr>
        <a:xfrm>
          <a:off x="3431521" y="1126818"/>
          <a:ext cx="285119" cy="2250281"/>
        </a:xfrm>
        <a:custGeom>
          <a:avLst/>
          <a:gdLst/>
          <a:ahLst/>
          <a:cxnLst/>
          <a:rect l="0" t="0" r="0" b="0"/>
          <a:pathLst>
            <a:path>
              <a:moveTo>
                <a:pt x="0" y="0"/>
              </a:moveTo>
              <a:lnTo>
                <a:pt x="0" y="2250281"/>
              </a:lnTo>
              <a:lnTo>
                <a:pt x="285119" y="2250281"/>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550E795-5488-4B60-996E-7E9460C08EF9}">
      <dsp:nvSpPr>
        <dsp:cNvPr id="0" name=""/>
        <dsp:cNvSpPr/>
      </dsp:nvSpPr>
      <dsp:spPr>
        <a:xfrm>
          <a:off x="3716641" y="2814530"/>
          <a:ext cx="1800225" cy="1125140"/>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50590"/>
              <a:satOff val="-8616"/>
              <a:lumOff val="-1352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Un écart-type plus faible indique une dispersion moindre.</a:t>
          </a:r>
          <a:endParaRPr lang="fr-FR" sz="1400" b="1" kern="1200" dirty="0">
            <a:latin typeface="Times New Roman" panose="02020603050405020304" pitchFamily="18" charset="0"/>
            <a:cs typeface="Times New Roman" panose="02020603050405020304" pitchFamily="18" charset="0"/>
          </a:endParaRPr>
        </a:p>
      </dsp:txBody>
      <dsp:txXfrm>
        <a:off x="3749595" y="2847484"/>
        <a:ext cx="1734317" cy="10592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36581-524E-4608-AE74-97033241E12F}">
      <dsp:nvSpPr>
        <dsp:cNvPr id="0" name=""/>
        <dsp:cNvSpPr/>
      </dsp:nvSpPr>
      <dsp:spPr>
        <a:xfrm>
          <a:off x="636526" y="0"/>
          <a:ext cx="5161053" cy="4400550"/>
        </a:xfrm>
        <a:prstGeom prst="triangl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CD1D295-01DB-48E8-BA4D-4A8BC5552895}">
      <dsp:nvSpPr>
        <dsp:cNvPr id="0" name=""/>
        <dsp:cNvSpPr/>
      </dsp:nvSpPr>
      <dsp:spPr>
        <a:xfrm>
          <a:off x="3142754" y="440910"/>
          <a:ext cx="3008953" cy="1175350"/>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b="1" kern="1200" dirty="0" smtClean="0">
              <a:latin typeface="Times New Roman" panose="02020603050405020304" pitchFamily="18" charset="0"/>
              <a:cs typeface="Times New Roman" panose="02020603050405020304" pitchFamily="18" charset="0"/>
            </a:rPr>
            <a:t>Pic autour de (20-23):  La majorité des observations se situent dans cette plage, indiquant des périodes où les prix les plus bas étaient relativement élevés ,indiquant potentiellement des périodes de hausse ou d'optimisme sur le marché boursier </a:t>
          </a:r>
          <a:r>
            <a:rPr lang="fr-FR" sz="1000" b="1" kern="1200" dirty="0" smtClean="0"/>
            <a:t>.</a:t>
          </a:r>
          <a:endParaRPr lang="fr-FR" sz="1000" b="1" kern="1200" dirty="0"/>
        </a:p>
      </dsp:txBody>
      <dsp:txXfrm>
        <a:off x="3200130" y="498286"/>
        <a:ext cx="2894201" cy="1060598"/>
      </dsp:txXfrm>
    </dsp:sp>
    <dsp:sp modelId="{6E5FB256-FF54-4650-BB7C-6E0856332A1D}">
      <dsp:nvSpPr>
        <dsp:cNvPr id="0" name=""/>
        <dsp:cNvSpPr/>
      </dsp:nvSpPr>
      <dsp:spPr>
        <a:xfrm>
          <a:off x="3155626" y="1739596"/>
          <a:ext cx="2983209" cy="986685"/>
        </a:xfrm>
        <a:prstGeom prst="roundRect">
          <a:avLst/>
        </a:prstGeom>
        <a:solidFill>
          <a:schemeClr val="lt1">
            <a:alpha val="90000"/>
            <a:hueOff val="0"/>
            <a:satOff val="0"/>
            <a:lumOff val="0"/>
            <a:alphaOff val="0"/>
          </a:schemeClr>
        </a:solidFill>
        <a:ln w="9525" cap="flat" cmpd="sng" algn="ctr">
          <a:solidFill>
            <a:schemeClr val="accent5">
              <a:hueOff val="998"/>
              <a:satOff val="-392"/>
              <a:lumOff val="-794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Plage de prix bas (23-26) : La majorité des observations se situent dans cette plage, indiquant des périodes où les prix les plus bas étaient relativement stables.</a:t>
          </a:r>
          <a:endParaRPr lang="fr-FR" sz="1400" b="1" kern="1200" dirty="0">
            <a:latin typeface="Times New Roman" panose="02020603050405020304" pitchFamily="18" charset="0"/>
            <a:cs typeface="Times New Roman" panose="02020603050405020304" pitchFamily="18" charset="0"/>
          </a:endParaRPr>
        </a:p>
      </dsp:txBody>
      <dsp:txXfrm>
        <a:off x="3203792" y="1787762"/>
        <a:ext cx="2886877" cy="890353"/>
      </dsp:txXfrm>
    </dsp:sp>
    <dsp:sp modelId="{10B81797-9267-44EB-968A-7AAEAA2F24B6}">
      <dsp:nvSpPr>
        <dsp:cNvPr id="0" name=""/>
        <dsp:cNvSpPr/>
      </dsp:nvSpPr>
      <dsp:spPr>
        <a:xfrm>
          <a:off x="3141339" y="2842474"/>
          <a:ext cx="3026086" cy="986685"/>
        </a:xfrm>
        <a:prstGeom prst="roundRect">
          <a:avLst/>
        </a:prstGeom>
        <a:solidFill>
          <a:schemeClr val="lt1">
            <a:alpha val="90000"/>
            <a:hueOff val="0"/>
            <a:satOff val="0"/>
            <a:lumOff val="0"/>
            <a:alphaOff val="0"/>
          </a:schemeClr>
        </a:solidFill>
        <a:ln w="9525" cap="flat" cmpd="sng" algn="ctr">
          <a:solidFill>
            <a:schemeClr val="accent5">
              <a:hueOff val="1997"/>
              <a:satOff val="-784"/>
              <a:lumOff val="-158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Fluctuations entre 26 et 34 : Il y a des fluctuations régulières entre ces valeurs, représentant probablement des phases de volatilité ou d'ajustement du marché</a:t>
          </a:r>
          <a:r>
            <a:rPr lang="fr-FR" sz="1300" kern="1200" dirty="0" smtClean="0"/>
            <a:t>.</a:t>
          </a:r>
          <a:endParaRPr lang="fr-FR" sz="1300" kern="1200" dirty="0"/>
        </a:p>
      </dsp:txBody>
      <dsp:txXfrm>
        <a:off x="3189505" y="2890640"/>
        <a:ext cx="2929754" cy="8903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6158-EAA9-4A1F-91FA-A5E909005015}">
      <dsp:nvSpPr>
        <dsp:cNvPr id="0" name=""/>
        <dsp:cNvSpPr/>
      </dsp:nvSpPr>
      <dsp:spPr>
        <a:xfrm rot="21300000">
          <a:off x="26163" y="1733751"/>
          <a:ext cx="9091672" cy="997341"/>
        </a:xfrm>
        <a:prstGeom prst="mathMinus">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B2FF7C7A-EBD7-4CDF-A5B0-6800FA669B0C}">
      <dsp:nvSpPr>
        <dsp:cNvPr id="0" name=""/>
        <dsp:cNvSpPr/>
      </dsp:nvSpPr>
      <dsp:spPr>
        <a:xfrm>
          <a:off x="1097280" y="223242"/>
          <a:ext cx="2743200" cy="1785937"/>
        </a:xfrm>
        <a:prstGeom prst="downArrow">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EB2570-4C35-430D-A40B-5E8E7F75137E}">
      <dsp:nvSpPr>
        <dsp:cNvPr id="0" name=""/>
        <dsp:cNvSpPr/>
      </dsp:nvSpPr>
      <dsp:spPr>
        <a:xfrm>
          <a:off x="4846320" y="0"/>
          <a:ext cx="2926080" cy="187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smtClean="0">
              <a:latin typeface="Times New Roman" panose="02020603050405020304" pitchFamily="18" charset="0"/>
              <a:cs typeface="Times New Roman" panose="02020603050405020304" pitchFamily="18" charset="0"/>
            </a:rPr>
            <a:t>La variation horizontale entre les barres indique des périodes où les valeurs de 'Low' restent relativement constantes</a:t>
          </a:r>
          <a:endParaRPr lang="fr-FR" sz="1400" b="1" kern="1200" dirty="0">
            <a:latin typeface="Times New Roman" panose="02020603050405020304" pitchFamily="18" charset="0"/>
            <a:cs typeface="Times New Roman" panose="02020603050405020304" pitchFamily="18" charset="0"/>
          </a:endParaRPr>
        </a:p>
      </dsp:txBody>
      <dsp:txXfrm>
        <a:off x="4846320" y="0"/>
        <a:ext cx="2926080" cy="1875234"/>
      </dsp:txXfrm>
    </dsp:sp>
    <dsp:sp modelId="{48F8BF2B-82D7-4F4B-B580-A60E3BD5AB3A}">
      <dsp:nvSpPr>
        <dsp:cNvPr id="0" name=""/>
        <dsp:cNvSpPr/>
      </dsp:nvSpPr>
      <dsp:spPr>
        <a:xfrm>
          <a:off x="5303519" y="2455664"/>
          <a:ext cx="2743200" cy="1785937"/>
        </a:xfrm>
        <a:prstGeom prst="upArrow">
          <a:avLst/>
        </a:prstGeom>
        <a:gradFill rotWithShape="0">
          <a:gsLst>
            <a:gs pos="0">
              <a:schemeClr val="accent4">
                <a:hueOff val="-4518312"/>
                <a:satOff val="-5771"/>
                <a:lumOff val="4510"/>
                <a:alphaOff val="0"/>
                <a:tint val="100000"/>
                <a:shade val="100000"/>
                <a:satMod val="130000"/>
              </a:schemeClr>
            </a:gs>
            <a:gs pos="100000">
              <a:schemeClr val="accent4">
                <a:hueOff val="-4518312"/>
                <a:satOff val="-5771"/>
                <a:lumOff val="451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B8C4B3E-01D9-43D6-BEBB-00E43331C816}">
      <dsp:nvSpPr>
        <dsp:cNvPr id="0" name=""/>
        <dsp:cNvSpPr/>
      </dsp:nvSpPr>
      <dsp:spPr>
        <a:xfrm>
          <a:off x="1371600" y="2589609"/>
          <a:ext cx="2926080" cy="187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smtClean="0">
              <a:latin typeface="Times New Roman" panose="02020603050405020304" pitchFamily="18" charset="0"/>
              <a:cs typeface="Times New Roman" panose="02020603050405020304" pitchFamily="18" charset="0"/>
            </a:rPr>
            <a:t>L'inclinaison ascendante des barres suggère une relation positive entre 'Low' et 'Close', montrant que, en général, lorsque le prix le plus bas ('Low') est élevé, le prix de clôture ('Close') a également tendance à être élevé.</a:t>
          </a:r>
          <a:endParaRPr lang="fr-FR" sz="1400" b="1" kern="1200" dirty="0">
            <a:latin typeface="Times New Roman" panose="02020603050405020304" pitchFamily="18" charset="0"/>
            <a:cs typeface="Times New Roman" panose="02020603050405020304" pitchFamily="18" charset="0"/>
          </a:endParaRPr>
        </a:p>
      </dsp:txBody>
      <dsp:txXfrm>
        <a:off x="1371600" y="2589609"/>
        <a:ext cx="2926080" cy="18752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BD027-22DC-433F-AEC1-9094C154470B}">
      <dsp:nvSpPr>
        <dsp:cNvPr id="0" name=""/>
        <dsp:cNvSpPr/>
      </dsp:nvSpPr>
      <dsp:spPr>
        <a:xfrm rot="5400000">
          <a:off x="3257138" y="-2172028"/>
          <a:ext cx="2493992" cy="7754578"/>
        </a:xfrm>
        <a:prstGeom prst="corner">
          <a:avLst>
            <a:gd name="adj1" fmla="val 16120"/>
            <a:gd name="adj2" fmla="val 1611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6A9837C-20EA-467D-870B-E0FFC02E1793}">
      <dsp:nvSpPr>
        <dsp:cNvPr id="0" name=""/>
        <dsp:cNvSpPr/>
      </dsp:nvSpPr>
      <dsp:spPr>
        <a:xfrm>
          <a:off x="1339644" y="1014999"/>
          <a:ext cx="6701717" cy="28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Ces jours avec un volume plus bas peuvent susciter l'intérêt des investisseurs, car des volumes plus faibles peuvent parfois indiquer des périodes de calme ou de consolidation sur le marché. Cependant, toute décision d'investissement devrait être prise en tenant compte d'autres facteurs et de l'analyse approfondie du contexte du marché</a:t>
          </a:r>
          <a:endParaRPr lang="fr-FR" sz="1400" b="1" kern="1200" dirty="0">
            <a:latin typeface="Times New Roman" panose="02020603050405020304" pitchFamily="18" charset="0"/>
            <a:cs typeface="Times New Roman" panose="02020603050405020304" pitchFamily="18" charset="0"/>
          </a:endParaRPr>
        </a:p>
      </dsp:txBody>
      <dsp:txXfrm>
        <a:off x="1339644" y="1014999"/>
        <a:ext cx="6701717" cy="2812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72836-7188-48E7-990D-B73640722B9C}">
      <dsp:nvSpPr>
        <dsp:cNvPr id="0" name=""/>
        <dsp:cNvSpPr/>
      </dsp:nvSpPr>
      <dsp:spPr>
        <a:xfrm rot="10800000">
          <a:off x="1123120" y="398988"/>
          <a:ext cx="3086952" cy="923301"/>
        </a:xfrm>
        <a:prstGeom prst="homePlat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6200"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latin typeface="Times New Roman" panose="02020603050405020304" pitchFamily="18" charset="0"/>
              <a:ea typeface="+mn-ea"/>
              <a:cs typeface="Times New Roman" panose="02020603050405020304" pitchFamily="18" charset="0"/>
            </a:rPr>
            <a:t>Partie pratique          </a:t>
          </a:r>
        </a:p>
        <a:p>
          <a:pPr lvl="0" algn="ctr" defTabSz="800100">
            <a:lnSpc>
              <a:spcPct val="90000"/>
            </a:lnSpc>
            <a:spcBef>
              <a:spcPct val="0"/>
            </a:spcBef>
            <a:spcAft>
              <a:spcPct val="35000"/>
            </a:spcAft>
          </a:pPr>
          <a:r>
            <a:rPr lang="fr-FR" sz="1200" b="1" kern="1200" dirty="0" smtClean="0">
              <a:latin typeface="Times New Roman" panose="02020603050405020304" pitchFamily="18" charset="0"/>
              <a:ea typeface="+mn-ea"/>
              <a:cs typeface="Times New Roman" panose="02020603050405020304" pitchFamily="18" charset="0"/>
            </a:rPr>
            <a:t>    </a:t>
          </a:r>
          <a:endParaRPr lang="fr-FR" sz="1200" b="1" kern="1200" dirty="0">
            <a:latin typeface="Times New Roman" panose="02020603050405020304" pitchFamily="18" charset="0"/>
            <a:ea typeface="+mn-ea"/>
            <a:cs typeface="Times New Roman" panose="02020603050405020304" pitchFamily="18" charset="0"/>
          </a:endParaRPr>
        </a:p>
      </dsp:txBody>
      <dsp:txXfrm rot="10800000">
        <a:off x="1353945" y="398988"/>
        <a:ext cx="2856127" cy="923301"/>
      </dsp:txXfrm>
    </dsp:sp>
    <dsp:sp modelId="{DEE07AAA-FA3D-4F4B-9007-29B2D717B4C6}">
      <dsp:nvSpPr>
        <dsp:cNvPr id="0" name=""/>
        <dsp:cNvSpPr/>
      </dsp:nvSpPr>
      <dsp:spPr>
        <a:xfrm>
          <a:off x="808900" y="402193"/>
          <a:ext cx="945397" cy="1018970"/>
        </a:xfrm>
        <a:prstGeom prst="ellipse">
          <a:avLst/>
        </a:prstGeom>
        <a:blipFill rotWithShape="1">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B7B397D3-3238-4822-8910-F7346E0DF7B4}">
      <dsp:nvSpPr>
        <dsp:cNvPr id="0" name=""/>
        <dsp:cNvSpPr/>
      </dsp:nvSpPr>
      <dsp:spPr>
        <a:xfrm rot="10800000">
          <a:off x="1126179" y="1781967"/>
          <a:ext cx="3127448" cy="955574"/>
        </a:xfrm>
        <a:prstGeom prst="homePlate">
          <a:avLst/>
        </a:prstGeom>
        <a:solidFill>
          <a:schemeClr val="accent2">
            <a:hueOff val="9677236"/>
            <a:satOff val="-8341"/>
            <a:lumOff val="372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6200"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latin typeface="Times New Roman" panose="02020603050405020304" pitchFamily="18" charset="0"/>
              <a:ea typeface="+mn-ea"/>
              <a:cs typeface="Times New Roman" panose="02020603050405020304" pitchFamily="18" charset="0"/>
            </a:rPr>
            <a:t>Partie théorique </a:t>
          </a:r>
        </a:p>
        <a:p>
          <a:pPr lvl="0" algn="ctr" defTabSz="800100">
            <a:lnSpc>
              <a:spcPct val="90000"/>
            </a:lnSpc>
            <a:spcBef>
              <a:spcPct val="0"/>
            </a:spcBef>
            <a:spcAft>
              <a:spcPct val="35000"/>
            </a:spcAft>
          </a:pPr>
          <a:endParaRPr lang="fr-FR" sz="900" kern="1200" dirty="0">
            <a:latin typeface="Arial"/>
            <a:ea typeface="+mn-ea"/>
            <a:cs typeface="+mn-cs"/>
          </a:endParaRPr>
        </a:p>
      </dsp:txBody>
      <dsp:txXfrm rot="10800000">
        <a:off x="1365072" y="1781967"/>
        <a:ext cx="2888555" cy="955574"/>
      </dsp:txXfrm>
    </dsp:sp>
    <dsp:sp modelId="{33A76D70-78AD-422A-B230-C2A5C6DA8E6E}">
      <dsp:nvSpPr>
        <dsp:cNvPr id="0" name=""/>
        <dsp:cNvSpPr/>
      </dsp:nvSpPr>
      <dsp:spPr>
        <a:xfrm>
          <a:off x="800308" y="1734420"/>
          <a:ext cx="1020184" cy="996329"/>
        </a:xfrm>
        <a:prstGeom prst="ellipse">
          <a:avLst/>
        </a:prstGeom>
        <a:blipFill rotWithShape="1">
          <a:blip xmlns:r="http://schemas.openxmlformats.org/officeDocument/2006/relationships" r:embed="rId2"/>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39D458A-ECF3-4C9D-B965-C716A64F283E}">
      <dsp:nvSpPr>
        <dsp:cNvPr id="0" name=""/>
        <dsp:cNvSpPr/>
      </dsp:nvSpPr>
      <dsp:spPr>
        <a:xfrm rot="10800000">
          <a:off x="1161116" y="3086908"/>
          <a:ext cx="3088990" cy="979336"/>
        </a:xfrm>
        <a:prstGeom prst="homePlate">
          <a:avLst/>
        </a:prstGeom>
        <a:solidFill>
          <a:schemeClr val="accent2">
            <a:hueOff val="19354471"/>
            <a:satOff val="-16682"/>
            <a:lumOff val="7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6200" tIns="68580" rIns="128016" bIns="6858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latin typeface="Times New Roman" panose="02020603050405020304" pitchFamily="18" charset="0"/>
              <a:ea typeface="+mn-ea"/>
              <a:cs typeface="Times New Roman" panose="02020603050405020304" pitchFamily="18" charset="0"/>
            </a:rPr>
            <a:t>Conclusion</a:t>
          </a:r>
          <a:r>
            <a:rPr lang="fr-FR" sz="3000" kern="1200" dirty="0" smtClean="0">
              <a:latin typeface="Arial"/>
              <a:ea typeface="+mn-ea"/>
              <a:cs typeface="+mn-cs"/>
            </a:rPr>
            <a:t> </a:t>
          </a:r>
          <a:endParaRPr lang="fr-FR" sz="3000" kern="1200" dirty="0">
            <a:latin typeface="Arial"/>
            <a:ea typeface="+mn-ea"/>
            <a:cs typeface="+mn-cs"/>
          </a:endParaRPr>
        </a:p>
      </dsp:txBody>
      <dsp:txXfrm rot="10800000">
        <a:off x="1405950" y="3086908"/>
        <a:ext cx="2844156" cy="979336"/>
      </dsp:txXfrm>
    </dsp:sp>
    <dsp:sp modelId="{7B4676AD-4030-48C0-8F8D-AD4B09429C6E}">
      <dsp:nvSpPr>
        <dsp:cNvPr id="0" name=""/>
        <dsp:cNvSpPr/>
      </dsp:nvSpPr>
      <dsp:spPr>
        <a:xfrm>
          <a:off x="880154" y="3086052"/>
          <a:ext cx="1043572" cy="981048"/>
        </a:xfrm>
        <a:prstGeom prst="ellipse">
          <a:avLst/>
        </a:prstGeom>
        <a:blipFill rotWithShape="1">
          <a:blip xmlns:r="http://schemas.openxmlformats.org/officeDocument/2006/relationships" r:embed="rId3"/>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08DDD-B180-48EA-8E6E-B5E88A4F6034}">
      <dsp:nvSpPr>
        <dsp:cNvPr id="0" name=""/>
        <dsp:cNvSpPr/>
      </dsp:nvSpPr>
      <dsp:spPr>
        <a:xfrm rot="5400000">
          <a:off x="3207978" y="-2415028"/>
          <a:ext cx="2551183" cy="8455858"/>
        </a:xfrm>
        <a:prstGeom prst="corner">
          <a:avLst>
            <a:gd name="adj1" fmla="val 16120"/>
            <a:gd name="adj2" fmla="val 1611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D6A2821-C346-4F5D-BFE9-AA956070658C}">
      <dsp:nvSpPr>
        <dsp:cNvPr id="0" name=""/>
        <dsp:cNvSpPr/>
      </dsp:nvSpPr>
      <dsp:spPr>
        <a:xfrm>
          <a:off x="1508628" y="1096152"/>
          <a:ext cx="6512321" cy="2838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fr-FR" sz="1900" b="1" kern="1200" dirty="0" smtClean="0">
              <a:latin typeface="Times New Roman" panose="02020603050405020304" pitchFamily="18" charset="0"/>
              <a:cs typeface="Times New Roman" panose="02020603050405020304" pitchFamily="18" charset="0"/>
            </a:rPr>
            <a:t>Le projet de marchés boursiers, centré sur l'utilisation de Python pour explorer les données financières, revêt une importance cruciale pour les investisseurs et les analystes financiers. Cette initiative vise à fournir des informations précieuses, permettant des décisions éclairées en matière d'investissement</a:t>
          </a:r>
          <a:endParaRPr lang="fr-FR" sz="1900" b="1" kern="1200" dirty="0">
            <a:latin typeface="Times New Roman" panose="02020603050405020304" pitchFamily="18" charset="0"/>
            <a:cs typeface="Times New Roman" panose="02020603050405020304" pitchFamily="18" charset="0"/>
          </a:endParaRPr>
        </a:p>
      </dsp:txBody>
      <dsp:txXfrm>
        <a:off x="1508628" y="1096152"/>
        <a:ext cx="6512321" cy="2838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E22C5-D2A8-4CE9-AB14-56288F6B20ED}">
      <dsp:nvSpPr>
        <dsp:cNvPr id="0" name=""/>
        <dsp:cNvSpPr/>
      </dsp:nvSpPr>
      <dsp:spPr>
        <a:xfrm>
          <a:off x="0" y="231440"/>
          <a:ext cx="9144000" cy="82687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smtClean="0">
              <a:latin typeface="Times New Roman" panose="02020603050405020304" pitchFamily="18" charset="0"/>
              <a:cs typeface="Times New Roman" panose="02020603050405020304" pitchFamily="18" charset="0"/>
            </a:rPr>
            <a:t>Bibliothèque Python puissante pour l'analyse de données, offrant des structures de données flexibles et des outils performants.</a:t>
          </a:r>
          <a:endParaRPr lang="fr-FR" sz="1500" kern="1200" dirty="0">
            <a:latin typeface="Times New Roman" panose="02020603050405020304" pitchFamily="18" charset="0"/>
            <a:cs typeface="Times New Roman" panose="02020603050405020304" pitchFamily="18" charset="0"/>
          </a:endParaRPr>
        </a:p>
      </dsp:txBody>
      <dsp:txXfrm>
        <a:off x="0" y="231440"/>
        <a:ext cx="9144000" cy="826875"/>
      </dsp:txXfrm>
    </dsp:sp>
    <dsp:sp modelId="{AEB8F432-0C42-49DA-9B7C-B05A5B090C7D}">
      <dsp:nvSpPr>
        <dsp:cNvPr id="0" name=""/>
        <dsp:cNvSpPr/>
      </dsp:nvSpPr>
      <dsp:spPr>
        <a:xfrm>
          <a:off x="457200" y="10040"/>
          <a:ext cx="6400800" cy="44280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fr-FR" sz="1500" b="1" kern="1200" dirty="0" smtClean="0">
              <a:solidFill>
                <a:schemeClr val="tx1"/>
              </a:solidFill>
              <a:latin typeface="Times New Roman" panose="02020603050405020304" pitchFamily="18" charset="0"/>
              <a:cs typeface="Times New Roman" panose="02020603050405020304" pitchFamily="18" charset="0"/>
            </a:rPr>
            <a:t>Pandas</a:t>
          </a:r>
          <a:endParaRPr lang="fr-FR" sz="1500" b="1" kern="1200" dirty="0">
            <a:solidFill>
              <a:schemeClr val="tx1"/>
            </a:solidFill>
            <a:latin typeface="Times New Roman" panose="02020603050405020304" pitchFamily="18" charset="0"/>
            <a:cs typeface="Times New Roman" panose="02020603050405020304" pitchFamily="18" charset="0"/>
          </a:endParaRPr>
        </a:p>
      </dsp:txBody>
      <dsp:txXfrm>
        <a:off x="478816" y="31656"/>
        <a:ext cx="6357568" cy="399568"/>
      </dsp:txXfrm>
    </dsp:sp>
    <dsp:sp modelId="{7056A63C-FFD7-4DB4-A7B9-3296D11E8948}">
      <dsp:nvSpPr>
        <dsp:cNvPr id="0" name=""/>
        <dsp:cNvSpPr/>
      </dsp:nvSpPr>
      <dsp:spPr>
        <a:xfrm>
          <a:off x="0" y="1360715"/>
          <a:ext cx="9144000" cy="1063125"/>
        </a:xfrm>
        <a:prstGeom prst="rect">
          <a:avLst/>
        </a:prstGeom>
        <a:solidFill>
          <a:schemeClr val="lt1">
            <a:alpha val="90000"/>
            <a:hueOff val="0"/>
            <a:satOff val="0"/>
            <a:lumOff val="0"/>
            <a:alphaOff val="0"/>
          </a:schemeClr>
        </a:solidFill>
        <a:ln w="9525" cap="flat" cmpd="sng" algn="ctr">
          <a:solidFill>
            <a:schemeClr val="accent2">
              <a:hueOff val="6451490"/>
              <a:satOff val="-5561"/>
              <a:lumOff val="248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smtClean="0"/>
            <a:t>Processus de sélection et d'affichage des données répondant à des critères spécifiques dans un ensemble plus large.</a:t>
          </a:r>
          <a:endParaRPr lang="fr-FR" sz="1500" kern="1200" dirty="0"/>
        </a:p>
        <a:p>
          <a:pPr marL="114300" lvl="1" indent="-114300" algn="l" defTabSz="666750">
            <a:lnSpc>
              <a:spcPct val="90000"/>
            </a:lnSpc>
            <a:spcBef>
              <a:spcPct val="0"/>
            </a:spcBef>
            <a:spcAft>
              <a:spcPct val="15000"/>
            </a:spcAft>
            <a:buChar char="••"/>
          </a:pPr>
          <a:endParaRPr lang="fr-FR" sz="1500" kern="1200" dirty="0"/>
        </a:p>
      </dsp:txBody>
      <dsp:txXfrm>
        <a:off x="0" y="1360715"/>
        <a:ext cx="9144000" cy="1063125"/>
      </dsp:txXfrm>
    </dsp:sp>
    <dsp:sp modelId="{8292E95C-BBE8-46EE-AE5E-DBF4067EC1A6}">
      <dsp:nvSpPr>
        <dsp:cNvPr id="0" name=""/>
        <dsp:cNvSpPr/>
      </dsp:nvSpPr>
      <dsp:spPr>
        <a:xfrm>
          <a:off x="457200" y="1139315"/>
          <a:ext cx="6400800" cy="442800"/>
        </a:xfrm>
        <a:prstGeom prst="roundRect">
          <a:avLst/>
        </a:prstGeom>
        <a:gradFill rotWithShape="0">
          <a:gsLst>
            <a:gs pos="0">
              <a:schemeClr val="accent2">
                <a:hueOff val="6451490"/>
                <a:satOff val="-5561"/>
                <a:lumOff val="2484"/>
                <a:alphaOff val="0"/>
                <a:tint val="100000"/>
                <a:shade val="100000"/>
                <a:satMod val="130000"/>
              </a:schemeClr>
            </a:gs>
            <a:gs pos="100000">
              <a:schemeClr val="accent2">
                <a:hueOff val="6451490"/>
                <a:satOff val="-5561"/>
                <a:lumOff val="248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fr-FR" sz="1500" b="1" kern="1200" dirty="0" smtClean="0">
              <a:solidFill>
                <a:schemeClr val="tx1"/>
              </a:solidFill>
              <a:latin typeface="Times New Roman" panose="02020603050405020304" pitchFamily="18" charset="0"/>
              <a:cs typeface="Times New Roman" panose="02020603050405020304" pitchFamily="18" charset="0"/>
            </a:rPr>
            <a:t>Le filtrage</a:t>
          </a:r>
          <a:endParaRPr lang="fr-FR" sz="1500" b="1" kern="1200" dirty="0">
            <a:solidFill>
              <a:schemeClr val="tx1"/>
            </a:solidFill>
            <a:latin typeface="Times New Roman" panose="02020603050405020304" pitchFamily="18" charset="0"/>
            <a:cs typeface="Times New Roman" panose="02020603050405020304" pitchFamily="18" charset="0"/>
          </a:endParaRPr>
        </a:p>
      </dsp:txBody>
      <dsp:txXfrm>
        <a:off x="478816" y="1160931"/>
        <a:ext cx="6357568" cy="399568"/>
      </dsp:txXfrm>
    </dsp:sp>
    <dsp:sp modelId="{E783B1A6-A7C9-478F-AB2D-E99B4C9DD84D}">
      <dsp:nvSpPr>
        <dsp:cNvPr id="0" name=""/>
        <dsp:cNvSpPr/>
      </dsp:nvSpPr>
      <dsp:spPr>
        <a:xfrm>
          <a:off x="0" y="2726240"/>
          <a:ext cx="9144000" cy="1063125"/>
        </a:xfrm>
        <a:prstGeom prst="rect">
          <a:avLst/>
        </a:prstGeom>
        <a:solidFill>
          <a:schemeClr val="lt1">
            <a:alpha val="90000"/>
            <a:hueOff val="0"/>
            <a:satOff val="0"/>
            <a:lumOff val="0"/>
            <a:alphaOff val="0"/>
          </a:schemeClr>
        </a:solidFill>
        <a:ln w="9525" cap="flat" cmpd="sng" algn="ctr">
          <a:solidFill>
            <a:schemeClr val="accent2">
              <a:hueOff val="12902981"/>
              <a:satOff val="-11121"/>
              <a:lumOff val="496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smtClean="0"/>
            <a:t>Organisation séquentielle d'éléments selon un ordre spécifique, visant à faciliter la recherche ou l'analyse des données.</a:t>
          </a:r>
          <a:endParaRPr lang="fr-FR" sz="1500" kern="1200" dirty="0"/>
        </a:p>
        <a:p>
          <a:pPr marL="114300" lvl="1" indent="-114300" algn="l" defTabSz="666750">
            <a:lnSpc>
              <a:spcPct val="90000"/>
            </a:lnSpc>
            <a:spcBef>
              <a:spcPct val="0"/>
            </a:spcBef>
            <a:spcAft>
              <a:spcPct val="15000"/>
            </a:spcAft>
            <a:buChar char="••"/>
          </a:pPr>
          <a:endParaRPr lang="fr-FR" sz="1500" kern="1200" dirty="0"/>
        </a:p>
      </dsp:txBody>
      <dsp:txXfrm>
        <a:off x="0" y="2726240"/>
        <a:ext cx="9144000" cy="1063125"/>
      </dsp:txXfrm>
    </dsp:sp>
    <dsp:sp modelId="{E84BFD6E-D705-48D2-8FA3-86F345C4088E}">
      <dsp:nvSpPr>
        <dsp:cNvPr id="0" name=""/>
        <dsp:cNvSpPr/>
      </dsp:nvSpPr>
      <dsp:spPr>
        <a:xfrm>
          <a:off x="457200" y="2504840"/>
          <a:ext cx="6400800" cy="442800"/>
        </a:xfrm>
        <a:prstGeom prst="roundRect">
          <a:avLst/>
        </a:prstGeom>
        <a:gradFill rotWithShape="0">
          <a:gsLst>
            <a:gs pos="0">
              <a:schemeClr val="accent2">
                <a:hueOff val="12902981"/>
                <a:satOff val="-11121"/>
                <a:lumOff val="4967"/>
                <a:alphaOff val="0"/>
                <a:tint val="100000"/>
                <a:shade val="100000"/>
                <a:satMod val="130000"/>
              </a:schemeClr>
            </a:gs>
            <a:gs pos="100000">
              <a:schemeClr val="accent2">
                <a:hueOff val="12902981"/>
                <a:satOff val="-11121"/>
                <a:lumOff val="496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fr-FR" sz="1600" b="1" kern="1200" dirty="0" smtClean="0">
              <a:solidFill>
                <a:schemeClr val="tx1"/>
              </a:solidFill>
              <a:latin typeface="Times New Roman" panose="02020603050405020304" pitchFamily="18" charset="0"/>
              <a:cs typeface="Times New Roman" panose="02020603050405020304" pitchFamily="18" charset="0"/>
            </a:rPr>
            <a:t>le tri </a:t>
          </a:r>
          <a:endParaRPr lang="fr-FR" sz="1600" b="1" kern="1200" dirty="0">
            <a:solidFill>
              <a:schemeClr val="tx1"/>
            </a:solidFill>
            <a:latin typeface="Times New Roman" panose="02020603050405020304" pitchFamily="18" charset="0"/>
            <a:cs typeface="Times New Roman" panose="02020603050405020304" pitchFamily="18" charset="0"/>
          </a:endParaRPr>
        </a:p>
      </dsp:txBody>
      <dsp:txXfrm>
        <a:off x="478816" y="2526456"/>
        <a:ext cx="6357568" cy="399568"/>
      </dsp:txXfrm>
    </dsp:sp>
    <dsp:sp modelId="{BF471F52-4D00-4F89-89D1-8F1F156ED51A}">
      <dsp:nvSpPr>
        <dsp:cNvPr id="0" name=""/>
        <dsp:cNvSpPr/>
      </dsp:nvSpPr>
      <dsp:spPr>
        <a:xfrm>
          <a:off x="0" y="4091765"/>
          <a:ext cx="9144000" cy="1063125"/>
        </a:xfrm>
        <a:prstGeom prst="rect">
          <a:avLst/>
        </a:prstGeom>
        <a:solidFill>
          <a:schemeClr val="lt1">
            <a:alpha val="90000"/>
            <a:hueOff val="0"/>
            <a:satOff val="0"/>
            <a:lumOff val="0"/>
            <a:alphaOff val="0"/>
          </a:schemeClr>
        </a:solidFill>
        <a:ln w="9525" cap="flat" cmpd="sng" algn="ctr">
          <a:solidFill>
            <a:schemeClr val="accent2">
              <a:hueOff val="19354471"/>
              <a:satOff val="-16682"/>
              <a:lumOff val="745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smtClean="0"/>
            <a:t>Méthode de la bibliothèque pandas permettant de regrouper des données en fonction d'une ou plusieurs colonnes, facilitant l'agrégation et l'analyse groupée.</a:t>
          </a:r>
          <a:endParaRPr lang="fr-FR" sz="1500" kern="1200"/>
        </a:p>
        <a:p>
          <a:pPr marL="114300" lvl="1" indent="-114300" algn="l" defTabSz="666750">
            <a:lnSpc>
              <a:spcPct val="90000"/>
            </a:lnSpc>
            <a:spcBef>
              <a:spcPct val="0"/>
            </a:spcBef>
            <a:spcAft>
              <a:spcPct val="15000"/>
            </a:spcAft>
            <a:buChar char="••"/>
          </a:pPr>
          <a:endParaRPr lang="fr-FR" sz="1500" kern="1200"/>
        </a:p>
      </dsp:txBody>
      <dsp:txXfrm>
        <a:off x="0" y="4091765"/>
        <a:ext cx="9144000" cy="1063125"/>
      </dsp:txXfrm>
    </dsp:sp>
    <dsp:sp modelId="{A15D737D-BCC6-41BC-B94B-462513472F22}">
      <dsp:nvSpPr>
        <dsp:cNvPr id="0" name=""/>
        <dsp:cNvSpPr/>
      </dsp:nvSpPr>
      <dsp:spPr>
        <a:xfrm>
          <a:off x="457200" y="3870365"/>
          <a:ext cx="6400800" cy="442800"/>
        </a:xfrm>
        <a:prstGeom prst="roundRect">
          <a:avLst/>
        </a:prstGeom>
        <a:gradFill rotWithShape="0">
          <a:gsLst>
            <a:gs pos="0">
              <a:schemeClr val="accent2">
                <a:hueOff val="19354471"/>
                <a:satOff val="-16682"/>
                <a:lumOff val="7451"/>
                <a:alphaOff val="0"/>
                <a:tint val="100000"/>
                <a:shade val="100000"/>
                <a:satMod val="130000"/>
              </a:schemeClr>
            </a:gs>
            <a:gs pos="100000">
              <a:schemeClr val="accent2">
                <a:hueOff val="19354471"/>
                <a:satOff val="-16682"/>
                <a:lumOff val="745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666750">
            <a:lnSpc>
              <a:spcPct val="90000"/>
            </a:lnSpc>
            <a:spcBef>
              <a:spcPct val="0"/>
            </a:spcBef>
            <a:spcAft>
              <a:spcPct val="35000"/>
            </a:spcAft>
          </a:pPr>
          <a:r>
            <a:rPr lang="fr-FR" sz="1500" b="1" kern="1200" dirty="0" err="1" smtClean="0">
              <a:solidFill>
                <a:schemeClr val="tx1"/>
              </a:solidFill>
              <a:latin typeface="Times New Roman" panose="02020603050405020304" pitchFamily="18" charset="0"/>
              <a:cs typeface="Times New Roman" panose="02020603050405020304" pitchFamily="18" charset="0"/>
            </a:rPr>
            <a:t>Groupby</a:t>
          </a:r>
          <a:r>
            <a:rPr lang="fr-FR" sz="1500" b="1" kern="1200" dirty="0" smtClean="0">
              <a:solidFill>
                <a:schemeClr val="tx1"/>
              </a:solidFill>
              <a:latin typeface="Times New Roman" panose="02020603050405020304" pitchFamily="18" charset="0"/>
              <a:cs typeface="Times New Roman" panose="02020603050405020304" pitchFamily="18" charset="0"/>
            </a:rPr>
            <a:t>()</a:t>
          </a:r>
          <a:endParaRPr lang="fr-FR" sz="1500" b="1" kern="1200" dirty="0">
            <a:solidFill>
              <a:schemeClr val="tx1"/>
            </a:solidFill>
            <a:latin typeface="Times New Roman" panose="02020603050405020304" pitchFamily="18" charset="0"/>
            <a:cs typeface="Times New Roman" panose="02020603050405020304" pitchFamily="18" charset="0"/>
          </a:endParaRPr>
        </a:p>
      </dsp:txBody>
      <dsp:txXfrm>
        <a:off x="478816" y="3891981"/>
        <a:ext cx="6357568"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2D9A0-6242-48A4-8C2E-9028329BC503}">
      <dsp:nvSpPr>
        <dsp:cNvPr id="0" name=""/>
        <dsp:cNvSpPr/>
      </dsp:nvSpPr>
      <dsp:spPr>
        <a:xfrm>
          <a:off x="5248821" y="586284"/>
          <a:ext cx="1969501" cy="111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latin typeface="Times New Roman" panose="02020603050405020304" pitchFamily="18" charset="0"/>
              <a:cs typeface="Times New Roman" panose="02020603050405020304" pitchFamily="18" charset="0"/>
            </a:rPr>
            <a:t>De plus, ils incluent une recommandation d'investissement basée sur un seuil de volume défini</a:t>
          </a:r>
        </a:p>
        <a:p>
          <a:pPr lvl="0" algn="ctr" defTabSz="622300">
            <a:lnSpc>
              <a:spcPct val="90000"/>
            </a:lnSpc>
            <a:spcBef>
              <a:spcPct val="0"/>
            </a:spcBef>
            <a:spcAft>
              <a:spcPct val="35000"/>
            </a:spcAft>
          </a:pPr>
          <a:endParaRPr lang="fr-FR" sz="1400" kern="1200" dirty="0"/>
        </a:p>
      </dsp:txBody>
      <dsp:txXfrm>
        <a:off x="5248821" y="586284"/>
        <a:ext cx="1969501" cy="1119094"/>
      </dsp:txXfrm>
    </dsp:sp>
    <dsp:sp modelId="{5941162B-9C5C-47CB-B706-0BE18136BA74}">
      <dsp:nvSpPr>
        <dsp:cNvPr id="0" name=""/>
        <dsp:cNvSpPr/>
      </dsp:nvSpPr>
      <dsp:spPr>
        <a:xfrm>
          <a:off x="2511919" y="63066"/>
          <a:ext cx="4674203" cy="3764273"/>
        </a:xfrm>
        <a:prstGeom prst="circularArrow">
          <a:avLst>
            <a:gd name="adj1" fmla="val 8250"/>
            <a:gd name="adj2" fmla="val 576234"/>
            <a:gd name="adj3" fmla="val 2806949"/>
            <a:gd name="adj4" fmla="val 21082358"/>
            <a:gd name="adj5" fmla="val 9625"/>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03849D0-68C9-4798-8DAB-87A957D1ECB8}">
      <dsp:nvSpPr>
        <dsp:cNvPr id="0" name=""/>
        <dsp:cNvSpPr/>
      </dsp:nvSpPr>
      <dsp:spPr>
        <a:xfrm>
          <a:off x="3963974" y="2720354"/>
          <a:ext cx="1770093" cy="1647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t>Ces codes utilisent la bibliothèque Pandas pour lire, nettoyer et analyser des données financières provenant d'un fichier CSV.</a:t>
          </a:r>
        </a:p>
      </dsp:txBody>
      <dsp:txXfrm>
        <a:off x="3963974" y="2720354"/>
        <a:ext cx="1770093" cy="1647180"/>
      </dsp:txXfrm>
    </dsp:sp>
    <dsp:sp modelId="{332F2AD3-2C17-402E-A04D-4F7A5C065985}">
      <dsp:nvSpPr>
        <dsp:cNvPr id="0" name=""/>
        <dsp:cNvSpPr/>
      </dsp:nvSpPr>
      <dsp:spPr>
        <a:xfrm>
          <a:off x="1307811" y="-1122102"/>
          <a:ext cx="5524604" cy="4996189"/>
        </a:xfrm>
        <a:prstGeom prst="circularArrow">
          <a:avLst>
            <a:gd name="adj1" fmla="val 8250"/>
            <a:gd name="adj2" fmla="val 576234"/>
            <a:gd name="adj3" fmla="val 9267375"/>
            <a:gd name="adj4" fmla="val 5795368"/>
            <a:gd name="adj5" fmla="val 9625"/>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73CA143-E29D-4E21-825A-E0D90DF59D05}">
      <dsp:nvSpPr>
        <dsp:cNvPr id="0" name=""/>
        <dsp:cNvSpPr/>
      </dsp:nvSpPr>
      <dsp:spPr>
        <a:xfrm>
          <a:off x="1124737" y="362148"/>
          <a:ext cx="3179998" cy="1765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latin typeface="Times New Roman" panose="02020603050405020304" pitchFamily="18" charset="0"/>
              <a:cs typeface="Times New Roman" panose="02020603050405020304" pitchFamily="18" charset="0"/>
            </a:rPr>
            <a:t>L'objectif est de filtrer, regrouper et visualiser les données du marché financier du fichier "Yahoo-Finance.csv", en calculant des statistiques descriptives telles que la moyenne, la médiane et l'écart-type, et en créant des représentations graphiques pour l'analyse des colonnes '</a:t>
          </a:r>
          <a:r>
            <a:rPr lang="fr-FR" sz="1400" kern="1200" dirty="0" err="1" smtClean="0">
              <a:latin typeface="Times New Roman" panose="02020603050405020304" pitchFamily="18" charset="0"/>
              <a:cs typeface="Times New Roman" panose="02020603050405020304" pitchFamily="18" charset="0"/>
            </a:rPr>
            <a:t>Low</a:t>
          </a:r>
          <a:r>
            <a:rPr lang="fr-FR" sz="1400" kern="1200" dirty="0" smtClean="0">
              <a:latin typeface="Times New Roman" panose="02020603050405020304" pitchFamily="18" charset="0"/>
              <a:cs typeface="Times New Roman" panose="02020603050405020304" pitchFamily="18" charset="0"/>
            </a:rPr>
            <a:t>' et 'Close'.</a:t>
          </a:r>
        </a:p>
        <a:p>
          <a:pPr lvl="0" algn="ctr" defTabSz="622300">
            <a:lnSpc>
              <a:spcPct val="90000"/>
            </a:lnSpc>
            <a:spcBef>
              <a:spcPct val="0"/>
            </a:spcBef>
            <a:spcAft>
              <a:spcPct val="35000"/>
            </a:spcAft>
          </a:pPr>
          <a:r>
            <a:rPr lang="fr-FR" sz="1000" kern="1200" dirty="0" smtClean="0"/>
            <a:t>.</a:t>
          </a:r>
        </a:p>
      </dsp:txBody>
      <dsp:txXfrm>
        <a:off x="1124737" y="362148"/>
        <a:ext cx="3179998" cy="1765349"/>
      </dsp:txXfrm>
    </dsp:sp>
    <dsp:sp modelId="{CD4FD646-46E9-4FE1-B47D-51BBD3C1168D}">
      <dsp:nvSpPr>
        <dsp:cNvPr id="0" name=""/>
        <dsp:cNvSpPr/>
      </dsp:nvSpPr>
      <dsp:spPr>
        <a:xfrm>
          <a:off x="2432262" y="-447214"/>
          <a:ext cx="3893417" cy="3893417"/>
        </a:xfrm>
        <a:prstGeom prst="circularArrow">
          <a:avLst>
            <a:gd name="adj1" fmla="val 8250"/>
            <a:gd name="adj2" fmla="val 576234"/>
            <a:gd name="adj3" fmla="val 18933709"/>
            <a:gd name="adj4" fmla="val 13520938"/>
            <a:gd name="adj5" fmla="val 9625"/>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3788E-C1EF-4FD8-A126-752F09A1AD88}">
      <dsp:nvSpPr>
        <dsp:cNvPr id="0" name=""/>
        <dsp:cNvSpPr/>
      </dsp:nvSpPr>
      <dsp:spPr>
        <a:xfrm rot="5400000">
          <a:off x="279516" y="2043997"/>
          <a:ext cx="841782" cy="1400706"/>
        </a:xfrm>
        <a:prstGeom prst="corner">
          <a:avLst>
            <a:gd name="adj1" fmla="val 16120"/>
            <a:gd name="adj2" fmla="val 1611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D360D77-DF88-4CB8-85B4-23705221A2AB}">
      <dsp:nvSpPr>
        <dsp:cNvPr id="0" name=""/>
        <dsp:cNvSpPr/>
      </dsp:nvSpPr>
      <dsp:spPr>
        <a:xfrm>
          <a:off x="139002" y="2462507"/>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Date Open </a:t>
          </a:r>
          <a:endParaRPr lang="fr-FR" sz="2600" kern="1200" dirty="0">
            <a:latin typeface="Times New Roman" panose="02020603050405020304" pitchFamily="18" charset="0"/>
            <a:cs typeface="Times New Roman" panose="02020603050405020304" pitchFamily="18" charset="0"/>
          </a:endParaRPr>
        </a:p>
      </dsp:txBody>
      <dsp:txXfrm>
        <a:off x="139002" y="2462507"/>
        <a:ext cx="1264565" cy="1108466"/>
      </dsp:txXfrm>
    </dsp:sp>
    <dsp:sp modelId="{1D856078-5386-4C21-8600-1C8050A15254}">
      <dsp:nvSpPr>
        <dsp:cNvPr id="0" name=""/>
        <dsp:cNvSpPr/>
      </dsp:nvSpPr>
      <dsp:spPr>
        <a:xfrm>
          <a:off x="1164970" y="1940876"/>
          <a:ext cx="238597" cy="238597"/>
        </a:xfrm>
        <a:prstGeom prst="triangle">
          <a:avLst>
            <a:gd name="adj" fmla="val 100000"/>
          </a:avLst>
        </a:prstGeom>
        <a:gradFill rotWithShape="0">
          <a:gsLst>
            <a:gs pos="0">
              <a:schemeClr val="accent2">
                <a:hueOff val="1935447"/>
                <a:satOff val="-1668"/>
                <a:lumOff val="745"/>
                <a:alphaOff val="0"/>
                <a:tint val="50000"/>
                <a:satMod val="300000"/>
              </a:schemeClr>
            </a:gs>
            <a:gs pos="35000">
              <a:schemeClr val="accent2">
                <a:hueOff val="1935447"/>
                <a:satOff val="-1668"/>
                <a:lumOff val="745"/>
                <a:alphaOff val="0"/>
                <a:tint val="37000"/>
                <a:satMod val="300000"/>
              </a:schemeClr>
            </a:gs>
            <a:gs pos="100000">
              <a:schemeClr val="accent2">
                <a:hueOff val="1935447"/>
                <a:satOff val="-1668"/>
                <a:lumOff val="745"/>
                <a:alphaOff val="0"/>
                <a:tint val="15000"/>
                <a:satMod val="350000"/>
              </a:schemeClr>
            </a:gs>
          </a:gsLst>
          <a:lin ang="16200000" scaled="1"/>
        </a:gradFill>
        <a:ln w="9525" cap="flat" cmpd="sng" algn="ctr">
          <a:solidFill>
            <a:schemeClr val="accent2">
              <a:hueOff val="1935447"/>
              <a:satOff val="-1668"/>
              <a:lumOff val="74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84D44D2-E79F-4AE5-B498-C706D93ADFF9}">
      <dsp:nvSpPr>
        <dsp:cNvPr id="0" name=""/>
        <dsp:cNvSpPr/>
      </dsp:nvSpPr>
      <dsp:spPr>
        <a:xfrm rot="5400000">
          <a:off x="1827592" y="1660924"/>
          <a:ext cx="841782" cy="1400706"/>
        </a:xfrm>
        <a:prstGeom prst="corner">
          <a:avLst>
            <a:gd name="adj1" fmla="val 16120"/>
            <a:gd name="adj2" fmla="val 16110"/>
          </a:avLst>
        </a:prstGeom>
        <a:gradFill rotWithShape="0">
          <a:gsLst>
            <a:gs pos="0">
              <a:schemeClr val="accent2">
                <a:hueOff val="3870894"/>
                <a:satOff val="-3336"/>
                <a:lumOff val="1490"/>
                <a:alphaOff val="0"/>
                <a:tint val="50000"/>
                <a:satMod val="300000"/>
              </a:schemeClr>
            </a:gs>
            <a:gs pos="35000">
              <a:schemeClr val="accent2">
                <a:hueOff val="3870894"/>
                <a:satOff val="-3336"/>
                <a:lumOff val="1490"/>
                <a:alphaOff val="0"/>
                <a:tint val="37000"/>
                <a:satMod val="300000"/>
              </a:schemeClr>
            </a:gs>
            <a:gs pos="100000">
              <a:schemeClr val="accent2">
                <a:hueOff val="3870894"/>
                <a:satOff val="-3336"/>
                <a:lumOff val="1490"/>
                <a:alphaOff val="0"/>
                <a:tint val="15000"/>
                <a:satMod val="350000"/>
              </a:schemeClr>
            </a:gs>
          </a:gsLst>
          <a:lin ang="16200000" scaled="1"/>
        </a:gradFill>
        <a:ln w="9525" cap="flat" cmpd="sng" algn="ctr">
          <a:solidFill>
            <a:schemeClr val="accent2">
              <a:hueOff val="3870894"/>
              <a:satOff val="-3336"/>
              <a:lumOff val="149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D497472E-996F-42DA-A634-9F1C51497D5B}">
      <dsp:nvSpPr>
        <dsp:cNvPr id="0" name=""/>
        <dsp:cNvSpPr/>
      </dsp:nvSpPr>
      <dsp:spPr>
        <a:xfrm>
          <a:off x="1687077" y="2079434"/>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High </a:t>
          </a:r>
          <a:endParaRPr lang="fr-FR" sz="2600" kern="1200" dirty="0">
            <a:latin typeface="Times New Roman" panose="02020603050405020304" pitchFamily="18" charset="0"/>
            <a:cs typeface="Times New Roman" panose="02020603050405020304" pitchFamily="18" charset="0"/>
          </a:endParaRPr>
        </a:p>
      </dsp:txBody>
      <dsp:txXfrm>
        <a:off x="1687077" y="2079434"/>
        <a:ext cx="1264565" cy="1108466"/>
      </dsp:txXfrm>
    </dsp:sp>
    <dsp:sp modelId="{C0BCADE3-F469-4D51-9D34-168194BF89A3}">
      <dsp:nvSpPr>
        <dsp:cNvPr id="0" name=""/>
        <dsp:cNvSpPr/>
      </dsp:nvSpPr>
      <dsp:spPr>
        <a:xfrm>
          <a:off x="2713046" y="1557803"/>
          <a:ext cx="238597" cy="238597"/>
        </a:xfrm>
        <a:prstGeom prst="triangle">
          <a:avLst>
            <a:gd name="adj" fmla="val 100000"/>
          </a:avLst>
        </a:prstGeom>
        <a:gradFill rotWithShape="0">
          <a:gsLst>
            <a:gs pos="0">
              <a:schemeClr val="accent2">
                <a:hueOff val="5806342"/>
                <a:satOff val="-5005"/>
                <a:lumOff val="2235"/>
                <a:alphaOff val="0"/>
                <a:tint val="50000"/>
                <a:satMod val="300000"/>
              </a:schemeClr>
            </a:gs>
            <a:gs pos="35000">
              <a:schemeClr val="accent2">
                <a:hueOff val="5806342"/>
                <a:satOff val="-5005"/>
                <a:lumOff val="2235"/>
                <a:alphaOff val="0"/>
                <a:tint val="37000"/>
                <a:satMod val="300000"/>
              </a:schemeClr>
            </a:gs>
            <a:gs pos="100000">
              <a:schemeClr val="accent2">
                <a:hueOff val="5806342"/>
                <a:satOff val="-5005"/>
                <a:lumOff val="2235"/>
                <a:alphaOff val="0"/>
                <a:tint val="15000"/>
                <a:satMod val="350000"/>
              </a:schemeClr>
            </a:gs>
          </a:gsLst>
          <a:lin ang="16200000" scaled="1"/>
        </a:gradFill>
        <a:ln w="9525" cap="flat" cmpd="sng" algn="ctr">
          <a:solidFill>
            <a:schemeClr val="accent2">
              <a:hueOff val="5806342"/>
              <a:satOff val="-5005"/>
              <a:lumOff val="223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2A3ECDE-8B71-4EC2-B781-620D195C8929}">
      <dsp:nvSpPr>
        <dsp:cNvPr id="0" name=""/>
        <dsp:cNvSpPr/>
      </dsp:nvSpPr>
      <dsp:spPr>
        <a:xfrm rot="5400000">
          <a:off x="3375667" y="1277852"/>
          <a:ext cx="841782" cy="1400706"/>
        </a:xfrm>
        <a:prstGeom prst="corner">
          <a:avLst>
            <a:gd name="adj1" fmla="val 16120"/>
            <a:gd name="adj2" fmla="val 16110"/>
          </a:avLst>
        </a:prstGeom>
        <a:gradFill rotWithShape="0">
          <a:gsLst>
            <a:gs pos="0">
              <a:schemeClr val="accent2">
                <a:hueOff val="7741789"/>
                <a:satOff val="-6673"/>
                <a:lumOff val="2980"/>
                <a:alphaOff val="0"/>
                <a:tint val="50000"/>
                <a:satMod val="300000"/>
              </a:schemeClr>
            </a:gs>
            <a:gs pos="35000">
              <a:schemeClr val="accent2">
                <a:hueOff val="7741789"/>
                <a:satOff val="-6673"/>
                <a:lumOff val="2980"/>
                <a:alphaOff val="0"/>
                <a:tint val="37000"/>
                <a:satMod val="300000"/>
              </a:schemeClr>
            </a:gs>
            <a:gs pos="100000">
              <a:schemeClr val="accent2">
                <a:hueOff val="7741789"/>
                <a:satOff val="-6673"/>
                <a:lumOff val="2980"/>
                <a:alphaOff val="0"/>
                <a:tint val="15000"/>
                <a:satMod val="350000"/>
              </a:schemeClr>
            </a:gs>
          </a:gsLst>
          <a:lin ang="16200000" scaled="1"/>
        </a:gradFill>
        <a:ln w="9525" cap="flat" cmpd="sng" algn="ctr">
          <a:solidFill>
            <a:schemeClr val="accent2">
              <a:hueOff val="7741789"/>
              <a:satOff val="-6673"/>
              <a:lumOff val="298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8245CE3-4592-47C5-9CDE-1EA9BAE4E76B}">
      <dsp:nvSpPr>
        <dsp:cNvPr id="0" name=""/>
        <dsp:cNvSpPr/>
      </dsp:nvSpPr>
      <dsp:spPr>
        <a:xfrm>
          <a:off x="3235153" y="1696361"/>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Low</a:t>
          </a:r>
          <a:r>
            <a:rPr lang="fr-FR" sz="2600" kern="1200" dirty="0" smtClean="0"/>
            <a:t> </a:t>
          </a:r>
          <a:endParaRPr lang="fr-FR" sz="2600" kern="1200" dirty="0"/>
        </a:p>
      </dsp:txBody>
      <dsp:txXfrm>
        <a:off x="3235153" y="1696361"/>
        <a:ext cx="1264565" cy="1108466"/>
      </dsp:txXfrm>
    </dsp:sp>
    <dsp:sp modelId="{8D0D6070-909C-49F1-B479-92C2AEAE3E32}">
      <dsp:nvSpPr>
        <dsp:cNvPr id="0" name=""/>
        <dsp:cNvSpPr/>
      </dsp:nvSpPr>
      <dsp:spPr>
        <a:xfrm>
          <a:off x="4261121" y="1174730"/>
          <a:ext cx="238597" cy="238597"/>
        </a:xfrm>
        <a:prstGeom prst="triangle">
          <a:avLst>
            <a:gd name="adj" fmla="val 100000"/>
          </a:avLst>
        </a:prstGeom>
        <a:gradFill rotWithShape="0">
          <a:gsLst>
            <a:gs pos="0">
              <a:schemeClr val="accent2">
                <a:hueOff val="9677236"/>
                <a:satOff val="-8341"/>
                <a:lumOff val="3725"/>
                <a:alphaOff val="0"/>
                <a:tint val="50000"/>
                <a:satMod val="300000"/>
              </a:schemeClr>
            </a:gs>
            <a:gs pos="35000">
              <a:schemeClr val="accent2">
                <a:hueOff val="9677236"/>
                <a:satOff val="-8341"/>
                <a:lumOff val="3725"/>
                <a:alphaOff val="0"/>
                <a:tint val="37000"/>
                <a:satMod val="300000"/>
              </a:schemeClr>
            </a:gs>
            <a:gs pos="100000">
              <a:schemeClr val="accent2">
                <a:hueOff val="9677236"/>
                <a:satOff val="-8341"/>
                <a:lumOff val="3725"/>
                <a:alphaOff val="0"/>
                <a:tint val="15000"/>
                <a:satMod val="350000"/>
              </a:schemeClr>
            </a:gs>
          </a:gsLst>
          <a:lin ang="16200000" scaled="1"/>
        </a:gradFill>
        <a:ln w="9525" cap="flat" cmpd="sng" algn="ctr">
          <a:solidFill>
            <a:schemeClr val="accent2">
              <a:hueOff val="9677236"/>
              <a:satOff val="-8341"/>
              <a:lumOff val="372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E5ED041-9580-4E60-BD9B-CC44340FA174}">
      <dsp:nvSpPr>
        <dsp:cNvPr id="0" name=""/>
        <dsp:cNvSpPr/>
      </dsp:nvSpPr>
      <dsp:spPr>
        <a:xfrm rot="5400000">
          <a:off x="4923743" y="894779"/>
          <a:ext cx="841782" cy="1400706"/>
        </a:xfrm>
        <a:prstGeom prst="corner">
          <a:avLst>
            <a:gd name="adj1" fmla="val 16120"/>
            <a:gd name="adj2" fmla="val 16110"/>
          </a:avLst>
        </a:prstGeom>
        <a:gradFill rotWithShape="0">
          <a:gsLst>
            <a:gs pos="0">
              <a:schemeClr val="accent2">
                <a:hueOff val="11612683"/>
                <a:satOff val="-10009"/>
                <a:lumOff val="4471"/>
                <a:alphaOff val="0"/>
                <a:tint val="50000"/>
                <a:satMod val="300000"/>
              </a:schemeClr>
            </a:gs>
            <a:gs pos="35000">
              <a:schemeClr val="accent2">
                <a:hueOff val="11612683"/>
                <a:satOff val="-10009"/>
                <a:lumOff val="4471"/>
                <a:alphaOff val="0"/>
                <a:tint val="37000"/>
                <a:satMod val="300000"/>
              </a:schemeClr>
            </a:gs>
            <a:gs pos="100000">
              <a:schemeClr val="accent2">
                <a:hueOff val="11612683"/>
                <a:satOff val="-10009"/>
                <a:lumOff val="4471"/>
                <a:alphaOff val="0"/>
                <a:tint val="15000"/>
                <a:satMod val="350000"/>
              </a:schemeClr>
            </a:gs>
          </a:gsLst>
          <a:lin ang="16200000" scaled="1"/>
        </a:gradFill>
        <a:ln w="9525" cap="flat" cmpd="sng" algn="ctr">
          <a:solidFill>
            <a:schemeClr val="accent2">
              <a:hueOff val="11612683"/>
              <a:satOff val="-10009"/>
              <a:lumOff val="447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DB3995B-AD3D-42E5-AC75-9A29BDF07FAB}">
      <dsp:nvSpPr>
        <dsp:cNvPr id="0" name=""/>
        <dsp:cNvSpPr/>
      </dsp:nvSpPr>
      <dsp:spPr>
        <a:xfrm>
          <a:off x="4783228" y="1313288"/>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Close</a:t>
          </a:r>
          <a:endParaRPr lang="fr-FR" sz="2600" kern="1200" dirty="0">
            <a:latin typeface="Times New Roman" panose="02020603050405020304" pitchFamily="18" charset="0"/>
            <a:cs typeface="Times New Roman" panose="02020603050405020304" pitchFamily="18" charset="0"/>
          </a:endParaRPr>
        </a:p>
      </dsp:txBody>
      <dsp:txXfrm>
        <a:off x="4783228" y="1313288"/>
        <a:ext cx="1264565" cy="1108466"/>
      </dsp:txXfrm>
    </dsp:sp>
    <dsp:sp modelId="{C4DEA2D1-7E2D-4E4F-8A2B-68C5E70C045E}">
      <dsp:nvSpPr>
        <dsp:cNvPr id="0" name=""/>
        <dsp:cNvSpPr/>
      </dsp:nvSpPr>
      <dsp:spPr>
        <a:xfrm>
          <a:off x="5809197" y="791657"/>
          <a:ext cx="238597" cy="238597"/>
        </a:xfrm>
        <a:prstGeom prst="triangle">
          <a:avLst>
            <a:gd name="adj" fmla="val 100000"/>
          </a:avLst>
        </a:prstGeom>
        <a:gradFill rotWithShape="0">
          <a:gsLst>
            <a:gs pos="0">
              <a:schemeClr val="accent2">
                <a:hueOff val="13548130"/>
                <a:satOff val="-11677"/>
                <a:lumOff val="5216"/>
                <a:alphaOff val="0"/>
                <a:tint val="50000"/>
                <a:satMod val="300000"/>
              </a:schemeClr>
            </a:gs>
            <a:gs pos="35000">
              <a:schemeClr val="accent2">
                <a:hueOff val="13548130"/>
                <a:satOff val="-11677"/>
                <a:lumOff val="5216"/>
                <a:alphaOff val="0"/>
                <a:tint val="37000"/>
                <a:satMod val="300000"/>
              </a:schemeClr>
            </a:gs>
            <a:gs pos="100000">
              <a:schemeClr val="accent2">
                <a:hueOff val="13548130"/>
                <a:satOff val="-11677"/>
                <a:lumOff val="5216"/>
                <a:alphaOff val="0"/>
                <a:tint val="15000"/>
                <a:satMod val="350000"/>
              </a:schemeClr>
            </a:gs>
          </a:gsLst>
          <a:lin ang="16200000" scaled="1"/>
        </a:gradFill>
        <a:ln w="9525" cap="flat" cmpd="sng" algn="ctr">
          <a:solidFill>
            <a:schemeClr val="accent2">
              <a:hueOff val="13548130"/>
              <a:satOff val="-11677"/>
              <a:lumOff val="521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7CAA28E-E1C3-49D3-B913-BC948B22E1FA}">
      <dsp:nvSpPr>
        <dsp:cNvPr id="0" name=""/>
        <dsp:cNvSpPr/>
      </dsp:nvSpPr>
      <dsp:spPr>
        <a:xfrm rot="5400000">
          <a:off x="6471818" y="511706"/>
          <a:ext cx="841782" cy="1400706"/>
        </a:xfrm>
        <a:prstGeom prst="corner">
          <a:avLst>
            <a:gd name="adj1" fmla="val 16120"/>
            <a:gd name="adj2" fmla="val 16110"/>
          </a:avLst>
        </a:prstGeom>
        <a:gradFill rotWithShape="0">
          <a:gsLst>
            <a:gs pos="0">
              <a:schemeClr val="accent2">
                <a:hueOff val="15483578"/>
                <a:satOff val="-13346"/>
                <a:lumOff val="5961"/>
                <a:alphaOff val="0"/>
                <a:tint val="50000"/>
                <a:satMod val="300000"/>
              </a:schemeClr>
            </a:gs>
            <a:gs pos="35000">
              <a:schemeClr val="accent2">
                <a:hueOff val="15483578"/>
                <a:satOff val="-13346"/>
                <a:lumOff val="5961"/>
                <a:alphaOff val="0"/>
                <a:tint val="37000"/>
                <a:satMod val="300000"/>
              </a:schemeClr>
            </a:gs>
            <a:gs pos="100000">
              <a:schemeClr val="accent2">
                <a:hueOff val="15483578"/>
                <a:satOff val="-13346"/>
                <a:lumOff val="5961"/>
                <a:alphaOff val="0"/>
                <a:tint val="15000"/>
                <a:satMod val="350000"/>
              </a:schemeClr>
            </a:gs>
          </a:gsLst>
          <a:lin ang="16200000" scaled="1"/>
        </a:gradFill>
        <a:ln w="9525" cap="flat" cmpd="sng" algn="ctr">
          <a:solidFill>
            <a:schemeClr val="accent2">
              <a:hueOff val="15483578"/>
              <a:satOff val="-13346"/>
              <a:lumOff val="596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77BCDAF-77D8-4E05-90BB-62B6EBDDC601}">
      <dsp:nvSpPr>
        <dsp:cNvPr id="0" name=""/>
        <dsp:cNvSpPr/>
      </dsp:nvSpPr>
      <dsp:spPr>
        <a:xfrm>
          <a:off x="6331304" y="930215"/>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Adj Close </a:t>
          </a:r>
          <a:endParaRPr lang="fr-FR" sz="2600" kern="1200" dirty="0">
            <a:latin typeface="Times New Roman" panose="02020603050405020304" pitchFamily="18" charset="0"/>
            <a:cs typeface="Times New Roman" panose="02020603050405020304" pitchFamily="18" charset="0"/>
          </a:endParaRPr>
        </a:p>
      </dsp:txBody>
      <dsp:txXfrm>
        <a:off x="6331304" y="930215"/>
        <a:ext cx="1264565" cy="1108466"/>
      </dsp:txXfrm>
    </dsp:sp>
    <dsp:sp modelId="{9544F0F7-A758-49C4-A755-DD6F243F8F10}">
      <dsp:nvSpPr>
        <dsp:cNvPr id="0" name=""/>
        <dsp:cNvSpPr/>
      </dsp:nvSpPr>
      <dsp:spPr>
        <a:xfrm>
          <a:off x="7357272" y="408584"/>
          <a:ext cx="238597" cy="238597"/>
        </a:xfrm>
        <a:prstGeom prst="triangle">
          <a:avLst>
            <a:gd name="adj" fmla="val 100000"/>
          </a:avLst>
        </a:prstGeom>
        <a:gradFill rotWithShape="0">
          <a:gsLst>
            <a:gs pos="0">
              <a:schemeClr val="accent2">
                <a:hueOff val="17419025"/>
                <a:satOff val="-15014"/>
                <a:lumOff val="6706"/>
                <a:alphaOff val="0"/>
                <a:tint val="50000"/>
                <a:satMod val="300000"/>
              </a:schemeClr>
            </a:gs>
            <a:gs pos="35000">
              <a:schemeClr val="accent2">
                <a:hueOff val="17419025"/>
                <a:satOff val="-15014"/>
                <a:lumOff val="6706"/>
                <a:alphaOff val="0"/>
                <a:tint val="37000"/>
                <a:satMod val="300000"/>
              </a:schemeClr>
            </a:gs>
            <a:gs pos="100000">
              <a:schemeClr val="accent2">
                <a:hueOff val="17419025"/>
                <a:satOff val="-15014"/>
                <a:lumOff val="6706"/>
                <a:alphaOff val="0"/>
                <a:tint val="15000"/>
                <a:satMod val="350000"/>
              </a:schemeClr>
            </a:gs>
          </a:gsLst>
          <a:lin ang="16200000" scaled="1"/>
        </a:gradFill>
        <a:ln w="9525" cap="flat" cmpd="sng" algn="ctr">
          <a:solidFill>
            <a:schemeClr val="accent2">
              <a:hueOff val="17419025"/>
              <a:satOff val="-15014"/>
              <a:lumOff val="670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568EB04-E1CF-4AC4-B2C2-DC75BAE60CEE}">
      <dsp:nvSpPr>
        <dsp:cNvPr id="0" name=""/>
        <dsp:cNvSpPr/>
      </dsp:nvSpPr>
      <dsp:spPr>
        <a:xfrm rot="5400000">
          <a:off x="8019894" y="128633"/>
          <a:ext cx="841782" cy="1400706"/>
        </a:xfrm>
        <a:prstGeom prst="corner">
          <a:avLst>
            <a:gd name="adj1" fmla="val 16120"/>
            <a:gd name="adj2" fmla="val 16110"/>
          </a:avLst>
        </a:prstGeom>
        <a:gradFill rotWithShape="0">
          <a:gsLst>
            <a:gs pos="0">
              <a:schemeClr val="accent2">
                <a:hueOff val="19354471"/>
                <a:satOff val="-16682"/>
                <a:lumOff val="7451"/>
                <a:alphaOff val="0"/>
                <a:tint val="50000"/>
                <a:satMod val="300000"/>
              </a:schemeClr>
            </a:gs>
            <a:gs pos="35000">
              <a:schemeClr val="accent2">
                <a:hueOff val="19354471"/>
                <a:satOff val="-16682"/>
                <a:lumOff val="7451"/>
                <a:alphaOff val="0"/>
                <a:tint val="37000"/>
                <a:satMod val="300000"/>
              </a:schemeClr>
            </a:gs>
            <a:gs pos="100000">
              <a:schemeClr val="accent2">
                <a:hueOff val="19354471"/>
                <a:satOff val="-16682"/>
                <a:lumOff val="7451"/>
                <a:alphaOff val="0"/>
                <a:tint val="15000"/>
                <a:satMod val="350000"/>
              </a:schemeClr>
            </a:gs>
          </a:gsLst>
          <a:lin ang="16200000" scaled="1"/>
        </a:gradFill>
        <a:ln w="9525" cap="flat" cmpd="sng" algn="ctr">
          <a:solidFill>
            <a:schemeClr val="accent2">
              <a:hueOff val="19354471"/>
              <a:satOff val="-16682"/>
              <a:lumOff val="745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C910061-945E-4A7A-A762-017CEC5B6A58}">
      <dsp:nvSpPr>
        <dsp:cNvPr id="0" name=""/>
        <dsp:cNvSpPr/>
      </dsp:nvSpPr>
      <dsp:spPr>
        <a:xfrm>
          <a:off x="7879379" y="547143"/>
          <a:ext cx="1264565" cy="1108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fr-FR" sz="2600" kern="1200" dirty="0" smtClean="0">
              <a:latin typeface="Times New Roman" panose="02020603050405020304" pitchFamily="18" charset="0"/>
              <a:cs typeface="Times New Roman" panose="02020603050405020304" pitchFamily="18" charset="0"/>
            </a:rPr>
            <a:t>Volume</a:t>
          </a:r>
          <a:r>
            <a:rPr lang="fr-FR" sz="2600" kern="1200" dirty="0" smtClean="0"/>
            <a:t> </a:t>
          </a:r>
          <a:endParaRPr lang="fr-FR" sz="2600" kern="1200" dirty="0"/>
        </a:p>
      </dsp:txBody>
      <dsp:txXfrm>
        <a:off x="7879379" y="547143"/>
        <a:ext cx="1264565" cy="11084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5FFDD-93F3-4D7A-851B-8185EC94C4A0}">
      <dsp:nvSpPr>
        <dsp:cNvPr id="0" name=""/>
        <dsp:cNvSpPr/>
      </dsp:nvSpPr>
      <dsp:spPr>
        <a:xfrm rot="16200000">
          <a:off x="2190208" y="1369298"/>
          <a:ext cx="2916375" cy="1782214"/>
        </a:xfrm>
        <a:prstGeom prst="round2SameRect">
          <a:avLst>
            <a:gd name="adj1" fmla="val 16670"/>
            <a:gd name="adj2" fmla="val 0"/>
          </a:avLst>
        </a:prstGeom>
        <a:solidFill>
          <a:schemeClr val="accent4">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53340" tIns="88900" rIns="80010" bIns="88900" numCol="1" spcCol="1270" anchor="t" anchorCtr="0">
          <a:noAutofit/>
        </a:bodyPr>
        <a:lstStyle/>
        <a:p>
          <a:pPr lvl="0" algn="l" defTabSz="622300">
            <a:lnSpc>
              <a:spcPct val="90000"/>
            </a:lnSpc>
            <a:spcBef>
              <a:spcPct val="0"/>
            </a:spcBef>
            <a:spcAft>
              <a:spcPct val="35000"/>
            </a:spcAft>
          </a:pPr>
          <a:r>
            <a:rPr lang="fr-FR" sz="1400" b="1" kern="1200" dirty="0" smtClean="0">
              <a:latin typeface="Times New Roman" panose="02020603050405020304" pitchFamily="18" charset="0"/>
              <a:cs typeface="Times New Roman" panose="02020603050405020304" pitchFamily="18" charset="0"/>
            </a:rPr>
            <a:t>Le code effectue un regroupement des données du DataFrame titanicData en fonction de la colonne 'Close'. En analysant les premières lignes de chaque groupe obtenu, on peut tirer quelques observations </a:t>
          </a:r>
          <a:endParaRPr lang="fr-FR" sz="1400" b="1" kern="1200" dirty="0">
            <a:latin typeface="Times New Roman" panose="02020603050405020304" pitchFamily="18" charset="0"/>
            <a:cs typeface="Times New Roman" panose="02020603050405020304" pitchFamily="18" charset="0"/>
          </a:endParaRPr>
        </a:p>
      </dsp:txBody>
      <dsp:txXfrm rot="5400000">
        <a:off x="2844304" y="889234"/>
        <a:ext cx="1695198" cy="2742343"/>
      </dsp:txXfrm>
    </dsp:sp>
    <dsp:sp modelId="{A13DEADC-2AA8-4681-B240-5C73C6C3DFF2}">
      <dsp:nvSpPr>
        <dsp:cNvPr id="0" name=""/>
        <dsp:cNvSpPr/>
      </dsp:nvSpPr>
      <dsp:spPr>
        <a:xfrm rot="5400000">
          <a:off x="4045383" y="1377260"/>
          <a:ext cx="2916375" cy="1782214"/>
        </a:xfrm>
        <a:prstGeom prst="round2SameRect">
          <a:avLst>
            <a:gd name="adj1" fmla="val 16670"/>
            <a:gd name="adj2" fmla="val 0"/>
          </a:avLst>
        </a:prstGeom>
        <a:solidFill>
          <a:schemeClr val="accent4">
            <a:tint val="50000"/>
            <a:hueOff val="-4806734"/>
            <a:satOff val="-6323"/>
            <a:lumOff val="838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lvl="0" algn="l" defTabSz="711200">
            <a:lnSpc>
              <a:spcPct val="90000"/>
            </a:lnSpc>
            <a:spcBef>
              <a:spcPct val="0"/>
            </a:spcBef>
            <a:spcAft>
              <a:spcPct val="35000"/>
            </a:spcAft>
          </a:pPr>
          <a:r>
            <a:rPr lang="fr-FR" sz="1600" b="1" kern="1200" dirty="0" smtClean="0">
              <a:latin typeface="Times New Roman" panose="02020603050405020304" pitchFamily="18" charset="0"/>
              <a:cs typeface="Times New Roman" panose="02020603050405020304" pitchFamily="18" charset="0"/>
            </a:rPr>
            <a:t>Valeur 'Close': 20.15 : Pour la valeur 'Close' de 20.15, la date associée est le 13 novembre 2023. Le prix d'ouverture (Open) était de 20.91, et le prix de clôture (Close) était de 20.15.</a:t>
          </a:r>
          <a:endParaRPr lang="fr-FR" sz="1600" b="1" kern="1200" dirty="0">
            <a:latin typeface="Times New Roman" panose="02020603050405020304" pitchFamily="18" charset="0"/>
            <a:cs typeface="Times New Roman" panose="02020603050405020304" pitchFamily="18" charset="0"/>
          </a:endParaRPr>
        </a:p>
      </dsp:txBody>
      <dsp:txXfrm rot="-5400000">
        <a:off x="4612463" y="897196"/>
        <a:ext cx="1695198" cy="2742343"/>
      </dsp:txXfrm>
    </dsp:sp>
    <dsp:sp modelId="{D9AAC0DE-8E21-4420-9E5F-37062CAF3BDD}">
      <dsp:nvSpPr>
        <dsp:cNvPr id="0" name=""/>
        <dsp:cNvSpPr/>
      </dsp:nvSpPr>
      <dsp:spPr>
        <a:xfrm>
          <a:off x="3640247" y="0"/>
          <a:ext cx="1863141" cy="1863050"/>
        </a:xfrm>
        <a:prstGeom prst="circularArrow">
          <a:avLst>
            <a:gd name="adj1" fmla="val 12500"/>
            <a:gd name="adj2" fmla="val 1142322"/>
            <a:gd name="adj3" fmla="val 20457678"/>
            <a:gd name="adj4" fmla="val 10800000"/>
            <a:gd name="adj5" fmla="val 125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A14DE97-2686-4DFF-9603-4BBE2847BA40}">
      <dsp:nvSpPr>
        <dsp:cNvPr id="0" name=""/>
        <dsp:cNvSpPr/>
      </dsp:nvSpPr>
      <dsp:spPr>
        <a:xfrm rot="10800000">
          <a:off x="3640247" y="2673230"/>
          <a:ext cx="1863141" cy="1863050"/>
        </a:xfrm>
        <a:prstGeom prst="circularArrow">
          <a:avLst>
            <a:gd name="adj1" fmla="val 12500"/>
            <a:gd name="adj2" fmla="val 1142322"/>
            <a:gd name="adj3" fmla="val 20457678"/>
            <a:gd name="adj4" fmla="val 10800000"/>
            <a:gd name="adj5" fmla="val 12500"/>
          </a:avLst>
        </a:prstGeom>
        <a:solidFill>
          <a:schemeClr val="accent4">
            <a:hueOff val="-4518312"/>
            <a:satOff val="-5771"/>
            <a:lumOff val="451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9F538-2E50-4A70-86A0-FC6363B75D34}">
      <dsp:nvSpPr>
        <dsp:cNvPr id="0" name=""/>
        <dsp:cNvSpPr/>
      </dsp:nvSpPr>
      <dsp:spPr>
        <a:xfrm>
          <a:off x="3329115" y="1114425"/>
          <a:ext cx="2623013" cy="2451735"/>
        </a:xfrm>
        <a:prstGeom prst="gear9">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b="1" kern="1200" dirty="0" smtClean="0">
              <a:solidFill>
                <a:schemeClr val="accent3">
                  <a:lumMod val="50000"/>
                </a:schemeClr>
              </a:solidFill>
              <a:latin typeface="Times New Roman" panose="02020603050405020304" pitchFamily="18" charset="0"/>
              <a:cs typeface="Times New Roman" panose="02020603050405020304" pitchFamily="18" charset="0"/>
            </a:rPr>
            <a:t>Résultat 28.78099995199999:</a:t>
          </a:r>
          <a:r>
            <a:rPr lang="fr-FR" sz="1400" b="1" kern="1200" dirty="0" smtClean="0">
              <a:solidFill>
                <a:schemeClr val="tx1"/>
              </a:solidFill>
              <a:latin typeface="Times New Roman" panose="02020603050405020304" pitchFamily="18" charset="0"/>
              <a:cs typeface="Times New Roman" panose="02020603050405020304" pitchFamily="18" charset="0"/>
            </a:rPr>
            <a:t> C'est le résultat de la moyenne calculée. Environ 28.78 est la moyenne des prix de clôture dans la colonne 'Close'.</a:t>
          </a:r>
          <a:endParaRPr lang="fr-FR" sz="1400" b="1" kern="1200" dirty="0">
            <a:solidFill>
              <a:schemeClr val="tx1"/>
            </a:solidFill>
            <a:latin typeface="Times New Roman" panose="02020603050405020304" pitchFamily="18" charset="0"/>
            <a:cs typeface="Times New Roman" panose="02020603050405020304" pitchFamily="18" charset="0"/>
          </a:endParaRPr>
        </a:p>
      </dsp:txBody>
      <dsp:txXfrm>
        <a:off x="3843656" y="1688732"/>
        <a:ext cx="1593931" cy="1260243"/>
      </dsp:txXfrm>
    </dsp:sp>
    <dsp:sp modelId="{393CC7B4-CD40-43B1-A9BB-093227DC072E}">
      <dsp:nvSpPr>
        <dsp:cNvPr id="0" name=""/>
        <dsp:cNvSpPr/>
      </dsp:nvSpPr>
      <dsp:spPr>
        <a:xfrm>
          <a:off x="3535360" y="692896"/>
          <a:ext cx="3015634" cy="3015634"/>
        </a:xfrm>
        <a:prstGeom prst="circularArrow">
          <a:avLst>
            <a:gd name="adj1" fmla="val 4878"/>
            <a:gd name="adj2" fmla="val 312630"/>
            <a:gd name="adj3" fmla="val 3162600"/>
            <a:gd name="adj4" fmla="val 15194402"/>
            <a:gd name="adj5" fmla="val 5691"/>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B59E3-8045-4BB7-AB78-7EB0D54B8345}">
      <dsp:nvSpPr>
        <dsp:cNvPr id="0" name=""/>
        <dsp:cNvSpPr/>
      </dsp:nvSpPr>
      <dsp:spPr>
        <a:xfrm>
          <a:off x="3380135" y="738028"/>
          <a:ext cx="2912344" cy="2598896"/>
        </a:xfrm>
        <a:prstGeom prst="gear9">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kern="1200" dirty="0" smtClean="0">
              <a:solidFill>
                <a:schemeClr val="accent3">
                  <a:lumMod val="50000"/>
                </a:schemeClr>
              </a:solidFill>
              <a:latin typeface="Times New Roman" panose="02020603050405020304" pitchFamily="18" charset="0"/>
              <a:cs typeface="Times New Roman" panose="02020603050405020304" pitchFamily="18" charset="0"/>
            </a:rPr>
            <a:t>  </a:t>
          </a:r>
          <a:r>
            <a:rPr lang="fr-FR" sz="1400" b="1" kern="1200" dirty="0" smtClean="0">
              <a:solidFill>
                <a:schemeClr val="accent3">
                  <a:lumMod val="50000"/>
                </a:schemeClr>
              </a:solidFill>
              <a:latin typeface="Times New Roman" panose="02020603050405020304" pitchFamily="18" charset="0"/>
              <a:cs typeface="Times New Roman" panose="02020603050405020304" pitchFamily="18" charset="0"/>
            </a:rPr>
            <a:t>Résultat 29.1099995:</a:t>
          </a:r>
        </a:p>
        <a:p>
          <a:pPr lvl="0" algn="ctr" defTabSz="622300">
            <a:lnSpc>
              <a:spcPct val="90000"/>
            </a:lnSpc>
            <a:spcBef>
              <a:spcPct val="0"/>
            </a:spcBef>
            <a:spcAft>
              <a:spcPct val="35000"/>
            </a:spcAft>
          </a:pPr>
          <a:r>
            <a:rPr lang="fr-FR" sz="1400" b="1" kern="1200" dirty="0" smtClean="0">
              <a:solidFill>
                <a:schemeClr val="tx1"/>
              </a:solidFill>
              <a:latin typeface="Times New Roman" panose="02020603050405020304" pitchFamily="18" charset="0"/>
              <a:cs typeface="Times New Roman" panose="02020603050405020304" pitchFamily="18" charset="0"/>
            </a:rPr>
            <a:t> C'est le résultat de la médiane calculée. Environ 29.11 est la médiane des  prix de   clôture dans la colonne 'Close'.</a:t>
          </a:r>
          <a:endParaRPr lang="fr-FR" sz="1400" b="1" kern="1200" dirty="0">
            <a:solidFill>
              <a:schemeClr val="tx1"/>
            </a:solidFill>
            <a:latin typeface="Times New Roman" panose="02020603050405020304" pitchFamily="18" charset="0"/>
            <a:cs typeface="Times New Roman" panose="02020603050405020304" pitchFamily="18" charset="0"/>
          </a:endParaRPr>
        </a:p>
      </dsp:txBody>
      <dsp:txXfrm>
        <a:off x="3942219" y="1346807"/>
        <a:ext cx="1788176" cy="1335886"/>
      </dsp:txXfrm>
    </dsp:sp>
    <dsp:sp modelId="{5167A956-FC2B-4D35-84FB-AA20B7B4F994}">
      <dsp:nvSpPr>
        <dsp:cNvPr id="0" name=""/>
        <dsp:cNvSpPr/>
      </dsp:nvSpPr>
      <dsp:spPr>
        <a:xfrm rot="13259471">
          <a:off x="3048893" y="54218"/>
          <a:ext cx="3649306" cy="3935049"/>
        </a:xfrm>
        <a:prstGeom prst="circularArrow">
          <a:avLst>
            <a:gd name="adj1" fmla="val 4878"/>
            <a:gd name="adj2" fmla="val 312630"/>
            <a:gd name="adj3" fmla="val 3150701"/>
            <a:gd name="adj4" fmla="val 15210411"/>
            <a:gd name="adj5" fmla="val 569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14888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9475425ba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9475425ba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62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1528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ec85f7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ec85f78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54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8d59ef039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8d59ef039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02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59ef039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59ef039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4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15150" y="1451700"/>
            <a:ext cx="3419100" cy="15795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2697" y="2997002"/>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
        <p:cNvGrpSpPr/>
        <p:nvPr/>
      </p:nvGrpSpPr>
      <p:grpSpPr>
        <a:xfrm>
          <a:off x="0" y="0"/>
          <a:ext cx="0" cy="0"/>
          <a:chOff x="0" y="0"/>
          <a:chExt cx="0" cy="0"/>
        </a:xfrm>
      </p:grpSpPr>
      <p:sp>
        <p:nvSpPr>
          <p:cNvPr id="34" name="Google Shape;3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 name="Google Shape;3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59855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 name="Google Shape;39;p13"/>
          <p:cNvSpPr txBox="1">
            <a:spLocks noGrp="1"/>
          </p:cNvSpPr>
          <p:nvPr>
            <p:ph type="subTitle" idx="1"/>
          </p:nvPr>
        </p:nvSpPr>
        <p:spPr>
          <a:xfrm>
            <a:off x="59710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2" name="Google Shape;42;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339125" y="536650"/>
            <a:ext cx="44658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0.png"/><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38" name="image3.jpeg"/>
          <p:cNvPicPr/>
          <p:nvPr/>
        </p:nvPicPr>
        <p:blipFill>
          <a:blip r:embed="rId3" cstate="print"/>
          <a:stretch>
            <a:fillRect/>
          </a:stretch>
        </p:blipFill>
        <p:spPr>
          <a:xfrm>
            <a:off x="8250865" y="0"/>
            <a:ext cx="764060" cy="820307"/>
          </a:xfrm>
          <a:prstGeom prst="rect">
            <a:avLst/>
          </a:prstGeom>
        </p:spPr>
      </p:pic>
      <p:pic>
        <p:nvPicPr>
          <p:cNvPr id="39" name="image2.jpeg"/>
          <p:cNvPicPr/>
          <p:nvPr/>
        </p:nvPicPr>
        <p:blipFill>
          <a:blip r:embed="rId4" cstate="print"/>
          <a:stretch>
            <a:fillRect/>
          </a:stretch>
        </p:blipFill>
        <p:spPr>
          <a:xfrm>
            <a:off x="0" y="-10631"/>
            <a:ext cx="925033" cy="787584"/>
          </a:xfrm>
          <a:prstGeom prst="rect">
            <a:avLst/>
          </a:prstGeom>
        </p:spPr>
      </p:pic>
      <p:sp>
        <p:nvSpPr>
          <p:cNvPr id="3" name="Rectangle 2"/>
          <p:cNvSpPr/>
          <p:nvPr/>
        </p:nvSpPr>
        <p:spPr>
          <a:xfrm>
            <a:off x="241298" y="1934265"/>
            <a:ext cx="3480440" cy="1384995"/>
          </a:xfrm>
          <a:prstGeom prst="rect">
            <a:avLst/>
          </a:prstGeom>
        </p:spPr>
        <p:txBody>
          <a:bodyPr wrap="none">
            <a:spAutoFit/>
          </a:bodyPr>
          <a:lstStyle/>
          <a:p>
            <a:pPr lvl="0">
              <a:lnSpc>
                <a:spcPct val="150000"/>
              </a:lnSpc>
              <a:buClrTx/>
            </a:pPr>
            <a:endParaRPr lang="fr-FR" b="1" kern="1200" dirty="0" smtClean="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lvl="0">
              <a:lnSpc>
                <a:spcPct val="150000"/>
              </a:lnSpc>
              <a:buClrTx/>
            </a:pPr>
            <a:endParaRPr lang="fr-FR" b="1" kern="1200"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lvl="0">
              <a:lnSpc>
                <a:spcPct val="150000"/>
              </a:lnSpc>
              <a:buClrTx/>
            </a:pPr>
            <a:r>
              <a:rPr lang="fr-FR" b="1" kern="1200"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Présenté </a:t>
            </a:r>
            <a:r>
              <a:rPr lang="fr-FR" b="1" kern="12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par :   khouloud kalboussi  </a:t>
            </a:r>
            <a:endParaRPr lang="fr-FR" b="1" kern="1200"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lvl="0">
              <a:lnSpc>
                <a:spcPct val="150000"/>
              </a:lnSpc>
              <a:buClrTx/>
            </a:pPr>
            <a:r>
              <a:rPr lang="fr-FR" b="1" kern="12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 </a:t>
            </a:r>
            <a:r>
              <a:rPr lang="fr-FR" b="1" kern="1200"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                                Nourhène bel feki          </a:t>
            </a:r>
            <a:endParaRPr lang="fr-FR" b="1" kern="1200"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p:txBody>
      </p:sp>
      <p:sp>
        <p:nvSpPr>
          <p:cNvPr id="43" name="Rectangle 42"/>
          <p:cNvSpPr/>
          <p:nvPr/>
        </p:nvSpPr>
        <p:spPr>
          <a:xfrm>
            <a:off x="241298" y="1323583"/>
            <a:ext cx="8338346" cy="867997"/>
          </a:xfrm>
          <a:prstGeom prst="rect">
            <a:avLst/>
          </a:prstGeom>
          <a:solidFill>
            <a:schemeClr val="accent3"/>
          </a:solidFill>
          <a:ln w="9525" cap="flat" cmpd="sng" algn="ctr">
            <a:solidFill>
              <a:srgbClr val="0F6FC6">
                <a:lumMod val="50000"/>
              </a:srgbClr>
            </a:solidFill>
            <a:prstDash val="solid"/>
          </a:ln>
          <a:effectLst>
            <a:outerShdw blurRad="57150" dist="38100" dir="5400000" algn="ctr" rotWithShape="0">
              <a:srgbClr val="009DD9">
                <a:shade val="9000"/>
                <a:satMod val="105000"/>
                <a:alpha val="48000"/>
              </a:srgbClr>
            </a:outerShdw>
          </a:effectLst>
        </p:spPr>
        <p:txBody>
          <a:bodyPr rtlCol="0" anchor="ctr"/>
          <a:lstStyle/>
          <a:p>
            <a:pPr lvl="0" algn="ctr">
              <a:lnSpc>
                <a:spcPct val="150000"/>
              </a:lnSpc>
              <a:buClrTx/>
              <a:defRPr/>
            </a:pPr>
            <a:r>
              <a:rPr lang="fr-FR" sz="2000" dirty="0">
                <a:solidFill>
                  <a:srgbClr val="374151"/>
                </a:solidFill>
                <a:latin typeface="Söhne"/>
              </a:rPr>
              <a:t>Analyse des données </a:t>
            </a:r>
            <a:r>
              <a:rPr lang="fr-FR" sz="2000" dirty="0" smtClean="0">
                <a:solidFill>
                  <a:srgbClr val="374151"/>
                </a:solidFill>
                <a:latin typeface="Söhne"/>
              </a:rPr>
              <a:t>boursières  </a:t>
            </a:r>
            <a:r>
              <a:rPr lang="fr-FR" sz="2000" dirty="0">
                <a:solidFill>
                  <a:srgbClr val="374151"/>
                </a:solidFill>
                <a:latin typeface="Söhne"/>
              </a:rPr>
              <a:t>du cours d'une action</a:t>
            </a:r>
            <a:endParaRPr kumimoji="0" lang="fr-FR" sz="2000" b="1" i="0" u="none" strike="noStrike" kern="1200" cap="none" spc="0" normalizeH="0" baseline="0" noProof="0" dirty="0" smtClean="0">
              <a:ln>
                <a:noFill/>
              </a:ln>
              <a:solidFill>
                <a:srgbClr val="0F6FC6">
                  <a:lumMod val="50000"/>
                </a:srgbClr>
              </a:solidFill>
              <a:effectLst/>
              <a:uLnTx/>
              <a:uFillTx/>
              <a:latin typeface="Georgia" pitchFamily="18" charset="0"/>
              <a:ea typeface="+mn-ea"/>
              <a:cs typeface="Times New Roman" pitchFamily="18" charset="0"/>
            </a:endParaRPr>
          </a:p>
        </p:txBody>
      </p:sp>
      <p:sp>
        <p:nvSpPr>
          <p:cNvPr id="45" name="ZoneTexte 10"/>
          <p:cNvSpPr txBox="1">
            <a:spLocks noChangeArrowheads="1"/>
          </p:cNvSpPr>
          <p:nvPr/>
        </p:nvSpPr>
        <p:spPr bwMode="auto">
          <a:xfrm>
            <a:off x="1244009" y="266309"/>
            <a:ext cx="7006856" cy="553998"/>
          </a:xfrm>
          <a:prstGeom prst="rect">
            <a:avLst/>
          </a:prstGeom>
          <a:noFill/>
          <a:ln w="9525">
            <a:noFill/>
            <a:miter lim="800000"/>
            <a:headEnd/>
            <a:tailEnd/>
          </a:ln>
        </p:spPr>
        <p:txBody>
          <a:bodyPr wrap="square">
            <a:spAutoFit/>
          </a:bodyPr>
          <a:lstStyle/>
          <a:p>
            <a:pPr algn="ctr">
              <a:buClrTx/>
              <a:buFontTx/>
              <a:buNone/>
            </a:pPr>
            <a:r>
              <a:rPr lang="fr-FR" sz="1500" b="1" kern="1200" dirty="0" smtClean="0">
                <a:solidFill>
                  <a:prstClr val="black"/>
                </a:solidFill>
                <a:effectLst>
                  <a:outerShdw blurRad="38100" dist="38100" dir="2700000" algn="tl">
                    <a:srgbClr val="000000">
                      <a:alpha val="43137"/>
                    </a:srgbClr>
                  </a:outerShdw>
                </a:effectLst>
                <a:latin typeface="Constantia" pitchFamily="18" charset="0"/>
                <a:ea typeface="+mn-ea"/>
                <a:cs typeface="+mn-cs"/>
              </a:rPr>
              <a:t>Université de Carthage </a:t>
            </a:r>
          </a:p>
          <a:p>
            <a:pPr algn="ctr">
              <a:buClrTx/>
              <a:buFontTx/>
              <a:buNone/>
            </a:pPr>
            <a:r>
              <a:rPr lang="fr-FR" sz="1500" b="1" kern="1200" dirty="0" smtClean="0">
                <a:solidFill>
                  <a:prstClr val="black"/>
                </a:solidFill>
                <a:effectLst>
                  <a:outerShdw blurRad="38100" dist="38100" dir="2700000" algn="tl">
                    <a:srgbClr val="000000">
                      <a:alpha val="43137"/>
                    </a:srgbClr>
                  </a:outerShdw>
                </a:effectLst>
                <a:latin typeface="Constantia" pitchFamily="18" charset="0"/>
                <a:ea typeface="+mn-ea"/>
                <a:cs typeface="+mn-cs"/>
              </a:rPr>
              <a:t>Faculté des sciences  </a:t>
            </a:r>
            <a:r>
              <a:rPr lang="fr-FR" sz="1500" b="1" kern="1200" dirty="0">
                <a:solidFill>
                  <a:prstClr val="black"/>
                </a:solidFill>
                <a:effectLst>
                  <a:outerShdw blurRad="38100" dist="38100" dir="2700000" algn="tl">
                    <a:srgbClr val="000000">
                      <a:alpha val="43137"/>
                    </a:srgbClr>
                  </a:outerShdw>
                </a:effectLst>
                <a:latin typeface="Constantia" pitchFamily="18" charset="0"/>
                <a:ea typeface="+mn-ea"/>
                <a:cs typeface="+mn-cs"/>
              </a:rPr>
              <a:t>E</a:t>
            </a:r>
            <a:r>
              <a:rPr lang="fr-FR" sz="1500" b="1" kern="1200" dirty="0" smtClean="0">
                <a:solidFill>
                  <a:prstClr val="black"/>
                </a:solidFill>
                <a:effectLst>
                  <a:outerShdw blurRad="38100" dist="38100" dir="2700000" algn="tl">
                    <a:srgbClr val="000000">
                      <a:alpha val="43137"/>
                    </a:srgbClr>
                  </a:outerShdw>
                </a:effectLst>
                <a:latin typeface="Constantia" pitchFamily="18" charset="0"/>
                <a:ea typeface="+mn-ea"/>
                <a:cs typeface="+mn-cs"/>
              </a:rPr>
              <a:t>conomiques et de Gestion de </a:t>
            </a:r>
            <a:r>
              <a:rPr lang="fr-FR" sz="1500" b="1" kern="1200" dirty="0">
                <a:solidFill>
                  <a:prstClr val="black"/>
                </a:solidFill>
                <a:effectLst>
                  <a:outerShdw blurRad="38100" dist="38100" dir="2700000" algn="tl">
                    <a:srgbClr val="000000">
                      <a:alpha val="43137"/>
                    </a:srgbClr>
                  </a:outerShdw>
                </a:effectLst>
                <a:latin typeface="Constantia" pitchFamily="18" charset="0"/>
                <a:ea typeface="+mn-ea"/>
                <a:cs typeface="+mn-cs"/>
              </a:rPr>
              <a:t>N</a:t>
            </a:r>
            <a:r>
              <a:rPr lang="fr-FR" sz="1500" b="1" kern="1200" dirty="0" smtClean="0">
                <a:solidFill>
                  <a:prstClr val="black"/>
                </a:solidFill>
                <a:effectLst>
                  <a:outerShdw blurRad="38100" dist="38100" dir="2700000" algn="tl">
                    <a:srgbClr val="000000">
                      <a:alpha val="43137"/>
                    </a:srgbClr>
                  </a:outerShdw>
                </a:effectLst>
                <a:latin typeface="Constantia" pitchFamily="18" charset="0"/>
                <a:ea typeface="+mn-ea"/>
                <a:cs typeface="+mn-cs"/>
              </a:rPr>
              <a:t>abeul </a:t>
            </a:r>
            <a:endParaRPr lang="fr-FR" sz="1500" b="1" kern="1200" dirty="0">
              <a:solidFill>
                <a:prstClr val="black"/>
              </a:solidFill>
              <a:effectLst>
                <a:outerShdw blurRad="38100" dist="38100" dir="2700000" algn="tl">
                  <a:srgbClr val="000000">
                    <a:alpha val="43137"/>
                  </a:srgbClr>
                </a:outerShdw>
              </a:effectLst>
              <a:latin typeface="Constantia" pitchFamily="18" charset="0"/>
              <a:ea typeface="+mn-ea"/>
              <a:cs typeface="+mn-cs"/>
            </a:endParaRPr>
          </a:p>
        </p:txBody>
      </p:sp>
      <p:sp>
        <p:nvSpPr>
          <p:cNvPr id="46" name="Rectangle 45"/>
          <p:cNvSpPr/>
          <p:nvPr/>
        </p:nvSpPr>
        <p:spPr>
          <a:xfrm>
            <a:off x="4575843" y="2406597"/>
            <a:ext cx="4018384" cy="73866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b="1" i="0" u="sng" strike="noStrike" kern="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fr-FR" b="1" u="sng" dirty="0">
              <a:solidFill>
                <a:sysClr val="windowText" lastClr="000000"/>
              </a:solidFill>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b="1" i="0" u="sng" strike="noStrike" kern="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a:t>Matière</a:t>
            </a:r>
            <a:r>
              <a:rPr kumimoji="0" lang="fr-FR" b="0" i="0" u="none" strike="noStrike" kern="0" cap="none" spc="0" normalizeH="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rPr>
              <a:t> : logiciel python  </a:t>
            </a:r>
            <a:endParaRPr kumimoji="0" lang="fr-FR" b="0" i="0" u="none" strike="noStrike" kern="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47" name="Rectangle 46"/>
          <p:cNvSpPr/>
          <p:nvPr/>
        </p:nvSpPr>
        <p:spPr>
          <a:xfrm>
            <a:off x="414671" y="3580351"/>
            <a:ext cx="8179556" cy="861774"/>
          </a:xfrm>
          <a:prstGeom prst="rect">
            <a:avLst/>
          </a:prstGeom>
        </p:spPr>
        <p:txBody>
          <a:bodyPr wrap="square">
            <a:spAutoFit/>
          </a:bodyPr>
          <a:lstStyle/>
          <a:p>
            <a:pPr lvl="0">
              <a:buClrTx/>
              <a:defRPr/>
            </a:pPr>
            <a:r>
              <a:rPr lang="fr-FR" sz="1600" b="1" u="sng" dirty="0" smtClean="0">
                <a:solidFill>
                  <a:sysClr val="windowText" lastClr="000000"/>
                </a:solidFill>
                <a:latin typeface="Times New Roman" panose="02020603050405020304" pitchFamily="18" charset="0"/>
                <a:cs typeface="Times New Roman" panose="02020603050405020304" pitchFamily="18" charset="0"/>
              </a:rPr>
              <a:t>Niveau et Filière </a:t>
            </a:r>
            <a:r>
              <a:rPr lang="fr-FR" sz="1600" b="1" dirty="0" smtClean="0">
                <a:solidFill>
                  <a:sysClr val="windowText" lastClr="000000"/>
                </a:solidFill>
                <a:latin typeface="Times New Roman" panose="02020603050405020304" pitchFamily="18" charset="0"/>
                <a:cs typeface="Times New Roman" panose="02020603050405020304" pitchFamily="18" charset="0"/>
              </a:rPr>
              <a:t>:</a:t>
            </a:r>
            <a:r>
              <a:rPr lang="fr-FR" sz="1600" dirty="0" smtClean="0">
                <a:solidFill>
                  <a:sysClr val="windowText" lastClr="000000"/>
                </a:solidFill>
                <a:latin typeface="Times New Roman" panose="02020603050405020304" pitchFamily="18" charset="0"/>
                <a:cs typeface="Times New Roman" panose="02020603050405020304" pitchFamily="18" charset="0"/>
              </a:rPr>
              <a:t>deuxième année </a:t>
            </a:r>
            <a:r>
              <a:rPr lang="fr-FR" sz="1600" b="1" i="1" kern="1200" dirty="0" smtClean="0">
                <a:solidFill>
                  <a:prstClr val="black"/>
                </a:solidFill>
                <a:latin typeface="Times New Roman" panose="02020603050405020304" pitchFamily="18" charset="0"/>
                <a:ea typeface="+mn-ea"/>
                <a:cs typeface="Times New Roman" panose="02020603050405020304" pitchFamily="18" charset="0"/>
              </a:rPr>
              <a:t>mastère </a:t>
            </a:r>
            <a:r>
              <a:rPr lang="fr-FR" sz="1600" b="1" i="1" kern="1200" dirty="0">
                <a:solidFill>
                  <a:prstClr val="black"/>
                </a:solidFill>
                <a:latin typeface="Times New Roman" panose="02020603050405020304" pitchFamily="18" charset="0"/>
                <a:ea typeface="+mn-ea"/>
                <a:cs typeface="Times New Roman" panose="02020603050405020304" pitchFamily="18" charset="0"/>
              </a:rPr>
              <a:t>professionnel en ingénierie économique et financière</a:t>
            </a:r>
          </a:p>
          <a:p>
            <a:pPr marL="0" marR="0" lvl="0" indent="0" defTabSz="914400" eaLnBrk="1" fontAlgn="auto" latinLnBrk="0" hangingPunct="1">
              <a:lnSpc>
                <a:spcPct val="100000"/>
              </a:lnSpc>
              <a:spcBef>
                <a:spcPts val="0"/>
              </a:spcBef>
              <a:spcAft>
                <a:spcPts val="0"/>
              </a:spcAft>
              <a:buClrTx/>
              <a:buSzTx/>
              <a:buFontTx/>
              <a:buNone/>
              <a:tabLst/>
              <a:defRPr/>
            </a:pPr>
            <a:r>
              <a:rPr lang="fr-FR" sz="1800" dirty="0" smtClean="0">
                <a:solidFill>
                  <a:sysClr val="windowText" lastClr="000000"/>
                </a:solidFill>
              </a:rPr>
              <a:t>   </a:t>
            </a:r>
            <a:endParaRPr kumimoji="0" lang="fr-FR" sz="1800" b="0" i="0" u="none" strike="noStrike" kern="0" cap="none" spc="0" normalizeH="0" baseline="0" noProof="0" dirty="0" smtClean="0">
              <a:ln>
                <a:noFill/>
              </a:ln>
              <a:solidFill>
                <a:sysClr val="windowText" lastClr="000000"/>
              </a:solidFill>
              <a:effectLst/>
              <a:uLnTx/>
              <a:uFillTx/>
            </a:endParaRPr>
          </a:p>
        </p:txBody>
      </p:sp>
      <p:sp>
        <p:nvSpPr>
          <p:cNvPr id="10" name="Rectangle 9"/>
          <p:cNvSpPr/>
          <p:nvPr/>
        </p:nvSpPr>
        <p:spPr>
          <a:xfrm>
            <a:off x="241298" y="2775929"/>
            <a:ext cx="4002090"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600" b="1" i="0" u="none" strike="noStrike" kern="1200" cap="none" spc="0" normalizeH="0" baseline="0" noProof="0" dirty="0" smtClean="0">
              <a:ln>
                <a:noFill/>
              </a:ln>
              <a:solidFill>
                <a:schemeClr val="accent3">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fr-FR" sz="1600" b="1" kern="1200" dirty="0">
              <a:solidFill>
                <a:schemeClr val="accent3">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Encadré par : Fadoua</a:t>
            </a:r>
            <a:r>
              <a:rPr kumimoji="0" lang="fr-FR" sz="1600" b="1" i="0" u="none" strike="noStrike" kern="1200" cap="none" spc="0" normalizeH="0" noProof="0" dirty="0" smtClean="0">
                <a:ln>
                  <a:noFill/>
                </a:ln>
                <a:solidFill>
                  <a:schemeClr val="accent6">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bouafif </a:t>
            </a:r>
            <a:r>
              <a:rPr kumimoji="0" lang="fr-FR" sz="1600" b="1" i="0" u="none" strike="noStrike" kern="120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endParaRPr kumimoji="0" lang="fr-FR" sz="1600" b="0" i="0" u="none" strike="noStrike" kern="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endParaRPr>
          </a:p>
        </p:txBody>
      </p:sp>
      <p:sp>
        <p:nvSpPr>
          <p:cNvPr id="4" name="Titre 3"/>
          <p:cNvSpPr>
            <a:spLocks noGrp="1"/>
          </p:cNvSpPr>
          <p:nvPr>
            <p:ph type="title"/>
          </p:nvPr>
        </p:nvSpPr>
        <p:spPr>
          <a:xfrm rot="10800000" flipV="1">
            <a:off x="311700" y="4565235"/>
            <a:ext cx="8520600" cy="431101"/>
          </a:xfrm>
        </p:spPr>
        <p:txBody>
          <a:bodyPr/>
          <a:lstStyle/>
          <a:p>
            <a:r>
              <a:rPr lang="fr-FR" sz="1600" dirty="0" smtClean="0">
                <a:latin typeface="Times New Roman" panose="02020603050405020304" pitchFamily="18" charset="0"/>
                <a:cs typeface="Times New Roman" panose="02020603050405020304" pitchFamily="18" charset="0"/>
              </a:rPr>
              <a:t>Année universitaire:2023/2024</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07219"/>
          </a:xfrm>
        </p:spPr>
        <p:txBody>
          <a:bodyPr/>
          <a:lstStyle/>
          <a:p>
            <a:r>
              <a:rPr lang="fr-FR" sz="2200" b="1" dirty="0">
                <a:solidFill>
                  <a:schemeClr val="accent3">
                    <a:lumMod val="75000"/>
                  </a:schemeClr>
                </a:solidFill>
                <a:latin typeface="Times New Roman" panose="02020603050405020304" pitchFamily="18" charset="0"/>
                <a:cs typeface="Times New Roman" panose="02020603050405020304" pitchFamily="18" charset="0"/>
              </a:rPr>
              <a:t>a</a:t>
            </a:r>
            <a:r>
              <a:rPr lang="fr-FR" sz="2200" b="1" dirty="0" smtClean="0">
                <a:solidFill>
                  <a:schemeClr val="accent3">
                    <a:lumMod val="75000"/>
                  </a:schemeClr>
                </a:solidFill>
                <a:latin typeface="Times New Roman" panose="02020603050405020304" pitchFamily="18" charset="0"/>
                <a:cs typeface="Times New Roman" panose="02020603050405020304" pitchFamily="18" charset="0"/>
              </a:rPr>
              <a:t>) </a:t>
            </a:r>
            <a:r>
              <a:rPr lang="fr-FR" sz="2200" b="1" dirty="0">
                <a:solidFill>
                  <a:schemeClr val="accent3">
                    <a:lumMod val="75000"/>
                  </a:schemeClr>
                </a:solidFill>
                <a:latin typeface="Times New Roman" panose="02020603050405020304" pitchFamily="18" charset="0"/>
                <a:cs typeface="Times New Roman" panose="02020603050405020304" pitchFamily="18" charset="0"/>
              </a:rPr>
              <a:t>des opérations de base sur les données en utilisant Pandas (</a:t>
            </a:r>
            <a:r>
              <a:rPr lang="fr-FR" sz="2200" b="1" dirty="0" smtClean="0">
                <a:solidFill>
                  <a:schemeClr val="accent3">
                    <a:lumMod val="75000"/>
                  </a:schemeClr>
                </a:solidFill>
                <a:latin typeface="Times New Roman" panose="02020603050405020304" pitchFamily="18" charset="0"/>
                <a:cs typeface="Times New Roman" panose="02020603050405020304" pitchFamily="18" charset="0"/>
              </a:rPr>
              <a:t>filtrage)</a:t>
            </a:r>
            <a:endParaRPr lang="fr-FR" sz="22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Image 3" descr="C:\Users\DELL\Pictures\Screenshots\Capture d’écran (151).png"/>
          <p:cNvPicPr/>
          <p:nvPr/>
        </p:nvPicPr>
        <p:blipFill>
          <a:blip r:embed="rId2">
            <a:extLst>
              <a:ext uri="{28A0092B-C50C-407E-A947-70E740481C1C}">
                <a14:useLocalDpi xmlns:a14="http://schemas.microsoft.com/office/drawing/2010/main" val="0"/>
              </a:ext>
            </a:extLst>
          </a:blip>
          <a:srcRect/>
          <a:stretch>
            <a:fillRect/>
          </a:stretch>
        </p:blipFill>
        <p:spPr bwMode="auto">
          <a:xfrm>
            <a:off x="92869" y="471488"/>
            <a:ext cx="9051131" cy="4579143"/>
          </a:xfrm>
          <a:prstGeom prst="rect">
            <a:avLst/>
          </a:prstGeom>
          <a:noFill/>
          <a:ln>
            <a:noFill/>
          </a:ln>
        </p:spPr>
      </p:pic>
    </p:spTree>
    <p:extLst>
      <p:ext uri="{BB962C8B-B14F-4D97-AF65-F5344CB8AC3E}">
        <p14:creationId xmlns:p14="http://schemas.microsoft.com/office/powerpoint/2010/main" val="1469004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1"/>
            <a:ext cx="9143999" cy="828675"/>
          </a:xfrm>
        </p:spPr>
        <p:txBody>
          <a:bodyPr/>
          <a:lstStyle/>
          <a:p>
            <a:pPr marL="342900" indent="-342900">
              <a:buFont typeface="Wingdings" panose="05000000000000000000" pitchFamily="2" charset="2"/>
              <a:buChar char="Ø"/>
            </a:pPr>
            <a:r>
              <a:rPr lang="fr-FR" dirty="0">
                <a:cs typeface="Times New Roman" panose="02020603050405020304" pitchFamily="18" charset="0"/>
              </a:rPr>
              <a:t> </a:t>
            </a:r>
            <a:r>
              <a:rPr lang="fr-FR" sz="2400" b="1" dirty="0" smtClean="0">
                <a:solidFill>
                  <a:schemeClr val="accent6"/>
                </a:solidFill>
                <a:latin typeface="Times New Roman" panose="02020603050405020304" pitchFamily="18" charset="0"/>
                <a:cs typeface="Times New Roman" panose="02020603050405020304" pitchFamily="18" charset="0"/>
              </a:rPr>
              <a:t>Commentaire ( filtrage) </a:t>
            </a:r>
            <a:endParaRPr lang="fr-FR" sz="2400" b="1" dirty="0">
              <a:solidFill>
                <a:schemeClr val="accent6"/>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828675"/>
            <a:ext cx="9143999" cy="4171950"/>
          </a:xfrm>
        </p:spPr>
        <p:txBody>
          <a:bodyPr/>
          <a:lstStyle/>
          <a:p>
            <a:endParaRPr lang="fr-FR" dirty="0" smtClean="0">
              <a:latin typeface="Calibri" panose="020F0502020204030204" pitchFamily="34" charset="0"/>
              <a:ea typeface="Calibri" panose="020F0502020204030204" pitchFamily="34" charset="0"/>
              <a:cs typeface="Arial" panose="020B0604020202020204" pitchFamily="34" charset="0"/>
            </a:endParaRPr>
          </a:p>
          <a:p>
            <a:endParaRPr lang="fr-FR" dirty="0">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endParaRPr lang="fr-FR" dirty="0" smtClean="0">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Rectangle 3"/>
          <p:cNvSpPr/>
          <p:nvPr/>
        </p:nvSpPr>
        <p:spPr>
          <a:xfrm>
            <a:off x="229050" y="1338188"/>
            <a:ext cx="8458200" cy="2650331"/>
          </a:xfrm>
          <a:prstGeom prst="rect">
            <a:avLst/>
          </a:prstGeom>
          <a:solidFill>
            <a:schemeClr val="accent1">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chemeClr val="tx1"/>
                </a:solidFill>
                <a:latin typeface="Times New Roman" panose="02020603050405020304" pitchFamily="18" charset="0"/>
                <a:cs typeface="Times New Roman" panose="02020603050405020304" pitchFamily="18" charset="0"/>
              </a:rPr>
              <a:t>Après l'application du filtre (&gt; 20 000 dans la colonne 'Volume'), les lignes affichées représentent les jours où le volume des transactions était significativement élevé, dépassant le seuil de 20 000. Cela peut être utile pour se concentrer sur les jours de forte activité commerciale.</a:t>
            </a:r>
          </a:p>
        </p:txBody>
      </p:sp>
    </p:spTree>
    <p:extLst>
      <p:ext uri="{BB962C8B-B14F-4D97-AF65-F5344CB8AC3E}">
        <p14:creationId xmlns:p14="http://schemas.microsoft.com/office/powerpoint/2010/main" val="1848373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92931"/>
          </a:xfrm>
        </p:spPr>
        <p:txBody>
          <a:bodyPr/>
          <a:lstStyle/>
          <a:p>
            <a:r>
              <a:rPr lang="fr-FR" sz="2400" b="1" dirty="0">
                <a:solidFill>
                  <a:schemeClr val="accent3">
                    <a:lumMod val="75000"/>
                  </a:schemeClr>
                </a:solidFill>
                <a:latin typeface="Times New Roman" panose="02020603050405020304" pitchFamily="18" charset="0"/>
                <a:cs typeface="Times New Roman" panose="02020603050405020304" pitchFamily="18" charset="0"/>
              </a:rPr>
              <a:t>b</a:t>
            </a:r>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 </a:t>
            </a:r>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Tri</a:t>
            </a:r>
            <a:endParaRPr lang="fr-FR" sz="24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0" y="792955"/>
            <a:ext cx="9143999" cy="4157663"/>
          </a:xfrm>
          <a:prstGeom prst="rect">
            <a:avLst/>
          </a:prstGeom>
          <a:noFill/>
        </p:spPr>
      </p:pic>
    </p:spTree>
    <p:extLst>
      <p:ext uri="{BB962C8B-B14F-4D97-AF65-F5344CB8AC3E}">
        <p14:creationId xmlns:p14="http://schemas.microsoft.com/office/powerpoint/2010/main" val="72409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444" y="57150"/>
            <a:ext cx="8012294" cy="853544"/>
          </a:xfrm>
        </p:spPr>
        <p:txBody>
          <a:bodyPr/>
          <a:lstStyle/>
          <a:p>
            <a:pPr marL="342900" indent="-342900">
              <a:buFont typeface="Wingdings" panose="05000000000000000000" pitchFamily="2" charset="2"/>
              <a:buChar char="Ø"/>
            </a:pPr>
            <a:r>
              <a:rPr lang="fr-FR" sz="2400" b="1" dirty="0" smtClean="0">
                <a:solidFill>
                  <a:schemeClr val="accent6"/>
                </a:solidFill>
                <a:latin typeface="Times New Roman" panose="02020603050405020304" pitchFamily="18" charset="0"/>
                <a:cs typeface="Times New Roman" panose="02020603050405020304" pitchFamily="18" charset="0"/>
              </a:rPr>
              <a:t>Commentaire (tri) : </a:t>
            </a:r>
            <a:br>
              <a:rPr lang="fr-FR" sz="2400" b="1" dirty="0" smtClean="0">
                <a:solidFill>
                  <a:schemeClr val="accent6"/>
                </a:solidFill>
                <a:latin typeface="Times New Roman" panose="02020603050405020304" pitchFamily="18" charset="0"/>
                <a:cs typeface="Times New Roman" panose="02020603050405020304" pitchFamily="18" charset="0"/>
              </a:rPr>
            </a:br>
            <a:endParaRPr lang="fr-FR" sz="2000" b="1" dirty="0">
              <a:solidFill>
                <a:schemeClr val="accent6"/>
              </a:solidFill>
              <a:latin typeface="Times New Roman" panose="02020603050405020304" pitchFamily="18" charset="0"/>
              <a:cs typeface="Times New Roman" panose="02020603050405020304" pitchFamily="18" charset="0"/>
            </a:endParaRPr>
          </a:p>
        </p:txBody>
      </p:sp>
      <p:sp>
        <p:nvSpPr>
          <p:cNvPr id="5" name="Organigramme : Décision 4"/>
          <p:cNvSpPr/>
          <p:nvPr/>
        </p:nvSpPr>
        <p:spPr>
          <a:xfrm>
            <a:off x="1008000" y="1072800"/>
            <a:ext cx="7125738" cy="3211200"/>
          </a:xfrm>
          <a:prstGeom prst="flowChartDecision">
            <a:avLst/>
          </a:prstGeom>
          <a:solidFill>
            <a:schemeClr val="accent1">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Le DataFrame est trié par ordre croissant en fonction de la date, permettant une visualisation chronologique des données</a:t>
            </a:r>
          </a:p>
        </p:txBody>
      </p:sp>
    </p:spTree>
    <p:extLst>
      <p:ext uri="{BB962C8B-B14F-4D97-AF65-F5344CB8AC3E}">
        <p14:creationId xmlns:p14="http://schemas.microsoft.com/office/powerpoint/2010/main" val="803286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42938"/>
          </a:xfrm>
        </p:spPr>
        <p:txBody>
          <a:bodyPr/>
          <a:lstStyle/>
          <a:p>
            <a:r>
              <a:rPr lang="fr-FR" sz="2400" b="1" dirty="0">
                <a:solidFill>
                  <a:schemeClr val="accent3">
                    <a:lumMod val="75000"/>
                  </a:schemeClr>
                </a:solidFill>
                <a:latin typeface="Times New Roman" panose="02020603050405020304" pitchFamily="18" charset="0"/>
                <a:cs typeface="Times New Roman" panose="02020603050405020304" pitchFamily="18" charset="0"/>
              </a:rPr>
              <a:t>c</a:t>
            </a:r>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 </a:t>
            </a:r>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Groupby </a:t>
            </a:r>
            <a:endParaRPr lang="fr-FR" sz="24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Image 4" descr="C:\Users\DELL\Pictures\Screenshots\Capture d’écran (154).png"/>
          <p:cNvPicPr/>
          <p:nvPr/>
        </p:nvPicPr>
        <p:blipFill>
          <a:blip r:embed="rId2">
            <a:extLst>
              <a:ext uri="{28A0092B-C50C-407E-A947-70E740481C1C}">
                <a14:useLocalDpi xmlns:a14="http://schemas.microsoft.com/office/drawing/2010/main" val="0"/>
              </a:ext>
            </a:extLst>
          </a:blip>
          <a:srcRect/>
          <a:stretch>
            <a:fillRect/>
          </a:stretch>
        </p:blipFill>
        <p:spPr bwMode="auto">
          <a:xfrm>
            <a:off x="0" y="785813"/>
            <a:ext cx="9279731" cy="4357687"/>
          </a:xfrm>
          <a:prstGeom prst="rect">
            <a:avLst/>
          </a:prstGeom>
          <a:noFill/>
          <a:ln>
            <a:noFill/>
          </a:ln>
        </p:spPr>
      </p:pic>
    </p:spTree>
    <p:extLst>
      <p:ext uri="{BB962C8B-B14F-4D97-AF65-F5344CB8AC3E}">
        <p14:creationId xmlns:p14="http://schemas.microsoft.com/office/powerpoint/2010/main" val="4236462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07231"/>
          </a:xfrm>
        </p:spPr>
        <p:txBody>
          <a:bodyPr/>
          <a:lstStyle/>
          <a:p>
            <a:pPr marL="342900" indent="-342900">
              <a:buFont typeface="Wingdings" panose="05000000000000000000" pitchFamily="2" charset="2"/>
              <a:buChar char="Ø"/>
            </a:pPr>
            <a:r>
              <a:rPr lang="fr-FR"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fr-FR" sz="2000" b="1" dirty="0" smtClean="0">
                <a:solidFill>
                  <a:schemeClr val="accent6"/>
                </a:solidFill>
                <a:latin typeface="Times New Roman" panose="02020603050405020304" pitchFamily="18" charset="0"/>
                <a:cs typeface="Times New Roman" panose="02020603050405020304" pitchFamily="18" charset="0"/>
              </a:rPr>
              <a:t>Commentaire (groupe by)  </a:t>
            </a:r>
            <a:endParaRPr lang="fr-FR" sz="2000" b="1" dirty="0">
              <a:solidFill>
                <a:schemeClr val="accent6"/>
              </a:solidFill>
              <a:latin typeface="Times New Roman" panose="02020603050405020304" pitchFamily="18" charset="0"/>
              <a:cs typeface="Times New Roman" panose="02020603050405020304" pitchFamily="18" charset="0"/>
            </a:endParaRPr>
          </a:p>
        </p:txBody>
      </p:sp>
      <p:graphicFrame>
        <p:nvGraphicFramePr>
          <p:cNvPr id="5" name="Diagramme 4"/>
          <p:cNvGraphicFramePr/>
          <p:nvPr>
            <p:extLst>
              <p:ext uri="{D42A27DB-BD31-4B8C-83A1-F6EECF244321}">
                <p14:modId xmlns:p14="http://schemas.microsoft.com/office/powerpoint/2010/main" val="271668753"/>
              </p:ext>
            </p:extLst>
          </p:nvPr>
        </p:nvGraphicFramePr>
        <p:xfrm>
          <a:off x="0" y="607219"/>
          <a:ext cx="9144000" cy="4536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44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35781"/>
          </a:xfrm>
        </p:spPr>
        <p:txBody>
          <a:bodyPr/>
          <a:lstStyle/>
          <a:p>
            <a:r>
              <a:rPr lang="fr-FR" sz="2000" b="1" dirty="0" smtClean="0">
                <a:solidFill>
                  <a:schemeClr val="accent6"/>
                </a:solidFill>
                <a:latin typeface="Times New Roman" panose="02020603050405020304" pitchFamily="18" charset="0"/>
                <a:cs typeface="Times New Roman" panose="02020603050405020304" pitchFamily="18" charset="0"/>
              </a:rPr>
              <a:t>2) Analyse et visualisation </a:t>
            </a:r>
            <a:endParaRPr lang="fr-FR" sz="2000" b="1" dirty="0">
              <a:solidFill>
                <a:schemeClr val="accent6"/>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650080"/>
            <a:ext cx="9144000" cy="4493419"/>
          </a:xfrm>
        </p:spPr>
        <p:txBody>
          <a:bodyPr/>
          <a:lstStyle/>
          <a:p>
            <a:pPr marL="114300" indent="0">
              <a:buNone/>
            </a:pPr>
            <a:r>
              <a:rPr lang="fr-FR" b="1" dirty="0" smtClean="0">
                <a:solidFill>
                  <a:schemeClr val="accent3">
                    <a:lumMod val="75000"/>
                  </a:schemeClr>
                </a:solidFill>
                <a:latin typeface="Times New Roman" panose="02020603050405020304" pitchFamily="18" charset="0"/>
                <a:cs typeface="Times New Roman" panose="02020603050405020304" pitchFamily="18" charset="0"/>
              </a:rPr>
              <a:t>a) Calculer </a:t>
            </a:r>
            <a:r>
              <a:rPr lang="fr-FR" b="1" dirty="0">
                <a:solidFill>
                  <a:schemeClr val="accent3">
                    <a:lumMod val="75000"/>
                  </a:schemeClr>
                </a:solidFill>
                <a:latin typeface="Times New Roman" panose="02020603050405020304" pitchFamily="18" charset="0"/>
                <a:cs typeface="Times New Roman" panose="02020603050405020304" pitchFamily="18" charset="0"/>
              </a:rPr>
              <a:t>des statistiques descriptives sur les données avec Numpty </a:t>
            </a:r>
            <a:endParaRPr lang="fr-FR" b="1" dirty="0" smtClean="0">
              <a:solidFill>
                <a:schemeClr val="accent3">
                  <a:lumMod val="75000"/>
                </a:schemeClr>
              </a:solidFill>
              <a:latin typeface="Times New Roman" panose="02020603050405020304" pitchFamily="18" charset="0"/>
              <a:cs typeface="Times New Roman" panose="02020603050405020304" pitchFamily="18" charset="0"/>
            </a:endParaRPr>
          </a:p>
          <a:p>
            <a:pPr marL="114300" indent="0">
              <a:buNone/>
            </a:pPr>
            <a:r>
              <a:rPr lang="fr-FR" b="1" dirty="0">
                <a:solidFill>
                  <a:schemeClr val="accent3">
                    <a:lumMod val="75000"/>
                  </a:schemeClr>
                </a:solidFill>
                <a:latin typeface="Times New Roman" panose="02020603050405020304" pitchFamily="18" charset="0"/>
                <a:cs typeface="Times New Roman" panose="02020603050405020304" pitchFamily="18" charset="0"/>
              </a:rPr>
              <a:t> </a:t>
            </a:r>
            <a:r>
              <a:rPr lang="fr-FR" b="1" dirty="0" smtClean="0">
                <a:solidFill>
                  <a:schemeClr val="accent3">
                    <a:lumMod val="75000"/>
                  </a:schemeClr>
                </a:solidFill>
                <a:latin typeface="Times New Roman" panose="02020603050405020304" pitchFamily="18" charset="0"/>
                <a:cs typeface="Times New Roman" panose="02020603050405020304" pitchFamily="18" charset="0"/>
              </a:rPr>
              <a:t>      (moyenne, médiane, écart type, etc.) </a:t>
            </a:r>
          </a:p>
          <a:p>
            <a:pPr marL="114300" indent="0">
              <a:buNone/>
            </a:pP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0" y="1521620"/>
            <a:ext cx="9036844" cy="3621880"/>
          </a:xfrm>
          <a:prstGeom prst="rect">
            <a:avLst/>
          </a:prstGeom>
          <a:noFill/>
        </p:spPr>
      </p:pic>
    </p:spTree>
    <p:extLst>
      <p:ext uri="{BB962C8B-B14F-4D97-AF65-F5344CB8AC3E}">
        <p14:creationId xmlns:p14="http://schemas.microsoft.com/office/powerpoint/2010/main" val="2120056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685800"/>
          </a:xfrm>
        </p:spPr>
        <p:txBody>
          <a:bodyPr/>
          <a:lstStyle/>
          <a:p>
            <a:pPr algn="ctr"/>
            <a:r>
              <a:rPr lang="fr-FR" sz="2400" b="1" dirty="0" smtClean="0">
                <a:solidFill>
                  <a:schemeClr val="accent6"/>
                </a:solidFill>
                <a:latin typeface="Times New Roman" panose="02020603050405020304" pitchFamily="18" charset="0"/>
                <a:cs typeface="Times New Roman" panose="02020603050405020304" pitchFamily="18" charset="0"/>
              </a:rPr>
              <a:t>Commentaire </a:t>
            </a:r>
            <a:r>
              <a:rPr lang="fr-FR" sz="2400" b="1" dirty="0">
                <a:solidFill>
                  <a:schemeClr val="accent6"/>
                </a:solidFill>
                <a:latin typeface="Times New Roman" panose="02020603050405020304" pitchFamily="18" charset="0"/>
                <a:ea typeface="Roboto"/>
                <a:cs typeface="Times New Roman" panose="02020603050405020304" pitchFamily="18" charset="0"/>
                <a:sym typeface="Roboto"/>
              </a:rPr>
              <a:t>(</a:t>
            </a:r>
            <a:r>
              <a:rPr lang="fr-FR" sz="2400" b="1" dirty="0" smtClean="0">
                <a:solidFill>
                  <a:schemeClr val="accent6"/>
                </a:solidFill>
                <a:latin typeface="Times New Roman" panose="02020603050405020304" pitchFamily="18" charset="0"/>
                <a:ea typeface="Roboto"/>
                <a:cs typeface="Times New Roman" panose="02020603050405020304" pitchFamily="18" charset="0"/>
                <a:sym typeface="Roboto"/>
              </a:rPr>
              <a:t>moyenne) </a:t>
            </a:r>
            <a:endParaRPr lang="fr-FR" sz="2400" b="1" dirty="0">
              <a:solidFill>
                <a:schemeClr val="accent6"/>
              </a:solidFill>
              <a:latin typeface="Times New Roman" panose="02020603050405020304" pitchFamily="18" charset="0"/>
              <a:cs typeface="Times New Roman" panose="02020603050405020304" pitchFamily="18" charset="0"/>
            </a:endParaRPr>
          </a:p>
        </p:txBody>
      </p:sp>
      <p:graphicFrame>
        <p:nvGraphicFramePr>
          <p:cNvPr id="6" name="Diagramme 5"/>
          <p:cNvGraphicFramePr/>
          <p:nvPr>
            <p:extLst>
              <p:ext uri="{D42A27DB-BD31-4B8C-83A1-F6EECF244321}">
                <p14:modId xmlns:p14="http://schemas.microsoft.com/office/powerpoint/2010/main" val="3011879435"/>
              </p:ext>
            </p:extLst>
          </p:nvPr>
        </p:nvGraphicFramePr>
        <p:xfrm>
          <a:off x="0" y="700088"/>
          <a:ext cx="9143999"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74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017850"/>
          </a:xfrm>
        </p:spPr>
        <p:txBody>
          <a:bodyPr/>
          <a:lstStyle/>
          <a:p>
            <a:pPr algn="ctr"/>
            <a:r>
              <a:rPr lang="fr-FR" sz="2400" b="1" dirty="0" smtClean="0">
                <a:solidFill>
                  <a:schemeClr val="accent6"/>
                </a:solidFill>
                <a:latin typeface="Times New Roman" panose="02020603050405020304" pitchFamily="18" charset="0"/>
                <a:cs typeface="Times New Roman" panose="02020603050405020304" pitchFamily="18" charset="0"/>
              </a:rPr>
              <a:t>Commentaire (Médiane)</a:t>
            </a:r>
            <a:endParaRPr lang="fr-FR" dirty="0">
              <a:solidFill>
                <a:schemeClr val="accent6"/>
              </a:solidFill>
            </a:endParaRPr>
          </a:p>
        </p:txBody>
      </p:sp>
      <p:sp>
        <p:nvSpPr>
          <p:cNvPr id="3" name="Espace réservé du texte 2"/>
          <p:cNvSpPr>
            <a:spLocks noGrp="1"/>
          </p:cNvSpPr>
          <p:nvPr>
            <p:ph type="body" idx="1"/>
          </p:nvPr>
        </p:nvSpPr>
        <p:spPr>
          <a:xfrm>
            <a:off x="71438" y="900113"/>
            <a:ext cx="9072562" cy="4243387"/>
          </a:xfrm>
        </p:spPr>
        <p:txBody>
          <a:bodyPr/>
          <a:lstStyle/>
          <a:p>
            <a:pPr marL="0" lvl="0" indent="0">
              <a:lnSpc>
                <a:spcPct val="107000"/>
              </a:lnSpc>
              <a:spcAft>
                <a:spcPts val="800"/>
              </a:spcAft>
              <a:buNone/>
              <a:tabLst>
                <a:tab pos="457200" algn="l"/>
              </a:tabLst>
            </a:pPr>
            <a:r>
              <a:rPr lang="fr-FR" sz="1400" b="1" dirty="0" smtClean="0">
                <a:latin typeface="Times New Roman" panose="02020603050405020304" pitchFamily="18" charset="0"/>
                <a:ea typeface="Calibri" panose="020F0502020204030204" pitchFamily="34" charset="0"/>
                <a:cs typeface="Times New Roman" panose="02020603050405020304" pitchFamily="18" charset="0"/>
              </a:rPr>
              <a:t>        </a:t>
            </a:r>
          </a:p>
          <a:p>
            <a:endParaRPr lang="fr-FR" dirty="0"/>
          </a:p>
        </p:txBody>
      </p:sp>
      <p:graphicFrame>
        <p:nvGraphicFramePr>
          <p:cNvPr id="4" name="Diagramme 3"/>
          <p:cNvGraphicFramePr/>
          <p:nvPr>
            <p:extLst>
              <p:ext uri="{D42A27DB-BD31-4B8C-83A1-F6EECF244321}">
                <p14:modId xmlns:p14="http://schemas.microsoft.com/office/powerpoint/2010/main" val="1008087329"/>
              </p:ext>
            </p:extLst>
          </p:nvPr>
        </p:nvGraphicFramePr>
        <p:xfrm>
          <a:off x="0" y="850106"/>
          <a:ext cx="9144000" cy="4293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4831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92931"/>
          </a:xfrm>
        </p:spPr>
        <p:txBody>
          <a:bodyPr/>
          <a:lstStyle/>
          <a:p>
            <a:pPr algn="ctr"/>
            <a:r>
              <a:rPr lang="fr-FR" sz="2400" b="1" dirty="0" smtClean="0">
                <a:solidFill>
                  <a:schemeClr val="accent6"/>
                </a:solidFill>
                <a:latin typeface="Times New Roman" panose="02020603050405020304" pitchFamily="18" charset="0"/>
                <a:cs typeface="Times New Roman" panose="02020603050405020304" pitchFamily="18" charset="0"/>
              </a:rPr>
              <a:t>Commentaire (Ecart type) </a:t>
            </a:r>
            <a:endParaRPr lang="fr-FR" sz="2400" b="1" dirty="0">
              <a:solidFill>
                <a:schemeClr val="accent6"/>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485775"/>
            <a:ext cx="9144000" cy="4657725"/>
          </a:xfrm>
        </p:spPr>
        <p:txBody>
          <a:bodyPr/>
          <a:lstStyle/>
          <a:p>
            <a:pPr marL="0" lvl="0" indent="0">
              <a:lnSpc>
                <a:spcPct val="107000"/>
              </a:lnSpc>
              <a:spcAft>
                <a:spcPts val="800"/>
              </a:spcAft>
              <a:buNone/>
              <a:tabLst>
                <a:tab pos="457200" algn="l"/>
              </a:tabLst>
            </a:pPr>
            <a:endParaRPr lang="fr-FR" sz="14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smtClean="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fr-FR" sz="1400" dirty="0">
              <a:latin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r>
              <a:rPr lang="fr-FR" sz="1400" dirty="0" smtClean="0">
                <a:latin typeface="Times New Roman" panose="02020603050405020304" pitchFamily="18" charset="0"/>
                <a:cs typeface="Times New Roman" panose="02020603050405020304" pitchFamily="18" charset="0"/>
              </a:rPr>
              <a:t> </a:t>
            </a:r>
            <a:r>
              <a:rPr lang="fr-FR" sz="1400" b="1" dirty="0" smtClean="0">
                <a:solidFill>
                  <a:srgbClr val="7030A0"/>
                </a:solidFill>
                <a:latin typeface="Times New Roman" panose="02020603050405020304" pitchFamily="18" charset="0"/>
                <a:cs typeface="Times New Roman" panose="02020603050405020304" pitchFamily="18" charset="0"/>
              </a:rPr>
              <a:t>En </a:t>
            </a:r>
            <a:r>
              <a:rPr lang="fr-FR" sz="1400" b="1" dirty="0" smtClean="0">
                <a:solidFill>
                  <a:srgbClr val="7030A0"/>
                </a:solidFill>
                <a:latin typeface="Times New Roman" panose="02020603050405020304" pitchFamily="18" charset="0"/>
                <a:cs typeface="Times New Roman" panose="02020603050405020304" pitchFamily="18" charset="0"/>
              </a:rPr>
              <a:t>résumé:  </a:t>
            </a:r>
            <a:r>
              <a:rPr lang="fr-FR" sz="1400" b="1" dirty="0" smtClean="0">
                <a:latin typeface="Times New Roman" panose="02020603050405020304" pitchFamily="18" charset="0"/>
                <a:cs typeface="Times New Roman" panose="02020603050405020304" pitchFamily="18" charset="0"/>
              </a:rPr>
              <a:t>ce </a:t>
            </a:r>
            <a:r>
              <a:rPr lang="fr-FR" sz="1400" b="1" dirty="0">
                <a:latin typeface="Times New Roman" panose="02020603050405020304" pitchFamily="18" charset="0"/>
                <a:cs typeface="Times New Roman" panose="02020603050405020304" pitchFamily="18" charset="0"/>
              </a:rPr>
              <a:t>code avec NumPy réalise le même calcul que celui avec Pandas pour la moyenne des prix de </a:t>
            </a:r>
            <a:r>
              <a:rPr lang="fr-FR" sz="1400" b="1" dirty="0" smtClean="0">
                <a:latin typeface="Times New Roman" panose="02020603050405020304" pitchFamily="18" charset="0"/>
                <a:cs typeface="Times New Roman" panose="02020603050405020304" pitchFamily="18" charset="0"/>
              </a:rPr>
              <a:t>  clôture</a:t>
            </a:r>
            <a:r>
              <a:rPr lang="fr-FR" sz="1400" b="1" dirty="0">
                <a:latin typeface="Times New Roman" panose="02020603050405020304" pitchFamily="18" charset="0"/>
                <a:cs typeface="Times New Roman" panose="02020603050405020304" pitchFamily="18" charset="0"/>
              </a:rPr>
              <a:t>. </a:t>
            </a:r>
          </a:p>
          <a:p>
            <a:endParaRPr lang="fr-FR" dirty="0"/>
          </a:p>
        </p:txBody>
      </p:sp>
      <p:graphicFrame>
        <p:nvGraphicFramePr>
          <p:cNvPr id="6" name="Diagramme 5"/>
          <p:cNvGraphicFramePr/>
          <p:nvPr>
            <p:extLst>
              <p:ext uri="{D42A27DB-BD31-4B8C-83A1-F6EECF244321}">
                <p14:modId xmlns:p14="http://schemas.microsoft.com/office/powerpoint/2010/main" val="3444316688"/>
              </p:ext>
            </p:extLst>
          </p:nvPr>
        </p:nvGraphicFramePr>
        <p:xfrm>
          <a:off x="-1" y="662400"/>
          <a:ext cx="9144001" cy="3941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92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e 1"/>
          <p:cNvGraphicFramePr/>
          <p:nvPr>
            <p:extLst>
              <p:ext uri="{D42A27DB-BD31-4B8C-83A1-F6EECF244321}">
                <p14:modId xmlns:p14="http://schemas.microsoft.com/office/powerpoint/2010/main" val="3192959582"/>
              </p:ext>
            </p:extLst>
          </p:nvPr>
        </p:nvGraphicFramePr>
        <p:xfrm>
          <a:off x="-116957" y="606055"/>
          <a:ext cx="3924576" cy="4444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1"/>
          <p:cNvSpPr>
            <a:spLocks noGrp="1"/>
          </p:cNvSpPr>
          <p:nvPr>
            <p:ph type="title"/>
          </p:nvPr>
        </p:nvSpPr>
        <p:spPr>
          <a:xfrm>
            <a:off x="247905" y="276594"/>
            <a:ext cx="8520600" cy="287079"/>
          </a:xfrm>
        </p:spPr>
        <p:txBody>
          <a:bodyPr/>
          <a:lstStyle/>
          <a:p>
            <a:r>
              <a:rPr lang="fr-FR" b="1" dirty="0" smtClean="0">
                <a:solidFill>
                  <a:schemeClr val="accent3">
                    <a:lumMod val="50000"/>
                  </a:schemeClr>
                </a:solidFill>
                <a:latin typeface="Times New Roman" panose="02020603050405020304" pitchFamily="18" charset="0"/>
                <a:cs typeface="Times New Roman" panose="02020603050405020304" pitchFamily="18" charset="0"/>
              </a:rPr>
              <a:t>Plan</a:t>
            </a:r>
            <a:r>
              <a:rPr lang="fr-FR" dirty="0" smtClean="0"/>
              <a:t> </a:t>
            </a:r>
            <a:endParaRPr lang="fr-FR" dirty="0"/>
          </a:p>
        </p:txBody>
      </p:sp>
      <p:graphicFrame>
        <p:nvGraphicFramePr>
          <p:cNvPr id="4" name="Diagramme 3"/>
          <p:cNvGraphicFramePr/>
          <p:nvPr>
            <p:extLst>
              <p:ext uri="{D42A27DB-BD31-4B8C-83A1-F6EECF244321}">
                <p14:modId xmlns:p14="http://schemas.microsoft.com/office/powerpoint/2010/main" val="765794001"/>
              </p:ext>
            </p:extLst>
          </p:nvPr>
        </p:nvGraphicFramePr>
        <p:xfrm>
          <a:off x="4327451" y="678656"/>
          <a:ext cx="4645099" cy="44648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22473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0"/>
            <a:ext cx="9144001" cy="1190847"/>
          </a:xfrm>
        </p:spPr>
        <p:txBody>
          <a:bodyPr/>
          <a:lstStyle/>
          <a:p>
            <a:r>
              <a:rPr lang="fr-FR" sz="2000" b="1" dirty="0" smtClean="0">
                <a:solidFill>
                  <a:schemeClr val="accent6"/>
                </a:solidFill>
                <a:latin typeface="Times New Roman" panose="02020603050405020304" pitchFamily="18" charset="0"/>
                <a:cs typeface="Times New Roman" panose="02020603050405020304" pitchFamily="18" charset="0"/>
              </a:rPr>
              <a:t>2)Visualisation des graphique </a:t>
            </a:r>
            <a:r>
              <a:rPr lang="fr-FR" dirty="0">
                <a:cs typeface="Times New Roman" panose="02020603050405020304" pitchFamily="18" charset="0"/>
              </a:rPr>
              <a:t/>
            </a:r>
            <a:br>
              <a:rPr lang="fr-FR" dirty="0">
                <a:cs typeface="Times New Roman" panose="02020603050405020304" pitchFamily="18" charset="0"/>
              </a:rPr>
            </a:br>
            <a:r>
              <a:rPr lang="fr-FR" sz="1400" b="1" dirty="0">
                <a:solidFill>
                  <a:schemeClr val="tx1"/>
                </a:solidFill>
                <a:latin typeface="Times New Roman" panose="02020603050405020304" pitchFamily="18" charset="0"/>
                <a:cs typeface="Times New Roman" panose="02020603050405020304" pitchFamily="18" charset="0"/>
              </a:rPr>
              <a:t/>
            </a:r>
            <a:br>
              <a:rPr lang="fr-FR" sz="1400" b="1" dirty="0">
                <a:solidFill>
                  <a:schemeClr val="tx1"/>
                </a:solidFill>
                <a:latin typeface="Times New Roman" panose="02020603050405020304" pitchFamily="18" charset="0"/>
                <a:cs typeface="Times New Roman" panose="02020603050405020304" pitchFamily="18" charset="0"/>
              </a:rPr>
            </a:br>
            <a:r>
              <a:rPr lang="fr-FR" sz="1600" b="1" dirty="0" smtClean="0">
                <a:solidFill>
                  <a:schemeClr val="accent3">
                    <a:lumMod val="75000"/>
                  </a:schemeClr>
                </a:solidFill>
                <a:latin typeface="Times New Roman" panose="02020603050405020304" pitchFamily="18" charset="0"/>
                <a:cs typeface="Times New Roman" panose="02020603050405020304" pitchFamily="18" charset="0"/>
              </a:rPr>
              <a:t>a) Matplotlib : </a:t>
            </a:r>
            <a:endParaRPr lang="fr-FR" sz="16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0" y="1374943"/>
            <a:ext cx="9144000" cy="3840276"/>
          </a:xfrm>
          <a:prstGeom prst="rect">
            <a:avLst/>
          </a:prstGeom>
          <a:noFill/>
        </p:spPr>
      </p:pic>
    </p:spTree>
    <p:extLst>
      <p:ext uri="{BB962C8B-B14F-4D97-AF65-F5344CB8AC3E}">
        <p14:creationId xmlns:p14="http://schemas.microsoft.com/office/powerpoint/2010/main" val="2142390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592931"/>
          </a:xfrm>
        </p:spPr>
        <p:txBody>
          <a:bodyPr/>
          <a:lstStyle/>
          <a:p>
            <a:pPr algn="ctr"/>
            <a:r>
              <a:rPr lang="fr-FR" sz="2000" b="1" dirty="0" smtClean="0">
                <a:solidFill>
                  <a:schemeClr val="accent6"/>
                </a:solidFill>
                <a:latin typeface="Times New Roman" panose="02020603050405020304" pitchFamily="18" charset="0"/>
                <a:cs typeface="Times New Roman" panose="02020603050405020304" pitchFamily="18" charset="0"/>
              </a:rPr>
              <a:t>Interprétation graphique  Matplotlib</a:t>
            </a:r>
            <a:endParaRPr lang="fr-FR" sz="2000" b="1" dirty="0">
              <a:solidFill>
                <a:schemeClr val="accent6"/>
              </a:solidFill>
              <a:latin typeface="Times New Roman" panose="02020603050405020304" pitchFamily="18" charset="0"/>
              <a:cs typeface="Times New Roman" panose="02020603050405020304" pitchFamily="18" charset="0"/>
            </a:endParaRPr>
          </a:p>
        </p:txBody>
      </p:sp>
      <p:graphicFrame>
        <p:nvGraphicFramePr>
          <p:cNvPr id="5" name="Diagramme 4"/>
          <p:cNvGraphicFramePr/>
          <p:nvPr>
            <p:extLst>
              <p:ext uri="{D42A27DB-BD31-4B8C-83A1-F6EECF244321}">
                <p14:modId xmlns:p14="http://schemas.microsoft.com/office/powerpoint/2010/main" val="422152675"/>
              </p:ext>
            </p:extLst>
          </p:nvPr>
        </p:nvGraphicFramePr>
        <p:xfrm>
          <a:off x="-1" y="742950"/>
          <a:ext cx="6796801" cy="44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stretch>
            <a:fillRect/>
          </a:stretch>
        </p:blipFill>
        <p:spPr>
          <a:xfrm>
            <a:off x="7203231" y="3277962"/>
            <a:ext cx="1865538" cy="1865538"/>
          </a:xfrm>
          <a:prstGeom prst="rect">
            <a:avLst/>
          </a:prstGeom>
          <a:ln>
            <a:noFill/>
          </a:ln>
          <a:effectLst>
            <a:softEdge rad="112500"/>
          </a:effectLst>
        </p:spPr>
      </p:pic>
    </p:spTree>
    <p:extLst>
      <p:ext uri="{BB962C8B-B14F-4D97-AF65-F5344CB8AC3E}">
        <p14:creationId xmlns:p14="http://schemas.microsoft.com/office/powerpoint/2010/main" val="2517900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500"/>
          </a:xfrm>
        </p:spPr>
        <p:txBody>
          <a:bodyPr/>
          <a:lstStyle/>
          <a:p>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b) Seaborn </a:t>
            </a:r>
            <a:endParaRPr lang="fr-FR" sz="24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0" y="642938"/>
            <a:ext cx="9144000" cy="4500561"/>
          </a:xfrm>
          <a:prstGeom prst="rect">
            <a:avLst/>
          </a:prstGeom>
          <a:noFill/>
        </p:spPr>
      </p:pic>
    </p:spTree>
    <p:extLst>
      <p:ext uri="{BB962C8B-B14F-4D97-AF65-F5344CB8AC3E}">
        <p14:creationId xmlns:p14="http://schemas.microsoft.com/office/powerpoint/2010/main" val="3861237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1506"/>
          </a:xfrm>
        </p:spPr>
        <p:txBody>
          <a:bodyPr/>
          <a:lstStyle/>
          <a:p>
            <a:r>
              <a:rPr lang="fr-FR" sz="2400" b="1" dirty="0" smtClean="0">
                <a:solidFill>
                  <a:schemeClr val="accent6"/>
                </a:solidFill>
                <a:latin typeface="Times New Roman" panose="02020603050405020304" pitchFamily="18" charset="0"/>
                <a:cs typeface="Times New Roman" panose="02020603050405020304" pitchFamily="18" charset="0"/>
              </a:rPr>
              <a:t>Interprétation graphique Seaborn  </a:t>
            </a:r>
            <a:endParaRPr lang="fr-FR" sz="2400" b="1" dirty="0">
              <a:solidFill>
                <a:schemeClr val="accent6"/>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528638" y="1152475"/>
            <a:ext cx="8415337" cy="3855460"/>
          </a:xfrm>
        </p:spPr>
        <p:txBody>
          <a:bodyPr/>
          <a:lstStyle/>
          <a:p>
            <a:pPr>
              <a:buFont typeface="Arial" panose="020B0604020202020204" pitchFamily="34" charset="0"/>
              <a:buChar char="•"/>
            </a:pPr>
            <a:endParaRPr lang="fr-FR" sz="1200" dirty="0" smtClean="0">
              <a:solidFill>
                <a:srgbClr val="374151"/>
              </a:solidFill>
              <a:latin typeface="Söhne"/>
            </a:endParaRPr>
          </a:p>
          <a:p>
            <a:pPr>
              <a:buFont typeface="Arial" panose="020B0604020202020204" pitchFamily="34" charset="0"/>
              <a:buChar char="•"/>
            </a:pPr>
            <a:endParaRPr lang="fr-FR" sz="1200" dirty="0">
              <a:solidFill>
                <a:srgbClr val="374151"/>
              </a:solidFill>
              <a:latin typeface="Söhne"/>
            </a:endParaRPr>
          </a:p>
          <a:p>
            <a:pPr>
              <a:buFont typeface="Arial" panose="020B0604020202020204" pitchFamily="34" charset="0"/>
              <a:buChar char="•"/>
            </a:pPr>
            <a:endParaRPr lang="fr-FR" sz="1200" dirty="0" smtClean="0">
              <a:solidFill>
                <a:srgbClr val="374151"/>
              </a:solidFill>
              <a:latin typeface="Söhne"/>
            </a:endParaRPr>
          </a:p>
        </p:txBody>
      </p:sp>
      <p:graphicFrame>
        <p:nvGraphicFramePr>
          <p:cNvPr id="4" name="Diagramme 3"/>
          <p:cNvGraphicFramePr/>
          <p:nvPr>
            <p:extLst>
              <p:ext uri="{D42A27DB-BD31-4B8C-83A1-F6EECF244321}">
                <p14:modId xmlns:p14="http://schemas.microsoft.com/office/powerpoint/2010/main" val="426487392"/>
              </p:ext>
            </p:extLst>
          </p:nvPr>
        </p:nvGraphicFramePr>
        <p:xfrm>
          <a:off x="0" y="678656"/>
          <a:ext cx="9144000" cy="4464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41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514350"/>
          </a:xfrm>
        </p:spPr>
        <p:txBody>
          <a:bodyPr/>
          <a:lstStyle/>
          <a:p>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3) Prise de décision: a +b</a:t>
            </a:r>
            <a:endParaRPr lang="fr-FR" sz="2400"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Image 3" descr="C:\Users\DELL\Pictures\Screenshots\Capture d’écran (157).png"/>
          <p:cNvPicPr/>
          <p:nvPr/>
        </p:nvPicPr>
        <p:blipFill>
          <a:blip r:embed="rId2">
            <a:extLst>
              <a:ext uri="{28A0092B-C50C-407E-A947-70E740481C1C}">
                <a14:useLocalDpi xmlns:a14="http://schemas.microsoft.com/office/drawing/2010/main" val="0"/>
              </a:ext>
            </a:extLst>
          </a:blip>
          <a:srcRect/>
          <a:stretch>
            <a:fillRect/>
          </a:stretch>
        </p:blipFill>
        <p:spPr bwMode="auto">
          <a:xfrm>
            <a:off x="0" y="678656"/>
            <a:ext cx="9143999" cy="4464844"/>
          </a:xfrm>
          <a:prstGeom prst="rect">
            <a:avLst/>
          </a:prstGeom>
          <a:noFill/>
          <a:ln>
            <a:noFill/>
          </a:ln>
        </p:spPr>
      </p:pic>
    </p:spTree>
    <p:extLst>
      <p:ext uri="{BB962C8B-B14F-4D97-AF65-F5344CB8AC3E}">
        <p14:creationId xmlns:p14="http://schemas.microsoft.com/office/powerpoint/2010/main" val="1159207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492919"/>
          </a:xfrm>
        </p:spPr>
        <p:txBody>
          <a:bodyPr/>
          <a:lstStyle/>
          <a:p>
            <a:r>
              <a:rPr lang="fr-FR" sz="2000" b="1" dirty="0" smtClean="0">
                <a:solidFill>
                  <a:schemeClr val="accent6"/>
                </a:solidFill>
                <a:latin typeface="Times New Roman" panose="02020603050405020304" pitchFamily="18" charset="0"/>
                <a:cs typeface="Times New Roman" panose="02020603050405020304" pitchFamily="18" charset="0"/>
              </a:rPr>
              <a:t>Interprétation</a:t>
            </a:r>
            <a:r>
              <a:rPr lang="fr-FR" dirty="0" smtClean="0"/>
              <a:t> </a:t>
            </a:r>
            <a:endParaRPr lang="fr-FR" dirty="0"/>
          </a:p>
        </p:txBody>
      </p:sp>
      <p:sp>
        <p:nvSpPr>
          <p:cNvPr id="3" name="Espace réservé du texte 2"/>
          <p:cNvSpPr>
            <a:spLocks noGrp="1"/>
          </p:cNvSpPr>
          <p:nvPr>
            <p:ph type="body" idx="1"/>
          </p:nvPr>
        </p:nvSpPr>
        <p:spPr>
          <a:xfrm>
            <a:off x="0" y="492919"/>
            <a:ext cx="9144000" cy="5131705"/>
          </a:xfrm>
        </p:spPr>
        <p:txBody>
          <a:bodyPr/>
          <a:lstStyle/>
          <a:p>
            <a:pPr marL="285750" lvl="0" indent="-285750">
              <a:lnSpc>
                <a:spcPct val="107000"/>
              </a:lnSpc>
              <a:spcAft>
                <a:spcPts val="800"/>
              </a:spcAft>
              <a:buFont typeface="Wingdings" panose="05000000000000000000" pitchFamily="2" charset="2"/>
              <a:buChar char="v"/>
              <a:tabLst>
                <a:tab pos="457200" algn="l"/>
              </a:tabLst>
            </a:pPr>
            <a:r>
              <a:rPr lang="fr-FR" sz="1400"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Potentiel </a:t>
            </a:r>
            <a:r>
              <a:rPr lang="fr-FR" sz="1400" b="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d'investissement </a:t>
            </a:r>
            <a:r>
              <a:rPr lang="fr-FR" sz="1400"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a:t>
            </a:r>
          </a:p>
          <a:p>
            <a:pPr marL="0" lvl="0" indent="0">
              <a:lnSpc>
                <a:spcPct val="107000"/>
              </a:lnSpc>
              <a:spcAft>
                <a:spcPts val="800"/>
              </a:spcAft>
              <a:buNone/>
              <a:tabLst>
                <a:tab pos="457200" algn="l"/>
              </a:tabLst>
            </a:pPr>
            <a:endParaRPr lang="fr-FR" sz="1400"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endParaRPr lang="fr-FR" sz="1200" dirty="0"/>
          </a:p>
        </p:txBody>
      </p:sp>
      <p:graphicFrame>
        <p:nvGraphicFramePr>
          <p:cNvPr id="4" name="Diagramme 3"/>
          <p:cNvGraphicFramePr/>
          <p:nvPr>
            <p:extLst>
              <p:ext uri="{D42A27DB-BD31-4B8C-83A1-F6EECF244321}">
                <p14:modId xmlns:p14="http://schemas.microsoft.com/office/powerpoint/2010/main" val="2192417973"/>
              </p:ext>
            </p:extLst>
          </p:nvPr>
        </p:nvGraphicFramePr>
        <p:xfrm>
          <a:off x="71550" y="907256"/>
          <a:ext cx="9008269" cy="4286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63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6414"/>
          </a:xfrm>
        </p:spPr>
        <p:txBody>
          <a:bodyPr/>
          <a:lstStyle/>
          <a:p>
            <a:pPr algn="ctr"/>
            <a:r>
              <a:rPr lang="fr-FR" sz="2400" b="1" dirty="0" smtClean="0">
                <a:solidFill>
                  <a:schemeClr val="accent3">
                    <a:lumMod val="50000"/>
                  </a:schemeClr>
                </a:solidFill>
                <a:latin typeface="Times New Roman" panose="02020603050405020304" pitchFamily="18" charset="0"/>
                <a:cs typeface="Times New Roman" panose="02020603050405020304" pitchFamily="18" charset="0"/>
              </a:rPr>
              <a:t>Partie théorique </a:t>
            </a:r>
            <a:endParaRPr lang="fr-FR" sz="24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637952"/>
            <a:ext cx="9143999" cy="4505547"/>
          </a:xfrm>
        </p:spPr>
        <p:txBody>
          <a:bodyPr/>
          <a:lstStyle/>
          <a:p>
            <a:pPr marL="114300" indent="0">
              <a:buNone/>
            </a:pPr>
            <a:r>
              <a:rPr lang="fr-FR" sz="2000" b="1" dirty="0" smtClean="0">
                <a:solidFill>
                  <a:schemeClr val="accent2"/>
                </a:solidFill>
                <a:latin typeface="Times New Roman" panose="02020603050405020304" pitchFamily="18" charset="0"/>
                <a:cs typeface="Times New Roman" panose="02020603050405020304" pitchFamily="18" charset="0"/>
              </a:rPr>
              <a:t>Presentation de données:</a:t>
            </a:r>
          </a:p>
          <a:p>
            <a:pPr marL="114300" indent="0">
              <a:buNone/>
            </a:pPr>
            <a:r>
              <a:rPr lang="fr-FR" sz="1300" b="1" dirty="0" smtClean="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Commentaire du code : </a:t>
            </a:r>
          </a:p>
          <a:p>
            <a:pPr marL="114300" indent="0">
              <a:buNone/>
            </a:pPr>
            <a:endPar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r>
              <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Import pandas as pd </a:t>
            </a:r>
          </a:p>
          <a:p>
            <a:pPr marL="114300" indent="0">
              <a:buNone/>
            </a:pPr>
            <a:endParaRPr lang="fr-FR"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Cette </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ligne importe la bibliothèque pandas en utilisant l'alias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pd</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pour un accès facile à ses fonctions.</a:t>
            </a:r>
          </a:p>
          <a:p>
            <a:pPr marL="114300" indent="0">
              <a:buNone/>
            </a:pPr>
            <a:endPar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fr-FR" sz="1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titanicData=pd,read_csv</a:t>
            </a:r>
            <a:r>
              <a:rPr lang="fr-FR" sz="1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("Yahoo-Finance,csv</a:t>
            </a:r>
            <a:r>
              <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encoding</a:t>
            </a:r>
            <a:r>
              <a:rPr lang="fr-FR" sz="1400" b="1" u="sng" dirty="0" smtClean="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="UTF-8« )</a:t>
            </a:r>
          </a:p>
          <a:p>
            <a:pPr marL="114300" indent="0">
              <a:lnSpc>
                <a:spcPct val="107000"/>
              </a:lnSpc>
              <a:spcAft>
                <a:spcPts val="800"/>
              </a:spcAft>
              <a:buNone/>
            </a:pPr>
            <a:endParaRPr lang="fr-FR" sz="1400" b="1" u="sng"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on utilise la fonction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read_csv</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de pandas pour lire le fichier CSV "Yahoo-Finance.csv" et stocker les données dans la variable 'titanicData'. Le paramètre '</a:t>
            </a:r>
            <a:r>
              <a:rPr lang="fr-FR" sz="14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encoding</a:t>
            </a:r>
            <a:r>
              <a:rPr lang="fr-FR"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="UTF-8"' est utilisé pour spécifier l'encodage des caractères du fichier</a:t>
            </a: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114300" indent="0">
              <a:lnSpc>
                <a:spcPct val="107000"/>
              </a:lnSpc>
              <a:spcAft>
                <a:spcPts val="800"/>
              </a:spcAft>
              <a:buNone/>
            </a:pP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titanicData:</a:t>
            </a:r>
          </a:p>
          <a:p>
            <a:pPr marL="114300" indent="0">
              <a:lnSpc>
                <a:spcPct val="107000"/>
              </a:lnSpc>
              <a:spcAft>
                <a:spcPts val="800"/>
              </a:spcAft>
              <a:buNone/>
            </a:pP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Cette ligne affiche le contenu de la variable 'titanicData', ce qui permet de visualiser l'ensemble de données</a:t>
            </a:r>
            <a:endParaRPr lang="fr-FR" sz="1400" b="1" dirty="0">
              <a:solidFill>
                <a:schemeClr val="tx1"/>
              </a:solidFill>
              <a:latin typeface="Times New Roman" panose="02020603050405020304" pitchFamily="18" charset="0"/>
              <a:cs typeface="Times New Roman" panose="02020603050405020304" pitchFamily="18" charset="0"/>
            </a:endParaRPr>
          </a:p>
        </p:txBody>
      </p:sp>
      <p:sp>
        <p:nvSpPr>
          <p:cNvPr id="5" name="Flèche droite 4"/>
          <p:cNvSpPr/>
          <p:nvPr/>
        </p:nvSpPr>
        <p:spPr>
          <a:xfrm flipV="1">
            <a:off x="135731" y="4305598"/>
            <a:ext cx="440269" cy="259201"/>
          </a:xfrm>
          <a:prstGeom prst="rightArrow">
            <a:avLst/>
          </a:prstGeom>
          <a:solidFill>
            <a:schemeClr val="accent5">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1565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3999" cy="481200"/>
          </a:xfrm>
        </p:spPr>
        <p:txBody>
          <a:bodyPr/>
          <a:lstStyle/>
          <a:p>
            <a:r>
              <a:rPr lang="fr-FR" sz="2400" b="1" dirty="0" smtClean="0">
                <a:solidFill>
                  <a:schemeClr val="accent6"/>
                </a:solidFill>
                <a:latin typeface="Times New Roman" panose="02020603050405020304" pitchFamily="18" charset="0"/>
                <a:cs typeface="Times New Roman" panose="02020603050405020304" pitchFamily="18" charset="0"/>
              </a:rPr>
              <a:t>Interprétations des résultats des graphiques (</a:t>
            </a:r>
            <a:r>
              <a:rPr lang="fr-FR" sz="2400" b="1" dirty="0">
                <a:solidFill>
                  <a:schemeClr val="accent6"/>
                </a:solidFill>
                <a:latin typeface="Times New Roman" panose="02020603050405020304" pitchFamily="18" charset="0"/>
                <a:cs typeface="Times New Roman" panose="02020603050405020304" pitchFamily="18" charset="0"/>
              </a:rPr>
              <a:t>M</a:t>
            </a:r>
            <a:r>
              <a:rPr lang="fr-FR" sz="2400" b="1" dirty="0" smtClean="0">
                <a:solidFill>
                  <a:schemeClr val="accent6"/>
                </a:solidFill>
                <a:latin typeface="Times New Roman" panose="02020603050405020304" pitchFamily="18" charset="0"/>
                <a:cs typeface="Times New Roman" panose="02020603050405020304" pitchFamily="18" charset="0"/>
              </a:rPr>
              <a:t>altplotlib) </a:t>
            </a:r>
            <a:endParaRPr lang="fr-FR" sz="2400" b="1" dirty="0">
              <a:solidFill>
                <a:schemeClr val="accent6"/>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481200"/>
            <a:ext cx="9143999" cy="4662299"/>
          </a:xfrm>
        </p:spPr>
        <p:txBody>
          <a:bodyPr/>
          <a:lstStyle/>
          <a:p>
            <a:pPr marL="114300" indent="0">
              <a:lnSpc>
                <a:spcPct val="107000"/>
              </a:lnSpc>
              <a:spcAft>
                <a:spcPts val="800"/>
              </a:spcAft>
              <a:buNone/>
            </a:pPr>
            <a:endParaRPr lang="fr-FR" sz="1400" b="1" dirty="0" smtClean="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fr-FR" sz="14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fr-FR" sz="1400" b="1" dirty="0" smtClean="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fr-FR" sz="14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fr-FR" sz="14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1. titanicData</a:t>
            </a:r>
            <a:r>
              <a:rPr lang="fr-FR"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['Low']</a:t>
            </a:r>
            <a:r>
              <a:rPr lang="fr-FR" sz="1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fr-FR" sz="1400" dirty="0">
                <a:latin typeface="Times New Roman" panose="02020603050405020304" pitchFamily="18" charset="0"/>
                <a:ea typeface="Calibri" panose="020F0502020204030204" pitchFamily="34" charset="0"/>
                <a:cs typeface="Times New Roman" panose="02020603050405020304" pitchFamily="18" charset="0"/>
              </a:rPr>
              <a:t>Cette partie extrait la colonne 'Low' du DataFrame </a:t>
            </a:r>
            <a:r>
              <a:rPr lang="fr-FR" sz="1400" b="1" dirty="0">
                <a:latin typeface="Times New Roman" panose="02020603050405020304" pitchFamily="18" charset="0"/>
                <a:ea typeface="Calibri" panose="020F0502020204030204" pitchFamily="34" charset="0"/>
                <a:cs typeface="Times New Roman" panose="02020603050405020304" pitchFamily="18" charset="0"/>
              </a:rPr>
              <a:t>titanicData</a:t>
            </a:r>
            <a:r>
              <a:rPr lang="fr-FR" sz="1400" dirty="0">
                <a:latin typeface="Times New Roman" panose="02020603050405020304" pitchFamily="18" charset="0"/>
                <a:ea typeface="Calibri" panose="020F0502020204030204" pitchFamily="34" charset="0"/>
                <a:cs typeface="Times New Roman" panose="02020603050405020304" pitchFamily="18" charset="0"/>
              </a:rPr>
              <a:t>. La colonne </a:t>
            </a:r>
            <a:r>
              <a:rPr lang="fr-FR" sz="1400" b="1" dirty="0">
                <a:latin typeface="Times New Roman" panose="02020603050405020304" pitchFamily="18" charset="0"/>
                <a:ea typeface="Calibri" panose="020F0502020204030204" pitchFamily="34" charset="0"/>
                <a:cs typeface="Times New Roman" panose="02020603050405020304" pitchFamily="18" charset="0"/>
              </a:rPr>
              <a:t>'</a:t>
            </a:r>
            <a:r>
              <a:rPr lang="fr-FR" sz="1400" b="1" dirty="0" err="1">
                <a:latin typeface="Times New Roman" panose="02020603050405020304" pitchFamily="18" charset="0"/>
                <a:ea typeface="Calibri" panose="020F0502020204030204" pitchFamily="34" charset="0"/>
                <a:cs typeface="Times New Roman" panose="02020603050405020304" pitchFamily="18" charset="0"/>
              </a:rPr>
              <a:t>Low</a:t>
            </a:r>
            <a:r>
              <a:rPr lang="fr-FR" sz="1400" b="1" dirty="0">
                <a:latin typeface="Times New Roman" panose="02020603050405020304" pitchFamily="18" charset="0"/>
                <a:ea typeface="Calibri" panose="020F0502020204030204" pitchFamily="34" charset="0"/>
                <a:cs typeface="Times New Roman" panose="02020603050405020304" pitchFamily="18" charset="0"/>
              </a:rPr>
              <a:t>' </a:t>
            </a:r>
            <a:r>
              <a:rPr lang="fr-FR" sz="1400" dirty="0">
                <a:latin typeface="Times New Roman" panose="02020603050405020304" pitchFamily="18" charset="0"/>
                <a:ea typeface="Calibri" panose="020F0502020204030204" pitchFamily="34" charset="0"/>
                <a:cs typeface="Times New Roman" panose="02020603050405020304" pitchFamily="18" charset="0"/>
              </a:rPr>
              <a:t>probablement représente les valeurs minimales des prix d'un actif financier.</a:t>
            </a:r>
          </a:p>
          <a:p>
            <a:pPr marL="0" lvl="0" indent="0">
              <a:lnSpc>
                <a:spcPct val="107000"/>
              </a:lnSpc>
              <a:spcAft>
                <a:spcPts val="800"/>
              </a:spcAft>
              <a:buNone/>
              <a:tabLst>
                <a:tab pos="457200" algn="l"/>
              </a:tabLst>
            </a:pPr>
            <a:r>
              <a:rPr lang="fr-FR" sz="14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2. plot(kind=' hist</a:t>
            </a:r>
            <a:r>
              <a:rPr lang="fr-FR"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fr-FR" sz="1400" b="1" dirty="0" err="1"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bins</a:t>
            </a:r>
            <a:r>
              <a:rPr lang="fr-FR" sz="14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=20</a:t>
            </a:r>
            <a:r>
              <a:rPr lang="fr-FR"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color='</a:t>
            </a:r>
            <a:r>
              <a:rPr lang="fr-FR" sz="1400" b="1" dirty="0" err="1">
                <a:solidFill>
                  <a:srgbClr val="00B050"/>
                </a:solidFill>
                <a:latin typeface="Times New Roman" panose="02020603050405020304" pitchFamily="18" charset="0"/>
                <a:ea typeface="Calibri" panose="020F0502020204030204" pitchFamily="34" charset="0"/>
                <a:cs typeface="Times New Roman" panose="02020603050405020304" pitchFamily="18" charset="0"/>
              </a:rPr>
              <a:t>skyblue</a:t>
            </a:r>
            <a:r>
              <a:rPr lang="fr-FR"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edgecolor='black')</a:t>
            </a:r>
            <a:r>
              <a:rPr lang="fr-FR" sz="14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r>
              <a:rPr lang="fr-FR" sz="1400" dirty="0">
                <a:latin typeface="Times New Roman" panose="02020603050405020304" pitchFamily="18" charset="0"/>
                <a:ea typeface="Calibri" panose="020F0502020204030204" pitchFamily="34" charset="0"/>
                <a:cs typeface="Times New Roman" panose="02020603050405020304" pitchFamily="18" charset="0"/>
              </a:rPr>
              <a:t>Cette partie utilise la méthode </a:t>
            </a:r>
            <a:r>
              <a:rPr lang="fr-FR" sz="1400" b="1" dirty="0">
                <a:latin typeface="Times New Roman" panose="02020603050405020304" pitchFamily="18" charset="0"/>
                <a:ea typeface="Calibri" panose="020F0502020204030204" pitchFamily="34" charset="0"/>
                <a:cs typeface="Times New Roman" panose="02020603050405020304" pitchFamily="18" charset="0"/>
              </a:rPr>
              <a:t>plot</a:t>
            </a:r>
            <a:r>
              <a:rPr lang="fr-FR" sz="1400" dirty="0">
                <a:latin typeface="Times New Roman" panose="02020603050405020304" pitchFamily="18" charset="0"/>
                <a:ea typeface="Calibri" panose="020F0502020204030204" pitchFamily="34" charset="0"/>
                <a:cs typeface="Times New Roman" panose="02020603050405020304" pitchFamily="18" charset="0"/>
              </a:rPr>
              <a:t> pour créer un histogramme. </a:t>
            </a:r>
            <a:endParaRPr lang="fr-FR" sz="1400" dirty="0" smtClean="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fr-FR" sz="1400" b="1" dirty="0">
                <a:solidFill>
                  <a:srgbClr val="00B050"/>
                </a:solidFill>
                <a:latin typeface="Times New Roman" panose="02020603050405020304" pitchFamily="18" charset="0"/>
                <a:cs typeface="Times New Roman" panose="02020603050405020304" pitchFamily="18" charset="0"/>
              </a:rPr>
              <a:t>3. </a:t>
            </a:r>
            <a:r>
              <a:rPr lang="fr-FR" sz="1400" b="1" dirty="0" err="1">
                <a:solidFill>
                  <a:srgbClr val="00B050"/>
                </a:solidFill>
                <a:latin typeface="Times New Roman" panose="02020603050405020304" pitchFamily="18" charset="0"/>
                <a:cs typeface="Times New Roman" panose="02020603050405020304" pitchFamily="18" charset="0"/>
              </a:rPr>
              <a:t>plt.xlabel</a:t>
            </a:r>
            <a:r>
              <a:rPr lang="fr-FR" sz="1400" b="1" dirty="0">
                <a:solidFill>
                  <a:srgbClr val="00B050"/>
                </a:solidFill>
                <a:latin typeface="Times New Roman" panose="02020603050405020304" pitchFamily="18" charset="0"/>
                <a:cs typeface="Times New Roman" panose="02020603050405020304" pitchFamily="18" charset="0"/>
              </a:rPr>
              <a:t>('Valeurs de Low'): </a:t>
            </a:r>
            <a:r>
              <a:rPr lang="fr-FR" sz="1400" dirty="0">
                <a:latin typeface="Times New Roman" panose="02020603050405020304" pitchFamily="18" charset="0"/>
                <a:cs typeface="Times New Roman" panose="02020603050405020304" pitchFamily="18" charset="0"/>
              </a:rPr>
              <a:t>Cette ligne ajoute une étiquette à l'axe des x, indiquant que l'histogramme représente les valeurs de la colonne 'Low'.</a:t>
            </a:r>
          </a:p>
          <a:p>
            <a:pPr marL="0" lvl="0" indent="0">
              <a:lnSpc>
                <a:spcPct val="107000"/>
              </a:lnSpc>
              <a:spcAft>
                <a:spcPts val="800"/>
              </a:spcAft>
              <a:buNone/>
              <a:tabLst>
                <a:tab pos="457200" algn="l"/>
              </a:tabLst>
            </a:pPr>
            <a:r>
              <a:rPr lang="fr-FR" sz="1400" b="1" dirty="0">
                <a:solidFill>
                  <a:srgbClr val="00B050"/>
                </a:solidFill>
                <a:latin typeface="Times New Roman" panose="02020603050405020304" pitchFamily="18" charset="0"/>
                <a:cs typeface="Times New Roman" panose="02020603050405020304" pitchFamily="18" charset="0"/>
              </a:rPr>
              <a:t>4. </a:t>
            </a:r>
            <a:r>
              <a:rPr lang="fr-FR" sz="1400" b="1" dirty="0" err="1">
                <a:solidFill>
                  <a:srgbClr val="00B050"/>
                </a:solidFill>
                <a:latin typeface="Times New Roman" panose="02020603050405020304" pitchFamily="18" charset="0"/>
                <a:cs typeface="Times New Roman" panose="02020603050405020304" pitchFamily="18" charset="0"/>
              </a:rPr>
              <a:t>plt.ylabel</a:t>
            </a:r>
            <a:r>
              <a:rPr lang="fr-FR" sz="1400" b="1" dirty="0">
                <a:solidFill>
                  <a:srgbClr val="00B050"/>
                </a:solidFill>
                <a:latin typeface="Times New Roman" panose="02020603050405020304" pitchFamily="18" charset="0"/>
                <a:cs typeface="Times New Roman" panose="02020603050405020304" pitchFamily="18" charset="0"/>
              </a:rPr>
              <a:t>('Fréquence'): </a:t>
            </a:r>
            <a:r>
              <a:rPr lang="fr-FR" sz="1400" dirty="0">
                <a:latin typeface="Times New Roman" panose="02020603050405020304" pitchFamily="18" charset="0"/>
                <a:cs typeface="Times New Roman" panose="02020603050405020304" pitchFamily="18" charset="0"/>
              </a:rPr>
              <a:t>Cette ligne ajoute une étiquette à l'axe des y, indiquant que l'axe vertical représente la fréquence des valeurs.</a:t>
            </a:r>
          </a:p>
          <a:p>
            <a:pPr marL="0" lvl="0" indent="0">
              <a:lnSpc>
                <a:spcPct val="107000"/>
              </a:lnSpc>
              <a:spcAft>
                <a:spcPts val="800"/>
              </a:spcAft>
              <a:buNone/>
              <a:tabLst>
                <a:tab pos="457200" algn="l"/>
              </a:tabLst>
            </a:pPr>
            <a:r>
              <a:rPr lang="fr-FR" sz="1400" b="1" dirty="0">
                <a:solidFill>
                  <a:srgbClr val="00B050"/>
                </a:solidFill>
                <a:latin typeface="Times New Roman" panose="02020603050405020304" pitchFamily="18" charset="0"/>
                <a:cs typeface="Times New Roman" panose="02020603050405020304" pitchFamily="18" charset="0"/>
              </a:rPr>
              <a:t>5. </a:t>
            </a:r>
            <a:r>
              <a:rPr lang="fr-FR" sz="1400" b="1" dirty="0" err="1">
                <a:solidFill>
                  <a:srgbClr val="00B050"/>
                </a:solidFill>
                <a:latin typeface="Times New Roman" panose="02020603050405020304" pitchFamily="18" charset="0"/>
                <a:cs typeface="Times New Roman" panose="02020603050405020304" pitchFamily="18" charset="0"/>
              </a:rPr>
              <a:t>plt.title</a:t>
            </a:r>
            <a:r>
              <a:rPr lang="fr-FR" sz="1400" b="1" dirty="0">
                <a:solidFill>
                  <a:srgbClr val="00B050"/>
                </a:solidFill>
                <a:latin typeface="Times New Roman" panose="02020603050405020304" pitchFamily="18" charset="0"/>
                <a:cs typeface="Times New Roman" panose="02020603050405020304" pitchFamily="18" charset="0"/>
              </a:rPr>
              <a:t>('Distribution des valeurs de Low'): </a:t>
            </a:r>
            <a:r>
              <a:rPr lang="fr-FR" sz="1400" dirty="0">
                <a:latin typeface="Times New Roman" panose="02020603050405020304" pitchFamily="18" charset="0"/>
                <a:cs typeface="Times New Roman" panose="02020603050405020304" pitchFamily="18" charset="0"/>
              </a:rPr>
              <a:t>Cette ligne ajoute un titre à l'histogramme, décrivant la distribution des valeurs de la colonne 'Low'.</a:t>
            </a:r>
          </a:p>
          <a:p>
            <a:pPr marL="0" lvl="0" indent="0">
              <a:lnSpc>
                <a:spcPct val="107000"/>
              </a:lnSpc>
              <a:spcAft>
                <a:spcPts val="800"/>
              </a:spcAft>
              <a:buNone/>
              <a:tabLst>
                <a:tab pos="457200" algn="l"/>
              </a:tabLst>
            </a:pPr>
            <a:r>
              <a:rPr lang="fr-FR" sz="1400" b="1" dirty="0">
                <a:solidFill>
                  <a:srgbClr val="00B050"/>
                </a:solidFill>
                <a:latin typeface="Times New Roman" panose="02020603050405020304" pitchFamily="18" charset="0"/>
                <a:cs typeface="Times New Roman" panose="02020603050405020304" pitchFamily="18" charset="0"/>
              </a:rPr>
              <a:t>6. </a:t>
            </a:r>
            <a:r>
              <a:rPr lang="fr-FR" sz="1400" b="1" dirty="0" err="1">
                <a:solidFill>
                  <a:srgbClr val="00B050"/>
                </a:solidFill>
                <a:latin typeface="Times New Roman" panose="02020603050405020304" pitchFamily="18" charset="0"/>
                <a:cs typeface="Times New Roman" panose="02020603050405020304" pitchFamily="18" charset="0"/>
              </a:rPr>
              <a:t>plt.show</a:t>
            </a:r>
            <a:r>
              <a:rPr lang="fr-FR" sz="1400" b="1" dirty="0">
                <a:solidFill>
                  <a:srgbClr val="00B050"/>
                </a:solidFill>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Cette ligne affiche l'histogramme.</a:t>
            </a:r>
          </a:p>
          <a:p>
            <a:pPr marL="0" lvl="0" indent="0">
              <a:lnSpc>
                <a:spcPct val="107000"/>
              </a:lnSpc>
              <a:spcAft>
                <a:spcPts val="800"/>
              </a:spcAft>
              <a:buNone/>
              <a:tabLst>
                <a:tab pos="457200" algn="l"/>
              </a:tabLst>
            </a:pPr>
            <a:endParaRPr lang="fr-FR" sz="1100" dirty="0"/>
          </a:p>
        </p:txBody>
      </p:sp>
      <p:pic>
        <p:nvPicPr>
          <p:cNvPr id="5" name="Image 4"/>
          <p:cNvPicPr>
            <a:picLocks noChangeAspect="1"/>
          </p:cNvPicPr>
          <p:nvPr/>
        </p:nvPicPr>
        <p:blipFill>
          <a:blip r:embed="rId2"/>
          <a:stretch>
            <a:fillRect/>
          </a:stretch>
        </p:blipFill>
        <p:spPr>
          <a:xfrm>
            <a:off x="0" y="481200"/>
            <a:ext cx="9195206" cy="1311024"/>
          </a:xfrm>
          <a:prstGeom prst="rect">
            <a:avLst/>
          </a:prstGeom>
        </p:spPr>
      </p:pic>
    </p:spTree>
    <p:extLst>
      <p:ext uri="{BB962C8B-B14F-4D97-AF65-F5344CB8AC3E}">
        <p14:creationId xmlns:p14="http://schemas.microsoft.com/office/powerpoint/2010/main" val="1453781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71513"/>
          </a:xfrm>
        </p:spPr>
        <p:txBody>
          <a:bodyPr/>
          <a:lstStyle/>
          <a:p>
            <a:pPr algn="ctr"/>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Seaborn</a:t>
            </a:r>
            <a:r>
              <a:rPr lang="fr-FR" dirty="0" smtClean="0"/>
              <a:t> </a:t>
            </a:r>
            <a:endParaRPr lang="fr-FR" dirty="0"/>
          </a:p>
        </p:txBody>
      </p:sp>
      <p:sp>
        <p:nvSpPr>
          <p:cNvPr id="3" name="Espace réservé du texte 2"/>
          <p:cNvSpPr>
            <a:spLocks noGrp="1"/>
          </p:cNvSpPr>
          <p:nvPr>
            <p:ph type="body" idx="1"/>
          </p:nvPr>
        </p:nvSpPr>
        <p:spPr>
          <a:xfrm>
            <a:off x="1" y="671513"/>
            <a:ext cx="9144000" cy="4336256"/>
          </a:xfrm>
        </p:spPr>
        <p:txBody>
          <a:bodyPr/>
          <a:lstStyle/>
          <a:p>
            <a:pPr marL="114300" indent="0">
              <a:buNone/>
            </a:pPr>
            <a:endParaRPr lang="fr-FR"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endParaRPr lang="fr-FR" sz="1400" b="1" dirty="0">
              <a:solidFill>
                <a:schemeClr val="accent1">
                  <a:lumMod val="75000"/>
                </a:schemeClr>
              </a:solidFill>
              <a:latin typeface="Times New Roman" panose="02020603050405020304" pitchFamily="18" charset="0"/>
              <a:cs typeface="Times New Roman" panose="02020603050405020304" pitchFamily="18" charset="0"/>
            </a:endParaRP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1. plt.figure(</a:t>
            </a:r>
            <a:r>
              <a:rPr lang="fr-FR" sz="1400" b="1" dirty="0" err="1" smtClean="0">
                <a:solidFill>
                  <a:srgbClr val="00B050"/>
                </a:solidFill>
                <a:latin typeface="Times New Roman" panose="02020603050405020304" pitchFamily="18" charset="0"/>
                <a:cs typeface="Times New Roman" panose="02020603050405020304" pitchFamily="18" charset="0"/>
              </a:rPr>
              <a:t>figsize</a:t>
            </a:r>
            <a:r>
              <a:rPr lang="fr-FR" sz="1400" b="1" dirty="0" smtClean="0">
                <a:solidFill>
                  <a:srgbClr val="00B050"/>
                </a:solidFill>
                <a:latin typeface="Times New Roman" panose="02020603050405020304" pitchFamily="18" charset="0"/>
                <a:cs typeface="Times New Roman" panose="02020603050405020304" pitchFamily="18" charset="0"/>
              </a:rPr>
              <a:t>=(</a:t>
            </a:r>
            <a:r>
              <a:rPr lang="fr-FR" sz="1400" b="1" dirty="0">
                <a:solidFill>
                  <a:srgbClr val="00B050"/>
                </a:solidFill>
                <a:latin typeface="Times New Roman" panose="02020603050405020304" pitchFamily="18" charset="0"/>
                <a:cs typeface="Times New Roman" panose="02020603050405020304" pitchFamily="18" charset="0"/>
              </a:rPr>
              <a:t>8, 6)): </a:t>
            </a:r>
            <a:r>
              <a:rPr lang="fr-FR" sz="1400" dirty="0">
                <a:latin typeface="Times New Roman" panose="02020603050405020304" pitchFamily="18" charset="0"/>
                <a:cs typeface="Times New Roman" panose="02020603050405020304" pitchFamily="18" charset="0"/>
              </a:rPr>
              <a:t>Cette ligne crée une nouvelle figure (graphique) avec une taille de 8 unités de largeur sur 6 unités de hauteur. Cela permet de spécifier les dimensions de la figure</a:t>
            </a:r>
            <a:r>
              <a:rPr lang="fr-FR" sz="1400" dirty="0" smtClean="0">
                <a:latin typeface="Times New Roman" panose="02020603050405020304" pitchFamily="18" charset="0"/>
                <a:cs typeface="Times New Roman" panose="02020603050405020304" pitchFamily="18" charset="0"/>
              </a:rPr>
              <a:t>.</a:t>
            </a:r>
          </a:p>
          <a:p>
            <a:pPr marL="114300" indent="0">
              <a:buNone/>
            </a:pPr>
            <a:endParaRPr lang="fr-FR" sz="1400" dirty="0">
              <a:latin typeface="Times New Roman" panose="02020603050405020304" pitchFamily="18" charset="0"/>
              <a:cs typeface="Times New Roman" panose="02020603050405020304" pitchFamily="18" charset="0"/>
            </a:endParaRP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2. sns.barplot(x</a:t>
            </a:r>
            <a:r>
              <a:rPr lang="fr-FR" sz="1400" b="1" dirty="0">
                <a:solidFill>
                  <a:srgbClr val="00B050"/>
                </a:solidFill>
                <a:latin typeface="Times New Roman" panose="02020603050405020304" pitchFamily="18" charset="0"/>
                <a:cs typeface="Times New Roman" panose="02020603050405020304" pitchFamily="18" charset="0"/>
              </a:rPr>
              <a:t>='Low', y='Close', data=titanicData, palette='viridis'): </a:t>
            </a:r>
            <a:r>
              <a:rPr lang="fr-FR" sz="1400" dirty="0">
                <a:latin typeface="Times New Roman" panose="02020603050405020304" pitchFamily="18" charset="0"/>
                <a:cs typeface="Times New Roman" panose="02020603050405020304" pitchFamily="18" charset="0"/>
              </a:rPr>
              <a:t>Cette ligne crée un graphique à barres à l'aide de </a:t>
            </a:r>
            <a:r>
              <a:rPr lang="fr-FR" sz="1400" dirty="0" smtClean="0">
                <a:latin typeface="Times New Roman" panose="02020603050405020304" pitchFamily="18" charset="0"/>
                <a:cs typeface="Times New Roman" panose="02020603050405020304" pitchFamily="18" charset="0"/>
              </a:rPr>
              <a:t>Seaborn</a:t>
            </a:r>
          </a:p>
          <a:p>
            <a:pPr marL="114300" indent="0">
              <a:buNone/>
            </a:pPr>
            <a:endParaRPr lang="fr-FR" sz="1400" dirty="0">
              <a:latin typeface="Times New Roman" panose="02020603050405020304" pitchFamily="18" charset="0"/>
              <a:cs typeface="Times New Roman" panose="02020603050405020304" pitchFamily="18" charset="0"/>
            </a:endParaRP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3. plt.xlabel</a:t>
            </a:r>
            <a:r>
              <a:rPr lang="fr-FR" sz="1400" b="1" dirty="0">
                <a:solidFill>
                  <a:srgbClr val="00B050"/>
                </a:solidFill>
                <a:latin typeface="Times New Roman" panose="02020603050405020304" pitchFamily="18" charset="0"/>
                <a:cs typeface="Times New Roman" panose="02020603050405020304" pitchFamily="18" charset="0"/>
              </a:rPr>
              <a:t>('Low'): </a:t>
            </a:r>
            <a:r>
              <a:rPr lang="fr-FR" sz="1400" dirty="0">
                <a:latin typeface="Times New Roman" panose="02020603050405020304" pitchFamily="18" charset="0"/>
                <a:cs typeface="Times New Roman" panose="02020603050405020304" pitchFamily="18" charset="0"/>
              </a:rPr>
              <a:t>Cette ligne ajoute une étiquette à l'axe des x, indiquant que l'axe horizontal représente les valeurs de la colonne 'Low'.</a:t>
            </a:r>
          </a:p>
          <a:p>
            <a:endParaRPr lang="fr-FR" dirty="0"/>
          </a:p>
        </p:txBody>
      </p:sp>
      <p:pic>
        <p:nvPicPr>
          <p:cNvPr id="4" name="Image 3"/>
          <p:cNvPicPr>
            <a:picLocks noChangeAspect="1"/>
          </p:cNvPicPr>
          <p:nvPr/>
        </p:nvPicPr>
        <p:blipFill>
          <a:blip r:embed="rId2"/>
          <a:stretch>
            <a:fillRect/>
          </a:stretch>
        </p:blipFill>
        <p:spPr>
          <a:xfrm>
            <a:off x="0" y="587121"/>
            <a:ext cx="9144000" cy="1847850"/>
          </a:xfrm>
          <a:prstGeom prst="rect">
            <a:avLst/>
          </a:prstGeom>
        </p:spPr>
      </p:pic>
    </p:spTree>
    <p:extLst>
      <p:ext uri="{BB962C8B-B14F-4D97-AF65-F5344CB8AC3E}">
        <p14:creationId xmlns:p14="http://schemas.microsoft.com/office/powerpoint/2010/main" val="3771585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710275" y="361507"/>
            <a:ext cx="7723500" cy="4245468"/>
          </a:xfrm>
        </p:spPr>
        <p:txBody>
          <a:bodyPr/>
          <a:lstStyle/>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4. plt.ylabel</a:t>
            </a:r>
            <a:r>
              <a:rPr lang="fr-FR" sz="1400" b="1" dirty="0">
                <a:solidFill>
                  <a:srgbClr val="00B050"/>
                </a:solidFill>
                <a:latin typeface="Times New Roman" panose="02020603050405020304" pitchFamily="18" charset="0"/>
                <a:cs typeface="Times New Roman" panose="02020603050405020304" pitchFamily="18" charset="0"/>
              </a:rPr>
              <a:t>('Close'): </a:t>
            </a:r>
            <a:r>
              <a:rPr lang="fr-FR" sz="1400" dirty="0">
                <a:latin typeface="Times New Roman" panose="02020603050405020304" pitchFamily="18" charset="0"/>
                <a:cs typeface="Times New Roman" panose="02020603050405020304" pitchFamily="18" charset="0"/>
              </a:rPr>
              <a:t>Cette ligne ajoute une étiquette à l'axe des y, indiquant que l'axe vertical représente les valeurs de la colonne 'Close'.</a:t>
            </a: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5. plt.title</a:t>
            </a:r>
            <a:r>
              <a:rPr lang="fr-FR" sz="1400" b="1" dirty="0">
                <a:solidFill>
                  <a:srgbClr val="00B050"/>
                </a:solidFill>
                <a:latin typeface="Times New Roman" panose="02020603050405020304" pitchFamily="18" charset="0"/>
                <a:cs typeface="Times New Roman" panose="02020603050405020304" pitchFamily="18" charset="0"/>
              </a:rPr>
              <a:t>('Comparaison des Closes des différents Lows'): </a:t>
            </a:r>
            <a:r>
              <a:rPr lang="fr-FR" sz="1400" dirty="0">
                <a:latin typeface="Times New Roman" panose="02020603050405020304" pitchFamily="18" charset="0"/>
                <a:cs typeface="Times New Roman" panose="02020603050405020304" pitchFamily="18" charset="0"/>
              </a:rPr>
              <a:t>Cette ligne ajoute un titre au graphique, décrivant la comparaison entre les valeurs de 'Close' pour différents niveaux de 'Low'.</a:t>
            </a: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6. plt.xticks(rotation=45</a:t>
            </a:r>
            <a:r>
              <a:rPr lang="fr-FR" sz="1400" b="1" dirty="0">
                <a:solidFill>
                  <a:srgbClr val="00B050"/>
                </a:solidFill>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Cette ligne fait pivoter les étiquettes de l'axe des x de 45 degrés pour améliorer la lisibilité.</a:t>
            </a: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7. plt.tight_layout</a:t>
            </a:r>
            <a:r>
              <a:rPr lang="fr-FR" sz="1400" b="1" dirty="0">
                <a:solidFill>
                  <a:srgbClr val="00B050"/>
                </a:solidFill>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Cette ligne ajuste automatiquement la mise en page du graphique pour éviter que les étiquettes ne se chevauchent.</a:t>
            </a:r>
          </a:p>
          <a:p>
            <a:pPr marL="114300" indent="0">
              <a:buNone/>
            </a:pPr>
            <a:r>
              <a:rPr lang="fr-FR" sz="1400" b="1" dirty="0" smtClean="0">
                <a:solidFill>
                  <a:srgbClr val="00B050"/>
                </a:solidFill>
                <a:latin typeface="Times New Roman" panose="02020603050405020304" pitchFamily="18" charset="0"/>
                <a:cs typeface="Times New Roman" panose="02020603050405020304" pitchFamily="18" charset="0"/>
              </a:rPr>
              <a:t>8. plt.show</a:t>
            </a:r>
            <a:r>
              <a:rPr lang="fr-FR" sz="1400" b="1" dirty="0">
                <a:solidFill>
                  <a:srgbClr val="00B050"/>
                </a:solidFill>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Cette ligne affiche le graphique</a:t>
            </a:r>
            <a:r>
              <a:rPr lang="fr-FR" sz="1400" dirty="0" smtClean="0">
                <a:latin typeface="Times New Roman" panose="02020603050405020304" pitchFamily="18" charset="0"/>
                <a:cs typeface="Times New Roman" panose="02020603050405020304" pitchFamily="18" charset="0"/>
              </a:rPr>
              <a:t>.</a:t>
            </a:r>
          </a:p>
          <a:p>
            <a:pPr marL="114300" indent="0">
              <a:buNone/>
            </a:pPr>
            <a:endParaRPr lang="fr-FR" sz="1400" dirty="0">
              <a:latin typeface="Times New Roman" panose="02020603050405020304" pitchFamily="18" charset="0"/>
              <a:cs typeface="Times New Roman" panose="02020603050405020304" pitchFamily="18" charset="0"/>
            </a:endParaRPr>
          </a:p>
          <a:p>
            <a:pPr marL="114300" indent="0">
              <a:buNone/>
            </a:pPr>
            <a:endParaRPr lang="fr-FR" sz="1400" dirty="0">
              <a:latin typeface="Times New Roman" panose="02020603050405020304" pitchFamily="18" charset="0"/>
              <a:cs typeface="Times New Roman" panose="02020603050405020304" pitchFamily="18" charset="0"/>
            </a:endParaRPr>
          </a:p>
          <a:p>
            <a:pPr marL="114300" indent="0">
              <a:buNone/>
            </a:pPr>
            <a:r>
              <a:rPr lang="fr-FR" sz="1400" dirty="0" smtClean="0">
                <a:latin typeface="Times New Roman" panose="02020603050405020304" pitchFamily="18" charset="0"/>
                <a:cs typeface="Times New Roman" panose="02020603050405020304" pitchFamily="18" charset="0"/>
              </a:rPr>
              <a:t>.</a:t>
            </a:r>
            <a:endParaRPr lang="fr-FR" sz="14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134425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0" y="1"/>
            <a:ext cx="9144000" cy="832036"/>
          </a:xfrm>
        </p:spPr>
        <p:txBody>
          <a:bodyPr/>
          <a:lstStyle/>
          <a:p>
            <a:r>
              <a:rPr lang="fr-FR" sz="2600" b="1" dirty="0" smtClean="0">
                <a:solidFill>
                  <a:schemeClr val="accent4">
                    <a:lumMod val="50000"/>
                  </a:schemeClr>
                </a:solidFill>
                <a:latin typeface="Times New Roman" panose="02020603050405020304" pitchFamily="18" charset="0"/>
                <a:cs typeface="Times New Roman" panose="02020603050405020304" pitchFamily="18" charset="0"/>
              </a:rPr>
              <a:t>Introduction</a:t>
            </a:r>
            <a:r>
              <a:rPr lang="fr-FR" dirty="0" smtClean="0"/>
              <a:t> </a:t>
            </a:r>
            <a:endParaRPr lang="fr-FR" dirty="0"/>
          </a:p>
        </p:txBody>
      </p:sp>
      <p:graphicFrame>
        <p:nvGraphicFramePr>
          <p:cNvPr id="2" name="Diagramme 1"/>
          <p:cNvGraphicFramePr/>
          <p:nvPr>
            <p:extLst>
              <p:ext uri="{D42A27DB-BD31-4B8C-83A1-F6EECF244321}">
                <p14:modId xmlns:p14="http://schemas.microsoft.com/office/powerpoint/2010/main" val="3009543138"/>
              </p:ext>
            </p:extLst>
          </p:nvPr>
        </p:nvGraphicFramePr>
        <p:xfrm>
          <a:off x="0" y="709574"/>
          <a:ext cx="9143999" cy="4433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 2"/>
          <p:cNvPicPr>
            <a:picLocks noChangeAspect="1"/>
          </p:cNvPicPr>
          <p:nvPr/>
        </p:nvPicPr>
        <p:blipFill>
          <a:blip r:embed="rId8"/>
          <a:stretch>
            <a:fillRect/>
          </a:stretch>
        </p:blipFill>
        <p:spPr>
          <a:xfrm>
            <a:off x="6184446" y="3213363"/>
            <a:ext cx="2901954" cy="1930137"/>
          </a:xfrm>
          <a:prstGeom prst="rect">
            <a:avLst/>
          </a:prstGeom>
          <a:ln>
            <a:noFill/>
          </a:ln>
          <a:effectLst>
            <a:softEdge rad="112500"/>
          </a:effectLst>
        </p:spPr>
      </p:pic>
    </p:spTree>
    <p:extLst>
      <p:ext uri="{BB962C8B-B14F-4D97-AF65-F5344CB8AC3E}">
        <p14:creationId xmlns:p14="http://schemas.microsoft.com/office/powerpoint/2010/main" val="2229408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35731"/>
            <a:ext cx="9143999" cy="882119"/>
          </a:xfrm>
        </p:spPr>
        <p:txBody>
          <a:bodyPr/>
          <a:lstStyle/>
          <a:p>
            <a:r>
              <a:rPr lang="fr-FR" sz="2400" b="1" dirty="0" smtClean="0">
                <a:solidFill>
                  <a:schemeClr val="accent3">
                    <a:lumMod val="75000"/>
                  </a:schemeClr>
                </a:solidFill>
                <a:latin typeface="Times New Roman" panose="02020603050405020304" pitchFamily="18" charset="0"/>
                <a:cs typeface="Times New Roman" panose="02020603050405020304" pitchFamily="18" charset="0"/>
              </a:rPr>
              <a:t>Conclusion </a:t>
            </a:r>
            <a:endParaRPr lang="fr-FR" sz="24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Google Shape;259;p22"/>
          <p:cNvSpPr/>
          <p:nvPr/>
        </p:nvSpPr>
        <p:spPr>
          <a:xfrm>
            <a:off x="206155" y="1893738"/>
            <a:ext cx="8543925" cy="3107531"/>
          </a:xfrm>
          <a:custGeom>
            <a:avLst/>
            <a:gdLst/>
            <a:ahLst/>
            <a:cxnLst/>
            <a:rect l="l" t="t" r="r" b="b"/>
            <a:pathLst>
              <a:path w="54506" h="83328" extrusionOk="0">
                <a:moveTo>
                  <a:pt x="5971" y="83327"/>
                </a:moveTo>
                <a:cubicBezTo>
                  <a:pt x="2669" y="83327"/>
                  <a:pt x="0" y="80659"/>
                  <a:pt x="0" y="77356"/>
                </a:cubicBezTo>
                <a:lnTo>
                  <a:pt x="0" y="27254"/>
                </a:lnTo>
                <a:cubicBezTo>
                  <a:pt x="0" y="12210"/>
                  <a:pt x="12209" y="1"/>
                  <a:pt x="27253" y="1"/>
                </a:cubicBezTo>
                <a:cubicBezTo>
                  <a:pt x="42264" y="1"/>
                  <a:pt x="54506" y="12210"/>
                  <a:pt x="54506" y="27254"/>
                </a:cubicBezTo>
                <a:lnTo>
                  <a:pt x="54506" y="77356"/>
                </a:lnTo>
                <a:cubicBezTo>
                  <a:pt x="54506" y="80659"/>
                  <a:pt x="51804" y="83327"/>
                  <a:pt x="48535" y="83327"/>
                </a:cubicBezTo>
                <a:lnTo>
                  <a:pt x="5971" y="83327"/>
                </a:lnTo>
                <a:close/>
              </a:path>
            </a:pathLst>
          </a:custGeom>
          <a:solidFill>
            <a:schemeClr val="accent4">
              <a:lumMod val="40000"/>
              <a:lumOff val="60000"/>
            </a:schemeClr>
          </a:solidFill>
          <a:ln>
            <a:solidFill>
              <a:schemeClr val="accent3">
                <a:lumMod val="50000"/>
              </a:schemeClr>
            </a:solidFill>
          </a:ln>
        </p:spPr>
        <p:txBody>
          <a:bodyPr spcFirstLastPara="1" wrap="square" lIns="91425" tIns="91425" rIns="91425" bIns="91425" anchor="ctr" anchorCtr="0">
            <a:noAutofit/>
          </a:bodyPr>
          <a:lstStyle/>
          <a:p>
            <a:pPr>
              <a:lnSpc>
                <a:spcPct val="107000"/>
              </a:lnSpc>
              <a:spcAft>
                <a:spcPts val="800"/>
              </a:spcAft>
            </a:pPr>
            <a:endParaRPr lang="fr-FR"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b="1" dirty="0">
                <a:latin typeface="Times New Roman" panose="02020603050405020304" pitchFamily="18" charset="0"/>
                <a:ea typeface="Calibri" panose="020F0502020204030204" pitchFamily="34" charset="0"/>
                <a:cs typeface="Times New Roman" panose="02020603050405020304" pitchFamily="18" charset="0"/>
              </a:rPr>
              <a:t>Le projet de marchés boursiers, s'appuyant sur l'analyse exhaustive de données financières avec Python, intègre des étapes clés d'importation, de manipulation, d'exploration et de visualisation, offrant un aperçu complet des tendances du marché pour des décisions d'investissement éclairées</a:t>
            </a:r>
            <a:r>
              <a:rPr lang="fr-FR" dirty="0">
                <a:latin typeface="Calibri" panose="020F0502020204030204" pitchFamily="34" charset="0"/>
                <a:ea typeface="Calibri" panose="020F0502020204030204" pitchFamily="34" charset="0"/>
                <a:cs typeface="Arial" panose="020B0604020202020204" pitchFamily="34" charset="0"/>
              </a:rPr>
              <a:t> </a:t>
            </a:r>
          </a:p>
        </p:txBody>
      </p:sp>
      <p:pic>
        <p:nvPicPr>
          <p:cNvPr id="4" name="Image 3"/>
          <p:cNvPicPr>
            <a:picLocks noChangeAspect="1"/>
          </p:cNvPicPr>
          <p:nvPr/>
        </p:nvPicPr>
        <p:blipFill>
          <a:blip r:embed="rId2"/>
          <a:stretch>
            <a:fillRect/>
          </a:stretch>
        </p:blipFill>
        <p:spPr>
          <a:xfrm>
            <a:off x="6443999" y="-13654"/>
            <a:ext cx="2721601" cy="1810181"/>
          </a:xfrm>
          <a:prstGeom prst="rect">
            <a:avLst/>
          </a:prstGeom>
          <a:ln>
            <a:noFill/>
          </a:ln>
          <a:effectLst>
            <a:softEdge rad="112500"/>
          </a:effectLst>
        </p:spPr>
      </p:pic>
    </p:spTree>
    <p:extLst>
      <p:ext uri="{BB962C8B-B14F-4D97-AF65-F5344CB8AC3E}">
        <p14:creationId xmlns:p14="http://schemas.microsoft.com/office/powerpoint/2010/main" val="2702366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25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9144000" cy="685800"/>
          </a:xfrm>
        </p:spPr>
        <p:txBody>
          <a:bodyPr/>
          <a:lstStyle/>
          <a:p>
            <a:pPr algn="ctr"/>
            <a:r>
              <a:rPr lang="fr-FR" sz="2400" b="1" dirty="0" smtClean="0">
                <a:latin typeface="Times New Roman" panose="02020603050405020304" pitchFamily="18" charset="0"/>
                <a:cs typeface="Times New Roman" panose="02020603050405020304" pitchFamily="18" charset="0"/>
              </a:rPr>
              <a:t>Outils de base</a:t>
            </a:r>
            <a:endParaRPr lang="fr-FR" sz="2400" b="1"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stretch>
            <a:fillRect/>
          </a:stretch>
        </p:blipFill>
        <p:spPr>
          <a:xfrm>
            <a:off x="264320" y="642938"/>
            <a:ext cx="2390060" cy="4543425"/>
          </a:xfrm>
          <a:prstGeom prst="rect">
            <a:avLst/>
          </a:prstGeom>
        </p:spPr>
      </p:pic>
      <p:grpSp>
        <p:nvGrpSpPr>
          <p:cNvPr id="6" name="Google Shape;183;p21"/>
          <p:cNvGrpSpPr/>
          <p:nvPr/>
        </p:nvGrpSpPr>
        <p:grpSpPr>
          <a:xfrm>
            <a:off x="3239690" y="642937"/>
            <a:ext cx="2403873" cy="4543425"/>
            <a:chOff x="658800" y="1452439"/>
            <a:chExt cx="1444689" cy="3032271"/>
          </a:xfrm>
        </p:grpSpPr>
        <p:sp>
          <p:nvSpPr>
            <p:cNvPr id="7" name="Google Shape;184;p21"/>
            <p:cNvSpPr/>
            <p:nvPr/>
          </p:nvSpPr>
          <p:spPr>
            <a:xfrm>
              <a:off x="659675" y="1733175"/>
              <a:ext cx="1443814" cy="2105508"/>
            </a:xfrm>
            <a:custGeom>
              <a:avLst/>
              <a:gdLst/>
              <a:ahLst/>
              <a:cxnLst/>
              <a:rect l="l" t="t" r="r" b="b"/>
              <a:pathLst>
                <a:path w="54040" h="69084" extrusionOk="0">
                  <a:moveTo>
                    <a:pt x="3003" y="0"/>
                  </a:moveTo>
                  <a:cubicBezTo>
                    <a:pt x="1335" y="0"/>
                    <a:pt x="1" y="1335"/>
                    <a:pt x="1" y="3003"/>
                  </a:cubicBezTo>
                  <a:lnTo>
                    <a:pt x="1" y="66048"/>
                  </a:lnTo>
                  <a:cubicBezTo>
                    <a:pt x="1" y="66148"/>
                    <a:pt x="1" y="66281"/>
                    <a:pt x="1" y="66381"/>
                  </a:cubicBezTo>
                  <a:cubicBezTo>
                    <a:pt x="34" y="66681"/>
                    <a:pt x="101" y="66948"/>
                    <a:pt x="201" y="67182"/>
                  </a:cubicBezTo>
                  <a:cubicBezTo>
                    <a:pt x="668" y="68283"/>
                    <a:pt x="1735" y="69083"/>
                    <a:pt x="3003" y="69083"/>
                  </a:cubicBezTo>
                  <a:lnTo>
                    <a:pt x="51004" y="69083"/>
                  </a:lnTo>
                  <a:cubicBezTo>
                    <a:pt x="52672" y="69083"/>
                    <a:pt x="54039" y="67716"/>
                    <a:pt x="54039" y="66048"/>
                  </a:cubicBezTo>
                  <a:lnTo>
                    <a:pt x="54039" y="3003"/>
                  </a:lnTo>
                  <a:cubicBezTo>
                    <a:pt x="54039" y="1335"/>
                    <a:pt x="52672" y="0"/>
                    <a:pt x="51004" y="0"/>
                  </a:cubicBezTo>
                  <a:close/>
                </a:path>
              </a:pathLst>
            </a:custGeom>
            <a:solidFill>
              <a:srgbClr val="FCA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p21"/>
            <p:cNvSpPr/>
            <p:nvPr/>
          </p:nvSpPr>
          <p:spPr>
            <a:xfrm>
              <a:off x="659675" y="3703278"/>
              <a:ext cx="1443814" cy="135259"/>
            </a:xfrm>
            <a:custGeom>
              <a:avLst/>
              <a:gdLst/>
              <a:ahLst/>
              <a:cxnLst/>
              <a:rect l="l" t="t" r="r" b="b"/>
              <a:pathLst>
                <a:path w="54040" h="4438" extrusionOk="0">
                  <a:moveTo>
                    <a:pt x="54039" y="1"/>
                  </a:moveTo>
                  <a:cubicBezTo>
                    <a:pt x="54039" y="1669"/>
                    <a:pt x="52672" y="3036"/>
                    <a:pt x="51004" y="3036"/>
                  </a:cubicBezTo>
                  <a:lnTo>
                    <a:pt x="3003" y="3036"/>
                  </a:lnTo>
                  <a:cubicBezTo>
                    <a:pt x="1735" y="3036"/>
                    <a:pt x="668" y="2269"/>
                    <a:pt x="201" y="1168"/>
                  </a:cubicBezTo>
                  <a:cubicBezTo>
                    <a:pt x="101" y="901"/>
                    <a:pt x="34" y="634"/>
                    <a:pt x="1" y="368"/>
                  </a:cubicBezTo>
                  <a:lnTo>
                    <a:pt x="1" y="1402"/>
                  </a:lnTo>
                  <a:cubicBezTo>
                    <a:pt x="1" y="1502"/>
                    <a:pt x="1" y="1635"/>
                    <a:pt x="1" y="1735"/>
                  </a:cubicBezTo>
                  <a:cubicBezTo>
                    <a:pt x="34" y="2035"/>
                    <a:pt x="101" y="2302"/>
                    <a:pt x="201" y="2569"/>
                  </a:cubicBezTo>
                  <a:cubicBezTo>
                    <a:pt x="668" y="3637"/>
                    <a:pt x="1735" y="4437"/>
                    <a:pt x="3003" y="4437"/>
                  </a:cubicBezTo>
                  <a:lnTo>
                    <a:pt x="51004" y="4437"/>
                  </a:lnTo>
                  <a:cubicBezTo>
                    <a:pt x="52672" y="4437"/>
                    <a:pt x="54039" y="3070"/>
                    <a:pt x="54039" y="1402"/>
                  </a:cubicBezTo>
                  <a:lnTo>
                    <a:pt x="54039" y="1"/>
                  </a:lnTo>
                  <a:close/>
                </a:path>
              </a:pathLst>
            </a:custGeom>
            <a:solidFill>
              <a:srgbClr val="E062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p21"/>
            <p:cNvSpPr/>
            <p:nvPr/>
          </p:nvSpPr>
          <p:spPr>
            <a:xfrm>
              <a:off x="658800" y="1696627"/>
              <a:ext cx="996402" cy="512495"/>
            </a:xfrm>
            <a:custGeom>
              <a:avLst/>
              <a:gdLst/>
              <a:ahLst/>
              <a:cxnLst/>
              <a:rect l="l" t="t" r="r" b="b"/>
              <a:pathLst>
                <a:path w="37294" h="19182" extrusionOk="0">
                  <a:moveTo>
                    <a:pt x="37294" y="1235"/>
                  </a:moveTo>
                  <a:cubicBezTo>
                    <a:pt x="37227" y="6872"/>
                    <a:pt x="32857" y="11376"/>
                    <a:pt x="27620" y="11376"/>
                  </a:cubicBezTo>
                  <a:lnTo>
                    <a:pt x="18080" y="11376"/>
                  </a:lnTo>
                  <a:cubicBezTo>
                    <a:pt x="18080" y="11376"/>
                    <a:pt x="17479" y="11342"/>
                    <a:pt x="16479" y="11376"/>
                  </a:cubicBezTo>
                  <a:cubicBezTo>
                    <a:pt x="12443" y="11476"/>
                    <a:pt x="1702" y="12610"/>
                    <a:pt x="0" y="19181"/>
                  </a:cubicBezTo>
                  <a:lnTo>
                    <a:pt x="0" y="18147"/>
                  </a:lnTo>
                  <a:lnTo>
                    <a:pt x="0" y="17780"/>
                  </a:lnTo>
                  <a:lnTo>
                    <a:pt x="0" y="1535"/>
                  </a:lnTo>
                  <a:cubicBezTo>
                    <a:pt x="0" y="1235"/>
                    <a:pt x="34" y="935"/>
                    <a:pt x="34" y="601"/>
                  </a:cubicBezTo>
                  <a:cubicBezTo>
                    <a:pt x="67" y="401"/>
                    <a:pt x="67" y="201"/>
                    <a:pt x="100" y="1"/>
                  </a:cubicBezTo>
                  <a:lnTo>
                    <a:pt x="37227" y="1"/>
                  </a:lnTo>
                  <a:cubicBezTo>
                    <a:pt x="37227" y="67"/>
                    <a:pt x="37227" y="168"/>
                    <a:pt x="37260" y="268"/>
                  </a:cubicBezTo>
                  <a:cubicBezTo>
                    <a:pt x="37260" y="368"/>
                    <a:pt x="37260" y="501"/>
                    <a:pt x="37260" y="601"/>
                  </a:cubicBezTo>
                  <a:cubicBezTo>
                    <a:pt x="37260" y="635"/>
                    <a:pt x="37260" y="701"/>
                    <a:pt x="37260" y="735"/>
                  </a:cubicBezTo>
                  <a:lnTo>
                    <a:pt x="37260" y="735"/>
                  </a:lnTo>
                  <a:cubicBezTo>
                    <a:pt x="37294" y="901"/>
                    <a:pt x="37294" y="1068"/>
                    <a:pt x="37294" y="1235"/>
                  </a:cubicBezTo>
                  <a:close/>
                </a:path>
              </a:pathLst>
            </a:custGeom>
            <a:solidFill>
              <a:srgbClr val="E062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p21"/>
            <p:cNvSpPr/>
            <p:nvPr/>
          </p:nvSpPr>
          <p:spPr>
            <a:xfrm>
              <a:off x="658800" y="1452439"/>
              <a:ext cx="996402" cy="728159"/>
            </a:xfrm>
            <a:custGeom>
              <a:avLst/>
              <a:gdLst/>
              <a:ahLst/>
              <a:cxnLst/>
              <a:rect l="l" t="t" r="r" b="b"/>
              <a:pathLst>
                <a:path w="37294" h="27254" extrusionOk="0">
                  <a:moveTo>
                    <a:pt x="37294" y="9641"/>
                  </a:moveTo>
                  <a:cubicBezTo>
                    <a:pt x="37294" y="9708"/>
                    <a:pt x="37294" y="9775"/>
                    <a:pt x="37260" y="9875"/>
                  </a:cubicBezTo>
                  <a:lnTo>
                    <a:pt x="37260" y="9875"/>
                  </a:lnTo>
                  <a:cubicBezTo>
                    <a:pt x="37093" y="14978"/>
                    <a:pt x="32790" y="19014"/>
                    <a:pt x="27620" y="19014"/>
                  </a:cubicBezTo>
                  <a:lnTo>
                    <a:pt x="18080" y="19014"/>
                  </a:lnTo>
                  <a:cubicBezTo>
                    <a:pt x="18080" y="19014"/>
                    <a:pt x="17479" y="19014"/>
                    <a:pt x="16479" y="19014"/>
                  </a:cubicBezTo>
                  <a:cubicBezTo>
                    <a:pt x="12176" y="19115"/>
                    <a:pt x="534" y="20049"/>
                    <a:pt x="0" y="27254"/>
                  </a:cubicBezTo>
                  <a:cubicBezTo>
                    <a:pt x="0" y="27154"/>
                    <a:pt x="0" y="27054"/>
                    <a:pt x="0" y="26920"/>
                  </a:cubicBezTo>
                  <a:lnTo>
                    <a:pt x="0" y="9908"/>
                  </a:lnTo>
                  <a:cubicBezTo>
                    <a:pt x="0" y="9608"/>
                    <a:pt x="34" y="9341"/>
                    <a:pt x="34" y="9041"/>
                  </a:cubicBezTo>
                  <a:cubicBezTo>
                    <a:pt x="467" y="3970"/>
                    <a:pt x="4737" y="1"/>
                    <a:pt x="9941" y="1"/>
                  </a:cubicBezTo>
                  <a:lnTo>
                    <a:pt x="27753" y="1"/>
                  </a:lnTo>
                  <a:cubicBezTo>
                    <a:pt x="32857" y="1"/>
                    <a:pt x="37027" y="4004"/>
                    <a:pt x="37260" y="9041"/>
                  </a:cubicBezTo>
                  <a:cubicBezTo>
                    <a:pt x="37260" y="9074"/>
                    <a:pt x="37260" y="9107"/>
                    <a:pt x="37260" y="9141"/>
                  </a:cubicBezTo>
                  <a:cubicBezTo>
                    <a:pt x="37294" y="9308"/>
                    <a:pt x="37294" y="9474"/>
                    <a:pt x="37294" y="9641"/>
                  </a:cubicBezTo>
                  <a:close/>
                </a:path>
              </a:pathLst>
            </a:custGeom>
            <a:solidFill>
              <a:srgbClr val="FF6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8;p21"/>
            <p:cNvSpPr/>
            <p:nvPr/>
          </p:nvSpPr>
          <p:spPr>
            <a:xfrm>
              <a:off x="659682" y="1452439"/>
              <a:ext cx="994639" cy="241553"/>
            </a:xfrm>
            <a:custGeom>
              <a:avLst/>
              <a:gdLst/>
              <a:ahLst/>
              <a:cxnLst/>
              <a:rect l="l" t="t" r="r" b="b"/>
              <a:pathLst>
                <a:path w="37228" h="9041" extrusionOk="0">
                  <a:moveTo>
                    <a:pt x="37227" y="9041"/>
                  </a:moveTo>
                  <a:lnTo>
                    <a:pt x="1" y="9041"/>
                  </a:lnTo>
                  <a:cubicBezTo>
                    <a:pt x="468" y="3970"/>
                    <a:pt x="4704" y="1"/>
                    <a:pt x="9908" y="1"/>
                  </a:cubicBezTo>
                  <a:lnTo>
                    <a:pt x="27720" y="1"/>
                  </a:lnTo>
                  <a:cubicBezTo>
                    <a:pt x="32857" y="1"/>
                    <a:pt x="36994" y="4004"/>
                    <a:pt x="37227" y="9041"/>
                  </a:cubicBezTo>
                  <a:close/>
                </a:path>
              </a:pathLst>
            </a:custGeom>
            <a:solidFill>
              <a:srgbClr val="FCA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9;p21"/>
            <p:cNvSpPr/>
            <p:nvPr/>
          </p:nvSpPr>
          <p:spPr>
            <a:xfrm>
              <a:off x="738115" y="3838497"/>
              <a:ext cx="1286047" cy="117948"/>
            </a:xfrm>
            <a:custGeom>
              <a:avLst/>
              <a:gdLst/>
              <a:ahLst/>
              <a:cxnLst/>
              <a:rect l="l" t="t" r="r" b="b"/>
              <a:pathLst>
                <a:path w="48135" h="3870" extrusionOk="0">
                  <a:moveTo>
                    <a:pt x="44265" y="3870"/>
                  </a:moveTo>
                  <a:lnTo>
                    <a:pt x="3870" y="3870"/>
                  </a:lnTo>
                  <a:cubicBezTo>
                    <a:pt x="1735" y="3870"/>
                    <a:pt x="0" y="2135"/>
                    <a:pt x="0" y="0"/>
                  </a:cubicBezTo>
                  <a:lnTo>
                    <a:pt x="0" y="0"/>
                  </a:lnTo>
                  <a:lnTo>
                    <a:pt x="48134" y="0"/>
                  </a:lnTo>
                  <a:lnTo>
                    <a:pt x="48134" y="0"/>
                  </a:lnTo>
                  <a:cubicBezTo>
                    <a:pt x="48134" y="2135"/>
                    <a:pt x="46400" y="3870"/>
                    <a:pt x="44265" y="3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0;p21"/>
            <p:cNvSpPr/>
            <p:nvPr/>
          </p:nvSpPr>
          <p:spPr>
            <a:xfrm>
              <a:off x="1242528" y="4224562"/>
              <a:ext cx="279866" cy="260148"/>
            </a:xfrm>
            <a:custGeom>
              <a:avLst/>
              <a:gdLst/>
              <a:ahLst/>
              <a:cxnLst/>
              <a:rect l="l" t="t" r="r" b="b"/>
              <a:pathLst>
                <a:path w="10475" h="9737" extrusionOk="0">
                  <a:moveTo>
                    <a:pt x="5219" y="1"/>
                  </a:moveTo>
                  <a:cubicBezTo>
                    <a:pt x="2889" y="1"/>
                    <a:pt x="824" y="1697"/>
                    <a:pt x="434" y="4068"/>
                  </a:cubicBezTo>
                  <a:cubicBezTo>
                    <a:pt x="0" y="6736"/>
                    <a:pt x="1802" y="9238"/>
                    <a:pt x="4437" y="9672"/>
                  </a:cubicBezTo>
                  <a:cubicBezTo>
                    <a:pt x="4704" y="9715"/>
                    <a:pt x="4969" y="9736"/>
                    <a:pt x="5231" y="9736"/>
                  </a:cubicBezTo>
                  <a:cubicBezTo>
                    <a:pt x="7585" y="9736"/>
                    <a:pt x="9650" y="8037"/>
                    <a:pt x="10041" y="5636"/>
                  </a:cubicBezTo>
                  <a:cubicBezTo>
                    <a:pt x="10474" y="3000"/>
                    <a:pt x="8673" y="499"/>
                    <a:pt x="6005" y="65"/>
                  </a:cubicBezTo>
                  <a:cubicBezTo>
                    <a:pt x="5741" y="22"/>
                    <a:pt x="5478" y="1"/>
                    <a:pt x="5219"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p21"/>
            <p:cNvSpPr/>
            <p:nvPr/>
          </p:nvSpPr>
          <p:spPr>
            <a:xfrm>
              <a:off x="1295988" y="4269953"/>
              <a:ext cx="170244" cy="170244"/>
            </a:xfrm>
            <a:custGeom>
              <a:avLst/>
              <a:gdLst/>
              <a:ahLst/>
              <a:cxnLst/>
              <a:rect l="l" t="t" r="r" b="b"/>
              <a:pathLst>
                <a:path w="6372" h="6372" extrusionOk="0">
                  <a:moveTo>
                    <a:pt x="6372" y="3169"/>
                  </a:moveTo>
                  <a:cubicBezTo>
                    <a:pt x="6372" y="4937"/>
                    <a:pt x="4938" y="6372"/>
                    <a:pt x="3170" y="6372"/>
                  </a:cubicBezTo>
                  <a:cubicBezTo>
                    <a:pt x="1435" y="6372"/>
                    <a:pt x="1" y="4937"/>
                    <a:pt x="1" y="3169"/>
                  </a:cubicBezTo>
                  <a:cubicBezTo>
                    <a:pt x="1" y="1435"/>
                    <a:pt x="1435" y="0"/>
                    <a:pt x="3170" y="0"/>
                  </a:cubicBezTo>
                  <a:cubicBezTo>
                    <a:pt x="4938" y="0"/>
                    <a:pt x="6372" y="1435"/>
                    <a:pt x="6372" y="3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p21"/>
            <p:cNvSpPr/>
            <p:nvPr/>
          </p:nvSpPr>
          <p:spPr>
            <a:xfrm>
              <a:off x="1259460" y="3951797"/>
              <a:ext cx="243316" cy="266404"/>
            </a:xfrm>
            <a:custGeom>
              <a:avLst/>
              <a:gdLst/>
              <a:ahLst/>
              <a:cxnLst/>
              <a:rect l="l" t="t" r="r" b="b"/>
              <a:pathLst>
                <a:path w="9107" h="8741" extrusionOk="0">
                  <a:moveTo>
                    <a:pt x="4537" y="8740"/>
                  </a:moveTo>
                  <a:lnTo>
                    <a:pt x="0" y="1"/>
                  </a:lnTo>
                  <a:lnTo>
                    <a:pt x="9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21"/>
            <p:cNvSpPr/>
            <p:nvPr/>
          </p:nvSpPr>
          <p:spPr>
            <a:xfrm>
              <a:off x="1648905" y="1733175"/>
              <a:ext cx="454545" cy="2061772"/>
            </a:xfrm>
            <a:custGeom>
              <a:avLst/>
              <a:gdLst/>
              <a:ahLst/>
              <a:cxnLst/>
              <a:rect l="l" t="t" r="r" b="b"/>
              <a:pathLst>
                <a:path w="17013" h="67649" extrusionOk="0">
                  <a:moveTo>
                    <a:pt x="234" y="0"/>
                  </a:moveTo>
                  <a:cubicBezTo>
                    <a:pt x="234" y="134"/>
                    <a:pt x="234" y="301"/>
                    <a:pt x="234" y="467"/>
                  </a:cubicBezTo>
                  <a:cubicBezTo>
                    <a:pt x="234" y="534"/>
                    <a:pt x="234" y="634"/>
                    <a:pt x="234" y="701"/>
                  </a:cubicBezTo>
                  <a:cubicBezTo>
                    <a:pt x="200" y="1301"/>
                    <a:pt x="134" y="1868"/>
                    <a:pt x="0" y="2402"/>
                  </a:cubicBezTo>
                  <a:lnTo>
                    <a:pt x="12909" y="2402"/>
                  </a:lnTo>
                  <a:cubicBezTo>
                    <a:pt x="13843" y="2402"/>
                    <a:pt x="14611" y="3169"/>
                    <a:pt x="14611" y="4070"/>
                  </a:cubicBezTo>
                  <a:lnTo>
                    <a:pt x="14577" y="67649"/>
                  </a:lnTo>
                  <a:cubicBezTo>
                    <a:pt x="15911" y="67649"/>
                    <a:pt x="16979" y="66548"/>
                    <a:pt x="16979" y="65214"/>
                  </a:cubicBezTo>
                  <a:lnTo>
                    <a:pt x="16979" y="5438"/>
                  </a:lnTo>
                  <a:lnTo>
                    <a:pt x="16979" y="3036"/>
                  </a:lnTo>
                  <a:lnTo>
                    <a:pt x="17012" y="3003"/>
                  </a:lnTo>
                  <a:cubicBezTo>
                    <a:pt x="16979" y="1335"/>
                    <a:pt x="15645" y="0"/>
                    <a:pt x="13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p:cNvPicPr>
            <a:picLocks noChangeAspect="1"/>
          </p:cNvPicPr>
          <p:nvPr/>
        </p:nvPicPr>
        <p:blipFill>
          <a:blip r:embed="rId3"/>
          <a:stretch>
            <a:fillRect/>
          </a:stretch>
        </p:blipFill>
        <p:spPr>
          <a:xfrm>
            <a:off x="6480948" y="642937"/>
            <a:ext cx="2349834" cy="4500563"/>
          </a:xfrm>
          <a:prstGeom prst="rect">
            <a:avLst/>
          </a:prstGeom>
        </p:spPr>
      </p:pic>
      <p:sp>
        <p:nvSpPr>
          <p:cNvPr id="18" name="Google Shape;243;p21"/>
          <p:cNvSpPr txBox="1"/>
          <p:nvPr/>
        </p:nvSpPr>
        <p:spPr>
          <a:xfrm>
            <a:off x="393796" y="1004871"/>
            <a:ext cx="2260584" cy="3154756"/>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fr-FR" sz="1600" b="1" dirty="0" smtClean="0">
                <a:latin typeface="Times New Roman" panose="02020603050405020304" pitchFamily="18" charset="0"/>
                <a:ea typeface="Roboto"/>
                <a:cs typeface="Times New Roman" panose="02020603050405020304" pitchFamily="18" charset="0"/>
                <a:sym typeface="Roboto"/>
              </a:rPr>
              <a:t>Python</a:t>
            </a:r>
            <a:endParaRPr lang="fr-FR" sz="1600" b="1" dirty="0">
              <a:latin typeface="Times New Roman" panose="02020603050405020304" pitchFamily="18" charset="0"/>
              <a:ea typeface="Roboto"/>
              <a:cs typeface="Times New Roman" panose="02020603050405020304" pitchFamily="18" charset="0"/>
              <a:sym typeface="Roboto"/>
            </a:endParaRPr>
          </a:p>
          <a:p>
            <a:pPr lvl="0" algn="ctr">
              <a:lnSpc>
                <a:spcPct val="115000"/>
              </a:lnSpc>
              <a:spcAft>
                <a:spcPts val="1600"/>
              </a:spcAft>
            </a:pPr>
            <a:endParaRPr lang="fr-FR" b="1" dirty="0" smtClean="0">
              <a:latin typeface="Times New Roman" panose="02020603050405020304" pitchFamily="18" charset="0"/>
              <a:ea typeface="Roboto"/>
              <a:cs typeface="Times New Roman" panose="02020603050405020304" pitchFamily="18" charset="0"/>
              <a:sym typeface="Roboto"/>
            </a:endParaRPr>
          </a:p>
          <a:p>
            <a:pPr lvl="0">
              <a:lnSpc>
                <a:spcPct val="115000"/>
              </a:lnSpc>
              <a:spcAft>
                <a:spcPts val="1600"/>
              </a:spcAft>
            </a:pPr>
            <a:r>
              <a:rPr lang="fr-FR" b="1" dirty="0" smtClean="0">
                <a:latin typeface="Times New Roman" panose="02020603050405020304" pitchFamily="18" charset="0"/>
                <a:ea typeface="Roboto"/>
                <a:cs typeface="Times New Roman" panose="02020603050405020304" pitchFamily="18" charset="0"/>
                <a:sym typeface="Roboto"/>
              </a:rPr>
              <a:t>Langage </a:t>
            </a:r>
            <a:r>
              <a:rPr lang="fr-FR" b="1" dirty="0">
                <a:latin typeface="Times New Roman" panose="02020603050405020304" pitchFamily="18" charset="0"/>
                <a:ea typeface="Roboto"/>
                <a:cs typeface="Times New Roman" panose="02020603050405020304" pitchFamily="18" charset="0"/>
                <a:sym typeface="Roboto"/>
              </a:rPr>
              <a:t>de programmation interprété, orienté objet et de haut niveau, Python offre une syntaxe claire et concise, favorisant la lisibilité et la facilité d'apprentissage</a:t>
            </a:r>
            <a:endParaRPr lang="fr-FR" dirty="0">
              <a:latin typeface="Times New Roman" panose="02020603050405020304" pitchFamily="18" charset="0"/>
              <a:ea typeface="Roboto"/>
              <a:cs typeface="Times New Roman" panose="02020603050405020304" pitchFamily="18" charset="0"/>
              <a:sym typeface="Roboto"/>
            </a:endParaRPr>
          </a:p>
        </p:txBody>
      </p:sp>
      <p:sp>
        <p:nvSpPr>
          <p:cNvPr id="19" name="Rectangle 18"/>
          <p:cNvSpPr/>
          <p:nvPr/>
        </p:nvSpPr>
        <p:spPr>
          <a:xfrm>
            <a:off x="3362416" y="996883"/>
            <a:ext cx="2082568" cy="2708434"/>
          </a:xfrm>
          <a:prstGeom prst="rect">
            <a:avLst/>
          </a:prstGeom>
        </p:spPr>
        <p:txBody>
          <a:bodyPr wrap="square">
            <a:spAutoFit/>
          </a:bodyPr>
          <a:lstStyle/>
          <a:p>
            <a:r>
              <a:rPr lang="fr-FR" sz="1600" b="1" dirty="0" smtClean="0">
                <a:latin typeface="Times New Roman" panose="02020603050405020304" pitchFamily="18" charset="0"/>
                <a:ea typeface="Roboto"/>
                <a:cs typeface="Times New Roman" panose="02020603050405020304" pitchFamily="18" charset="0"/>
                <a:sym typeface="Roboto"/>
              </a:rPr>
              <a:t>Anaconda</a:t>
            </a:r>
            <a:r>
              <a:rPr lang="fr-FR" b="1" dirty="0">
                <a:latin typeface="Times New Roman" panose="02020603050405020304" pitchFamily="18" charset="0"/>
                <a:ea typeface="Roboto"/>
                <a:cs typeface="Times New Roman" panose="02020603050405020304" pitchFamily="18" charset="0"/>
                <a:sym typeface="Roboto"/>
              </a:rPr>
              <a:t/>
            </a:r>
            <a:br>
              <a:rPr lang="fr-FR" b="1" dirty="0">
                <a:latin typeface="Times New Roman" panose="02020603050405020304" pitchFamily="18" charset="0"/>
                <a:ea typeface="Roboto"/>
                <a:cs typeface="Times New Roman" panose="02020603050405020304" pitchFamily="18" charset="0"/>
                <a:sym typeface="Roboto"/>
              </a:rPr>
            </a:br>
            <a:endParaRPr lang="fr-FR" b="1" dirty="0">
              <a:latin typeface="Times New Roman" panose="02020603050405020304" pitchFamily="18" charset="0"/>
              <a:ea typeface="Roboto"/>
              <a:cs typeface="Times New Roman" panose="02020603050405020304" pitchFamily="18" charset="0"/>
              <a:sym typeface="Roboto"/>
            </a:endParaRPr>
          </a:p>
          <a:p>
            <a:endParaRPr lang="fr-FR" b="1" dirty="0" smtClean="0">
              <a:latin typeface="Times New Roman" panose="02020603050405020304" pitchFamily="18" charset="0"/>
              <a:ea typeface="Roboto"/>
              <a:cs typeface="Times New Roman" panose="02020603050405020304" pitchFamily="18" charset="0"/>
              <a:sym typeface="Roboto"/>
            </a:endParaRPr>
          </a:p>
          <a:p>
            <a:endParaRPr lang="fr-FR" b="1" dirty="0">
              <a:latin typeface="Times New Roman" panose="02020603050405020304" pitchFamily="18" charset="0"/>
              <a:ea typeface="Roboto"/>
              <a:cs typeface="Times New Roman" panose="02020603050405020304" pitchFamily="18" charset="0"/>
              <a:sym typeface="Roboto"/>
            </a:endParaRPr>
          </a:p>
          <a:p>
            <a:r>
              <a:rPr lang="fr-FR" b="1" dirty="0" smtClean="0">
                <a:latin typeface="Times New Roman" panose="02020603050405020304" pitchFamily="18" charset="0"/>
                <a:ea typeface="Roboto"/>
                <a:cs typeface="Times New Roman" panose="02020603050405020304" pitchFamily="18" charset="0"/>
                <a:sym typeface="Roboto"/>
              </a:rPr>
              <a:t>Plateforme </a:t>
            </a:r>
            <a:r>
              <a:rPr lang="fr-FR" b="1" dirty="0">
                <a:latin typeface="Times New Roman" panose="02020603050405020304" pitchFamily="18" charset="0"/>
                <a:ea typeface="Roboto"/>
                <a:cs typeface="Times New Roman" panose="02020603050405020304" pitchFamily="18" charset="0"/>
                <a:sym typeface="Roboto"/>
              </a:rPr>
              <a:t>de distribution open-source de Python et R, facilitant la gestion d'environnements, de packages et le développement en science des données.</a:t>
            </a:r>
            <a:endParaRPr lang="fr-FR" dirty="0"/>
          </a:p>
        </p:txBody>
      </p:sp>
      <p:sp>
        <p:nvSpPr>
          <p:cNvPr id="20" name="Rectangle 19"/>
          <p:cNvSpPr/>
          <p:nvPr/>
        </p:nvSpPr>
        <p:spPr>
          <a:xfrm>
            <a:off x="6480948" y="1004870"/>
            <a:ext cx="2349834" cy="2098330"/>
          </a:xfrm>
          <a:prstGeom prst="rect">
            <a:avLst/>
          </a:prstGeom>
        </p:spPr>
        <p:txBody>
          <a:bodyPr wrap="square">
            <a:spAutoFit/>
          </a:bodyPr>
          <a:lstStyle/>
          <a:p>
            <a:pPr lvl="0" algn="ctr">
              <a:lnSpc>
                <a:spcPct val="115000"/>
              </a:lnSpc>
              <a:spcAft>
                <a:spcPts val="1600"/>
              </a:spcAft>
            </a:pPr>
            <a:r>
              <a:rPr lang="fr-FR" sz="1600" b="1" dirty="0" smtClean="0">
                <a:latin typeface="Times New Roman" panose="02020603050405020304" pitchFamily="18" charset="0"/>
                <a:ea typeface="Roboto"/>
                <a:cs typeface="Times New Roman" panose="02020603050405020304" pitchFamily="18" charset="0"/>
                <a:sym typeface="Roboto"/>
              </a:rPr>
              <a:t>Jupyter</a:t>
            </a:r>
            <a:endParaRPr lang="fr-FR" sz="1600" b="1" dirty="0" smtClean="0">
              <a:latin typeface="Times New Roman" panose="02020603050405020304" pitchFamily="18" charset="0"/>
              <a:ea typeface="Roboto"/>
              <a:cs typeface="Times New Roman" panose="02020603050405020304" pitchFamily="18" charset="0"/>
              <a:sym typeface="Roboto"/>
            </a:endParaRPr>
          </a:p>
          <a:p>
            <a:pPr lvl="0">
              <a:lnSpc>
                <a:spcPct val="115000"/>
              </a:lnSpc>
              <a:spcAft>
                <a:spcPts val="1600"/>
              </a:spcAft>
            </a:pPr>
            <a:r>
              <a:rPr lang="fr-FR" b="1" dirty="0" smtClean="0">
                <a:latin typeface="Times New Roman" panose="02020603050405020304" pitchFamily="18" charset="0"/>
                <a:ea typeface="Roboto"/>
                <a:cs typeface="Times New Roman" panose="02020603050405020304" pitchFamily="18" charset="0"/>
                <a:sym typeface="Roboto"/>
              </a:rPr>
              <a:t>Bibliothèque </a:t>
            </a:r>
            <a:r>
              <a:rPr lang="fr-FR" b="1" dirty="0">
                <a:latin typeface="Times New Roman" panose="02020603050405020304" pitchFamily="18" charset="0"/>
                <a:ea typeface="Roboto"/>
                <a:cs typeface="Times New Roman" panose="02020603050405020304" pitchFamily="18" charset="0"/>
                <a:sym typeface="Roboto"/>
              </a:rPr>
              <a:t>Python puissante pour l'analyse de données, offrant des structures de données flexibles et des outils performants.</a:t>
            </a:r>
          </a:p>
        </p:txBody>
      </p:sp>
    </p:spTree>
    <p:extLst>
      <p:ext uri="{BB962C8B-B14F-4D97-AF65-F5344CB8AC3E}">
        <p14:creationId xmlns:p14="http://schemas.microsoft.com/office/powerpoint/2010/main" val="333614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1"/>
          <p:cNvSpPr/>
          <p:nvPr/>
        </p:nvSpPr>
        <p:spPr>
          <a:xfrm>
            <a:off x="683753" y="4349456"/>
            <a:ext cx="7776796" cy="22309"/>
          </a:xfrm>
          <a:custGeom>
            <a:avLst/>
            <a:gdLst/>
            <a:ahLst/>
            <a:cxnLst/>
            <a:rect l="l" t="t" r="r" b="b"/>
            <a:pathLst>
              <a:path w="291075" h="835" extrusionOk="0">
                <a:moveTo>
                  <a:pt x="0" y="0"/>
                </a:moveTo>
                <a:lnTo>
                  <a:pt x="0" y="834"/>
                </a:lnTo>
                <a:lnTo>
                  <a:pt x="291075" y="834"/>
                </a:lnTo>
                <a:lnTo>
                  <a:pt x="2910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txBox="1">
            <a:spLocks noGrp="1"/>
          </p:cNvSpPr>
          <p:nvPr>
            <p:ph type="title"/>
          </p:nvPr>
        </p:nvSpPr>
        <p:spPr>
          <a:xfrm>
            <a:off x="3632414" y="668036"/>
            <a:ext cx="1807414" cy="1193973"/>
          </a:xfrm>
          <a:prstGeom prst="rect">
            <a:avLst/>
          </a:prstGeom>
        </p:spPr>
        <p:txBody>
          <a:bodyPr spcFirstLastPara="1" wrap="square" lIns="91425" tIns="91425" rIns="91425" bIns="91425" anchor="ctr" anchorCtr="0">
            <a:noAutofit/>
          </a:bodyPr>
          <a:lstStyle/>
          <a:p>
            <a:pPr>
              <a:buSzPts val="1100"/>
            </a:pPr>
            <a:r>
              <a:rPr lang="fr-FR" sz="2000" b="1" dirty="0" smtClean="0">
                <a:solidFill>
                  <a:schemeClr val="lt1"/>
                </a:solidFill>
                <a:latin typeface="Times New Roman" panose="02020603050405020304" pitchFamily="18" charset="0"/>
                <a:ea typeface="Roboto"/>
                <a:cs typeface="Times New Roman" panose="02020603050405020304" pitchFamily="18" charset="0"/>
                <a:sym typeface="Roboto"/>
              </a:rPr>
              <a:t>Jupyter</a:t>
            </a:r>
            <a:r>
              <a:rPr lang="fr-FR" sz="2000" b="1" dirty="0">
                <a:solidFill>
                  <a:schemeClr val="lt1"/>
                </a:solidFill>
                <a:latin typeface="Roboto"/>
                <a:ea typeface="Roboto"/>
                <a:cs typeface="Roboto"/>
                <a:sym typeface="Roboto"/>
              </a:rPr>
              <a:t/>
            </a:r>
            <a:br>
              <a:rPr lang="fr-FR" sz="2000" b="1" dirty="0">
                <a:solidFill>
                  <a:schemeClr val="lt1"/>
                </a:solidFill>
                <a:latin typeface="Roboto"/>
                <a:ea typeface="Roboto"/>
                <a:cs typeface="Roboto"/>
                <a:sym typeface="Roboto"/>
              </a:rPr>
            </a:br>
            <a:endParaRPr sz="2000" b="1" dirty="0">
              <a:solidFill>
                <a:schemeClr val="lt1"/>
              </a:solidFill>
              <a:latin typeface="Roboto"/>
              <a:ea typeface="Roboto"/>
              <a:cs typeface="Roboto"/>
              <a:sym typeface="Roboto"/>
            </a:endParaRPr>
          </a:p>
        </p:txBody>
      </p:sp>
      <p:sp>
        <p:nvSpPr>
          <p:cNvPr id="239" name="Google Shape;239;p21"/>
          <p:cNvSpPr txBox="1">
            <a:spLocks noGrp="1"/>
          </p:cNvSpPr>
          <p:nvPr>
            <p:ph type="title"/>
          </p:nvPr>
        </p:nvSpPr>
        <p:spPr>
          <a:xfrm>
            <a:off x="1743554" y="571500"/>
            <a:ext cx="1724270" cy="1378387"/>
          </a:xfrm>
          <a:prstGeom prst="rect">
            <a:avLst/>
          </a:prstGeom>
        </p:spPr>
        <p:txBody>
          <a:bodyPr spcFirstLastPara="1" wrap="square" lIns="91425" tIns="91425" rIns="91425" bIns="91425" anchor="ctr" anchorCtr="0">
            <a:noAutofit/>
          </a:bodyPr>
          <a:lstStyle/>
          <a:p>
            <a:pPr lvl="0">
              <a:buSzPts val="1100"/>
            </a:pPr>
            <a:r>
              <a:rPr lang="fr-FR" sz="2000" b="1" dirty="0">
                <a:solidFill>
                  <a:schemeClr val="lt1"/>
                </a:solidFill>
                <a:latin typeface="Times New Roman" panose="02020603050405020304" pitchFamily="18" charset="0"/>
                <a:ea typeface="Roboto"/>
                <a:cs typeface="Times New Roman" panose="02020603050405020304" pitchFamily="18" charset="0"/>
                <a:sym typeface="Roboto"/>
              </a:rPr>
              <a:t>Anaconda</a:t>
            </a:r>
            <a:br>
              <a:rPr lang="fr-FR" sz="2000" b="1" dirty="0">
                <a:solidFill>
                  <a:schemeClr val="lt1"/>
                </a:solidFill>
                <a:latin typeface="Times New Roman" panose="02020603050405020304" pitchFamily="18" charset="0"/>
                <a:ea typeface="Roboto"/>
                <a:cs typeface="Times New Roman" panose="02020603050405020304" pitchFamily="18" charset="0"/>
                <a:sym typeface="Roboto"/>
              </a:rPr>
            </a:br>
            <a:endParaRPr sz="2000" b="1"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240" name="Google Shape;240;p21"/>
          <p:cNvSpPr txBox="1">
            <a:spLocks noGrp="1"/>
          </p:cNvSpPr>
          <p:nvPr>
            <p:ph type="title"/>
          </p:nvPr>
        </p:nvSpPr>
        <p:spPr>
          <a:xfrm>
            <a:off x="-18028" y="668036"/>
            <a:ext cx="1433865" cy="851166"/>
          </a:xfrm>
          <a:prstGeom prst="rect">
            <a:avLst/>
          </a:prstGeom>
        </p:spPr>
        <p:txBody>
          <a:bodyPr spcFirstLastPara="1" wrap="square" lIns="91425" tIns="91425" rIns="91425" bIns="91425" anchor="ctr" anchorCtr="0">
            <a:noAutofit/>
          </a:bodyPr>
          <a:lstStyle/>
          <a:p>
            <a:pPr lvl="0">
              <a:buSzPts val="1100"/>
            </a:pPr>
            <a:r>
              <a:rPr lang="fr-FR" sz="2000" b="1" dirty="0" smtClean="0">
                <a:solidFill>
                  <a:schemeClr val="lt1"/>
                </a:solidFill>
                <a:latin typeface="Times New Roman" panose="02020603050405020304" pitchFamily="18" charset="0"/>
                <a:ea typeface="Roboto"/>
                <a:cs typeface="Times New Roman" panose="02020603050405020304" pitchFamily="18" charset="0"/>
                <a:sym typeface="Roboto"/>
              </a:rPr>
              <a:t>Python</a:t>
            </a:r>
            <a:endParaRPr sz="2000" b="1" dirty="0">
              <a:solidFill>
                <a:schemeClr val="lt1"/>
              </a:solidFill>
              <a:latin typeface="Times New Roman" panose="02020603050405020304" pitchFamily="18" charset="0"/>
              <a:ea typeface="Roboto"/>
              <a:cs typeface="Times New Roman" panose="02020603050405020304" pitchFamily="18" charset="0"/>
              <a:sym typeface="Roboto"/>
            </a:endParaRPr>
          </a:p>
        </p:txBody>
      </p:sp>
      <p:sp>
        <p:nvSpPr>
          <p:cNvPr id="241" name="Google Shape;241;p21"/>
          <p:cNvSpPr txBox="1">
            <a:spLocks noGrp="1"/>
          </p:cNvSpPr>
          <p:nvPr>
            <p:ph type="title"/>
          </p:nvPr>
        </p:nvSpPr>
        <p:spPr>
          <a:xfrm>
            <a:off x="7309104" y="822941"/>
            <a:ext cx="1353674" cy="478665"/>
          </a:xfrm>
          <a:prstGeom prst="rect">
            <a:avLst/>
          </a:prstGeom>
        </p:spPr>
        <p:txBody>
          <a:bodyPr spcFirstLastPara="1" wrap="square" lIns="91425" tIns="91425" rIns="91425" bIns="91425" anchor="ctr" anchorCtr="0">
            <a:noAutofit/>
          </a:bodyPr>
          <a:lstStyle/>
          <a:p>
            <a:pPr lvl="0">
              <a:buSzPts val="1100"/>
            </a:pPr>
            <a:r>
              <a:rPr lang="fr-FR" sz="2000" b="1" dirty="0">
                <a:solidFill>
                  <a:schemeClr val="lt1"/>
                </a:solidFill>
                <a:latin typeface="Times New Roman" panose="02020603050405020304" pitchFamily="18" charset="0"/>
                <a:ea typeface="Tahoma" panose="020B0604030504040204" pitchFamily="34" charset="0"/>
                <a:cs typeface="Times New Roman" panose="02020603050405020304" pitchFamily="18" charset="0"/>
                <a:sym typeface="Roboto"/>
              </a:rPr>
              <a:t>Le filtrage</a:t>
            </a:r>
          </a:p>
        </p:txBody>
      </p:sp>
      <p:sp>
        <p:nvSpPr>
          <p:cNvPr id="242" name="Google Shape;242;p21"/>
          <p:cNvSpPr txBox="1">
            <a:spLocks noGrp="1"/>
          </p:cNvSpPr>
          <p:nvPr>
            <p:ph type="title"/>
          </p:nvPr>
        </p:nvSpPr>
        <p:spPr>
          <a:xfrm>
            <a:off x="5726129" y="675341"/>
            <a:ext cx="1110439" cy="804433"/>
          </a:xfrm>
          <a:prstGeom prst="rect">
            <a:avLst/>
          </a:prstGeom>
        </p:spPr>
        <p:txBody>
          <a:bodyPr spcFirstLastPara="1" wrap="square" lIns="91425" tIns="91425" rIns="91425" bIns="91425" anchor="ctr" anchorCtr="0">
            <a:noAutofit/>
          </a:bodyPr>
          <a:lstStyle/>
          <a:p>
            <a:pPr lvl="0">
              <a:buSzPts val="1100"/>
            </a:pPr>
            <a:r>
              <a:rPr lang="fr-FR" sz="2000" b="1" dirty="0" smtClean="0">
                <a:solidFill>
                  <a:schemeClr val="lt1"/>
                </a:solidFill>
                <a:latin typeface="Times New Roman" panose="02020603050405020304" pitchFamily="18" charset="0"/>
                <a:ea typeface="Roboto"/>
                <a:cs typeface="Times New Roman" panose="02020603050405020304" pitchFamily="18" charset="0"/>
                <a:sym typeface="Roboto"/>
              </a:rPr>
              <a:t>Pandas</a:t>
            </a:r>
            <a:endParaRPr sz="2000" b="1" dirty="0">
              <a:solidFill>
                <a:schemeClr val="lt1"/>
              </a:solidFill>
              <a:latin typeface="Times New Roman" panose="02020603050405020304" pitchFamily="18" charset="0"/>
              <a:ea typeface="Roboto"/>
              <a:cs typeface="Times New Roman" panose="02020603050405020304" pitchFamily="18" charset="0"/>
              <a:sym typeface="Roboto"/>
            </a:endParaRPr>
          </a:p>
        </p:txBody>
      </p:sp>
      <p:graphicFrame>
        <p:nvGraphicFramePr>
          <p:cNvPr id="2" name="Diagramme 1"/>
          <p:cNvGraphicFramePr/>
          <p:nvPr>
            <p:extLst>
              <p:ext uri="{D42A27DB-BD31-4B8C-83A1-F6EECF244321}">
                <p14:modId xmlns:p14="http://schemas.microsoft.com/office/powerpoint/2010/main" val="3301347243"/>
              </p:ext>
            </p:extLst>
          </p:nvPr>
        </p:nvGraphicFramePr>
        <p:xfrm>
          <a:off x="0" y="-21431"/>
          <a:ext cx="9144000" cy="5164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Google Shape;618;p28"/>
          <p:cNvSpPr/>
          <p:nvPr/>
        </p:nvSpPr>
        <p:spPr>
          <a:xfrm>
            <a:off x="243189" y="807252"/>
            <a:ext cx="8678890" cy="4133088"/>
          </a:xfrm>
          <a:custGeom>
            <a:avLst/>
            <a:gdLst/>
            <a:ahLst/>
            <a:cxnLst/>
            <a:rect l="l" t="t" r="r" b="b"/>
            <a:pathLst>
              <a:path w="268459" h="92100" extrusionOk="0">
                <a:moveTo>
                  <a:pt x="0" y="0"/>
                </a:moveTo>
                <a:lnTo>
                  <a:pt x="0" y="92099"/>
                </a:lnTo>
                <a:lnTo>
                  <a:pt x="268459" y="92099"/>
                </a:lnTo>
                <a:lnTo>
                  <a:pt x="268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28"/>
          <p:cNvGrpSpPr/>
          <p:nvPr/>
        </p:nvGrpSpPr>
        <p:grpSpPr>
          <a:xfrm>
            <a:off x="1153347" y="609447"/>
            <a:ext cx="977241" cy="911354"/>
            <a:chOff x="1461311" y="1839777"/>
            <a:chExt cx="977241" cy="911354"/>
          </a:xfrm>
          <a:solidFill>
            <a:schemeClr val="accent1">
              <a:lumMod val="60000"/>
              <a:lumOff val="40000"/>
            </a:schemeClr>
          </a:solidFill>
        </p:grpSpPr>
        <p:sp>
          <p:nvSpPr>
            <p:cNvPr id="620" name="Google Shape;620;p28"/>
            <p:cNvSpPr/>
            <p:nvPr/>
          </p:nvSpPr>
          <p:spPr>
            <a:xfrm>
              <a:off x="1461311" y="1839777"/>
              <a:ext cx="894587" cy="911354"/>
            </a:xfrm>
            <a:custGeom>
              <a:avLst/>
              <a:gdLst/>
              <a:ahLst/>
              <a:cxnLst/>
              <a:rect l="l" t="t" r="r" b="b"/>
              <a:pathLst>
                <a:path w="33825" h="34459" extrusionOk="0">
                  <a:moveTo>
                    <a:pt x="2902" y="0"/>
                  </a:moveTo>
                  <a:cubicBezTo>
                    <a:pt x="2135" y="34"/>
                    <a:pt x="1434" y="401"/>
                    <a:pt x="901" y="901"/>
                  </a:cubicBezTo>
                  <a:cubicBezTo>
                    <a:pt x="434" y="1368"/>
                    <a:pt x="134" y="1968"/>
                    <a:pt x="0" y="2636"/>
                  </a:cubicBezTo>
                  <a:lnTo>
                    <a:pt x="0" y="19147"/>
                  </a:lnTo>
                  <a:cubicBezTo>
                    <a:pt x="0" y="27620"/>
                    <a:pt x="6872" y="34458"/>
                    <a:pt x="15344" y="34458"/>
                  </a:cubicBezTo>
                  <a:cubicBezTo>
                    <a:pt x="23817" y="34458"/>
                    <a:pt x="30689" y="27620"/>
                    <a:pt x="30689" y="19147"/>
                  </a:cubicBezTo>
                  <a:lnTo>
                    <a:pt x="30689" y="4137"/>
                  </a:lnTo>
                  <a:lnTo>
                    <a:pt x="33824" y="4137"/>
                  </a:lnTo>
                  <a:lnTo>
                    <a:pt x="338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270902" y="1839777"/>
              <a:ext cx="167651" cy="215283"/>
            </a:xfrm>
            <a:custGeom>
              <a:avLst/>
              <a:gdLst/>
              <a:ahLst/>
              <a:cxnLst/>
              <a:rect l="l" t="t" r="r" b="b"/>
              <a:pathLst>
                <a:path w="6339" h="8140" extrusionOk="0">
                  <a:moveTo>
                    <a:pt x="3170" y="0"/>
                  </a:moveTo>
                  <a:cubicBezTo>
                    <a:pt x="2302" y="0"/>
                    <a:pt x="1502" y="367"/>
                    <a:pt x="935" y="934"/>
                  </a:cubicBezTo>
                  <a:cubicBezTo>
                    <a:pt x="401" y="1468"/>
                    <a:pt x="67" y="2169"/>
                    <a:pt x="1" y="2936"/>
                  </a:cubicBezTo>
                  <a:cubicBezTo>
                    <a:pt x="1" y="3003"/>
                    <a:pt x="1" y="3103"/>
                    <a:pt x="1" y="3169"/>
                  </a:cubicBezTo>
                  <a:lnTo>
                    <a:pt x="1" y="8140"/>
                  </a:lnTo>
                  <a:lnTo>
                    <a:pt x="6339" y="8140"/>
                  </a:lnTo>
                  <a:lnTo>
                    <a:pt x="6339" y="3169"/>
                  </a:lnTo>
                  <a:cubicBezTo>
                    <a:pt x="6339" y="2302"/>
                    <a:pt x="5972" y="1501"/>
                    <a:pt x="5405" y="934"/>
                  </a:cubicBezTo>
                  <a:cubicBezTo>
                    <a:pt x="4837" y="367"/>
                    <a:pt x="4037" y="0"/>
                    <a:pt x="31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8"/>
          <p:cNvGrpSpPr/>
          <p:nvPr/>
        </p:nvGrpSpPr>
        <p:grpSpPr>
          <a:xfrm>
            <a:off x="1445803" y="284749"/>
            <a:ext cx="309674" cy="324698"/>
            <a:chOff x="1674797" y="1453350"/>
            <a:chExt cx="309674" cy="324698"/>
          </a:xfrm>
        </p:grpSpPr>
        <p:sp>
          <p:nvSpPr>
            <p:cNvPr id="623" name="Google Shape;623;p28"/>
            <p:cNvSpPr/>
            <p:nvPr/>
          </p:nvSpPr>
          <p:spPr>
            <a:xfrm>
              <a:off x="1708332" y="1453350"/>
              <a:ext cx="276138" cy="288516"/>
            </a:xfrm>
            <a:custGeom>
              <a:avLst/>
              <a:gdLst/>
              <a:ahLst/>
              <a:cxnLst/>
              <a:rect l="l" t="t" r="r" b="b"/>
              <a:pathLst>
                <a:path w="10441" h="10909" fill="none" extrusionOk="0">
                  <a:moveTo>
                    <a:pt x="0" y="10909"/>
                  </a:moveTo>
                  <a:lnTo>
                    <a:pt x="0" y="5772"/>
                  </a:lnTo>
                  <a:cubicBezTo>
                    <a:pt x="0" y="2569"/>
                    <a:pt x="2602" y="1"/>
                    <a:pt x="5771" y="1"/>
                  </a:cubicBezTo>
                  <a:lnTo>
                    <a:pt x="1044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1708332" y="1751547"/>
              <a:ext cx="34435" cy="26500"/>
            </a:xfrm>
            <a:custGeom>
              <a:avLst/>
              <a:gdLst/>
              <a:ahLst/>
              <a:cxnLst/>
              <a:rect l="l" t="t" r="r" b="b"/>
              <a:pathLst>
                <a:path w="1302" h="1002" fill="none" extrusionOk="0">
                  <a:moveTo>
                    <a:pt x="0" y="1001"/>
                  </a:moveTo>
                  <a:lnTo>
                    <a:pt x="130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1674797" y="1750674"/>
              <a:ext cx="33562" cy="27373"/>
            </a:xfrm>
            <a:custGeom>
              <a:avLst/>
              <a:gdLst/>
              <a:ahLst/>
              <a:cxnLst/>
              <a:rect l="l" t="t" r="r" b="b"/>
              <a:pathLst>
                <a:path w="1269" h="1035" fill="none" extrusionOk="0">
                  <a:moveTo>
                    <a:pt x="1" y="0"/>
                  </a:moveTo>
                  <a:lnTo>
                    <a:pt x="1268" y="1034"/>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8"/>
          <p:cNvGrpSpPr/>
          <p:nvPr/>
        </p:nvGrpSpPr>
        <p:grpSpPr>
          <a:xfrm>
            <a:off x="6752904" y="609836"/>
            <a:ext cx="976575" cy="911354"/>
            <a:chOff x="4110599" y="1839777"/>
            <a:chExt cx="976575" cy="911354"/>
          </a:xfrm>
        </p:grpSpPr>
        <p:sp>
          <p:nvSpPr>
            <p:cNvPr id="638" name="Google Shape;638;p28"/>
            <p:cNvSpPr/>
            <p:nvPr/>
          </p:nvSpPr>
          <p:spPr>
            <a:xfrm>
              <a:off x="4110599" y="1839777"/>
              <a:ext cx="894587" cy="911354"/>
            </a:xfrm>
            <a:custGeom>
              <a:avLst/>
              <a:gdLst/>
              <a:ahLst/>
              <a:cxnLst/>
              <a:rect l="l" t="t" r="r" b="b"/>
              <a:pathLst>
                <a:path w="33825" h="34459" extrusionOk="0">
                  <a:moveTo>
                    <a:pt x="2903" y="0"/>
                  </a:moveTo>
                  <a:cubicBezTo>
                    <a:pt x="2136" y="34"/>
                    <a:pt x="1435" y="401"/>
                    <a:pt x="901" y="901"/>
                  </a:cubicBezTo>
                  <a:cubicBezTo>
                    <a:pt x="434" y="1368"/>
                    <a:pt x="134" y="1968"/>
                    <a:pt x="1" y="2636"/>
                  </a:cubicBezTo>
                  <a:lnTo>
                    <a:pt x="1" y="19147"/>
                  </a:lnTo>
                  <a:cubicBezTo>
                    <a:pt x="1" y="27620"/>
                    <a:pt x="6872" y="34458"/>
                    <a:pt x="15345" y="34458"/>
                  </a:cubicBezTo>
                  <a:cubicBezTo>
                    <a:pt x="23818" y="34458"/>
                    <a:pt x="30689" y="27620"/>
                    <a:pt x="30689" y="19147"/>
                  </a:cubicBezTo>
                  <a:lnTo>
                    <a:pt x="30689" y="4137"/>
                  </a:lnTo>
                  <a:lnTo>
                    <a:pt x="33825" y="4137"/>
                  </a:lnTo>
                  <a:lnTo>
                    <a:pt x="338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4919523" y="1839777"/>
              <a:ext cx="167651" cy="215283"/>
            </a:xfrm>
            <a:custGeom>
              <a:avLst/>
              <a:gdLst/>
              <a:ahLst/>
              <a:cxnLst/>
              <a:rect l="l" t="t" r="r" b="b"/>
              <a:pathLst>
                <a:path w="6339" h="8140" extrusionOk="0">
                  <a:moveTo>
                    <a:pt x="3169" y="0"/>
                  </a:moveTo>
                  <a:cubicBezTo>
                    <a:pt x="2302" y="0"/>
                    <a:pt x="1501" y="367"/>
                    <a:pt x="934" y="934"/>
                  </a:cubicBezTo>
                  <a:cubicBezTo>
                    <a:pt x="401" y="1468"/>
                    <a:pt x="67" y="2169"/>
                    <a:pt x="0" y="2936"/>
                  </a:cubicBezTo>
                  <a:cubicBezTo>
                    <a:pt x="0" y="3003"/>
                    <a:pt x="0" y="3103"/>
                    <a:pt x="0" y="3169"/>
                  </a:cubicBezTo>
                  <a:lnTo>
                    <a:pt x="0" y="8140"/>
                  </a:lnTo>
                  <a:lnTo>
                    <a:pt x="6338" y="8140"/>
                  </a:lnTo>
                  <a:lnTo>
                    <a:pt x="6338" y="3169"/>
                  </a:lnTo>
                  <a:cubicBezTo>
                    <a:pt x="6338" y="2302"/>
                    <a:pt x="5971" y="1501"/>
                    <a:pt x="5404" y="934"/>
                  </a:cubicBezTo>
                  <a:cubicBezTo>
                    <a:pt x="4837" y="367"/>
                    <a:pt x="4036"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8"/>
          <p:cNvGrpSpPr/>
          <p:nvPr/>
        </p:nvGrpSpPr>
        <p:grpSpPr>
          <a:xfrm>
            <a:off x="7066117" y="266658"/>
            <a:ext cx="350271" cy="324698"/>
            <a:chOff x="4352330" y="1453350"/>
            <a:chExt cx="350271" cy="324698"/>
          </a:xfrm>
        </p:grpSpPr>
        <p:sp>
          <p:nvSpPr>
            <p:cNvPr id="641" name="Google Shape;641;p28"/>
            <p:cNvSpPr/>
            <p:nvPr/>
          </p:nvSpPr>
          <p:spPr>
            <a:xfrm>
              <a:off x="4385866" y="1453350"/>
              <a:ext cx="316735" cy="288516"/>
            </a:xfrm>
            <a:custGeom>
              <a:avLst/>
              <a:gdLst/>
              <a:ahLst/>
              <a:cxnLst/>
              <a:rect l="l" t="t" r="r" b="b"/>
              <a:pathLst>
                <a:path w="11976" h="10909" fill="none" extrusionOk="0">
                  <a:moveTo>
                    <a:pt x="0" y="10909"/>
                  </a:moveTo>
                  <a:lnTo>
                    <a:pt x="0" y="5772"/>
                  </a:lnTo>
                  <a:cubicBezTo>
                    <a:pt x="0" y="2569"/>
                    <a:pt x="2602" y="1"/>
                    <a:pt x="5771" y="1"/>
                  </a:cubicBezTo>
                  <a:lnTo>
                    <a:pt x="11975"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4385866" y="1751547"/>
              <a:ext cx="34408" cy="26500"/>
            </a:xfrm>
            <a:custGeom>
              <a:avLst/>
              <a:gdLst/>
              <a:ahLst/>
              <a:cxnLst/>
              <a:rect l="l" t="t" r="r" b="b"/>
              <a:pathLst>
                <a:path w="1301" h="1002" fill="none" extrusionOk="0">
                  <a:moveTo>
                    <a:pt x="0" y="1001"/>
                  </a:moveTo>
                  <a:lnTo>
                    <a:pt x="130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4352330" y="1750674"/>
              <a:ext cx="33562" cy="27373"/>
            </a:xfrm>
            <a:custGeom>
              <a:avLst/>
              <a:gdLst/>
              <a:ahLst/>
              <a:cxnLst/>
              <a:rect l="l" t="t" r="r" b="b"/>
              <a:pathLst>
                <a:path w="1269" h="1035" fill="none" extrusionOk="0">
                  <a:moveTo>
                    <a:pt x="1" y="0"/>
                  </a:moveTo>
                  <a:lnTo>
                    <a:pt x="1268" y="1034"/>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8"/>
          <p:cNvGrpSpPr/>
          <p:nvPr/>
        </p:nvGrpSpPr>
        <p:grpSpPr>
          <a:xfrm>
            <a:off x="3900988" y="597220"/>
            <a:ext cx="975122" cy="912254"/>
            <a:chOff x="2792580" y="1845939"/>
            <a:chExt cx="975122" cy="912254"/>
          </a:xfrm>
          <a:solidFill>
            <a:schemeClr val="accent2">
              <a:lumMod val="60000"/>
              <a:lumOff val="40000"/>
            </a:schemeClr>
          </a:solidFill>
        </p:grpSpPr>
        <p:sp>
          <p:nvSpPr>
            <p:cNvPr id="653" name="Google Shape;653;p28"/>
            <p:cNvSpPr/>
            <p:nvPr/>
          </p:nvSpPr>
          <p:spPr>
            <a:xfrm>
              <a:off x="2792580" y="1845939"/>
              <a:ext cx="894587" cy="912254"/>
            </a:xfrm>
            <a:custGeom>
              <a:avLst/>
              <a:gdLst/>
              <a:ahLst/>
              <a:cxnLst/>
              <a:rect l="l" t="t" r="r" b="b"/>
              <a:pathLst>
                <a:path w="33825" h="34493" extrusionOk="0">
                  <a:moveTo>
                    <a:pt x="2869" y="1"/>
                  </a:moveTo>
                  <a:cubicBezTo>
                    <a:pt x="2102" y="68"/>
                    <a:pt x="1401" y="401"/>
                    <a:pt x="867" y="935"/>
                  </a:cubicBezTo>
                  <a:cubicBezTo>
                    <a:pt x="400" y="1402"/>
                    <a:pt x="100" y="2002"/>
                    <a:pt x="0" y="2669"/>
                  </a:cubicBezTo>
                  <a:lnTo>
                    <a:pt x="0" y="19148"/>
                  </a:lnTo>
                  <a:cubicBezTo>
                    <a:pt x="0" y="27621"/>
                    <a:pt x="6838" y="34492"/>
                    <a:pt x="15311" y="34492"/>
                  </a:cubicBezTo>
                  <a:cubicBezTo>
                    <a:pt x="23784" y="34492"/>
                    <a:pt x="30655" y="27621"/>
                    <a:pt x="30655" y="19148"/>
                  </a:cubicBezTo>
                  <a:lnTo>
                    <a:pt x="30655" y="4171"/>
                  </a:lnTo>
                  <a:lnTo>
                    <a:pt x="33824" y="4171"/>
                  </a:lnTo>
                  <a:lnTo>
                    <a:pt x="338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3600078" y="1845952"/>
              <a:ext cx="167624" cy="215283"/>
            </a:xfrm>
            <a:custGeom>
              <a:avLst/>
              <a:gdLst/>
              <a:ahLst/>
              <a:cxnLst/>
              <a:rect l="l" t="t" r="r" b="b"/>
              <a:pathLst>
                <a:path w="6338" h="8140" extrusionOk="0">
                  <a:moveTo>
                    <a:pt x="3169" y="0"/>
                  </a:moveTo>
                  <a:cubicBezTo>
                    <a:pt x="2268" y="0"/>
                    <a:pt x="1501" y="367"/>
                    <a:pt x="901" y="934"/>
                  </a:cubicBezTo>
                  <a:cubicBezTo>
                    <a:pt x="400" y="1468"/>
                    <a:pt x="67" y="2169"/>
                    <a:pt x="0" y="2936"/>
                  </a:cubicBezTo>
                  <a:cubicBezTo>
                    <a:pt x="0" y="3003"/>
                    <a:pt x="0" y="3103"/>
                    <a:pt x="0" y="3169"/>
                  </a:cubicBezTo>
                  <a:lnTo>
                    <a:pt x="0" y="8140"/>
                  </a:lnTo>
                  <a:lnTo>
                    <a:pt x="6338" y="8140"/>
                  </a:lnTo>
                  <a:lnTo>
                    <a:pt x="6338" y="3169"/>
                  </a:lnTo>
                  <a:cubicBezTo>
                    <a:pt x="6338" y="2302"/>
                    <a:pt x="5971" y="1501"/>
                    <a:pt x="5404" y="934"/>
                  </a:cubicBezTo>
                  <a:cubicBezTo>
                    <a:pt x="4837" y="367"/>
                    <a:pt x="4036" y="0"/>
                    <a:pt x="31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28"/>
          <p:cNvSpPr/>
          <p:nvPr/>
        </p:nvSpPr>
        <p:spPr>
          <a:xfrm>
            <a:off x="2531562" y="2885199"/>
            <a:ext cx="26" cy="1327770"/>
          </a:xfrm>
          <a:custGeom>
            <a:avLst/>
            <a:gdLst/>
            <a:ahLst/>
            <a:cxnLst/>
            <a:rect l="l" t="t" r="r" b="b"/>
            <a:pathLst>
              <a:path w="1" h="50204" extrusionOk="0">
                <a:moveTo>
                  <a:pt x="0" y="1"/>
                </a:moveTo>
                <a:lnTo>
                  <a:pt x="0" y="5020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3941676" y="2885199"/>
            <a:ext cx="26" cy="1327770"/>
          </a:xfrm>
          <a:custGeom>
            <a:avLst/>
            <a:gdLst/>
            <a:ahLst/>
            <a:cxnLst/>
            <a:rect l="l" t="t" r="r" b="b"/>
            <a:pathLst>
              <a:path w="1" h="50204" extrusionOk="0">
                <a:moveTo>
                  <a:pt x="0" y="1"/>
                </a:moveTo>
                <a:lnTo>
                  <a:pt x="0" y="5020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5242953" y="2885199"/>
            <a:ext cx="0" cy="1327770"/>
          </a:xfrm>
          <a:custGeom>
            <a:avLst/>
            <a:gdLst/>
            <a:ahLst/>
            <a:cxnLst/>
            <a:rect l="l" t="t" r="r" b="b"/>
            <a:pathLst>
              <a:path h="50204" extrusionOk="0">
                <a:moveTo>
                  <a:pt x="0" y="1"/>
                </a:moveTo>
                <a:lnTo>
                  <a:pt x="0" y="5020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3059706" y="1802483"/>
            <a:ext cx="45719" cy="2427031"/>
          </a:xfrm>
          <a:custGeom>
            <a:avLst/>
            <a:gdLst/>
            <a:ahLst/>
            <a:cxnLst/>
            <a:rect l="l" t="t" r="r" b="b"/>
            <a:pathLst>
              <a:path h="50204" fill="none" extrusionOk="0">
                <a:moveTo>
                  <a:pt x="0" y="1"/>
                </a:moveTo>
                <a:lnTo>
                  <a:pt x="0" y="50203"/>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6649523" y="2885199"/>
            <a:ext cx="26" cy="1327770"/>
          </a:xfrm>
          <a:custGeom>
            <a:avLst/>
            <a:gdLst/>
            <a:ahLst/>
            <a:cxnLst/>
            <a:rect l="l" t="t" r="r" b="b"/>
            <a:pathLst>
              <a:path w="1" h="50204" extrusionOk="0">
                <a:moveTo>
                  <a:pt x="1" y="1"/>
                </a:moveTo>
                <a:lnTo>
                  <a:pt x="1" y="5020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flipH="1">
            <a:off x="5750901" y="1802483"/>
            <a:ext cx="101171" cy="2427031"/>
          </a:xfrm>
          <a:custGeom>
            <a:avLst/>
            <a:gdLst/>
            <a:ahLst/>
            <a:cxnLst/>
            <a:rect l="l" t="t" r="r" b="b"/>
            <a:pathLst>
              <a:path w="1" h="50204" fill="none" extrusionOk="0">
                <a:moveTo>
                  <a:pt x="1" y="1"/>
                </a:moveTo>
                <a:lnTo>
                  <a:pt x="1" y="50203"/>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28"/>
          <p:cNvGrpSpPr/>
          <p:nvPr/>
        </p:nvGrpSpPr>
        <p:grpSpPr>
          <a:xfrm>
            <a:off x="4273164" y="266658"/>
            <a:ext cx="309674" cy="324698"/>
            <a:chOff x="1674797" y="1453350"/>
            <a:chExt cx="309674" cy="324698"/>
          </a:xfrm>
        </p:grpSpPr>
        <p:sp>
          <p:nvSpPr>
            <p:cNvPr id="696" name="Google Shape;696;p28"/>
            <p:cNvSpPr/>
            <p:nvPr/>
          </p:nvSpPr>
          <p:spPr>
            <a:xfrm>
              <a:off x="1708332" y="1453350"/>
              <a:ext cx="276138" cy="288516"/>
            </a:xfrm>
            <a:custGeom>
              <a:avLst/>
              <a:gdLst/>
              <a:ahLst/>
              <a:cxnLst/>
              <a:rect l="l" t="t" r="r" b="b"/>
              <a:pathLst>
                <a:path w="10441" h="10909" fill="none" extrusionOk="0">
                  <a:moveTo>
                    <a:pt x="0" y="10909"/>
                  </a:moveTo>
                  <a:lnTo>
                    <a:pt x="0" y="5772"/>
                  </a:lnTo>
                  <a:cubicBezTo>
                    <a:pt x="0" y="2569"/>
                    <a:pt x="2602" y="1"/>
                    <a:pt x="5771" y="1"/>
                  </a:cubicBezTo>
                  <a:lnTo>
                    <a:pt x="1044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708332" y="1751547"/>
              <a:ext cx="34435" cy="26500"/>
            </a:xfrm>
            <a:custGeom>
              <a:avLst/>
              <a:gdLst/>
              <a:ahLst/>
              <a:cxnLst/>
              <a:rect l="l" t="t" r="r" b="b"/>
              <a:pathLst>
                <a:path w="1302" h="1002" fill="none" extrusionOk="0">
                  <a:moveTo>
                    <a:pt x="0" y="1001"/>
                  </a:moveTo>
                  <a:lnTo>
                    <a:pt x="1301" y="1"/>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674797" y="1750674"/>
              <a:ext cx="33562" cy="27373"/>
            </a:xfrm>
            <a:custGeom>
              <a:avLst/>
              <a:gdLst/>
              <a:ahLst/>
              <a:cxnLst/>
              <a:rect l="l" t="t" r="r" b="b"/>
              <a:pathLst>
                <a:path w="1269" h="1035" fill="none" extrusionOk="0">
                  <a:moveTo>
                    <a:pt x="1" y="0"/>
                  </a:moveTo>
                  <a:lnTo>
                    <a:pt x="1268" y="1034"/>
                  </a:ln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28"/>
          <p:cNvSpPr txBox="1"/>
          <p:nvPr/>
        </p:nvSpPr>
        <p:spPr>
          <a:xfrm>
            <a:off x="428626" y="1707639"/>
            <a:ext cx="2252268" cy="3078673"/>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fr-FR" b="1" dirty="0" smtClean="0">
                <a:solidFill>
                  <a:schemeClr val="accent3">
                    <a:lumMod val="50000"/>
                  </a:schemeClr>
                </a:solidFill>
                <a:latin typeface="Times New Roman" panose="02020603050405020304" pitchFamily="18" charset="0"/>
                <a:ea typeface="Roboto"/>
                <a:cs typeface="Times New Roman" panose="02020603050405020304" pitchFamily="18" charset="0"/>
                <a:sym typeface="Roboto"/>
              </a:rPr>
              <a:t>Numpty</a:t>
            </a:r>
            <a:r>
              <a:rPr lang="fr-FR" dirty="0" smtClean="0">
                <a:solidFill>
                  <a:schemeClr val="tx1"/>
                </a:solidFill>
                <a:latin typeface="Times New Roman" panose="02020603050405020304" pitchFamily="18" charset="0"/>
                <a:ea typeface="Roboto"/>
                <a:cs typeface="Times New Roman" panose="02020603050405020304" pitchFamily="18" charset="0"/>
                <a:sym typeface="Roboto"/>
              </a:rPr>
              <a:t> </a:t>
            </a:r>
          </a:p>
          <a:p>
            <a:pPr lvl="0">
              <a:lnSpc>
                <a:spcPct val="115000"/>
              </a:lnSpc>
              <a:spcAft>
                <a:spcPts val="1600"/>
              </a:spcAft>
            </a:pPr>
            <a:r>
              <a:rPr lang="fr-FR" b="1" dirty="0">
                <a:solidFill>
                  <a:schemeClr val="tx1"/>
                </a:solidFill>
                <a:latin typeface="Times New Roman" panose="02020603050405020304" pitchFamily="18" charset="0"/>
                <a:ea typeface="Roboto"/>
                <a:cs typeface="Times New Roman" panose="02020603050405020304" pitchFamily="18" charset="0"/>
                <a:sym typeface="Roboto"/>
              </a:rPr>
              <a:t>Bibliothèque fondamentale en Python pour le calcul numérique, offrant des structures de données efficaces et des opérations mathématiques avancées</a:t>
            </a:r>
            <a:r>
              <a:rPr lang="fr-FR" sz="1300" b="1" dirty="0">
                <a:latin typeface="Times New Roman" panose="02020603050405020304" pitchFamily="18" charset="0"/>
                <a:ea typeface="Roboto"/>
                <a:cs typeface="Times New Roman" panose="02020603050405020304" pitchFamily="18" charset="0"/>
                <a:sym typeface="Roboto"/>
              </a:rPr>
              <a:t>.</a:t>
            </a:r>
            <a:endParaRPr sz="1300" b="1" dirty="0">
              <a:solidFill>
                <a:srgbClr val="000000"/>
              </a:solidFill>
              <a:latin typeface="Times New Roman" panose="02020603050405020304" pitchFamily="18" charset="0"/>
              <a:ea typeface="Roboto"/>
              <a:cs typeface="Times New Roman" panose="02020603050405020304" pitchFamily="18" charset="0"/>
              <a:sym typeface="Roboto"/>
            </a:endParaRPr>
          </a:p>
        </p:txBody>
      </p:sp>
      <p:sp>
        <p:nvSpPr>
          <p:cNvPr id="710" name="Google Shape;710;p28"/>
          <p:cNvSpPr txBox="1"/>
          <p:nvPr/>
        </p:nvSpPr>
        <p:spPr>
          <a:xfrm>
            <a:off x="3410949" y="1535336"/>
            <a:ext cx="2245456" cy="2891749"/>
          </a:xfrm>
          <a:prstGeom prst="rect">
            <a:avLst/>
          </a:prstGeom>
          <a:noFill/>
          <a:ln>
            <a:noFill/>
          </a:ln>
        </p:spPr>
        <p:txBody>
          <a:bodyPr spcFirstLastPara="1" wrap="square" lIns="91425" tIns="91425" rIns="91425" bIns="91425" anchor="t" anchorCtr="0">
            <a:noAutofit/>
          </a:bodyPr>
          <a:lstStyle/>
          <a:p>
            <a:pPr lvl="0" algn="ctr">
              <a:lnSpc>
                <a:spcPct val="115000"/>
              </a:lnSpc>
              <a:spcBef>
                <a:spcPts val="1600"/>
              </a:spcBef>
              <a:spcAft>
                <a:spcPts val="1600"/>
              </a:spcAft>
            </a:pPr>
            <a:r>
              <a:rPr lang="fr-FR" b="1" dirty="0" smtClean="0">
                <a:solidFill>
                  <a:schemeClr val="accent4">
                    <a:lumMod val="50000"/>
                  </a:schemeClr>
                </a:solidFill>
                <a:latin typeface="Times New Roman" panose="02020603050405020304" pitchFamily="18" charset="0"/>
                <a:ea typeface="Roboto"/>
                <a:cs typeface="Times New Roman" panose="02020603050405020304" pitchFamily="18" charset="0"/>
                <a:sym typeface="Roboto"/>
              </a:rPr>
              <a:t>Matplotlib</a:t>
            </a:r>
          </a:p>
          <a:p>
            <a:pPr lvl="0">
              <a:lnSpc>
                <a:spcPct val="115000"/>
              </a:lnSpc>
              <a:spcBef>
                <a:spcPts val="1600"/>
              </a:spcBef>
              <a:spcAft>
                <a:spcPts val="1600"/>
              </a:spcAft>
            </a:pPr>
            <a:r>
              <a:rPr lang="fr-FR" b="1" dirty="0">
                <a:latin typeface="Times New Roman" panose="02020603050405020304" pitchFamily="18" charset="0"/>
                <a:ea typeface="Roboto"/>
                <a:cs typeface="Times New Roman" panose="02020603050405020304" pitchFamily="18" charset="0"/>
                <a:sym typeface="Roboto"/>
              </a:rPr>
              <a:t>Bibliothèque graphique en Python pour la création de visualisations statiques, interactives et de qualité publication.</a:t>
            </a:r>
          </a:p>
        </p:txBody>
      </p:sp>
      <p:sp>
        <p:nvSpPr>
          <p:cNvPr id="711" name="Google Shape;711;p28"/>
          <p:cNvSpPr txBox="1"/>
          <p:nvPr/>
        </p:nvSpPr>
        <p:spPr>
          <a:xfrm>
            <a:off x="6230242" y="1707639"/>
            <a:ext cx="2127946" cy="2185705"/>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fr-FR" b="1" dirty="0" smtClean="0">
                <a:solidFill>
                  <a:schemeClr val="accent4">
                    <a:lumMod val="50000"/>
                  </a:schemeClr>
                </a:solidFill>
                <a:latin typeface="Times New Roman" panose="02020603050405020304" pitchFamily="18" charset="0"/>
                <a:ea typeface="Roboto"/>
                <a:cs typeface="Times New Roman" panose="02020603050405020304" pitchFamily="18" charset="0"/>
                <a:sym typeface="Roboto"/>
              </a:rPr>
              <a:t>Seaborn:</a:t>
            </a:r>
          </a:p>
          <a:p>
            <a:pPr lvl="0">
              <a:lnSpc>
                <a:spcPct val="115000"/>
              </a:lnSpc>
              <a:spcAft>
                <a:spcPts val="1600"/>
              </a:spcAft>
            </a:pPr>
            <a:r>
              <a:rPr lang="fr-FR" b="1" dirty="0" smtClean="0">
                <a:solidFill>
                  <a:schemeClr val="tx1"/>
                </a:solidFill>
                <a:latin typeface="Times New Roman" panose="02020603050405020304" pitchFamily="18" charset="0"/>
                <a:ea typeface="Roboto"/>
                <a:cs typeface="Times New Roman" panose="02020603050405020304" pitchFamily="18" charset="0"/>
                <a:sym typeface="Roboto"/>
              </a:rPr>
              <a:t>Extension </a:t>
            </a:r>
            <a:r>
              <a:rPr lang="fr-FR" b="1" dirty="0">
                <a:solidFill>
                  <a:schemeClr val="tx1"/>
                </a:solidFill>
                <a:latin typeface="Times New Roman" panose="02020603050405020304" pitchFamily="18" charset="0"/>
                <a:ea typeface="Roboto"/>
                <a:cs typeface="Times New Roman" panose="02020603050405020304" pitchFamily="18" charset="0"/>
                <a:sym typeface="Roboto"/>
              </a:rPr>
              <a:t>de Matplotlib simplifiant la création de visualisations statistiques attrayantes en quelques lignes de code.</a:t>
            </a:r>
            <a:endParaRPr lang="fr-FR" sz="1200" dirty="0">
              <a:solidFill>
                <a:schemeClr val="tx1"/>
              </a:solidFill>
              <a:latin typeface="Times New Roman" panose="02020603050405020304" pitchFamily="18" charset="0"/>
              <a:ea typeface="Roboto"/>
              <a:cs typeface="Times New Roman" panose="02020603050405020304" pitchFamily="18" charset="0"/>
              <a:sym typeface="Roboto"/>
            </a:endParaRPr>
          </a:p>
        </p:txBody>
      </p:sp>
      <p:pic>
        <p:nvPicPr>
          <p:cNvPr id="3" name="Image 2"/>
          <p:cNvPicPr>
            <a:picLocks noChangeAspect="1"/>
          </p:cNvPicPr>
          <p:nvPr/>
        </p:nvPicPr>
        <p:blipFill>
          <a:blip r:embed="rId3"/>
          <a:stretch>
            <a:fillRect/>
          </a:stretch>
        </p:blipFill>
        <p:spPr>
          <a:xfrm>
            <a:off x="5857152" y="3832595"/>
            <a:ext cx="2869248" cy="961136"/>
          </a:xfrm>
          <a:prstGeom prst="rect">
            <a:avLst/>
          </a:prstGeom>
          <a:ln>
            <a:noFill/>
          </a:ln>
          <a:effectLst>
            <a:softEdge rad="112500"/>
          </a:effectLst>
        </p:spPr>
      </p:pic>
      <p:pic>
        <p:nvPicPr>
          <p:cNvPr id="4" name="Image 3"/>
          <p:cNvPicPr>
            <a:picLocks noChangeAspect="1"/>
          </p:cNvPicPr>
          <p:nvPr/>
        </p:nvPicPr>
        <p:blipFill>
          <a:blip r:embed="rId4"/>
          <a:stretch>
            <a:fillRect/>
          </a:stretch>
        </p:blipFill>
        <p:spPr>
          <a:xfrm>
            <a:off x="3173594" y="3832595"/>
            <a:ext cx="2530059" cy="95371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72" name="Google Shape;972;p34"/>
          <p:cNvSpPr txBox="1">
            <a:spLocks noGrp="1"/>
          </p:cNvSpPr>
          <p:nvPr>
            <p:ph type="title"/>
          </p:nvPr>
        </p:nvSpPr>
        <p:spPr>
          <a:xfrm>
            <a:off x="1900538" y="1781378"/>
            <a:ext cx="1483500" cy="3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dirty="0">
                <a:solidFill>
                  <a:schemeClr val="lt1"/>
                </a:solidFill>
                <a:latin typeface="Roboto"/>
                <a:ea typeface="Roboto"/>
                <a:cs typeface="Roboto"/>
                <a:sym typeface="Roboto"/>
              </a:rPr>
              <a:t>Basic</a:t>
            </a:r>
            <a:endParaRPr sz="2000" b="1" dirty="0">
              <a:solidFill>
                <a:schemeClr val="lt1"/>
              </a:solidFill>
              <a:latin typeface="Roboto"/>
              <a:ea typeface="Roboto"/>
              <a:cs typeface="Roboto"/>
              <a:sym typeface="Roboto"/>
            </a:endParaRPr>
          </a:p>
        </p:txBody>
      </p:sp>
      <p:sp>
        <p:nvSpPr>
          <p:cNvPr id="994" name="Google Shape;994;p34"/>
          <p:cNvSpPr txBox="1">
            <a:spLocks noGrp="1"/>
          </p:cNvSpPr>
          <p:nvPr>
            <p:ph type="title"/>
          </p:nvPr>
        </p:nvSpPr>
        <p:spPr>
          <a:xfrm>
            <a:off x="5759837" y="1781378"/>
            <a:ext cx="1483500" cy="3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000" b="1">
                <a:solidFill>
                  <a:schemeClr val="lt1"/>
                </a:solidFill>
                <a:latin typeface="Roboto"/>
                <a:ea typeface="Roboto"/>
                <a:cs typeface="Roboto"/>
                <a:sym typeface="Roboto"/>
              </a:rPr>
              <a:t>Standard</a:t>
            </a:r>
            <a:endParaRPr sz="2000" b="1">
              <a:solidFill>
                <a:schemeClr val="lt1"/>
              </a:solidFill>
              <a:latin typeface="Roboto"/>
              <a:ea typeface="Roboto"/>
              <a:cs typeface="Roboto"/>
              <a:sym typeface="Roboto"/>
            </a:endParaRPr>
          </a:p>
        </p:txBody>
      </p:sp>
      <p:sp>
        <p:nvSpPr>
          <p:cNvPr id="999" name="Google Shape;999;p34"/>
          <p:cNvSpPr txBox="1">
            <a:spLocks noGrp="1"/>
          </p:cNvSpPr>
          <p:nvPr>
            <p:ph type="title"/>
          </p:nvPr>
        </p:nvSpPr>
        <p:spPr>
          <a:xfrm>
            <a:off x="0" y="0"/>
            <a:ext cx="9144001" cy="497434"/>
          </a:xfrm>
          <a:prstGeom prst="rect">
            <a:avLst/>
          </a:prstGeom>
        </p:spPr>
        <p:txBody>
          <a:bodyPr spcFirstLastPara="1" wrap="square" lIns="91425" tIns="91425" rIns="91425" bIns="91425" anchor="ctr" anchorCtr="0">
            <a:noAutofit/>
          </a:bodyPr>
          <a:lstStyle/>
          <a:p>
            <a:pPr lvl="0">
              <a:buSzPts val="1100"/>
            </a:pPr>
            <a:r>
              <a:rPr lang="fr-FR" b="1" dirty="0">
                <a:solidFill>
                  <a:schemeClr val="accent4">
                    <a:lumMod val="50000"/>
                  </a:schemeClr>
                </a:solidFill>
                <a:latin typeface="Times New Roman" panose="02020603050405020304" pitchFamily="18" charset="0"/>
                <a:cs typeface="Times New Roman" panose="02020603050405020304" pitchFamily="18" charset="0"/>
              </a:rPr>
              <a:t>Objectif du projet </a:t>
            </a:r>
            <a:endParaRPr b="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00" name="Google Shape;1000;p34"/>
          <p:cNvSpPr txBox="1">
            <a:spLocks noGrp="1"/>
          </p:cNvSpPr>
          <p:nvPr>
            <p:ph type="title"/>
          </p:nvPr>
        </p:nvSpPr>
        <p:spPr>
          <a:xfrm>
            <a:off x="3744225" y="1611425"/>
            <a:ext cx="1665900" cy="3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dirty="0">
                <a:solidFill>
                  <a:schemeClr val="lt1"/>
                </a:solidFill>
                <a:latin typeface="Roboto"/>
                <a:ea typeface="Roboto"/>
                <a:cs typeface="Roboto"/>
                <a:sym typeface="Roboto"/>
              </a:rPr>
              <a:t>Premium</a:t>
            </a:r>
            <a:endParaRPr sz="2500" b="1" dirty="0">
              <a:solidFill>
                <a:schemeClr val="lt1"/>
              </a:solidFill>
              <a:latin typeface="Roboto"/>
              <a:ea typeface="Roboto"/>
              <a:cs typeface="Roboto"/>
              <a:sym typeface="Roboto"/>
            </a:endParaRPr>
          </a:p>
        </p:txBody>
      </p:sp>
      <p:graphicFrame>
        <p:nvGraphicFramePr>
          <p:cNvPr id="3" name="Diagramme 2"/>
          <p:cNvGraphicFramePr/>
          <p:nvPr>
            <p:extLst>
              <p:ext uri="{D42A27DB-BD31-4B8C-83A1-F6EECF244321}">
                <p14:modId xmlns:p14="http://schemas.microsoft.com/office/powerpoint/2010/main" val="831292454"/>
              </p:ext>
            </p:extLst>
          </p:nvPr>
        </p:nvGraphicFramePr>
        <p:xfrm>
          <a:off x="0" y="775411"/>
          <a:ext cx="9092794" cy="4368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64294" y="707232"/>
            <a:ext cx="9079706" cy="4387692"/>
          </a:xfrm>
          <a:prstGeom prst="rect">
            <a:avLst/>
          </a:prstGeom>
          <a:noFill/>
        </p:spPr>
      </p:pic>
      <p:sp>
        <p:nvSpPr>
          <p:cNvPr id="5" name="Rectangle 4"/>
          <p:cNvSpPr/>
          <p:nvPr/>
        </p:nvSpPr>
        <p:spPr>
          <a:xfrm>
            <a:off x="0" y="141098"/>
            <a:ext cx="9144000" cy="461665"/>
          </a:xfrm>
          <a:prstGeom prst="rect">
            <a:avLst/>
          </a:prstGeom>
        </p:spPr>
        <p:txBody>
          <a:bodyPr wrap="square">
            <a:spAutoFit/>
          </a:bodyPr>
          <a:lstStyle/>
          <a:p>
            <a:pPr algn="ctr"/>
            <a:r>
              <a:rPr lang="fr-FR" sz="2400" b="1" dirty="0">
                <a:solidFill>
                  <a:schemeClr val="accent3">
                    <a:lumMod val="50000"/>
                  </a:schemeClr>
                </a:solidFill>
                <a:latin typeface="Times New Roman" panose="02020603050405020304" pitchFamily="18" charset="0"/>
                <a:cs typeface="Times New Roman" panose="02020603050405020304" pitchFamily="18" charset="0"/>
                <a:sym typeface="Fira Sans Extra Condensed Medium"/>
              </a:rPr>
              <a:t>Partie pratique </a:t>
            </a:r>
            <a:endParaRPr lang="fr-FR" sz="24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091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42925"/>
          </a:xfrm>
        </p:spPr>
        <p:txBody>
          <a:bodyPr/>
          <a:lstStyle/>
          <a:p>
            <a:pPr algn="ctr"/>
            <a:r>
              <a:rPr lang="fr-FR" b="1" dirty="0" smtClean="0">
                <a:solidFill>
                  <a:schemeClr val="accent3">
                    <a:lumMod val="50000"/>
                  </a:schemeClr>
                </a:solidFill>
                <a:latin typeface="Times New Roman" panose="02020603050405020304" pitchFamily="18" charset="0"/>
                <a:cs typeface="Times New Roman" panose="02020603050405020304" pitchFamily="18" charset="0"/>
              </a:rPr>
              <a:t>Partie pratique </a:t>
            </a:r>
            <a:endParaRPr lang="fr-FR"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Espace réservé du texte 2"/>
          <p:cNvSpPr>
            <a:spLocks noGrp="1"/>
          </p:cNvSpPr>
          <p:nvPr>
            <p:ph type="body" idx="1"/>
          </p:nvPr>
        </p:nvSpPr>
        <p:spPr>
          <a:xfrm>
            <a:off x="0" y="592931"/>
            <a:ext cx="9144000" cy="4550569"/>
          </a:xfrm>
        </p:spPr>
        <p:txBody>
          <a:bodyPr/>
          <a:lstStyle/>
          <a:p>
            <a:pPr marL="114300" lvl="0" indent="0">
              <a:buNone/>
            </a:pPr>
            <a:r>
              <a:rPr lang="fr-FR" b="1" dirty="0" smtClean="0">
                <a:solidFill>
                  <a:schemeClr val="accent5">
                    <a:lumMod val="75000"/>
                  </a:schemeClr>
                </a:solidFill>
                <a:latin typeface="Times New Roman" panose="02020603050405020304" pitchFamily="18" charset="0"/>
                <a:cs typeface="Times New Roman" panose="02020603050405020304" pitchFamily="18" charset="0"/>
              </a:rPr>
              <a:t>1. </a:t>
            </a:r>
            <a:r>
              <a:rPr lang="fr-FR" b="1" dirty="0" smtClean="0">
                <a:solidFill>
                  <a:schemeClr val="accent6"/>
                </a:solidFill>
                <a:latin typeface="Times New Roman" panose="02020603050405020304" pitchFamily="18" charset="0"/>
                <a:cs typeface="Times New Roman" panose="02020603050405020304" pitchFamily="18" charset="0"/>
              </a:rPr>
              <a:t>manipulation  des données: </a:t>
            </a:r>
          </a:p>
          <a:p>
            <a:pPr lvl="0">
              <a:buAutoNum type="alphaLcParenR"/>
            </a:pPr>
            <a:endParaRPr lang="fr-FR" sz="1100" dirty="0">
              <a:latin typeface="Calibri" panose="020F0502020204030204" pitchFamily="34" charset="0"/>
              <a:ea typeface="Calibri" panose="020F0502020204030204" pitchFamily="34" charset="0"/>
              <a:cs typeface="Arial" panose="020B0604020202020204" pitchFamily="34" charset="0"/>
            </a:endParaRPr>
          </a:p>
          <a:p>
            <a:pPr marL="114300" lvl="0" indent="0">
              <a:buNone/>
            </a:pPr>
            <a:endParaRPr lang="fr-FR" sz="1100" dirty="0">
              <a:latin typeface="Calibri" panose="020F0502020204030204" pitchFamily="34" charset="0"/>
              <a:ea typeface="Calibri" panose="020F0502020204030204" pitchFamily="34" charset="0"/>
              <a:cs typeface="Arial" panose="020B0604020202020204" pitchFamily="34" charset="0"/>
            </a:endParaRPr>
          </a:p>
          <a:p>
            <a:endParaRPr lang="fr-FR" dirty="0"/>
          </a:p>
        </p:txBody>
      </p:sp>
      <p:graphicFrame>
        <p:nvGraphicFramePr>
          <p:cNvPr id="4" name="Diagramme 3"/>
          <p:cNvGraphicFramePr/>
          <p:nvPr>
            <p:extLst>
              <p:ext uri="{D42A27DB-BD31-4B8C-83A1-F6EECF244321}">
                <p14:modId xmlns:p14="http://schemas.microsoft.com/office/powerpoint/2010/main" val="1875690486"/>
              </p:ext>
            </p:extLst>
          </p:nvPr>
        </p:nvGraphicFramePr>
        <p:xfrm>
          <a:off x="0" y="1164431"/>
          <a:ext cx="9144000" cy="3979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323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icing Table Infographics by Slidesgo">
  <a:themeElements>
    <a:clrScheme name="Simple Light">
      <a:dk1>
        <a:srgbClr val="000000"/>
      </a:dk1>
      <a:lt1>
        <a:srgbClr val="FFFFFF"/>
      </a:lt1>
      <a:dk2>
        <a:srgbClr val="595959"/>
      </a:dk2>
      <a:lt2>
        <a:srgbClr val="EEEEEE"/>
      </a:lt2>
      <a:accent1>
        <a:srgbClr val="FF6462"/>
      </a:accent1>
      <a:accent2>
        <a:srgbClr val="F58F8E"/>
      </a:accent2>
      <a:accent3>
        <a:srgbClr val="F1B8DB"/>
      </a:accent3>
      <a:accent4>
        <a:srgbClr val="DF85BB"/>
      </a:accent4>
      <a:accent5>
        <a:srgbClr val="A59BE0"/>
      </a:accent5>
      <a:accent6>
        <a:srgbClr val="6E5ECC"/>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1460</Words>
  <Application>Microsoft Office PowerPoint</Application>
  <PresentationFormat>Affichage à l'écran (16:9)</PresentationFormat>
  <Paragraphs>174</Paragraphs>
  <Slides>31</Slides>
  <Notes>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31</vt:i4>
      </vt:variant>
    </vt:vector>
  </HeadingPairs>
  <TitlesOfParts>
    <vt:vector size="42" baseType="lpstr">
      <vt:lpstr>Constantia</vt:lpstr>
      <vt:lpstr>Calibri</vt:lpstr>
      <vt:lpstr>Times New Roman</vt:lpstr>
      <vt:lpstr>Wingdings</vt:lpstr>
      <vt:lpstr>Roboto</vt:lpstr>
      <vt:lpstr>Arial</vt:lpstr>
      <vt:lpstr>Fira Sans Extra Condensed Medium</vt:lpstr>
      <vt:lpstr>Söhne</vt:lpstr>
      <vt:lpstr>Tahoma</vt:lpstr>
      <vt:lpstr>Georgia</vt:lpstr>
      <vt:lpstr>Pricing Table Infographics by Slidesgo</vt:lpstr>
      <vt:lpstr>Année universitaire:2023/2024 </vt:lpstr>
      <vt:lpstr>Plan </vt:lpstr>
      <vt:lpstr>Introduction </vt:lpstr>
      <vt:lpstr>Outils de base</vt:lpstr>
      <vt:lpstr>Jupyter </vt:lpstr>
      <vt:lpstr>Présentation PowerPoint</vt:lpstr>
      <vt:lpstr>Basic</vt:lpstr>
      <vt:lpstr>Présentation PowerPoint</vt:lpstr>
      <vt:lpstr>Partie pratique </vt:lpstr>
      <vt:lpstr>a) des opérations de base sur les données en utilisant Pandas (filtrage)</vt:lpstr>
      <vt:lpstr> Commentaire ( filtrage) </vt:lpstr>
      <vt:lpstr>b) Tri</vt:lpstr>
      <vt:lpstr>Commentaire (tri) :  </vt:lpstr>
      <vt:lpstr>c) Groupby </vt:lpstr>
      <vt:lpstr> Commentaire (groupe by)  </vt:lpstr>
      <vt:lpstr>2) Analyse et visualisation </vt:lpstr>
      <vt:lpstr>Commentaire (moyenne) </vt:lpstr>
      <vt:lpstr>Commentaire (Médiane)</vt:lpstr>
      <vt:lpstr>Commentaire (Ecart type) </vt:lpstr>
      <vt:lpstr>2)Visualisation des graphique   a) Matplotlib : </vt:lpstr>
      <vt:lpstr>Interprétation graphique  Matplotlib</vt:lpstr>
      <vt:lpstr>b) Seaborn </vt:lpstr>
      <vt:lpstr>Interprétation graphique Seaborn  </vt:lpstr>
      <vt:lpstr>3) Prise de décision: a +b</vt:lpstr>
      <vt:lpstr>Interprétation </vt:lpstr>
      <vt:lpstr>Partie théorique </vt:lpstr>
      <vt:lpstr>Interprétations des résultats des graphiques (Maltplotlib) </vt:lpstr>
      <vt:lpstr>Seaborn </vt:lpstr>
      <vt:lpstr>Présentation PowerPoint</vt:lpstr>
      <vt:lpstr>Conclusion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Table Infographics</dc:title>
  <dc:creator>khouloud</dc:creator>
  <cp:lastModifiedBy>DELL</cp:lastModifiedBy>
  <cp:revision>108</cp:revision>
  <dcterms:modified xsi:type="dcterms:W3CDTF">2024-01-01T16:40:35Z</dcterms:modified>
</cp:coreProperties>
</file>