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036D-2624-4D21-9D91-136035734338}" type="datetimeFigureOut">
              <a:rPr lang="fr-FR" smtClean="0"/>
              <a:t>22/08/2021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4B20-93E5-4187-902A-EBE948D4A9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07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036D-2624-4D21-9D91-136035734338}" type="datetimeFigureOut">
              <a:rPr lang="fr-FR" smtClean="0"/>
              <a:t>22/08/2021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4B20-93E5-4187-902A-EBE948D4A9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637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036D-2624-4D21-9D91-136035734338}" type="datetimeFigureOut">
              <a:rPr lang="fr-FR" smtClean="0"/>
              <a:t>22/08/2021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4B20-93E5-4187-902A-EBE948D4A9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385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036D-2624-4D21-9D91-136035734338}" type="datetimeFigureOut">
              <a:rPr lang="fr-FR" smtClean="0"/>
              <a:t>22/08/2021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4B20-93E5-4187-902A-EBE948D4A9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804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036D-2624-4D21-9D91-136035734338}" type="datetimeFigureOut">
              <a:rPr lang="fr-FR" smtClean="0"/>
              <a:t>22/08/2021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4B20-93E5-4187-902A-EBE948D4A9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7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036D-2624-4D21-9D91-136035734338}" type="datetimeFigureOut">
              <a:rPr lang="fr-FR" smtClean="0"/>
              <a:t>22/08/2021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4B20-93E5-4187-902A-EBE948D4A9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74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036D-2624-4D21-9D91-136035734338}" type="datetimeFigureOut">
              <a:rPr lang="fr-FR" smtClean="0"/>
              <a:t>22/08/2021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4B20-93E5-4187-902A-EBE948D4A9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990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036D-2624-4D21-9D91-136035734338}" type="datetimeFigureOut">
              <a:rPr lang="fr-FR" smtClean="0"/>
              <a:t>22/08/2021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4B20-93E5-4187-902A-EBE948D4A9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6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036D-2624-4D21-9D91-136035734338}" type="datetimeFigureOut">
              <a:rPr lang="fr-FR" smtClean="0"/>
              <a:t>22/08/2021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4B20-93E5-4187-902A-EBE948D4A9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036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036D-2624-4D21-9D91-136035734338}" type="datetimeFigureOut">
              <a:rPr lang="fr-FR" smtClean="0"/>
              <a:t>22/08/2021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4B20-93E5-4187-902A-EBE948D4A9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279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036D-2624-4D21-9D91-136035734338}" type="datetimeFigureOut">
              <a:rPr lang="fr-FR" smtClean="0"/>
              <a:t>22/08/2021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4B20-93E5-4187-902A-EBE948D4A9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548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5036D-2624-4D21-9D91-136035734338}" type="datetimeFigureOut">
              <a:rPr lang="fr-FR" smtClean="0"/>
              <a:t>22/08/2021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24B20-93E5-4187-902A-EBE948D4A9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596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237728"/>
              </p:ext>
            </p:extLst>
          </p:nvPr>
        </p:nvGraphicFramePr>
        <p:xfrm>
          <a:off x="735462" y="692370"/>
          <a:ext cx="180302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3021"/>
              </a:tblGrid>
              <a:tr h="135163">
                <a:tc>
                  <a:txBody>
                    <a:bodyPr/>
                    <a:lstStyle/>
                    <a:p>
                      <a:r>
                        <a:rPr lang="fr-FR" dirty="0" smtClean="0"/>
                        <a:t>Membre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Mem</a:t>
                      </a:r>
                      <a:r>
                        <a:rPr lang="fr-FR" dirty="0" smtClean="0"/>
                        <a:t>-id</a:t>
                      </a:r>
                    </a:p>
                    <a:p>
                      <a:r>
                        <a:rPr lang="fr-FR" dirty="0" smtClean="0"/>
                        <a:t>Last-Name</a:t>
                      </a:r>
                    </a:p>
                    <a:p>
                      <a:r>
                        <a:rPr lang="fr-FR" dirty="0" smtClean="0"/>
                        <a:t>First-Name</a:t>
                      </a:r>
                    </a:p>
                    <a:p>
                      <a:r>
                        <a:rPr lang="fr-FR" dirty="0" err="1" smtClean="0"/>
                        <a:t>Adress</a:t>
                      </a:r>
                      <a:endParaRPr lang="fr-FR" dirty="0" smtClean="0"/>
                    </a:p>
                    <a:p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Date-of-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</a:t>
                      </a: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942216"/>
              </p:ext>
            </p:extLst>
          </p:nvPr>
        </p:nvGraphicFramePr>
        <p:xfrm>
          <a:off x="7990006" y="3489403"/>
          <a:ext cx="1803021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3021"/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 smtClean="0"/>
                        <a:t>Coach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Last-Name</a:t>
                      </a:r>
                    </a:p>
                    <a:p>
                      <a:r>
                        <a:rPr lang="fr-FR" dirty="0" smtClean="0"/>
                        <a:t>First-Name</a:t>
                      </a:r>
                    </a:p>
                    <a:p>
                      <a:r>
                        <a:rPr lang="fr-FR" dirty="0" smtClean="0"/>
                        <a:t>Age</a:t>
                      </a:r>
                    </a:p>
                    <a:p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specialty</a:t>
                      </a:r>
                      <a:endParaRPr lang="fr-FR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731024"/>
              </p:ext>
            </p:extLst>
          </p:nvPr>
        </p:nvGraphicFramePr>
        <p:xfrm>
          <a:off x="735462" y="4038043"/>
          <a:ext cx="1803021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3021"/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 smtClean="0"/>
                        <a:t>Session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Soprt</a:t>
                      </a:r>
                      <a:r>
                        <a:rPr lang="fr-FR" dirty="0" smtClean="0"/>
                        <a:t>-id</a:t>
                      </a:r>
                    </a:p>
                    <a:p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schedule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982539"/>
              </p:ext>
            </p:extLst>
          </p:nvPr>
        </p:nvGraphicFramePr>
        <p:xfrm>
          <a:off x="7990005" y="1008759"/>
          <a:ext cx="1803021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3021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Gymnase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Name</a:t>
                      </a:r>
                    </a:p>
                    <a:p>
                      <a:r>
                        <a:rPr lang="fr-FR" dirty="0" err="1" smtClean="0"/>
                        <a:t>Adress</a:t>
                      </a:r>
                      <a:r>
                        <a:rPr lang="fr-FR" dirty="0" smtClean="0"/>
                        <a:t>-Gym</a:t>
                      </a:r>
                    </a:p>
                    <a:p>
                      <a:r>
                        <a:rPr lang="fr-FR" dirty="0" smtClean="0"/>
                        <a:t>Phone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Connecteur droit 8"/>
          <p:cNvCxnSpPr/>
          <p:nvPr/>
        </p:nvCxnSpPr>
        <p:spPr>
          <a:xfrm>
            <a:off x="843887" y="1434050"/>
            <a:ext cx="9015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2770496" y="1651379"/>
            <a:ext cx="5104262" cy="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2769948" y="17109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7641397" y="16964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*</a:t>
            </a:r>
            <a:endParaRPr lang="fr-FR" dirty="0"/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1745397" y="3069810"/>
            <a:ext cx="0" cy="968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>
            <a:off x="2770496" y="4540963"/>
            <a:ext cx="5104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2653731" y="454096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1..2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1678257" y="36687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  <a:r>
              <a:rPr lang="fr-FR" dirty="0" smtClean="0"/>
              <a:t>..2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1678257" y="30698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4264924" y="1065116"/>
            <a:ext cx="115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register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88352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29</Words>
  <Application>Microsoft Office PowerPoint</Application>
  <PresentationFormat>Grand écran</PresentationFormat>
  <Paragraphs>25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KHOULOUD</dc:creator>
  <cp:lastModifiedBy>KHOULOUD</cp:lastModifiedBy>
  <cp:revision>2</cp:revision>
  <dcterms:created xsi:type="dcterms:W3CDTF">2021-08-21T22:23:56Z</dcterms:created>
  <dcterms:modified xsi:type="dcterms:W3CDTF">2021-08-21T22:36:18Z</dcterms:modified>
</cp:coreProperties>
</file>