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D51CB-2B35-4BC3-9C4A-73695A4D6A0B}" v="353" dt="2023-03-25T23:30:25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9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3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4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65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40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6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5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fr-FR" dirty="0" err="1">
                <a:cs typeface="Aharoni"/>
              </a:rPr>
              <a:t>Welcome</a:t>
            </a:r>
            <a:endParaRPr lang="fr-FR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b="1" dirty="0"/>
              <a:t>To </a:t>
            </a:r>
            <a:r>
              <a:rPr lang="fr-FR" b="1" dirty="0" err="1"/>
              <a:t>my</a:t>
            </a:r>
            <a:r>
              <a:rPr lang="fr-FR" b="1" dirty="0"/>
              <a:t> book store application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6A7D33-CFCE-3A13-2B0E-7EB845C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 err="1">
                <a:cs typeface="Aharoni"/>
              </a:rPr>
              <a:t>My</a:t>
            </a:r>
            <a:r>
              <a:rPr lang="fr-FR" sz="4800" dirty="0">
                <a:cs typeface="Aharoni"/>
              </a:rPr>
              <a:t> App Topic</a:t>
            </a: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D9DB0-0CE9-C70E-EAA9-2C7C5FE8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 dirty="0"/>
              <a:t>A MERN STACK CRUD application </a:t>
            </a:r>
            <a:r>
              <a:rPr lang="fr-FR" sz="4400" dirty="0" err="1"/>
              <a:t>created</a:t>
            </a:r>
            <a:r>
              <a:rPr lang="fr-FR" sz="4400" dirty="0"/>
              <a:t> in </a:t>
            </a:r>
            <a:r>
              <a:rPr lang="fr-FR" sz="4400" dirty="0" err="1"/>
              <a:t>which</a:t>
            </a:r>
            <a:r>
              <a:rPr lang="fr-FR" sz="4400" dirty="0"/>
              <a:t> </a:t>
            </a:r>
            <a:r>
              <a:rPr lang="fr-FR" sz="4400" dirty="0" err="1"/>
              <a:t>everyone</a:t>
            </a:r>
            <a:r>
              <a:rPr lang="fr-FR" sz="4400" dirty="0"/>
              <a:t> can use </a:t>
            </a:r>
            <a:r>
              <a:rPr lang="fr-FR" sz="4400" dirty="0" err="1"/>
              <a:t>it</a:t>
            </a:r>
            <a:r>
              <a:rPr lang="fr-FR" sz="4400" dirty="0"/>
              <a:t> to </a:t>
            </a:r>
            <a:r>
              <a:rPr lang="fr-FR" sz="4400" dirty="0" err="1"/>
              <a:t>add</a:t>
            </a:r>
            <a:r>
              <a:rPr lang="fr-FR" sz="4400" dirty="0"/>
              <a:t> , </a:t>
            </a:r>
            <a:r>
              <a:rPr lang="fr-FR" sz="4400" dirty="0" err="1"/>
              <a:t>delete</a:t>
            </a:r>
            <a:r>
              <a:rPr lang="fr-FR" sz="4400" dirty="0"/>
              <a:t> or update books.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0B63CC-47F9-8ED4-B81A-49BB0D57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FFFFFF"/>
                </a:solidFill>
                <a:cs typeface="Aharoni"/>
              </a:rPr>
              <a:t>ADD PRODUCT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E436D-6EFA-F35D-9B92-8D049A4F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4800" dirty="0"/>
              <a:t>You can </a:t>
            </a:r>
            <a:r>
              <a:rPr lang="fr-FR" sz="4800" dirty="0" err="1"/>
              <a:t>add</a:t>
            </a:r>
            <a:r>
              <a:rPr lang="fr-FR" sz="4800" dirty="0"/>
              <a:t> books by </a:t>
            </a:r>
            <a:r>
              <a:rPr lang="fr-FR" sz="4800" dirty="0" err="1"/>
              <a:t>entering</a:t>
            </a:r>
            <a:r>
              <a:rPr lang="fr-FR" sz="4800" dirty="0"/>
              <a:t> information: </a:t>
            </a:r>
            <a:r>
              <a:rPr lang="fr-FR" sz="4800" dirty="0" err="1"/>
              <a:t>name</a:t>
            </a:r>
            <a:r>
              <a:rPr lang="fr-FR" sz="4800" dirty="0"/>
              <a:t>, </a:t>
            </a:r>
            <a:r>
              <a:rPr lang="fr-FR" sz="4800" dirty="0" err="1"/>
              <a:t>author</a:t>
            </a:r>
            <a:r>
              <a:rPr lang="fr-FR" sz="4800" dirty="0"/>
              <a:t> , description , </a:t>
            </a:r>
            <a:r>
              <a:rPr lang="fr-FR" sz="4800" dirty="0" err="1"/>
              <a:t>price</a:t>
            </a:r>
            <a:r>
              <a:rPr lang="fr-FR" sz="4800" dirty="0"/>
              <a:t> and image 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12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91E1F0-A5D0-DA68-E774-3A79A739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BOOKS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369B-4841-8E71-B99D-B1087F07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kern="1200" dirty="0">
                <a:latin typeface="+mn-lt"/>
                <a:ea typeface="+mn-ea"/>
                <a:cs typeface="+mn-cs"/>
              </a:rPr>
              <a:t>You can Update information or delete the book.</a:t>
            </a:r>
            <a:endParaRPr lang="en-US" sz="4000" kern="1200" dirty="0">
              <a:latin typeface="+mn-l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04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490957-B907-B3E0-3C13-95408751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Aharoni"/>
              </a:rPr>
              <a:t>The aim of my application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5516D-3190-11E6-13DF-5F587F35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b="1" dirty="0"/>
              <a:t>The </a:t>
            </a:r>
            <a:r>
              <a:rPr lang="fr-FR" sz="4000" b="1" dirty="0" err="1"/>
              <a:t>purpose</a:t>
            </a:r>
            <a:r>
              <a:rPr lang="fr-FR" sz="4000" dirty="0"/>
              <a:t> :</a:t>
            </a:r>
            <a:r>
              <a:rPr lang="fr-FR" sz="4000" dirty="0" err="1">
                <a:ea typeface="+mn-lt"/>
                <a:cs typeface="+mn-lt"/>
              </a:rPr>
              <a:t>a</a:t>
            </a:r>
            <a:r>
              <a:rPr lang="fr-FR" sz="4000" dirty="0">
                <a:ea typeface="+mn-lt"/>
                <a:cs typeface="+mn-lt"/>
              </a:rPr>
              <a:t> user can </a:t>
            </a:r>
            <a:r>
              <a:rPr lang="fr-FR" sz="4000" dirty="0" err="1">
                <a:ea typeface="+mn-lt"/>
                <a:cs typeface="+mn-lt"/>
              </a:rPr>
              <a:t>search</a:t>
            </a:r>
            <a:r>
              <a:rPr lang="fr-FR" sz="4000" dirty="0">
                <a:ea typeface="+mn-lt"/>
                <a:cs typeface="+mn-lt"/>
              </a:rPr>
              <a:t> for a book of </a:t>
            </a:r>
            <a:r>
              <a:rPr lang="fr-FR" sz="4000" dirty="0" err="1">
                <a:ea typeface="+mn-lt"/>
                <a:cs typeface="+mn-lt"/>
              </a:rPr>
              <a:t>his</a:t>
            </a:r>
            <a:r>
              <a:rPr lang="fr-FR" sz="4000" dirty="0">
                <a:ea typeface="+mn-lt"/>
                <a:cs typeface="+mn-lt"/>
              </a:rPr>
              <a:t> </a:t>
            </a:r>
            <a:r>
              <a:rPr lang="fr-FR" sz="4000" dirty="0" err="1">
                <a:ea typeface="+mn-lt"/>
                <a:cs typeface="+mn-lt"/>
              </a:rPr>
              <a:t>choice</a:t>
            </a:r>
            <a:r>
              <a:rPr lang="fr-FR" sz="4000" dirty="0">
                <a:ea typeface="+mn-lt"/>
                <a:cs typeface="+mn-lt"/>
              </a:rPr>
              <a:t> by </a:t>
            </a:r>
            <a:r>
              <a:rPr lang="fr-FR" sz="4000" dirty="0" err="1">
                <a:ea typeface="+mn-lt"/>
                <a:cs typeface="+mn-lt"/>
              </a:rPr>
              <a:t>selecting</a:t>
            </a:r>
            <a:r>
              <a:rPr lang="fr-FR" sz="4000" dirty="0">
                <a:ea typeface="+mn-lt"/>
                <a:cs typeface="+mn-lt"/>
              </a:rPr>
              <a:t> </a:t>
            </a:r>
            <a:r>
              <a:rPr lang="fr-FR" sz="4000" dirty="0" err="1">
                <a:ea typeface="+mn-lt"/>
                <a:cs typeface="+mn-lt"/>
              </a:rPr>
              <a:t>category</a:t>
            </a:r>
            <a:r>
              <a:rPr lang="fr-FR" sz="4000" dirty="0">
                <a:ea typeface="+mn-lt"/>
                <a:cs typeface="+mn-lt"/>
              </a:rPr>
              <a:t> and </a:t>
            </a:r>
            <a:r>
              <a:rPr lang="fr-FR" sz="4000" dirty="0" err="1">
                <a:ea typeface="+mn-lt"/>
                <a:cs typeface="+mn-lt"/>
              </a:rPr>
              <a:t>title</a:t>
            </a:r>
            <a:r>
              <a:rPr lang="fr-FR" sz="4000" dirty="0">
                <a:ea typeface="+mn-lt"/>
                <a:cs typeface="+mn-lt"/>
              </a:rPr>
              <a:t>. </a:t>
            </a:r>
            <a:r>
              <a:rPr lang="fr-FR" sz="4000" dirty="0" err="1">
                <a:ea typeface="+mn-lt"/>
                <a:cs typeface="+mn-lt"/>
              </a:rPr>
              <a:t>Then</a:t>
            </a:r>
            <a:r>
              <a:rPr lang="fr-FR" sz="4000" dirty="0">
                <a:ea typeface="+mn-lt"/>
                <a:cs typeface="+mn-lt"/>
              </a:rPr>
              <a:t> a select </a:t>
            </a:r>
            <a:r>
              <a:rPr lang="fr-FR" sz="4000" dirty="0" err="1">
                <a:ea typeface="+mn-lt"/>
                <a:cs typeface="+mn-lt"/>
              </a:rPr>
              <a:t>query</a:t>
            </a:r>
            <a:r>
              <a:rPr lang="fr-FR" sz="4000" dirty="0">
                <a:ea typeface="+mn-lt"/>
                <a:cs typeface="+mn-lt"/>
              </a:rPr>
              <a:t> </a:t>
            </a:r>
            <a:r>
              <a:rPr lang="fr-FR" sz="4000" dirty="0" err="1">
                <a:ea typeface="+mn-lt"/>
                <a:cs typeface="+mn-lt"/>
              </a:rPr>
              <a:t>is</a:t>
            </a:r>
            <a:r>
              <a:rPr lang="fr-FR" sz="4000" dirty="0">
                <a:ea typeface="+mn-lt"/>
                <a:cs typeface="+mn-lt"/>
              </a:rPr>
              <a:t> </a:t>
            </a:r>
            <a:r>
              <a:rPr lang="fr-FR" sz="4000" dirty="0" err="1">
                <a:ea typeface="+mn-lt"/>
                <a:cs typeface="+mn-lt"/>
              </a:rPr>
              <a:t>used</a:t>
            </a:r>
            <a:r>
              <a:rPr lang="fr-FR" sz="4000" dirty="0">
                <a:ea typeface="+mn-lt"/>
                <a:cs typeface="+mn-lt"/>
              </a:rPr>
              <a:t> to </a:t>
            </a:r>
            <a:r>
              <a:rPr lang="fr-FR" sz="4000" dirty="0" err="1">
                <a:ea typeface="+mn-lt"/>
                <a:cs typeface="+mn-lt"/>
              </a:rPr>
              <a:t>retrieve</a:t>
            </a:r>
            <a:r>
              <a:rPr lang="fr-FR" sz="4000" dirty="0">
                <a:ea typeface="+mn-lt"/>
                <a:cs typeface="+mn-lt"/>
              </a:rPr>
              <a:t> data </a:t>
            </a:r>
            <a:r>
              <a:rPr lang="fr-FR" sz="4000" dirty="0" err="1">
                <a:ea typeface="+mn-lt"/>
                <a:cs typeface="+mn-lt"/>
              </a:rPr>
              <a:t>from</a:t>
            </a:r>
            <a:r>
              <a:rPr lang="fr-FR" sz="4000" dirty="0">
                <a:ea typeface="+mn-lt"/>
                <a:cs typeface="+mn-lt"/>
              </a:rPr>
              <a:t> the </a:t>
            </a:r>
            <a:r>
              <a:rPr lang="fr-FR" sz="4000" dirty="0" err="1">
                <a:ea typeface="+mn-lt"/>
                <a:cs typeface="+mn-lt"/>
              </a:rPr>
              <a:t>database</a:t>
            </a:r>
            <a:r>
              <a:rPr lang="fr-FR" sz="4000" dirty="0">
                <a:ea typeface="+mn-lt"/>
                <a:cs typeface="+mn-lt"/>
              </a:rPr>
              <a:t> and display the </a:t>
            </a:r>
            <a:r>
              <a:rPr lang="fr-FR" sz="4000" dirty="0" err="1">
                <a:ea typeface="+mn-lt"/>
                <a:cs typeface="+mn-lt"/>
              </a:rPr>
              <a:t>selected</a:t>
            </a:r>
            <a:r>
              <a:rPr lang="fr-FR" sz="4000" dirty="0">
                <a:ea typeface="+mn-lt"/>
                <a:cs typeface="+mn-lt"/>
              </a:rPr>
              <a:t> information.</a:t>
            </a:r>
            <a:endParaRPr lang="fr-FR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983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Banded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ShapesVTI</vt:lpstr>
      <vt:lpstr>Welcome</vt:lpstr>
      <vt:lpstr>My App Topic</vt:lpstr>
      <vt:lpstr>ADD PRODUCT </vt:lpstr>
      <vt:lpstr>BOOKS </vt:lpstr>
      <vt:lpstr>The aim of my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101</cp:revision>
  <dcterms:created xsi:type="dcterms:W3CDTF">2023-03-25T22:55:08Z</dcterms:created>
  <dcterms:modified xsi:type="dcterms:W3CDTF">2023-03-25T23:31:28Z</dcterms:modified>
</cp:coreProperties>
</file>