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4" r:id="rId3"/>
    <p:sldId id="325" r:id="rId4"/>
    <p:sldId id="326" r:id="rId5"/>
    <p:sldId id="327" r:id="rId6"/>
    <p:sldId id="329" r:id="rId7"/>
    <p:sldId id="331" r:id="rId8"/>
    <p:sldId id="332" r:id="rId9"/>
    <p:sldId id="333" r:id="rId10"/>
    <p:sldId id="330" r:id="rId11"/>
    <p:sldId id="328" r:id="rId12"/>
    <p:sldId id="334" r:id="rId13"/>
    <p:sldId id="335" r:id="rId14"/>
    <p:sldId id="336" r:id="rId15"/>
    <p:sldId id="338" r:id="rId16"/>
    <p:sldId id="339" r:id="rId17"/>
    <p:sldId id="340" r:id="rId18"/>
    <p:sldId id="341" r:id="rId19"/>
    <p:sldId id="342" r:id="rId20"/>
    <p:sldId id="344" r:id="rId21"/>
    <p:sldId id="343" r:id="rId22"/>
    <p:sldId id="345" r:id="rId23"/>
    <p:sldId id="346" r:id="rId2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6B2A9F1-330D-4BAC-A3E8-6A83863E232D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E3959-7A99-4C0A-817D-5E280B7024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92C6B-80F0-4DA1-9390-F8F9A3D9265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4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80978-A08C-49AE-90C3-74ED8016CDB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4B64-0307-4C1F-B286-51BBBEBBB59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1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0A9C2-4362-4895-BC8A-23EF4169BC2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24E18-0C43-417C-81C2-56D6AC3E6DD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69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20EBB-34B7-46DC-8139-4930AB939B1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9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7123F-B31C-4442-A407-C8FB722C9D8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94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9BAA3-EB53-4545-BB48-8E213B445F4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9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AE3B5-689E-4D8C-A129-C723CF833BD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38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0CBAF-C272-4D2B-B512-790D32147F0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6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8174C-2C19-4E17-82AC-0AC47926D81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7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B5B219-289D-4C26-BD0A-1C3FF3C467C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772816"/>
            <a:ext cx="8604738" cy="1143000"/>
          </a:xfrm>
        </p:spPr>
        <p:txBody>
          <a:bodyPr/>
          <a:lstStyle/>
          <a:p>
            <a:pPr eaLnBrk="1" hangingPunct="1"/>
            <a:r>
              <a:rPr lang="pt-BR" sz="3600" dirty="0">
                <a:solidFill>
                  <a:srgbClr val="FF781D"/>
                </a:solidFill>
                <a:cs typeface="Arial" charset="0"/>
              </a:rPr>
              <a:t>Disciplina: </a:t>
            </a:r>
            <a:r>
              <a:rPr lang="pt-BR" sz="3600" dirty="0">
                <a:solidFill>
                  <a:srgbClr val="FF781D"/>
                </a:solidFill>
              </a:rPr>
              <a:t>Técnicas de programação para Games</a:t>
            </a:r>
            <a:endParaRPr lang="pt-BR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356992"/>
            <a:ext cx="6400800" cy="3095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b="1" dirty="0"/>
              <a:t>PÓS-GRADUAÇÃO EM GAMES</a:t>
            </a:r>
          </a:p>
          <a:p>
            <a:pPr eaLnBrk="1" hangingPunct="1">
              <a:lnSpc>
                <a:spcPct val="90000"/>
              </a:lnSpc>
            </a:pPr>
            <a:endParaRPr lang="en-US" sz="16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Diretoria de Pós-graduação e Pesquisa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Centro Universitário Senac</a:t>
            </a:r>
          </a:p>
          <a:p>
            <a:pPr eaLnBrk="1" hangingPunct="1">
              <a:lnSpc>
                <a:spcPct val="90000"/>
              </a:lnSpc>
            </a:pPr>
            <a:endParaRPr lang="pt-BR" sz="18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Prof. M. Sc. Adilson Lopes Khouri </a:t>
            </a:r>
            <a:br>
              <a:rPr lang="pt-BR" sz="2000" dirty="0"/>
            </a:br>
            <a:r>
              <a:rPr lang="pt-BR" sz="2000" dirty="0"/>
              <a:t>adilson.Khouri.usp@gmail.com</a:t>
            </a:r>
            <a:br>
              <a:rPr lang="pt-BR" sz="2000" dirty="0"/>
            </a:br>
            <a:endParaRPr lang="pt-BR" sz="2000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</p:txBody>
      </p:sp>
      <p:pic>
        <p:nvPicPr>
          <p:cNvPr id="5" name="Imagem 4" descr="cid:image001.png@01D14871.F66FA0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648"/>
            <a:ext cx="18383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Ligada Simples: deleção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039E9-E079-447D-A3E7-AE555EB1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4" y="2271857"/>
            <a:ext cx="7228571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5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Ligada Simples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B3693-9009-43CF-9B53-4B9CE332ECFF}"/>
              </a:ext>
            </a:extLst>
          </p:cNvPr>
          <p:cNvSpPr txBox="1"/>
          <p:nvPr/>
        </p:nvSpPr>
        <p:spPr>
          <a:xfrm>
            <a:off x="899592" y="126876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Programar com os alunos em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Mostrar complexidade</a:t>
            </a:r>
          </a:p>
        </p:txBody>
      </p:sp>
    </p:spTree>
    <p:extLst>
      <p:ext uri="{BB962C8B-B14F-4D97-AF65-F5344CB8AC3E}">
        <p14:creationId xmlns:p14="http://schemas.microsoft.com/office/powerpoint/2010/main" val="154509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Duplamente Ligada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EBE16-A655-4C6D-A952-5F1983B45FEF}"/>
              </a:ext>
            </a:extLst>
          </p:cNvPr>
          <p:cNvSpPr txBox="1"/>
          <p:nvPr/>
        </p:nvSpPr>
        <p:spPr>
          <a:xfrm>
            <a:off x="899592" y="1268760"/>
            <a:ext cx="6696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listas duplamente encadeadas seguem o mesmo raciocínio de listas encadeadas simples... São estruturas dinâmicas que permitem flexibilidade na criação de novos elementos.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Possuem como  diferencial um encadeamento extra para o nó anterior além do seguinte. Isso permite percorrer com facilidade os nós da lista em ambos os sentidos.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71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Duplamente Ligada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64085-E9AE-4778-ACA7-014443019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6" y="2542817"/>
            <a:ext cx="8642668" cy="17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9512" y="131763"/>
            <a:ext cx="85688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Duplamente Ligada: inserção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C82A7-F447-47C6-A47A-0AE96527F9AC}"/>
              </a:ext>
            </a:extLst>
          </p:cNvPr>
          <p:cNvSpPr txBox="1"/>
          <p:nvPr/>
        </p:nvSpPr>
        <p:spPr>
          <a:xfrm>
            <a:off x="899592" y="1268760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Há quatro casos para inserção, variando de acordo com a posição do nó na lista: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i) Novo </a:t>
            </a:r>
            <a:r>
              <a:rPr lang="pt-BR" dirty="0" err="1"/>
              <a:t>head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ii</a:t>
            </a:r>
            <a:r>
              <a:rPr lang="pt-BR" dirty="0"/>
              <a:t>) Após um nó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iii</a:t>
            </a:r>
            <a:r>
              <a:rPr lang="pt-BR" dirty="0"/>
              <a:t>) Antes de um nó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iv</a:t>
            </a:r>
            <a:r>
              <a:rPr lang="pt-BR" dirty="0"/>
              <a:t>) último elemento da lista</a:t>
            </a:r>
          </a:p>
        </p:txBody>
      </p:sp>
    </p:spTree>
    <p:extLst>
      <p:ext uri="{BB962C8B-B14F-4D97-AF65-F5344CB8AC3E}">
        <p14:creationId xmlns:p14="http://schemas.microsoft.com/office/powerpoint/2010/main" val="130310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31763"/>
            <a:ext cx="8748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Duplamente Ligada: inserção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BC1A1-8772-45DB-BAE5-3A218951A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2010679"/>
            <a:ext cx="8892480" cy="28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1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31763"/>
            <a:ext cx="8748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Duplamente Ligada: inserção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53B3E-FC63-4C3B-BFA4-2F5D7F767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9924"/>
            <a:ext cx="9144000" cy="23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6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31763"/>
            <a:ext cx="8748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Duplamente Ligada: inserção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01842-4827-4463-A6AF-749ADE827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4" y="2056953"/>
            <a:ext cx="8748346" cy="2744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720167-74B9-4195-8492-60F70E712C49}"/>
              </a:ext>
            </a:extLst>
          </p:cNvPr>
          <p:cNvSpPr txBox="1"/>
          <p:nvPr/>
        </p:nvSpPr>
        <p:spPr>
          <a:xfrm>
            <a:off x="827584" y="119675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Inserindo após: “B”</a:t>
            </a:r>
          </a:p>
        </p:txBody>
      </p:sp>
    </p:spTree>
    <p:extLst>
      <p:ext uri="{BB962C8B-B14F-4D97-AF65-F5344CB8AC3E}">
        <p14:creationId xmlns:p14="http://schemas.microsoft.com/office/powerpoint/2010/main" val="168847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31763"/>
            <a:ext cx="8748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Duplamente Ligada: inserção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01842-4827-4463-A6AF-749ADE827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4" y="2056953"/>
            <a:ext cx="8748346" cy="2744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4E83B6-559A-45FC-9698-8D4278398511}"/>
              </a:ext>
            </a:extLst>
          </p:cNvPr>
          <p:cNvSpPr txBox="1"/>
          <p:nvPr/>
        </p:nvSpPr>
        <p:spPr>
          <a:xfrm>
            <a:off x="827584" y="119675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Inserindo antes de: “C”</a:t>
            </a:r>
          </a:p>
        </p:txBody>
      </p:sp>
    </p:spTree>
    <p:extLst>
      <p:ext uri="{BB962C8B-B14F-4D97-AF65-F5344CB8AC3E}">
        <p14:creationId xmlns:p14="http://schemas.microsoft.com/office/powerpoint/2010/main" val="410292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31763"/>
            <a:ext cx="8748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Duplamente Ligada: deleção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C720A-C107-4A34-8D62-CD11FD5FC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778094"/>
            <a:ext cx="7658100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B9588-577B-4759-A799-FA638DB83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8875"/>
            <a:ext cx="625792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A1D67-A71B-4D9D-B717-9E2F28A6E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917856"/>
            <a:ext cx="3990975" cy="1762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1D330C-A725-4575-ACDE-52B44BA72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38550"/>
            <a:ext cx="45529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1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Conteúdo Programático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41809"/>
              </p:ext>
            </p:extLst>
          </p:nvPr>
        </p:nvGraphicFramePr>
        <p:xfrm>
          <a:off x="1007604" y="836712"/>
          <a:ext cx="7128792" cy="5778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9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Sessão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Conteúdo 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12/04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XP e banco de dados</a:t>
                      </a:r>
                      <a:endParaRPr lang="pt-BR" sz="14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17/04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ntrodução de estruturas de dados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19/04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Matrizes e Ordenação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24/04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Recursão - fatoriais, Fibonacci, busca binária, busca ternária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26/04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Lista Ligada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Pilha, Fila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Árvore Binária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Octrees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2412746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8974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33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Duplamente Ligada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B3693-9009-43CF-9B53-4B9CE332ECFF}"/>
              </a:ext>
            </a:extLst>
          </p:cNvPr>
          <p:cNvSpPr txBox="1"/>
          <p:nvPr/>
        </p:nvSpPr>
        <p:spPr>
          <a:xfrm>
            <a:off x="899592" y="126876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Programar com os alunos em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Mostrar complexidade</a:t>
            </a:r>
          </a:p>
        </p:txBody>
      </p:sp>
    </p:spTree>
    <p:extLst>
      <p:ext uri="{BB962C8B-B14F-4D97-AF65-F5344CB8AC3E}">
        <p14:creationId xmlns:p14="http://schemas.microsoft.com/office/powerpoint/2010/main" val="200725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9512" y="131763"/>
            <a:ext cx="85688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Circular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C82A7-F447-47C6-A47A-0AE96527F9AC}"/>
              </a:ext>
            </a:extLst>
          </p:cNvPr>
          <p:cNvSpPr txBox="1"/>
          <p:nvPr/>
        </p:nvSpPr>
        <p:spPr>
          <a:xfrm>
            <a:off x="899592" y="1268760"/>
            <a:ext cx="6696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Listas ligadas podem ser circulares, onde o último nó aponta para o primeiro ao invés de apontar para: “</a:t>
            </a:r>
            <a:r>
              <a:rPr lang="pt-BR" dirty="0" err="1"/>
              <a:t>null</a:t>
            </a:r>
            <a:r>
              <a:rPr lang="pt-BR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Normalmente usadas para implementar filas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Usadas pelo OS para alocar recursos por um período de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15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9512" y="131763"/>
            <a:ext cx="85688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Circular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C82A7-F447-47C6-A47A-0AE96527F9AC}"/>
              </a:ext>
            </a:extLst>
          </p:cNvPr>
          <p:cNvSpPr txBox="1"/>
          <p:nvPr/>
        </p:nvSpPr>
        <p:spPr>
          <a:xfrm>
            <a:off x="899592" y="1268760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nó, operações de deleção e inserção são como no caso da lista simples usando os nós de </a:t>
            </a:r>
            <a:r>
              <a:rPr lang="pt-BR" dirty="0" err="1"/>
              <a:t>head</a:t>
            </a:r>
            <a:r>
              <a:rPr lang="pt-BR" dirty="0"/>
              <a:t> e </a:t>
            </a:r>
            <a:r>
              <a:rPr lang="pt-BR" dirty="0" err="1"/>
              <a:t>tail</a:t>
            </a:r>
            <a:r>
              <a:rPr lang="pt-BR" dirty="0"/>
              <a:t> para gerenciar a 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5237F-442C-408A-9AC1-142CB714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29" y="3933056"/>
            <a:ext cx="60198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68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Circular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B3693-9009-43CF-9B53-4B9CE332ECFF}"/>
              </a:ext>
            </a:extLst>
          </p:cNvPr>
          <p:cNvSpPr txBox="1"/>
          <p:nvPr/>
        </p:nvSpPr>
        <p:spPr>
          <a:xfrm>
            <a:off x="899592" y="126876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Programar com os alunos em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Mostrar complexidade</a:t>
            </a:r>
          </a:p>
        </p:txBody>
      </p:sp>
    </p:spTree>
    <p:extLst>
      <p:ext uri="{BB962C8B-B14F-4D97-AF65-F5344CB8AC3E}">
        <p14:creationId xmlns:p14="http://schemas.microsoft.com/office/powerpoint/2010/main" val="165299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Array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 x Estruturas Dinâmicas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EBE16-A655-4C6D-A952-5F1983B45FEF}"/>
              </a:ext>
            </a:extLst>
          </p:cNvPr>
          <p:cNvSpPr txBox="1"/>
          <p:nvPr/>
        </p:nvSpPr>
        <p:spPr>
          <a:xfrm>
            <a:off x="899592" y="1268760"/>
            <a:ext cx="6696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Arrays</a:t>
            </a:r>
            <a:r>
              <a:rPr lang="pt-BR" dirty="0"/>
              <a:t> são excelentes estruturas de dados, infelizmente tem tamanho fixo. Essa limitação nos obriga a saber o tamanho total a ser alocado previamente ou devemos copiar o </a:t>
            </a:r>
            <a:r>
              <a:rPr lang="pt-BR" dirty="0" err="1"/>
              <a:t>array</a:t>
            </a:r>
            <a:r>
              <a:rPr lang="pt-BR" dirty="0"/>
              <a:t> para um </a:t>
            </a:r>
            <a:r>
              <a:rPr lang="pt-BR" dirty="0" err="1"/>
              <a:t>array</a:t>
            </a:r>
            <a:r>
              <a:rPr lang="pt-BR" dirty="0"/>
              <a:t> maior sempre que o tamanho estourar.</a:t>
            </a:r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evitar esse problema existem estruturas de dados dinâmicas. Onde não há necessidade de alocar memória previamente ou recopiar a estrutura toda para uma nova. Elas crescem a medida que tamanho é solicitado</a:t>
            </a:r>
          </a:p>
        </p:txBody>
      </p:sp>
    </p:spTree>
    <p:extLst>
      <p:ext uri="{BB962C8B-B14F-4D97-AF65-F5344CB8AC3E}">
        <p14:creationId xmlns:p14="http://schemas.microsoft.com/office/powerpoint/2010/main" val="31320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Ligada Simples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EBE16-A655-4C6D-A952-5F1983B45FEF}"/>
              </a:ext>
            </a:extLst>
          </p:cNvPr>
          <p:cNvSpPr txBox="1"/>
          <p:nvPr/>
        </p:nvSpPr>
        <p:spPr>
          <a:xfrm>
            <a:off x="899592" y="1268760"/>
            <a:ext cx="6696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primeira estrutura de dados dinâmica que iremos estudar é a lista ligada com encadeamento simples.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Consiste em um conjunto de nós, cada nó armazena dados e um ponteiro com a posição em memória do próximo nó.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 novo nó a estrutura aloca memória extra para ele e encadeia no restante da 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início a lista é vazia com apenas um ponteiro para NULL, ao adicionar o primeiro nó, alocamos memória e fazemos o último nó da lista apontar para o novo nó.</a:t>
            </a:r>
          </a:p>
        </p:txBody>
      </p:sp>
    </p:spTree>
    <p:extLst>
      <p:ext uri="{BB962C8B-B14F-4D97-AF65-F5344CB8AC3E}">
        <p14:creationId xmlns:p14="http://schemas.microsoft.com/office/powerpoint/2010/main" val="102154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Ligada Simples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49F99-4F50-4DC0-84AE-76C12B0DA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7" y="2492896"/>
            <a:ext cx="7819401" cy="17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6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Ligada Simples: inserção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C82A7-F447-47C6-A47A-0AE96527F9AC}"/>
              </a:ext>
            </a:extLst>
          </p:cNvPr>
          <p:cNvSpPr txBox="1"/>
          <p:nvPr/>
        </p:nvSpPr>
        <p:spPr>
          <a:xfrm>
            <a:off x="899592" y="1268760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Há três casos para inserção, variando de acordo com a posição do nó na lista: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i) Novo </a:t>
            </a:r>
            <a:r>
              <a:rPr lang="pt-BR" dirty="0" err="1"/>
              <a:t>head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ii</a:t>
            </a:r>
            <a:r>
              <a:rPr lang="pt-BR" dirty="0"/>
              <a:t>) Entre nós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iii</a:t>
            </a:r>
            <a:r>
              <a:rPr lang="pt-BR" dirty="0"/>
              <a:t>) Último nó da lista</a:t>
            </a:r>
          </a:p>
        </p:txBody>
      </p:sp>
    </p:spTree>
    <p:extLst>
      <p:ext uri="{BB962C8B-B14F-4D97-AF65-F5344CB8AC3E}">
        <p14:creationId xmlns:p14="http://schemas.microsoft.com/office/powerpoint/2010/main" val="313564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Ligada Simples: inserção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23DFC-531B-42D6-82A2-BA57595AF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4" y="2214714"/>
            <a:ext cx="7228571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5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Ligada Simples: inserção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C2658-0DDE-43D6-875C-8B4B386B6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4" y="2129000"/>
            <a:ext cx="7228571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1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Lista Ligada Simples: inserção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7FC25-BE4B-46B1-865A-91AF3C3C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4" y="2262333"/>
            <a:ext cx="7228571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2931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565</Words>
  <Application>Microsoft Office PowerPoint</Application>
  <PresentationFormat>On-screen Show (4:3)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Design padrão</vt:lpstr>
      <vt:lpstr>Disciplina: Técnicas de programação para Games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Senac - Departamento Nacional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CCC18</dc:creator>
  <cp:lastModifiedBy>Adilson Lopes Khouri</cp:lastModifiedBy>
  <cp:revision>138</cp:revision>
  <cp:lastPrinted>2016-03-04T15:15:56Z</cp:lastPrinted>
  <dcterms:created xsi:type="dcterms:W3CDTF">2012-03-14T19:46:11Z</dcterms:created>
  <dcterms:modified xsi:type="dcterms:W3CDTF">2018-03-30T21:03:08Z</dcterms:modified>
</cp:coreProperties>
</file>