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4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5" r:id="rId11"/>
    <p:sldId id="341" r:id="rId12"/>
    <p:sldId id="333" r:id="rId13"/>
    <p:sldId id="334" r:id="rId14"/>
    <p:sldId id="340" r:id="rId15"/>
    <p:sldId id="336" r:id="rId16"/>
    <p:sldId id="338" r:id="rId17"/>
    <p:sldId id="339" r:id="rId18"/>
    <p:sldId id="337" r:id="rId19"/>
    <p:sldId id="342" r:id="rId20"/>
    <p:sldId id="343" r:id="rId21"/>
    <p:sldId id="344" r:id="rId22"/>
    <p:sldId id="345" r:id="rId23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6B2A9F1-330D-4BAC-A3E8-6A83863E232D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E3959-7A99-4C0A-817D-5E280B7024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92C6B-80F0-4DA1-9390-F8F9A3D9265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80978-A08C-49AE-90C3-74ED8016CDB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4B64-0307-4C1F-B286-51BBBEBBB59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0A9C2-4362-4895-BC8A-23EF4169BC2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24E18-0C43-417C-81C2-56D6AC3E6DD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20EBB-34B7-46DC-8139-4930AB939B1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123F-B31C-4442-A407-C8FB722C9D8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BAA3-EB53-4545-BB48-8E213B445F4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AE3B5-689E-4D8C-A129-C723CF833B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CBAF-C272-4D2B-B512-790D32147F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8174C-2C19-4E17-82AC-0AC47926D81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B5B219-289D-4C26-BD0A-1C3FF3C467C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604738" cy="1143000"/>
          </a:xfrm>
        </p:spPr>
        <p:txBody>
          <a:bodyPr/>
          <a:lstStyle/>
          <a:p>
            <a:pPr eaLnBrk="1" hangingPunct="1"/>
            <a:r>
              <a:rPr lang="pt-BR" sz="3600" dirty="0">
                <a:solidFill>
                  <a:srgbClr val="FF781D"/>
                </a:solidFill>
                <a:cs typeface="Arial" charset="0"/>
              </a:rPr>
              <a:t>Disciplina: </a:t>
            </a:r>
            <a:r>
              <a:rPr lang="pt-BR" sz="3600" dirty="0">
                <a:solidFill>
                  <a:srgbClr val="FF781D"/>
                </a:solidFill>
              </a:rPr>
              <a:t>Técnicas de programação para Games</a:t>
            </a:r>
            <a:endParaRPr lang="pt-BR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356992"/>
            <a:ext cx="640080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b="1" dirty="0"/>
              <a:t>PÓS-GRADUAÇÃO EM GAMES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Diretoria de Pós-graduação e Pesquisa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Centro Universitário Senac</a:t>
            </a:r>
          </a:p>
          <a:p>
            <a:pPr eaLnBrk="1" hangingPunct="1">
              <a:lnSpc>
                <a:spcPct val="90000"/>
              </a:lnSpc>
            </a:pPr>
            <a:endParaRPr lang="pt-BR" sz="18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Prof. M. Sc. Adilson Lopes Khouri </a:t>
            </a:r>
            <a:br>
              <a:rPr lang="pt-BR" sz="2000" dirty="0"/>
            </a:br>
            <a:r>
              <a:rPr lang="pt-BR" sz="2000" dirty="0"/>
              <a:t>adilson.Khouri.usp@gmail.com</a:t>
            </a:r>
            <a:br>
              <a:rPr lang="pt-BR" sz="2000" dirty="0"/>
            </a:br>
            <a:endParaRPr lang="pt-BR" sz="2000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</p:txBody>
      </p:sp>
      <p:pic>
        <p:nvPicPr>
          <p:cNvPr id="5" name="Imagem 4" descr="cid:image001.png@01D14871.F66FA0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838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InsertionSort - Prática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78F5-7AD5-47E3-8FCC-6562C8978BF8}"/>
              </a:ext>
            </a:extLst>
          </p:cNvPr>
          <p:cNvSpPr txBox="1"/>
          <p:nvPr/>
        </p:nvSpPr>
        <p:spPr>
          <a:xfrm>
            <a:off x="395536" y="126876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em C# com 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Mostrar complexidade no quadro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65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InsertionSort - Prática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AAAF0-50CD-4F64-96FB-1324A7674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88" y="1124744"/>
            <a:ext cx="5680456" cy="515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6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BubbleSort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78F5-7AD5-47E3-8FCC-6562C8978BF8}"/>
              </a:ext>
            </a:extLst>
          </p:cNvPr>
          <p:cNvSpPr txBox="1"/>
          <p:nvPr/>
        </p:nvSpPr>
        <p:spPr>
          <a:xfrm>
            <a:off x="323528" y="1268760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Este algoritmo pega cada elemento e troca com o seguinte, contanto que o seguinte seja maior, até o ponto onde não ocorre mais troca. Em seguida, pega o segundo elemento no vetor até acabarem os elementos nos vetores.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28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BubbleSort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4CB18-9717-4354-A8A8-1E2122E378EA}"/>
              </a:ext>
            </a:extLst>
          </p:cNvPr>
          <p:cNvSpPr txBox="1"/>
          <p:nvPr/>
        </p:nvSpPr>
        <p:spPr>
          <a:xfrm>
            <a:off x="395536" y="126876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em C# com 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Mostrar complexidade no quadro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42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BubbleSort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7D3B9-6931-405E-9BDE-55965512D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2736"/>
            <a:ext cx="5999732" cy="55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1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MergeSort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78F5-7AD5-47E3-8FCC-6562C8978BF8}"/>
              </a:ext>
            </a:extLst>
          </p:cNvPr>
          <p:cNvSpPr txBox="1"/>
          <p:nvPr/>
        </p:nvSpPr>
        <p:spPr>
          <a:xfrm>
            <a:off x="323528" y="1268760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Particiona o vetor de dois em dois até que só tenha um elemento de forma recursiva. Volta fazendo uma fusão com ordenação dos dois elementos, em seguida, faça a fusão com as outras partes duas a duas até juntar novamente o vetor único e ordenado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51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MergeSort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D0B77-B27B-4FE3-9DBA-71EDC4CE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052736"/>
            <a:ext cx="5886450" cy="52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MergeSort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A2C01-A085-4D01-A341-0C254F5D5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55170"/>
            <a:ext cx="6696744" cy="40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0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MergeSort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4CB18-9717-4354-A8A8-1E2122E378EA}"/>
              </a:ext>
            </a:extLst>
          </p:cNvPr>
          <p:cNvSpPr txBox="1"/>
          <p:nvPr/>
        </p:nvSpPr>
        <p:spPr>
          <a:xfrm>
            <a:off x="395536" y="126876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em C# com 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Mostrar complexidade no quadro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94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QuickSort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78F5-7AD5-47E3-8FCC-6562C8978BF8}"/>
              </a:ext>
            </a:extLst>
          </p:cNvPr>
          <p:cNvSpPr txBox="1"/>
          <p:nvPr/>
        </p:nvSpPr>
        <p:spPr>
          <a:xfrm>
            <a:off x="323528" y="1268760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Escolhe um pivô no vetor, separa os outros elementos em maiores e menores ou iguais ao pivô. Para cada subconjunto criado (maiores e menores) encontre um novo pivô e repita o procedimento de forma </a:t>
            </a:r>
            <a:r>
              <a:rPr lang="pt-BR" dirty="0" err="1"/>
              <a:t>recursiva.até</a:t>
            </a:r>
            <a:r>
              <a:rPr lang="pt-BR" dirty="0"/>
              <a:t> que as partições sejam vazias. Ao terminar, o </a:t>
            </a:r>
            <a:r>
              <a:rPr lang="pt-BR" dirty="0" err="1"/>
              <a:t>array</a:t>
            </a:r>
            <a:r>
              <a:rPr lang="pt-BR" dirty="0"/>
              <a:t> já está ordenado pois o próprio </a:t>
            </a:r>
            <a:r>
              <a:rPr lang="pt-BR" dirty="0" err="1"/>
              <a:t>array</a:t>
            </a:r>
            <a:r>
              <a:rPr lang="pt-BR" dirty="0"/>
              <a:t> foi usado para armazenar as partições.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89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Conteúdo Programático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20065"/>
              </p:ext>
            </p:extLst>
          </p:nvPr>
        </p:nvGraphicFramePr>
        <p:xfrm>
          <a:off x="1007604" y="836712"/>
          <a:ext cx="7128792" cy="5778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Sessão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Conteúdo 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12/04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XP e banco de dados</a:t>
                      </a:r>
                      <a:endParaRPr lang="pt-BR" sz="14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17/04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ntrodução de estruturas de dados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19/04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/ Matrizes e Ordenação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24/04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Recursão - fatoriais, Fibonacci, busca binária, busca ternária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26/04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 Ligada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Pilha, Fila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 Binária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Octrees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2412746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8974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3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QuickSort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A9930-86D6-4E24-B9C8-D8E50D1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943100"/>
            <a:ext cx="66960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QuickSort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CF6A1-D702-4F92-96E0-0DD4EBBE2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62508"/>
            <a:ext cx="6840760" cy="522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err="1">
                <a:solidFill>
                  <a:srgbClr val="FF781D"/>
                </a:solidFill>
                <a:latin typeface="Arial" charset="0"/>
              </a:rPr>
              <a:t>QuickSort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4CB18-9717-4354-A8A8-1E2122E378EA}"/>
              </a:ext>
            </a:extLst>
          </p:cNvPr>
          <p:cNvSpPr txBox="1"/>
          <p:nvPr/>
        </p:nvSpPr>
        <p:spPr>
          <a:xfrm>
            <a:off x="395536" y="126876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em C# com 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Mostrar complexidade no quadro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26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Vetores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673C8-3E62-477E-88F9-D97CA61C0ACC}"/>
              </a:ext>
            </a:extLst>
          </p:cNvPr>
          <p:cNvSpPr txBox="1"/>
          <p:nvPr/>
        </p:nvSpPr>
        <p:spPr>
          <a:xfrm>
            <a:off x="395536" y="1268760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Vetores são estruturas de dados simples que permitem acesso direto em posições específicas da memória em tempo constante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São úteis para armazenar dados quando sabe-se o tamanho total do conjunto previamente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São estruturas unidimensionais que permitem qualquer armazenamento na memória, </a:t>
            </a:r>
            <a:r>
              <a:rPr lang="pt-BR" dirty="0" err="1"/>
              <a:t>strings</a:t>
            </a:r>
            <a:r>
              <a:rPr lang="pt-BR" dirty="0"/>
              <a:t>, inteiros, </a:t>
            </a:r>
            <a:r>
              <a:rPr lang="pt-BR" dirty="0" err="1"/>
              <a:t>long</a:t>
            </a:r>
            <a:r>
              <a:rPr lang="pt-BR" dirty="0"/>
              <a:t> e objetos.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possível realizar operações sobre vetores usando conceitos de álgebra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95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Vetores - Prática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78F5-7AD5-47E3-8FCC-6562C8978BF8}"/>
              </a:ext>
            </a:extLst>
          </p:cNvPr>
          <p:cNvSpPr txBox="1"/>
          <p:nvPr/>
        </p:nvSpPr>
        <p:spPr>
          <a:xfrm>
            <a:off x="395536" y="126876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em C# com 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52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Matrizes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673C8-3E62-477E-88F9-D97CA61C0ACC}"/>
              </a:ext>
            </a:extLst>
          </p:cNvPr>
          <p:cNvSpPr txBox="1"/>
          <p:nvPr/>
        </p:nvSpPr>
        <p:spPr>
          <a:xfrm>
            <a:off x="395536" y="1268760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Matrizes são vetores de vetores, em outras palavra, imagine que cada posição do vetor foi preenchida com um outro vetor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modelagem estatística usamos para representar variáveis e seus possíveis valores. Em games podemos usar para representar tabuleiros de jogos como: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49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Matrizes - Prática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78F5-7AD5-47E3-8FCC-6562C8978BF8}"/>
              </a:ext>
            </a:extLst>
          </p:cNvPr>
          <p:cNvSpPr txBox="1"/>
          <p:nvPr/>
        </p:nvSpPr>
        <p:spPr>
          <a:xfrm>
            <a:off x="395536" y="126876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Programar em C# com 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Mostrar complexidade no quadro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24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Técnicas de Ordenação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78F5-7AD5-47E3-8FCC-6562C8978BF8}"/>
              </a:ext>
            </a:extLst>
          </p:cNvPr>
          <p:cNvSpPr txBox="1"/>
          <p:nvPr/>
        </p:nvSpPr>
        <p:spPr>
          <a:xfrm>
            <a:off x="395536" y="1268760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Algoritmos de ordenação são ensinados tipicamente em disciplinas de estruturas de dados por duas principais razões: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Ordenação é uma atividade corriqueira ao programar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OS algoritmos usam estratégias de ordenação variadas que mostram diversas técnicas de programação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61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InsertionSort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78F5-7AD5-47E3-8FCC-6562C8978BF8}"/>
              </a:ext>
            </a:extLst>
          </p:cNvPr>
          <p:cNvSpPr txBox="1"/>
          <p:nvPr/>
        </p:nvSpPr>
        <p:spPr>
          <a:xfrm>
            <a:off x="395536" y="1268760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Algoritmos de ordenação são ensinados tipicamente em disciplinas de estruturas de dados por duas principais razões: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Ordenação é uma atividade corriqueira ao programar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Os algoritmos usam estratégias de ordenação variadas que mostram diversas técnicas de programação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r>
              <a:rPr lang="pt-BR" dirty="0"/>
              <a:t>Vamos começar pelo algoritmo de ordenação: “</a:t>
            </a:r>
            <a:r>
              <a:rPr lang="pt-BR" dirty="0" err="1"/>
              <a:t>insertionSort</a:t>
            </a:r>
            <a:r>
              <a:rPr lang="pt-BR" dirty="0"/>
              <a:t>”, a estratégia de ordenação é baseada em ordenar uma “mão de cartas”. </a:t>
            </a:r>
          </a:p>
          <a:p>
            <a:endParaRPr lang="pt-BR" dirty="0"/>
          </a:p>
          <a:p>
            <a:r>
              <a:rPr lang="pt-BR" dirty="0"/>
              <a:t>Onde o jogador colocar uma a uma as menores cartas na esquerda até que a mão toda fique ordenada.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47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InsertionSort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F199C-280C-416A-AC6F-82B133882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124744"/>
            <a:ext cx="6912768" cy="50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156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562</Words>
  <Application>Microsoft Office PowerPoint</Application>
  <PresentationFormat>On-screen Show (4:3)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Design padrão</vt:lpstr>
      <vt:lpstr>Disciplina: Técnicas de programação para Games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Senac - Departamento Nacional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CCC18</dc:creator>
  <cp:lastModifiedBy>Adilson Lopes Khouri</cp:lastModifiedBy>
  <cp:revision>132</cp:revision>
  <cp:lastPrinted>2016-03-04T15:15:56Z</cp:lastPrinted>
  <dcterms:created xsi:type="dcterms:W3CDTF">2012-03-14T19:46:11Z</dcterms:created>
  <dcterms:modified xsi:type="dcterms:W3CDTF">2018-03-30T23:08:09Z</dcterms:modified>
</cp:coreProperties>
</file>