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24" r:id="rId3"/>
    <p:sldId id="325" r:id="rId4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6B2A9F1-330D-4BAC-A3E8-6A83863E232D}" type="datetimeFigureOut">
              <a:rPr lang="pt-BR" smtClean="0"/>
              <a:t>23/04/2018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04E3959-7A99-4C0A-817D-5E280B702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70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92C6B-80F0-4DA1-9390-F8F9A3D9265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54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80978-A08C-49AE-90C3-74ED8016CD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38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E4B64-0307-4C1F-B286-51BBBEBBB59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17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0A9C2-4362-4895-BC8A-23EF4169BC2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20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24E18-0C43-417C-81C2-56D6AC3E6D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69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20EBB-34B7-46DC-8139-4930AB939B1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97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7123F-B31C-4442-A407-C8FB722C9D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94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9BAA3-EB53-4545-BB48-8E213B445F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59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AE3B5-689E-4D8C-A129-C723CF833B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38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0CBAF-C272-4D2B-B512-790D32147F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86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8174C-2C19-4E17-82AC-0AC47926D81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76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1B5B219-289D-4C26-BD0A-1C3FF3C467C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1772816"/>
            <a:ext cx="8604738" cy="1143000"/>
          </a:xfrm>
        </p:spPr>
        <p:txBody>
          <a:bodyPr/>
          <a:lstStyle/>
          <a:p>
            <a:pPr eaLnBrk="1" hangingPunct="1"/>
            <a:r>
              <a:rPr lang="pt-BR" sz="3600" dirty="0">
                <a:solidFill>
                  <a:srgbClr val="FF781D"/>
                </a:solidFill>
                <a:cs typeface="Arial" charset="0"/>
              </a:rPr>
              <a:t>Disciplina: </a:t>
            </a:r>
            <a:r>
              <a:rPr lang="pt-BR" sz="3600" dirty="0">
                <a:solidFill>
                  <a:srgbClr val="FF781D"/>
                </a:solidFill>
              </a:rPr>
              <a:t>Técnicas de programação para Games</a:t>
            </a:r>
            <a:endParaRPr lang="pt-BR" sz="40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9632" y="3356992"/>
            <a:ext cx="6400800" cy="3095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000" b="1" dirty="0"/>
              <a:t>PÓS-GRADUAÇÃO EM GAMES</a:t>
            </a:r>
          </a:p>
          <a:p>
            <a:pPr eaLnBrk="1" hangingPunct="1">
              <a:lnSpc>
                <a:spcPct val="90000"/>
              </a:lnSpc>
            </a:pPr>
            <a:endParaRPr lang="en-US" sz="1600" b="1" dirty="0">
              <a:solidFill>
                <a:srgbClr val="333333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pt-BR" sz="2000" b="1" dirty="0">
                <a:solidFill>
                  <a:srgbClr val="333333"/>
                </a:solidFill>
              </a:rPr>
              <a:t>Diretoria de Pós-graduação e Pesquisa</a:t>
            </a:r>
          </a:p>
          <a:p>
            <a:pPr eaLnBrk="1" hangingPunct="1">
              <a:lnSpc>
                <a:spcPct val="80000"/>
              </a:lnSpc>
            </a:pPr>
            <a:r>
              <a:rPr lang="pt-BR" sz="2000" b="1" dirty="0">
                <a:solidFill>
                  <a:srgbClr val="333333"/>
                </a:solidFill>
              </a:rPr>
              <a:t>Centro Universitário Senac</a:t>
            </a:r>
          </a:p>
          <a:p>
            <a:pPr eaLnBrk="1" hangingPunct="1">
              <a:lnSpc>
                <a:spcPct val="90000"/>
              </a:lnSpc>
            </a:pPr>
            <a:endParaRPr lang="pt-BR" sz="1800" b="1" dirty="0">
              <a:solidFill>
                <a:srgbClr val="333333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pt-BR" sz="2000" dirty="0"/>
          </a:p>
          <a:p>
            <a:pPr eaLnBrk="1" hangingPunct="1">
              <a:lnSpc>
                <a:spcPct val="90000"/>
              </a:lnSpc>
            </a:pPr>
            <a:r>
              <a:rPr lang="pt-BR" sz="2000" dirty="0"/>
              <a:t>Prof. M. Sc. Adilson Lopes Khouri </a:t>
            </a:r>
            <a:br>
              <a:rPr lang="pt-BR" sz="2000" dirty="0"/>
            </a:br>
            <a:r>
              <a:rPr lang="pt-BR" sz="2000" dirty="0"/>
              <a:t>adilson.Khouri.usp@gmail.com</a:t>
            </a:r>
            <a:br>
              <a:rPr lang="pt-BR" sz="2000" dirty="0"/>
            </a:br>
            <a:endParaRPr lang="pt-BR" sz="2000" dirty="0"/>
          </a:p>
          <a:p>
            <a:pPr eaLnBrk="1" hangingPunct="1">
              <a:lnSpc>
                <a:spcPct val="90000"/>
              </a:lnSpc>
            </a:pPr>
            <a:endParaRPr lang="pt-BR" dirty="0"/>
          </a:p>
        </p:txBody>
      </p:sp>
      <p:pic>
        <p:nvPicPr>
          <p:cNvPr id="5" name="Imagem 4" descr="cid:image001.png@01D14871.F66FA03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60648"/>
            <a:ext cx="183832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>
                <a:solidFill>
                  <a:srgbClr val="FF781D"/>
                </a:solidFill>
                <a:latin typeface="Arial" charset="0"/>
              </a:rPr>
              <a:t>Conteúdo Programático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657117"/>
              </p:ext>
            </p:extLst>
          </p:nvPr>
        </p:nvGraphicFramePr>
        <p:xfrm>
          <a:off x="1007604" y="836712"/>
          <a:ext cx="7128792" cy="57789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91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896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82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u="sng" dirty="0">
                          <a:effectLst/>
                        </a:rPr>
                        <a:t>Sessão</a:t>
                      </a:r>
                      <a:endParaRPr lang="pt-BR" sz="1400" u="sng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u="sng" dirty="0">
                          <a:effectLst/>
                        </a:rPr>
                        <a:t>Conteúdo </a:t>
                      </a:r>
                      <a:endParaRPr lang="pt-BR" sz="1400" u="sng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64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/>
                          <a:ea typeface="Times New Roman"/>
                        </a:rPr>
                        <a:t>12/04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XP e banco de dados</a:t>
                      </a:r>
                      <a:endParaRPr lang="pt-BR" sz="14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64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17/04</a:t>
                      </a:r>
                      <a:endParaRPr lang="pt-BR" sz="1400" kern="12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I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ntrodução de estruturas de dados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46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/>
                          <a:ea typeface="Times New Roman"/>
                        </a:rPr>
                        <a:t>19/04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Arrays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Matrizes e Ordenação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/>
                          <a:ea typeface="Times New Roman"/>
                        </a:rPr>
                        <a:t>24/04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Recursão - fatoriais, Fibonacci, busca binária, busca ternária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/>
                          <a:ea typeface="Times New Roman"/>
                        </a:rPr>
                        <a:t>26/04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 Ligada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64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Pilha, Fila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64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08/05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</a:t>
                      </a:r>
                      <a:endParaRPr lang="pt-B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Árvore Binária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Heap</a:t>
                      </a:r>
                      <a:endParaRPr lang="pt-B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17/05</a:t>
                      </a:r>
                      <a:endParaRPr lang="pt-B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Grafos</a:t>
                      </a:r>
                      <a:endParaRPr lang="pt-B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space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partition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Quadtree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Octrees</a:t>
                      </a:r>
                      <a:endParaRPr lang="pt-B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424127460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24/05</a:t>
                      </a:r>
                    </a:p>
                  </a:txBody>
                  <a:tcPr marL="44450" marR="4445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Prova</a:t>
                      </a:r>
                    </a:p>
                  </a:txBody>
                  <a:tcPr marL="44450" marR="4445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9744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33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>
                <a:solidFill>
                  <a:srgbClr val="FF781D"/>
                </a:solidFill>
                <a:latin typeface="Arial" charset="0"/>
              </a:rPr>
              <a:t>Conteúdo Programático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39552" y="1196752"/>
            <a:ext cx="8208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 smtClean="0"/>
              <a:t>Os primeiros 40 minutos podemos </a:t>
            </a:r>
            <a:r>
              <a:rPr lang="pt-BR" smtClean="0"/>
              <a:t>tirar dúvidas </a:t>
            </a:r>
            <a:r>
              <a:rPr lang="pt-BR" smtClean="0">
                <a:sym typeface="Wingdings" panose="05000000000000000000" pitchFamily="2" charset="2"/>
              </a:rPr>
              <a:t></a:t>
            </a:r>
            <a:endParaRPr lang="pt-B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 smtClean="0"/>
              <a:t>O tempo restante será a prova de vocês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3346843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</TotalTime>
  <Words>106</Words>
  <Application>Microsoft Office PowerPoint</Application>
  <PresentationFormat>Apresentação na tela (4:3)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Times New Roman</vt:lpstr>
      <vt:lpstr>Wingdings</vt:lpstr>
      <vt:lpstr>Design padrão</vt:lpstr>
      <vt:lpstr>Disciplina: Técnicas de programação para Games</vt:lpstr>
      <vt:lpstr>Apresentação do PowerPoint</vt:lpstr>
      <vt:lpstr>Apresentação do PowerPoint</vt:lpstr>
    </vt:vector>
  </TitlesOfParts>
  <Company>Senac - Departamento Nacional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CCC18</dc:creator>
  <cp:lastModifiedBy>Professor Arthur Workout</cp:lastModifiedBy>
  <cp:revision>171</cp:revision>
  <cp:lastPrinted>2016-03-04T15:15:56Z</cp:lastPrinted>
  <dcterms:created xsi:type="dcterms:W3CDTF">2012-03-14T19:46:11Z</dcterms:created>
  <dcterms:modified xsi:type="dcterms:W3CDTF">2018-04-23T17:17:02Z</dcterms:modified>
</cp:coreProperties>
</file>