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9639-0204-ADBD-A5E1-EBBD49BA0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503F3-7D03-1A41-9D3C-62379C017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5DF95-8B2E-E757-90A7-9794B83C3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D928-1BFF-48B9-BFDA-C87FFFBB520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34C4D-93DA-698A-CED6-068A660CE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69F6D-6399-2F3F-2C70-3AF74281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99F5-0B8B-44D5-AE29-6E9C941FA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059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D1C7F-598B-DB68-6920-C35CC070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B52A3-5B94-7CFF-74E0-D979D6F26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8A5ED-D097-1B4D-FBBB-E4A88A4C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D928-1BFF-48B9-BFDA-C87FFFBB520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06DAF-C5A1-5740-99CA-F4D99E93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D9418-9285-FF14-C69C-23BDB16FA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99F5-0B8B-44D5-AE29-6E9C941FA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12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F3402-3DC8-2247-F7F0-21B97F2DF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1DBF6-DE36-708E-FC99-EA7F47FEB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A3C12-F0D3-BF1B-13AA-7492405F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D928-1BFF-48B9-BFDA-C87FFFBB520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B27DF-F9A4-6CEB-2BFD-73EDE1FD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C98D7-026D-5D50-94CF-0E18056C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99F5-0B8B-44D5-AE29-6E9C941FA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039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44A1-6CCB-A857-1635-E34A2CDC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A5711-67F4-4B60-6BBF-EEB8241F0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56DE3-2904-60D7-FEBC-0B248DE37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D928-1BFF-48B9-BFDA-C87FFFBB520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28611-3823-D8D4-82E4-9AFB7085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9AC34-3299-99B5-265A-CB21CD3C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99F5-0B8B-44D5-AE29-6E9C941FA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72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2934-2306-E965-ADA3-0D8CCF97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39380-EFCE-5414-D141-E98CC4C11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07DC5-5119-89DE-942B-B06221AF6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D928-1BFF-48B9-BFDA-C87FFFBB520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195CF-D9A8-BF25-9EC3-1571495E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0A5E1-00F6-B896-8BFF-F12494BA7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99F5-0B8B-44D5-AE29-6E9C941FA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8438-5101-A46E-E5C5-321476C1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E5F28-530B-5D44-C4D1-CBBDCFCD4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42B20-F0DE-44F1-444B-BE1B8CF55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E5CD6-B85C-6C40-B8D3-F441391F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D928-1BFF-48B9-BFDA-C87FFFBB520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31EAC-BC36-9CD1-361E-67877171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AB2D8-C412-36DB-F371-DB7789E6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99F5-0B8B-44D5-AE29-6E9C941FA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209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904C-6FDC-BE85-59E5-80C1F6C4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DF0DE-0CE5-484C-C5F3-26DEEA70A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64C8C-11D6-9A6B-DC48-763AEAC27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9B930-B1DD-9BE7-4C1F-D8D6D22C8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894C9-78B5-410E-D771-DF8DBBB71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8EE22-E9FA-BD63-2BCE-4DEC998F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D928-1BFF-48B9-BFDA-C87FFFBB520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8645C-01CE-0FBD-2418-97471ACFC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B6FEB-13CC-848B-906D-EDBB97A7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99F5-0B8B-44D5-AE29-6E9C941FA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66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961BD-E625-09DD-CED2-8C0BE296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70CDA-C15C-E1E1-4F51-FDFC0994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D928-1BFF-48B9-BFDA-C87FFFBB520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F098F-5AB4-7D35-3F20-0B3131241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4A9FE-944E-4D48-2C20-3D75F4FC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99F5-0B8B-44D5-AE29-6E9C941FA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09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CEA9D6-B3A9-20C8-A390-75E49A56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D928-1BFF-48B9-BFDA-C87FFFBB520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DFF95-DEDE-42BD-CF0D-0037F1D3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A6AE1-D630-0976-3E3C-5885BAD6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99F5-0B8B-44D5-AE29-6E9C941FA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94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E1F3-EDE7-68CB-91B3-8F5FC0610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2E61-344C-9D2F-95FD-42198CB62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BEA38-C92D-3213-4787-2E0FF102D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23EE7-44E0-3BDB-F75E-8611543D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D928-1BFF-48B9-BFDA-C87FFFBB520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924F5-DABE-B71B-742A-7244D3FE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42C67-4C74-9E17-1888-5818E6D9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99F5-0B8B-44D5-AE29-6E9C941FA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822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5C2C-36D0-9611-3F00-9CC211F89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70A91-85DE-372F-810E-704EAD1CD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61ABE-903C-3BF3-4791-6427BC468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4FE2E-CA5A-2609-C253-BA51F68E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BD928-1BFF-48B9-BFDA-C87FFFBB520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5D19E-DA1B-2E6F-0261-1200B38F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2F20D-BF2E-8AD3-58BC-9A929E8C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E99F5-0B8B-44D5-AE29-6E9C941FA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64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A51C7-41E1-8884-FE46-309F47FC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06D14-C6B9-38F5-1883-D89176CA9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546CA-4E7F-6BF4-9264-3A643AB7F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BD928-1BFF-48B9-BFDA-C87FFFBB520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EA36F-0450-AFC2-0BA3-0037AB0E9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2E783-5046-D72E-429F-8B06C3203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E99F5-0B8B-44D5-AE29-6E9C941FAA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23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9C1D25-047E-9940-9692-CA0B8DD6A69E}"/>
              </a:ext>
            </a:extLst>
          </p:cNvPr>
          <p:cNvSpPr/>
          <p:nvPr/>
        </p:nvSpPr>
        <p:spPr>
          <a:xfrm>
            <a:off x="639097" y="1238865"/>
            <a:ext cx="1700980" cy="118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DATA(csv/Ticks)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C16304-12D1-7EBB-07B9-00D0CBF6EFDB}"/>
              </a:ext>
            </a:extLst>
          </p:cNvPr>
          <p:cNvCxnSpPr/>
          <p:nvPr/>
        </p:nvCxnSpPr>
        <p:spPr>
          <a:xfrm>
            <a:off x="2418735" y="1838632"/>
            <a:ext cx="963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A54369F-489D-1E92-CC67-D8E4E3D70E4C}"/>
              </a:ext>
            </a:extLst>
          </p:cNvPr>
          <p:cNvSpPr/>
          <p:nvPr/>
        </p:nvSpPr>
        <p:spPr>
          <a:xfrm>
            <a:off x="3382297" y="1238864"/>
            <a:ext cx="1700980" cy="118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I/O layer (</a:t>
            </a:r>
            <a:r>
              <a:rPr lang="en-IN" dirty="0" err="1"/>
              <a:t>src</a:t>
            </a:r>
            <a:r>
              <a:rPr lang="en-IN" dirty="0"/>
              <a:t>/io.py)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C96322-ADB9-30C1-9FE1-F9CAC0B67E2E}"/>
              </a:ext>
            </a:extLst>
          </p:cNvPr>
          <p:cNvCxnSpPr>
            <a:stCxn id="7" idx="3"/>
          </p:cNvCxnSpPr>
          <p:nvPr/>
        </p:nvCxnSpPr>
        <p:spPr>
          <a:xfrm flipV="1">
            <a:off x="5083277" y="1833715"/>
            <a:ext cx="10127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DE6F258-11B4-FF77-C3AD-2FE5A0F250E3}"/>
              </a:ext>
            </a:extLst>
          </p:cNvPr>
          <p:cNvSpPr/>
          <p:nvPr/>
        </p:nvSpPr>
        <p:spPr>
          <a:xfrm>
            <a:off x="6046838" y="1002897"/>
            <a:ext cx="1858297" cy="14453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Engine(Strategy Layer) (</a:t>
            </a:r>
            <a:r>
              <a:rPr lang="en-IN" dirty="0" err="1"/>
              <a:t>src</a:t>
            </a:r>
            <a:r>
              <a:rPr lang="en-IN" dirty="0"/>
              <a:t>/engine.py)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E4BD9E-1826-A319-90E5-50E521C7BFB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905135" y="1725564"/>
            <a:ext cx="737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C551880-182F-C3CC-7E56-29AA296B9D62}"/>
              </a:ext>
            </a:extLst>
          </p:cNvPr>
          <p:cNvSpPr/>
          <p:nvPr/>
        </p:nvSpPr>
        <p:spPr>
          <a:xfrm>
            <a:off x="8642555" y="1071712"/>
            <a:ext cx="1474839" cy="106188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resampled OHLC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D054E4-E7D6-33FE-8AC1-70E1404641C6}"/>
              </a:ext>
            </a:extLst>
          </p:cNvPr>
          <p:cNvSpPr/>
          <p:nvPr/>
        </p:nvSpPr>
        <p:spPr>
          <a:xfrm>
            <a:off x="8642555" y="2762863"/>
            <a:ext cx="1474839" cy="1061882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strategy: positions, </a:t>
            </a:r>
            <a:r>
              <a:rPr lang="en-IN" dirty="0" err="1"/>
              <a:t>pnl</a:t>
            </a:r>
            <a:endParaRPr lang="en-IN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28A6BE-8F19-A0CB-6001-71928E665C6A}"/>
              </a:ext>
            </a:extLst>
          </p:cNvPr>
          <p:cNvCxnSpPr>
            <a:stCxn id="13" idx="4"/>
            <a:endCxn id="14" idx="0"/>
          </p:cNvCxnSpPr>
          <p:nvPr/>
        </p:nvCxnSpPr>
        <p:spPr>
          <a:xfrm>
            <a:off x="9379975" y="2133594"/>
            <a:ext cx="0" cy="62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5B8E3E-3D5D-1B68-0BC2-FB8FD245F889}"/>
              </a:ext>
            </a:extLst>
          </p:cNvPr>
          <p:cNvCxnSpPr>
            <a:stCxn id="14" idx="4"/>
          </p:cNvCxnSpPr>
          <p:nvPr/>
        </p:nvCxnSpPr>
        <p:spPr>
          <a:xfrm>
            <a:off x="9379975" y="3824745"/>
            <a:ext cx="0" cy="62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BD7F18AB-ECF9-B3DA-AD7B-191BF29743A7}"/>
              </a:ext>
            </a:extLst>
          </p:cNvPr>
          <p:cNvSpPr/>
          <p:nvPr/>
        </p:nvSpPr>
        <p:spPr>
          <a:xfrm>
            <a:off x="8642559" y="4454013"/>
            <a:ext cx="1474835" cy="1061882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RESULTS(csv)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64ADB2-C6B2-91AB-8DF1-CF9B8B297FE1}"/>
              </a:ext>
            </a:extLst>
          </p:cNvPr>
          <p:cNvSpPr/>
          <p:nvPr/>
        </p:nvSpPr>
        <p:spPr>
          <a:xfrm>
            <a:off x="6046838" y="4409770"/>
            <a:ext cx="1700980" cy="118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Analytic Layer (</a:t>
            </a:r>
            <a:r>
              <a:rPr lang="en-IN" dirty="0" err="1"/>
              <a:t>src</a:t>
            </a:r>
            <a:r>
              <a:rPr lang="en-IN" dirty="0"/>
              <a:t>/analysis.py)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E517C0-944F-2FA6-CCD0-950AF6946FA4}"/>
              </a:ext>
            </a:extLst>
          </p:cNvPr>
          <p:cNvCxnSpPr>
            <a:stCxn id="21" idx="2"/>
            <a:endCxn id="22" idx="3"/>
          </p:cNvCxnSpPr>
          <p:nvPr/>
        </p:nvCxnSpPr>
        <p:spPr>
          <a:xfrm flipH="1">
            <a:off x="7747818" y="4984954"/>
            <a:ext cx="894741" cy="19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7E14A1D-BA26-B613-1209-E95BD021CE6F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4395019" y="5004621"/>
            <a:ext cx="165181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ylinder 32">
            <a:extLst>
              <a:ext uri="{FF2B5EF4-FFF2-40B4-BE49-F238E27FC236}">
                <a16:creationId xmlns:a16="http://schemas.microsoft.com/office/drawing/2014/main" id="{49FD25C3-169E-6C7A-BDE3-FB1C73E01E2A}"/>
              </a:ext>
            </a:extLst>
          </p:cNvPr>
          <p:cNvSpPr/>
          <p:nvPr/>
        </p:nvSpPr>
        <p:spPr>
          <a:xfrm>
            <a:off x="2762862" y="4139379"/>
            <a:ext cx="1573164" cy="1848455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OUTPUT(</a:t>
            </a:r>
            <a:r>
              <a:rPr lang="en-IN" dirty="0" err="1"/>
              <a:t>plots,reports,results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242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Kshitij Pawar</dc:creator>
  <cp:lastModifiedBy>Kshitij Pawar</cp:lastModifiedBy>
  <cp:revision>1</cp:revision>
  <dcterms:created xsi:type="dcterms:W3CDTF">2025-09-06T23:57:32Z</dcterms:created>
  <dcterms:modified xsi:type="dcterms:W3CDTF">2025-09-07T00:10:18Z</dcterms:modified>
</cp:coreProperties>
</file>