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59C66-D731-FC7E-139C-60EFE15A7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C89CA0-D714-4188-4147-08C5455C5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6629B-12CC-7D36-C658-0C0414B6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83FF9-3004-067B-8641-1922B715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C4B0D2-C5AE-0148-19CC-B95BB34B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85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A52A3-6A4F-3747-6FE9-EE20247F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08B1E5-1DDD-00DD-13F6-7042869BB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05CA1D-DB64-D13E-231A-A7882685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E22D48-1493-A563-5D5D-0622AA69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48EC8-D87D-9772-5826-4E2EF2A7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10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524CD4-ACDF-5481-4073-22AEB81EF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5E11F9-791E-67AE-ADEE-7109277FB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B4F9B-E7F2-2057-9FE1-CA56C0BC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3DAA0-53E7-B247-7312-1F2D2EF0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09647-F73E-2CDC-2202-384A76C4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87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50DBD-30ED-C492-2975-365E3447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E7288-C6B7-B8C7-DF3D-6EC63D749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52FE6C-CBC6-45D6-40D7-0A1C4813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2FB51-CA12-7F03-6008-957392D5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D0BDE0-73A0-6405-2DF5-794AD2F0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40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306F8-C82C-8BCB-7EA4-5EB4FC8B4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C9985E-9B1E-7185-5E4A-E1DE36001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ACCE8D-E8A8-7FAB-0257-CA56CEC5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07D80-D3DB-02E7-063B-7AEF0CF3C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805ED-DB80-E19F-920C-4C7B03F3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75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0BA28-6E49-8351-713A-81895177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E3E730-A283-F628-49E0-E4FA45794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12216D-8501-05B1-1071-2FDFCFF48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48610D-35A9-71A6-4F59-AE83ECFB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1D6159-DB54-9756-C8A7-C9605708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58CD43-5E51-E484-835E-4DD36CF2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1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3747E-53E8-0E35-16CE-A4C8FB9B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39BA26-3F6E-2114-58FB-92411C6B4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05B4EB-B36A-1F87-4A2E-B58E6580C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4CE294-CD43-C140-E5E7-0DA4B9940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5465CC-146D-89A0-2607-D34C64A1F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5F3A38-2F6F-E58A-2772-4CAFDFF6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7DCC76-961B-BC99-F4FD-2324F625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FB01DE-27ED-B60B-17D9-2006BD28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538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5D0F2-9FA1-1930-37A2-516FB822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E150D3-DC8A-0590-E84C-F0BEB800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F9C089-68C3-28D9-6AD1-B988C85C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05A794-10D5-0369-CF6B-E3F237B9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527F4F-AC28-7D4B-62C8-A6A2B87A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8076C2-D9E8-4D60-F19F-4CDDD8B9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14B9AE-BE0F-0221-2D37-609802C6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46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C97C2-7338-69AF-00C2-AFE87A24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C489FD-D4E7-2C23-8ECF-9858D1461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5E82A5-9C9E-14B1-2126-E6F21FCBC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2B8321-025F-C7E1-AD6D-809035E90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1A2437-3BA5-2D19-07A1-738F9759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E940C-EF03-4FF1-6BB7-8EBDF511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0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3237F-D218-40BD-BA9D-4536D8CFB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8BE794-1236-3145-19E5-CC4348116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A750E4-2F15-880A-8498-0DA14E0FA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58FA36-3347-8E78-D1D8-C6D2F8E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3F5DF-24EE-6FED-4A1B-E67C2C96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5FEEB-B73E-6AAB-6D56-AB66FBEC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16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009C18-738C-2040-0F46-F3E451C1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D52040-10FB-DD6D-8199-298FD2DC1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2629AA-3A23-DED9-F131-901498B9B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451A3-9BB1-CA5A-6F1D-C2C9F153C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B9A702-0DA3-BE3D-D893-698392697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65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1BC27-10B9-5501-4C32-093AE615F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인터페이스구현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C273FF-AFD7-8644-768F-4A15B0D1DF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김형래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65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48E0D-10E5-1922-8267-53265082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154163-F72D-D05D-920E-0B9D73AFF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91" y="1435852"/>
            <a:ext cx="5988760" cy="36654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8677CA-076F-DD93-1E21-1ED531D23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007" y="1517445"/>
            <a:ext cx="5690993" cy="390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0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48E0D-10E5-1922-8267-53265082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26D86A-3CCD-D7A8-E282-521FBDE27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592" y="1886497"/>
            <a:ext cx="8435765" cy="30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6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48E0D-10E5-1922-8267-53265082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5DD120-FF45-B839-754E-D00D9E307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017" y="540187"/>
            <a:ext cx="4939966" cy="531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14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인터페이스구현</vt:lpstr>
      <vt:lpstr>1</vt:lpstr>
      <vt:lpstr>1</vt:lpstr>
      <vt:lpstr>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서버프로그램구현</dc:title>
  <dc:creator>EZENIC-152</dc:creator>
  <cp:lastModifiedBy>EZENIC-152</cp:lastModifiedBy>
  <cp:revision>2</cp:revision>
  <dcterms:created xsi:type="dcterms:W3CDTF">2023-06-01T00:50:16Z</dcterms:created>
  <dcterms:modified xsi:type="dcterms:W3CDTF">2023-06-01T01:38:03Z</dcterms:modified>
</cp:coreProperties>
</file>