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9C66-D731-FC7E-139C-60EFE15A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89CA0-D714-4188-4147-08C5455C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6629B-12CC-7D36-C658-0C0414B6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3FF9-3004-067B-8641-1922B71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B0D2-C5AE-0148-19CC-B95BB34B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52A3-6A4F-3747-6FE9-EE20247F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8B1E5-1DDD-00DD-13F6-7042869B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CA1D-DB64-D13E-231A-A788268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22D48-1493-A563-5D5D-0622AA69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8EC8-D87D-9772-5826-4E2EF2A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24CD4-ACDF-5481-4073-22AEB81EF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E11F9-791E-67AE-ADEE-7109277F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B4F9B-E7F2-2057-9FE1-CA56C0BC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3DAA0-53E7-B247-7312-1F2D2EF0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9647-F73E-2CDC-2202-384A76C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0DBD-30ED-C492-2975-365E3447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E7288-C6B7-B8C7-DF3D-6EC63D74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2FE6C-CBC6-45D6-40D7-0A1C4813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FB51-CA12-7F03-6008-957392D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0BDE0-73A0-6405-2DF5-794AD2F0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F8-C82C-8BCB-7EA4-5EB4FC8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9985E-9B1E-7185-5E4A-E1DE3600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CCE8D-E8A8-7FAB-0257-CA56CEC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7D80-D3DB-02E7-063B-7AEF0CF3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805ED-DB80-E19F-920C-4C7B03F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BA28-6E49-8351-713A-8189517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3E730-A283-F628-49E0-E4FA4579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2216D-8501-05B1-1071-2FDFCFF4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610D-35A9-71A6-4F59-AE83ECF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D6159-DB54-9756-C8A7-C960570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8CD43-5E51-E484-835E-4DD36CF2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747E-53E8-0E35-16CE-A4C8FB9B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9BA26-3F6E-2114-58FB-92411C6B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5B4EB-B36A-1F87-4A2E-B58E6580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CE294-CD43-C140-E5E7-0DA4B9940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465CC-146D-89A0-2607-D34C64A1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F3A38-2F6F-E58A-2772-4CAFDFF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DCC76-961B-BC99-F4FD-2324F625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B01DE-27ED-B60B-17D9-2006BD2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3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5D0F2-9FA1-1930-37A2-516FB82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E150D3-DC8A-0590-E84C-F0BEB800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F9C089-68C3-28D9-6AD1-B988C85C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5A794-10D5-0369-CF6B-E3F237B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27F4F-AC28-7D4B-62C8-A6A2B87A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076C2-D9E8-4D60-F19F-4CDDD8B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4B9AE-BE0F-0221-2D37-609802C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7C2-7338-69AF-00C2-AFE87A2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89FD-D4E7-2C23-8ECF-9858D146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E82A5-9C9E-14B1-2126-E6F21FCB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B8321-025F-C7E1-AD6D-809035E9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A2437-3BA5-2D19-07A1-738F9759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E940C-EF03-4FF1-6BB7-8EBDF511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237F-D218-40BD-BA9D-4536D8C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BE794-1236-3145-19E5-CC434811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750E4-2F15-880A-8498-0DA14E0F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8FA36-3347-8E78-D1D8-C6D2F8E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3F5DF-24EE-6FED-4A1B-E67C2C9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5FEEB-B73E-6AAB-6D56-AB66FBEC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009C18-738C-2040-0F46-F3E451C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52040-10FB-DD6D-8199-298FD2DC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629AA-3A23-DED9-F131-901498B9B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51A3-9BB1-CA5A-6F1D-C2C9F153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A702-0DA3-BE3D-D893-698392697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1BC27-10B9-5501-4C32-093AE615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통합구현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273FF-AFD7-8644-768F-4A15B0D1D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김형래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65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댓글 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5B948-A406-051A-D380-4841C698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74" y="1395662"/>
            <a:ext cx="5422548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6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2A97F-D7DE-7BA7-7B1D-0EA7D9895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24" y="489284"/>
            <a:ext cx="5910247" cy="58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8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E5103-6F0F-2905-2467-E71D99004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09" y="505326"/>
            <a:ext cx="5822957" cy="58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0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페이지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50F2FA-9758-0827-7BE7-B8C74688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4" y="1933835"/>
            <a:ext cx="7817289" cy="79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F295C-DC98-84F8-642B-7296453C6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40" y="1426589"/>
            <a:ext cx="5352120" cy="54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후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37CE1-8666-DBBE-C68B-CFA2B8B17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79" y="856785"/>
            <a:ext cx="5612284" cy="56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회원목록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BA844D-31D7-E0F6-AA82-09E53A192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41" y="1251284"/>
            <a:ext cx="5349245" cy="5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7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정보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3AD910-8E5F-1AC4-0EE1-B3805A43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7" y="673768"/>
            <a:ext cx="5487359" cy="55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4D177E-2607-3EB6-C90E-94533EA34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72" y="712120"/>
            <a:ext cx="512935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2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목록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A81A3C-9E8C-069C-1ECF-9A27CEA16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71" y="1491916"/>
            <a:ext cx="5349280" cy="53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상세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712733-C9E8-3287-0B6C-D9B1656F1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215" y="1690688"/>
            <a:ext cx="518357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</Words>
  <Application>Microsoft Office PowerPoint</Application>
  <PresentationFormat>와이드스크린</PresentationFormat>
  <Paragraphs>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통합구현</vt:lpstr>
      <vt:lpstr>인덱스 페이지</vt:lpstr>
      <vt:lpstr>로그인 페이지</vt:lpstr>
      <vt:lpstr>로그인 후 페이지</vt:lpstr>
      <vt:lpstr>회원목록</vt:lpstr>
      <vt:lpstr>회원 정보 수정</vt:lpstr>
      <vt:lpstr>회원가입</vt:lpstr>
      <vt:lpstr>게시글 목록 페이지</vt:lpstr>
      <vt:lpstr>게시글 상세 페이지</vt:lpstr>
      <vt:lpstr>댓글 등록</vt:lpstr>
      <vt:lpstr>게시글 수정</vt:lpstr>
      <vt:lpstr>게시글 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서버프로그램구현</dc:title>
  <dc:creator>EZENIC-152</dc:creator>
  <cp:lastModifiedBy>EZENIC-152</cp:lastModifiedBy>
  <cp:revision>4</cp:revision>
  <dcterms:created xsi:type="dcterms:W3CDTF">2023-06-01T00:50:16Z</dcterms:created>
  <dcterms:modified xsi:type="dcterms:W3CDTF">2023-06-01T04:05:27Z</dcterms:modified>
</cp:coreProperties>
</file>