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2T03:32:52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752D7-E87B-9F7E-B733-A3BD6AD8E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574B16-6CEA-6589-68F2-5A48062B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B2C15-F5A3-6C3A-1CF1-6A500B6B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0863C-CEB3-A17D-0BDC-7F6640D1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EB053-6116-C917-381D-AA6A1E99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8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C4335-9448-CE32-9EF1-AF72728E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692E9-FD99-E03E-54C6-FD4BA87A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90ABE-0A47-15BB-3CD3-9CC17B1F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B612-2C81-20E5-1B3C-52EF1545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06B8D1-5D64-8DA3-9228-052A6B13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62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57E83F-37B6-1E49-C61F-DA9DAABF5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186370-90E1-3DCD-42D8-9152EC691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D9D76-2960-EAFA-C6DB-5057E06E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C3561-2AC5-3072-DB53-040D987E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BB7E9-E6C8-9639-DDC8-CC0B89FD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23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5A4AE-6AEB-4C4A-D186-EB53C0FE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910AA-57E9-7975-EBD1-3FBB6D1B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AB0D9-EDCB-0E07-3A5F-6F36A325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958A4C-B476-3C07-C052-A430F787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DF728-BF3C-C5EF-3C32-07EBA205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6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DB5EA-8F0E-98A8-1658-8F50344B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E95B6-890C-84A8-9E60-62C99B9D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07D6E-7D0D-88AE-BBC1-092C39AA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06CD3-1CD5-0A72-7580-0DA11574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15476-D9B7-246C-ACDE-D1373D63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46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6D032-C6BD-B22C-C703-D1FEC5BF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279469-3862-ED16-B56B-DD5F514BB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00FD77-02E7-6A59-2720-01038A7EF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C9DCDE-43AD-212E-5773-57FDDBF1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A0203-3D0C-5F9F-17B5-D642E69E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67D79-7FB5-CF7E-363D-02D7462F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F8934-92C9-CF63-FD4B-5F9ED110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2560B-A1E8-B9E0-950A-28E42E87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2D324-7431-00E1-FC75-9DB596649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7C5F62-1B65-7068-209C-AB9CAEE45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439197-7D6B-80C8-0FFA-7A1FD1014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26D476-00C6-8F53-B258-C38FD94E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F5F251-057B-FB53-B27E-57E6F36B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184D9-7143-307E-2DEE-63C4AF29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69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0651-AA9C-7E56-790B-3CE9D021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9C6C3-F6FA-536A-571F-A865B1C9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A3FF3A-ED18-D831-F733-DBEB26B9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6BCA28-3689-DE70-BB98-3D789528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3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6FE697-429A-E022-BB2E-EFADA4D2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9E4CB3-4F82-12E9-2FC3-1CF6D0A1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35460-B359-C73C-7D12-11D569E0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67AD9-C5F8-5724-7B56-4ADD9F62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F7003-6B6B-FFB9-C3A9-6C27A095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E2587-C597-C925-AB4C-BEE7A188F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28B3E-2C3F-B6F6-7188-00EDE365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1162E-CAC0-5427-261F-3923CD3B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4B6947-AC3D-D52E-820A-099ECDCD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4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F3A12-945C-7140-DEAB-71BAEE59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470A9F-93D8-A809-6DD3-A16B8B52F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2983E-0001-5CE2-9B74-0A928D8AE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A89F30-1393-BACC-80FB-C9C8308C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A1951-2208-D0CB-E086-E331FEFD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BFB4C-EE7D-BCA9-CA0D-75517B88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414C40-B00F-A5B1-5A87-1950CEF3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BA081D-14EB-2650-81DA-EA538926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ADA68-F2FE-19EC-565B-9AC38912E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797C1-37FE-4C24-BDFE-4A8F9EFF39CB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11C3F-F0CA-9A36-6E62-A83AAF06F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7CF-7C40-8A4D-670C-4FD2963E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788B-6E1C-4792-8516-8F66E6614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50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EB6E6C-39DE-8F3B-598B-2E97CE298D83}"/>
              </a:ext>
            </a:extLst>
          </p:cNvPr>
          <p:cNvSpPr/>
          <p:nvPr/>
        </p:nvSpPr>
        <p:spPr>
          <a:xfrm>
            <a:off x="4006297" y="628927"/>
            <a:ext cx="2438400" cy="1785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</a:t>
            </a:r>
          </a:p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= manager</a:t>
            </a:r>
            <a:r>
              <a:rPr lang="ko-KR" altLang="en-US" dirty="0"/>
              <a:t>역할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496978-A074-5D03-9901-E3D0821F6576}"/>
              </a:ext>
            </a:extLst>
          </p:cNvPr>
          <p:cNvSpPr/>
          <p:nvPr/>
        </p:nvSpPr>
        <p:spPr>
          <a:xfrm>
            <a:off x="9992139" y="4810539"/>
            <a:ext cx="1974573" cy="145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76B9C0-A713-A248-F4CC-75B87863C74E}"/>
              </a:ext>
            </a:extLst>
          </p:cNvPr>
          <p:cNvSpPr/>
          <p:nvPr/>
        </p:nvSpPr>
        <p:spPr>
          <a:xfrm>
            <a:off x="6735969" y="4055439"/>
            <a:ext cx="1285461" cy="99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 Interface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6B44B5-18D2-B796-1D85-BD01FF86434B}"/>
              </a:ext>
            </a:extLst>
          </p:cNvPr>
          <p:cNvSpPr/>
          <p:nvPr/>
        </p:nvSpPr>
        <p:spPr>
          <a:xfrm>
            <a:off x="9948517" y="3674791"/>
            <a:ext cx="1849805" cy="451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DBconnector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23FC57-0BFB-5F6B-7B1A-C1FF9965091F}"/>
              </a:ext>
            </a:extLst>
          </p:cNvPr>
          <p:cNvSpPr/>
          <p:nvPr/>
        </p:nvSpPr>
        <p:spPr>
          <a:xfrm>
            <a:off x="7780132" y="561286"/>
            <a:ext cx="1596888" cy="96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Service interface</a:t>
            </a:r>
          </a:p>
          <a:p>
            <a:pPr algn="ctr"/>
            <a:r>
              <a:rPr lang="ko-KR" altLang="en-US" dirty="0"/>
              <a:t>중간다리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8726C1-0D13-E8CA-8596-300762ACF838}"/>
              </a:ext>
            </a:extLst>
          </p:cNvPr>
          <p:cNvSpPr/>
          <p:nvPr/>
        </p:nvSpPr>
        <p:spPr>
          <a:xfrm>
            <a:off x="534087" y="652394"/>
            <a:ext cx="2438400" cy="1517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productVO</a:t>
            </a:r>
            <a:endParaRPr lang="en-US" altLang="ko-KR" dirty="0"/>
          </a:p>
          <a:p>
            <a:pPr algn="ctr"/>
            <a:r>
              <a:rPr lang="en-US" altLang="ko-KR" dirty="0"/>
              <a:t>= </a:t>
            </a:r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ko-KR" altLang="en-US" dirty="0"/>
              <a:t>객체를 저장할 클래스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8F0BDF-42A6-C9B3-21AC-7E1C5D867DE0}"/>
              </a:ext>
            </a:extLst>
          </p:cNvPr>
          <p:cNvSpPr/>
          <p:nvPr/>
        </p:nvSpPr>
        <p:spPr>
          <a:xfrm>
            <a:off x="7591289" y="1780762"/>
            <a:ext cx="1974573" cy="1406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ServiceImpl</a:t>
            </a:r>
            <a:endParaRPr lang="en-US" altLang="ko-KR" dirty="0"/>
          </a:p>
          <a:p>
            <a:pPr algn="ctr"/>
            <a:r>
              <a:rPr lang="ko-KR" altLang="en-US" dirty="0"/>
              <a:t>중간다리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EEA1C3-8AC2-DE61-1B62-DB00C16C6378}"/>
              </a:ext>
            </a:extLst>
          </p:cNvPr>
          <p:cNvSpPr/>
          <p:nvPr/>
        </p:nvSpPr>
        <p:spPr>
          <a:xfrm>
            <a:off x="6391413" y="5242890"/>
            <a:ext cx="1974573" cy="1263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DAOImpl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29F85A95-2154-F17D-39F3-472B5D1EEE47}"/>
                  </a:ext>
                </a:extLst>
              </p14:cNvPr>
              <p14:cNvContentPartPr/>
              <p14:nvPr/>
            </p14:nvContentPartPr>
            <p14:xfrm>
              <a:off x="10161440" y="4468240"/>
              <a:ext cx="360" cy="36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29F85A95-2154-F17D-39F3-472B5D1EEE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2800" y="44596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DED739-A3A7-BB84-FF5C-4EBC88208136}"/>
              </a:ext>
            </a:extLst>
          </p:cNvPr>
          <p:cNvSpPr/>
          <p:nvPr/>
        </p:nvSpPr>
        <p:spPr>
          <a:xfrm>
            <a:off x="1364422" y="4223854"/>
            <a:ext cx="2911608" cy="1651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화면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JSP</a:t>
            </a:r>
            <a:r>
              <a:rPr lang="ko-KR" altLang="en-US" dirty="0"/>
              <a:t>로 생성</a:t>
            </a:r>
            <a:endParaRPr lang="en-US" altLang="ko-KR" dirty="0"/>
          </a:p>
          <a:p>
            <a:pPr algn="ctr"/>
            <a:r>
              <a:rPr lang="ko-KR" altLang="en-US" dirty="0"/>
              <a:t>각 페이지마다 별도 생성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61E5B16-B17D-4675-1EE4-BECE1CE3DF24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6444697" y="1043334"/>
            <a:ext cx="1335435" cy="47845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5D89432-6EF7-CB65-8AFF-471D70B69001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8578576" y="1525381"/>
            <a:ext cx="0" cy="25538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2019A6B-7340-258D-B54A-3701CFB889F5}"/>
              </a:ext>
            </a:extLst>
          </p:cNvPr>
          <p:cNvCxnSpPr>
            <a:stCxn id="8" idx="2"/>
            <a:endCxn id="4" idx="0"/>
          </p:cNvCxnSpPr>
          <p:nvPr/>
        </p:nvCxnSpPr>
        <p:spPr>
          <a:xfrm flipH="1">
            <a:off x="7378700" y="3187149"/>
            <a:ext cx="1199876" cy="86829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5F83076-5F12-84A5-0FA4-600364C8885B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7378700" y="5049354"/>
            <a:ext cx="0" cy="193536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FC90B5F-8DD0-FAD4-61BF-E1B34DCA2A2F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8365986" y="5539409"/>
            <a:ext cx="1626153" cy="33544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62DCDB5-113B-F8D2-EE1D-E1B3C6BDAFD4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8365986" y="3900546"/>
            <a:ext cx="1582531" cy="197430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76F94E7-01F3-BFEC-7872-C401E1C1FB02}"/>
              </a:ext>
            </a:extLst>
          </p:cNvPr>
          <p:cNvCxnSpPr>
            <a:stCxn id="2" idx="2"/>
            <a:endCxn id="74" idx="0"/>
          </p:cNvCxnSpPr>
          <p:nvPr/>
        </p:nvCxnSpPr>
        <p:spPr>
          <a:xfrm flipH="1">
            <a:off x="2820226" y="2414657"/>
            <a:ext cx="2405271" cy="180919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10652A-9AAD-AAA0-9D6E-7078A84D394B}"/>
              </a:ext>
            </a:extLst>
          </p:cNvPr>
          <p:cNvCxnSpPr>
            <a:stCxn id="74" idx="3"/>
            <a:endCxn id="2" idx="2"/>
          </p:cNvCxnSpPr>
          <p:nvPr/>
        </p:nvCxnSpPr>
        <p:spPr>
          <a:xfrm flipV="1">
            <a:off x="4276030" y="2414657"/>
            <a:ext cx="949467" cy="263469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10DC7DC-E70B-2F79-0F16-6CA2F6F65C2B}"/>
              </a:ext>
            </a:extLst>
          </p:cNvPr>
          <p:cNvSpPr txBox="1"/>
          <p:nvPr/>
        </p:nvSpPr>
        <p:spPr>
          <a:xfrm>
            <a:off x="2888747" y="2961657"/>
            <a:ext cx="1173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Response</a:t>
            </a:r>
          </a:p>
          <a:p>
            <a:r>
              <a:rPr lang="ko-KR" altLang="en-US" dirty="0"/>
              <a:t>응답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67EAB45-4CAE-7024-7A87-20B8923BFC18}"/>
              </a:ext>
            </a:extLst>
          </p:cNvPr>
          <p:cNvSpPr txBox="1"/>
          <p:nvPr/>
        </p:nvSpPr>
        <p:spPr>
          <a:xfrm>
            <a:off x="4721913" y="3821909"/>
            <a:ext cx="1017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</a:p>
          <a:p>
            <a:r>
              <a:rPr lang="ko-KR" altLang="en-US" dirty="0"/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175319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Detail.jsp</a:t>
            </a:r>
            <a:r>
              <a:rPr lang="en-US" altLang="ko-KR" dirty="0"/>
              <a:t> =&gt; </a:t>
            </a:r>
            <a:r>
              <a:rPr lang="ko-KR" altLang="en-US" dirty="0"/>
              <a:t>제품 상세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번호 </a:t>
            </a:r>
            <a:r>
              <a:rPr lang="en-US" altLang="ko-KR" dirty="0"/>
              <a:t>: input</a:t>
            </a:r>
          </a:p>
          <a:p>
            <a:r>
              <a:rPr lang="ko-KR" altLang="en-US" dirty="0"/>
              <a:t>상품 명 </a:t>
            </a:r>
            <a:r>
              <a:rPr lang="en-US" altLang="ko-KR" dirty="0"/>
              <a:t>: input</a:t>
            </a:r>
          </a:p>
          <a:p>
            <a:r>
              <a:rPr lang="ko-KR" altLang="en-US" dirty="0"/>
              <a:t>가격 </a:t>
            </a:r>
            <a:r>
              <a:rPr lang="en-US" altLang="ko-KR" dirty="0"/>
              <a:t>: input</a:t>
            </a:r>
          </a:p>
          <a:p>
            <a:r>
              <a:rPr lang="ko-KR" altLang="en-US" dirty="0"/>
              <a:t>등록일자 </a:t>
            </a:r>
            <a:r>
              <a:rPr lang="en-US" altLang="ko-KR" dirty="0"/>
              <a:t>: input</a:t>
            </a:r>
          </a:p>
          <a:p>
            <a:r>
              <a:rPr lang="ko-KR" altLang="en-US" dirty="0"/>
              <a:t>세부내용 </a:t>
            </a:r>
            <a:r>
              <a:rPr lang="en-US" altLang="ko-KR" dirty="0"/>
              <a:t>: input or </a:t>
            </a:r>
            <a:r>
              <a:rPr lang="en-US" altLang="ko-KR" dirty="0" err="1"/>
              <a:t>textarea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50F06D-AE7F-7CED-88D5-6993615551E7}"/>
              </a:ext>
            </a:extLst>
          </p:cNvPr>
          <p:cNvSpPr/>
          <p:nvPr/>
        </p:nvSpPr>
        <p:spPr>
          <a:xfrm>
            <a:off x="6545179" y="1825625"/>
            <a:ext cx="1588168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810CF3-7191-C809-1071-804943F2AC59}"/>
              </a:ext>
            </a:extLst>
          </p:cNvPr>
          <p:cNvSpPr/>
          <p:nvPr/>
        </p:nvSpPr>
        <p:spPr>
          <a:xfrm>
            <a:off x="8807116" y="1825625"/>
            <a:ext cx="1588168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CE472-C1F2-CE2E-2392-00B0B929518F}"/>
              </a:ext>
            </a:extLst>
          </p:cNvPr>
          <p:cNvSpPr txBox="1"/>
          <p:nvPr/>
        </p:nvSpPr>
        <p:spPr>
          <a:xfrm>
            <a:off x="6545179" y="2913427"/>
            <a:ext cx="27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Modify.jsp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13FAE-7EAE-158F-A9C0-D961CC5F9E32}"/>
              </a:ext>
            </a:extLst>
          </p:cNvPr>
          <p:cNvSpPr txBox="1"/>
          <p:nvPr/>
        </p:nvSpPr>
        <p:spPr>
          <a:xfrm>
            <a:off x="8895348" y="1105913"/>
            <a:ext cx="27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list.jsp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35382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modify.jsp</a:t>
            </a:r>
            <a:r>
              <a:rPr lang="en-US" altLang="ko-KR" dirty="0"/>
              <a:t> =&gt; </a:t>
            </a:r>
            <a:r>
              <a:rPr lang="ko-KR" altLang="en-US" dirty="0"/>
              <a:t>제품 수정 페이지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번호 </a:t>
            </a:r>
            <a:r>
              <a:rPr lang="en-US" altLang="ko-KR" dirty="0"/>
              <a:t>: input</a:t>
            </a:r>
          </a:p>
          <a:p>
            <a:r>
              <a:rPr lang="ko-KR" altLang="en-US" dirty="0"/>
              <a:t>상품 명 </a:t>
            </a:r>
            <a:r>
              <a:rPr lang="en-US" altLang="ko-KR" dirty="0"/>
              <a:t>: input</a:t>
            </a:r>
          </a:p>
          <a:p>
            <a:r>
              <a:rPr lang="ko-KR" altLang="en-US" dirty="0"/>
              <a:t>가격 </a:t>
            </a:r>
            <a:r>
              <a:rPr lang="en-US" altLang="ko-KR" dirty="0"/>
              <a:t>: input</a:t>
            </a:r>
          </a:p>
          <a:p>
            <a:r>
              <a:rPr lang="ko-KR" altLang="en-US" dirty="0"/>
              <a:t>등록일자 </a:t>
            </a:r>
            <a:r>
              <a:rPr lang="en-US" altLang="ko-KR" dirty="0"/>
              <a:t>: input</a:t>
            </a:r>
          </a:p>
          <a:p>
            <a:r>
              <a:rPr lang="ko-KR" altLang="en-US" dirty="0"/>
              <a:t>세부내용 </a:t>
            </a:r>
            <a:r>
              <a:rPr lang="en-US" altLang="ko-KR" dirty="0"/>
              <a:t>: input or </a:t>
            </a:r>
            <a:r>
              <a:rPr lang="en-US" altLang="ko-KR" dirty="0" err="1"/>
              <a:t>textarea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50F06D-AE7F-7CED-88D5-6993615551E7}"/>
              </a:ext>
            </a:extLst>
          </p:cNvPr>
          <p:cNvSpPr/>
          <p:nvPr/>
        </p:nvSpPr>
        <p:spPr>
          <a:xfrm>
            <a:off x="6545179" y="1825625"/>
            <a:ext cx="1588168" cy="86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CE472-C1F2-CE2E-2392-00B0B929518F}"/>
              </a:ext>
            </a:extLst>
          </p:cNvPr>
          <p:cNvSpPr txBox="1"/>
          <p:nvPr/>
        </p:nvSpPr>
        <p:spPr>
          <a:xfrm>
            <a:off x="6545179" y="2913427"/>
            <a:ext cx="2711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/>
              <a:t>list.jsp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12304-1DF9-846E-DDFD-3964500461C5}"/>
              </a:ext>
            </a:extLst>
          </p:cNvPr>
          <p:cNvSpPr txBox="1"/>
          <p:nvPr/>
        </p:nvSpPr>
        <p:spPr>
          <a:xfrm>
            <a:off x="6272463" y="4001294"/>
            <a:ext cx="5967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원래 가지고 있던 데이터는 표시되고</a:t>
            </a:r>
            <a:r>
              <a:rPr lang="en-US" altLang="ko-KR" sz="2400" b="1" dirty="0"/>
              <a:t>,</a:t>
            </a:r>
          </a:p>
          <a:p>
            <a:r>
              <a:rPr lang="ko-KR" altLang="en-US" sz="2400" b="1" dirty="0"/>
              <a:t>수정되어야 하는 부분만 수정할 수 있게</a:t>
            </a:r>
            <a:endParaRPr lang="en-US" altLang="ko-KR" sz="2400" b="1" dirty="0"/>
          </a:p>
          <a:p>
            <a:r>
              <a:rPr lang="ko-KR" altLang="en-US" sz="2400" b="1" dirty="0"/>
              <a:t>번호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일자 </a:t>
            </a:r>
            <a:r>
              <a:rPr lang="en-US" altLang="ko-KR" sz="2400" b="1" dirty="0"/>
              <a:t>=&gt; </a:t>
            </a:r>
            <a:r>
              <a:rPr lang="ko-KR" altLang="en-US" sz="2400" b="1" dirty="0"/>
              <a:t>수정 못하게</a:t>
            </a:r>
          </a:p>
        </p:txBody>
      </p:sp>
    </p:spTree>
    <p:extLst>
      <p:ext uri="{BB962C8B-B14F-4D97-AF65-F5344CB8AC3E}">
        <p14:creationId xmlns:p14="http://schemas.microsoft.com/office/powerpoint/2010/main" val="29122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글쓰기 페이지 </a:t>
            </a:r>
            <a:r>
              <a:rPr lang="en-US" altLang="ko-KR" dirty="0"/>
              <a:t>-&gt; </a:t>
            </a:r>
            <a:r>
              <a:rPr lang="en-US" altLang="ko-KR" dirty="0" err="1"/>
              <a:t>register.jsp</a:t>
            </a:r>
            <a:endParaRPr lang="en-US" altLang="ko-KR" dirty="0"/>
          </a:p>
          <a:p>
            <a:r>
              <a:rPr lang="ko-KR" altLang="en-US" dirty="0"/>
              <a:t>전체 목록 페이지 </a:t>
            </a:r>
            <a:r>
              <a:rPr lang="en-US" altLang="ko-KR" dirty="0"/>
              <a:t>-&gt; </a:t>
            </a:r>
            <a:r>
              <a:rPr lang="en-US" altLang="ko-KR" dirty="0" err="1"/>
              <a:t>list.jsp</a:t>
            </a:r>
            <a:endParaRPr lang="en-US" altLang="ko-KR" dirty="0"/>
          </a:p>
          <a:p>
            <a:r>
              <a:rPr lang="ko-KR" altLang="en-US" dirty="0"/>
              <a:t>글 상세페이지 </a:t>
            </a:r>
            <a:r>
              <a:rPr lang="en-US" altLang="ko-KR" dirty="0"/>
              <a:t>-&gt; </a:t>
            </a:r>
            <a:r>
              <a:rPr lang="en-US" altLang="ko-KR" dirty="0" err="1"/>
              <a:t>detail.jsp</a:t>
            </a:r>
            <a:endParaRPr lang="en-US" altLang="ko-KR" dirty="0"/>
          </a:p>
          <a:p>
            <a:r>
              <a:rPr lang="ko-KR" altLang="en-US" dirty="0"/>
              <a:t>글 수정페이지 </a:t>
            </a:r>
            <a:r>
              <a:rPr lang="en-US" altLang="ko-KR" dirty="0"/>
              <a:t>-&gt; </a:t>
            </a:r>
            <a:r>
              <a:rPr lang="en-US" altLang="ko-KR" dirty="0" err="1"/>
              <a:t>modify.jsp</a:t>
            </a:r>
            <a:r>
              <a:rPr lang="en-US" altLang="ko-KR" dirty="0"/>
              <a:t> (</a:t>
            </a:r>
            <a:r>
              <a:rPr lang="ko-KR" altLang="en-US" dirty="0"/>
              <a:t>삭제도 가능하도록 만들기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59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먼저 </a:t>
            </a:r>
            <a:r>
              <a:rPr lang="ko-KR" altLang="en-US" dirty="0" err="1"/>
              <a:t>해야하는</a:t>
            </a:r>
            <a:r>
              <a:rPr lang="ko-KR" altLang="en-US" dirty="0"/>
              <a:t>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USER</a:t>
            </a:r>
            <a:r>
              <a:rPr lang="ko-KR" altLang="en-US" dirty="0"/>
              <a:t>는 기존 </a:t>
            </a:r>
            <a:r>
              <a:rPr lang="en-US" altLang="ko-KR" dirty="0" err="1"/>
              <a:t>jspdb</a:t>
            </a:r>
            <a:r>
              <a:rPr lang="en-US" altLang="ko-KR" dirty="0"/>
              <a:t> / </a:t>
            </a:r>
            <a:r>
              <a:rPr lang="en-US" altLang="ko-KR" dirty="0" err="1"/>
              <a:t>jspuser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테이블 생성</a:t>
            </a:r>
            <a:endParaRPr lang="en-US" altLang="ko-KR" dirty="0"/>
          </a:p>
          <a:p>
            <a:r>
              <a:rPr lang="en-US" altLang="ko-KR" dirty="0" err="1"/>
              <a:t>Bno</a:t>
            </a:r>
            <a:r>
              <a:rPr lang="en-US" altLang="ko-KR" dirty="0"/>
              <a:t>, title, writer(</a:t>
            </a:r>
            <a:r>
              <a:rPr lang="ko-KR" altLang="en-US" dirty="0"/>
              <a:t>로그인한 사용자</a:t>
            </a:r>
            <a:r>
              <a:rPr lang="en-US" altLang="ko-KR" dirty="0"/>
              <a:t>), </a:t>
            </a:r>
            <a:r>
              <a:rPr lang="en-US" altLang="ko-KR" dirty="0" err="1"/>
              <a:t>reg_date</a:t>
            </a:r>
            <a:r>
              <a:rPr lang="ko-KR" altLang="en-US" dirty="0"/>
              <a:t>작성일</a:t>
            </a:r>
            <a:r>
              <a:rPr lang="en-US" altLang="ko-KR" dirty="0"/>
              <a:t>, content</a:t>
            </a:r>
            <a:r>
              <a:rPr lang="ko-KR" altLang="en-US" dirty="0"/>
              <a:t>세부내용</a:t>
            </a:r>
            <a:endParaRPr lang="en-US" altLang="ko-KR" dirty="0"/>
          </a:p>
          <a:p>
            <a:r>
              <a:rPr lang="ko-KR" altLang="en-US" dirty="0"/>
              <a:t>프로젝트 새로 생성 </a:t>
            </a:r>
            <a:r>
              <a:rPr lang="en-US" altLang="ko-KR" dirty="0"/>
              <a:t>-&gt; </a:t>
            </a:r>
            <a:r>
              <a:rPr lang="ko-KR" altLang="en-US" dirty="0"/>
              <a:t>환경설정 </a:t>
            </a:r>
            <a:r>
              <a:rPr lang="en-US" altLang="ko-KR" dirty="0"/>
              <a:t>-&gt; </a:t>
            </a:r>
            <a:r>
              <a:rPr lang="en-US" altLang="ko-KR" dirty="0" err="1"/>
              <a:t>xlm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web.xml log4j2.xml mybatisconfig.xml </a:t>
            </a:r>
          </a:p>
          <a:p>
            <a:r>
              <a:rPr lang="en-US" altLang="ko-KR" dirty="0"/>
              <a:t>mapper.xml</a:t>
            </a:r>
          </a:p>
          <a:p>
            <a:r>
              <a:rPr lang="en-US" altLang="ko-KR" dirty="0"/>
              <a:t>VO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54287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먼저 </a:t>
            </a:r>
            <a:r>
              <a:rPr lang="ko-KR" altLang="en-US" dirty="0" err="1"/>
              <a:t>해야하는</a:t>
            </a:r>
            <a:r>
              <a:rPr lang="ko-KR" altLang="en-US" dirty="0"/>
              <a:t>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board(</a:t>
            </a:r>
          </a:p>
          <a:p>
            <a:r>
              <a:rPr lang="en-US" altLang="ko-KR" dirty="0" err="1"/>
              <a:t>Bno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Title varchar(100) not null,</a:t>
            </a:r>
          </a:p>
          <a:p>
            <a:r>
              <a:rPr lang="en-US" altLang="ko-KR" dirty="0"/>
              <a:t>Writer varchar(100) not null,</a:t>
            </a:r>
          </a:p>
          <a:p>
            <a:r>
              <a:rPr lang="en-US" altLang="ko-KR" dirty="0"/>
              <a:t>Content text,</a:t>
            </a:r>
          </a:p>
          <a:p>
            <a:r>
              <a:rPr lang="en-US" altLang="ko-KR" dirty="0" err="1"/>
              <a:t>Reg_date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 err="1"/>
              <a:t>read_count</a:t>
            </a:r>
            <a:r>
              <a:rPr lang="en-US" altLang="ko-KR" dirty="0"/>
              <a:t> int default 0</a:t>
            </a:r>
          </a:p>
          <a:p>
            <a:r>
              <a:rPr lang="en-US" altLang="ko-KR" dirty="0"/>
              <a:t>Primary key(</a:t>
            </a:r>
            <a:r>
              <a:rPr lang="en-US" altLang="ko-KR" dirty="0" err="1"/>
              <a:t>bno</a:t>
            </a:r>
            <a:r>
              <a:rPr lang="en-US" altLang="ko-KR" dirty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09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529D-7E51-F2F3-9953-42B01A2C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조회 수 추가</a:t>
            </a:r>
            <a:r>
              <a:rPr lang="en-US" altLang="ko-KR" dirty="0"/>
              <a:t>(</a:t>
            </a:r>
            <a:r>
              <a:rPr lang="en-US" altLang="ko-KR" dirty="0" err="1"/>
              <a:t>read_count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765C5F-FDED-DD12-53A2-15E61480B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Alter table board add </a:t>
            </a:r>
            <a:r>
              <a:rPr lang="en-US" altLang="ko-KR" dirty="0" err="1"/>
              <a:t>read_count</a:t>
            </a:r>
            <a:r>
              <a:rPr lang="en-US" altLang="ko-KR" dirty="0"/>
              <a:t> int default 0;</a:t>
            </a:r>
          </a:p>
          <a:p>
            <a:r>
              <a:rPr lang="en-US" altLang="ko-KR" dirty="0" err="1"/>
              <a:t>boardVO</a:t>
            </a:r>
            <a:r>
              <a:rPr lang="ko-KR" altLang="en-US" dirty="0"/>
              <a:t>에 수정</a:t>
            </a:r>
          </a:p>
        </p:txBody>
      </p:sp>
    </p:spTree>
    <p:extLst>
      <p:ext uri="{BB962C8B-B14F-4D97-AF65-F5344CB8AC3E}">
        <p14:creationId xmlns:p14="http://schemas.microsoft.com/office/powerpoint/2010/main" val="256798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77E7E-B4FA-1C16-56AF-C26BF52B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51C62-B434-1990-DB3F-B4FA95FF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댓글 처리</a:t>
            </a:r>
            <a:endParaRPr lang="en-US" altLang="ko-KR" dirty="0"/>
          </a:p>
          <a:p>
            <a:r>
              <a:rPr lang="ko-KR" altLang="en-US" dirty="0"/>
              <a:t>아이디 중복체크</a:t>
            </a:r>
            <a:r>
              <a:rPr lang="en-US" altLang="ko-KR" dirty="0"/>
              <a:t>,</a:t>
            </a:r>
            <a:r>
              <a:rPr lang="ko-KR" altLang="en-US" dirty="0"/>
              <a:t> 패스워드 체크</a:t>
            </a:r>
            <a:endParaRPr lang="en-US" altLang="ko-KR" dirty="0"/>
          </a:p>
          <a:p>
            <a:r>
              <a:rPr lang="ko-KR" altLang="en-US" dirty="0"/>
              <a:t>한 페이지에서 부분적인 처리를 </a:t>
            </a:r>
            <a:r>
              <a:rPr lang="ko-KR" altLang="en-US" dirty="0" err="1"/>
              <a:t>해야할</a:t>
            </a:r>
            <a:r>
              <a:rPr lang="ko-KR" altLang="en-US" dirty="0"/>
              <a:t> 경우</a:t>
            </a:r>
            <a:r>
              <a:rPr lang="en-US" altLang="ko-KR" dirty="0"/>
              <a:t>(DB</a:t>
            </a:r>
            <a:r>
              <a:rPr lang="ko-KR" altLang="en-US" dirty="0"/>
              <a:t>의 값과 체크 해야 하는 경우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5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DCC87-6D59-4A8F-B591-8E6C028B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 </a:t>
            </a:r>
            <a:r>
              <a:rPr lang="ko-KR" altLang="en-US" dirty="0"/>
              <a:t>테이블 생성 </a:t>
            </a:r>
            <a:r>
              <a:rPr lang="en-US" altLang="ko-KR" dirty="0"/>
              <a:t>(</a:t>
            </a:r>
            <a:r>
              <a:rPr lang="ko-KR" altLang="en-US" dirty="0"/>
              <a:t>댓글 저장 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A07B6-D39A-6F74-9200-BC0C8062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댓글번호</a:t>
            </a:r>
            <a:r>
              <a:rPr lang="en-US" altLang="ko-KR" dirty="0"/>
              <a:t>, </a:t>
            </a:r>
            <a:r>
              <a:rPr lang="ko-KR" altLang="en-US" dirty="0" err="1"/>
              <a:t>게시글번호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작성일자</a:t>
            </a:r>
            <a:endParaRPr lang="en-US" altLang="ko-KR" dirty="0"/>
          </a:p>
          <a:p>
            <a:r>
              <a:rPr lang="en-US" altLang="ko-KR" dirty="0"/>
              <a:t>Create table comment(</a:t>
            </a:r>
          </a:p>
          <a:p>
            <a:r>
              <a:rPr lang="en-US" altLang="ko-KR" dirty="0" err="1"/>
              <a:t>Cno</a:t>
            </a:r>
            <a:r>
              <a:rPr lang="en-US" altLang="ko-KR" dirty="0"/>
              <a:t> int not null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Bno</a:t>
            </a:r>
            <a:r>
              <a:rPr lang="en-US" altLang="ko-KR" dirty="0"/>
              <a:t> int default 0,</a:t>
            </a:r>
          </a:p>
          <a:p>
            <a:r>
              <a:rPr lang="en-US" altLang="ko-KR" dirty="0"/>
              <a:t>Writher varchar(100) default “unknown”,</a:t>
            </a:r>
          </a:p>
          <a:p>
            <a:r>
              <a:rPr lang="en-US" altLang="ko-KR" dirty="0"/>
              <a:t>Content varchar(1000) not null,</a:t>
            </a:r>
          </a:p>
          <a:p>
            <a:r>
              <a:rPr lang="en-US" altLang="ko-KR" dirty="0" err="1"/>
              <a:t>Reg_date</a:t>
            </a:r>
            <a:r>
              <a:rPr lang="en-US" altLang="ko-KR" dirty="0"/>
              <a:t> datetime default now(),</a:t>
            </a:r>
          </a:p>
          <a:p>
            <a:r>
              <a:rPr lang="en-US" altLang="ko-KR" dirty="0"/>
              <a:t>Primary key(</a:t>
            </a:r>
            <a:r>
              <a:rPr lang="en-US" altLang="ko-KR" dirty="0" err="1"/>
              <a:t>cno</a:t>
            </a:r>
            <a:r>
              <a:rPr lang="en-US" altLang="ko-KR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0139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AD3E0-C9E5-DC2C-3D27-B4B92DDE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Comment </a:t>
            </a:r>
            <a:r>
              <a:rPr lang="ko-KR" altLang="en-US" dirty="0"/>
              <a:t>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D2759-0C57-A58F-8D1D-8935223E9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API </a:t>
            </a:r>
            <a:r>
              <a:rPr lang="ko-KR" altLang="en-US" dirty="0"/>
              <a:t>방식을 사용 </a:t>
            </a:r>
            <a:r>
              <a:rPr lang="en-US" altLang="ko-KR"/>
              <a:t>=&gt; spring</a:t>
            </a:r>
          </a:p>
          <a:p>
            <a:r>
              <a:rPr lang="ko-KR" altLang="en-US" dirty="0"/>
              <a:t>댓글 </a:t>
            </a:r>
            <a:r>
              <a:rPr lang="en-US" altLang="ko-KR" dirty="0"/>
              <a:t>: board/</a:t>
            </a:r>
            <a:r>
              <a:rPr lang="en-US" altLang="ko-KR" dirty="0" err="1"/>
              <a:t>detail.jsp</a:t>
            </a:r>
            <a:r>
              <a:rPr lang="en-US" altLang="ko-KR" dirty="0"/>
              <a:t> </a:t>
            </a:r>
            <a:r>
              <a:rPr lang="ko-KR" altLang="en-US" dirty="0"/>
              <a:t>하단에서 처리</a:t>
            </a:r>
            <a:endParaRPr lang="en-US" altLang="ko-KR" dirty="0"/>
          </a:p>
          <a:p>
            <a:r>
              <a:rPr lang="ko-KR" altLang="en-US" dirty="0"/>
              <a:t>등록라인</a:t>
            </a:r>
            <a:endParaRPr lang="en-US" altLang="ko-KR" dirty="0"/>
          </a:p>
          <a:p>
            <a:r>
              <a:rPr lang="ko-KR" altLang="en-US" dirty="0"/>
              <a:t>댓글 표시 라인</a:t>
            </a:r>
            <a:endParaRPr lang="en-US" altLang="ko-KR" dirty="0"/>
          </a:p>
          <a:p>
            <a:r>
              <a:rPr lang="ko-KR" altLang="en-US" dirty="0"/>
              <a:t>댓글 표시 </a:t>
            </a:r>
            <a:r>
              <a:rPr lang="en-US" altLang="ko-KR" dirty="0"/>
              <a:t>-&gt; list</a:t>
            </a:r>
          </a:p>
          <a:p>
            <a:r>
              <a:rPr lang="ko-KR" altLang="en-US" dirty="0"/>
              <a:t>댓글 수정 </a:t>
            </a:r>
            <a:r>
              <a:rPr lang="en-US" altLang="ko-KR" dirty="0"/>
              <a:t>-&gt; 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버튼을 댓글 뒤쪽에 표시</a:t>
            </a:r>
            <a:endParaRPr lang="en-US" altLang="ko-KR" dirty="0"/>
          </a:p>
          <a:p>
            <a:r>
              <a:rPr lang="ko-KR" altLang="en-US" dirty="0"/>
              <a:t>댓글 삭제 </a:t>
            </a:r>
            <a:r>
              <a:rPr lang="en-US" altLang="ko-KR" dirty="0"/>
              <a:t>-&gt;</a:t>
            </a:r>
            <a:r>
              <a:rPr lang="ko-KR" altLang="en-US" dirty="0"/>
              <a:t> 수정</a:t>
            </a:r>
            <a:r>
              <a:rPr lang="en-US" altLang="ko-KR" dirty="0"/>
              <a:t>/</a:t>
            </a:r>
            <a:r>
              <a:rPr lang="ko-KR" altLang="en-US" dirty="0"/>
              <a:t>삭제 버튼을 댓글 뒤쪽에 표시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47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용어 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VO(Value Object)  : </a:t>
            </a:r>
            <a:r>
              <a:rPr lang="ko-KR" altLang="en-US" dirty="0"/>
              <a:t>값을 객체로 사용하기 위한 클래스</a:t>
            </a:r>
            <a:endParaRPr lang="en-US" altLang="ko-KR" dirty="0"/>
          </a:p>
          <a:p>
            <a:r>
              <a:rPr lang="en-US" altLang="ko-KR" dirty="0"/>
              <a:t>DTO(Data Transfer Object) : </a:t>
            </a:r>
            <a:r>
              <a:rPr lang="ko-KR" altLang="en-US" dirty="0"/>
              <a:t>데이터 전송</a:t>
            </a:r>
            <a:r>
              <a:rPr lang="en-US" altLang="ko-KR" dirty="0"/>
              <a:t>(</a:t>
            </a:r>
            <a:r>
              <a:rPr lang="ko-KR" altLang="en-US" dirty="0"/>
              <a:t>교환</a:t>
            </a:r>
            <a:r>
              <a:rPr lang="en-US" altLang="ko-KR" dirty="0"/>
              <a:t>) </a:t>
            </a:r>
            <a:r>
              <a:rPr lang="ko-KR" altLang="en-US" dirty="0"/>
              <a:t>객체</a:t>
            </a:r>
            <a:endParaRPr lang="en-US" altLang="ko-KR" dirty="0"/>
          </a:p>
          <a:p>
            <a:r>
              <a:rPr lang="en-US" altLang="ko-KR" dirty="0"/>
              <a:t>DAO(Data Access Object) : </a:t>
            </a:r>
            <a:r>
              <a:rPr lang="ko-KR" altLang="en-US" dirty="0"/>
              <a:t>데이터베이스 </a:t>
            </a:r>
            <a:r>
              <a:rPr lang="en-US" altLang="ko-KR" dirty="0"/>
              <a:t>data</a:t>
            </a:r>
            <a:r>
              <a:rPr lang="ko-KR" altLang="en-US" dirty="0"/>
              <a:t>에 접근하기 위한 객체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CRUD</a:t>
            </a:r>
          </a:p>
          <a:p>
            <a:r>
              <a:rPr lang="en-US" altLang="ko-KR" dirty="0"/>
              <a:t> C : </a:t>
            </a:r>
            <a:r>
              <a:rPr lang="ko-KR" altLang="en-US" dirty="0"/>
              <a:t>생성 </a:t>
            </a:r>
            <a:r>
              <a:rPr lang="en-US" altLang="ko-KR" dirty="0"/>
              <a:t>R : </a:t>
            </a:r>
            <a:r>
              <a:rPr lang="ko-KR" altLang="en-US" dirty="0"/>
              <a:t>읽기 </a:t>
            </a:r>
            <a:r>
              <a:rPr lang="en-US" altLang="ko-KR" dirty="0"/>
              <a:t>U : </a:t>
            </a:r>
            <a:r>
              <a:rPr lang="ko-KR" altLang="en-US" dirty="0"/>
              <a:t>수정 </a:t>
            </a:r>
            <a:r>
              <a:rPr lang="en-US" altLang="ko-KR" dirty="0"/>
              <a:t>D : </a:t>
            </a:r>
            <a:r>
              <a:rPr lang="ko-KR" altLang="en-US" dirty="0"/>
              <a:t>삭제</a:t>
            </a:r>
          </a:p>
          <a:p>
            <a:endParaRPr lang="ko-KR" altLang="en-US" dirty="0"/>
          </a:p>
          <a:p>
            <a:r>
              <a:rPr lang="ko-KR" altLang="en-US" dirty="0"/>
              <a:t>라이브러리 다운로드 사이트 </a:t>
            </a:r>
            <a:r>
              <a:rPr lang="en-US" altLang="ko-KR" dirty="0"/>
              <a:t>: mvnrepository.com</a:t>
            </a:r>
          </a:p>
          <a:p>
            <a:r>
              <a:rPr lang="en-US" altLang="ko-KR" dirty="0"/>
              <a:t>mysql-connector-java-8.0.28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50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create database </a:t>
            </a:r>
            <a:r>
              <a:rPr lang="en-US" altLang="ko-KR" dirty="0" err="1"/>
              <a:t>javadb</a:t>
            </a:r>
            <a:r>
              <a:rPr lang="en-US" altLang="ko-KR" dirty="0"/>
              <a:t>;  //</a:t>
            </a:r>
            <a:r>
              <a:rPr lang="ko-KR" altLang="en-US" dirty="0"/>
              <a:t>내가 사용할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</a:p>
          <a:p>
            <a:r>
              <a:rPr lang="en-US" altLang="ko-KR" dirty="0"/>
              <a:t>use </a:t>
            </a:r>
            <a:r>
              <a:rPr lang="en-US" altLang="ko-KR" dirty="0" err="1"/>
              <a:t>mysql</a:t>
            </a:r>
            <a:r>
              <a:rPr lang="en-US" altLang="ko-KR" dirty="0"/>
              <a:t>; </a:t>
            </a:r>
          </a:p>
          <a:p>
            <a:r>
              <a:rPr lang="en-US" altLang="ko-KR" dirty="0"/>
              <a:t>// create user '</a:t>
            </a:r>
            <a:r>
              <a:rPr lang="ko-KR" altLang="en-US" dirty="0" err="1"/>
              <a:t>유저명</a:t>
            </a:r>
            <a:r>
              <a:rPr lang="en-US" altLang="ko-KR" dirty="0"/>
              <a:t>'@'localhost' identified by '</a:t>
            </a:r>
            <a:r>
              <a:rPr lang="ko-KR" altLang="en-US" dirty="0"/>
              <a:t>비번</a:t>
            </a:r>
            <a:r>
              <a:rPr lang="en-US" altLang="ko-KR" dirty="0"/>
              <a:t>' ;</a:t>
            </a:r>
          </a:p>
          <a:p>
            <a:r>
              <a:rPr lang="en-US" altLang="ko-KR" dirty="0"/>
              <a:t>create user '</a:t>
            </a:r>
            <a:r>
              <a:rPr lang="en-US" altLang="ko-KR" dirty="0" err="1"/>
              <a:t>javauser</a:t>
            </a:r>
            <a:r>
              <a:rPr lang="en-US" altLang="ko-KR" dirty="0"/>
              <a:t>'@'localhost' identified by '</a:t>
            </a:r>
            <a:r>
              <a:rPr lang="en-US" altLang="ko-KR" dirty="0" err="1"/>
              <a:t>mysql</a:t>
            </a:r>
            <a:r>
              <a:rPr lang="en-US" altLang="ko-KR" dirty="0"/>
              <a:t>' 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권한 설정</a:t>
            </a:r>
          </a:p>
          <a:p>
            <a:r>
              <a:rPr lang="en-US" altLang="ko-KR" dirty="0"/>
              <a:t>grant all privileges on javadb.* to '</a:t>
            </a:r>
            <a:r>
              <a:rPr lang="en-US" altLang="ko-KR" dirty="0" err="1"/>
              <a:t>javauser</a:t>
            </a:r>
            <a:r>
              <a:rPr lang="en-US" altLang="ko-KR" dirty="0"/>
              <a:t>'@'localhost' with grant option;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변경사항 적용 후 </a:t>
            </a:r>
            <a:r>
              <a:rPr lang="ko-KR" altLang="en-US" dirty="0" err="1"/>
              <a:t>새로고침</a:t>
            </a:r>
            <a:endParaRPr lang="ko-KR" altLang="en-US" dirty="0"/>
          </a:p>
          <a:p>
            <a:r>
              <a:rPr lang="en-US" altLang="ko-KR" dirty="0"/>
              <a:t>flush privileges;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628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ko-KR" altLang="en-US" dirty="0"/>
              <a:t>환경변수 설정 안되면 접속 안됨</a:t>
            </a:r>
            <a:r>
              <a:rPr lang="en-US" altLang="ko-KR" dirty="0"/>
              <a:t>.)</a:t>
            </a:r>
          </a:p>
          <a:p>
            <a:r>
              <a:rPr lang="en-US" altLang="ko-KR" dirty="0" err="1"/>
              <a:t>mysql</a:t>
            </a:r>
            <a:r>
              <a:rPr lang="en-US" altLang="ko-KR" dirty="0"/>
              <a:t> -</a:t>
            </a:r>
            <a:r>
              <a:rPr lang="en-US" altLang="ko-KR" dirty="0" err="1"/>
              <a:t>ujavauser</a:t>
            </a:r>
            <a:r>
              <a:rPr lang="en-US" altLang="ko-KR" dirty="0"/>
              <a:t> -</a:t>
            </a:r>
            <a:r>
              <a:rPr lang="en-US" altLang="ko-KR" dirty="0" err="1"/>
              <a:t>pmysql</a:t>
            </a:r>
            <a:endParaRPr lang="en-US" altLang="ko-KR" dirty="0"/>
          </a:p>
          <a:p>
            <a:r>
              <a:rPr lang="en-US" altLang="ko-KR" dirty="0"/>
              <a:t>show databases; // </a:t>
            </a:r>
            <a:r>
              <a:rPr lang="en-US" altLang="ko-KR" dirty="0" err="1"/>
              <a:t>javauser</a:t>
            </a:r>
            <a:r>
              <a:rPr lang="ko-KR" altLang="en-US" dirty="0"/>
              <a:t>가 권한을 가진 </a:t>
            </a:r>
            <a:r>
              <a:rPr lang="en-US" altLang="ko-KR" dirty="0"/>
              <a:t>DB</a:t>
            </a:r>
            <a:r>
              <a:rPr lang="ko-KR" altLang="en-US" dirty="0"/>
              <a:t>를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mysql</a:t>
            </a:r>
            <a:r>
              <a:rPr lang="en-US" altLang="ko-KR" dirty="0"/>
              <a:t> -</a:t>
            </a:r>
            <a:r>
              <a:rPr lang="en-US" altLang="ko-KR" dirty="0" err="1"/>
              <a:t>ujspuser</a:t>
            </a:r>
            <a:r>
              <a:rPr lang="en-US" altLang="ko-KR" dirty="0"/>
              <a:t> -</a:t>
            </a:r>
            <a:r>
              <a:rPr lang="en-US" altLang="ko-KR" dirty="0" err="1"/>
              <a:t>pmysql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25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table product(</a:t>
            </a:r>
          </a:p>
          <a:p>
            <a:r>
              <a:rPr lang="en-US" altLang="ko-KR" dirty="0" err="1"/>
              <a:t>pno</a:t>
            </a:r>
            <a:r>
              <a:rPr lang="en-US" altLang="ko-KR" dirty="0"/>
              <a:t>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auto_increment</a:t>
            </a:r>
            <a:r>
              <a:rPr lang="en-US" altLang="ko-KR" dirty="0"/>
              <a:t>,</a:t>
            </a:r>
          </a:p>
          <a:p>
            <a:r>
              <a:rPr lang="en-US" altLang="ko-KR" dirty="0" err="1"/>
              <a:t>pname</a:t>
            </a:r>
            <a:r>
              <a:rPr lang="en-US" altLang="ko-KR" dirty="0"/>
              <a:t> varchar(50) not null,</a:t>
            </a:r>
          </a:p>
          <a:p>
            <a:r>
              <a:rPr lang="en-US" altLang="ko-KR" dirty="0"/>
              <a:t>price </a:t>
            </a:r>
            <a:r>
              <a:rPr lang="en-US" altLang="ko-KR" dirty="0" err="1"/>
              <a:t>int</a:t>
            </a:r>
            <a:r>
              <a:rPr lang="en-US" altLang="ko-KR" dirty="0"/>
              <a:t> not null,</a:t>
            </a:r>
          </a:p>
          <a:p>
            <a:r>
              <a:rPr lang="en-US" altLang="ko-KR" dirty="0" err="1"/>
              <a:t>regdate</a:t>
            </a:r>
            <a:r>
              <a:rPr lang="en-US" altLang="ko-KR" dirty="0"/>
              <a:t> </a:t>
            </a:r>
            <a:r>
              <a:rPr lang="en-US" altLang="ko-KR" dirty="0" err="1"/>
              <a:t>datetime</a:t>
            </a:r>
            <a:r>
              <a:rPr lang="en-US" altLang="ko-KR" dirty="0"/>
              <a:t> default now(),</a:t>
            </a:r>
          </a:p>
          <a:p>
            <a:r>
              <a:rPr lang="en-US" altLang="ko-KR" dirty="0" err="1"/>
              <a:t>madeby</a:t>
            </a:r>
            <a:r>
              <a:rPr lang="en-US" altLang="ko-KR" dirty="0"/>
              <a:t> varchar(50) not null,</a:t>
            </a:r>
          </a:p>
          <a:p>
            <a:r>
              <a:rPr lang="en-US" altLang="ko-KR" dirty="0"/>
              <a:t>primary key(</a:t>
            </a:r>
            <a:r>
              <a:rPr lang="en-US" altLang="ko-KR" dirty="0" err="1"/>
              <a:t>pno</a:t>
            </a:r>
            <a:r>
              <a:rPr lang="en-US" altLang="ko-KR" dirty="0"/>
              <a:t>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90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Product </a:t>
            </a:r>
            <a:r>
              <a:rPr lang="ko-KR" altLang="en-US" dirty="0"/>
              <a:t>화면설계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Index.jsp</a:t>
            </a:r>
            <a:r>
              <a:rPr lang="en-US" altLang="ko-KR" dirty="0"/>
              <a:t> : </a:t>
            </a:r>
            <a:r>
              <a:rPr lang="ko-KR" altLang="en-US" dirty="0"/>
              <a:t>첫 화면</a:t>
            </a:r>
            <a:r>
              <a:rPr lang="en-US" altLang="ko-KR" dirty="0"/>
              <a:t>(</a:t>
            </a:r>
            <a:r>
              <a:rPr lang="ko-KR" altLang="en-US" dirty="0"/>
              <a:t>상품목록보는 버튼</a:t>
            </a:r>
            <a:r>
              <a:rPr lang="en-US" altLang="ko-KR" dirty="0"/>
              <a:t>, </a:t>
            </a:r>
            <a:r>
              <a:rPr lang="ko-KR" altLang="en-US" dirty="0"/>
              <a:t>상품 등록 버튼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상품등록 화면 </a:t>
            </a:r>
            <a:r>
              <a:rPr lang="en-US" altLang="ko-KR" dirty="0"/>
              <a:t>(</a:t>
            </a:r>
            <a:r>
              <a:rPr lang="en-US" altLang="ko-KR" dirty="0" err="1"/>
              <a:t>register.jsp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상품 목록 보는 화면 </a:t>
            </a:r>
            <a:r>
              <a:rPr lang="en-US" altLang="ko-KR" dirty="0"/>
              <a:t>(</a:t>
            </a:r>
            <a:r>
              <a:rPr lang="en-US" altLang="ko-KR" dirty="0" err="1"/>
              <a:t>list.jsp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상품 세부 정보 보는 화면 </a:t>
            </a:r>
            <a:r>
              <a:rPr lang="en-US" altLang="ko-KR" dirty="0"/>
              <a:t>(</a:t>
            </a:r>
            <a:r>
              <a:rPr lang="en-US" altLang="ko-KR" dirty="0" err="1"/>
              <a:t>detail.jsp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상품 수정 화면 </a:t>
            </a:r>
            <a:r>
              <a:rPr lang="en-US" altLang="ko-KR" dirty="0"/>
              <a:t>(</a:t>
            </a:r>
            <a:r>
              <a:rPr lang="en-US" altLang="ko-KR" dirty="0" err="1"/>
              <a:t>modify.jsp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76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Index.jsp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상품등록 페이지로 이동 </a:t>
            </a:r>
            <a:r>
              <a:rPr lang="en-US" altLang="ko-KR" dirty="0"/>
              <a:t>-&gt; </a:t>
            </a:r>
            <a:r>
              <a:rPr lang="en-US" altLang="ko-KR" dirty="0" err="1"/>
              <a:t>register.jsp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ko-KR" altLang="en-US" dirty="0"/>
              <a:t>상품 리스트 보기 </a:t>
            </a:r>
            <a:r>
              <a:rPr lang="en-US" altLang="ko-KR" dirty="0"/>
              <a:t>-&gt; </a:t>
            </a:r>
            <a:r>
              <a:rPr lang="en-US" altLang="ko-KR" dirty="0" err="1"/>
              <a:t>list.jsp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74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Register.jsp</a:t>
            </a:r>
            <a:r>
              <a:rPr lang="en-US" altLang="ko-KR" dirty="0"/>
              <a:t> =&gt; </a:t>
            </a:r>
            <a:r>
              <a:rPr lang="ko-KR" altLang="en-US" dirty="0"/>
              <a:t>상품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상품등록 </a:t>
            </a:r>
            <a:r>
              <a:rPr lang="en-US" altLang="ko-KR" dirty="0" err="1"/>
              <a:t>pname</a:t>
            </a:r>
            <a:r>
              <a:rPr lang="en-US" altLang="ko-KR" dirty="0"/>
              <a:t>, price, </a:t>
            </a:r>
            <a:r>
              <a:rPr lang="en-US" altLang="ko-KR" dirty="0" err="1"/>
              <a:t>madeby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상품명 </a:t>
            </a:r>
            <a:r>
              <a:rPr lang="en-US" altLang="ko-KR" dirty="0"/>
              <a:t>: input </a:t>
            </a:r>
          </a:p>
          <a:p>
            <a:r>
              <a:rPr lang="ko-KR" altLang="en-US" dirty="0"/>
              <a:t>가격 </a:t>
            </a:r>
            <a:r>
              <a:rPr lang="en-US" altLang="ko-KR" dirty="0"/>
              <a:t>: input</a:t>
            </a:r>
          </a:p>
          <a:p>
            <a:r>
              <a:rPr lang="ko-KR" altLang="en-US" dirty="0"/>
              <a:t>세부정보 </a:t>
            </a:r>
            <a:r>
              <a:rPr lang="en-US" altLang="ko-KR" dirty="0"/>
              <a:t>: input or </a:t>
            </a:r>
            <a:r>
              <a:rPr lang="en-US" altLang="ko-KR" dirty="0" err="1"/>
              <a:t>textarea</a:t>
            </a:r>
            <a:endParaRPr lang="en-US" altLang="ko-KR" dirty="0"/>
          </a:p>
          <a:p>
            <a:r>
              <a:rPr lang="ko-KR" altLang="en-US" dirty="0"/>
              <a:t>등록버튼 </a:t>
            </a:r>
            <a:r>
              <a:rPr lang="en-US" altLang="ko-KR" dirty="0"/>
              <a:t>: Controller -&gt; </a:t>
            </a:r>
            <a:r>
              <a:rPr lang="ko-KR" altLang="en-US" dirty="0"/>
              <a:t>등록 처리 후 </a:t>
            </a:r>
            <a:r>
              <a:rPr lang="en-US" altLang="ko-KR" dirty="0" err="1"/>
              <a:t>list.jsp</a:t>
            </a:r>
            <a:r>
              <a:rPr lang="ko-KR" altLang="en-US" dirty="0"/>
              <a:t>로 이동</a:t>
            </a:r>
            <a:endParaRPr lang="en-US" altLang="ko-KR" dirty="0"/>
          </a:p>
          <a:p>
            <a:r>
              <a:rPr lang="en-US" altLang="ko-KR" dirty="0"/>
              <a:t>(Controller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에 모든 정보를 가지고 </a:t>
            </a:r>
            <a:r>
              <a:rPr lang="en-US" altLang="ko-KR" dirty="0" err="1"/>
              <a:t>list.jsp</a:t>
            </a:r>
            <a:r>
              <a:rPr lang="ko-KR" altLang="en-US" dirty="0"/>
              <a:t>에 </a:t>
            </a:r>
            <a:r>
              <a:rPr lang="ko-KR" altLang="en-US" dirty="0" err="1"/>
              <a:t>뿌려줌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591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List.jsp</a:t>
            </a:r>
            <a:r>
              <a:rPr lang="en-US" altLang="ko-KR" dirty="0"/>
              <a:t> =&gt; </a:t>
            </a:r>
            <a:r>
              <a:rPr lang="ko-KR" altLang="en-US" dirty="0"/>
              <a:t>전체 리스트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5220" y="1669196"/>
            <a:ext cx="9476874" cy="3961859"/>
          </a:xfrm>
        </p:spPr>
        <p:txBody>
          <a:bodyPr/>
          <a:lstStyle/>
          <a:p>
            <a:r>
              <a:rPr lang="ko-KR" altLang="en-US" dirty="0"/>
              <a:t>번호</a:t>
            </a:r>
            <a:r>
              <a:rPr lang="en-US" altLang="ko-KR" dirty="0"/>
              <a:t>(</a:t>
            </a:r>
            <a:r>
              <a:rPr lang="en-US" altLang="ko-KR" dirty="0" err="1"/>
              <a:t>pno</a:t>
            </a:r>
            <a:r>
              <a:rPr lang="en-US" altLang="ko-KR" dirty="0"/>
              <a:t>), </a:t>
            </a:r>
            <a:r>
              <a:rPr lang="ko-KR" altLang="en-US" dirty="0"/>
              <a:t>이름</a:t>
            </a:r>
            <a:r>
              <a:rPr lang="en-US" altLang="ko-KR" dirty="0"/>
              <a:t>(</a:t>
            </a:r>
            <a:r>
              <a:rPr lang="en-US" altLang="ko-KR" dirty="0" err="1"/>
              <a:t>pname</a:t>
            </a:r>
            <a:r>
              <a:rPr lang="en-US" altLang="ko-KR" dirty="0"/>
              <a:t>), </a:t>
            </a:r>
            <a:r>
              <a:rPr lang="ko-KR" altLang="en-US" dirty="0"/>
              <a:t>등록일</a:t>
            </a:r>
            <a:r>
              <a:rPr lang="en-US" altLang="ko-KR" dirty="0"/>
              <a:t>(</a:t>
            </a:r>
            <a:r>
              <a:rPr lang="en-US" altLang="ko-KR" dirty="0" err="1"/>
              <a:t>regdate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 tag</a:t>
            </a:r>
            <a:r>
              <a:rPr lang="ko-KR" altLang="en-US" dirty="0"/>
              <a:t>로 감싸주어 </a:t>
            </a:r>
            <a:r>
              <a:rPr lang="en-US" altLang="ko-KR" dirty="0" err="1"/>
              <a:t>detail,jsp</a:t>
            </a:r>
            <a:r>
              <a:rPr lang="ko-KR" altLang="en-US" dirty="0"/>
              <a:t>로 이동할 수 있도록 설정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97E9256-E530-6CD6-E807-92C9C755F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90851"/>
              </p:ext>
            </p:extLst>
          </p:nvPr>
        </p:nvGraphicFramePr>
        <p:xfrm>
          <a:off x="465220" y="3910998"/>
          <a:ext cx="6637422" cy="344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474">
                  <a:extLst>
                    <a:ext uri="{9D8B030D-6E8A-4147-A177-3AD203B41FA5}">
                      <a16:colId xmlns:a16="http://schemas.microsoft.com/office/drawing/2014/main" val="681322929"/>
                    </a:ext>
                  </a:extLst>
                </a:gridCol>
                <a:gridCol w="2212474">
                  <a:extLst>
                    <a:ext uri="{9D8B030D-6E8A-4147-A177-3AD203B41FA5}">
                      <a16:colId xmlns:a16="http://schemas.microsoft.com/office/drawing/2014/main" val="89112371"/>
                    </a:ext>
                  </a:extLst>
                </a:gridCol>
                <a:gridCol w="2212474">
                  <a:extLst>
                    <a:ext uri="{9D8B030D-6E8A-4147-A177-3AD203B41FA5}">
                      <a16:colId xmlns:a16="http://schemas.microsoft.com/office/drawing/2014/main" val="2000523244"/>
                    </a:ext>
                  </a:extLst>
                </a:gridCol>
              </a:tblGrid>
              <a:tr h="689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087225"/>
                  </a:ext>
                </a:extLst>
              </a:tr>
              <a:tr h="68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779985"/>
                  </a:ext>
                </a:extLst>
              </a:tr>
              <a:tr h="68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803493"/>
                  </a:ext>
                </a:extLst>
              </a:tr>
              <a:tr h="68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367041"/>
                  </a:ext>
                </a:extLst>
              </a:tr>
              <a:tr h="689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악세서리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6377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62555D-1866-74EE-474C-246B6B55C990}"/>
              </a:ext>
            </a:extLst>
          </p:cNvPr>
          <p:cNvCxnSpPr>
            <a:cxnSpLocks/>
          </p:cNvCxnSpPr>
          <p:nvPr/>
        </p:nvCxnSpPr>
        <p:spPr>
          <a:xfrm flipV="1">
            <a:off x="3783931" y="4152299"/>
            <a:ext cx="4618121" cy="685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C7FFC3-6C81-4198-33ED-E947D9E11CD7}"/>
              </a:ext>
            </a:extLst>
          </p:cNvPr>
          <p:cNvSpPr txBox="1"/>
          <p:nvPr/>
        </p:nvSpPr>
        <p:spPr>
          <a:xfrm>
            <a:off x="8594558" y="3781887"/>
            <a:ext cx="275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Detail.jsp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E49759-78FD-D4D2-69E8-856FC7F54D5B}"/>
              </a:ext>
            </a:extLst>
          </p:cNvPr>
          <p:cNvSpPr/>
          <p:nvPr/>
        </p:nvSpPr>
        <p:spPr>
          <a:xfrm>
            <a:off x="465220" y="7586062"/>
            <a:ext cx="2626895" cy="45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상품등록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78C83F6-D625-3D78-0F1D-AA250A0D5B0C}"/>
              </a:ext>
            </a:extLst>
          </p:cNvPr>
          <p:cNvCxnSpPr>
            <a:cxnSpLocks/>
          </p:cNvCxnSpPr>
          <p:nvPr/>
        </p:nvCxnSpPr>
        <p:spPr>
          <a:xfrm>
            <a:off x="2731167" y="7882464"/>
            <a:ext cx="42270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0DC1B-654C-F2D8-33E8-6AE43FA7B825}"/>
              </a:ext>
            </a:extLst>
          </p:cNvPr>
          <p:cNvSpPr txBox="1"/>
          <p:nvPr/>
        </p:nvSpPr>
        <p:spPr>
          <a:xfrm>
            <a:off x="7399421" y="7541945"/>
            <a:ext cx="275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register.jsp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112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779</Words>
  <Application>Microsoft Office PowerPoint</Application>
  <PresentationFormat>와이드스크린</PresentationFormat>
  <Paragraphs>155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객체 용어 설명</vt:lpstr>
      <vt:lpstr>DB 설정</vt:lpstr>
      <vt:lpstr>DB 설정</vt:lpstr>
      <vt:lpstr>테이블 생성</vt:lpstr>
      <vt:lpstr>Product 화면설계</vt:lpstr>
      <vt:lpstr>Index.jsp</vt:lpstr>
      <vt:lpstr>Register.jsp =&gt; 상품 등록</vt:lpstr>
      <vt:lpstr>List.jsp =&gt; 전체 리스트 보기</vt:lpstr>
      <vt:lpstr>Detail.jsp =&gt; 제품 상세 페이지</vt:lpstr>
      <vt:lpstr>modify.jsp =&gt; 제품 수정 페이지</vt:lpstr>
      <vt:lpstr>Board</vt:lpstr>
      <vt:lpstr>가장 먼저 해야하는 것</vt:lpstr>
      <vt:lpstr>가장 먼저 해야하는 것</vt:lpstr>
      <vt:lpstr>조회 수 추가(read_count)</vt:lpstr>
      <vt:lpstr>ajax</vt:lpstr>
      <vt:lpstr>Comment 테이블 생성 (댓글 저장 테이블)</vt:lpstr>
      <vt:lpstr>Comment 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EZENIC-152</cp:lastModifiedBy>
  <cp:revision>29</cp:revision>
  <dcterms:created xsi:type="dcterms:W3CDTF">2022-11-21T09:22:47Z</dcterms:created>
  <dcterms:modified xsi:type="dcterms:W3CDTF">2023-05-19T01:40:33Z</dcterms:modified>
</cp:coreProperties>
</file>