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59C66-D731-FC7E-139C-60EFE15A7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89CA0-D714-4188-4147-08C5455C5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6629B-12CC-7D36-C658-0C0414B6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83FF9-3004-067B-8641-1922B715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4B0D2-C5AE-0148-19CC-B95BB34B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5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A52A3-6A4F-3747-6FE9-EE20247F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08B1E5-1DDD-00DD-13F6-7042869B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5CA1D-DB64-D13E-231A-A7882685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22D48-1493-A563-5D5D-0622AA69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48EC8-D87D-9772-5826-4E2EF2A7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0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524CD4-ACDF-5481-4073-22AEB81EF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E11F9-791E-67AE-ADEE-7109277F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B4F9B-E7F2-2057-9FE1-CA56C0BC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3DAA0-53E7-B247-7312-1F2D2EF0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09647-F73E-2CDC-2202-384A76C4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7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50DBD-30ED-C492-2975-365E3447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E7288-C6B7-B8C7-DF3D-6EC63D749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2FE6C-CBC6-45D6-40D7-0A1C4813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2FB51-CA12-7F03-6008-957392D5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0BDE0-73A0-6405-2DF5-794AD2F0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0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306F8-C82C-8BCB-7EA4-5EB4FC8B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9985E-9B1E-7185-5E4A-E1DE36001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CCE8D-E8A8-7FAB-0257-CA56CEC5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07D80-D3DB-02E7-063B-7AEF0CF3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805ED-DB80-E19F-920C-4C7B03F3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5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0BA28-6E49-8351-713A-81895177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3E730-A283-F628-49E0-E4FA4579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2216D-8501-05B1-1071-2FDFCFF48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8610D-35A9-71A6-4F59-AE83ECFB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1D6159-DB54-9756-C8A7-C9605708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8CD43-5E51-E484-835E-4DD36CF2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1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3747E-53E8-0E35-16CE-A4C8FB9B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9BA26-3F6E-2114-58FB-92411C6B4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5B4EB-B36A-1F87-4A2E-B58E6580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4CE294-CD43-C140-E5E7-0DA4B9940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5465CC-146D-89A0-2607-D34C64A1F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5F3A38-2F6F-E58A-2772-4CAFDFF6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7DCC76-961B-BC99-F4FD-2324F625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FB01DE-27ED-B60B-17D9-2006BD28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3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5D0F2-9FA1-1930-37A2-516FB822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E150D3-DC8A-0590-E84C-F0BEB800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F9C089-68C3-28D9-6AD1-B988C85C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05A794-10D5-0369-CF6B-E3F237B9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527F4F-AC28-7D4B-62C8-A6A2B87A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076C2-D9E8-4D60-F19F-4CDDD8B9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14B9AE-BE0F-0221-2D37-609802C6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6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C97C2-7338-69AF-00C2-AFE87A24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489FD-D4E7-2C23-8ECF-9858D1461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E82A5-9C9E-14B1-2126-E6F21FCBC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B8321-025F-C7E1-AD6D-809035E9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1A2437-3BA5-2D19-07A1-738F9759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E940C-EF03-4FF1-6BB7-8EBDF511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0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3237F-D218-40BD-BA9D-4536D8CF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BE794-1236-3145-19E5-CC4348116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A750E4-2F15-880A-8498-0DA14E0FA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8FA36-3347-8E78-D1D8-C6D2F8E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3F5DF-24EE-6FED-4A1B-E67C2C96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5FEEB-B73E-6AAB-6D56-AB66FBEC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009C18-738C-2040-0F46-F3E451C1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52040-10FB-DD6D-8199-298FD2DC1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629AA-3A23-DED9-F131-901498B9B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451A3-9BB1-CA5A-6F1D-C2C9F153C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9A702-0DA3-BE3D-D893-698392697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5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1BC27-10B9-5501-4C32-093AE615F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애플리케이션 테스트 수행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C273FF-AFD7-8644-768F-4A15B0D1D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김형래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65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1207E-6EC0-2C9D-6476-ED191B0EDCAF}"/>
              </a:ext>
            </a:extLst>
          </p:cNvPr>
          <p:cNvSpPr txBox="1"/>
          <p:nvPr/>
        </p:nvSpPr>
        <p:spPr>
          <a:xfrm>
            <a:off x="1917031" y="612407"/>
            <a:ext cx="896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테스트 목적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62745-8A92-AB27-9078-A44E5AD8B917}"/>
              </a:ext>
            </a:extLst>
          </p:cNvPr>
          <p:cNvSpPr txBox="1"/>
          <p:nvPr/>
        </p:nvSpPr>
        <p:spPr>
          <a:xfrm>
            <a:off x="838200" y="2542344"/>
            <a:ext cx="89675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각 사이트 간 연계 및 연동 확인</a:t>
            </a: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기능과 비기능의 적합성 및 사용 편의성 확인</a:t>
            </a: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비정상적인 결과 발생부분의 확인 및 해결</a:t>
            </a: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상호작용의 지원과 기능 실행 여부 확인</a:t>
            </a:r>
          </a:p>
        </p:txBody>
      </p:sp>
    </p:spTree>
    <p:extLst>
      <p:ext uri="{BB962C8B-B14F-4D97-AF65-F5344CB8AC3E}">
        <p14:creationId xmlns:p14="http://schemas.microsoft.com/office/powerpoint/2010/main" val="132300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1207E-6EC0-2C9D-6476-ED191B0EDCAF}"/>
              </a:ext>
            </a:extLst>
          </p:cNvPr>
          <p:cNvSpPr txBox="1"/>
          <p:nvPr/>
        </p:nvSpPr>
        <p:spPr>
          <a:xfrm>
            <a:off x="1917031" y="612407"/>
            <a:ext cx="896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테스트 범위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B796BFC-214A-0883-F2D9-F4CEA920A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39721"/>
              </p:ext>
            </p:extLst>
          </p:nvPr>
        </p:nvGraphicFramePr>
        <p:xfrm>
          <a:off x="838200" y="1905500"/>
          <a:ext cx="10515600" cy="42852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9358">
                  <a:extLst>
                    <a:ext uri="{9D8B030D-6E8A-4147-A177-3AD203B41FA5}">
                      <a16:colId xmlns:a16="http://schemas.microsoft.com/office/drawing/2014/main" val="2309517343"/>
                    </a:ext>
                  </a:extLst>
                </a:gridCol>
                <a:gridCol w="3561347">
                  <a:extLst>
                    <a:ext uri="{9D8B030D-6E8A-4147-A177-3AD203B41FA5}">
                      <a16:colId xmlns:a16="http://schemas.microsoft.com/office/drawing/2014/main" val="4188566198"/>
                    </a:ext>
                  </a:extLst>
                </a:gridCol>
                <a:gridCol w="2839453">
                  <a:extLst>
                    <a:ext uri="{9D8B030D-6E8A-4147-A177-3AD203B41FA5}">
                      <a16:colId xmlns:a16="http://schemas.microsoft.com/office/drawing/2014/main" val="4188187883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1464943141"/>
                    </a:ext>
                  </a:extLst>
                </a:gridCol>
                <a:gridCol w="1680411">
                  <a:extLst>
                    <a:ext uri="{9D8B030D-6E8A-4147-A177-3AD203B41FA5}">
                      <a16:colId xmlns:a16="http://schemas.microsoft.com/office/drawing/2014/main" val="3055788280"/>
                    </a:ext>
                  </a:extLst>
                </a:gridCol>
              </a:tblGrid>
              <a:tr h="1059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NO.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반복 횟수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커버리지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789021"/>
                  </a:ext>
                </a:extLst>
              </a:tr>
              <a:tr h="165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로그인 및 게시글 서버 모듈 확인과 데이터 입출력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DB</a:t>
                      </a:r>
                      <a:r>
                        <a:rPr lang="ko-KR" altLang="en-US" sz="2000" dirty="0"/>
                        <a:t>에 있는 정보를 바탕으로 로그인과 게시글 작성 후 파일 썸네일 및 출력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100%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743373"/>
                  </a:ext>
                </a:extLst>
              </a:tr>
              <a:tr h="157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댓글 서버 확인과 </a:t>
                      </a:r>
                      <a:r>
                        <a:rPr lang="en-US" altLang="ko-KR" sz="2000" dirty="0" err="1"/>
                        <a:t>javascript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동작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Javascript</a:t>
                      </a:r>
                      <a:r>
                        <a:rPr lang="ko-KR" altLang="en-US" sz="2000" dirty="0"/>
                        <a:t>를 활용한 댓글 데이터 입 출력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100%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81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68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1207E-6EC0-2C9D-6476-ED191B0EDCAF}"/>
              </a:ext>
            </a:extLst>
          </p:cNvPr>
          <p:cNvSpPr txBox="1"/>
          <p:nvPr/>
        </p:nvSpPr>
        <p:spPr>
          <a:xfrm>
            <a:off x="1917031" y="612407"/>
            <a:ext cx="896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테스트 케이스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B796BFC-214A-0883-F2D9-F4CEA920A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15453"/>
              </p:ext>
            </p:extLst>
          </p:nvPr>
        </p:nvGraphicFramePr>
        <p:xfrm>
          <a:off x="838200" y="1690686"/>
          <a:ext cx="10515600" cy="58613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9358">
                  <a:extLst>
                    <a:ext uri="{9D8B030D-6E8A-4147-A177-3AD203B41FA5}">
                      <a16:colId xmlns:a16="http://schemas.microsoft.com/office/drawing/2014/main" val="2309517343"/>
                    </a:ext>
                  </a:extLst>
                </a:gridCol>
                <a:gridCol w="2598821">
                  <a:extLst>
                    <a:ext uri="{9D8B030D-6E8A-4147-A177-3AD203B41FA5}">
                      <a16:colId xmlns:a16="http://schemas.microsoft.com/office/drawing/2014/main" val="4188566198"/>
                    </a:ext>
                  </a:extLst>
                </a:gridCol>
                <a:gridCol w="2037347">
                  <a:extLst>
                    <a:ext uri="{9D8B030D-6E8A-4147-A177-3AD203B41FA5}">
                      <a16:colId xmlns:a16="http://schemas.microsoft.com/office/drawing/2014/main" val="4188187883"/>
                    </a:ext>
                  </a:extLst>
                </a:gridCol>
                <a:gridCol w="4600074">
                  <a:extLst>
                    <a:ext uri="{9D8B030D-6E8A-4147-A177-3AD203B41FA5}">
                      <a16:colId xmlns:a16="http://schemas.microsoft.com/office/drawing/2014/main" val="1464943141"/>
                    </a:ext>
                  </a:extLst>
                </a:gridCol>
              </a:tblGrid>
              <a:tr h="1059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NO.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테스트 케이스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기능 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주요 테스트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789021"/>
                  </a:ext>
                </a:extLst>
              </a:tr>
              <a:tr h="825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서버 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로그인 </a:t>
                      </a:r>
                      <a:r>
                        <a:rPr lang="en-US" altLang="ko-KR" sz="2000" dirty="0"/>
                        <a:t>SSL </a:t>
                      </a:r>
                      <a:r>
                        <a:rPr lang="ko-KR" altLang="en-US" sz="2000" dirty="0"/>
                        <a:t>작동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743373"/>
                  </a:ext>
                </a:extLst>
              </a:tr>
              <a:tr h="825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로그인 후 회원에 따른 화면 이동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r>
                        <a:rPr lang="ko-KR" altLang="en-US" sz="2000" dirty="0"/>
                        <a:t> 페이지에 로그인 정보 추가</a:t>
                      </a:r>
                      <a:endParaRPr lang="en-US" altLang="ko-K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019903"/>
                  </a:ext>
                </a:extLst>
              </a:tr>
              <a:tr h="7880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 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게시글 클릭 시 상세 페이지 이동</a:t>
                      </a:r>
                      <a:endParaRPr lang="en-US" altLang="ko-K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81007"/>
                  </a:ext>
                </a:extLst>
              </a:tr>
              <a:tr h="788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게시글 역순 출력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이미지 썸네일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085656"/>
                  </a:ext>
                </a:extLst>
              </a:tr>
              <a:tr h="7880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댓글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 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게시글 수정 및 삭제 작동 여부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댓글 수정 및 삭제 작동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189161"/>
                  </a:ext>
                </a:extLst>
              </a:tr>
              <a:tr h="7880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게시글 상세 페이지 출력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부트스트랩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43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1207E-6EC0-2C9D-6476-ED191B0EDCAF}"/>
              </a:ext>
            </a:extLst>
          </p:cNvPr>
          <p:cNvSpPr txBox="1"/>
          <p:nvPr/>
        </p:nvSpPr>
        <p:spPr>
          <a:xfrm>
            <a:off x="1917031" y="612407"/>
            <a:ext cx="896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기능 단위 테스트 항목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B796BFC-214A-0883-F2D9-F4CEA920A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74270"/>
              </p:ext>
            </p:extLst>
          </p:nvPr>
        </p:nvGraphicFramePr>
        <p:xfrm>
          <a:off x="838200" y="1690686"/>
          <a:ext cx="10515600" cy="58613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7526">
                  <a:extLst>
                    <a:ext uri="{9D8B030D-6E8A-4147-A177-3AD203B41FA5}">
                      <a16:colId xmlns:a16="http://schemas.microsoft.com/office/drawing/2014/main" val="2309517343"/>
                    </a:ext>
                  </a:extLst>
                </a:gridCol>
                <a:gridCol w="2759242">
                  <a:extLst>
                    <a:ext uri="{9D8B030D-6E8A-4147-A177-3AD203B41FA5}">
                      <a16:colId xmlns:a16="http://schemas.microsoft.com/office/drawing/2014/main" val="4188187883"/>
                    </a:ext>
                  </a:extLst>
                </a:gridCol>
                <a:gridCol w="4888832">
                  <a:extLst>
                    <a:ext uri="{9D8B030D-6E8A-4147-A177-3AD203B41FA5}">
                      <a16:colId xmlns:a16="http://schemas.microsoft.com/office/drawing/2014/main" val="1464943141"/>
                    </a:ext>
                  </a:extLst>
                </a:gridCol>
              </a:tblGrid>
              <a:tr h="1059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기능 단위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테스트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주요 테스트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789021"/>
                  </a:ext>
                </a:extLst>
              </a:tr>
              <a:tr h="165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서버 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계산 값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수작업 또는 로직에 의한 계산의 오류를 입력하고 수정한다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743373"/>
                  </a:ext>
                </a:extLst>
              </a:tr>
              <a:tr h="157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데이터 입출력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입력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수정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삭제 결과 값 반영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화면상의 입력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수정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삭제 기능의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수행확인과 데이터 값의 반영 여부를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확인한다</a:t>
                      </a:r>
                      <a:r>
                        <a:rPr lang="en-US" altLang="ko-KR" sz="2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281007"/>
                  </a:ext>
                </a:extLst>
              </a:tr>
              <a:tr h="157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화면 모듈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데이터 입력과 수정 값 검증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경계 값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범위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 자릿수 등의 검증 없이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입력과 수정 값을 검증한다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189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30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231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애플리케이션 테스트 수행</vt:lpstr>
      <vt:lpstr>1</vt:lpstr>
      <vt:lpstr>2</vt:lpstr>
      <vt:lpstr>3</vt:lpstr>
      <vt:lpstr>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서버프로그램구현</dc:title>
  <dc:creator>EZENIC-152</dc:creator>
  <cp:lastModifiedBy>EZENIC-152</cp:lastModifiedBy>
  <cp:revision>3</cp:revision>
  <dcterms:created xsi:type="dcterms:W3CDTF">2023-06-01T00:50:16Z</dcterms:created>
  <dcterms:modified xsi:type="dcterms:W3CDTF">2023-06-01T02:17:48Z</dcterms:modified>
</cp:coreProperties>
</file>