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>
      <p:cViewPr>
        <p:scale>
          <a:sx n="90" d="100"/>
          <a:sy n="90" d="100"/>
        </p:scale>
        <p:origin x="-126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8C01EF-0315-43CC-9AC1-EA97FC833FCA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EC5908-031E-43B0-9585-EBEF900261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848600" cy="1927225"/>
          </a:xfrm>
        </p:spPr>
        <p:txBody>
          <a:bodyPr/>
          <a:lstStyle/>
          <a:p>
            <a:r>
              <a:rPr lang="ru-RU" sz="4400" dirty="0" smtClean="0"/>
              <a:t>Рекуррентные нейронные сети для генерации текста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2160" y="5805264"/>
            <a:ext cx="5112568" cy="6998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Хренов Геннадий</a:t>
            </a:r>
          </a:p>
          <a:p>
            <a:r>
              <a:rPr lang="ru-RU" dirty="0" smtClean="0"/>
              <a:t>М8О-307Б-18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8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1619672" y="2172842"/>
            <a:ext cx="4893304" cy="699258"/>
            <a:chOff x="1835696" y="2172842"/>
            <a:chExt cx="4893304" cy="699258"/>
          </a:xfrm>
        </p:grpSpPr>
        <p:sp>
          <p:nvSpPr>
            <p:cNvPr id="5" name="Стрелка вправо 4"/>
            <p:cNvSpPr/>
            <p:nvPr/>
          </p:nvSpPr>
          <p:spPr>
            <a:xfrm>
              <a:off x="3563888" y="2525271"/>
              <a:ext cx="1728192" cy="170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7574" y="2172842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обучение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5696" y="2348880"/>
              <a:ext cx="953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текст</a:t>
              </a:r>
              <a:endParaRPr lang="ru-RU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3897" y="2348665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RNN</a:t>
              </a:r>
              <a:endParaRPr lang="ru-RU" sz="28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23529" y="4149080"/>
            <a:ext cx="8280920" cy="1224136"/>
            <a:chOff x="827583" y="4149080"/>
            <a:chExt cx="7200801" cy="1224136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5883897" y="4149080"/>
              <a:ext cx="2144487" cy="12241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82175" y="4491665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RNN</a:t>
              </a:r>
              <a:endParaRPr lang="ru-R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7583" y="4562423"/>
              <a:ext cx="1961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Затравка(</a:t>
              </a:r>
              <a:r>
                <a:rPr lang="en-US" sz="2000" dirty="0" smtClean="0"/>
                <a:t>seed</a:t>
              </a:r>
              <a:r>
                <a:rPr lang="ru-RU" sz="2000" dirty="0" smtClean="0"/>
                <a:t>)</a:t>
              </a:r>
              <a:endParaRPr lang="ru-RU" sz="2000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55776" y="4662451"/>
              <a:ext cx="1080120" cy="181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603480" y="4662451"/>
              <a:ext cx="1080120" cy="181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8143" y="4430109"/>
              <a:ext cx="2160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/>
                <a:t>Сгенерированный текст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Рекуррентные нейронные сети</a:t>
            </a:r>
            <a:endParaRPr lang="ru-RU" dirty="0"/>
          </a:p>
        </p:txBody>
      </p:sp>
      <p:pic>
        <p:nvPicPr>
          <p:cNvPr id="1026" name="Picture 2" descr="Image showing an example RNN generation of the word 'HELLO'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09827" cy="38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ru-RU" dirty="0"/>
          </a:p>
        </p:txBody>
      </p:sp>
      <p:sp>
        <p:nvSpPr>
          <p:cNvPr id="4" name="AutoShape 2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3131840" y="-1090750"/>
            <a:ext cx="4752528" cy="47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0" descr="Image showing an example long short term memory cell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8" y="1700808"/>
            <a:ext cx="7699555" cy="410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датасета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1974709"/>
            <a:ext cx="7558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Обработать текст (убрать ненужные символы, </a:t>
            </a:r>
            <a:r>
              <a:rPr lang="en-US" sz="2000" dirty="0" err="1" smtClean="0"/>
              <a:t>tolower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Составить словарь текста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Разбить текст на обучающие образцы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Привести образцы в соответствии с входными размерностями модели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2" y="4509120"/>
            <a:ext cx="8100354" cy="95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сети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28" y="1443574"/>
            <a:ext cx="4774435" cy="47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4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3891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при генерации всегда брать символ с наибольшей вероятностью, это  приводит к зацикливанию текста</a:t>
            </a:r>
            <a:r>
              <a:rPr lang="en-US" sz="1600" dirty="0" smtClean="0"/>
              <a:t>: “</a:t>
            </a:r>
            <a:r>
              <a:rPr lang="ru-RU" sz="1600" i="1" dirty="0" smtClean="0"/>
              <a:t>на стол </a:t>
            </a:r>
            <a:r>
              <a:rPr lang="ru-RU" sz="1600" i="1" dirty="0"/>
              <a:t>и стал просить как на него и положил и стал просить как на него и положил и стал просить как на него </a:t>
            </a:r>
            <a:r>
              <a:rPr lang="ru-RU" sz="1600" i="1" dirty="0" smtClean="0"/>
              <a:t>и</a:t>
            </a:r>
            <a:r>
              <a:rPr lang="en-US" i="1" dirty="0" smtClean="0"/>
              <a:t>”</a:t>
            </a:r>
            <a:r>
              <a:rPr lang="ru-RU" i="1" dirty="0" smtClean="0"/>
              <a:t> </a:t>
            </a:r>
            <a:endParaRPr lang="en-US" i="1" dirty="0" smtClean="0"/>
          </a:p>
          <a:p>
            <a:endParaRPr lang="en-US" dirty="0"/>
          </a:p>
          <a:p>
            <a:r>
              <a:rPr lang="ru-RU" dirty="0" smtClean="0"/>
              <a:t>Более разумно выбирать символы из распределения вероятностей, заданного выходными данными сети. Вводится параметр  </a:t>
            </a:r>
            <a:r>
              <a:rPr lang="en-US" b="1" dirty="0" smtClean="0"/>
              <a:t>temperature</a:t>
            </a:r>
            <a:r>
              <a:rPr lang="ru-RU" dirty="0" smtClean="0"/>
              <a:t>, который указывает, насколько сильно мы должны придерживаться максимальной вероятности.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409760" y="3861048"/>
            <a:ext cx="8496944" cy="2377065"/>
            <a:chOff x="698698" y="3572215"/>
            <a:chExt cx="7912100" cy="167241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04" y="3572215"/>
              <a:ext cx="77470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8" y="4296115"/>
              <a:ext cx="79057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8" y="4774734"/>
              <a:ext cx="79121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генерации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848763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36912"/>
            <a:ext cx="86428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861048"/>
            <a:ext cx="8594309" cy="78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013176"/>
            <a:ext cx="8609046" cy="7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488</TotalTime>
  <Words>127</Words>
  <Application>Microsoft Office PowerPoint</Application>
  <PresentationFormat>Экран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Ясность</vt:lpstr>
      <vt:lpstr>Рекуррентные нейронные сети для генерации текста</vt:lpstr>
      <vt:lpstr>Постановка задачи</vt:lpstr>
      <vt:lpstr>Рекуррентные нейронные сети</vt:lpstr>
      <vt:lpstr>LSTM</vt:lpstr>
      <vt:lpstr>Подготовка датасета</vt:lpstr>
      <vt:lpstr>Архитектура сети</vt:lpstr>
      <vt:lpstr>Temperature</vt:lpstr>
      <vt:lpstr>Результаты генерации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Рекурентные нейронные сети для генерации текста</dc:title>
  <dc:creator>Геннадий Хренов</dc:creator>
  <cp:lastModifiedBy>Gennadii</cp:lastModifiedBy>
  <cp:revision>19</cp:revision>
  <dcterms:created xsi:type="dcterms:W3CDTF">2021-07-07T09:58:36Z</dcterms:created>
  <dcterms:modified xsi:type="dcterms:W3CDTF">2021-07-08T12:35:59Z</dcterms:modified>
</cp:coreProperties>
</file>