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c9a91d0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c9a91d0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df6aada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df6aada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c9a91d0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c9a91d0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c9a91d07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c9a91d07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df6aa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edf6aa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9a91d0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9a91d0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df6aada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df6aada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df6aada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df6aada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094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80892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662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1763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4283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4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700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1363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1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8746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9670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78798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5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62355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9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5268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1267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2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netflix-shows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hyperlink" Target="https://www.kaggle.com/datasets/paultimothymooney/latitude-and-longitude-for-every-country-and-state/code" TargetMode="External"/><Relationship Id="rId4" Type="http://schemas.openxmlformats.org/officeDocument/2006/relationships/hyperlink" Target="https://www.kaggle.com/datasets/thedevastator/netflix-imdb-scores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14075"/>
            <a:ext cx="8520600" cy="14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 b="1" dirty="0">
                <a:solidFill>
                  <a:srgbClr val="202124"/>
                </a:solidFill>
                <a:highlight>
                  <a:srgbClr val="FFFFFF"/>
                </a:highlight>
              </a:rPr>
              <a:t>             </a:t>
            </a:r>
            <a:r>
              <a:rPr lang="en" sz="3500" b="1" dirty="0">
                <a:solidFill>
                  <a:srgbClr val="202124"/>
                </a:solidFill>
                <a:highlight>
                  <a:srgbClr val="FFFFFF"/>
                </a:highlight>
              </a:rPr>
              <a:t> Netflix Movies and TV Shows</a:t>
            </a:r>
            <a:endParaRPr sz="35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147" y="1720925"/>
            <a:ext cx="5362950" cy="2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433427" y="1845389"/>
            <a:ext cx="4440409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Outline of Presentation:</a:t>
            </a:r>
            <a:endParaRPr sz="1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>
              <a:lnSpc>
                <a:spcPct val="120000"/>
              </a:lnSpc>
              <a:spcBef>
                <a:spcPts val="1600"/>
              </a:spcBef>
              <a:buClrTx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cleaning process </a:t>
            </a:r>
            <a:endParaRPr sz="15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IMDb Movies votes vs Netflix  </a:t>
            </a:r>
            <a:endParaRPr sz="15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Global Distribution </a:t>
            </a:r>
            <a:endParaRPr sz="15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Future Outlook</a:t>
            </a:r>
            <a:endParaRPr dirty="0"/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CA7AADBC-BA51-BDA5-1326-4E7D45CBF933}"/>
              </a:ext>
            </a:extLst>
          </p:cNvPr>
          <p:cNvSpPr txBox="1">
            <a:spLocks/>
          </p:cNvSpPr>
          <p:nvPr/>
        </p:nvSpPr>
        <p:spPr>
          <a:xfrm>
            <a:off x="1810868" y="872518"/>
            <a:ext cx="4191600" cy="9232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>
              <a:buSzPts val="990"/>
            </a:pPr>
            <a:r>
              <a:rPr lang="en-US" sz="2400" b="1" dirty="0"/>
              <a:t>Evaluation of Netflix Movies and TV Shows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1404167" y="1579416"/>
            <a:ext cx="2350414" cy="238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54545"/>
                </a:solidFill>
                <a:latin typeface="Gill Sans"/>
                <a:ea typeface="Gill Sans"/>
                <a:cs typeface="Gill Sans"/>
                <a:sym typeface="Gill Sans"/>
              </a:rPr>
              <a:t>Group Members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5454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Gill Sans"/>
                <a:ea typeface="Gill Sans"/>
                <a:cs typeface="Gill Sans"/>
                <a:sym typeface="Gill Sans"/>
              </a:rPr>
              <a:t>Geraldo Bedoya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54545"/>
                </a:solidFill>
                <a:latin typeface="Gill Sans"/>
                <a:ea typeface="Gill Sans"/>
                <a:cs typeface="Gill Sans"/>
                <a:sym typeface="Gill Sans"/>
              </a:rPr>
              <a:t>Khristopher</a:t>
            </a:r>
            <a:r>
              <a:rPr lang="en-US" sz="1600" dirty="0">
                <a:solidFill>
                  <a:srgbClr val="454545"/>
                </a:solidFill>
                <a:latin typeface="Gill Sans"/>
                <a:ea typeface="Gill Sans"/>
                <a:cs typeface="Gill Sans"/>
                <a:sym typeface="Gill Sans"/>
              </a:rPr>
              <a:t> Prince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Gill Sans"/>
                <a:ea typeface="Gill Sans"/>
                <a:cs typeface="Gill Sans"/>
                <a:sym typeface="Gill Sans"/>
              </a:rPr>
              <a:t>Chuchu Wang </a:t>
            </a:r>
            <a:endParaRPr sz="1600" dirty="0">
              <a:solidFill>
                <a:srgbClr val="45454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45454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Most popular Movie rating</a:t>
            </a:r>
            <a:endParaRPr b="1"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12650" cy="35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50" y="1285350"/>
            <a:ext cx="4212649" cy="346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962625" y="359900"/>
            <a:ext cx="4191600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/>
              <a:t>Interactive Map </a:t>
            </a:r>
            <a:endParaRPr sz="2400" b="1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465850" y="1840950"/>
            <a:ext cx="25095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Distribution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Temporal Trends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Production Density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0600A4-7F15-E812-DAD0-40C7C6B7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8" y="913868"/>
            <a:ext cx="6067483" cy="37000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55650" y="239970"/>
            <a:ext cx="8520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050" b="1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2000"/>
              </a:spcBef>
              <a:spcAft>
                <a:spcPts val="200"/>
              </a:spcAft>
              <a:buNone/>
            </a:pPr>
            <a:endParaRPr sz="1161" b="1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1" y="1374875"/>
            <a:ext cx="4338734" cy="30793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167375" y="-705350"/>
            <a:ext cx="73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950" y="1374875"/>
            <a:ext cx="4628050" cy="3079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0A446A31-403A-EC51-6A59-A5ACA16EA4D4}"/>
              </a:ext>
            </a:extLst>
          </p:cNvPr>
          <p:cNvSpPr txBox="1">
            <a:spLocks/>
          </p:cNvSpPr>
          <p:nvPr/>
        </p:nvSpPr>
        <p:spPr>
          <a:xfrm>
            <a:off x="445552" y="593202"/>
            <a:ext cx="4191600" cy="5539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>
              <a:buSzPts val="990"/>
            </a:pPr>
            <a:r>
              <a:rPr lang="en-US" sz="2400" b="1" dirty="0"/>
              <a:t>Global Production Trend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/>
              <a:t>Movies vs. TV shows Trending </a:t>
            </a:r>
            <a:endParaRPr b="1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5151100" y="1307425"/>
            <a:ext cx="344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Based on added year</a:t>
            </a:r>
            <a:endParaRPr dirty="0"/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Compare the number of movies and TV shows added in Netflix for each year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59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Movies vs. TV shows Trending </a:t>
            </a:r>
            <a:endParaRPr b="1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161050" y="1461275"/>
            <a:ext cx="34314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Based on released year</a:t>
            </a:r>
            <a:endParaRPr dirty="0"/>
          </a:p>
          <a:p>
            <a:pPr marL="742950" indent="-285750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Increased percentage of TV shows production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600" y="1229025"/>
            <a:ext cx="19716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75" y="1352850"/>
            <a:ext cx="19621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50" y="3190875"/>
            <a:ext cx="18573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7013" y="3105150"/>
            <a:ext cx="17049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1" y="124450"/>
            <a:ext cx="8520600" cy="63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n" b="1" dirty="0">
                <a:solidFill>
                  <a:srgbClr val="5F6368"/>
                </a:solidFill>
              </a:rPr>
              <a:t>TV shows duration </a:t>
            </a:r>
            <a:endParaRPr b="1" dirty="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4817000" y="1198075"/>
            <a:ext cx="398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TV shows with 1-2 seasons are popular 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Season ranges increase audience engagement</a:t>
            </a: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09" y="1198075"/>
            <a:ext cx="4030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397925"/>
            <a:ext cx="3661800" cy="3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Reference: </a:t>
            </a:r>
            <a:endParaRPr sz="135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ill Sans"/>
              <a:buChar char="●"/>
            </a:pPr>
            <a:r>
              <a:rPr lang="en" sz="1350" u="sng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https://www.kaggle.com/datasets/shivamb/netflix-shows/data</a:t>
            </a:r>
            <a:endParaRPr sz="135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ill Sans"/>
              <a:buChar char="●"/>
            </a:pPr>
            <a:r>
              <a:rPr lang="en" sz="1350" u="sng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https://www.kaggle.com/datasets/thedevastator/netflix-imdb-scores/data</a:t>
            </a:r>
            <a:endParaRPr sz="135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ill Sans"/>
              <a:buChar char="●"/>
            </a:pPr>
            <a:r>
              <a:rPr lang="en" sz="1350" u="sng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https://www.kaggle.com/datasets/paultimothymooney/latitude-and-longitude-for-every-country-and-state/code</a:t>
            </a:r>
            <a:endParaRPr sz="135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9450" y="985775"/>
            <a:ext cx="4528125" cy="33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70</TotalTime>
  <Words>154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</vt:lpstr>
      <vt:lpstr>Wingdings 3</vt:lpstr>
      <vt:lpstr>Arial</vt:lpstr>
      <vt:lpstr>Century Gothic</vt:lpstr>
      <vt:lpstr>Wisp</vt:lpstr>
      <vt:lpstr>              Netflix Movies and TV Shows </vt:lpstr>
      <vt:lpstr>PowerPoint Presentation</vt:lpstr>
      <vt:lpstr>Most popular Movie rating</vt:lpstr>
      <vt:lpstr>Interactive Map </vt:lpstr>
      <vt:lpstr>  </vt:lpstr>
      <vt:lpstr>Movies vs. TV shows Trending </vt:lpstr>
      <vt:lpstr>Movies vs. TV shows Trending </vt:lpstr>
      <vt:lpstr>TV shows duration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Netflix Movies and TV Shows </dc:title>
  <dc:creator>Chuchu Wang</dc:creator>
  <cp:lastModifiedBy>Geraldo Bedoya</cp:lastModifiedBy>
  <cp:revision>2</cp:revision>
  <dcterms:modified xsi:type="dcterms:W3CDTF">2024-04-18T19:36:36Z</dcterms:modified>
</cp:coreProperties>
</file>