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412" r:id="rId3"/>
    <p:sldId id="258" r:id="rId4"/>
    <p:sldId id="409" r:id="rId5"/>
    <p:sldId id="411" r:id="rId6"/>
    <p:sldId id="408" r:id="rId7"/>
    <p:sldId id="407" r:id="rId8"/>
    <p:sldId id="410" r:id="rId9"/>
    <p:sldId id="257" r:id="rId10"/>
    <p:sldId id="259" r:id="rId11"/>
    <p:sldId id="260" r:id="rId12"/>
    <p:sldId id="264" r:id="rId13"/>
    <p:sldId id="298" r:id="rId14"/>
    <p:sldId id="299" r:id="rId15"/>
    <p:sldId id="300" r:id="rId16"/>
    <p:sldId id="265" r:id="rId17"/>
    <p:sldId id="301" r:id="rId18"/>
    <p:sldId id="261" r:id="rId19"/>
    <p:sldId id="302" r:id="rId20"/>
    <p:sldId id="262" r:id="rId21"/>
    <p:sldId id="304" r:id="rId22"/>
    <p:sldId id="305" r:id="rId23"/>
    <p:sldId id="306" r:id="rId24"/>
    <p:sldId id="307" r:id="rId25"/>
    <p:sldId id="266" r:id="rId26"/>
    <p:sldId id="272" r:id="rId27"/>
    <p:sldId id="273" r:id="rId28"/>
    <p:sldId id="293" r:id="rId29"/>
    <p:sldId id="294" r:id="rId30"/>
    <p:sldId id="295" r:id="rId31"/>
    <p:sldId id="267" r:id="rId32"/>
    <p:sldId id="275" r:id="rId33"/>
    <p:sldId id="268" r:id="rId34"/>
    <p:sldId id="276" r:id="rId35"/>
    <p:sldId id="277" r:id="rId36"/>
    <p:sldId id="278" r:id="rId37"/>
    <p:sldId id="270" r:id="rId38"/>
    <p:sldId id="271" r:id="rId39"/>
    <p:sldId id="269" r:id="rId40"/>
    <p:sldId id="279" r:id="rId41"/>
    <p:sldId id="283" r:id="rId42"/>
    <p:sldId id="297" r:id="rId43"/>
    <p:sldId id="284" r:id="rId44"/>
    <p:sldId id="308" r:id="rId45"/>
    <p:sldId id="303" r:id="rId46"/>
    <p:sldId id="296" r:id="rId47"/>
    <p:sldId id="286" r:id="rId48"/>
    <p:sldId id="290" r:id="rId49"/>
    <p:sldId id="280" r:id="rId50"/>
    <p:sldId id="281" r:id="rId51"/>
    <p:sldId id="287" r:id="rId52"/>
    <p:sldId id="292" r:id="rId53"/>
    <p:sldId id="288" r:id="rId54"/>
    <p:sldId id="291" r:id="rId55"/>
    <p:sldId id="289" r:id="rId56"/>
    <p:sldId id="285" r:id="rId57"/>
    <p:sldId id="309" r:id="rId58"/>
    <p:sldId id="310" r:id="rId59"/>
    <p:sldId id="311" r:id="rId60"/>
    <p:sldId id="313" r:id="rId61"/>
    <p:sldId id="31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33F8F-697F-4356-97BC-EFE62AB64D59}" v="60" dt="2021-09-01T04:33:3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69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9-06T13:24:26.242" v="5740" actId="20577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9-06T13:12:38.794" v="5560" actId="2057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9-06T13:12:38.794" v="5560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  <pc:sldChg chg="addSp delSp modSp new mod modClrScheme chgLayout">
        <pc:chgData name="Alexander Pashuk" userId="7f413f452a2dee94" providerId="LiveId" clId="{9CF98FAF-64BE-4C2F-940C-7EFF4F1E3014}" dt="2020-09-06T13:14:38.205" v="5612" actId="113"/>
        <pc:sldMkLst>
          <pc:docMk/>
          <pc:sldMk cId="2722920596" sldId="309"/>
        </pc:sldMkLst>
        <pc:spChg chg="del mod ord">
          <ac:chgData name="Alexander Pashuk" userId="7f413f452a2dee94" providerId="LiveId" clId="{9CF98FAF-64BE-4C2F-940C-7EFF4F1E3014}" dt="2020-09-06T13:12:48.786" v="5562" actId="700"/>
          <ac:spMkLst>
            <pc:docMk/>
            <pc:sldMk cId="2722920596" sldId="309"/>
            <ac:spMk id="2" creationId="{139FDDBA-F8F9-4B97-AE9F-F60D058CDF7B}"/>
          </ac:spMkLst>
        </pc:spChg>
        <pc:spChg chg="del mod ord">
          <ac:chgData name="Alexander Pashuk" userId="7f413f452a2dee94" providerId="LiveId" clId="{9CF98FAF-64BE-4C2F-940C-7EFF4F1E3014}" dt="2020-09-06T13:12:48.786" v="5562" actId="700"/>
          <ac:spMkLst>
            <pc:docMk/>
            <pc:sldMk cId="2722920596" sldId="309"/>
            <ac:spMk id="3" creationId="{54A8D406-BC5B-4196-8D8A-78B7DBEB04AA}"/>
          </ac:spMkLst>
        </pc:spChg>
        <pc:spChg chg="del">
          <ac:chgData name="Alexander Pashuk" userId="7f413f452a2dee94" providerId="LiveId" clId="{9CF98FAF-64BE-4C2F-940C-7EFF4F1E3014}" dt="2020-09-06T13:12:48.786" v="5562" actId="700"/>
          <ac:spMkLst>
            <pc:docMk/>
            <pc:sldMk cId="2722920596" sldId="309"/>
            <ac:spMk id="4" creationId="{E7E97DC1-C9DF-4572-9C53-08CA93CED787}"/>
          </ac:spMkLst>
        </pc:spChg>
        <pc:spChg chg="add mod ord">
          <ac:chgData name="Alexander Pashuk" userId="7f413f452a2dee94" providerId="LiveId" clId="{9CF98FAF-64BE-4C2F-940C-7EFF4F1E3014}" dt="2020-09-06T13:12:57.570" v="5584" actId="122"/>
          <ac:spMkLst>
            <pc:docMk/>
            <pc:sldMk cId="2722920596" sldId="309"/>
            <ac:spMk id="5" creationId="{622C3926-5507-43D6-A913-44799C97DA7A}"/>
          </ac:spMkLst>
        </pc:spChg>
        <pc:spChg chg="add mod ord">
          <ac:chgData name="Alexander Pashuk" userId="7f413f452a2dee94" providerId="LiveId" clId="{9CF98FAF-64BE-4C2F-940C-7EFF4F1E3014}" dt="2020-09-06T13:14:38.205" v="5612" actId="113"/>
          <ac:spMkLst>
            <pc:docMk/>
            <pc:sldMk cId="2722920596" sldId="309"/>
            <ac:spMk id="6" creationId="{627127E3-DE4B-41DF-9A97-0B7F36F4853B}"/>
          </ac:spMkLst>
        </pc:spChg>
      </pc:sldChg>
      <pc:sldChg chg="modSp add mod">
        <pc:chgData name="Alexander Pashuk" userId="7f413f452a2dee94" providerId="LiveId" clId="{9CF98FAF-64BE-4C2F-940C-7EFF4F1E3014}" dt="2020-09-06T13:15:21.749" v="5628" actId="5793"/>
        <pc:sldMkLst>
          <pc:docMk/>
          <pc:sldMk cId="3971508285" sldId="310"/>
        </pc:sldMkLst>
        <pc:spChg chg="mod">
          <ac:chgData name="Alexander Pashuk" userId="7f413f452a2dee94" providerId="LiveId" clId="{9CF98FAF-64BE-4C2F-940C-7EFF4F1E3014}" dt="2020-09-06T13:15:21.749" v="5628" actId="5793"/>
          <ac:spMkLst>
            <pc:docMk/>
            <pc:sldMk cId="3971508285" sldId="310"/>
            <ac:spMk id="6" creationId="{627127E3-DE4B-41DF-9A97-0B7F36F4853B}"/>
          </ac:spMkLst>
        </pc:spChg>
      </pc:sldChg>
      <pc:sldChg chg="modSp new mod">
        <pc:chgData name="Alexander Pashuk" userId="7f413f452a2dee94" providerId="LiveId" clId="{9CF98FAF-64BE-4C2F-940C-7EFF4F1E3014}" dt="2020-09-06T13:18:22.768" v="5670" actId="20577"/>
        <pc:sldMkLst>
          <pc:docMk/>
          <pc:sldMk cId="3302723122" sldId="311"/>
        </pc:sldMkLst>
        <pc:spChg chg="mod">
          <ac:chgData name="Alexander Pashuk" userId="7f413f452a2dee94" providerId="LiveId" clId="{9CF98FAF-64BE-4C2F-940C-7EFF4F1E3014}" dt="2020-09-06T13:15:45.901" v="5653" actId="122"/>
          <ac:spMkLst>
            <pc:docMk/>
            <pc:sldMk cId="3302723122" sldId="311"/>
            <ac:spMk id="2" creationId="{338871C5-177E-4DD1-A7F6-227132CD6D75}"/>
          </ac:spMkLst>
        </pc:spChg>
        <pc:spChg chg="mod">
          <ac:chgData name="Alexander Pashuk" userId="7f413f452a2dee94" providerId="LiveId" clId="{9CF98FAF-64BE-4C2F-940C-7EFF4F1E3014}" dt="2020-09-06T13:18:22.768" v="5670" actId="20577"/>
          <ac:spMkLst>
            <pc:docMk/>
            <pc:sldMk cId="3302723122" sldId="311"/>
            <ac:spMk id="3" creationId="{62A597A3-5AC3-4278-9F95-63447C6AC1C9}"/>
          </ac:spMkLst>
        </pc:spChg>
      </pc:sldChg>
      <pc:sldChg chg="modSp add mod">
        <pc:chgData name="Alexander Pashuk" userId="7f413f452a2dee94" providerId="LiveId" clId="{9CF98FAF-64BE-4C2F-940C-7EFF4F1E3014}" dt="2020-09-06T13:19:31.932" v="5673" actId="20577"/>
        <pc:sldMkLst>
          <pc:docMk/>
          <pc:sldMk cId="21514228" sldId="312"/>
        </pc:sldMkLst>
        <pc:spChg chg="mod">
          <ac:chgData name="Alexander Pashuk" userId="7f413f452a2dee94" providerId="LiveId" clId="{9CF98FAF-64BE-4C2F-940C-7EFF4F1E3014}" dt="2020-09-06T13:19:31.932" v="5673" actId="20577"/>
          <ac:spMkLst>
            <pc:docMk/>
            <pc:sldMk cId="21514228" sldId="312"/>
            <ac:spMk id="3" creationId="{62A597A3-5AC3-4278-9F95-63447C6AC1C9}"/>
          </ac:spMkLst>
        </pc:spChg>
      </pc:sldChg>
      <pc:sldChg chg="modSp add mod">
        <pc:chgData name="Alexander Pashuk" userId="7f413f452a2dee94" providerId="LiveId" clId="{9CF98FAF-64BE-4C2F-940C-7EFF4F1E3014}" dt="2020-09-06T13:24:26.242" v="5740" actId="20577"/>
        <pc:sldMkLst>
          <pc:docMk/>
          <pc:sldMk cId="1827965902" sldId="313"/>
        </pc:sldMkLst>
        <pc:spChg chg="mod">
          <ac:chgData name="Alexander Pashuk" userId="7f413f452a2dee94" providerId="LiveId" clId="{9CF98FAF-64BE-4C2F-940C-7EFF4F1E3014}" dt="2020-09-06T13:24:26.242" v="5740" actId="20577"/>
          <ac:spMkLst>
            <pc:docMk/>
            <pc:sldMk cId="1827965902" sldId="313"/>
            <ac:spMk id="3" creationId="{62A597A3-5AC3-4278-9F95-63447C6AC1C9}"/>
          </ac:spMkLst>
        </pc:spChg>
      </pc:sldChg>
    </pc:docChg>
  </pc:docChgLst>
  <pc:docChgLst>
    <pc:chgData name="Alexander Pashuk" userId="7f413f452a2dee94" providerId="LiveId" clId="{BAA33F8F-697F-4356-97BC-EFE62AB64D59}"/>
    <pc:docChg chg="undo redo custSel addSld delSld modSld sldOrd modMainMaster modNotesMaster">
      <pc:chgData name="Alexander Pashuk" userId="7f413f452a2dee94" providerId="LiveId" clId="{BAA33F8F-697F-4356-97BC-EFE62AB64D59}" dt="2021-09-01T04:33:35.215" v="2142" actId="113"/>
      <pc:docMkLst>
        <pc:docMk/>
      </pc:docMkLst>
      <pc:sldChg chg="modSp">
        <pc:chgData name="Alexander Pashuk" userId="7f413f452a2dee94" providerId="LiveId" clId="{BAA33F8F-697F-4356-97BC-EFE62AB64D59}" dt="2021-08-31T14:36:35.612" v="7"/>
        <pc:sldMkLst>
          <pc:docMk/>
          <pc:sldMk cId="2408743339" sldId="256"/>
        </pc:sldMkLst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408743339" sldId="256"/>
            <ac:spMk id="2" creationId="{46DF183A-30C3-40FE-A6A1-D99AB0864295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ord">
        <pc:chgData name="Alexander Pashuk" userId="7f413f452a2dee94" providerId="LiveId" clId="{BAA33F8F-697F-4356-97BC-EFE62AB64D59}" dt="2021-08-31T19:17:03.386" v="1317" actId="20577"/>
        <pc:sldMkLst>
          <pc:docMk/>
          <pc:sldMk cId="1898055962" sldId="257"/>
        </pc:sldMkLst>
        <pc:spChg chg="mod">
          <ac:chgData name="Alexander Pashuk" userId="7f413f452a2dee94" providerId="LiveId" clId="{BAA33F8F-697F-4356-97BC-EFE62AB64D59}" dt="2021-08-31T19:17:03.386" v="1317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modNotesTx">
        <pc:chgData name="Alexander Pashuk" userId="7f413f452a2dee94" providerId="LiveId" clId="{BAA33F8F-697F-4356-97BC-EFE62AB64D59}" dt="2021-08-31T15:07:58.981" v="983" actId="123"/>
        <pc:sldMkLst>
          <pc:docMk/>
          <pc:sldMk cId="2538940798" sldId="258"/>
        </pc:sldMkLst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BAA33F8F-697F-4356-97BC-EFE62AB64D59}" dt="2021-08-31T15:07:58.981" v="983" actId="123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">
        <pc:chgData name="Alexander Pashuk" userId="7f413f452a2dee94" providerId="LiveId" clId="{BAA33F8F-697F-4356-97BC-EFE62AB64D59}" dt="2021-09-01T04:29:52.115" v="2137" actId="123"/>
        <pc:sldMkLst>
          <pc:docMk/>
          <pc:sldMk cId="2344873863" sldId="259"/>
        </pc:sldMkLst>
        <pc:spChg chg="mod">
          <ac:chgData name="Alexander Pashuk" userId="7f413f452a2dee94" providerId="LiveId" clId="{BAA33F8F-697F-4356-97BC-EFE62AB64D59}" dt="2021-08-31T19:14:53.145" v="1250" actId="120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BAA33F8F-697F-4356-97BC-EFE62AB64D59}" dt="2021-09-01T04:29:52.115" v="2137" actId="12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">
        <pc:chgData name="Alexander Pashuk" userId="7f413f452a2dee94" providerId="LiveId" clId="{BAA33F8F-697F-4356-97BC-EFE62AB64D59}" dt="2021-09-01T04:30:03.037" v="2139" actId="123"/>
        <pc:sldMkLst>
          <pc:docMk/>
          <pc:sldMk cId="3545672355" sldId="260"/>
        </pc:sldMkLst>
        <pc:spChg chg="mod">
          <ac:chgData name="Alexander Pashuk" userId="7f413f452a2dee94" providerId="LiveId" clId="{BAA33F8F-697F-4356-97BC-EFE62AB64D59}" dt="2021-08-31T19:17:07.952" v="1318" actId="120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BAA33F8F-697F-4356-97BC-EFE62AB64D59}" dt="2021-09-01T04:30:03.037" v="2139" actId="123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">
        <pc:chgData name="Alexander Pashuk" userId="7f413f452a2dee94" providerId="LiveId" clId="{BAA33F8F-697F-4356-97BC-EFE62AB64D59}" dt="2021-08-31T19:17:28.145" v="1325" actId="120"/>
        <pc:sldMkLst>
          <pc:docMk/>
          <pc:sldMk cId="1541597969" sldId="261"/>
        </pc:sldMkLst>
        <pc:spChg chg="mod">
          <ac:chgData name="Alexander Pashuk" userId="7f413f452a2dee94" providerId="LiveId" clId="{BAA33F8F-697F-4356-97BC-EFE62AB64D59}" dt="2021-08-31T19:17:28.145" v="1325" actId="120"/>
          <ac:spMkLst>
            <pc:docMk/>
            <pc:sldMk cId="1541597969" sldId="261"/>
            <ac:spMk id="2" creationId="{C93F9CB3-20E3-4ADE-9683-FAD8C189471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541597969" sldId="261"/>
            <ac:spMk id="5" creationId="{39D84152-B368-4140-9264-45A2F7039D86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">
        <pc:chgData name="Alexander Pashuk" userId="7f413f452a2dee94" providerId="LiveId" clId="{BAA33F8F-697F-4356-97BC-EFE62AB64D59}" dt="2021-08-31T19:17:38.009" v="1327" actId="120"/>
        <pc:sldMkLst>
          <pc:docMk/>
          <pc:sldMk cId="1990746057" sldId="262"/>
        </pc:sldMkLst>
        <pc:spChg chg="mod">
          <ac:chgData name="Alexander Pashuk" userId="7f413f452a2dee94" providerId="LiveId" clId="{BAA33F8F-697F-4356-97BC-EFE62AB64D59}" dt="2021-08-31T19:17:38.009" v="1327" actId="120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990746057" sldId="262"/>
            <ac:spMk id="3" creationId="{9CC5E0FD-184D-46EF-A92C-DDADB23C8432}"/>
          </ac:spMkLst>
        </pc:spChg>
      </pc:sldChg>
      <pc:sldChg chg="modSp mod modNotes">
        <pc:chgData name="Alexander Pashuk" userId="7f413f452a2dee94" providerId="LiveId" clId="{BAA33F8F-697F-4356-97BC-EFE62AB64D59}" dt="2021-08-31T19:17:10.531" v="1319" actId="120"/>
        <pc:sldMkLst>
          <pc:docMk/>
          <pc:sldMk cId="3967302355" sldId="264"/>
        </pc:sldMkLst>
        <pc:spChg chg="mod">
          <ac:chgData name="Alexander Pashuk" userId="7f413f452a2dee94" providerId="LiveId" clId="{BAA33F8F-697F-4356-97BC-EFE62AB64D59}" dt="2021-08-31T19:17:10.531" v="1319" actId="120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967302355" sldId="264"/>
            <ac:spMk id="3" creationId="{096A838E-C90F-49BA-B069-12323ABA28DC}"/>
          </ac:spMkLst>
        </pc:spChg>
      </pc:sldChg>
      <pc:sldChg chg="modSp mod">
        <pc:chgData name="Alexander Pashuk" userId="7f413f452a2dee94" providerId="LiveId" clId="{BAA33F8F-697F-4356-97BC-EFE62AB64D59}" dt="2021-09-01T04:30:21.422" v="2141" actId="123"/>
        <pc:sldMkLst>
          <pc:docMk/>
          <pc:sldMk cId="2767510493" sldId="265"/>
        </pc:sldMkLst>
        <pc:spChg chg="mod">
          <ac:chgData name="Alexander Pashuk" userId="7f413f452a2dee94" providerId="LiveId" clId="{BAA33F8F-697F-4356-97BC-EFE62AB64D59}" dt="2021-08-31T19:17:22.195" v="1323" actId="120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BAA33F8F-697F-4356-97BC-EFE62AB64D59}" dt="2021-09-01T04:30:21.422" v="2141" actId="123"/>
          <ac:spMkLst>
            <pc:docMk/>
            <pc:sldMk cId="2767510493" sldId="265"/>
            <ac:spMk id="3" creationId="{DED67F9C-FF71-4659-BC29-521210217D90}"/>
          </ac:spMkLst>
        </pc:spChg>
      </pc:sldChg>
      <pc:sldChg chg="modSp mod">
        <pc:chgData name="Alexander Pashuk" userId="7f413f452a2dee94" providerId="LiveId" clId="{BAA33F8F-697F-4356-97BC-EFE62AB64D59}" dt="2021-08-31T19:17:54.674" v="1332" actId="120"/>
        <pc:sldMkLst>
          <pc:docMk/>
          <pc:sldMk cId="4290714944" sldId="266"/>
        </pc:sldMkLst>
        <pc:spChg chg="mod">
          <ac:chgData name="Alexander Pashuk" userId="7f413f452a2dee94" providerId="LiveId" clId="{BAA33F8F-697F-4356-97BC-EFE62AB64D59}" dt="2021-08-31T19:17:54.674" v="1332" actId="120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4290714944" sldId="266"/>
            <ac:spMk id="3" creationId="{D94A142E-1BB4-4323-8DDE-C9A3FE8AFF5D}"/>
          </ac:spMkLst>
        </pc:spChg>
      </pc:sldChg>
      <pc:sldChg chg="modSp mod">
        <pc:chgData name="Alexander Pashuk" userId="7f413f452a2dee94" providerId="LiveId" clId="{BAA33F8F-697F-4356-97BC-EFE62AB64D59}" dt="2021-08-31T19:18:10.651" v="1338" actId="120"/>
        <pc:sldMkLst>
          <pc:docMk/>
          <pc:sldMk cId="3715572021" sldId="267"/>
        </pc:sldMkLst>
        <pc:spChg chg="mod">
          <ac:chgData name="Alexander Pashuk" userId="7f413f452a2dee94" providerId="LiveId" clId="{BAA33F8F-697F-4356-97BC-EFE62AB64D59}" dt="2021-08-31T19:18:10.651" v="1338" actId="120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715572021" sldId="267"/>
            <ac:spMk id="3" creationId="{9447D976-8219-4A97-BB94-2CCF703BF138}"/>
          </ac:spMkLst>
        </pc:spChg>
      </pc:sldChg>
      <pc:sldChg chg="modSp mod">
        <pc:chgData name="Alexander Pashuk" userId="7f413f452a2dee94" providerId="LiveId" clId="{BAA33F8F-697F-4356-97BC-EFE62AB64D59}" dt="2021-08-31T19:18:15.487" v="1340" actId="120"/>
        <pc:sldMkLst>
          <pc:docMk/>
          <pc:sldMk cId="1407605302" sldId="268"/>
        </pc:sldMkLst>
        <pc:spChg chg="mod">
          <ac:chgData name="Alexander Pashuk" userId="7f413f452a2dee94" providerId="LiveId" clId="{BAA33F8F-697F-4356-97BC-EFE62AB64D59}" dt="2021-08-31T19:18:15.487" v="1340" actId="120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407605302" sldId="268"/>
            <ac:spMk id="3" creationId="{50142DC5-1BC5-499A-B753-27C62C95DBCB}"/>
          </ac:spMkLst>
        </pc:spChg>
      </pc:sldChg>
      <pc:sldChg chg="modSp mod modNotes">
        <pc:chgData name="Alexander Pashuk" userId="7f413f452a2dee94" providerId="LiveId" clId="{BAA33F8F-697F-4356-97BC-EFE62AB64D59}" dt="2021-08-31T19:18:47.531" v="1345" actId="120"/>
        <pc:sldMkLst>
          <pc:docMk/>
          <pc:sldMk cId="3554356447" sldId="269"/>
        </pc:sldMkLst>
        <pc:spChg chg="mod">
          <ac:chgData name="Alexander Pashuk" userId="7f413f452a2dee94" providerId="LiveId" clId="{BAA33F8F-697F-4356-97BC-EFE62AB64D59}" dt="2021-08-31T19:18:47.531" v="1345" actId="120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554356447" sldId="269"/>
            <ac:spMk id="3" creationId="{1AD1E154-F645-4CE4-A7EE-1E8CF2EEDEC0}"/>
          </ac:spMkLst>
        </pc:spChg>
      </pc:sldChg>
      <pc:sldChg chg="modSp mod">
        <pc:chgData name="Alexander Pashuk" userId="7f413f452a2dee94" providerId="LiveId" clId="{BAA33F8F-697F-4356-97BC-EFE62AB64D59}" dt="2021-08-31T19:18:34.587" v="1344" actId="120"/>
        <pc:sldMkLst>
          <pc:docMk/>
          <pc:sldMk cId="3973457713" sldId="270"/>
        </pc:sldMkLst>
        <pc:spChg chg="mod">
          <ac:chgData name="Alexander Pashuk" userId="7f413f452a2dee94" providerId="LiveId" clId="{BAA33F8F-697F-4356-97BC-EFE62AB64D59}" dt="2021-08-31T19:18:34.587" v="1344" actId="120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973457713" sldId="270"/>
            <ac:spMk id="3" creationId="{7184647D-4A4F-40CE-821E-78743322D5FE}"/>
          </ac:spMkLst>
        </pc:spChg>
      </pc:sldChg>
      <pc:sldChg chg="modSp mod">
        <pc:chgData name="Alexander Pashuk" userId="7f413f452a2dee94" providerId="LiveId" clId="{BAA33F8F-697F-4356-97BC-EFE62AB64D59}" dt="2021-08-31T19:19:18.737" v="1352" actId="121"/>
        <pc:sldMkLst>
          <pc:docMk/>
          <pc:sldMk cId="4068907086" sldId="271"/>
        </pc:sldMkLst>
        <pc:spChg chg="mod">
          <ac:chgData name="Alexander Pashuk" userId="7f413f452a2dee94" providerId="LiveId" clId="{BAA33F8F-697F-4356-97BC-EFE62AB64D59}" dt="2021-08-31T19:19:18.737" v="1352" actId="121"/>
          <ac:spMkLst>
            <pc:docMk/>
            <pc:sldMk cId="4068907086" sldId="271"/>
            <ac:spMk id="2" creationId="{33E8FC16-5B0E-4422-AADB-79430E231F58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mod">
        <pc:chgData name="Alexander Pashuk" userId="7f413f452a2dee94" providerId="LiveId" clId="{BAA33F8F-697F-4356-97BC-EFE62AB64D59}" dt="2021-08-31T19:17:58.535" v="1333" actId="120"/>
        <pc:sldMkLst>
          <pc:docMk/>
          <pc:sldMk cId="1665382763" sldId="272"/>
        </pc:sldMkLst>
        <pc:spChg chg="mod">
          <ac:chgData name="Alexander Pashuk" userId="7f413f452a2dee94" providerId="LiveId" clId="{BAA33F8F-697F-4356-97BC-EFE62AB64D59}" dt="2021-08-31T19:17:58.535" v="1333" actId="120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665382763" sldId="272"/>
            <ac:spMk id="3" creationId="{9DF0C33C-6582-4B67-9161-3B0541F870BC}"/>
          </ac:spMkLst>
        </pc:spChg>
      </pc:sldChg>
      <pc:sldChg chg="modSp mod">
        <pc:chgData name="Alexander Pashuk" userId="7f413f452a2dee94" providerId="LiveId" clId="{BAA33F8F-697F-4356-97BC-EFE62AB64D59}" dt="2021-08-31T19:18:00.785" v="1334" actId="120"/>
        <pc:sldMkLst>
          <pc:docMk/>
          <pc:sldMk cId="1352596768" sldId="273"/>
        </pc:sldMkLst>
        <pc:spChg chg="mod">
          <ac:chgData name="Alexander Pashuk" userId="7f413f452a2dee94" providerId="LiveId" clId="{BAA33F8F-697F-4356-97BC-EFE62AB64D59}" dt="2021-08-31T19:18:00.785" v="1334" actId="120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352596768" sldId="273"/>
            <ac:spMk id="3" creationId="{A653A339-9D7F-4393-9F36-F993044D2AAD}"/>
          </ac:spMkLst>
        </pc:spChg>
      </pc:sldChg>
      <pc:sldChg chg="modSp mod">
        <pc:chgData name="Alexander Pashuk" userId="7f413f452a2dee94" providerId="LiveId" clId="{BAA33F8F-697F-4356-97BC-EFE62AB64D59}" dt="2021-08-31T19:18:13.478" v="1339" actId="120"/>
        <pc:sldMkLst>
          <pc:docMk/>
          <pc:sldMk cId="330853066" sldId="275"/>
        </pc:sldMkLst>
        <pc:spChg chg="mod">
          <ac:chgData name="Alexander Pashuk" userId="7f413f452a2dee94" providerId="LiveId" clId="{BAA33F8F-697F-4356-97BC-EFE62AB64D59}" dt="2021-08-31T19:18:13.478" v="1339" actId="120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30853066" sldId="275"/>
            <ac:spMk id="3" creationId="{6448B42D-026D-4E6E-867A-332300F40198}"/>
          </ac:spMkLst>
        </pc:spChg>
      </pc:sldChg>
      <pc:sldChg chg="modSp mod">
        <pc:chgData name="Alexander Pashuk" userId="7f413f452a2dee94" providerId="LiveId" clId="{BAA33F8F-697F-4356-97BC-EFE62AB64D59}" dt="2021-08-31T19:18:18.544" v="1341" actId="120"/>
        <pc:sldMkLst>
          <pc:docMk/>
          <pc:sldMk cId="2861459374" sldId="276"/>
        </pc:sldMkLst>
        <pc:spChg chg="mod">
          <ac:chgData name="Alexander Pashuk" userId="7f413f452a2dee94" providerId="LiveId" clId="{BAA33F8F-697F-4356-97BC-EFE62AB64D59}" dt="2021-08-31T19:18:18.544" v="1341" actId="120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861459374" sldId="276"/>
            <ac:spMk id="3" creationId="{3A2E4DC1-11B0-4FDB-80D5-87C8BE22A2DE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861459374" sldId="276"/>
            <ac:spMk id="5" creationId="{E734A13E-386A-4F87-B7F5-33B06C47A2C8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861459374" sldId="276"/>
            <ac:spMk id="7" creationId="{C52E4872-AADE-4039-B4F7-53DBC909634C}"/>
          </ac:spMkLst>
        </pc:spChg>
      </pc:sldChg>
      <pc:sldChg chg="modSp mod modNotes">
        <pc:chgData name="Alexander Pashuk" userId="7f413f452a2dee94" providerId="LiveId" clId="{BAA33F8F-697F-4356-97BC-EFE62AB64D59}" dt="2021-08-31T19:18:23.266" v="1342" actId="120"/>
        <pc:sldMkLst>
          <pc:docMk/>
          <pc:sldMk cId="957812859" sldId="277"/>
        </pc:sldMkLst>
        <pc:spChg chg="mod">
          <ac:chgData name="Alexander Pashuk" userId="7f413f452a2dee94" providerId="LiveId" clId="{BAA33F8F-697F-4356-97BC-EFE62AB64D59}" dt="2021-08-31T19:18:23.266" v="1342" actId="120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957812859" sldId="277"/>
            <ac:spMk id="3" creationId="{0888B132-CE1A-48A4-9DAB-1CF0424C04A7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957812859" sldId="277"/>
            <ac:spMk id="5" creationId="{A017CBFB-BB13-48B7-86F0-5B615169EB95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957812859" sldId="277"/>
            <ac:spMk id="7" creationId="{2167DE62-7EBF-4ABC-AD3A-97C6F6BD4687}"/>
          </ac:spMkLst>
        </pc:sp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957812859" sldId="277"/>
            <ac:cxnSpMk id="11" creationId="{0CB8662E-76D9-4FC5-A38D-0F4A9E8BACE1}"/>
          </ac:cxnSpMkLst>
        </pc:cxn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957812859" sldId="277"/>
            <ac:cxnSpMk id="16" creationId="{EA2BC3BA-6594-49C0-A526-6E5718D5F361}"/>
          </ac:cxnSpMkLst>
        </pc:cxn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modSp mod modNotes">
        <pc:chgData name="Alexander Pashuk" userId="7f413f452a2dee94" providerId="LiveId" clId="{BAA33F8F-697F-4356-97BC-EFE62AB64D59}" dt="2021-08-31T19:18:30.830" v="1343" actId="120"/>
        <pc:sldMkLst>
          <pc:docMk/>
          <pc:sldMk cId="482850639" sldId="278"/>
        </pc:sldMkLst>
        <pc:spChg chg="mod">
          <ac:chgData name="Alexander Pashuk" userId="7f413f452a2dee94" providerId="LiveId" clId="{BAA33F8F-697F-4356-97BC-EFE62AB64D59}" dt="2021-08-31T19:18:30.830" v="1343" actId="120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482850639" sldId="278"/>
            <ac:spMk id="3" creationId="{44C21FCF-91EB-49E1-A165-60C2B4964DED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482850639" sldId="278"/>
            <ac:spMk id="5" creationId="{F8CC3736-4B22-4986-9CA7-5EF8BEAD8886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482850639" sldId="278"/>
            <ac:spMk id="12" creationId="{9D1163A6-ECAF-4D01-B5F9-6FA466F47E73}"/>
          </ac:spMkLst>
        </pc:sp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482850639" sldId="278"/>
            <ac:cxnSpMk id="7" creationId="{19CA8483-CF9C-4773-960F-39A81E08BBDE}"/>
          </ac:cxnSpMkLst>
        </pc:cxn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482850639" sldId="278"/>
            <ac:cxnSpMk id="9" creationId="{6A7F3AD7-D02F-4B9B-92F6-C6D1B9886401}"/>
          </ac:cxnSpMkLst>
        </pc:cxnChg>
        <pc:cxnChg chg="mod">
          <ac:chgData name="Alexander Pashuk" userId="7f413f452a2dee94" providerId="LiveId" clId="{BAA33F8F-697F-4356-97BC-EFE62AB64D59}" dt="2021-08-31T14:36:35.612" v="7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mod modNotes">
        <pc:chgData name="Alexander Pashuk" userId="7f413f452a2dee94" providerId="LiveId" clId="{BAA33F8F-697F-4356-97BC-EFE62AB64D59}" dt="2021-08-31T19:18:51.466" v="1346" actId="120"/>
        <pc:sldMkLst>
          <pc:docMk/>
          <pc:sldMk cId="1246328072" sldId="279"/>
        </pc:sldMkLst>
        <pc:spChg chg="mod">
          <ac:chgData name="Alexander Pashuk" userId="7f413f452a2dee94" providerId="LiveId" clId="{BAA33F8F-697F-4356-97BC-EFE62AB64D59}" dt="2021-08-31T19:18:51.466" v="1346" actId="120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246328072" sldId="279"/>
            <ac:spMk id="3" creationId="{3EFED14F-E13C-4B53-8987-132FA7CB2FD8}"/>
          </ac:spMkLst>
        </pc:spChg>
      </pc:sldChg>
      <pc:sldChg chg="modSp mod">
        <pc:chgData name="Alexander Pashuk" userId="7f413f452a2dee94" providerId="LiveId" clId="{BAA33F8F-697F-4356-97BC-EFE62AB64D59}" dt="2021-08-31T19:19:32.219" v="1357" actId="120"/>
        <pc:sldMkLst>
          <pc:docMk/>
          <pc:sldMk cId="874979555" sldId="280"/>
        </pc:sldMkLst>
        <pc:spChg chg="mod">
          <ac:chgData name="Alexander Pashuk" userId="7f413f452a2dee94" providerId="LiveId" clId="{BAA33F8F-697F-4356-97BC-EFE62AB64D59}" dt="2021-08-31T19:19:32.219" v="1357" actId="120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874979555" sldId="280"/>
            <ac:spMk id="3" creationId="{A4AB1532-E9BD-45DA-8618-B65D96EBA6D9}"/>
          </ac:spMkLst>
        </pc:spChg>
      </pc:sldChg>
      <pc:sldChg chg="modSp mod">
        <pc:chgData name="Alexander Pashuk" userId="7f413f452a2dee94" providerId="LiveId" clId="{BAA33F8F-697F-4356-97BC-EFE62AB64D59}" dt="2021-08-31T19:19:34.891" v="1358" actId="120"/>
        <pc:sldMkLst>
          <pc:docMk/>
          <pc:sldMk cId="3815622144" sldId="281"/>
        </pc:sldMkLst>
        <pc:spChg chg="mod">
          <ac:chgData name="Alexander Pashuk" userId="7f413f452a2dee94" providerId="LiveId" clId="{BAA33F8F-697F-4356-97BC-EFE62AB64D59}" dt="2021-08-31T19:19:34.891" v="1358" actId="120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815622144" sldId="281"/>
            <ac:spMk id="3" creationId="{E44E5D3A-9E04-4250-84A6-605557902BEE}"/>
          </ac:spMkLst>
        </pc:spChg>
      </pc:sldChg>
      <pc:sldChg chg="modSp mod">
        <pc:chgData name="Alexander Pashuk" userId="7f413f452a2dee94" providerId="LiveId" clId="{BAA33F8F-697F-4356-97BC-EFE62AB64D59}" dt="2021-08-31T19:18:54.306" v="1347" actId="120"/>
        <pc:sldMkLst>
          <pc:docMk/>
          <pc:sldMk cId="3185360347" sldId="283"/>
        </pc:sldMkLst>
        <pc:spChg chg="mod">
          <ac:chgData name="Alexander Pashuk" userId="7f413f452a2dee94" providerId="LiveId" clId="{BAA33F8F-697F-4356-97BC-EFE62AB64D59}" dt="2021-08-31T19:18:54.306" v="1347" actId="120"/>
          <ac:spMkLst>
            <pc:docMk/>
            <pc:sldMk cId="3185360347" sldId="283"/>
            <ac:spMk id="2" creationId="{A8AB1E61-09FF-41A1-AB77-1FD24DF261D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185360347" sldId="283"/>
            <ac:spMk id="3" creationId="{635C383E-6262-4E28-8B9B-A65129D15CFC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3185360347" sldId="283"/>
            <ac:picMk id="2050" creationId="{96C6E6EC-4BFA-42F2-96DF-C51DD7EAA52B}"/>
          </ac:picMkLst>
        </pc:picChg>
      </pc:sldChg>
      <pc:sldChg chg="modSp mod">
        <pc:chgData name="Alexander Pashuk" userId="7f413f452a2dee94" providerId="LiveId" clId="{BAA33F8F-697F-4356-97BC-EFE62AB64D59}" dt="2021-08-31T19:18:59.142" v="1349" actId="120"/>
        <pc:sldMkLst>
          <pc:docMk/>
          <pc:sldMk cId="1171428290" sldId="284"/>
        </pc:sldMkLst>
        <pc:spChg chg="mod">
          <ac:chgData name="Alexander Pashuk" userId="7f413f452a2dee94" providerId="LiveId" clId="{BAA33F8F-697F-4356-97BC-EFE62AB64D59}" dt="2021-08-31T19:18:59.142" v="1349" actId="120"/>
          <ac:spMkLst>
            <pc:docMk/>
            <pc:sldMk cId="1171428290" sldId="284"/>
            <ac:spMk id="2" creationId="{A8AB1E61-09FF-41A1-AB77-1FD24DF261D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171428290" sldId="284"/>
            <ac:spMk id="3" creationId="{635C383E-6262-4E28-8B9B-A65129D15CFC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171428290" sldId="284"/>
            <ac:picMk id="4102" creationId="{5F36CF6E-70C0-46CE-A523-B1F1DA319FDE}"/>
          </ac:picMkLst>
        </pc:picChg>
      </pc:sldChg>
      <pc:sldChg chg="modSp mod">
        <pc:chgData name="Alexander Pashuk" userId="7f413f452a2dee94" providerId="LiveId" clId="{BAA33F8F-697F-4356-97BC-EFE62AB64D59}" dt="2021-08-31T19:19:51.680" v="1364" actId="120"/>
        <pc:sldMkLst>
          <pc:docMk/>
          <pc:sldMk cId="1523885931" sldId="285"/>
        </pc:sldMkLst>
        <pc:spChg chg="mod">
          <ac:chgData name="Alexander Pashuk" userId="7f413f452a2dee94" providerId="LiveId" clId="{BAA33F8F-697F-4356-97BC-EFE62AB64D59}" dt="2021-08-31T19:19:51.680" v="1364" actId="120"/>
          <ac:spMkLst>
            <pc:docMk/>
            <pc:sldMk cId="1523885931" sldId="285"/>
            <ac:spMk id="2" creationId="{A8AB1E61-09FF-41A1-AB77-1FD24DF261D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523885931" sldId="285"/>
            <ac:spMk id="3" creationId="{635C383E-6262-4E28-8B9B-A65129D15CFC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523885931" sldId="285"/>
            <ac:picMk id="3074" creationId="{7416877C-6CE9-4248-9901-15CD6A933A16}"/>
          </ac:picMkLst>
        </pc:picChg>
      </pc:sldChg>
      <pc:sldChg chg="modSp mod">
        <pc:chgData name="Alexander Pashuk" userId="7f413f452a2dee94" providerId="LiveId" clId="{BAA33F8F-697F-4356-97BC-EFE62AB64D59}" dt="2021-08-31T19:19:26.724" v="1355" actId="120"/>
        <pc:sldMkLst>
          <pc:docMk/>
          <pc:sldMk cId="2467474646" sldId="286"/>
        </pc:sldMkLst>
        <pc:spChg chg="mod">
          <ac:chgData name="Alexander Pashuk" userId="7f413f452a2dee94" providerId="LiveId" clId="{BAA33F8F-697F-4356-97BC-EFE62AB64D59}" dt="2021-08-31T19:19:26.724" v="1355" actId="120"/>
          <ac:spMkLst>
            <pc:docMk/>
            <pc:sldMk cId="2467474646" sldId="286"/>
            <ac:spMk id="7" creationId="{1E60785C-D8F1-4032-B071-22ECB616C4EE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467474646" sldId="286"/>
            <ac:spMk id="8" creationId="{D36CCF55-E23D-40CD-A8E6-35DBCD7027FE}"/>
          </ac:spMkLst>
        </pc:spChg>
      </pc:sldChg>
      <pc:sldChg chg="modSp mod">
        <pc:chgData name="Alexander Pashuk" userId="7f413f452a2dee94" providerId="LiveId" clId="{BAA33F8F-697F-4356-97BC-EFE62AB64D59}" dt="2021-08-31T19:19:37.069" v="1359" actId="120"/>
        <pc:sldMkLst>
          <pc:docMk/>
          <pc:sldMk cId="142635693" sldId="287"/>
        </pc:sldMkLst>
        <pc:spChg chg="mod">
          <ac:chgData name="Alexander Pashuk" userId="7f413f452a2dee94" providerId="LiveId" clId="{BAA33F8F-697F-4356-97BC-EFE62AB64D59}" dt="2021-08-31T19:19:37.069" v="1359" actId="120"/>
          <ac:spMkLst>
            <pc:docMk/>
            <pc:sldMk cId="142635693" sldId="287"/>
            <ac:spMk id="2" creationId="{FCF0010C-2FA5-4454-AEE4-3A4312BCF28C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42635693" sldId="287"/>
            <ac:spMk id="7" creationId="{BE62D25C-317C-427B-BCC5-3A954D60F34D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42635693" sldId="287"/>
            <ac:picMk id="5124" creationId="{61B82865-A738-46FC-A6B0-1D74191D877E}"/>
          </ac:picMkLst>
        </pc:picChg>
      </pc:sldChg>
      <pc:sldChg chg="modSp mod">
        <pc:chgData name="Alexander Pashuk" userId="7f413f452a2dee94" providerId="LiveId" clId="{BAA33F8F-697F-4356-97BC-EFE62AB64D59}" dt="2021-08-31T19:19:44.042" v="1361" actId="120"/>
        <pc:sldMkLst>
          <pc:docMk/>
          <pc:sldMk cId="3730066032" sldId="288"/>
        </pc:sldMkLst>
        <pc:spChg chg="mod">
          <ac:chgData name="Alexander Pashuk" userId="7f413f452a2dee94" providerId="LiveId" clId="{BAA33F8F-697F-4356-97BC-EFE62AB64D59}" dt="2021-08-31T19:19:44.042" v="1361" actId="120"/>
          <ac:spMkLst>
            <pc:docMk/>
            <pc:sldMk cId="3730066032" sldId="288"/>
            <ac:spMk id="2" creationId="{F8045E0D-3F7D-45C3-856B-5A69B99CC62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730066032" sldId="288"/>
            <ac:spMk id="4" creationId="{0AABE06D-4605-421F-A41D-B562BF8B9966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3730066032" sldId="288"/>
            <ac:picMk id="6146" creationId="{90385BE3-23B1-423B-9498-14D90E545C6D}"/>
          </ac:picMkLst>
        </pc:picChg>
      </pc:sldChg>
      <pc:sldChg chg="modSp mod">
        <pc:chgData name="Alexander Pashuk" userId="7f413f452a2dee94" providerId="LiveId" clId="{BAA33F8F-697F-4356-97BC-EFE62AB64D59}" dt="2021-08-31T19:19:49.269" v="1363" actId="120"/>
        <pc:sldMkLst>
          <pc:docMk/>
          <pc:sldMk cId="399174863" sldId="289"/>
        </pc:sldMkLst>
        <pc:spChg chg="mod">
          <ac:chgData name="Alexander Pashuk" userId="7f413f452a2dee94" providerId="LiveId" clId="{BAA33F8F-697F-4356-97BC-EFE62AB64D59}" dt="2021-08-31T19:19:49.269" v="1363" actId="120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99174863" sldId="289"/>
            <ac:spMk id="3" creationId="{8130EBF0-929C-42E8-80D6-4960D82D5887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mod">
        <pc:chgData name="Alexander Pashuk" userId="7f413f452a2dee94" providerId="LiveId" clId="{BAA33F8F-697F-4356-97BC-EFE62AB64D59}" dt="2021-08-31T19:19:28.896" v="1356" actId="120"/>
        <pc:sldMkLst>
          <pc:docMk/>
          <pc:sldMk cId="3830417174" sldId="290"/>
        </pc:sldMkLst>
        <pc:spChg chg="mod">
          <ac:chgData name="Alexander Pashuk" userId="7f413f452a2dee94" providerId="LiveId" clId="{BAA33F8F-697F-4356-97BC-EFE62AB64D59}" dt="2021-08-31T19:19:28.896" v="1356" actId="120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830417174" sldId="290"/>
            <ac:spMk id="3" creationId="{45EA2BC5-5607-47EE-A951-C8EEFFA66900}"/>
          </ac:spMkLst>
        </pc:spChg>
      </pc:sldChg>
      <pc:sldChg chg="modSp mod">
        <pc:chgData name="Alexander Pashuk" userId="7f413f452a2dee94" providerId="LiveId" clId="{BAA33F8F-697F-4356-97BC-EFE62AB64D59}" dt="2021-08-31T19:19:47.009" v="1362" actId="120"/>
        <pc:sldMkLst>
          <pc:docMk/>
          <pc:sldMk cId="1515621826" sldId="291"/>
        </pc:sldMkLst>
        <pc:spChg chg="mod">
          <ac:chgData name="Alexander Pashuk" userId="7f413f452a2dee94" providerId="LiveId" clId="{BAA33F8F-697F-4356-97BC-EFE62AB64D59}" dt="2021-08-31T19:19:47.009" v="1362" actId="120"/>
          <ac:spMkLst>
            <pc:docMk/>
            <pc:sldMk cId="1515621826" sldId="291"/>
            <ac:spMk id="2" creationId="{A8AB1E61-09FF-41A1-AB77-1FD24DF261D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515621826" sldId="291"/>
            <ac:spMk id="3" creationId="{635C383E-6262-4E28-8B9B-A65129D15CFC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515621826" sldId="291"/>
            <ac:picMk id="9218" creationId="{5627F8D2-EA7F-47C2-BCBF-1854EE28EF83}"/>
          </ac:picMkLst>
        </pc:picChg>
      </pc:sldChg>
      <pc:sldChg chg="modSp mod">
        <pc:chgData name="Alexander Pashuk" userId="7f413f452a2dee94" providerId="LiveId" clId="{BAA33F8F-697F-4356-97BC-EFE62AB64D59}" dt="2021-08-31T19:19:41.404" v="1360" actId="120"/>
        <pc:sldMkLst>
          <pc:docMk/>
          <pc:sldMk cId="3053330869" sldId="292"/>
        </pc:sldMkLst>
        <pc:spChg chg="mod">
          <ac:chgData name="Alexander Pashuk" userId="7f413f452a2dee94" providerId="LiveId" clId="{BAA33F8F-697F-4356-97BC-EFE62AB64D59}" dt="2021-08-31T19:19:41.404" v="1360" actId="120"/>
          <ac:spMkLst>
            <pc:docMk/>
            <pc:sldMk cId="3053330869" sldId="292"/>
            <ac:spMk id="2" creationId="{A8AB1E61-09FF-41A1-AB77-1FD24DF261D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053330869" sldId="292"/>
            <ac:spMk id="3" creationId="{635C383E-6262-4E28-8B9B-A65129D15CFC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mod">
        <pc:chgData name="Alexander Pashuk" userId="7f413f452a2dee94" providerId="LiveId" clId="{BAA33F8F-697F-4356-97BC-EFE62AB64D59}" dt="2021-08-31T19:18:03.234" v="1335" actId="120"/>
        <pc:sldMkLst>
          <pc:docMk/>
          <pc:sldMk cId="3442165000" sldId="293"/>
        </pc:sldMkLst>
        <pc:spChg chg="mod">
          <ac:chgData name="Alexander Pashuk" userId="7f413f452a2dee94" providerId="LiveId" clId="{BAA33F8F-697F-4356-97BC-EFE62AB64D59}" dt="2021-08-31T19:18:03.234" v="1335" actId="120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442165000" sldId="293"/>
            <ac:spMk id="3" creationId="{EE408DB5-79F3-4FCB-A81C-5D5FB38266D7}"/>
          </ac:spMkLst>
        </pc:spChg>
      </pc:sldChg>
      <pc:sldChg chg="modSp mod">
        <pc:chgData name="Alexander Pashuk" userId="7f413f452a2dee94" providerId="LiveId" clId="{BAA33F8F-697F-4356-97BC-EFE62AB64D59}" dt="2021-08-31T19:18:05.899" v="1336" actId="120"/>
        <pc:sldMkLst>
          <pc:docMk/>
          <pc:sldMk cId="4148836820" sldId="294"/>
        </pc:sldMkLst>
        <pc:spChg chg="mod">
          <ac:chgData name="Alexander Pashuk" userId="7f413f452a2dee94" providerId="LiveId" clId="{BAA33F8F-697F-4356-97BC-EFE62AB64D59}" dt="2021-08-31T19:18:05.899" v="1336" actId="120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4148836820" sldId="294"/>
            <ac:spMk id="3" creationId="{3FB62E68-2A58-452E-9AEF-9D8460BAC970}"/>
          </ac:spMkLst>
        </pc:spChg>
      </pc:sldChg>
      <pc:sldChg chg="modSp mod">
        <pc:chgData name="Alexander Pashuk" userId="7f413f452a2dee94" providerId="LiveId" clId="{BAA33F8F-697F-4356-97BC-EFE62AB64D59}" dt="2021-08-31T19:18:07.821" v="1337" actId="120"/>
        <pc:sldMkLst>
          <pc:docMk/>
          <pc:sldMk cId="577958376" sldId="295"/>
        </pc:sldMkLst>
        <pc:spChg chg="mod">
          <ac:chgData name="Alexander Pashuk" userId="7f413f452a2dee94" providerId="LiveId" clId="{BAA33F8F-697F-4356-97BC-EFE62AB64D59}" dt="2021-08-31T19:18:07.821" v="1337" actId="120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577958376" sldId="295"/>
            <ac:spMk id="3" creationId="{B55D6DDA-A604-48CE-B3F7-963343D2641A}"/>
          </ac:spMkLst>
        </pc:spChg>
      </pc:sldChg>
      <pc:sldChg chg="modSp mod modNotes">
        <pc:chgData name="Alexander Pashuk" userId="7f413f452a2dee94" providerId="LiveId" clId="{BAA33F8F-697F-4356-97BC-EFE62AB64D59}" dt="2021-08-31T19:19:22.903" v="1353" actId="120"/>
        <pc:sldMkLst>
          <pc:docMk/>
          <pc:sldMk cId="3074114571" sldId="296"/>
        </pc:sldMkLst>
        <pc:spChg chg="mod">
          <ac:chgData name="Alexander Pashuk" userId="7f413f452a2dee94" providerId="LiveId" clId="{BAA33F8F-697F-4356-97BC-EFE62AB64D59}" dt="2021-08-31T19:19:22.903" v="1353" actId="120"/>
          <ac:spMkLst>
            <pc:docMk/>
            <pc:sldMk cId="3074114571" sldId="296"/>
            <ac:spMk id="2" creationId="{6728C50E-BE68-45B1-BD96-8B68C17BDD13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074114571" sldId="296"/>
            <ac:spMk id="3" creationId="{3EFED14F-E13C-4B53-8987-132FA7CB2FD8}"/>
          </ac:spMkLst>
        </pc:spChg>
      </pc:sldChg>
      <pc:sldChg chg="modSp mod modNotes">
        <pc:chgData name="Alexander Pashuk" userId="7f413f452a2dee94" providerId="LiveId" clId="{BAA33F8F-697F-4356-97BC-EFE62AB64D59}" dt="2021-08-31T19:18:56.337" v="1348" actId="120"/>
        <pc:sldMkLst>
          <pc:docMk/>
          <pc:sldMk cId="232474527" sldId="297"/>
        </pc:sldMkLst>
        <pc:spChg chg="mod">
          <ac:chgData name="Alexander Pashuk" userId="7f413f452a2dee94" providerId="LiveId" clId="{BAA33F8F-697F-4356-97BC-EFE62AB64D59}" dt="2021-08-31T19:18:56.337" v="1348" actId="120"/>
          <ac:spMkLst>
            <pc:docMk/>
            <pc:sldMk cId="232474527" sldId="297"/>
            <ac:spMk id="2" creationId="{6728C50E-BE68-45B1-BD96-8B68C17BDD13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32474527" sldId="297"/>
            <ac:spMk id="3" creationId="{3EFED14F-E13C-4B53-8987-132FA7CB2FD8}"/>
          </ac:spMkLst>
        </pc:spChg>
      </pc:sldChg>
      <pc:sldChg chg="modSp mod">
        <pc:chgData name="Alexander Pashuk" userId="7f413f452a2dee94" providerId="LiveId" clId="{BAA33F8F-697F-4356-97BC-EFE62AB64D59}" dt="2021-08-31T19:17:13.756" v="1320" actId="120"/>
        <pc:sldMkLst>
          <pc:docMk/>
          <pc:sldMk cId="722178418" sldId="298"/>
        </pc:sldMkLst>
        <pc:spChg chg="mod">
          <ac:chgData name="Alexander Pashuk" userId="7f413f452a2dee94" providerId="LiveId" clId="{BAA33F8F-697F-4356-97BC-EFE62AB64D59}" dt="2021-08-31T19:17:13.756" v="1320" actId="120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722178418" sldId="298"/>
            <ac:spMk id="3" creationId="{6392B56E-86B1-4518-B85D-2E5D0B9D63D7}"/>
          </ac:spMkLst>
        </pc:spChg>
      </pc:sldChg>
      <pc:sldChg chg="modSp mod">
        <pc:chgData name="Alexander Pashuk" userId="7f413f452a2dee94" providerId="LiveId" clId="{BAA33F8F-697F-4356-97BC-EFE62AB64D59}" dt="2021-08-31T19:17:15.907" v="1321" actId="120"/>
        <pc:sldMkLst>
          <pc:docMk/>
          <pc:sldMk cId="455230731" sldId="299"/>
        </pc:sldMkLst>
        <pc:spChg chg="mod">
          <ac:chgData name="Alexander Pashuk" userId="7f413f452a2dee94" providerId="LiveId" clId="{BAA33F8F-697F-4356-97BC-EFE62AB64D59}" dt="2021-08-31T19:17:15.907" v="1321" actId="120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BAA33F8F-697F-4356-97BC-EFE62AB64D59}" dt="2021-08-31T14:36:58.155" v="8" actId="123"/>
          <ac:spMkLst>
            <pc:docMk/>
            <pc:sldMk cId="455230731" sldId="299"/>
            <ac:spMk id="3" creationId="{7C4C11F9-54B0-4380-B64E-0B7F874ACD24}"/>
          </ac:spMkLst>
        </pc:spChg>
      </pc:sldChg>
      <pc:sldChg chg="modSp mod">
        <pc:chgData name="Alexander Pashuk" userId="7f413f452a2dee94" providerId="LiveId" clId="{BAA33F8F-697F-4356-97BC-EFE62AB64D59}" dt="2021-09-01T04:30:16.033" v="2140" actId="123"/>
        <pc:sldMkLst>
          <pc:docMk/>
          <pc:sldMk cId="3509304960" sldId="300"/>
        </pc:sldMkLst>
        <pc:spChg chg="mod">
          <ac:chgData name="Alexander Pashuk" userId="7f413f452a2dee94" providerId="LiveId" clId="{BAA33F8F-697F-4356-97BC-EFE62AB64D59}" dt="2021-08-31T19:17:18.677" v="1322" actId="120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BAA33F8F-697F-4356-97BC-EFE62AB64D59}" dt="2021-09-01T04:30:16.033" v="2140" actId="123"/>
          <ac:spMkLst>
            <pc:docMk/>
            <pc:sldMk cId="3509304960" sldId="300"/>
            <ac:spMk id="3" creationId="{7DD73850-D878-4EBB-A6DC-A0E54430C254}"/>
          </ac:spMkLst>
        </pc:spChg>
      </pc:sldChg>
      <pc:sldChg chg="modSp mod">
        <pc:chgData name="Alexander Pashuk" userId="7f413f452a2dee94" providerId="LiveId" clId="{BAA33F8F-697F-4356-97BC-EFE62AB64D59}" dt="2021-08-31T19:17:24.597" v="1324" actId="120"/>
        <pc:sldMkLst>
          <pc:docMk/>
          <pc:sldMk cId="2802256248" sldId="301"/>
        </pc:sldMkLst>
        <pc:spChg chg="mod">
          <ac:chgData name="Alexander Pashuk" userId="7f413f452a2dee94" providerId="LiveId" clId="{BAA33F8F-697F-4356-97BC-EFE62AB64D59}" dt="2021-08-31T19:17:24.597" v="1324" actId="120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802256248" sldId="301"/>
            <ac:spMk id="3" creationId="{2FB6632F-B9D2-4F74-BCCF-B814109A205A}"/>
          </ac:spMkLst>
        </pc:spChg>
      </pc:sldChg>
      <pc:sldChg chg="modSp mod">
        <pc:chgData name="Alexander Pashuk" userId="7f413f452a2dee94" providerId="LiveId" clId="{BAA33F8F-697F-4356-97BC-EFE62AB64D59}" dt="2021-08-31T19:17:34.286" v="1326" actId="120"/>
        <pc:sldMkLst>
          <pc:docMk/>
          <pc:sldMk cId="2373435077" sldId="302"/>
        </pc:sldMkLst>
        <pc:spChg chg="mod">
          <ac:chgData name="Alexander Pashuk" userId="7f413f452a2dee94" providerId="LiveId" clId="{BAA33F8F-697F-4356-97BC-EFE62AB64D59}" dt="2021-08-31T19:17:34.286" v="1326" actId="120"/>
          <ac:spMkLst>
            <pc:docMk/>
            <pc:sldMk cId="2373435077" sldId="302"/>
            <ac:spMk id="2" creationId="{C93F9CB3-20E3-4ADE-9683-FAD8C189471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373435077" sldId="302"/>
            <ac:spMk id="3" creationId="{AD701F54-5C26-4B57-B189-7C620100E769}"/>
          </ac:spMkLst>
        </pc:spChg>
      </pc:sldChg>
      <pc:sldChg chg="modSp mod">
        <pc:chgData name="Alexander Pashuk" userId="7f413f452a2dee94" providerId="LiveId" clId="{BAA33F8F-697F-4356-97BC-EFE62AB64D59}" dt="2021-08-31T19:19:03.675" v="1350" actId="120"/>
        <pc:sldMkLst>
          <pc:docMk/>
          <pc:sldMk cId="328565014" sldId="303"/>
        </pc:sldMkLst>
        <pc:spChg chg="mod">
          <ac:chgData name="Alexander Pashuk" userId="7f413f452a2dee94" providerId="LiveId" clId="{BAA33F8F-697F-4356-97BC-EFE62AB64D59}" dt="2021-08-31T19:19:03.675" v="1350" actId="120"/>
          <ac:spMkLst>
            <pc:docMk/>
            <pc:sldMk cId="328565014" sldId="303"/>
            <ac:spMk id="2" creationId="{D7267FFB-E3F4-44F9-86BC-69F8077E4B41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28565014" sldId="303"/>
            <ac:spMk id="7" creationId="{7E4988C8-7EFC-4130-AF08-B81CD52925D4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328565014" sldId="303"/>
            <ac:picMk id="10" creationId="{4276B591-398E-4F46-90E0-A4196BFC989B}"/>
          </ac:picMkLst>
        </pc:picChg>
      </pc:sldChg>
      <pc:sldChg chg="modSp mod">
        <pc:chgData name="Alexander Pashuk" userId="7f413f452a2dee94" providerId="LiveId" clId="{BAA33F8F-697F-4356-97BC-EFE62AB64D59}" dt="2021-09-01T04:33:35.215" v="2142" actId="113"/>
        <pc:sldMkLst>
          <pc:docMk/>
          <pc:sldMk cId="2679661783" sldId="304"/>
        </pc:sldMkLst>
        <pc:spChg chg="mod">
          <ac:chgData name="Alexander Pashuk" userId="7f413f452a2dee94" providerId="LiveId" clId="{BAA33F8F-697F-4356-97BC-EFE62AB64D59}" dt="2021-08-31T19:17:41.307" v="1328" actId="120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BAA33F8F-697F-4356-97BC-EFE62AB64D59}" dt="2021-09-01T04:33:35.215" v="2142" actId="113"/>
          <ac:spMkLst>
            <pc:docMk/>
            <pc:sldMk cId="2679661783" sldId="304"/>
            <ac:spMk id="3" creationId="{B4526CF3-53DB-4F9A-9A4D-9F2B7C3C36E2}"/>
          </ac:spMkLst>
        </pc:spChg>
      </pc:sldChg>
      <pc:sldChg chg="modSp mod">
        <pc:chgData name="Alexander Pashuk" userId="7f413f452a2dee94" providerId="LiveId" clId="{BAA33F8F-697F-4356-97BC-EFE62AB64D59}" dt="2021-08-31T19:17:44.839" v="1329" actId="120"/>
        <pc:sldMkLst>
          <pc:docMk/>
          <pc:sldMk cId="1410337125" sldId="305"/>
        </pc:sldMkLst>
        <pc:spChg chg="mod">
          <ac:chgData name="Alexander Pashuk" userId="7f413f452a2dee94" providerId="LiveId" clId="{BAA33F8F-697F-4356-97BC-EFE62AB64D59}" dt="2021-08-31T19:17:44.839" v="1329" actId="120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410337125" sldId="305"/>
            <ac:spMk id="3" creationId="{2C457FDB-2132-44B2-93D7-CDBB32107DFC}"/>
          </ac:spMkLst>
        </pc:spChg>
      </pc:sldChg>
      <pc:sldChg chg="modSp mod">
        <pc:chgData name="Alexander Pashuk" userId="7f413f452a2dee94" providerId="LiveId" clId="{BAA33F8F-697F-4356-97BC-EFE62AB64D59}" dt="2021-08-31T19:17:48.525" v="1330" actId="120"/>
        <pc:sldMkLst>
          <pc:docMk/>
          <pc:sldMk cId="3997361200" sldId="306"/>
        </pc:sldMkLst>
        <pc:spChg chg="mod">
          <ac:chgData name="Alexander Pashuk" userId="7f413f452a2dee94" providerId="LiveId" clId="{BAA33F8F-697F-4356-97BC-EFE62AB64D59}" dt="2021-08-31T19:17:48.525" v="1330" actId="120"/>
          <ac:spMkLst>
            <pc:docMk/>
            <pc:sldMk cId="3997361200" sldId="306"/>
            <ac:spMk id="2" creationId="{29C2635E-5629-45CD-AB99-CE2400652DDC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997361200" sldId="306"/>
            <ac:spMk id="3" creationId="{2C457FDB-2132-44B2-93D7-CDBB32107DFC}"/>
          </ac:spMkLst>
        </pc:spChg>
      </pc:sldChg>
      <pc:sldChg chg="modSp mod">
        <pc:chgData name="Alexander Pashuk" userId="7f413f452a2dee94" providerId="LiveId" clId="{BAA33F8F-697F-4356-97BC-EFE62AB64D59}" dt="2021-08-31T19:17:52.321" v="1331" actId="120"/>
        <pc:sldMkLst>
          <pc:docMk/>
          <pc:sldMk cId="1365540473" sldId="307"/>
        </pc:sldMkLst>
        <pc:spChg chg="mod">
          <ac:chgData name="Alexander Pashuk" userId="7f413f452a2dee94" providerId="LiveId" clId="{BAA33F8F-697F-4356-97BC-EFE62AB64D59}" dt="2021-08-31T19:17:52.321" v="1331" actId="120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365540473" sldId="307"/>
            <ac:spMk id="3" creationId="{0B7223A4-CF0B-477C-8676-264118257240}"/>
          </ac:spMkLst>
        </pc:spChg>
      </pc:sldChg>
      <pc:sldChg chg="modSp mod">
        <pc:chgData name="Alexander Pashuk" userId="7f413f452a2dee94" providerId="LiveId" clId="{BAA33F8F-697F-4356-97BC-EFE62AB64D59}" dt="2021-08-31T19:19:09.750" v="1351" actId="121"/>
        <pc:sldMkLst>
          <pc:docMk/>
          <pc:sldMk cId="127612479" sldId="308"/>
        </pc:sldMkLst>
        <pc:spChg chg="mod">
          <ac:chgData name="Alexander Pashuk" userId="7f413f452a2dee94" providerId="LiveId" clId="{BAA33F8F-697F-4356-97BC-EFE62AB64D59}" dt="2021-08-31T19:19:09.750" v="1351" actId="121"/>
          <ac:spMkLst>
            <pc:docMk/>
            <pc:sldMk cId="127612479" sldId="308"/>
            <ac:spMk id="2" creationId="{51C7FEAC-A284-411B-A45E-CDAB3B13E2E7}"/>
          </ac:spMkLst>
        </pc:spChg>
        <pc:picChg chg="mod">
          <ac:chgData name="Alexander Pashuk" userId="7f413f452a2dee94" providerId="LiveId" clId="{BAA33F8F-697F-4356-97BC-EFE62AB64D59}" dt="2021-08-31T14:36:35.612" v="7"/>
          <ac:picMkLst>
            <pc:docMk/>
            <pc:sldMk cId="127612479" sldId="308"/>
            <ac:picMk id="12290" creationId="{7E478CA2-87C3-46AF-BDCC-D9BD70B6AD6E}"/>
          </ac:picMkLst>
        </pc:picChg>
      </pc:sldChg>
      <pc:sldChg chg="modSp mod">
        <pc:chgData name="Alexander Pashuk" userId="7f413f452a2dee94" providerId="LiveId" clId="{BAA33F8F-697F-4356-97BC-EFE62AB64D59}" dt="2021-08-31T19:19:56.902" v="1365" actId="120"/>
        <pc:sldMkLst>
          <pc:docMk/>
          <pc:sldMk cId="2722920596" sldId="309"/>
        </pc:sldMkLst>
        <pc:spChg chg="mod">
          <ac:chgData name="Alexander Pashuk" userId="7f413f452a2dee94" providerId="LiveId" clId="{BAA33F8F-697F-4356-97BC-EFE62AB64D59}" dt="2021-08-31T19:19:56.902" v="1365" actId="120"/>
          <ac:spMkLst>
            <pc:docMk/>
            <pc:sldMk cId="2722920596" sldId="309"/>
            <ac:spMk id="5" creationId="{622C3926-5507-43D6-A913-44799C97DA7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722920596" sldId="309"/>
            <ac:spMk id="6" creationId="{627127E3-DE4B-41DF-9A97-0B7F36F4853B}"/>
          </ac:spMkLst>
        </pc:spChg>
      </pc:sldChg>
      <pc:sldChg chg="modSp mod">
        <pc:chgData name="Alexander Pashuk" userId="7f413f452a2dee94" providerId="LiveId" clId="{BAA33F8F-697F-4356-97BC-EFE62AB64D59}" dt="2021-08-31T19:20:02.169" v="1366" actId="120"/>
        <pc:sldMkLst>
          <pc:docMk/>
          <pc:sldMk cId="3971508285" sldId="310"/>
        </pc:sldMkLst>
        <pc:spChg chg="mod">
          <ac:chgData name="Alexander Pashuk" userId="7f413f452a2dee94" providerId="LiveId" clId="{BAA33F8F-697F-4356-97BC-EFE62AB64D59}" dt="2021-08-31T19:20:02.169" v="1366" actId="120"/>
          <ac:spMkLst>
            <pc:docMk/>
            <pc:sldMk cId="3971508285" sldId="310"/>
            <ac:spMk id="5" creationId="{622C3926-5507-43D6-A913-44799C97DA7A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971508285" sldId="310"/>
            <ac:spMk id="6" creationId="{627127E3-DE4B-41DF-9A97-0B7F36F4853B}"/>
          </ac:spMkLst>
        </pc:spChg>
      </pc:sldChg>
      <pc:sldChg chg="modSp mod">
        <pc:chgData name="Alexander Pashuk" userId="7f413f452a2dee94" providerId="LiveId" clId="{BAA33F8F-697F-4356-97BC-EFE62AB64D59}" dt="2021-08-31T19:20:04.788" v="1367" actId="120"/>
        <pc:sldMkLst>
          <pc:docMk/>
          <pc:sldMk cId="3302723122" sldId="311"/>
        </pc:sldMkLst>
        <pc:spChg chg="mod">
          <ac:chgData name="Alexander Pashuk" userId="7f413f452a2dee94" providerId="LiveId" clId="{BAA33F8F-697F-4356-97BC-EFE62AB64D59}" dt="2021-08-31T19:20:04.788" v="1367" actId="120"/>
          <ac:spMkLst>
            <pc:docMk/>
            <pc:sldMk cId="3302723122" sldId="311"/>
            <ac:spMk id="2" creationId="{338871C5-177E-4DD1-A7F6-227132CD6D75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3302723122" sldId="311"/>
            <ac:spMk id="3" creationId="{62A597A3-5AC3-4278-9F95-63447C6AC1C9}"/>
          </ac:spMkLst>
        </pc:spChg>
      </pc:sldChg>
      <pc:sldChg chg="modSp mod">
        <pc:chgData name="Alexander Pashuk" userId="7f413f452a2dee94" providerId="LiveId" clId="{BAA33F8F-697F-4356-97BC-EFE62AB64D59}" dt="2021-08-31T19:20:10.357" v="1369" actId="120"/>
        <pc:sldMkLst>
          <pc:docMk/>
          <pc:sldMk cId="21514228" sldId="312"/>
        </pc:sldMkLst>
        <pc:spChg chg="mod">
          <ac:chgData name="Alexander Pashuk" userId="7f413f452a2dee94" providerId="LiveId" clId="{BAA33F8F-697F-4356-97BC-EFE62AB64D59}" dt="2021-08-31T19:20:10.357" v="1369" actId="120"/>
          <ac:spMkLst>
            <pc:docMk/>
            <pc:sldMk cId="21514228" sldId="312"/>
            <ac:spMk id="2" creationId="{338871C5-177E-4DD1-A7F6-227132CD6D75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21514228" sldId="312"/>
            <ac:spMk id="3" creationId="{62A597A3-5AC3-4278-9F95-63447C6AC1C9}"/>
          </ac:spMkLst>
        </pc:spChg>
      </pc:sldChg>
      <pc:sldChg chg="modSp mod">
        <pc:chgData name="Alexander Pashuk" userId="7f413f452a2dee94" providerId="LiveId" clId="{BAA33F8F-697F-4356-97BC-EFE62AB64D59}" dt="2021-08-31T19:20:07.491" v="1368" actId="120"/>
        <pc:sldMkLst>
          <pc:docMk/>
          <pc:sldMk cId="1827965902" sldId="313"/>
        </pc:sldMkLst>
        <pc:spChg chg="mod">
          <ac:chgData name="Alexander Pashuk" userId="7f413f452a2dee94" providerId="LiveId" clId="{BAA33F8F-697F-4356-97BC-EFE62AB64D59}" dt="2021-08-31T19:20:07.491" v="1368" actId="120"/>
          <ac:spMkLst>
            <pc:docMk/>
            <pc:sldMk cId="1827965902" sldId="313"/>
            <ac:spMk id="2" creationId="{338871C5-177E-4DD1-A7F6-227132CD6D75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k cId="1827965902" sldId="313"/>
            <ac:spMk id="3" creationId="{62A597A3-5AC3-4278-9F95-63447C6AC1C9}"/>
          </ac:spMkLst>
        </pc:spChg>
      </pc:sldChg>
      <pc:sldChg chg="modSp new del mod">
        <pc:chgData name="Alexander Pashuk" userId="7f413f452a2dee94" providerId="LiveId" clId="{BAA33F8F-697F-4356-97BC-EFE62AB64D59}" dt="2021-08-31T15:07:04.219" v="949" actId="47"/>
        <pc:sldMkLst>
          <pc:docMk/>
          <pc:sldMk cId="427841983" sldId="314"/>
        </pc:sldMkLst>
        <pc:spChg chg="mod">
          <ac:chgData name="Alexander Pashuk" userId="7f413f452a2dee94" providerId="LiveId" clId="{BAA33F8F-697F-4356-97BC-EFE62AB64D59}" dt="2021-08-31T14:58:22.751" v="35" actId="120"/>
          <ac:spMkLst>
            <pc:docMk/>
            <pc:sldMk cId="427841983" sldId="314"/>
            <ac:spMk id="2" creationId="{46371B41-CEA3-48BF-8EFD-958213AD6074}"/>
          </ac:spMkLst>
        </pc:spChg>
        <pc:spChg chg="mod">
          <ac:chgData name="Alexander Pashuk" userId="7f413f452a2dee94" providerId="LiveId" clId="{BAA33F8F-697F-4356-97BC-EFE62AB64D59}" dt="2021-08-31T15:07:03.064" v="948" actId="21"/>
          <ac:spMkLst>
            <pc:docMk/>
            <pc:sldMk cId="427841983" sldId="314"/>
            <ac:spMk id="3" creationId="{26ADAACF-2291-4E52-AB22-166243003E07}"/>
          </ac:spMkLst>
        </pc:spChg>
      </pc:sldChg>
      <pc:sldChg chg="new del">
        <pc:chgData name="Alexander Pashuk" userId="7f413f452a2dee94" providerId="LiveId" clId="{BAA33F8F-697F-4356-97BC-EFE62AB64D59}" dt="2021-08-31T19:14:14.061" v="1243" actId="47"/>
        <pc:sldMkLst>
          <pc:docMk/>
          <pc:sldMk cId="1902482267" sldId="315"/>
        </pc:sldMkLst>
      </pc:sldChg>
      <pc:sldChg chg="new del">
        <pc:chgData name="Alexander Pashuk" userId="7f413f452a2dee94" providerId="LiveId" clId="{BAA33F8F-697F-4356-97BC-EFE62AB64D59}" dt="2021-08-31T19:14:15.505" v="1244" actId="47"/>
        <pc:sldMkLst>
          <pc:docMk/>
          <pc:sldMk cId="523629116" sldId="316"/>
        </pc:sldMkLst>
      </pc:sldChg>
      <pc:sldChg chg="modSp add del mod">
        <pc:chgData name="Alexander Pashuk" userId="7f413f452a2dee94" providerId="LiveId" clId="{BAA33F8F-697F-4356-97BC-EFE62AB64D59}" dt="2021-08-31T19:15:15.750" v="1282" actId="47"/>
        <pc:sldMkLst>
          <pc:docMk/>
          <pc:sldMk cId="789750243" sldId="318"/>
        </pc:sldMkLst>
        <pc:spChg chg="mod">
          <ac:chgData name="Alexander Pashuk" userId="7f413f452a2dee94" providerId="LiveId" clId="{BAA33F8F-697F-4356-97BC-EFE62AB64D59}" dt="2021-08-31T19:15:12.893" v="1281" actId="6549"/>
          <ac:spMkLst>
            <pc:docMk/>
            <pc:sldMk cId="789750243" sldId="318"/>
            <ac:spMk id="2" creationId="{FA27D7A2-3E60-4AA6-A259-F8606D5F33E1}"/>
          </ac:spMkLst>
        </pc:spChg>
      </pc:sldChg>
      <pc:sldChg chg="addSp delSp modSp add mod">
        <pc:chgData name="Alexander Pashuk" userId="7f413f452a2dee94" providerId="LiveId" clId="{BAA33F8F-697F-4356-97BC-EFE62AB64D59}" dt="2021-08-31T19:16:35.724" v="1293" actId="1076"/>
        <pc:sldMkLst>
          <pc:docMk/>
          <pc:sldMk cId="2179474501" sldId="407"/>
        </pc:sldMkLst>
        <pc:spChg chg="mod">
          <ac:chgData name="Alexander Pashuk" userId="7f413f452a2dee94" providerId="LiveId" clId="{BAA33F8F-697F-4356-97BC-EFE62AB64D59}" dt="2021-08-31T19:15:10.747" v="1279" actId="20577"/>
          <ac:spMkLst>
            <pc:docMk/>
            <pc:sldMk cId="2179474501" sldId="407"/>
            <ac:spMk id="2" creationId="{FA27D7A2-3E60-4AA6-A259-F8606D5F33E1}"/>
          </ac:spMkLst>
        </pc:spChg>
        <pc:graphicFrameChg chg="add mod">
          <ac:chgData name="Alexander Pashuk" userId="7f413f452a2dee94" providerId="LiveId" clId="{BAA33F8F-697F-4356-97BC-EFE62AB64D59}" dt="2021-08-31T19:16:35.724" v="1293" actId="1076"/>
          <ac:graphicFrameMkLst>
            <pc:docMk/>
            <pc:sldMk cId="2179474501" sldId="407"/>
            <ac:graphicFrameMk id="3" creationId="{85D1179E-7A78-4148-8026-2ED3D3D24F9D}"/>
          </ac:graphicFrameMkLst>
        </pc:graphicFrameChg>
        <pc:picChg chg="add del mod">
          <ac:chgData name="Alexander Pashuk" userId="7f413f452a2dee94" providerId="LiveId" clId="{BAA33F8F-697F-4356-97BC-EFE62AB64D59}" dt="2021-08-31T19:16:32.757" v="1291" actId="478"/>
          <ac:picMkLst>
            <pc:docMk/>
            <pc:sldMk cId="2179474501" sldId="407"/>
            <ac:picMk id="4" creationId="{2B24CF0C-AD79-4E71-A5D8-3FFBB8951221}"/>
          </ac:picMkLst>
        </pc:picChg>
        <pc:picChg chg="mod">
          <ac:chgData name="Alexander Pashuk" userId="7f413f452a2dee94" providerId="LiveId" clId="{BAA33F8F-697F-4356-97BC-EFE62AB64D59}" dt="2021-08-31T19:15:46.981" v="1286" actId="1076"/>
          <ac:picMkLst>
            <pc:docMk/>
            <pc:sldMk cId="2179474501" sldId="407"/>
            <ac:picMk id="6" creationId="{43A2F306-24A7-42AA-A9DF-48020E311FA7}"/>
          </ac:picMkLst>
        </pc:picChg>
      </pc:sldChg>
      <pc:sldChg chg="delSp modSp add mod ord">
        <pc:chgData name="Alexander Pashuk" userId="7f413f452a2dee94" providerId="LiveId" clId="{BAA33F8F-697F-4356-97BC-EFE62AB64D59}" dt="2021-08-31T19:22:51.618" v="1608" actId="20577"/>
        <pc:sldMkLst>
          <pc:docMk/>
          <pc:sldMk cId="810326709" sldId="408"/>
        </pc:sldMkLst>
        <pc:spChg chg="mod">
          <ac:chgData name="Alexander Pashuk" userId="7f413f452a2dee94" providerId="LiveId" clId="{BAA33F8F-697F-4356-97BC-EFE62AB64D59}" dt="2021-08-31T19:22:51.618" v="1608" actId="20577"/>
          <ac:spMkLst>
            <pc:docMk/>
            <pc:sldMk cId="810326709" sldId="408"/>
            <ac:spMk id="2" creationId="{F631AF95-C4A2-410B-A734-219A26BECBF1}"/>
          </ac:spMkLst>
        </pc:spChg>
        <pc:picChg chg="del">
          <ac:chgData name="Alexander Pashuk" userId="7f413f452a2dee94" providerId="LiveId" clId="{BAA33F8F-697F-4356-97BC-EFE62AB64D59}" dt="2021-08-31T19:15:41.648" v="1284" actId="21"/>
          <ac:picMkLst>
            <pc:docMk/>
            <pc:sldMk cId="810326709" sldId="408"/>
            <ac:picMk id="47108" creationId="{F63A2951-13C1-45B3-A38E-0D0C58902E69}"/>
          </ac:picMkLst>
        </pc:picChg>
      </pc:sldChg>
      <pc:sldChg chg="modSp new mod">
        <pc:chgData name="Alexander Pashuk" userId="7f413f452a2dee94" providerId="LiveId" clId="{BAA33F8F-697F-4356-97BC-EFE62AB64D59}" dt="2021-08-31T15:01:37.721" v="464" actId="123"/>
        <pc:sldMkLst>
          <pc:docMk/>
          <pc:sldMk cId="1614890785" sldId="409"/>
        </pc:sldMkLst>
        <pc:spChg chg="mod">
          <ac:chgData name="Alexander Pashuk" userId="7f413f452a2dee94" providerId="LiveId" clId="{BAA33F8F-697F-4356-97BC-EFE62AB64D59}" dt="2021-08-31T14:59:02.793" v="143" actId="20577"/>
          <ac:spMkLst>
            <pc:docMk/>
            <pc:sldMk cId="1614890785" sldId="409"/>
            <ac:spMk id="2" creationId="{683E1D3A-3CCD-4DAE-94F0-253EF1D0BDFD}"/>
          </ac:spMkLst>
        </pc:spChg>
        <pc:spChg chg="mod">
          <ac:chgData name="Alexander Pashuk" userId="7f413f452a2dee94" providerId="LiveId" clId="{BAA33F8F-697F-4356-97BC-EFE62AB64D59}" dt="2021-08-31T15:01:37.721" v="464" actId="123"/>
          <ac:spMkLst>
            <pc:docMk/>
            <pc:sldMk cId="1614890785" sldId="409"/>
            <ac:spMk id="3" creationId="{3072EE18-DB72-487D-BABB-9FFABC3CE3BB}"/>
          </ac:spMkLst>
        </pc:spChg>
      </pc:sldChg>
      <pc:sldChg chg="addSp delSp modSp add mod modClrScheme chgLayout">
        <pc:chgData name="Alexander Pashuk" userId="7f413f452a2dee94" providerId="LiveId" clId="{BAA33F8F-697F-4356-97BC-EFE62AB64D59}" dt="2021-08-31T19:24:31.346" v="1617" actId="27636"/>
        <pc:sldMkLst>
          <pc:docMk/>
          <pc:sldMk cId="388527743" sldId="410"/>
        </pc:sldMkLst>
        <pc:spChg chg="mod ord">
          <ac:chgData name="Alexander Pashuk" userId="7f413f452a2dee94" providerId="LiveId" clId="{BAA33F8F-697F-4356-97BC-EFE62AB64D59}" dt="2021-08-31T19:24:23.300" v="1610" actId="700"/>
          <ac:spMkLst>
            <pc:docMk/>
            <pc:sldMk cId="388527743" sldId="410"/>
            <ac:spMk id="2" creationId="{1C1B1F0E-3BE9-4406-AC80-907EA6BE4032}"/>
          </ac:spMkLst>
        </pc:spChg>
        <pc:spChg chg="mod ord">
          <ac:chgData name="Alexander Pashuk" userId="7f413f452a2dee94" providerId="LiveId" clId="{BAA33F8F-697F-4356-97BC-EFE62AB64D59}" dt="2021-08-31T19:24:31.346" v="1617" actId="27636"/>
          <ac:spMkLst>
            <pc:docMk/>
            <pc:sldMk cId="388527743" sldId="410"/>
            <ac:spMk id="3" creationId="{0FC61660-8F96-43E4-855D-1A628A1CE70A}"/>
          </ac:spMkLst>
        </pc:spChg>
        <pc:spChg chg="add del mod ord">
          <ac:chgData name="Alexander Pashuk" userId="7f413f452a2dee94" providerId="LiveId" clId="{BAA33F8F-697F-4356-97BC-EFE62AB64D59}" dt="2021-08-31T19:24:24.874" v="1614" actId="22"/>
          <ac:spMkLst>
            <pc:docMk/>
            <pc:sldMk cId="388527743" sldId="410"/>
            <ac:spMk id="4" creationId="{BA76A6B3-EEF1-48A9-A057-07076430F715}"/>
          </ac:spMkLst>
        </pc:spChg>
        <pc:picChg chg="add mod ord">
          <ac:chgData name="Alexander Pashuk" userId="7f413f452a2dee94" providerId="LiveId" clId="{BAA33F8F-697F-4356-97BC-EFE62AB64D59}" dt="2021-08-31T19:24:27.009" v="1615" actId="1076"/>
          <ac:picMkLst>
            <pc:docMk/>
            <pc:sldMk cId="388527743" sldId="410"/>
            <ac:picMk id="6" creationId="{CBD4F312-F79A-47EC-A50B-C908F7B44196}"/>
          </ac:picMkLst>
        </pc:picChg>
      </pc:sldChg>
      <pc:sldChg chg="modSp new del mod modNotesTx">
        <pc:chgData name="Alexander Pashuk" userId="7f413f452a2dee94" providerId="LiveId" clId="{BAA33F8F-697F-4356-97BC-EFE62AB64D59}" dt="2021-08-31T19:14:26.678" v="1245" actId="2696"/>
        <pc:sldMkLst>
          <pc:docMk/>
          <pc:sldMk cId="438903926" sldId="410"/>
        </pc:sldMkLst>
        <pc:spChg chg="mod">
          <ac:chgData name="Alexander Pashuk" userId="7f413f452a2dee94" providerId="LiveId" clId="{BAA33F8F-697F-4356-97BC-EFE62AB64D59}" dt="2021-08-31T15:03:33.494" v="664" actId="20577"/>
          <ac:spMkLst>
            <pc:docMk/>
            <pc:sldMk cId="438903926" sldId="410"/>
            <ac:spMk id="2" creationId="{1C1B1F0E-3BE9-4406-AC80-907EA6BE4032}"/>
          </ac:spMkLst>
        </pc:spChg>
        <pc:spChg chg="mod">
          <ac:chgData name="Alexander Pashuk" userId="7f413f452a2dee94" providerId="LiveId" clId="{BAA33F8F-697F-4356-97BC-EFE62AB64D59}" dt="2021-08-31T19:13:33.391" v="1240" actId="20577"/>
          <ac:spMkLst>
            <pc:docMk/>
            <pc:sldMk cId="438903926" sldId="410"/>
            <ac:spMk id="3" creationId="{0FC61660-8F96-43E4-855D-1A628A1CE70A}"/>
          </ac:spMkLst>
        </pc:spChg>
      </pc:sldChg>
      <pc:sldChg chg="addSp delSp modSp new mod modClrScheme chgLayout">
        <pc:chgData name="Alexander Pashuk" userId="7f413f452a2dee94" providerId="LiveId" clId="{BAA33F8F-697F-4356-97BC-EFE62AB64D59}" dt="2021-08-31T19:22:30.729" v="1581" actId="14100"/>
        <pc:sldMkLst>
          <pc:docMk/>
          <pc:sldMk cId="1807170450" sldId="411"/>
        </pc:sldMkLst>
        <pc:spChg chg="mod ord">
          <ac:chgData name="Alexander Pashuk" userId="7f413f452a2dee94" providerId="LiveId" clId="{BAA33F8F-697F-4356-97BC-EFE62AB64D59}" dt="2021-08-31T19:20:43.838" v="1379" actId="700"/>
          <ac:spMkLst>
            <pc:docMk/>
            <pc:sldMk cId="1807170450" sldId="411"/>
            <ac:spMk id="2" creationId="{77A4F941-34BB-470D-9B3A-B0BE20452DA6}"/>
          </ac:spMkLst>
        </pc:spChg>
        <pc:spChg chg="del mod ord">
          <ac:chgData name="Alexander Pashuk" userId="7f413f452a2dee94" providerId="LiveId" clId="{BAA33F8F-697F-4356-97BC-EFE62AB64D59}" dt="2021-08-31T19:20:43.838" v="1379" actId="700"/>
          <ac:spMkLst>
            <pc:docMk/>
            <pc:sldMk cId="1807170450" sldId="411"/>
            <ac:spMk id="3" creationId="{63EFBA48-C993-461D-B39A-66C2430BD850}"/>
          </ac:spMkLst>
        </pc:spChg>
        <pc:spChg chg="add mod ord">
          <ac:chgData name="Alexander Pashuk" userId="7f413f452a2dee94" providerId="LiveId" clId="{BAA33F8F-697F-4356-97BC-EFE62AB64D59}" dt="2021-08-31T19:22:30.729" v="1581" actId="14100"/>
          <ac:spMkLst>
            <pc:docMk/>
            <pc:sldMk cId="1807170450" sldId="411"/>
            <ac:spMk id="4" creationId="{589BBD89-E0A4-41FB-A41E-DC8BEF0ADBEF}"/>
          </ac:spMkLst>
        </pc:spChg>
        <pc:spChg chg="add del mod ord">
          <ac:chgData name="Alexander Pashuk" userId="7f413f452a2dee94" providerId="LiveId" clId="{BAA33F8F-697F-4356-97BC-EFE62AB64D59}" dt="2021-08-31T19:20:45.216" v="1381" actId="22"/>
          <ac:spMkLst>
            <pc:docMk/>
            <pc:sldMk cId="1807170450" sldId="411"/>
            <ac:spMk id="5" creationId="{6283C570-41F8-410E-A10F-99301CD021B1}"/>
          </ac:spMkLst>
        </pc:spChg>
        <pc:picChg chg="add mod ord">
          <ac:chgData name="Alexander Pashuk" userId="7f413f452a2dee94" providerId="LiveId" clId="{BAA33F8F-697F-4356-97BC-EFE62AB64D59}" dt="2021-08-31T19:20:45.216" v="1381" actId="22"/>
          <ac:picMkLst>
            <pc:docMk/>
            <pc:sldMk cId="1807170450" sldId="411"/>
            <ac:picMk id="7" creationId="{7BF6476A-00D9-45F1-B08A-027A541512CD}"/>
          </ac:picMkLst>
        </pc:picChg>
      </pc:sldChg>
      <pc:sldChg chg="modSp new mod">
        <pc:chgData name="Alexander Pashuk" userId="7f413f452a2dee94" providerId="LiveId" clId="{BAA33F8F-697F-4356-97BC-EFE62AB64D59}" dt="2021-09-01T04:29:30.140" v="2136" actId="20577"/>
        <pc:sldMkLst>
          <pc:docMk/>
          <pc:sldMk cId="1906801000" sldId="412"/>
        </pc:sldMkLst>
        <pc:spChg chg="mod">
          <ac:chgData name="Alexander Pashuk" userId="7f413f452a2dee94" providerId="LiveId" clId="{BAA33F8F-697F-4356-97BC-EFE62AB64D59}" dt="2021-08-31T19:26:58.524" v="1626" actId="20577"/>
          <ac:spMkLst>
            <pc:docMk/>
            <pc:sldMk cId="1906801000" sldId="412"/>
            <ac:spMk id="2" creationId="{C100C5A8-513E-4862-BA0C-F7F5207AE6C0}"/>
          </ac:spMkLst>
        </pc:spChg>
        <pc:spChg chg="mod">
          <ac:chgData name="Alexander Pashuk" userId="7f413f452a2dee94" providerId="LiveId" clId="{BAA33F8F-697F-4356-97BC-EFE62AB64D59}" dt="2021-09-01T04:29:30.140" v="2136" actId="20577"/>
          <ac:spMkLst>
            <pc:docMk/>
            <pc:sldMk cId="1906801000" sldId="412"/>
            <ac:spMk id="3" creationId="{1F6E390B-6D75-4096-A6E1-0619E272B3E0}"/>
          </ac:spMkLst>
        </pc:spChg>
      </pc:sldChg>
      <pc:sldMasterChg chg="modSp modSldLayout">
        <pc:chgData name="Alexander Pashuk" userId="7f413f452a2dee94" providerId="LiveId" clId="{BAA33F8F-697F-4356-97BC-EFE62AB64D59}" dt="2021-08-31T14:36:35.612" v="7"/>
        <pc:sldMasterMkLst>
          <pc:docMk/>
          <pc:sldMasterMk cId="2965797739" sldId="2147483660"/>
        </pc:sldMasterMkLst>
        <pc:spChg chg="mod">
          <ac:chgData name="Alexander Pashuk" userId="7f413f452a2dee94" providerId="LiveId" clId="{BAA33F8F-697F-4356-97BC-EFE62AB64D59}" dt="2021-08-31T14:36:35.612" v="7"/>
          <ac:spMkLst>
            <pc:docMk/>
            <pc:sldMasterMk cId="2965797739" sldId="2147483660"/>
            <ac:spMk id="2" creationId="{00000000-0000-0000-0000-000000000000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asterMk cId="2965797739" sldId="2147483660"/>
            <ac:spMk id="3" creationId="{00000000-0000-0000-0000-000000000000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asterMk cId="2965797739" sldId="2147483660"/>
            <ac:spMk id="4" creationId="{00000000-0000-0000-0000-000000000000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asterMk cId="2965797739" sldId="2147483660"/>
            <ac:spMk id="5" creationId="{00000000-0000-0000-0000-000000000000}"/>
          </ac:spMkLst>
        </pc:spChg>
        <pc:spChg chg="mod">
          <ac:chgData name="Alexander Pashuk" userId="7f413f452a2dee94" providerId="LiveId" clId="{BAA33F8F-697F-4356-97BC-EFE62AB64D59}" dt="2021-08-31T14:36:35.612" v="7"/>
          <ac:spMkLst>
            <pc:docMk/>
            <pc:sldMasterMk cId="2965797739" sldId="2147483660"/>
            <ac:spMk id="6" creationId="{00000000-0000-0000-0000-000000000000}"/>
          </ac:spMkLst>
        </pc:sp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1728600755" sldId="2147483661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728600755" sldId="2147483661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728600755" sldId="2147483661"/>
              <ac:spMk id="3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3221857465" sldId="2147483663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221857465" sldId="2147483663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221857465" sldId="2147483663"/>
              <ac:spMk id="3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1409835521" sldId="2147483664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409835521" sldId="2147483664"/>
              <ac:spMk id="3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409835521" sldId="2147483664"/>
              <ac:spMk id="4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1155653254" sldId="2147483665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155653254" sldId="2147483665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155653254" sldId="2147483665"/>
              <ac:spMk id="3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155653254" sldId="2147483665"/>
              <ac:spMk id="4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155653254" sldId="2147483665"/>
              <ac:spMk id="5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1155653254" sldId="2147483665"/>
              <ac:spMk id="6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3709525541" sldId="2147483668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709525541" sldId="2147483668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709525541" sldId="2147483668"/>
              <ac:spMk id="3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709525541" sldId="2147483668"/>
              <ac:spMk id="4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3123993922" sldId="2147483669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123993922" sldId="2147483669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123993922" sldId="2147483669"/>
              <ac:spMk id="3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3123993922" sldId="2147483669"/>
              <ac:spMk id="4" creationId="{00000000-0000-0000-0000-000000000000}"/>
            </ac:spMkLst>
          </pc:spChg>
        </pc:sldLayoutChg>
        <pc:sldLayoutChg chg="modSp">
          <pc:chgData name="Alexander Pashuk" userId="7f413f452a2dee94" providerId="LiveId" clId="{BAA33F8F-697F-4356-97BC-EFE62AB64D59}" dt="2021-08-31T14:36:35.612" v="7"/>
          <pc:sldLayoutMkLst>
            <pc:docMk/>
            <pc:sldMasterMk cId="2965797739" sldId="2147483660"/>
            <pc:sldLayoutMk cId="2712889740" sldId="2147483671"/>
          </pc:sldLayoutMkLst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2712889740" sldId="2147483671"/>
              <ac:spMk id="2" creationId="{00000000-0000-0000-0000-000000000000}"/>
            </ac:spMkLst>
          </pc:spChg>
          <pc:spChg chg="mod">
            <ac:chgData name="Alexander Pashuk" userId="7f413f452a2dee94" providerId="LiveId" clId="{BAA33F8F-697F-4356-97BC-EFE62AB64D59}" dt="2021-08-31T14:36:35.612" v="7"/>
            <ac:spMkLst>
              <pc:docMk/>
              <pc:sldMasterMk cId="2965797739" sldId="2147483660"/>
              <pc:sldLayoutMk cId="271288974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Проверка посещаемости на лекциях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будет оставаться время – рассмотрим дополнительные интересные и не очень темы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ru-RU" sz="1200" dirty="0"/>
              <a:t>1. При постановке задачи выясняется конечная цель и вырабатывается общий подход к решению задачи. Выясняется сколько решений имеет задача и имеет ли их вообще. Изучаются общие свойства рассматриваемого физического явления или объекта, анализируются возможности данной системы программирования</a:t>
            </a:r>
            <a:br>
              <a:rPr lang="ru-RU" sz="1200" dirty="0"/>
            </a:br>
            <a:endParaRPr lang="ru-RU" sz="1200" dirty="0"/>
          </a:p>
          <a:p>
            <a:pPr marL="0" indent="0">
              <a:buFont typeface="+mj-lt"/>
              <a:buNone/>
            </a:pPr>
            <a:r>
              <a:rPr lang="ru-RU" sz="1200" dirty="0"/>
              <a:t>2. На этом этапе все объекты задачи описываются на языке математики, выбирается форма хранения данных, составляются все необходимые формулы</a:t>
            </a:r>
            <a:br>
              <a:rPr lang="ru-RU" sz="1200" dirty="0"/>
            </a:br>
            <a:endParaRPr lang="ru-RU" sz="1200" dirty="0"/>
          </a:p>
          <a:p>
            <a:pPr marL="0" indent="0">
              <a:buFont typeface="+mj-lt"/>
              <a:buNone/>
            </a:pPr>
            <a:r>
              <a:rPr lang="ru-RU" sz="1200" dirty="0"/>
              <a:t>3. Выбор (или разработка) метода решения (Выбор существующего или разработка нового метода решения (очень важен и, в то же время личностный этап)</a:t>
            </a:r>
          </a:p>
          <a:p>
            <a:pPr marL="0" indent="0">
              <a:buFont typeface="+mj-lt"/>
              <a:buNone/>
            </a:pPr>
            <a:endParaRPr lang="ru-RU" sz="1200" dirty="0"/>
          </a:p>
          <a:p>
            <a:pPr marL="0" indent="0">
              <a:buFont typeface="+mj-lt"/>
              <a:buNone/>
            </a:pPr>
            <a:r>
              <a:rPr lang="ru-RU" sz="1200" dirty="0"/>
              <a:t>4. На этом этапе метод решения записывается применительно к данной задаче на одном из алгоритмических языков (чаще на графическом)</a:t>
            </a:r>
          </a:p>
          <a:p>
            <a:pPr marL="0" indent="0">
              <a:buFont typeface="+mj-lt"/>
              <a:buNone/>
            </a:pPr>
            <a:endParaRPr lang="ru-RU" sz="1200" dirty="0"/>
          </a:p>
          <a:p>
            <a:pPr marL="0" indent="0">
              <a:buFont typeface="+mj-lt"/>
              <a:buNone/>
            </a:pPr>
            <a:r>
              <a:rPr lang="ru-RU" sz="1200" dirty="0"/>
              <a:t>5. Переводим решение задачи на язык, понятный машине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операции любого вида можно изображать только с помощью блока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4 отображает функцию переключательного типа, имеющую один вход и ряд альтернативных выходов, один из которых активизируется после вычисления условий, записанных внутри этого символа. Соответствующие результаты вычисления записываются рядом с линиями, отображающими эти выходы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Соединитель отображает выход в другую часть схемы и вход из другой части этой схемы и используется для обрыва линии и продолжения ее в другом месте. </a:t>
            </a:r>
          </a:p>
          <a:p>
            <a:pPr>
              <a:buFontTx/>
              <a:buNone/>
            </a:pPr>
            <a:r>
              <a:rPr lang="ru-RU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обозначения используются буквы или арабские цифры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Arial" charset="0"/>
              </a:rPr>
              <a:t>Доказано, что любую программу можно написать, используя комбинации этих трех управляющих структур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Линейными называют алгоритмы, в которых операции выполняются последовательно одна за другой, в естественном и единственном порядке следования. </a:t>
            </a:r>
          </a:p>
          <a:p>
            <a:r>
              <a:rPr lang="ru-RU" dirty="0"/>
              <a:t>В таких алгоритмах все блоки имеют последовательное соединение логической связью передачи информационных потоков. В алгоритмах с линейной структурой каждый оператор выполняется только одни раз и выполняется весь целиком, т.е. выполняются все ее операторы.</a:t>
            </a:r>
          </a:p>
          <a:p>
            <a:r>
              <a:rPr lang="ru-RU" dirty="0"/>
              <a:t>В них могут использоваться все блоки, за исключением блоков проверки условия и модификации. Линейные алгоритмы, как правило, являются составной частью любого алгоритмического процесса.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составлении схем алгоритмов часто возникает необходимость проведения анализа исходных данных или промежуточных результатов вычислений и определения дальнейшего порядка выполнения вычислительного процесса в зависимости от результатов этого анализа. </a:t>
            </a:r>
          </a:p>
          <a:p>
            <a:r>
              <a:rPr lang="ru-RU" dirty="0"/>
              <a:t>Алгоритмы, в которых в зависимости от выполнения некоторого логического условия происходит разветвление вычислений по одному из нескольких возможных направлений, называют разветвляющимися. Подобные алгоритмы предусматривают выбор одного из альтернативных путей продолжения вычислений.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2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shuk@bsuir.b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5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F329-200C-423D-B09F-85581EEF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01E0-A7B9-4760-81A2-D6EAD70B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C++</a:t>
            </a:r>
            <a:r>
              <a:rPr lang="ru-RU" b="1" dirty="0"/>
              <a:t>:</a:t>
            </a:r>
          </a:p>
          <a:p>
            <a:pPr algn="just"/>
            <a:r>
              <a:rPr lang="ru-RU" dirty="0" err="1"/>
              <a:t>Шилдт</a:t>
            </a:r>
            <a:r>
              <a:rPr lang="ru-RU" dirty="0"/>
              <a:t> Г. Теория и практика </a:t>
            </a:r>
            <a:r>
              <a:rPr lang="en-US" dirty="0"/>
              <a:t>C++</a:t>
            </a:r>
            <a:endParaRPr lang="ru-RU" dirty="0"/>
          </a:p>
          <a:p>
            <a:pPr algn="just"/>
            <a:r>
              <a:rPr lang="ru-RU" dirty="0"/>
              <a:t>Страуструп Б. Язык программирования </a:t>
            </a:r>
            <a:r>
              <a:rPr lang="en-US" dirty="0"/>
              <a:t>C++</a:t>
            </a:r>
            <a:r>
              <a:rPr lang="ru-RU" dirty="0"/>
              <a:t>: специальное издание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b="1" dirty="0"/>
              <a:t>Алгоритмы:</a:t>
            </a:r>
          </a:p>
          <a:p>
            <a:pPr algn="just">
              <a:defRPr/>
            </a:pPr>
            <a:r>
              <a:rPr lang="ru-RU" dirty="0"/>
              <a:t>Томас </a:t>
            </a:r>
            <a:r>
              <a:rPr lang="ru-RU" dirty="0" err="1"/>
              <a:t>Кормен</a:t>
            </a:r>
            <a:r>
              <a:rPr lang="en-US" dirty="0"/>
              <a:t> </a:t>
            </a:r>
            <a:r>
              <a:rPr lang="ru-RU" dirty="0"/>
              <a:t>и др. Алгоритмы. Построение и анализ</a:t>
            </a:r>
          </a:p>
          <a:p>
            <a:pPr algn="just">
              <a:defRPr/>
            </a:pPr>
            <a:r>
              <a:rPr lang="ru-RU" dirty="0"/>
              <a:t>Роберт Седжвик. Алгоритмы на C++</a:t>
            </a:r>
          </a:p>
          <a:p>
            <a:pPr algn="just">
              <a:defRPr/>
            </a:pPr>
            <a:r>
              <a:rPr lang="ru-RU" dirty="0"/>
              <a:t>Кнут, Д.Э. Искусство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448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56"/>
    </mc:Choice>
    <mc:Fallback xmlns="">
      <p:transition spd="slow" advTm="1811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Алгоритмы и их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Способы записи алгоритмов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Базовые алгоритмические структуры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Величины в алгоритмах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63D-01CD-40D4-BB92-EDA4A0F8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 на ЭВМ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838E-C90F-49BA-B069-12323ABA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Постановка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Формализация (математическая постановка)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Выбор (или разработка) метода решения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3200" dirty="0"/>
              <a:t>Разработка алгоритма.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3200" dirty="0"/>
              <a:t>Составление программы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3200" dirty="0"/>
              <a:t>Отладка программы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3200" dirty="0"/>
              <a:t>Вычисление и обработка результатов.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73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86"/>
    </mc:Choice>
    <mc:Fallback xmlns="">
      <p:transition spd="slow" advTm="872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6E3-AFF1-4EBD-8935-74E4C9ED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B56E-86B1-4518-B85D-2E5D0B9D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определить цель и категорию программы (системная, прикладная)</a:t>
            </a:r>
          </a:p>
          <a:p>
            <a:pPr algn="just"/>
            <a:r>
              <a:rPr lang="ru-RU" dirty="0"/>
              <a:t>определить исходные данные и требуемый результат</a:t>
            </a:r>
          </a:p>
          <a:p>
            <a:pPr algn="just"/>
            <a:r>
              <a:rPr lang="ru-RU" dirty="0"/>
              <a:t>проверить, является ли задача хорошо поставленной (должны быть определены все связи между исходными данными и результатом)</a:t>
            </a:r>
          </a:p>
          <a:p>
            <a:pPr algn="just"/>
            <a:r>
              <a:rPr lang="ru-RU" dirty="0"/>
              <a:t>зафиксировать требования к программе в письменной форме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91"/>
    </mc:Choice>
    <mc:Fallback xmlns="">
      <p:transition spd="slow" advTm="2194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B9A2-40E6-4D0F-B044-355572C5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11F9-54B0-4380-B64E-0B7F874A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 объекты задачи описываются на языке математики</a:t>
            </a:r>
          </a:p>
          <a:p>
            <a:pPr algn="just"/>
            <a:r>
              <a:rPr lang="ru-RU" dirty="0"/>
              <a:t>выбираются математические абстракции, адекватно, то есть с требуемой точностью и полнотой, представляющие исходные данные и результаты</a:t>
            </a:r>
          </a:p>
          <a:p>
            <a:pPr algn="just"/>
            <a:r>
              <a:rPr lang="ru-RU" dirty="0"/>
              <a:t>выбирается форма хранения данных</a:t>
            </a:r>
          </a:p>
          <a:p>
            <a:pPr algn="just"/>
            <a:r>
              <a:rPr lang="ru-RU" dirty="0"/>
              <a:t>составляются все необходимые формулы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41"/>
    </mc:Choice>
    <mc:Fallback xmlns="">
      <p:transition spd="slow" advTm="11054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86A0-8BB0-4794-B495-7603E188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 решения.</a:t>
            </a:r>
            <a:br>
              <a:rPr lang="ru-RU" dirty="0"/>
            </a:br>
            <a:r>
              <a:rPr lang="ru-RU" dirty="0"/>
              <a:t>Разработка алгоритма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3850-D878-4EBB-A6DC-A0E54430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анализ существующих методов решения поставленной задачи</a:t>
            </a:r>
          </a:p>
          <a:p>
            <a:pPr algn="just"/>
            <a:r>
              <a:rPr lang="ru-RU" dirty="0"/>
              <a:t>разработка нового метода решения (при необходимости) или определение метода решения задачи – метод преобразования исходных данных в результат</a:t>
            </a:r>
          </a:p>
          <a:p>
            <a:pPr algn="just"/>
            <a:r>
              <a:rPr lang="ru-RU" dirty="0"/>
              <a:t>при необходимости возможен возврат к предыдущему этапы для уточнения моделей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81"/>
    </mc:Choice>
    <mc:Fallback xmlns="">
      <p:transition spd="slow" advTm="1387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6614-B681-47D7-BD07-075253F5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7F9C-FF71-4659-BC29-52121021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преобразование алгоритма в код, написанным на языке программирования (</a:t>
            </a:r>
            <a:r>
              <a:rPr lang="en-US" dirty="0"/>
              <a:t>C, C++, Java, Python etc.)</a:t>
            </a:r>
          </a:p>
        </p:txBody>
      </p:sp>
    </p:spTree>
    <p:extLst>
      <p:ext uri="{BB962C8B-B14F-4D97-AF65-F5344CB8AC3E}">
        <p14:creationId xmlns:p14="http://schemas.microsoft.com/office/powerpoint/2010/main" val="27675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47"/>
    </mc:Choice>
    <mc:Fallback xmlns="">
      <p:transition spd="slow" advTm="4944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CF6F-4D28-42EB-B32B-DEC197EE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 обработка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632F-B9D2-4F74-BCCF-B814109A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анализ полученных результатов</a:t>
            </a:r>
          </a:p>
          <a:p>
            <a:pPr algn="just"/>
            <a:r>
              <a:rPr lang="ru-RU" dirty="0"/>
              <a:t>внесение правок в алгоритм и/или код программы</a:t>
            </a:r>
          </a:p>
          <a:p>
            <a:pPr algn="just"/>
            <a:r>
              <a:rPr lang="ru-RU" dirty="0"/>
              <a:t>отладка программы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82"/>
    </mc:Choice>
    <mc:Fallback xmlns="">
      <p:transition spd="slow" advTm="1394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CB3-20E3-4ADE-9683-FAD8C18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алгоритм?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84152-B368-4140-9264-45A2F7039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Слово  «алгоритм» произошло от латинского написания имени ученого из города Хорезма, Абдуллы (или </a:t>
            </a:r>
            <a:r>
              <a:rPr lang="ru-RU" dirty="0" err="1"/>
              <a:t>абу</a:t>
            </a:r>
            <a:r>
              <a:rPr lang="ru-RU" dirty="0"/>
              <a:t> Джафара) Мухаммеда бен Муса аль-Хорезми (</a:t>
            </a:r>
            <a:r>
              <a:rPr lang="ru-RU" i="1" dirty="0" err="1"/>
              <a:t>Alhorithmi</a:t>
            </a:r>
            <a:r>
              <a:rPr lang="ru-RU" dirty="0"/>
              <a:t>), жившего в 783 – 850 гг.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Аль-Хорезми">
            <a:extLst>
              <a:ext uri="{FF2B5EF4-FFF2-40B4-BE49-F238E27FC236}">
                <a16:creationId xmlns:a16="http://schemas.microsoft.com/office/drawing/2014/main" id="{94CA859A-5DDE-48BA-ACEE-40D11017B1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53" y="1825625"/>
            <a:ext cx="24793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81"/>
    </mc:Choice>
    <mc:Fallback xmlns="">
      <p:transition spd="slow" advTm="11888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CB3-20E3-4ADE-9683-FAD8C18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алгоритм?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1F54-5C26-4B57-B189-7C62010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3200" b="1" dirty="0"/>
              <a:t>Алгоритм</a:t>
            </a:r>
            <a:r>
              <a:rPr lang="ru-RU" sz="3200" dirty="0"/>
              <a:t> – это подробное описание последовательности арифметических и логических действий, расположенных в строгом логическом порядке и позволяющих решить конкретную задачу.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b="1" dirty="0"/>
              <a:t>Шаг алгоритма </a:t>
            </a:r>
            <a:r>
              <a:rPr lang="ru-RU" sz="3200" dirty="0"/>
              <a:t>– это каждое отдельное действие алгоритма</a:t>
            </a:r>
          </a:p>
          <a:p>
            <a:pPr marL="0" indent="0" algn="just">
              <a:buNone/>
            </a:pPr>
            <a:endParaRPr lang="ru-RU" sz="3200" dirty="0"/>
          </a:p>
          <a:p>
            <a:pPr algn="just"/>
            <a:r>
              <a:rPr lang="ru-RU" sz="3200" b="1" dirty="0"/>
              <a:t>Алгоритмизация</a:t>
            </a:r>
            <a:r>
              <a:rPr lang="ru-RU" sz="3200" dirty="0"/>
              <a:t> – составление пошагового описания процесса решения задачи.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4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81"/>
    </mc:Choice>
    <mc:Fallback xmlns="">
      <p:transition spd="slow" advTm="1188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C5A8-513E-4862-BA0C-F7F5207A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390B-6D75-4096-A6E1-0619E272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Контакт: </a:t>
            </a:r>
            <a:r>
              <a:rPr lang="en-US" dirty="0">
                <a:hlinkClick r:id="rId2"/>
              </a:rPr>
              <a:t>pashuk@bsuir.by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b="1" dirty="0"/>
              <a:t>Закончил: </a:t>
            </a:r>
            <a:r>
              <a:rPr lang="ru-RU" dirty="0"/>
              <a:t>БГУИР, ФИТУ</a:t>
            </a:r>
            <a:endParaRPr lang="en-US" dirty="0"/>
          </a:p>
          <a:p>
            <a:pPr algn="just"/>
            <a:r>
              <a:rPr lang="ru-RU" b="1" dirty="0"/>
              <a:t>Работаю:</a:t>
            </a:r>
            <a:r>
              <a:rPr lang="ru-RU" dirty="0"/>
              <a:t> разработчиком с 2013 года; в БГУИР – с 2015 года</a:t>
            </a:r>
          </a:p>
          <a:p>
            <a:pPr algn="just"/>
            <a:r>
              <a:rPr lang="ru-RU" b="1" dirty="0"/>
              <a:t>Сфера интересов:</a:t>
            </a:r>
            <a:r>
              <a:rPr lang="ru-RU" dirty="0"/>
              <a:t> разработка веб-приложений, автоматизация</a:t>
            </a:r>
            <a:endParaRPr lang="en-US" dirty="0"/>
          </a:p>
          <a:p>
            <a:pPr algn="just"/>
            <a:r>
              <a:rPr lang="ru-RU" b="1" dirty="0"/>
              <a:t>Основные языки:</a:t>
            </a:r>
            <a:r>
              <a:rPr lang="ru-RU" dirty="0"/>
              <a:t> </a:t>
            </a:r>
            <a:r>
              <a:rPr lang="en-US" dirty="0"/>
              <a:t>Python, JavaScript</a:t>
            </a:r>
            <a:endParaRPr lang="ru-RU" dirty="0"/>
          </a:p>
          <a:p>
            <a:r>
              <a:rPr lang="ru-RU" b="1" dirty="0"/>
              <a:t>Основные фреймворки /технологии / инструменты:</a:t>
            </a:r>
            <a:r>
              <a:rPr lang="ru-RU" dirty="0"/>
              <a:t> </a:t>
            </a:r>
            <a:r>
              <a:rPr lang="en-US" dirty="0"/>
              <a:t>Docker, PostgreSQL, MongoDB, Redis, Flask, </a:t>
            </a:r>
            <a:r>
              <a:rPr lang="en-US" dirty="0" err="1"/>
              <a:t>SQLAlchemy</a:t>
            </a:r>
            <a:r>
              <a:rPr lang="en-US" dirty="0"/>
              <a:t>, React.js,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95DB-F291-41CE-9125-994AC1E3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E0FD-184D-46EF-A92C-DDADB23C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4790"/>
            <a:ext cx="7886700" cy="504678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/>
              <a:t>Определенность</a:t>
            </a:r>
            <a:r>
              <a:rPr lang="ru-RU" dirty="0"/>
              <a:t> (детерминированность, точность) – единственность толкования  правил выполнения действий и порядка их выполнения;</a:t>
            </a:r>
          </a:p>
          <a:p>
            <a:pPr algn="just"/>
            <a:r>
              <a:rPr lang="ru-RU" b="1" dirty="0"/>
              <a:t>Конечность</a:t>
            </a:r>
            <a:r>
              <a:rPr lang="ru-RU" dirty="0"/>
              <a:t> – обязательность завершения каждого из действий алгоритма и алгоритма в целом;</a:t>
            </a:r>
          </a:p>
          <a:p>
            <a:pPr algn="just"/>
            <a:r>
              <a:rPr lang="ru-RU" b="1" dirty="0"/>
              <a:t>Результативность</a:t>
            </a:r>
            <a:r>
              <a:rPr lang="ru-RU" dirty="0"/>
              <a:t> – обязательность получения через определенное число шагов определенных результатов или сообщения о невозможности решения;</a:t>
            </a:r>
          </a:p>
          <a:p>
            <a:pPr algn="just"/>
            <a:r>
              <a:rPr lang="ru-RU" b="1" dirty="0"/>
              <a:t>Массовость</a:t>
            </a:r>
            <a:r>
              <a:rPr lang="ru-RU" dirty="0"/>
              <a:t> – возможность применения одного и того алгоритма для решения однотипных задач с различными исходными данными;</a:t>
            </a:r>
          </a:p>
          <a:p>
            <a:pPr algn="just"/>
            <a:r>
              <a:rPr lang="ru-RU" b="1" dirty="0"/>
              <a:t>Дискретность</a:t>
            </a:r>
            <a:r>
              <a:rPr lang="ru-RU" dirty="0"/>
              <a:t> – расчленение вычислительного процесса на отдельные этапы, элементарные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19907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4"/>
    </mc:Choice>
    <mc:Fallback xmlns="">
      <p:transition spd="slow" advTm="2600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94A-392A-45EA-B1DB-54CC4D9D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6CF3-53DB-4F9A-9A4D-9F2B7C3C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Иногда также выделяют дополнительные свойства:</a:t>
            </a:r>
          </a:p>
          <a:p>
            <a:pPr algn="just"/>
            <a:r>
              <a:rPr lang="ru-RU" dirty="0"/>
              <a:t>Эффективность</a:t>
            </a:r>
          </a:p>
          <a:p>
            <a:pPr algn="just"/>
            <a:r>
              <a:rPr lang="ru-RU" dirty="0"/>
              <a:t>Связанность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Каждый алгоритм имеет </a:t>
            </a:r>
            <a:r>
              <a:rPr lang="ru-RU" b="1" dirty="0"/>
              <a:t>вход</a:t>
            </a:r>
            <a:r>
              <a:rPr lang="ru-RU" dirty="0"/>
              <a:t> и </a:t>
            </a:r>
            <a:r>
              <a:rPr lang="ru-RU" b="1" dirty="0"/>
              <a:t>выход</a:t>
            </a:r>
            <a:r>
              <a:rPr lang="ru-RU" dirty="0"/>
              <a:t>. Вход алгоритма – это совокупность его исходных данных. Множество допустимых значений переменных на входе алгоритма называются </a:t>
            </a:r>
            <a:r>
              <a:rPr lang="ru-RU" b="1" dirty="0"/>
              <a:t>областью определения алгоритма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b="1" dirty="0"/>
              <a:t>Выход алгоритма</a:t>
            </a:r>
            <a:r>
              <a:rPr lang="ru-RU" dirty="0"/>
              <a:t> – это совокупность результатов его работы.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6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35E-5629-45CD-AB99-CE240065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7FDB-2132-44B2-93D7-CDBB3210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1447802"/>
            <a:ext cx="8481646" cy="490610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Постановка задачи:</a:t>
            </a:r>
          </a:p>
          <a:p>
            <a:pPr marL="0" indent="0" algn="just">
              <a:buNone/>
            </a:pPr>
            <a:r>
              <a:rPr lang="ru-RU" dirty="0"/>
              <a:t>Разработать алгоритм нахождения наименьшего простого делителя натурального числа k, большего единицы.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ru-RU" b="1" dirty="0"/>
              <a:t>Формализация:</a:t>
            </a:r>
          </a:p>
          <a:p>
            <a:pPr marL="0" indent="0" algn="just">
              <a:buNone/>
            </a:pPr>
            <a:r>
              <a:rPr lang="ru-RU" i="1" dirty="0"/>
              <a:t>Входные данные: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– натуральное число, </a:t>
            </a:r>
            <a:r>
              <a:rPr lang="en-US" i="1" dirty="0"/>
              <a:t>k</a:t>
            </a:r>
            <a:r>
              <a:rPr lang="ru-RU" dirty="0"/>
              <a:t>&gt;1;</a:t>
            </a:r>
          </a:p>
          <a:p>
            <a:pPr marL="0" indent="0" algn="just">
              <a:buNone/>
            </a:pPr>
            <a:r>
              <a:rPr lang="ru-RU" i="1" dirty="0"/>
              <a:t>Выходные данные:  </a:t>
            </a:r>
            <a:r>
              <a:rPr lang="en-US" i="1" dirty="0" err="1"/>
              <a:t>i</a:t>
            </a:r>
            <a:r>
              <a:rPr lang="ru-RU" dirty="0"/>
              <a:t> – наименьший простой делитель числа </a:t>
            </a:r>
            <a:r>
              <a:rPr lang="en-US" i="1" dirty="0"/>
              <a:t>k</a:t>
            </a:r>
            <a:r>
              <a:rPr lang="ru-RU" i="1" dirty="0"/>
              <a:t>, </a:t>
            </a:r>
            <a:r>
              <a:rPr lang="en-US" i="1" dirty="0" err="1"/>
              <a:t>i</a:t>
            </a:r>
            <a:r>
              <a:rPr lang="en-US" dirty="0">
                <a:sym typeface="Symbol"/>
              </a:rPr>
              <a:t></a:t>
            </a:r>
            <a:r>
              <a:rPr lang="ru-RU" dirty="0"/>
              <a:t>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33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35E-5629-45CD-AB99-CE240065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7FDB-2132-44B2-93D7-CDBB3210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1447802"/>
            <a:ext cx="8481646" cy="4906107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ru-RU" b="1" dirty="0"/>
              <a:t>Метод решения:</a:t>
            </a:r>
          </a:p>
          <a:p>
            <a:pPr marL="0" indent="0" algn="just">
              <a:buNone/>
            </a:pPr>
            <a:r>
              <a:rPr lang="ru-RU" dirty="0"/>
              <a:t>Простым называется число, не имеющее делителей, отличных от единицы и его самого, причем единица во множество простых чисел не входит.</a:t>
            </a:r>
          </a:p>
          <a:p>
            <a:pPr marL="0" indent="0" algn="just">
              <a:buNone/>
            </a:pPr>
            <a:endParaRPr lang="ru-RU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ru-RU" b="1" dirty="0"/>
              <a:t>Алгоритм решения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Положить целое число i равным двум и перейти на шаг 2.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Если k делится нацело на i, то завершить работу алгоритма, выдав в качестве результата i, иначе перейти на шаг 3.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Увеличить значение i на единицу и перейти на шаг 2.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36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825-C0BE-4EAF-88BF-E936D8CE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23A4-CF0B-477C-8676-2641182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Детерминированность</a:t>
            </a:r>
            <a:r>
              <a:rPr lang="ru-RU" dirty="0"/>
              <a:t>. Все действия определены строго и недвусмысленно.</a:t>
            </a:r>
          </a:p>
          <a:p>
            <a:pPr marL="0" indent="0" algn="just">
              <a:buNone/>
            </a:pPr>
            <a:r>
              <a:rPr lang="ru-RU" b="1" dirty="0"/>
              <a:t>Конечность</a:t>
            </a:r>
            <a:r>
              <a:rPr lang="ru-RU" dirty="0"/>
              <a:t>. Величина i вначале меньше k, ее значение увеличивается на единицу к каждому очередному выполнению шага 2, и поэтому выполнение алгоритма будет прекращено на шаге 2 при i=k, если k – простое число, или ранее при составном k. </a:t>
            </a:r>
          </a:p>
          <a:p>
            <a:pPr marL="0" indent="0" algn="just">
              <a:buNone/>
            </a:pPr>
            <a:r>
              <a:rPr lang="ru-RU" b="1" dirty="0"/>
              <a:t>Результативность </a:t>
            </a:r>
            <a:r>
              <a:rPr lang="ru-RU" dirty="0"/>
              <a:t>и </a:t>
            </a:r>
            <a:r>
              <a:rPr lang="ru-RU" b="1" dirty="0"/>
              <a:t>массовость</a:t>
            </a:r>
            <a:r>
              <a:rPr lang="ru-RU" dirty="0"/>
              <a:t>. Этот алгоритм пригоден для нахождения наименьшего простого делителя любого натурального числа k, большего единицы.</a:t>
            </a:r>
          </a:p>
          <a:p>
            <a:pPr marL="0" indent="0" algn="just">
              <a:buNone/>
            </a:pPr>
            <a:r>
              <a:rPr lang="ru-RU" b="1" dirty="0"/>
              <a:t>Дискретность</a:t>
            </a:r>
            <a:r>
              <a:rPr lang="ru-RU" dirty="0"/>
              <a:t>. Процесс разбит на отдельные этапы, возможность выполнения которых исполнителем (компьютером) не вызывает сомнений.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88C4-8297-4CC2-A48A-99D8A0A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представления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142E-1BB4-4323-8DDE-C9A3FE8A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Словесный</a:t>
            </a:r>
            <a:r>
              <a:rPr lang="ru-RU" sz="3200" dirty="0"/>
              <a:t> – описание алгоритмов на естественном языке;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Структурно-стилизованный способ </a:t>
            </a:r>
            <a:r>
              <a:rPr lang="ru-RU" sz="3200" dirty="0"/>
              <a:t>(псевдокоды);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Графический </a:t>
            </a:r>
            <a:r>
              <a:rPr lang="ru-RU" sz="3200" dirty="0"/>
              <a:t>(с помощью блок-схем);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Программный</a:t>
            </a:r>
            <a:r>
              <a:rPr lang="ru-RU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71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61"/>
    </mc:Choice>
    <mc:Fallback xmlns="">
      <p:transition spd="slow" advTm="6426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AE5-D50F-433F-A1CE-7B02E8F1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Словесное описание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C33C-6582-4B67-9161-3B0541F8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3052"/>
            <a:ext cx="7886700" cy="494982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Этап обработки(вычисления)</a:t>
            </a:r>
          </a:p>
          <a:p>
            <a:pPr marL="0" indent="0" algn="ctr">
              <a:buNone/>
            </a:pPr>
            <a:r>
              <a:rPr lang="ru-RU" i="1" dirty="0"/>
              <a:t>V=выражение</a:t>
            </a:r>
          </a:p>
          <a:p>
            <a:pPr marL="0" indent="0" algn="ctr">
              <a:buNone/>
            </a:pPr>
            <a:r>
              <a:rPr lang="ru-RU" i="1" dirty="0"/>
              <a:t>Где V – переменная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Проверка условия</a:t>
            </a:r>
          </a:p>
          <a:p>
            <a:pPr marL="0" indent="0" algn="ctr">
              <a:buNone/>
            </a:pPr>
            <a:r>
              <a:rPr lang="ru-RU" i="1" dirty="0"/>
              <a:t>Если условие, то идти к N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Переход к этапу с номером N</a:t>
            </a:r>
          </a:p>
          <a:p>
            <a:pPr marL="0" indent="0" algn="ctr">
              <a:buNone/>
            </a:pPr>
            <a:r>
              <a:rPr lang="ru-RU" i="1" dirty="0"/>
              <a:t>Идти к N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Конец вычислений</a:t>
            </a:r>
          </a:p>
          <a:p>
            <a:pPr marL="0" indent="0" algn="ctr">
              <a:buNone/>
            </a:pPr>
            <a:r>
              <a:rPr lang="ru-RU" i="1" dirty="0"/>
              <a:t>Конец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04"/>
    </mc:Choice>
    <mc:Fallback xmlns="">
      <p:transition spd="slow" advTm="13500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0CD3-7506-4479-8F96-06D65D53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Словесное описание: 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3A339-9D7F-4393-9F36-F993044D2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500"/>
                <a:ext cx="7886700" cy="49053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Дать словесное описание алгоритма решения квадратного уравнения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ru-RU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, идти к 4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rad>
                    <m:r>
                      <a:rPr lang="ru-RU" i="0" dirty="0" smtClean="0">
                        <a:latin typeface="Cambria Math" panose="02040503050406030204" pitchFamily="18" charset="0"/>
                      </a:rPr>
                      <m:t>)/(2</m:t>
                    </m:r>
                    <m:r>
                      <a:rPr lang="ru-RU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rad>
                    <m:r>
                      <a:rPr lang="ru-RU" i="0" dirty="0" smtClean="0">
                        <a:latin typeface="Cambria Math" panose="02040503050406030204" pitchFamily="18" charset="0"/>
                      </a:rPr>
                      <m:t>)/(2</m:t>
                    </m:r>
                    <m:r>
                      <a:rPr lang="ru-RU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dirty="0"/>
                  <a:t>Вывод данных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dirty="0"/>
                  <a:t>Конец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Недостаток метода: малая наглядность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3A339-9D7F-4393-9F36-F993044D2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500"/>
                <a:ext cx="7886700" cy="4905374"/>
              </a:xfrm>
              <a:blipFill>
                <a:blip r:embed="rId2"/>
                <a:stretch>
                  <a:fillRect l="-1391" t="-248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5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2"/>
    </mc:Choice>
    <mc:Fallback xmlns="">
      <p:transition spd="slow" advTm="1161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09FA-D2EF-40FF-B9D3-E042BC5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8DB5-79F3-4FCB-A81C-5D5FB382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отсутствует наглядность вычислительного процесса, т.к. нет достаточной формализации;</a:t>
            </a:r>
          </a:p>
          <a:p>
            <a:r>
              <a:rPr lang="ru-RU" sz="3200" dirty="0"/>
              <a:t>страдают многословностью записей; </a:t>
            </a:r>
          </a:p>
          <a:p>
            <a:r>
              <a:rPr lang="ru-RU" sz="3200" dirty="0"/>
              <a:t>допускают неоднозначность толкования отдельных предписаний.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21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6"/>
    </mc:Choice>
    <mc:Fallback xmlns="">
      <p:transition spd="slow" advTm="2055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9B7-0EA6-4950-8F3B-4419A32E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2E68-2A58-452E-9AEF-9D8460BA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Псевдокод</a:t>
            </a:r>
            <a:r>
              <a:rPr lang="ru-RU" dirty="0"/>
              <a:t> - позволяет формально изображать логику программы, не заботясь при этом о синтаксических особенностях конкретного языка программирования.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Обычно представляет собой смесь операторов языка программирования и естественного языка. </a:t>
            </a:r>
          </a:p>
          <a:p>
            <a:pPr marL="0" indent="0" algn="just">
              <a:buNone/>
            </a:pPr>
            <a:r>
              <a:rPr lang="ru-RU" dirty="0"/>
              <a:t>Является средством представления логики программы, которое можно применять вместо блок-схемы.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43"/>
    </mc:Choice>
    <mc:Fallback xmlns="">
      <p:transition spd="slow" advTm="666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13E-FF07-48D6-9412-06052760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Организационные моменты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902-885A-405A-AF6E-6B2AD320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Формат обучения</a:t>
            </a:r>
            <a:r>
              <a:rPr lang="en-US" sz="3200" dirty="0"/>
              <a:t>:</a:t>
            </a:r>
          </a:p>
          <a:p>
            <a:pPr lvl="1" algn="just"/>
            <a:r>
              <a:rPr lang="ru-RU" sz="2800" dirty="0"/>
              <a:t>Лекции + лабораторные работы</a:t>
            </a:r>
          </a:p>
          <a:p>
            <a:pPr lvl="1" algn="just"/>
            <a:r>
              <a:rPr lang="ru-RU" sz="2800" dirty="0"/>
              <a:t>Записи лекций, презентации и дополнительные материалы будут доступны в облаке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Формат экзамена:</a:t>
            </a:r>
          </a:p>
          <a:p>
            <a:pPr lvl="1" algn="just"/>
            <a:r>
              <a:rPr lang="ru-RU" sz="2800" dirty="0"/>
              <a:t>Экзамен </a:t>
            </a:r>
            <a:r>
              <a:rPr lang="ru-RU" sz="2800" b="1" dirty="0"/>
              <a:t>в виде теста </a:t>
            </a:r>
            <a:r>
              <a:rPr lang="ru-RU" sz="2800" dirty="0"/>
              <a:t>в конце семестра (январь)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Бонусы:</a:t>
            </a:r>
          </a:p>
          <a:p>
            <a:pPr lvl="1" algn="just"/>
            <a:r>
              <a:rPr lang="ru-RU" sz="2800" dirty="0"/>
              <a:t>Конспект / посещения</a:t>
            </a:r>
          </a:p>
        </p:txBody>
      </p:sp>
    </p:spTree>
    <p:extLst>
      <p:ext uri="{BB962C8B-B14F-4D97-AF65-F5344CB8AC3E}">
        <p14:creationId xmlns:p14="http://schemas.microsoft.com/office/powerpoint/2010/main" val="25389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017"/>
    </mc:Choice>
    <mc:Fallback xmlns="">
      <p:transition spd="slow" advTm="52101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781-CC6C-4011-89D8-47DEC51B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6DDA-A604-48CE-B3F7-963343D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Выбираем первый элемент (i=1)</a:t>
            </a:r>
          </a:p>
          <a:p>
            <a:pPr marL="0" indent="0" algn="just">
              <a:buNone/>
            </a:pPr>
            <a:r>
              <a:rPr lang="ru-RU" b="1" dirty="0"/>
              <a:t>IF</a:t>
            </a:r>
            <a:r>
              <a:rPr lang="ru-RU" dirty="0"/>
              <a:t>  A&gt;</a:t>
            </a:r>
            <a:r>
              <a:rPr lang="ru-RU" dirty="0" err="1"/>
              <a:t>xi</a:t>
            </a:r>
            <a:r>
              <a:rPr lang="ru-RU" dirty="0"/>
              <a:t> или </a:t>
            </a:r>
            <a:r>
              <a:rPr lang="ru-RU" dirty="0" err="1"/>
              <a:t>xi</a:t>
            </a:r>
            <a:r>
              <a:rPr lang="ru-RU" dirty="0"/>
              <a:t>&lt;B </a:t>
            </a:r>
            <a:r>
              <a:rPr lang="ru-RU" b="1" dirty="0"/>
              <a:t>THEN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            печать сообщения и переход на конец</a:t>
            </a:r>
          </a:p>
          <a:p>
            <a:pPr marL="0" indent="0" algn="just">
              <a:buNone/>
            </a:pPr>
            <a:r>
              <a:rPr lang="ru-RU" b="1" dirty="0"/>
              <a:t>ELSE</a:t>
            </a:r>
            <a:r>
              <a:rPr lang="ru-RU" dirty="0"/>
              <a:t>    переход к следующему элементу(i=i+1)</a:t>
            </a:r>
          </a:p>
          <a:p>
            <a:pPr marL="0" indent="0" algn="just">
              <a:buNone/>
            </a:pPr>
            <a:r>
              <a:rPr lang="ru-RU" b="1" dirty="0"/>
              <a:t>IF</a:t>
            </a:r>
            <a:r>
              <a:rPr lang="ru-RU" dirty="0"/>
              <a:t>  массив не кончился (i&lt;=n) </a:t>
            </a:r>
            <a:r>
              <a:rPr lang="ru-RU" b="1" dirty="0"/>
              <a:t>THEN</a:t>
            </a:r>
          </a:p>
          <a:p>
            <a:pPr marL="0" indent="0" algn="just">
              <a:buNone/>
            </a:pPr>
            <a:r>
              <a:rPr lang="ru-RU" dirty="0"/>
              <a:t>            переход на проверку интервала</a:t>
            </a:r>
          </a:p>
          <a:p>
            <a:pPr marL="0" indent="0" algn="just">
              <a:buNone/>
            </a:pPr>
            <a:r>
              <a:rPr lang="ru-RU" b="1" dirty="0"/>
              <a:t>ELSE</a:t>
            </a:r>
            <a:r>
              <a:rPr lang="ru-RU" dirty="0"/>
              <a:t>    печать сообщения, что все элементы входят   </a:t>
            </a:r>
          </a:p>
          <a:p>
            <a:pPr marL="0" indent="0" algn="just">
              <a:buNone/>
            </a:pPr>
            <a:r>
              <a:rPr lang="ru-RU" dirty="0"/>
              <a:t>            в интервал</a:t>
            </a:r>
          </a:p>
          <a:p>
            <a:pPr marL="0" indent="0" algn="just">
              <a:buNone/>
            </a:pPr>
            <a:r>
              <a:rPr lang="ru-RU" b="1" dirty="0"/>
              <a:t>Конец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62"/>
    </mc:Choice>
    <mc:Fallback xmlns="">
      <p:transition spd="slow" advTm="20576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CB80-271B-4693-91D0-FFB0FD05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Графический способ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976-8219-4A97-BB94-2CCF703B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en-US" b="1" dirty="0"/>
              <a:t>Блок-схема </a:t>
            </a:r>
            <a:r>
              <a:rPr lang="ru-RU" altLang="en-US" dirty="0"/>
              <a:t>– это графическая интерпретация алгоритма, представляющая набор геометрических фигур, каждая из которых изображает какую-либо операцию или действие. 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Внутри фигур (блоков) кратко записывают выполняемое действие. Такую схему называют схемой программы. Схема программы – отображает последовательность операций в программе.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90"/>
    </mc:Choice>
    <mc:Fallback xmlns="">
      <p:transition spd="slow" advTm="736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46F2-157F-4B8A-A731-B04E5041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способ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B42D-026D-4E6E-867A-332300F4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Формат блок-схем стандартизирован:</a:t>
            </a:r>
          </a:p>
          <a:p>
            <a:pPr>
              <a:defRPr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ГОСТ 19.701-90, </a:t>
            </a:r>
          </a:p>
          <a:p>
            <a:pPr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ISO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5807-85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Схемы алгоритмов, данных, программ и систем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5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88"/>
    </mc:Choice>
    <mc:Fallback xmlns="">
      <p:transition spd="slow" advTm="1058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778A-F550-4F8A-A14E-1E4835B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способ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2DC5-1BC5-499A-B753-27C62C9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5602"/>
            <a:ext cx="8185150" cy="47942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b="1" dirty="0"/>
              <a:t>4 основных правила: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Блок-схема строится сверху вниз.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В любой блок-схеме имеется только один элемент, соответствующий началу алгоритма, и один элемент, соответствующий концу алгоритма.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Должен быть хотя бы один путь из начала блок-схемы к любому элементу.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Должен быть хотя бы один путь от каждого элемента блок-схемы в конец блок-схемы.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76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96"/>
    </mc:Choice>
    <mc:Fallback xmlns="">
      <p:transition spd="slow" advTm="1431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EE09-421E-477E-A48C-014024C1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способ. Блоки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4DC1-11B0-4FDB-80D5-87C8BE22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657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Начало и конец вычислительного процесса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Блок ввода и вывода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en-US" dirty="0"/>
          </a:p>
        </p:txBody>
      </p:sp>
      <p:sp>
        <p:nvSpPr>
          <p:cNvPr id="5" name="Блок-схема: данные 3">
            <a:extLst>
              <a:ext uri="{FF2B5EF4-FFF2-40B4-BE49-F238E27FC236}">
                <a16:creationId xmlns:a16="http://schemas.microsoft.com/office/drawing/2014/main" id="{E734A13E-386A-4F87-B7F5-33B06C47A2C8}"/>
              </a:ext>
            </a:extLst>
          </p:cNvPr>
          <p:cNvSpPr/>
          <p:nvPr/>
        </p:nvSpPr>
        <p:spPr>
          <a:xfrm>
            <a:off x="3600449" y="4891883"/>
            <a:ext cx="1943100" cy="936625"/>
          </a:xfrm>
          <a:prstGeom prst="flowChartInputOutp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Блок-схема: знак завершения 3">
            <a:extLst>
              <a:ext uri="{FF2B5EF4-FFF2-40B4-BE49-F238E27FC236}">
                <a16:creationId xmlns:a16="http://schemas.microsoft.com/office/drawing/2014/main" id="{C52E4872-AADE-4039-B4F7-53DBC909634C}"/>
              </a:ext>
            </a:extLst>
          </p:cNvPr>
          <p:cNvSpPr/>
          <p:nvPr/>
        </p:nvSpPr>
        <p:spPr>
          <a:xfrm>
            <a:off x="3528220" y="2616202"/>
            <a:ext cx="2087563" cy="57626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9"/>
    </mc:Choice>
    <mc:Fallback xmlns="">
      <p:transition spd="slow" advTm="2792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5933-BC17-4D95-B76A-3DB09AD4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способ. Блоки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B132-CE1A-48A4-9DAB-1CF0424C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Вычислительный блок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Логический блок</a:t>
            </a:r>
            <a:endParaRPr lang="en-US" dirty="0"/>
          </a:p>
        </p:txBody>
      </p:sp>
      <p:sp>
        <p:nvSpPr>
          <p:cNvPr id="5" name="Блок-схема: процесс 3">
            <a:extLst>
              <a:ext uri="{FF2B5EF4-FFF2-40B4-BE49-F238E27FC236}">
                <a16:creationId xmlns:a16="http://schemas.microsoft.com/office/drawing/2014/main" id="{A017CBFB-BB13-48B7-86F0-5B615169EB95}"/>
              </a:ext>
            </a:extLst>
          </p:cNvPr>
          <p:cNvSpPr/>
          <p:nvPr/>
        </p:nvSpPr>
        <p:spPr>
          <a:xfrm>
            <a:off x="3311525" y="2349502"/>
            <a:ext cx="2520950" cy="1439863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Блок-схема: решение 3">
            <a:extLst>
              <a:ext uri="{FF2B5EF4-FFF2-40B4-BE49-F238E27FC236}">
                <a16:creationId xmlns:a16="http://schemas.microsoft.com/office/drawing/2014/main" id="{2167DE62-7EBF-4ABC-AD3A-97C6F6BD4687}"/>
              </a:ext>
            </a:extLst>
          </p:cNvPr>
          <p:cNvSpPr/>
          <p:nvPr/>
        </p:nvSpPr>
        <p:spPr>
          <a:xfrm>
            <a:off x="3384550" y="4600577"/>
            <a:ext cx="2374900" cy="1368425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B8662E-76D9-4FC5-A38D-0F4A9E8BACE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9450" y="5284788"/>
            <a:ext cx="730250" cy="639762"/>
          </a:xfrm>
          <a:prstGeom prst="bentConnector3">
            <a:avLst>
              <a:gd name="adj1" fmla="val 9939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2BC3BA-6594-49C0-A526-6E5718D5F36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672080" y="5284788"/>
            <a:ext cx="712470" cy="639762"/>
          </a:xfrm>
          <a:prstGeom prst="bentConnector3">
            <a:avLst>
              <a:gd name="adj1" fmla="val 995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E10805-A40C-47D8-B307-A9824D7E149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72000" y="4261340"/>
            <a:ext cx="0" cy="33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20"/>
    </mc:Choice>
    <mc:Fallback xmlns="">
      <p:transition spd="slow" advTm="7282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6026-DBCD-4E8E-AFF2-C9B7EF95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способ. Блоки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1FCF-91EB-49E1-A165-60C2B496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/>
              <a:t>Циклический блок</a:t>
            </a:r>
          </a:p>
          <a:p>
            <a:pPr marL="514350" indent="-514350">
              <a:buFont typeface="+mj-lt"/>
              <a:buAutoNum type="arabicPeriod" startAt="5"/>
            </a:pPr>
            <a:endParaRPr lang="ru-RU" dirty="0"/>
          </a:p>
          <a:p>
            <a:pPr marL="514350" indent="-514350">
              <a:buFont typeface="+mj-lt"/>
              <a:buAutoNum type="arabicPeriod" startAt="5"/>
            </a:pPr>
            <a:endParaRPr lang="ru-RU" dirty="0"/>
          </a:p>
          <a:p>
            <a:pPr marL="514350" indent="-514350">
              <a:buFont typeface="+mj-lt"/>
              <a:buAutoNum type="arabicPeriod" startAt="5"/>
            </a:pPr>
            <a:endParaRPr lang="ru-RU" dirty="0"/>
          </a:p>
          <a:p>
            <a:pPr marL="514350" indent="-514350">
              <a:buFont typeface="+mj-lt"/>
              <a:buAutoNum type="arabicPeriod" startAt="5"/>
            </a:pPr>
            <a:endParaRPr lang="ru-RU" dirty="0"/>
          </a:p>
          <a:p>
            <a:pPr marL="514350" indent="-514350">
              <a:buFont typeface="+mj-lt"/>
              <a:buAutoNum type="arabicPeriod" startAt="5"/>
            </a:pPr>
            <a:r>
              <a:rPr lang="ru-RU" dirty="0"/>
              <a:t>Соединитель</a:t>
            </a:r>
            <a:endParaRPr lang="en-US" dirty="0"/>
          </a:p>
        </p:txBody>
      </p:sp>
      <p:sp>
        <p:nvSpPr>
          <p:cNvPr id="5" name="Блок-схема: подготовка 3">
            <a:extLst>
              <a:ext uri="{FF2B5EF4-FFF2-40B4-BE49-F238E27FC236}">
                <a16:creationId xmlns:a16="http://schemas.microsoft.com/office/drawing/2014/main" id="{F8CC3736-4B22-4986-9CA7-5EF8BEAD8886}"/>
              </a:ext>
            </a:extLst>
          </p:cNvPr>
          <p:cNvSpPr/>
          <p:nvPr/>
        </p:nvSpPr>
        <p:spPr>
          <a:xfrm>
            <a:off x="3383758" y="2365377"/>
            <a:ext cx="2376487" cy="1368425"/>
          </a:xfrm>
          <a:prstGeom prst="flowChartPreparat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9CA8483-CF9C-4773-960F-39A81E08BBDE}"/>
              </a:ext>
            </a:extLst>
          </p:cNvPr>
          <p:cNvCxnSpPr>
            <a:stCxn id="5" idx="3"/>
          </p:cNvCxnSpPr>
          <p:nvPr/>
        </p:nvCxnSpPr>
        <p:spPr>
          <a:xfrm>
            <a:off x="5760245" y="3049588"/>
            <a:ext cx="646907" cy="6842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A7F3AD7-D02F-4B9B-92F6-C6D1B9886401}"/>
              </a:ext>
            </a:extLst>
          </p:cNvPr>
          <p:cNvCxnSpPr>
            <a:endCxn id="5" idx="1"/>
          </p:cNvCxnSpPr>
          <p:nvPr/>
        </p:nvCxnSpPr>
        <p:spPr>
          <a:xfrm flipV="1">
            <a:off x="2641600" y="3049588"/>
            <a:ext cx="742156" cy="627062"/>
          </a:xfrm>
          <a:prstGeom prst="bentConnector3">
            <a:avLst>
              <a:gd name="adj1" fmla="val 3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узел 3">
            <a:extLst>
              <a:ext uri="{FF2B5EF4-FFF2-40B4-BE49-F238E27FC236}">
                <a16:creationId xmlns:a16="http://schemas.microsoft.com/office/drawing/2014/main" id="{9D1163A6-ECAF-4D01-B5F9-6FA466F47E73}"/>
              </a:ext>
            </a:extLst>
          </p:cNvPr>
          <p:cNvSpPr/>
          <p:nvPr/>
        </p:nvSpPr>
        <p:spPr>
          <a:xfrm>
            <a:off x="4175919" y="5229227"/>
            <a:ext cx="792163" cy="79216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521900-EDC8-46A5-B22A-304E9513A533}"/>
              </a:ext>
            </a:extLst>
          </p:cNvPr>
          <p:cNvCxnSpPr>
            <a:endCxn id="5" idx="0"/>
          </p:cNvCxnSpPr>
          <p:nvPr/>
        </p:nvCxnSpPr>
        <p:spPr>
          <a:xfrm>
            <a:off x="4572000" y="2004648"/>
            <a:ext cx="0" cy="360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69"/>
    </mc:Choice>
    <mc:Fallback xmlns="">
      <p:transition spd="slow" advTm="9016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8228-CECF-4522-BF0C-8C831873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647D-4A4F-40CE-821E-78743322D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819296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ru-RU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=0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≠ 0):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Начало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Ввод данных a, b, 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Вычислить D = b2 – 4⋅a⋅c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Если D &lt; 0,  то задача не имеет решения, перейти к </a:t>
                </a:r>
                <a:r>
                  <a:rPr lang="en-US" dirty="0"/>
                  <a:t>8</a:t>
                </a: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 = (−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rad>
                    <m:r>
                      <a:rPr lang="ru-RU" i="0" dirty="0" smtClean="0">
                        <a:latin typeface="Cambria Math" panose="02040503050406030204" pitchFamily="18" charset="0"/>
                      </a:rPr>
                      <m:t>)/ (2⋅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 = (−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rad>
                    <m:r>
                      <a:rPr lang="ru-RU" i="0" dirty="0" smtClean="0">
                        <a:latin typeface="Cambria Math" panose="02040503050406030204" pitchFamily="18" charset="0"/>
                      </a:rPr>
                      <m:t>)/ (2⋅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Вывод данных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Конец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647D-4A4F-40CE-821E-78743322D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8192965" cy="4351338"/>
              </a:xfrm>
              <a:blipFill>
                <a:blip r:embed="rId2"/>
                <a:stretch>
                  <a:fillRect l="-1339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05"/>
    </mc:Choice>
    <mc:Fallback xmlns="">
      <p:transition spd="slow" advTm="10980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FC16-5B0E-4422-AADB-79430E23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419FC-C9DF-43CD-A60F-B5C615F4C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70" y="244649"/>
            <a:ext cx="5873261" cy="63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02"/>
    </mc:Choice>
    <mc:Fallback xmlns="">
      <p:transition spd="slow" advTm="1480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D39B-A02A-4640-9761-CEFBC62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E154-F645-4CE4-A7EE-1E8CF2EE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Основные структуры алгоритмов </a:t>
            </a:r>
            <a:r>
              <a:rPr lang="ru-RU" dirty="0"/>
              <a:t>– это ограниченный набор блоков и стандартных способов их соединения для выполнения типичных последовательностей действий.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Классификация алгоритмов по структуре:</a:t>
            </a:r>
          </a:p>
          <a:p>
            <a:pPr algn="just"/>
            <a:r>
              <a:rPr lang="ru-RU" dirty="0"/>
              <a:t>Линейный</a:t>
            </a:r>
          </a:p>
          <a:p>
            <a:pPr algn="just"/>
            <a:r>
              <a:rPr lang="ru-RU" dirty="0"/>
              <a:t>Разветвленный (ветвление)</a:t>
            </a:r>
          </a:p>
          <a:p>
            <a:pPr algn="just"/>
            <a:r>
              <a:rPr lang="ru-RU" dirty="0"/>
              <a:t>Циклический (повтор)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1D3A-3CCD-4DAE-94F0-253EF1D0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экзамена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EE18-DB72-487D-BABB-9FFABC3C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Экзамен в виде теста из 20 закрытых вопросов</a:t>
            </a:r>
          </a:p>
          <a:p>
            <a:pPr algn="just"/>
            <a:r>
              <a:rPr lang="ru-RU" dirty="0"/>
              <a:t>Положительная отметка 4+</a:t>
            </a:r>
          </a:p>
          <a:p>
            <a:pPr algn="just"/>
            <a:r>
              <a:rPr lang="ru-RU" dirty="0"/>
              <a:t>При отметке 7+ за тест – можно взять задачу, чтобы повысить отметку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Примеры вопросов и задач приведены в конце каждой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614890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C50E-BE68-45B1-BD96-8B68C17B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14F-E13C-4B53-8987-132FA7CB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5031"/>
            <a:ext cx="8034704" cy="48474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altLang="en-US" b="1" dirty="0">
                <a:cs typeface="Times New Roman" panose="02020603050405020304" pitchFamily="18" charset="0"/>
              </a:rPr>
              <a:t>Алгоритм линейной структуры </a:t>
            </a:r>
            <a:r>
              <a:rPr lang="ru-RU" altLang="en-US" dirty="0">
                <a:cs typeface="Times New Roman" panose="02020603050405020304" pitchFamily="18" charset="0"/>
              </a:rPr>
              <a:t>- это алгоритм, в котором направление вычислений является единственным</a:t>
            </a:r>
            <a:r>
              <a:rPr lang="ru-RU" altLang="en-US" dirty="0"/>
              <a:t>.</a:t>
            </a:r>
          </a:p>
          <a:p>
            <a:pPr algn="just"/>
            <a:endParaRPr lang="ru-RU" altLang="en-US" dirty="0">
              <a:cs typeface="Times New Roman" panose="02020603050405020304" pitchFamily="18" charset="0"/>
            </a:endParaRPr>
          </a:p>
          <a:p>
            <a:pPr algn="just"/>
            <a:r>
              <a:rPr lang="ru-RU" dirty="0"/>
              <a:t>В алгоритмах с линейной структурой каждый оператор выполняется только одни раз и выполняется весь целиком, т.е. выполняются все ее операторы.</a:t>
            </a:r>
          </a:p>
          <a:p>
            <a:pPr algn="just"/>
            <a:r>
              <a:rPr lang="ru-RU" dirty="0"/>
              <a:t>В них могут использоваться все блоки, за исключением блоков проверки условия и модификации.</a:t>
            </a:r>
            <a:endParaRPr lang="ru-RU" altLang="en-US" dirty="0"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66"/>
    </mc:Choice>
    <mc:Fallback xmlns="">
      <p:transition spd="slow" advTm="10996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E61-09FF-41A1-AB77-1FD24DF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Дано действительное число </a:t>
                </a:r>
                <a:r>
                  <a:rPr lang="en-US" dirty="0"/>
                  <a:t>a</a:t>
                </a:r>
                <a:r>
                  <a:rPr lang="ru-RU" dirty="0"/>
                  <a:t>. Не пользуясь никакими</a:t>
                </a:r>
                <a:r>
                  <a:rPr lang="en-US" dirty="0"/>
                  <a:t> </a:t>
                </a:r>
                <a:r>
                  <a:rPr lang="ru-RU" dirty="0"/>
                  <a:t>операциями, кроме умножения,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 три операции.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135" t="-2241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6C6E6EC-4BFA-42F2-96DF-C51DD7EAA5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73" y="514300"/>
            <a:ext cx="1409796" cy="58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79"/>
    </mc:Choice>
    <mc:Fallback xmlns="">
      <p:transition spd="slow" advTm="6417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C50E-BE68-45B1-BD96-8B68C17B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14F-E13C-4B53-8987-132FA7CB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9" y="1825626"/>
            <a:ext cx="8387861" cy="46672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altLang="en-US" b="1" dirty="0">
                <a:cs typeface="Times New Roman" panose="02020603050405020304" pitchFamily="18" charset="0"/>
              </a:rPr>
              <a:t>Алгоритм разветвляющейся структуры </a:t>
            </a:r>
            <a:r>
              <a:rPr lang="ru-RU" altLang="en-US" dirty="0">
                <a:cs typeface="Times New Roman" panose="02020603050405020304" pitchFamily="18" charset="0"/>
              </a:rPr>
              <a:t>- это алгоритм, в котором направление вычислений определяется некоторыми условиями</a:t>
            </a:r>
          </a:p>
          <a:p>
            <a:pPr marL="0" indent="0" algn="just">
              <a:buNone/>
            </a:pPr>
            <a:endParaRPr lang="ru-RU" altLang="en-US" dirty="0">
              <a:cs typeface="Times New Roman" panose="02020603050405020304" pitchFamily="18" charset="0"/>
            </a:endParaRPr>
          </a:p>
          <a:p>
            <a:pPr algn="just"/>
            <a:r>
              <a:rPr lang="ru-RU" altLang="en-US" dirty="0">
                <a:cs typeface="Times New Roman" panose="02020603050405020304" pitchFamily="18" charset="0"/>
              </a:rPr>
              <a:t>Каждое возможное направление вычислений называется ветвью. </a:t>
            </a:r>
          </a:p>
          <a:p>
            <a:pPr algn="just"/>
            <a:r>
              <a:rPr lang="ru-RU" altLang="en-US" dirty="0">
                <a:cs typeface="Times New Roman" panose="02020603050405020304" pitchFamily="18" charset="0"/>
              </a:rPr>
              <a:t>Каждая из ветвей ведет к общему выходу, так что работа алгоритма будет продолжаться независимо от того, какой путь будет выбран. </a:t>
            </a:r>
          </a:p>
          <a:p>
            <a:pPr algn="just"/>
            <a:r>
              <a:rPr lang="ru-RU" altLang="en-US" dirty="0">
                <a:cs typeface="Times New Roman" panose="02020603050405020304" pitchFamily="18" charset="0"/>
              </a:rPr>
              <a:t>Структура ветвление существует в трех основных вариантах: если–то (неполная форма ветвления); если–то–иначе (полная форма ветвления); выбор.</a:t>
            </a:r>
          </a:p>
        </p:txBody>
      </p:sp>
    </p:spTree>
    <p:extLst>
      <p:ext uri="{BB962C8B-B14F-4D97-AF65-F5344CB8AC3E}">
        <p14:creationId xmlns:p14="http://schemas.microsoft.com/office/powerpoint/2010/main" val="2324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09"/>
    </mc:Choice>
    <mc:Fallback xmlns="">
      <p:transition spd="slow" advTm="19520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E61-09FF-41A1-AB77-1FD24DF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9971" y="1825625"/>
                <a:ext cx="3704493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Вычислить значение функции </a:t>
                </a:r>
                <a:r>
                  <a:rPr lang="en-US" dirty="0"/>
                  <a:t>Z </a:t>
                </a:r>
                <a:r>
                  <a:rPr lang="ru-RU" dirty="0"/>
                  <a:t>по значению </a:t>
                </a:r>
                <a:r>
                  <a:rPr lang="en-US" dirty="0"/>
                  <a:t>x.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9971" y="1825625"/>
                <a:ext cx="3704493" cy="4351338"/>
              </a:xfrm>
              <a:blipFill>
                <a:blip r:embed="rId2"/>
                <a:stretch>
                  <a:fillRect l="-3460" t="-2241" r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5F36CF6E-70C0-46CE-A523-B1F1DA319F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93" y="1271955"/>
            <a:ext cx="4757309" cy="54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85"/>
    </mc:Choice>
    <mc:Fallback xmlns="">
      <p:transition spd="slow" advTm="9908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FEAC-A284-411B-A45E-CDAB3B13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E478CA2-87C3-46AF-BDCC-D9BD70B6AD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2" y="261992"/>
            <a:ext cx="7176182" cy="64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2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7FFB-E3F4-44F9-86BC-69F8077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988C8-7EFC-4130-AF08-B81CD5292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Вывести модуль действительного числа </a:t>
            </a:r>
            <a:r>
              <a:rPr lang="en-US" dirty="0"/>
              <a:t>x.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76B591-398E-4F46-90E0-A4196BFC98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170" y="877226"/>
            <a:ext cx="2553030" cy="52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5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C50E-BE68-45B1-BD96-8B68C17B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14F-E13C-4B53-8987-132FA7CB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en-US" sz="3200" b="1" dirty="0">
                <a:cs typeface="Times New Roman" panose="02020603050405020304" pitchFamily="18" charset="0"/>
              </a:rPr>
              <a:t>Алгоритм циклической структуры </a:t>
            </a:r>
            <a:r>
              <a:rPr lang="ru-RU" altLang="en-US" sz="3200" dirty="0">
                <a:cs typeface="Times New Roman" panose="02020603050405020304" pitchFamily="18" charset="0"/>
              </a:rPr>
              <a:t>- это алгоритм, в котором отдельные участки вычислений выполняются многократно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Циклические алгоритмы позволяют существенно сократить объем программы за счет многократного выполнения группы повторяющихся вычислений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411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13"/>
    </mc:Choice>
    <mc:Fallback xmlns="">
      <p:transition spd="slow" advTm="6171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60785C-D8F1-4032-B071-22ECB616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Циклы: основные понятия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6CCF55-E23D-40CD-A8E6-35DBCD70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1825626"/>
            <a:ext cx="8440614" cy="46672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Цикл</a:t>
            </a:r>
            <a:r>
              <a:rPr lang="ru-RU" dirty="0"/>
              <a:t> – совокупность действий алгоритма, связанная с повторением.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Тело цикла </a:t>
            </a:r>
            <a:r>
              <a:rPr lang="ru-RU" dirty="0"/>
              <a:t>– многократно повторяющиеся действия алгоритма.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Параметр цикла </a:t>
            </a:r>
            <a:r>
              <a:rPr lang="ru-RU" dirty="0"/>
              <a:t>– величина, с изменением которой связано многократное выполнение цикла.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Условие</a:t>
            </a:r>
            <a:r>
              <a:rPr lang="ru-RU" dirty="0"/>
              <a:t> цикла – это некоторое утверждение, которое обязательно принимает одно из значений: истина или ложь.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spd="slow" advTm="103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BFF3-36B2-4F76-8946-C9085173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2BC5-5607-47EE-A951-C8EEFFA6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6415"/>
            <a:ext cx="8335108" cy="4929554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en-US" dirty="0"/>
              <a:t>Для организации цикла необходимо выполнить следующие действия: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ru-RU" altLang="en-US" dirty="0"/>
              <a:t>Перед началом цикла задать начальные значения параметров (переменных, используемых в логическом выражении, отвечающем за продолжение или завершение цикла;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ru-RU" altLang="en-US" dirty="0"/>
              <a:t>Внутри цикла изменять переменную (или переменные), которая сменит значение логического выражения, за счет которого продолжается цикл, на противоположное;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ru-RU" altLang="en-US" dirty="0"/>
              <a:t>Вычислять логическое выражение – проверять условие продолжения или окончания цикла;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ru-RU" altLang="en-US" dirty="0"/>
              <a:t>Управлять циклом, т.е. переходить к его началу, если он не закончен, или выходить из цикла в противном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38304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"/>
    </mc:Choice>
    <mc:Fallback xmlns="">
      <p:transition spd="slow" advTm="352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F71-2E03-434C-97BD-8766BAA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циклов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1532-E9BD-45DA-8618-B65D96EB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Простые</a:t>
            </a:r>
            <a:r>
              <a:rPr lang="ru-RU" dirty="0"/>
              <a:t> – циклы, не содержащие внутри себя другие циклы</a:t>
            </a:r>
          </a:p>
          <a:p>
            <a:r>
              <a:rPr lang="ru-RU" b="1" dirty="0"/>
              <a:t>Сложные</a:t>
            </a:r>
            <a:r>
              <a:rPr lang="ru-RU" dirty="0"/>
              <a:t> - циклы, содержащие внутри себя другие циклы</a:t>
            </a:r>
          </a:p>
          <a:p>
            <a:r>
              <a:rPr lang="ru-RU" b="1" dirty="0"/>
              <a:t>Вложенные (внутренние) </a:t>
            </a:r>
            <a:r>
              <a:rPr lang="ru-RU" dirty="0"/>
              <a:t>– циклы, входящие в состав других циклов (цикл в цикле)</a:t>
            </a:r>
          </a:p>
          <a:p>
            <a:r>
              <a:rPr lang="ru-RU" b="1" dirty="0"/>
              <a:t>Внешние</a:t>
            </a:r>
            <a:r>
              <a:rPr lang="ru-RU" dirty="0"/>
              <a:t> – циклы, не являющиеся составной частью других циклов, но содержащие в своем составе внутренние циклы.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6"/>
    </mc:Choice>
    <mc:Fallback xmlns="">
      <p:transition spd="slow" advTm="575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F941-34BB-470D-9B3A-B0BE2045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BBD89-E0A4-41FB-A41E-DC8BEF0AD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160" y="1825625"/>
            <a:ext cx="4297680" cy="4351338"/>
          </a:xfrm>
        </p:spPr>
        <p:txBody>
          <a:bodyPr/>
          <a:lstStyle/>
          <a:p>
            <a:pPr algn="just"/>
            <a:r>
              <a:rPr lang="ru-RU" dirty="0"/>
              <a:t>Посещаемость занятий (ЛР + лекции)</a:t>
            </a:r>
          </a:p>
          <a:p>
            <a:pPr algn="just"/>
            <a:r>
              <a:rPr lang="ru-RU" dirty="0"/>
              <a:t>Сдача лабораторных работ, оценки</a:t>
            </a:r>
          </a:p>
          <a:p>
            <a:pPr algn="just"/>
            <a:r>
              <a:rPr lang="ru-RU" dirty="0"/>
              <a:t>Отзывы преподавателей по практике (усвоение информации, качество выполнения работ)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F6476A-00D9-45F1-B08A-027A54151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7182" y="1825625"/>
            <a:ext cx="3490135" cy="4351338"/>
          </a:xfrm>
        </p:spPr>
      </p:pic>
    </p:spTree>
    <p:extLst>
      <p:ext uri="{BB962C8B-B14F-4D97-AF65-F5344CB8AC3E}">
        <p14:creationId xmlns:p14="http://schemas.microsoft.com/office/powerpoint/2010/main" val="1807170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E9E3-8F83-45CA-920D-9F45D5D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циклов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5D3A-9E04-4250-84A6-60555790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зависимости от месторасположения условия выполнения цикла:</a:t>
            </a:r>
          </a:p>
          <a:p>
            <a:r>
              <a:rPr lang="ru-RU" dirty="0"/>
              <a:t>циклы с предусловием (ПОКА)</a:t>
            </a:r>
          </a:p>
          <a:p>
            <a:r>
              <a:rPr lang="ru-RU" dirty="0"/>
              <a:t>циклы с постусловием (ДО)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соответствии с видом условия выполнения:</a:t>
            </a:r>
          </a:p>
          <a:p>
            <a:r>
              <a:rPr lang="ru-RU" dirty="0"/>
              <a:t>циклы с параметром</a:t>
            </a:r>
          </a:p>
          <a:p>
            <a:r>
              <a:rPr lang="ru-RU" dirty="0"/>
              <a:t>итерационные циклы</a:t>
            </a:r>
          </a:p>
        </p:txBody>
      </p:sp>
    </p:spTree>
    <p:extLst>
      <p:ext uri="{BB962C8B-B14F-4D97-AF65-F5344CB8AC3E}">
        <p14:creationId xmlns:p14="http://schemas.microsoft.com/office/powerpoint/2010/main" val="381562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"/>
    </mc:Choice>
    <mc:Fallback xmlns="">
      <p:transition spd="slow" advTm="627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010C-2FA5-4454-AEE4-3A4312B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структура «ДО»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1B82865-A738-46FC-A6B0-1D74191D87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8" y="1825626"/>
            <a:ext cx="4048151" cy="47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62D25C-317C-427B-BCC5-3A954D60F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6672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Повторять до тех пор, пока не будет выполнено условие.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Особенность этого цикла состоит в том, что он выполняется хотя бы один раз, так как первая проверка условия происходит после того, как тело цикла выполнено.</a:t>
            </a:r>
          </a:p>
        </p:txBody>
      </p:sp>
    </p:spTree>
    <p:extLst>
      <p:ext uri="{BB962C8B-B14F-4D97-AF65-F5344CB8AC3E}">
        <p14:creationId xmlns:p14="http://schemas.microsoft.com/office/powerpoint/2010/main" val="1426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75"/>
    </mc:Choice>
    <mc:Fallback xmlns="">
      <p:transition spd="slow" advTm="103475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E61-09FF-41A1-AB77-1FD24DF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Дано </a:t>
                </a:r>
                <a:r>
                  <a:rPr lang="en-US" dirty="0"/>
                  <a:t>X&gt;1. </a:t>
                </a:r>
                <a:r>
                  <a:rPr lang="ru-RU" dirty="0"/>
                  <a:t>Вычислить и вывести степени </a:t>
                </a:r>
                <a:r>
                  <a:rPr lang="en-US" dirty="0"/>
                  <a:t>X</a:t>
                </a:r>
                <a:r>
                  <a:rPr lang="ru-RU" dirty="0"/>
                  <a:t> до тех пор, пока вычисленное значение не станет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C383E-6262-4E28-8B9B-A65129D15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135" t="-2241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D7F1279C-5E8C-4DF6-B012-0FC1F7731A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63" y="296771"/>
            <a:ext cx="2975098" cy="636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39"/>
    </mc:Choice>
    <mc:Fallback xmlns="">
      <p:transition spd="slow" advTm="109639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5E0D-3F7D-45C3-856B-5A69B99C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структура «ПОКА»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E06D-4605-421F-A41D-B562BF8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72171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Повторять до тех пор, пока выполняется условие.</a:t>
            </a:r>
          </a:p>
          <a:p>
            <a:pPr marL="0" indent="0" algn="just">
              <a:buNone/>
            </a:pPr>
            <a:r>
              <a:rPr lang="ru-RU" dirty="0"/>
              <a:t>Отличается от цикла «ДО» тем, что здесь проверка условия проводится до выполнения тела цикла.</a:t>
            </a:r>
          </a:p>
          <a:p>
            <a:pPr marL="0" indent="0" algn="just">
              <a:buNone/>
            </a:pPr>
            <a:r>
              <a:rPr lang="ru-RU" dirty="0"/>
              <a:t>Если при первой проверке условие выхода из цикла выполняется, то тело цикла не выполнится ни разу.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385BE3-23B1-423B-9498-14D90E545C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05" y="1486409"/>
            <a:ext cx="3678210" cy="50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77"/>
    </mc:Choice>
    <mc:Fallback xmlns="">
      <p:transition spd="slow" advTm="46477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E61-09FF-41A1-AB77-1FD24DF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383E-6262-4E28-8B9B-A65129D15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Дано </a:t>
            </a:r>
            <a:r>
              <a:rPr lang="en-US" dirty="0"/>
              <a:t>X.</a:t>
            </a:r>
            <a:r>
              <a:rPr lang="ru-RU" dirty="0"/>
              <a:t> Надо делить его пополам до тех пор, пока </a:t>
            </a:r>
            <a:r>
              <a:rPr lang="en-US" dirty="0"/>
              <a:t>X </a:t>
            </a:r>
            <a:r>
              <a:rPr lang="ru-RU" dirty="0"/>
              <a:t>будет больше 0.1.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627F8D2-EA7F-47C2-BCBF-1854EE28EF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89" y="581872"/>
            <a:ext cx="2748551" cy="56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36"/>
    </mc:Choice>
    <mc:Fallback xmlns="">
      <p:transition spd="slow" advTm="67736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9C04-8F24-4CB1-9758-1930C084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структура «ДЛЯ»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EBF0-929C-42E8-80D6-4960D82D5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660" y="1825624"/>
            <a:ext cx="4797670" cy="47979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В блоке «модификация» объединяются несколько блоков: подготовка цикла, проверка окончания, изменение параметра цикла.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/>
              <a:t>i</a:t>
            </a:r>
            <a:r>
              <a:rPr lang="ru-RU" sz="2400" dirty="0"/>
              <a:t> – параметр цикла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a – </a:t>
            </a:r>
            <a:r>
              <a:rPr lang="ru-RU" sz="2400" dirty="0"/>
              <a:t>начальное значение параметра цикла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b – </a:t>
            </a:r>
            <a:r>
              <a:rPr lang="ru-RU" sz="2400" dirty="0"/>
              <a:t>конечное значение параметра цикла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h </a:t>
            </a:r>
            <a:r>
              <a:rPr lang="ru-RU" sz="2400" dirty="0"/>
              <a:t>– шаг изменения параметра цикла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D72F4D-56E7-47A1-8AFD-0DDBEE3564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0" y="1825625"/>
            <a:ext cx="38150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"/>
    </mc:Choice>
    <mc:Fallback xmlns="">
      <p:transition spd="slow" advTm="160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1E61-09FF-41A1-AB77-1FD24DF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383E-6262-4E28-8B9B-A65129D15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Вычислить сумму всех целых чисел от 1 до </a:t>
            </a:r>
            <a:r>
              <a:rPr lang="en-US" dirty="0"/>
              <a:t>N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16877C-6CE9-4248-9901-15CD6A933A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54" y="202556"/>
            <a:ext cx="2775563" cy="64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1"/>
    </mc:Choice>
    <mc:Fallback xmlns="">
      <p:transition spd="slow" advTm="403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C3926-5507-43D6-A913-44799C97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Величины в алгоритмах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127E3-DE4B-41DF-9A97-0B7F36F4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алгоритмах для данных используются специальные символические обозначения, которые аналогичны обозначениям в математике, представляют имена величин или их </a:t>
            </a:r>
            <a:r>
              <a:rPr lang="ru-RU" b="1" dirty="0"/>
              <a:t>идентификаторы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Типы данных</a:t>
            </a:r>
            <a:r>
              <a:rPr lang="ru-RU" dirty="0"/>
              <a:t>: целые, вещественные, логические, текстовые (символьные)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2722920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C3926-5507-43D6-A913-44799C97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Величины в алгоритмах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127E3-DE4B-41DF-9A97-0B7F36F4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алгоритмах и программах используются два вида величин: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Константа</a:t>
            </a:r>
            <a:r>
              <a:rPr lang="ru-RU" dirty="0"/>
              <a:t> – это величина, значение которой не изменяется в процессе выполнения алгоритма и программы.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Переменная</a:t>
            </a:r>
            <a:r>
              <a:rPr lang="ru-RU" dirty="0"/>
              <a:t> – это величина, значение которой изменяется в процессе выполнения алгоритма 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971508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1C5-177E-4DD1-A7F6-227132C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Величины в алгоритмах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97A3-5AC3-4278-9F95-63447C6A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Используются простые и индексные переменные (переменные с индексом). Переменная с индексом – это элемент некоторой заданной последовательности значений, которые называются </a:t>
            </a:r>
            <a:r>
              <a:rPr lang="ru-RU" b="1" dirty="0"/>
              <a:t>массивом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Массивом</a:t>
            </a:r>
            <a:r>
              <a:rPr lang="ru-RU" dirty="0"/>
              <a:t> называется совокупность однотипных данных, связанных общим именем.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AF95-C4A2-410B-A734-219A26BE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в университете</a:t>
            </a:r>
            <a:endParaRPr lang="en-US" dirty="0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154AD9FD-C34B-4A89-9178-023BBC1C4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56" y="1805450"/>
            <a:ext cx="6520888" cy="32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26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1C5-177E-4DD1-A7F6-227132C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Величины в алгоритмах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97A3-5AC3-4278-9F95-63447C6A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Массив может быть одномерным (вектор), количество индексов – один; двумерным, количество индексов – два и т.д. (матрицы).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Количество индексов определяет размерность массива.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Обращение к элементам массива: </a:t>
            </a:r>
            <a:r>
              <a:rPr lang="en-US" dirty="0"/>
              <a:t>X(1</a:t>
            </a:r>
            <a:r>
              <a:rPr lang="en-US"/>
              <a:t>), </a:t>
            </a:r>
            <a:r>
              <a:rPr lang="en-US" dirty="0"/>
              <a:t>Y</a:t>
            </a:r>
            <a:r>
              <a:rPr lang="en-US"/>
              <a:t>(</a:t>
            </a:r>
            <a:r>
              <a:rPr lang="en-US" dirty="0"/>
              <a:t>2)(</a:t>
            </a:r>
            <a:r>
              <a:rPr lang="en-US"/>
              <a:t>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5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1C5-177E-4DD1-A7F6-227132C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Величины в алгоритмах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97A3-5AC3-4278-9F95-63447C6A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Основными характеристиками массива являются:</a:t>
            </a:r>
          </a:p>
          <a:p>
            <a:pPr marL="0" indent="0" algn="just">
              <a:buNone/>
            </a:pPr>
            <a:r>
              <a:rPr lang="ru-RU" dirty="0"/>
              <a:t>– имя массива;</a:t>
            </a:r>
          </a:p>
          <a:p>
            <a:pPr marL="0" indent="0" algn="just">
              <a:buNone/>
            </a:pPr>
            <a:r>
              <a:rPr lang="ru-RU" dirty="0"/>
              <a:t>– тип элементов массива;</a:t>
            </a:r>
          </a:p>
          <a:p>
            <a:pPr marL="0" indent="0" algn="just">
              <a:buNone/>
            </a:pPr>
            <a:r>
              <a:rPr lang="ru-RU" dirty="0"/>
              <a:t>– размерность, равная количеству индексов (измерений) массива;</a:t>
            </a:r>
          </a:p>
          <a:p>
            <a:pPr marL="0" indent="0" algn="just">
              <a:buNone/>
            </a:pPr>
            <a:r>
              <a:rPr lang="ru-RU" dirty="0"/>
              <a:t>– размер (длина) массива – количество компонентов.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D7A2-3E60-4AA6-A259-F8606D5F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прошлого потока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A2F306-24A7-42AA-A9DF-48020E311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4" y="1559560"/>
            <a:ext cx="8941892" cy="3823624"/>
          </a:xfr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D1179E-7A78-4148-8026-2ED3D3D24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358548"/>
              </p:ext>
            </p:extLst>
          </p:nvPr>
        </p:nvGraphicFramePr>
        <p:xfrm>
          <a:off x="7693025" y="5521325"/>
          <a:ext cx="14509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51520" imgH="1337400" progId="Paint.Picture.1">
                  <p:embed/>
                </p:oleObj>
              </mc:Choice>
              <mc:Fallback>
                <p:oleObj name="Bitmap Image" r:id="rId3" imgW="1451520" imgH="1337400" progId="Paint.Picture.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5D1179E-7A78-4148-8026-2ED3D3D24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3025" y="5521325"/>
                        <a:ext cx="14509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4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1F0E-3BE9-4406-AC80-907EA6BE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алгоритмизации 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1660-8F96-43E4-855D-1A628A1C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43103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О чем этот курс:</a:t>
            </a:r>
          </a:p>
          <a:p>
            <a:r>
              <a:rPr lang="ru-RU" dirty="0"/>
              <a:t>Введение в алгоритмизацию</a:t>
            </a:r>
          </a:p>
          <a:p>
            <a:r>
              <a:rPr lang="ru-RU" dirty="0"/>
              <a:t>Базовые алгоритмы (сортировка, поиск и т.п.)</a:t>
            </a:r>
          </a:p>
          <a:p>
            <a:r>
              <a:rPr lang="ru-RU" dirty="0"/>
              <a:t>Основные возможности </a:t>
            </a:r>
            <a:r>
              <a:rPr lang="en-US" dirty="0"/>
              <a:t>C++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Чего не будет (но это не точно):</a:t>
            </a:r>
          </a:p>
          <a:p>
            <a:r>
              <a:rPr lang="ru-RU" dirty="0"/>
              <a:t>Нюансов </a:t>
            </a:r>
            <a:r>
              <a:rPr lang="en-US" dirty="0"/>
              <a:t>C++</a:t>
            </a:r>
          </a:p>
          <a:p>
            <a:r>
              <a:rPr lang="ru-RU" dirty="0"/>
              <a:t>Специализированных алгоритмов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4F312-F79A-47EC-A50B-C908F7B44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4638" y="1825625"/>
            <a:ext cx="3410903" cy="4351338"/>
          </a:xfrm>
        </p:spPr>
      </p:pic>
    </p:spTree>
    <p:extLst>
      <p:ext uri="{BB962C8B-B14F-4D97-AF65-F5344CB8AC3E}">
        <p14:creationId xmlns:p14="http://schemas.microsoft.com/office/powerpoint/2010/main" val="38852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1B40-59E0-4624-9B9D-3B486BD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этого семестра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E664-3796-4CAF-829C-EA195105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Общие сведения об алгоритмах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Основные элементы языка </a:t>
            </a:r>
            <a:r>
              <a:rPr lang="en-US" dirty="0"/>
              <a:t>C++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Сложные типы данных (массивы)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Распределения памяти, указатели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Алгоритмы поиска и сортировки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со строками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23"/>
    </mc:Choice>
    <mc:Fallback xmlns="">
      <p:transition spd="slow" advTm="16912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2711</Words>
  <Application>Microsoft Office PowerPoint</Application>
  <PresentationFormat>On-screen Show (4:3)</PresentationFormat>
  <Paragraphs>359</Paragraphs>
  <Slides>61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(Headings)</vt:lpstr>
      <vt:lpstr>Calibri Light</vt:lpstr>
      <vt:lpstr>Cambria Math</vt:lpstr>
      <vt:lpstr>Times New Roman</vt:lpstr>
      <vt:lpstr>Office Theme</vt:lpstr>
      <vt:lpstr>Paintbrush Picture</vt:lpstr>
      <vt:lpstr>Основы алгоритмизации и программирования</vt:lpstr>
      <vt:lpstr>Обо мне</vt:lpstr>
      <vt:lpstr>Организационные моменты</vt:lpstr>
      <vt:lpstr>Формат экзамена</vt:lpstr>
      <vt:lpstr>Автоматы</vt:lpstr>
      <vt:lpstr>Обучение в университете</vt:lpstr>
      <vt:lpstr>Оценки прошлого потока</vt:lpstr>
      <vt:lpstr>Основы алгоритмизации и программирования</vt:lpstr>
      <vt:lpstr>Программа этого семестра</vt:lpstr>
      <vt:lpstr>Литература</vt:lpstr>
      <vt:lpstr>Содержание лекции</vt:lpstr>
      <vt:lpstr>Этапы решения задач на ЭВМ</vt:lpstr>
      <vt:lpstr>Постановка задачи</vt:lpstr>
      <vt:lpstr>Формализация</vt:lpstr>
      <vt:lpstr>Выбор метода решения. Разработка алгоритма</vt:lpstr>
      <vt:lpstr>Составление программы</vt:lpstr>
      <vt:lpstr>Вычисление и обработка результатов</vt:lpstr>
      <vt:lpstr>Что такое алгоритм?</vt:lpstr>
      <vt:lpstr>Что такое алгоритм?</vt:lpstr>
      <vt:lpstr>Свойства алгоритмов</vt:lpstr>
      <vt:lpstr>Алгоритмы</vt:lpstr>
      <vt:lpstr>Пример задачи</vt:lpstr>
      <vt:lpstr>Пример задачи</vt:lpstr>
      <vt:lpstr>Пример задачи</vt:lpstr>
      <vt:lpstr>Способы представления алгоритмов</vt:lpstr>
      <vt:lpstr>Словесное описание</vt:lpstr>
      <vt:lpstr>Словесное описание: пример</vt:lpstr>
      <vt:lpstr>Недостатки</vt:lpstr>
      <vt:lpstr>Псевдокод</vt:lpstr>
      <vt:lpstr>Пример</vt:lpstr>
      <vt:lpstr>Графический способ</vt:lpstr>
      <vt:lpstr>Графический способ</vt:lpstr>
      <vt:lpstr>Графический способ</vt:lpstr>
      <vt:lpstr>Графический способ. Блоки</vt:lpstr>
      <vt:lpstr>Графический способ. Блоки</vt:lpstr>
      <vt:lpstr>Графический способ. Блоки</vt:lpstr>
      <vt:lpstr>Пример</vt:lpstr>
      <vt:lpstr>Пример</vt:lpstr>
      <vt:lpstr>Основные структуры алгоритмов</vt:lpstr>
      <vt:lpstr>Виды алгоритмов</vt:lpstr>
      <vt:lpstr>Пример</vt:lpstr>
      <vt:lpstr>Виды алгоритмов</vt:lpstr>
      <vt:lpstr>Пример</vt:lpstr>
      <vt:lpstr>Пример</vt:lpstr>
      <vt:lpstr>Пример</vt:lpstr>
      <vt:lpstr>Виды алгоритмов</vt:lpstr>
      <vt:lpstr>Циклы: основные понятия</vt:lpstr>
      <vt:lpstr>Циклы</vt:lpstr>
      <vt:lpstr>Классификация циклов</vt:lpstr>
      <vt:lpstr>Классификация циклов</vt:lpstr>
      <vt:lpstr>Циклическая структура «ДО»</vt:lpstr>
      <vt:lpstr>Пример</vt:lpstr>
      <vt:lpstr>Циклическая структура «ПОКА»</vt:lpstr>
      <vt:lpstr>Пример</vt:lpstr>
      <vt:lpstr>Циклическая структура «ДЛЯ»</vt:lpstr>
      <vt:lpstr>Пример</vt:lpstr>
      <vt:lpstr>Величины в алгоритмах</vt:lpstr>
      <vt:lpstr>Величины в алгоритмах</vt:lpstr>
      <vt:lpstr>Величины в алгоритмах</vt:lpstr>
      <vt:lpstr>Величины в алгоритмах</vt:lpstr>
      <vt:lpstr>Величины в алгоритмах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</cp:revision>
  <dcterms:created xsi:type="dcterms:W3CDTF">2020-08-31T07:28:24Z</dcterms:created>
  <dcterms:modified xsi:type="dcterms:W3CDTF">2021-09-01T04:33:37Z</dcterms:modified>
</cp:coreProperties>
</file>