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256" r:id="rId2"/>
    <p:sldId id="611" r:id="rId3"/>
    <p:sldId id="260" r:id="rId4"/>
    <p:sldId id="577" r:id="rId5"/>
    <p:sldId id="578" r:id="rId6"/>
    <p:sldId id="579" r:id="rId7"/>
    <p:sldId id="580" r:id="rId8"/>
    <p:sldId id="581" r:id="rId9"/>
    <p:sldId id="590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91" r:id="rId18"/>
    <p:sldId id="592" r:id="rId19"/>
    <p:sldId id="593" r:id="rId20"/>
    <p:sldId id="594" r:id="rId21"/>
    <p:sldId id="589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7" r:id="rId30"/>
    <p:sldId id="602" r:id="rId31"/>
    <p:sldId id="604" r:id="rId32"/>
    <p:sldId id="608" r:id="rId33"/>
    <p:sldId id="603" r:id="rId34"/>
    <p:sldId id="605" r:id="rId35"/>
    <p:sldId id="606" r:id="rId36"/>
    <p:sldId id="609" r:id="rId37"/>
    <p:sldId id="610" r:id="rId38"/>
    <p:sldId id="576" r:id="rId39"/>
    <p:sldId id="500" r:id="rId40"/>
    <p:sldId id="43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6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867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2EBCEF07-940A-4961-A9C0-07C4D39FFE55}"/>
    <pc:docChg chg="modSld">
      <pc:chgData name="Alexander Pashuk" userId="7f413f452a2dee94" providerId="LiveId" clId="{2EBCEF07-940A-4961-A9C0-07C4D39FFE55}" dt="2020-11-23T12:38:01.065" v="0" actId="123"/>
      <pc:docMkLst>
        <pc:docMk/>
      </pc:docMkLst>
      <pc:sldChg chg="modSp mod">
        <pc:chgData name="Alexander Pashuk" userId="7f413f452a2dee94" providerId="LiveId" clId="{2EBCEF07-940A-4961-A9C0-07C4D39FFE55}" dt="2020-11-23T12:38:01.065" v="0" actId="123"/>
        <pc:sldMkLst>
          <pc:docMk/>
          <pc:sldMk cId="119390524" sldId="599"/>
        </pc:sldMkLst>
        <pc:spChg chg="mod">
          <ac:chgData name="Alexander Pashuk" userId="7f413f452a2dee94" providerId="LiveId" clId="{2EBCEF07-940A-4961-A9C0-07C4D39FFE55}" dt="2020-11-23T12:38:01.065" v="0" actId="123"/>
          <ac:spMkLst>
            <pc:docMk/>
            <pc:sldMk cId="119390524" sldId="599"/>
            <ac:spMk id="3" creationId="{4629A07A-A1B5-48AD-AEE5-17262C75E79A}"/>
          </ac:spMkLst>
        </pc:spChg>
      </pc:sldChg>
    </pc:docChg>
  </pc:docChgLst>
  <pc:docChgLst>
    <pc:chgData name="Alexander Pashuk" userId="7f413f452a2dee94" providerId="LiveId" clId="{1A7AF0DD-11A3-4A9A-AB67-705F471F9EE8}"/>
    <pc:docChg chg="undo redo custSel addSld delSld modSld sldOrd">
      <pc:chgData name="Alexander Pashuk" userId="7f413f452a2dee94" providerId="LiveId" clId="{1A7AF0DD-11A3-4A9A-AB67-705F471F9EE8}" dt="2020-10-25T16:03:27.341" v="1494" actId="2711"/>
      <pc:docMkLst>
        <pc:docMk/>
      </pc:docMkLst>
      <pc:sldChg chg="modSp mod">
        <pc:chgData name="Alexander Pashuk" userId="7f413f452a2dee94" providerId="LiveId" clId="{1A7AF0DD-11A3-4A9A-AB67-705F471F9EE8}" dt="2020-10-25T16:03:27.341" v="1494" actId="2711"/>
        <pc:sldMkLst>
          <pc:docMk/>
          <pc:sldMk cId="92740623" sldId="433"/>
        </pc:sldMkLst>
        <pc:spChg chg="mod">
          <ac:chgData name="Alexander Pashuk" userId="7f413f452a2dee94" providerId="LiveId" clId="{1A7AF0DD-11A3-4A9A-AB67-705F471F9EE8}" dt="2020-10-25T16:03:27.341" v="1494" actId="2711"/>
          <ac:spMkLst>
            <pc:docMk/>
            <pc:sldMk cId="92740623" sldId="433"/>
            <ac:spMk id="4" creationId="{2E6AEDD6-9D3F-4CCC-B181-A8A88F2CD1A3}"/>
          </ac:spMkLst>
        </pc:spChg>
      </pc:sldChg>
      <pc:sldChg chg="ord">
        <pc:chgData name="Alexander Pashuk" userId="7f413f452a2dee94" providerId="LiveId" clId="{1A7AF0DD-11A3-4A9A-AB67-705F471F9EE8}" dt="2020-10-25T15:41:21.721" v="1018"/>
        <pc:sldMkLst>
          <pc:docMk/>
          <pc:sldMk cId="525765385" sldId="474"/>
        </pc:sldMkLst>
      </pc:sldChg>
      <pc:sldChg chg="ord">
        <pc:chgData name="Alexander Pashuk" userId="7f413f452a2dee94" providerId="LiveId" clId="{1A7AF0DD-11A3-4A9A-AB67-705F471F9EE8}" dt="2020-10-25T15:41:13.943" v="1014"/>
        <pc:sldMkLst>
          <pc:docMk/>
          <pc:sldMk cId="4208093617" sldId="475"/>
        </pc:sldMkLst>
      </pc:sldChg>
      <pc:sldChg chg="modSp mod">
        <pc:chgData name="Alexander Pashuk" userId="7f413f452a2dee94" providerId="LiveId" clId="{1A7AF0DD-11A3-4A9A-AB67-705F471F9EE8}" dt="2020-10-25T14:45:21.045" v="85"/>
        <pc:sldMkLst>
          <pc:docMk/>
          <pc:sldMk cId="553566710" sldId="476"/>
        </pc:sldMkLst>
        <pc:spChg chg="mod">
          <ac:chgData name="Alexander Pashuk" userId="7f413f452a2dee94" providerId="LiveId" clId="{1A7AF0DD-11A3-4A9A-AB67-705F471F9EE8}" dt="2020-10-25T14:45:21.045" v="85"/>
          <ac:spMkLst>
            <pc:docMk/>
            <pc:sldMk cId="553566710" sldId="476"/>
            <ac:spMk id="2" creationId="{84A3C273-BBF7-4614-99B2-663A65D59D0F}"/>
          </ac:spMkLst>
        </pc:spChg>
      </pc:sldChg>
      <pc:sldChg chg="modSp new mod">
        <pc:chgData name="Alexander Pashuk" userId="7f413f452a2dee94" providerId="LiveId" clId="{1A7AF0DD-11A3-4A9A-AB67-705F471F9EE8}" dt="2020-10-25T14:42:08.005" v="68" actId="27636"/>
        <pc:sldMkLst>
          <pc:docMk/>
          <pc:sldMk cId="982394564" sldId="484"/>
        </pc:sldMkLst>
        <pc:spChg chg="mod">
          <ac:chgData name="Alexander Pashuk" userId="7f413f452a2dee94" providerId="LiveId" clId="{1A7AF0DD-11A3-4A9A-AB67-705F471F9EE8}" dt="2020-10-25T14:37:36.112" v="29" actId="122"/>
          <ac:spMkLst>
            <pc:docMk/>
            <pc:sldMk cId="982394564" sldId="484"/>
            <ac:spMk id="2" creationId="{2A44A01A-CB6A-47FA-BA26-657597171A89}"/>
          </ac:spMkLst>
        </pc:spChg>
        <pc:spChg chg="mod">
          <ac:chgData name="Alexander Pashuk" userId="7f413f452a2dee94" providerId="LiveId" clId="{1A7AF0DD-11A3-4A9A-AB67-705F471F9EE8}" dt="2020-10-25T14:42:08.005" v="68" actId="27636"/>
          <ac:spMkLst>
            <pc:docMk/>
            <pc:sldMk cId="982394564" sldId="484"/>
            <ac:spMk id="3" creationId="{E7574B91-46C7-4F4B-9945-E7D609DE48CC}"/>
          </ac:spMkLst>
        </pc:spChg>
      </pc:sldChg>
      <pc:sldChg chg="modSp add mod">
        <pc:chgData name="Alexander Pashuk" userId="7f413f452a2dee94" providerId="LiveId" clId="{1A7AF0DD-11A3-4A9A-AB67-705F471F9EE8}" dt="2020-10-25T14:43:01.705" v="74" actId="20577"/>
        <pc:sldMkLst>
          <pc:docMk/>
          <pc:sldMk cId="1710457234" sldId="485"/>
        </pc:sldMkLst>
        <pc:spChg chg="mod">
          <ac:chgData name="Alexander Pashuk" userId="7f413f452a2dee94" providerId="LiveId" clId="{1A7AF0DD-11A3-4A9A-AB67-705F471F9EE8}" dt="2020-10-25T14:43:01.705" v="74" actId="20577"/>
          <ac:spMkLst>
            <pc:docMk/>
            <pc:sldMk cId="1710457234" sldId="485"/>
            <ac:spMk id="3" creationId="{E7574B91-46C7-4F4B-9945-E7D609DE48CC}"/>
          </ac:spMkLst>
        </pc:spChg>
      </pc:sldChg>
      <pc:sldChg chg="modSp new del mod ord">
        <pc:chgData name="Alexander Pashuk" userId="7f413f452a2dee94" providerId="LiveId" clId="{1A7AF0DD-11A3-4A9A-AB67-705F471F9EE8}" dt="2020-10-25T15:45:04.478" v="1072" actId="47"/>
        <pc:sldMkLst>
          <pc:docMk/>
          <pc:sldMk cId="210197031" sldId="486"/>
        </pc:sldMkLst>
        <pc:spChg chg="mod">
          <ac:chgData name="Alexander Pashuk" userId="7f413f452a2dee94" providerId="LiveId" clId="{1A7AF0DD-11A3-4A9A-AB67-705F471F9EE8}" dt="2020-10-25T15:44:40.800" v="1069" actId="20577"/>
          <ac:spMkLst>
            <pc:docMk/>
            <pc:sldMk cId="210197031" sldId="486"/>
            <ac:spMk id="2" creationId="{4034F273-EA5E-4248-AEFE-84ED57B107EC}"/>
          </ac:spMkLst>
        </pc:spChg>
        <pc:spChg chg="mod">
          <ac:chgData name="Alexander Pashuk" userId="7f413f452a2dee94" providerId="LiveId" clId="{1A7AF0DD-11A3-4A9A-AB67-705F471F9EE8}" dt="2020-10-25T15:17:12.624" v="633" actId="2711"/>
          <ac:spMkLst>
            <pc:docMk/>
            <pc:sldMk cId="210197031" sldId="486"/>
            <ac:spMk id="3" creationId="{E2CC28A1-5608-41DB-8F56-13A67DBCCDAF}"/>
          </ac:spMkLst>
        </pc:spChg>
      </pc:sldChg>
      <pc:sldChg chg="modSp new del mod">
        <pc:chgData name="Alexander Pashuk" userId="7f413f452a2dee94" providerId="LiveId" clId="{1A7AF0DD-11A3-4A9A-AB67-705F471F9EE8}" dt="2020-10-25T14:43:40.367" v="81" actId="47"/>
        <pc:sldMkLst>
          <pc:docMk/>
          <pc:sldMk cId="777859819" sldId="486"/>
        </pc:sldMkLst>
        <pc:spChg chg="mod">
          <ac:chgData name="Alexander Pashuk" userId="7f413f452a2dee94" providerId="LiveId" clId="{1A7AF0DD-11A3-4A9A-AB67-705F471F9EE8}" dt="2020-10-25T14:43:32.766" v="80" actId="20577"/>
          <ac:spMkLst>
            <pc:docMk/>
            <pc:sldMk cId="777859819" sldId="486"/>
            <ac:spMk id="2" creationId="{C9321E29-E478-4711-A7B0-55147EB2F6E8}"/>
          </ac:spMkLst>
        </pc:spChg>
      </pc:sldChg>
      <pc:sldChg chg="new del">
        <pc:chgData name="Alexander Pashuk" userId="7f413f452a2dee94" providerId="LiveId" clId="{1A7AF0DD-11A3-4A9A-AB67-705F471F9EE8}" dt="2020-10-25T14:43:41.020" v="82" actId="47"/>
        <pc:sldMkLst>
          <pc:docMk/>
          <pc:sldMk cId="1304141151" sldId="487"/>
        </pc:sldMkLst>
      </pc:sldChg>
      <pc:sldChg chg="modSp new mod">
        <pc:chgData name="Alexander Pashuk" userId="7f413f452a2dee94" providerId="LiveId" clId="{1A7AF0DD-11A3-4A9A-AB67-705F471F9EE8}" dt="2020-10-25T15:17:43.512" v="651" actId="20577"/>
        <pc:sldMkLst>
          <pc:docMk/>
          <pc:sldMk cId="3112594385" sldId="487"/>
        </pc:sldMkLst>
        <pc:spChg chg="mod">
          <ac:chgData name="Alexander Pashuk" userId="7f413f452a2dee94" providerId="LiveId" clId="{1A7AF0DD-11A3-4A9A-AB67-705F471F9EE8}" dt="2020-10-25T15:17:43.512" v="651" actId="20577"/>
          <ac:spMkLst>
            <pc:docMk/>
            <pc:sldMk cId="3112594385" sldId="487"/>
            <ac:spMk id="2" creationId="{3BC11AF4-257E-4429-87DB-ECA0D2716D3E}"/>
          </ac:spMkLst>
        </pc:spChg>
        <pc:spChg chg="mod">
          <ac:chgData name="Alexander Pashuk" userId="7f413f452a2dee94" providerId="LiveId" clId="{1A7AF0DD-11A3-4A9A-AB67-705F471F9EE8}" dt="2020-10-25T14:59:00.272" v="446" actId="20577"/>
          <ac:spMkLst>
            <pc:docMk/>
            <pc:sldMk cId="3112594385" sldId="487"/>
            <ac:spMk id="3" creationId="{07A6D25B-A500-463B-B5FC-E058D43778FA}"/>
          </ac:spMkLst>
        </pc:spChg>
      </pc:sldChg>
      <pc:sldChg chg="new del">
        <pc:chgData name="Alexander Pashuk" userId="7f413f452a2dee94" providerId="LiveId" clId="{1A7AF0DD-11A3-4A9A-AB67-705F471F9EE8}" dt="2020-10-25T14:43:41.593" v="83" actId="47"/>
        <pc:sldMkLst>
          <pc:docMk/>
          <pc:sldMk cId="2388036331" sldId="488"/>
        </pc:sldMkLst>
      </pc:sldChg>
      <pc:sldChg chg="modSp new mod">
        <pc:chgData name="Alexander Pashuk" userId="7f413f452a2dee94" providerId="LiveId" clId="{1A7AF0DD-11A3-4A9A-AB67-705F471F9EE8}" dt="2020-10-25T15:23:42.067" v="743" actId="20577"/>
        <pc:sldMkLst>
          <pc:docMk/>
          <pc:sldMk cId="3369448613" sldId="488"/>
        </pc:sldMkLst>
        <pc:spChg chg="mod">
          <ac:chgData name="Alexander Pashuk" userId="7f413f452a2dee94" providerId="LiveId" clId="{1A7AF0DD-11A3-4A9A-AB67-705F471F9EE8}" dt="2020-10-25T15:00:07.323" v="464" actId="122"/>
          <ac:spMkLst>
            <pc:docMk/>
            <pc:sldMk cId="3369448613" sldId="488"/>
            <ac:spMk id="2" creationId="{A69BCE58-40FD-4D98-8690-B1CD4ADF12D4}"/>
          </ac:spMkLst>
        </pc:spChg>
        <pc:spChg chg="mod">
          <ac:chgData name="Alexander Pashuk" userId="7f413f452a2dee94" providerId="LiveId" clId="{1A7AF0DD-11A3-4A9A-AB67-705F471F9EE8}" dt="2020-10-25T15:23:42.067" v="743" actId="20577"/>
          <ac:spMkLst>
            <pc:docMk/>
            <pc:sldMk cId="3369448613" sldId="488"/>
            <ac:spMk id="3" creationId="{12C43762-AD12-43D6-A95A-C1FCD44BB89C}"/>
          </ac:spMkLst>
        </pc:spChg>
      </pc:sldChg>
      <pc:sldChg chg="new del">
        <pc:chgData name="Alexander Pashuk" userId="7f413f452a2dee94" providerId="LiveId" clId="{1A7AF0DD-11A3-4A9A-AB67-705F471F9EE8}" dt="2020-10-25T14:43:42.014" v="84" actId="47"/>
        <pc:sldMkLst>
          <pc:docMk/>
          <pc:sldMk cId="282343923" sldId="489"/>
        </pc:sldMkLst>
      </pc:sldChg>
      <pc:sldChg chg="modSp new mod">
        <pc:chgData name="Alexander Pashuk" userId="7f413f452a2dee94" providerId="LiveId" clId="{1A7AF0DD-11A3-4A9A-AB67-705F471F9EE8}" dt="2020-10-25T15:27:38.475" v="791" actId="123"/>
        <pc:sldMkLst>
          <pc:docMk/>
          <pc:sldMk cId="1192778591" sldId="489"/>
        </pc:sldMkLst>
        <pc:spChg chg="mod">
          <ac:chgData name="Alexander Pashuk" userId="7f413f452a2dee94" providerId="LiveId" clId="{1A7AF0DD-11A3-4A9A-AB67-705F471F9EE8}" dt="2020-10-25T15:27:27.271" v="788" actId="122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A7AF0DD-11A3-4A9A-AB67-705F471F9EE8}" dt="2020-10-25T15:27:38.475" v="791" actId="123"/>
          <ac:spMkLst>
            <pc:docMk/>
            <pc:sldMk cId="1192778591" sldId="489"/>
            <ac:spMk id="3" creationId="{B14EFA40-0234-4352-A45E-0DD9FCF5DE19}"/>
          </ac:spMkLst>
        </pc:spChg>
      </pc:sldChg>
      <pc:sldChg chg="modSp new mod ord">
        <pc:chgData name="Alexander Pashuk" userId="7f413f452a2dee94" providerId="LiveId" clId="{1A7AF0DD-11A3-4A9A-AB67-705F471F9EE8}" dt="2020-10-25T15:26:23.120" v="745"/>
        <pc:sldMkLst>
          <pc:docMk/>
          <pc:sldMk cId="565240348" sldId="490"/>
        </pc:sldMkLst>
        <pc:spChg chg="mod">
          <ac:chgData name="Alexander Pashuk" userId="7f413f452a2dee94" providerId="LiveId" clId="{1A7AF0DD-11A3-4A9A-AB67-705F471F9EE8}" dt="2020-10-25T15:12:11.365" v="535" actId="122"/>
          <ac:spMkLst>
            <pc:docMk/>
            <pc:sldMk cId="565240348" sldId="490"/>
            <ac:spMk id="2" creationId="{B2EF847D-F9AA-4223-A0D1-AF447B36EA6C}"/>
          </ac:spMkLst>
        </pc:spChg>
        <pc:spChg chg="mod">
          <ac:chgData name="Alexander Pashuk" userId="7f413f452a2dee94" providerId="LiveId" clId="{1A7AF0DD-11A3-4A9A-AB67-705F471F9EE8}" dt="2020-10-25T15:12:58.679" v="610" actId="27636"/>
          <ac:spMkLst>
            <pc:docMk/>
            <pc:sldMk cId="565240348" sldId="490"/>
            <ac:spMk id="3" creationId="{F00B7D22-0730-4248-91B7-CE593ED1F08B}"/>
          </ac:spMkLst>
        </pc:spChg>
      </pc:sldChg>
      <pc:sldChg chg="modSp new mod">
        <pc:chgData name="Alexander Pashuk" userId="7f413f452a2dee94" providerId="LiveId" clId="{1A7AF0DD-11A3-4A9A-AB67-705F471F9EE8}" dt="2020-10-25T15:28:12.863" v="805" actId="123"/>
        <pc:sldMkLst>
          <pc:docMk/>
          <pc:sldMk cId="3488571536" sldId="491"/>
        </pc:sldMkLst>
        <pc:spChg chg="mod">
          <ac:chgData name="Alexander Pashuk" userId="7f413f452a2dee94" providerId="LiveId" clId="{1A7AF0DD-11A3-4A9A-AB67-705F471F9EE8}" dt="2020-10-25T15:28:01.307" v="802" actId="122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A7AF0DD-11A3-4A9A-AB67-705F471F9EE8}" dt="2020-10-25T15:28:12.863" v="805" actId="123"/>
          <ac:spMkLst>
            <pc:docMk/>
            <pc:sldMk cId="3488571536" sldId="491"/>
            <ac:spMk id="3" creationId="{4D7E55C4-944E-4B1B-BE1B-88A4C8104B48}"/>
          </ac:spMkLst>
        </pc:spChg>
      </pc:sldChg>
      <pc:sldChg chg="modSp new mod">
        <pc:chgData name="Alexander Pashuk" userId="7f413f452a2dee94" providerId="LiveId" clId="{1A7AF0DD-11A3-4A9A-AB67-705F471F9EE8}" dt="2020-10-25T15:37:17.741" v="1010" actId="20577"/>
        <pc:sldMkLst>
          <pc:docMk/>
          <pc:sldMk cId="1793634218" sldId="492"/>
        </pc:sldMkLst>
        <pc:spChg chg="mod">
          <ac:chgData name="Alexander Pashuk" userId="7f413f452a2dee94" providerId="LiveId" clId="{1A7AF0DD-11A3-4A9A-AB67-705F471F9EE8}" dt="2020-10-25T15:28:52.239" v="825" actId="122"/>
          <ac:spMkLst>
            <pc:docMk/>
            <pc:sldMk cId="1793634218" sldId="492"/>
            <ac:spMk id="2" creationId="{3D54F0FC-A030-4139-84F9-97923424835A}"/>
          </ac:spMkLst>
        </pc:spChg>
        <pc:spChg chg="mod">
          <ac:chgData name="Alexander Pashuk" userId="7f413f452a2dee94" providerId="LiveId" clId="{1A7AF0DD-11A3-4A9A-AB67-705F471F9EE8}" dt="2020-10-25T15:37:17.741" v="1010" actId="20577"/>
          <ac:spMkLst>
            <pc:docMk/>
            <pc:sldMk cId="1793634218" sldId="492"/>
            <ac:spMk id="3" creationId="{92B44829-201D-49D8-9D21-11028BFF9E13}"/>
          </ac:spMkLst>
        </pc:spChg>
      </pc:sldChg>
      <pc:sldChg chg="modSp new mod">
        <pc:chgData name="Alexander Pashuk" userId="7f413f452a2dee94" providerId="LiveId" clId="{1A7AF0DD-11A3-4A9A-AB67-705F471F9EE8}" dt="2020-10-25T15:37:13.760" v="1008" actId="20577"/>
        <pc:sldMkLst>
          <pc:docMk/>
          <pc:sldMk cId="1638499254" sldId="493"/>
        </pc:sldMkLst>
        <pc:spChg chg="mod">
          <ac:chgData name="Alexander Pashuk" userId="7f413f452a2dee94" providerId="LiveId" clId="{1A7AF0DD-11A3-4A9A-AB67-705F471F9EE8}" dt="2020-10-25T15:31:25.653" v="872" actId="122"/>
          <ac:spMkLst>
            <pc:docMk/>
            <pc:sldMk cId="1638499254" sldId="493"/>
            <ac:spMk id="2" creationId="{45632427-51E4-41F8-93B6-0848A181C542}"/>
          </ac:spMkLst>
        </pc:spChg>
        <pc:spChg chg="mod">
          <ac:chgData name="Alexander Pashuk" userId="7f413f452a2dee94" providerId="LiveId" clId="{1A7AF0DD-11A3-4A9A-AB67-705F471F9EE8}" dt="2020-10-25T15:37:13.760" v="1008" actId="20577"/>
          <ac:spMkLst>
            <pc:docMk/>
            <pc:sldMk cId="1638499254" sldId="493"/>
            <ac:spMk id="3" creationId="{BB50032B-BE86-43FE-A905-2238F525E983}"/>
          </ac:spMkLst>
        </pc:spChg>
      </pc:sldChg>
      <pc:sldChg chg="modSp new mod">
        <pc:chgData name="Alexander Pashuk" userId="7f413f452a2dee94" providerId="LiveId" clId="{1A7AF0DD-11A3-4A9A-AB67-705F471F9EE8}" dt="2020-10-25T15:46:51.266" v="1077" actId="20577"/>
        <pc:sldMkLst>
          <pc:docMk/>
          <pc:sldMk cId="2275388430" sldId="494"/>
        </pc:sldMkLst>
        <pc:spChg chg="mod">
          <ac:chgData name="Alexander Pashuk" userId="7f413f452a2dee94" providerId="LiveId" clId="{1A7AF0DD-11A3-4A9A-AB67-705F471F9EE8}" dt="2020-10-25T15:34:13.805" v="931" actId="122"/>
          <ac:spMkLst>
            <pc:docMk/>
            <pc:sldMk cId="2275388430" sldId="494"/>
            <ac:spMk id="2" creationId="{B3B0640A-9BB0-464F-A92E-66661FFAF6BE}"/>
          </ac:spMkLst>
        </pc:spChg>
        <pc:spChg chg="mod">
          <ac:chgData name="Alexander Pashuk" userId="7f413f452a2dee94" providerId="LiveId" clId="{1A7AF0DD-11A3-4A9A-AB67-705F471F9EE8}" dt="2020-10-25T15:46:51.266" v="1077" actId="20577"/>
          <ac:spMkLst>
            <pc:docMk/>
            <pc:sldMk cId="2275388430" sldId="494"/>
            <ac:spMk id="3" creationId="{13009745-ECFF-4E13-A883-517EC14A8C72}"/>
          </ac:spMkLst>
        </pc:spChg>
      </pc:sldChg>
      <pc:sldChg chg="new del">
        <pc:chgData name="Alexander Pashuk" userId="7f413f452a2dee94" providerId="LiveId" clId="{1A7AF0DD-11A3-4A9A-AB67-705F471F9EE8}" dt="2020-10-25T15:53:28.483" v="1128" actId="47"/>
        <pc:sldMkLst>
          <pc:docMk/>
          <pc:sldMk cId="1425201843" sldId="495"/>
        </pc:sldMkLst>
      </pc:sldChg>
      <pc:sldChg chg="new del">
        <pc:chgData name="Alexander Pashuk" userId="7f413f452a2dee94" providerId="LiveId" clId="{1A7AF0DD-11A3-4A9A-AB67-705F471F9EE8}" dt="2020-10-25T15:17:16.461" v="634" actId="47"/>
        <pc:sldMkLst>
          <pc:docMk/>
          <pc:sldMk cId="140150605" sldId="496"/>
        </pc:sldMkLst>
      </pc:sldChg>
      <pc:sldChg chg="modSp new add del mod">
        <pc:chgData name="Alexander Pashuk" userId="7f413f452a2dee94" providerId="LiveId" clId="{1A7AF0DD-11A3-4A9A-AB67-705F471F9EE8}" dt="2020-10-25T15:45:02.247" v="1071" actId="47"/>
        <pc:sldMkLst>
          <pc:docMk/>
          <pc:sldMk cId="4282980020" sldId="496"/>
        </pc:sldMkLst>
        <pc:spChg chg="mod">
          <ac:chgData name="Alexander Pashuk" userId="7f413f452a2dee94" providerId="LiveId" clId="{1A7AF0DD-11A3-4A9A-AB67-705F471F9EE8}" dt="2020-10-25T15:18:11.731" v="670" actId="122"/>
          <ac:spMkLst>
            <pc:docMk/>
            <pc:sldMk cId="4282980020" sldId="496"/>
            <ac:spMk id="2" creationId="{75D4A9A7-97FD-4E1F-9ACC-16CDF7B6B997}"/>
          </ac:spMkLst>
        </pc:spChg>
        <pc:spChg chg="mod">
          <ac:chgData name="Alexander Pashuk" userId="7f413f452a2dee94" providerId="LiveId" clId="{1A7AF0DD-11A3-4A9A-AB67-705F471F9EE8}" dt="2020-10-25T15:20:59.195" v="711" actId="6549"/>
          <ac:spMkLst>
            <pc:docMk/>
            <pc:sldMk cId="4282980020" sldId="496"/>
            <ac:spMk id="3" creationId="{22A0FDC1-C0C3-448A-B4F3-81F8AFC9AB39}"/>
          </ac:spMkLst>
        </pc:spChg>
      </pc:sldChg>
      <pc:sldChg chg="addSp delSp modSp add mod ord">
        <pc:chgData name="Alexander Pashuk" userId="7f413f452a2dee94" providerId="LiveId" clId="{1A7AF0DD-11A3-4A9A-AB67-705F471F9EE8}" dt="2020-10-25T15:43:28.522" v="1046" actId="2711"/>
        <pc:sldMkLst>
          <pc:docMk/>
          <pc:sldMk cId="865081007" sldId="497"/>
        </pc:sldMkLst>
        <pc:spChg chg="add del mod">
          <ac:chgData name="Alexander Pashuk" userId="7f413f452a2dee94" providerId="LiveId" clId="{1A7AF0DD-11A3-4A9A-AB67-705F471F9EE8}" dt="2020-10-25T15:43:28.522" v="1046" actId="2711"/>
          <ac:spMkLst>
            <pc:docMk/>
            <pc:sldMk cId="865081007" sldId="497"/>
            <ac:spMk id="3" creationId="{9A0CF221-5ECA-47FC-B396-42CAE99C51B4}"/>
          </ac:spMkLst>
        </pc:spChg>
        <pc:spChg chg="add del mod">
          <ac:chgData name="Alexander Pashuk" userId="7f413f452a2dee94" providerId="LiveId" clId="{1A7AF0DD-11A3-4A9A-AB67-705F471F9EE8}" dt="2020-10-25T15:41:49.756" v="1022"/>
          <ac:spMkLst>
            <pc:docMk/>
            <pc:sldMk cId="865081007" sldId="497"/>
            <ac:spMk id="4" creationId="{9D4513F7-2719-4F7B-A844-FAFC86B5E1E0}"/>
          </ac:spMkLst>
        </pc:spChg>
      </pc:sldChg>
      <pc:sldChg chg="modSp add mod">
        <pc:chgData name="Alexander Pashuk" userId="7f413f452a2dee94" providerId="LiveId" clId="{1A7AF0DD-11A3-4A9A-AB67-705F471F9EE8}" dt="2020-10-25T15:48:54.347" v="1124" actId="255"/>
        <pc:sldMkLst>
          <pc:docMk/>
          <pc:sldMk cId="621588976" sldId="498"/>
        </pc:sldMkLst>
        <pc:spChg chg="mod">
          <ac:chgData name="Alexander Pashuk" userId="7f413f452a2dee94" providerId="LiveId" clId="{1A7AF0DD-11A3-4A9A-AB67-705F471F9EE8}" dt="2020-10-25T15:48:54.347" v="1124" actId="255"/>
          <ac:spMkLst>
            <pc:docMk/>
            <pc:sldMk cId="621588976" sldId="498"/>
            <ac:spMk id="3" creationId="{13009745-ECFF-4E13-A883-517EC14A8C72}"/>
          </ac:spMkLst>
        </pc:spChg>
      </pc:sldChg>
      <pc:sldChg chg="modSp add mod">
        <pc:chgData name="Alexander Pashuk" userId="7f413f452a2dee94" providerId="LiveId" clId="{1A7AF0DD-11A3-4A9A-AB67-705F471F9EE8}" dt="2020-10-25T15:49:07.874" v="1127" actId="255"/>
        <pc:sldMkLst>
          <pc:docMk/>
          <pc:sldMk cId="403069452" sldId="499"/>
        </pc:sldMkLst>
        <pc:spChg chg="mod">
          <ac:chgData name="Alexander Pashuk" userId="7f413f452a2dee94" providerId="LiveId" clId="{1A7AF0DD-11A3-4A9A-AB67-705F471F9EE8}" dt="2020-10-25T15:49:07.874" v="1127" actId="255"/>
          <ac:spMkLst>
            <pc:docMk/>
            <pc:sldMk cId="403069452" sldId="499"/>
            <ac:spMk id="3" creationId="{13009745-ECFF-4E13-A883-517EC14A8C72}"/>
          </ac:spMkLst>
        </pc:spChg>
      </pc:sldChg>
      <pc:sldChg chg="delSp modSp add mod">
        <pc:chgData name="Alexander Pashuk" userId="7f413f452a2dee94" providerId="LiveId" clId="{1A7AF0DD-11A3-4A9A-AB67-705F471F9EE8}" dt="2020-10-25T16:03:11.775" v="1492" actId="123"/>
        <pc:sldMkLst>
          <pc:docMk/>
          <pc:sldMk cId="113906908" sldId="500"/>
        </pc:sldMkLst>
        <pc:spChg chg="mod">
          <ac:chgData name="Alexander Pashuk" userId="7f413f452a2dee94" providerId="LiveId" clId="{1A7AF0DD-11A3-4A9A-AB67-705F471F9EE8}" dt="2020-10-25T16:03:11.775" v="1492" actId="123"/>
          <ac:spMkLst>
            <pc:docMk/>
            <pc:sldMk cId="113906908" sldId="500"/>
            <ac:spMk id="4" creationId="{2E6AEDD6-9D3F-4CCC-B181-A8A88F2CD1A3}"/>
          </ac:spMkLst>
        </pc:spChg>
        <pc:picChg chg="del">
          <ac:chgData name="Alexander Pashuk" userId="7f413f452a2dee94" providerId="LiveId" clId="{1A7AF0DD-11A3-4A9A-AB67-705F471F9EE8}" dt="2020-10-25T16:00:29.856" v="1130" actId="478"/>
          <ac:picMkLst>
            <pc:docMk/>
            <pc:sldMk cId="113906908" sldId="500"/>
            <ac:picMk id="3" creationId="{6F4BC427-FE1F-44E8-887A-828F806C25CB}"/>
          </ac:picMkLst>
        </pc:picChg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4A0F161F-907B-4B9B-8731-625255C244AF}"/>
    <pc:docChg chg="undo custSel addSld delSld modSld sldOrd">
      <pc:chgData name="Alexander Pashuk" userId="7f413f452a2dee94" providerId="LiveId" clId="{4A0F161F-907B-4B9B-8731-625255C244AF}" dt="2020-11-10T07:19:54.734" v="5051" actId="27636"/>
      <pc:docMkLst>
        <pc:docMk/>
      </pc:docMkLst>
      <pc:sldChg chg="modSp mod">
        <pc:chgData name="Alexander Pashuk" userId="7f413f452a2dee94" providerId="LiveId" clId="{4A0F161F-907B-4B9B-8731-625255C244AF}" dt="2020-11-09T14:29:05.982" v="246" actId="20577"/>
        <pc:sldMkLst>
          <pc:docMk/>
          <pc:sldMk cId="3545672355" sldId="260"/>
        </pc:sldMkLst>
        <pc:spChg chg="mod">
          <ac:chgData name="Alexander Pashuk" userId="7f413f452a2dee94" providerId="LiveId" clId="{4A0F161F-907B-4B9B-8731-625255C244AF}" dt="2020-11-09T14:29:05.982" v="24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4A0F161F-907B-4B9B-8731-625255C244AF}" dt="2020-11-09T19:25:55.969" v="3068" actId="1076"/>
        <pc:sldMkLst>
          <pc:docMk/>
          <pc:sldMk cId="2170472667" sldId="436"/>
        </pc:sldMkLst>
        <pc:spChg chg="add del mod">
          <ac:chgData name="Alexander Pashuk" userId="7f413f452a2dee94" providerId="LiveId" clId="{4A0F161F-907B-4B9B-8731-625255C244AF}" dt="2020-11-09T19:14:19.259" v="3056"/>
          <ac:spMkLst>
            <pc:docMk/>
            <pc:sldMk cId="2170472667" sldId="436"/>
            <ac:spMk id="4" creationId="{A96D5210-2994-4252-9BAD-FD7B63AE178B}"/>
          </ac:spMkLst>
        </pc:spChg>
        <pc:spChg chg="add del mod">
          <ac:chgData name="Alexander Pashuk" userId="7f413f452a2dee94" providerId="LiveId" clId="{4A0F161F-907B-4B9B-8731-625255C244AF}" dt="2020-11-09T19:25:43.488" v="3064"/>
          <ac:spMkLst>
            <pc:docMk/>
            <pc:sldMk cId="2170472667" sldId="436"/>
            <ac:spMk id="5" creationId="{484958EC-EFE2-4D44-AD64-709E3CD9841A}"/>
          </ac:spMkLst>
        </pc:spChg>
        <pc:picChg chg="del">
          <ac:chgData name="Alexander Pashuk" userId="7f413f452a2dee94" providerId="LiveId" clId="{4A0F161F-907B-4B9B-8731-625255C244AF}" dt="2020-11-09T19:14:17.499" v="3054" actId="478"/>
          <ac:picMkLst>
            <pc:docMk/>
            <pc:sldMk cId="2170472667" sldId="436"/>
            <ac:picMk id="7" creationId="{E25BBA3A-CB3E-4296-A784-4A773F33E308}"/>
          </ac:picMkLst>
        </pc:picChg>
        <pc:picChg chg="add del mod">
          <ac:chgData name="Alexander Pashuk" userId="7f413f452a2dee94" providerId="LiveId" clId="{4A0F161F-907B-4B9B-8731-625255C244AF}" dt="2020-11-09T19:25:40.808" v="3062" actId="478"/>
          <ac:picMkLst>
            <pc:docMk/>
            <pc:sldMk cId="2170472667" sldId="436"/>
            <ac:picMk id="1026" creationId="{B3382119-D5DE-4DD8-B0E3-ABABDA9E3436}"/>
          </ac:picMkLst>
        </pc:picChg>
        <pc:picChg chg="add mod">
          <ac:chgData name="Alexander Pashuk" userId="7f413f452a2dee94" providerId="LiveId" clId="{4A0F161F-907B-4B9B-8731-625255C244AF}" dt="2020-11-09T19:25:55.969" v="3068" actId="1076"/>
          <ac:picMkLst>
            <pc:docMk/>
            <pc:sldMk cId="2170472667" sldId="436"/>
            <ac:picMk id="1028" creationId="{939E52D9-4AB8-4BD1-9773-DBADF9949AE5}"/>
          </ac:picMkLst>
        </pc:picChg>
      </pc:sldChg>
      <pc:sldChg chg="modSp mod">
        <pc:chgData name="Alexander Pashuk" userId="7f413f452a2dee94" providerId="LiveId" clId="{4A0F161F-907B-4B9B-8731-625255C244AF}" dt="2020-11-09T19:13:17.825" v="3053" actId="20577"/>
        <pc:sldMkLst>
          <pc:docMk/>
          <pc:sldMk cId="113906908" sldId="500"/>
        </pc:sldMkLst>
        <pc:spChg chg="mod">
          <ac:chgData name="Alexander Pashuk" userId="7f413f452a2dee94" providerId="LiveId" clId="{4A0F161F-907B-4B9B-8731-625255C244AF}" dt="2020-11-09T19:13:17.825" v="3053" actId="20577"/>
          <ac:spMkLst>
            <pc:docMk/>
            <pc:sldMk cId="113906908" sldId="500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6:59.752" v="0" actId="47"/>
        <pc:sldMkLst>
          <pc:docMk/>
          <pc:sldMk cId="4187896521" sldId="501"/>
        </pc:sldMkLst>
      </pc:sldChg>
      <pc:sldChg chg="del">
        <pc:chgData name="Alexander Pashuk" userId="7f413f452a2dee94" providerId="LiveId" clId="{4A0F161F-907B-4B9B-8731-625255C244AF}" dt="2020-11-09T14:27:00.073" v="1" actId="47"/>
        <pc:sldMkLst>
          <pc:docMk/>
          <pc:sldMk cId="2373709052" sldId="502"/>
        </pc:sldMkLst>
      </pc:sldChg>
      <pc:sldChg chg="del">
        <pc:chgData name="Alexander Pashuk" userId="7f413f452a2dee94" providerId="LiveId" clId="{4A0F161F-907B-4B9B-8731-625255C244AF}" dt="2020-11-09T14:27:00.145" v="2" actId="47"/>
        <pc:sldMkLst>
          <pc:docMk/>
          <pc:sldMk cId="1702887615" sldId="503"/>
        </pc:sldMkLst>
      </pc:sldChg>
      <pc:sldChg chg="del">
        <pc:chgData name="Alexander Pashuk" userId="7f413f452a2dee94" providerId="LiveId" clId="{4A0F161F-907B-4B9B-8731-625255C244AF}" dt="2020-11-09T14:27:00.260" v="3" actId="47"/>
        <pc:sldMkLst>
          <pc:docMk/>
          <pc:sldMk cId="640652139" sldId="504"/>
        </pc:sldMkLst>
      </pc:sldChg>
      <pc:sldChg chg="del">
        <pc:chgData name="Alexander Pashuk" userId="7f413f452a2dee94" providerId="LiveId" clId="{4A0F161F-907B-4B9B-8731-625255C244AF}" dt="2020-11-09T14:27:00.492" v="4" actId="47"/>
        <pc:sldMkLst>
          <pc:docMk/>
          <pc:sldMk cId="183458666" sldId="505"/>
        </pc:sldMkLst>
      </pc:sldChg>
      <pc:sldChg chg="del">
        <pc:chgData name="Alexander Pashuk" userId="7f413f452a2dee94" providerId="LiveId" clId="{4A0F161F-907B-4B9B-8731-625255C244AF}" dt="2020-11-09T14:27:00.883" v="7" actId="47"/>
        <pc:sldMkLst>
          <pc:docMk/>
          <pc:sldMk cId="3802928408" sldId="506"/>
        </pc:sldMkLst>
      </pc:sldChg>
      <pc:sldChg chg="del">
        <pc:chgData name="Alexander Pashuk" userId="7f413f452a2dee94" providerId="LiveId" clId="{4A0F161F-907B-4B9B-8731-625255C244AF}" dt="2020-11-09T14:27:01.010" v="8" actId="47"/>
        <pc:sldMkLst>
          <pc:docMk/>
          <pc:sldMk cId="1339029084" sldId="507"/>
        </pc:sldMkLst>
      </pc:sldChg>
      <pc:sldChg chg="del">
        <pc:chgData name="Alexander Pashuk" userId="7f413f452a2dee94" providerId="LiveId" clId="{4A0F161F-907B-4B9B-8731-625255C244AF}" dt="2020-11-09T14:27:01.127" v="9" actId="47"/>
        <pc:sldMkLst>
          <pc:docMk/>
          <pc:sldMk cId="2852581809" sldId="508"/>
        </pc:sldMkLst>
      </pc:sldChg>
      <pc:sldChg chg="del">
        <pc:chgData name="Alexander Pashuk" userId="7f413f452a2dee94" providerId="LiveId" clId="{4A0F161F-907B-4B9B-8731-625255C244AF}" dt="2020-11-09T14:27:01.473" v="11" actId="47"/>
        <pc:sldMkLst>
          <pc:docMk/>
          <pc:sldMk cId="713098628" sldId="509"/>
        </pc:sldMkLst>
      </pc:sldChg>
      <pc:sldChg chg="del">
        <pc:chgData name="Alexander Pashuk" userId="7f413f452a2dee94" providerId="LiveId" clId="{4A0F161F-907B-4B9B-8731-625255C244AF}" dt="2020-11-09T14:27:01.960" v="12" actId="47"/>
        <pc:sldMkLst>
          <pc:docMk/>
          <pc:sldMk cId="1037755317" sldId="510"/>
        </pc:sldMkLst>
      </pc:sldChg>
      <pc:sldChg chg="del">
        <pc:chgData name="Alexander Pashuk" userId="7f413f452a2dee94" providerId="LiveId" clId="{4A0F161F-907B-4B9B-8731-625255C244AF}" dt="2020-11-09T14:27:01.990" v="13" actId="47"/>
        <pc:sldMkLst>
          <pc:docMk/>
          <pc:sldMk cId="3445836899" sldId="511"/>
        </pc:sldMkLst>
      </pc:sldChg>
      <pc:sldChg chg="del">
        <pc:chgData name="Alexander Pashuk" userId="7f413f452a2dee94" providerId="LiveId" clId="{4A0F161F-907B-4B9B-8731-625255C244AF}" dt="2020-11-09T14:27:02.026" v="14" actId="47"/>
        <pc:sldMkLst>
          <pc:docMk/>
          <pc:sldMk cId="3767767929" sldId="512"/>
        </pc:sldMkLst>
      </pc:sldChg>
      <pc:sldChg chg="del">
        <pc:chgData name="Alexander Pashuk" userId="7f413f452a2dee94" providerId="LiveId" clId="{4A0F161F-907B-4B9B-8731-625255C244AF}" dt="2020-11-09T14:27:02.064" v="15" actId="47"/>
        <pc:sldMkLst>
          <pc:docMk/>
          <pc:sldMk cId="2100211686" sldId="513"/>
        </pc:sldMkLst>
      </pc:sldChg>
      <pc:sldChg chg="del">
        <pc:chgData name="Alexander Pashuk" userId="7f413f452a2dee94" providerId="LiveId" clId="{4A0F161F-907B-4B9B-8731-625255C244AF}" dt="2020-11-09T14:27:02.132" v="17" actId="47"/>
        <pc:sldMkLst>
          <pc:docMk/>
          <pc:sldMk cId="3149900550" sldId="514"/>
        </pc:sldMkLst>
      </pc:sldChg>
      <pc:sldChg chg="del">
        <pc:chgData name="Alexander Pashuk" userId="7f413f452a2dee94" providerId="LiveId" clId="{4A0F161F-907B-4B9B-8731-625255C244AF}" dt="2020-11-09T14:27:02.151" v="18" actId="47"/>
        <pc:sldMkLst>
          <pc:docMk/>
          <pc:sldMk cId="1462238107" sldId="515"/>
        </pc:sldMkLst>
      </pc:sldChg>
      <pc:sldChg chg="del">
        <pc:chgData name="Alexander Pashuk" userId="7f413f452a2dee94" providerId="LiveId" clId="{4A0F161F-907B-4B9B-8731-625255C244AF}" dt="2020-11-09T14:27:02.165" v="19" actId="47"/>
        <pc:sldMkLst>
          <pc:docMk/>
          <pc:sldMk cId="631081008" sldId="516"/>
        </pc:sldMkLst>
      </pc:sldChg>
      <pc:sldChg chg="del">
        <pc:chgData name="Alexander Pashuk" userId="7f413f452a2dee94" providerId="LiveId" clId="{4A0F161F-907B-4B9B-8731-625255C244AF}" dt="2020-11-09T14:27:02.197" v="20" actId="47"/>
        <pc:sldMkLst>
          <pc:docMk/>
          <pc:sldMk cId="465805950" sldId="517"/>
        </pc:sldMkLst>
      </pc:sldChg>
      <pc:sldChg chg="del">
        <pc:chgData name="Alexander Pashuk" userId="7f413f452a2dee94" providerId="LiveId" clId="{4A0F161F-907B-4B9B-8731-625255C244AF}" dt="2020-11-09T14:27:02.228" v="21" actId="47"/>
        <pc:sldMkLst>
          <pc:docMk/>
          <pc:sldMk cId="1932913095" sldId="518"/>
        </pc:sldMkLst>
      </pc:sldChg>
      <pc:sldChg chg="del">
        <pc:chgData name="Alexander Pashuk" userId="7f413f452a2dee94" providerId="LiveId" clId="{4A0F161F-907B-4B9B-8731-625255C244AF}" dt="2020-11-09T14:27:02.280" v="22" actId="47"/>
        <pc:sldMkLst>
          <pc:docMk/>
          <pc:sldMk cId="2744015157" sldId="519"/>
        </pc:sldMkLst>
      </pc:sldChg>
      <pc:sldChg chg="del">
        <pc:chgData name="Alexander Pashuk" userId="7f413f452a2dee94" providerId="LiveId" clId="{4A0F161F-907B-4B9B-8731-625255C244AF}" dt="2020-11-09T14:27:02.294" v="23" actId="47"/>
        <pc:sldMkLst>
          <pc:docMk/>
          <pc:sldMk cId="3397534771" sldId="520"/>
        </pc:sldMkLst>
      </pc:sldChg>
      <pc:sldChg chg="del">
        <pc:chgData name="Alexander Pashuk" userId="7f413f452a2dee94" providerId="LiveId" clId="{4A0F161F-907B-4B9B-8731-625255C244AF}" dt="2020-11-09T14:27:02.331" v="24" actId="47"/>
        <pc:sldMkLst>
          <pc:docMk/>
          <pc:sldMk cId="1994741951" sldId="521"/>
        </pc:sldMkLst>
      </pc:sldChg>
      <pc:sldChg chg="del">
        <pc:chgData name="Alexander Pashuk" userId="7f413f452a2dee94" providerId="LiveId" clId="{4A0F161F-907B-4B9B-8731-625255C244AF}" dt="2020-11-09T14:27:02.557" v="31" actId="47"/>
        <pc:sldMkLst>
          <pc:docMk/>
          <pc:sldMk cId="963640263" sldId="522"/>
        </pc:sldMkLst>
      </pc:sldChg>
      <pc:sldChg chg="del">
        <pc:chgData name="Alexander Pashuk" userId="7f413f452a2dee94" providerId="LiveId" clId="{4A0F161F-907B-4B9B-8731-625255C244AF}" dt="2020-11-09T14:27:02.349" v="25" actId="47"/>
        <pc:sldMkLst>
          <pc:docMk/>
          <pc:sldMk cId="3055461020" sldId="523"/>
        </pc:sldMkLst>
      </pc:sldChg>
      <pc:sldChg chg="del">
        <pc:chgData name="Alexander Pashuk" userId="7f413f452a2dee94" providerId="LiveId" clId="{4A0F161F-907B-4B9B-8731-625255C244AF}" dt="2020-11-09T14:27:02.628" v="33" actId="47"/>
        <pc:sldMkLst>
          <pc:docMk/>
          <pc:sldMk cId="1197906000" sldId="524"/>
        </pc:sldMkLst>
      </pc:sldChg>
      <pc:sldChg chg="del">
        <pc:chgData name="Alexander Pashuk" userId="7f413f452a2dee94" providerId="LiveId" clId="{4A0F161F-907B-4B9B-8731-625255C244AF}" dt="2020-11-09T14:27:02.674" v="35" actId="47"/>
        <pc:sldMkLst>
          <pc:docMk/>
          <pc:sldMk cId="418856575" sldId="525"/>
        </pc:sldMkLst>
      </pc:sldChg>
      <pc:sldChg chg="del">
        <pc:chgData name="Alexander Pashuk" userId="7f413f452a2dee94" providerId="LiveId" clId="{4A0F161F-907B-4B9B-8731-625255C244AF}" dt="2020-11-09T14:27:02.707" v="36" actId="47"/>
        <pc:sldMkLst>
          <pc:docMk/>
          <pc:sldMk cId="396312787" sldId="526"/>
        </pc:sldMkLst>
      </pc:sldChg>
      <pc:sldChg chg="del">
        <pc:chgData name="Alexander Pashuk" userId="7f413f452a2dee94" providerId="LiveId" clId="{4A0F161F-907B-4B9B-8731-625255C244AF}" dt="2020-11-09T14:27:02.738" v="37" actId="47"/>
        <pc:sldMkLst>
          <pc:docMk/>
          <pc:sldMk cId="1961589574" sldId="527"/>
        </pc:sldMkLst>
      </pc:sldChg>
      <pc:sldChg chg="del">
        <pc:chgData name="Alexander Pashuk" userId="7f413f452a2dee94" providerId="LiveId" clId="{4A0F161F-907B-4B9B-8731-625255C244AF}" dt="2020-11-09T14:27:02.772" v="38" actId="47"/>
        <pc:sldMkLst>
          <pc:docMk/>
          <pc:sldMk cId="1619072402" sldId="528"/>
        </pc:sldMkLst>
      </pc:sldChg>
      <pc:sldChg chg="del">
        <pc:chgData name="Alexander Pashuk" userId="7f413f452a2dee94" providerId="LiveId" clId="{4A0F161F-907B-4B9B-8731-625255C244AF}" dt="2020-11-09T14:27:00.758" v="6" actId="47"/>
        <pc:sldMkLst>
          <pc:docMk/>
          <pc:sldMk cId="3959717200" sldId="565"/>
        </pc:sldMkLst>
      </pc:sldChg>
      <pc:sldChg chg="del">
        <pc:chgData name="Alexander Pashuk" userId="7f413f452a2dee94" providerId="LiveId" clId="{4A0F161F-907B-4B9B-8731-625255C244AF}" dt="2020-11-09T14:27:01.353" v="10" actId="47"/>
        <pc:sldMkLst>
          <pc:docMk/>
          <pc:sldMk cId="536835054" sldId="566"/>
        </pc:sldMkLst>
      </pc:sldChg>
      <pc:sldChg chg="del">
        <pc:chgData name="Alexander Pashuk" userId="7f413f452a2dee94" providerId="LiveId" clId="{4A0F161F-907B-4B9B-8731-625255C244AF}" dt="2020-11-09T14:27:00.612" v="5" actId="47"/>
        <pc:sldMkLst>
          <pc:docMk/>
          <pc:sldMk cId="2139247074" sldId="567"/>
        </pc:sldMkLst>
      </pc:sldChg>
      <pc:sldChg chg="del">
        <pc:chgData name="Alexander Pashuk" userId="7f413f452a2dee94" providerId="LiveId" clId="{4A0F161F-907B-4B9B-8731-625255C244AF}" dt="2020-11-09T14:27:02.086" v="16" actId="47"/>
        <pc:sldMkLst>
          <pc:docMk/>
          <pc:sldMk cId="3268819489" sldId="568"/>
        </pc:sldMkLst>
      </pc:sldChg>
      <pc:sldChg chg="del">
        <pc:chgData name="Alexander Pashuk" userId="7f413f452a2dee94" providerId="LiveId" clId="{4A0F161F-907B-4B9B-8731-625255C244AF}" dt="2020-11-09T14:27:02.428" v="26" actId="47"/>
        <pc:sldMkLst>
          <pc:docMk/>
          <pc:sldMk cId="2069847359" sldId="569"/>
        </pc:sldMkLst>
      </pc:sldChg>
      <pc:sldChg chg="del">
        <pc:chgData name="Alexander Pashuk" userId="7f413f452a2dee94" providerId="LiveId" clId="{4A0F161F-907B-4B9B-8731-625255C244AF}" dt="2020-11-09T14:27:02.452" v="27" actId="47"/>
        <pc:sldMkLst>
          <pc:docMk/>
          <pc:sldMk cId="2304857260" sldId="570"/>
        </pc:sldMkLst>
      </pc:sldChg>
      <pc:sldChg chg="del">
        <pc:chgData name="Alexander Pashuk" userId="7f413f452a2dee94" providerId="LiveId" clId="{4A0F161F-907B-4B9B-8731-625255C244AF}" dt="2020-11-09T14:27:02.473" v="28" actId="47"/>
        <pc:sldMkLst>
          <pc:docMk/>
          <pc:sldMk cId="1309119372" sldId="571"/>
        </pc:sldMkLst>
      </pc:sldChg>
      <pc:sldChg chg="del">
        <pc:chgData name="Alexander Pashuk" userId="7f413f452a2dee94" providerId="LiveId" clId="{4A0F161F-907B-4B9B-8731-625255C244AF}" dt="2020-11-09T14:27:02.484" v="29" actId="47"/>
        <pc:sldMkLst>
          <pc:docMk/>
          <pc:sldMk cId="3854090959" sldId="572"/>
        </pc:sldMkLst>
      </pc:sldChg>
      <pc:sldChg chg="del">
        <pc:chgData name="Alexander Pashuk" userId="7f413f452a2dee94" providerId="LiveId" clId="{4A0F161F-907B-4B9B-8731-625255C244AF}" dt="2020-11-09T14:27:02.537" v="30" actId="47"/>
        <pc:sldMkLst>
          <pc:docMk/>
          <pc:sldMk cId="4292443947" sldId="573"/>
        </pc:sldMkLst>
      </pc:sldChg>
      <pc:sldChg chg="del">
        <pc:chgData name="Alexander Pashuk" userId="7f413f452a2dee94" providerId="LiveId" clId="{4A0F161F-907B-4B9B-8731-625255C244AF}" dt="2020-11-09T14:27:02.601" v="32" actId="47"/>
        <pc:sldMkLst>
          <pc:docMk/>
          <pc:sldMk cId="428679651" sldId="574"/>
        </pc:sldMkLst>
      </pc:sldChg>
      <pc:sldChg chg="del">
        <pc:chgData name="Alexander Pashuk" userId="7f413f452a2dee94" providerId="LiveId" clId="{4A0F161F-907B-4B9B-8731-625255C244AF}" dt="2020-11-09T14:27:02.643" v="34" actId="47"/>
        <pc:sldMkLst>
          <pc:docMk/>
          <pc:sldMk cId="1746217586" sldId="575"/>
        </pc:sldMkLst>
      </pc:sldChg>
      <pc:sldChg chg="modSp add del mod">
        <pc:chgData name="Alexander Pashuk" userId="7f413f452a2dee94" providerId="LiveId" clId="{4A0F161F-907B-4B9B-8731-625255C244AF}" dt="2020-11-09T19:05:49.082" v="2770" actId="20577"/>
        <pc:sldMkLst>
          <pc:docMk/>
          <pc:sldMk cId="4057728260" sldId="576"/>
        </pc:sldMkLst>
        <pc:spChg chg="mod">
          <ac:chgData name="Alexander Pashuk" userId="7f413f452a2dee94" providerId="LiveId" clId="{4A0F161F-907B-4B9B-8731-625255C244AF}" dt="2020-11-09T19:05:49.082" v="2770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7:02.792" v="39" actId="47"/>
        <pc:sldMkLst>
          <pc:docMk/>
          <pc:sldMk cId="2065958636" sldId="577"/>
        </pc:sldMkLst>
      </pc:sldChg>
      <pc:sldChg chg="modSp new mod">
        <pc:chgData name="Alexander Pashuk" userId="7f413f452a2dee94" providerId="LiveId" clId="{4A0F161F-907B-4B9B-8731-625255C244AF}" dt="2020-11-09T16:01:40.959" v="2286" actId="6549"/>
        <pc:sldMkLst>
          <pc:docMk/>
          <pc:sldMk cId="3506969261" sldId="577"/>
        </pc:sldMkLst>
        <pc:spChg chg="mod">
          <ac:chgData name="Alexander Pashuk" userId="7f413f452a2dee94" providerId="LiveId" clId="{4A0F161F-907B-4B9B-8731-625255C244AF}" dt="2020-11-09T15:12:40.245" v="268" actId="122"/>
          <ac:spMkLst>
            <pc:docMk/>
            <pc:sldMk cId="3506969261" sldId="577"/>
            <ac:spMk id="2" creationId="{2D05B098-D7B9-472B-8A6F-59263ED0E061}"/>
          </ac:spMkLst>
        </pc:spChg>
        <pc:spChg chg="mod">
          <ac:chgData name="Alexander Pashuk" userId="7f413f452a2dee94" providerId="LiveId" clId="{4A0F161F-907B-4B9B-8731-625255C244AF}" dt="2020-11-09T16:01:40.959" v="2286" actId="6549"/>
          <ac:spMkLst>
            <pc:docMk/>
            <pc:sldMk cId="3506969261" sldId="577"/>
            <ac:spMk id="3" creationId="{031D97AD-6F47-4064-9E64-71D778CDA9AA}"/>
          </ac:spMkLst>
        </pc:spChg>
      </pc:sldChg>
      <pc:sldChg chg="del">
        <pc:chgData name="Alexander Pashuk" userId="7f413f452a2dee94" providerId="LiveId" clId="{4A0F161F-907B-4B9B-8731-625255C244AF}" dt="2020-11-09T14:27:02.829" v="40" actId="47"/>
        <pc:sldMkLst>
          <pc:docMk/>
          <pc:sldMk cId="1092050873" sldId="578"/>
        </pc:sldMkLst>
      </pc:sldChg>
      <pc:sldChg chg="modSp new mod">
        <pc:chgData name="Alexander Pashuk" userId="7f413f452a2dee94" providerId="LiveId" clId="{4A0F161F-907B-4B9B-8731-625255C244AF}" dt="2020-11-09T15:16:45.387" v="621" actId="20577"/>
        <pc:sldMkLst>
          <pc:docMk/>
          <pc:sldMk cId="2395718094" sldId="578"/>
        </pc:sldMkLst>
        <pc:spChg chg="mod">
          <ac:chgData name="Alexander Pashuk" userId="7f413f452a2dee94" providerId="LiveId" clId="{4A0F161F-907B-4B9B-8731-625255C244AF}" dt="2020-11-09T15:15:03.352" v="425" actId="122"/>
          <ac:spMkLst>
            <pc:docMk/>
            <pc:sldMk cId="2395718094" sldId="578"/>
            <ac:spMk id="2" creationId="{37A352E1-1E03-4B7A-91AE-2177756EAB6D}"/>
          </ac:spMkLst>
        </pc:spChg>
        <pc:spChg chg="mod">
          <ac:chgData name="Alexander Pashuk" userId="7f413f452a2dee94" providerId="LiveId" clId="{4A0F161F-907B-4B9B-8731-625255C244AF}" dt="2020-11-09T15:16:45.387" v="621" actId="20577"/>
          <ac:spMkLst>
            <pc:docMk/>
            <pc:sldMk cId="2395718094" sldId="578"/>
            <ac:spMk id="3" creationId="{1E4898F7-2FD0-4AE8-BAA4-B2EAD3D7663F}"/>
          </ac:spMkLst>
        </pc:spChg>
      </pc:sldChg>
      <pc:sldChg chg="modSp new mod">
        <pc:chgData name="Alexander Pashuk" userId="7f413f452a2dee94" providerId="LiveId" clId="{4A0F161F-907B-4B9B-8731-625255C244AF}" dt="2020-11-09T15:18:11.837" v="783" actId="123"/>
        <pc:sldMkLst>
          <pc:docMk/>
          <pc:sldMk cId="315427266" sldId="579"/>
        </pc:sldMkLst>
        <pc:spChg chg="mod">
          <ac:chgData name="Alexander Pashuk" userId="7f413f452a2dee94" providerId="LiveId" clId="{4A0F161F-907B-4B9B-8731-625255C244AF}" dt="2020-11-09T15:17:00.878" v="660" actId="122"/>
          <ac:spMkLst>
            <pc:docMk/>
            <pc:sldMk cId="315427266" sldId="579"/>
            <ac:spMk id="2" creationId="{3BD470F6-B540-43C4-98A9-96FE9938F0A7}"/>
          </ac:spMkLst>
        </pc:spChg>
        <pc:spChg chg="mod">
          <ac:chgData name="Alexander Pashuk" userId="7f413f452a2dee94" providerId="LiveId" clId="{4A0F161F-907B-4B9B-8731-625255C244AF}" dt="2020-11-09T15:18:11.837" v="783" actId="123"/>
          <ac:spMkLst>
            <pc:docMk/>
            <pc:sldMk cId="315427266" sldId="579"/>
            <ac:spMk id="3" creationId="{093618E2-4F80-46A2-A2DD-CF0C4C62F6D9}"/>
          </ac:spMkLst>
        </pc:spChg>
      </pc:sldChg>
      <pc:sldChg chg="del">
        <pc:chgData name="Alexander Pashuk" userId="7f413f452a2dee94" providerId="LiveId" clId="{4A0F161F-907B-4B9B-8731-625255C244AF}" dt="2020-11-09T14:27:02.842" v="41" actId="47"/>
        <pc:sldMkLst>
          <pc:docMk/>
          <pc:sldMk cId="766848908" sldId="579"/>
        </pc:sldMkLst>
      </pc:sldChg>
      <pc:sldChg chg="modSp new mod">
        <pc:chgData name="Alexander Pashuk" userId="7f413f452a2dee94" providerId="LiveId" clId="{4A0F161F-907B-4B9B-8731-625255C244AF}" dt="2020-11-09T15:28:23.728" v="1071" actId="403"/>
        <pc:sldMkLst>
          <pc:docMk/>
          <pc:sldMk cId="3350442294" sldId="580"/>
        </pc:sldMkLst>
        <pc:spChg chg="mod">
          <ac:chgData name="Alexander Pashuk" userId="7f413f452a2dee94" providerId="LiveId" clId="{4A0F161F-907B-4B9B-8731-625255C244AF}" dt="2020-11-09T15:25:16.289" v="808" actId="20577"/>
          <ac:spMkLst>
            <pc:docMk/>
            <pc:sldMk cId="3350442294" sldId="580"/>
            <ac:spMk id="2" creationId="{184675B6-B173-4D97-9023-2CCAAFECE59D}"/>
          </ac:spMkLst>
        </pc:spChg>
        <pc:spChg chg="mod">
          <ac:chgData name="Alexander Pashuk" userId="7f413f452a2dee94" providerId="LiveId" clId="{4A0F161F-907B-4B9B-8731-625255C244AF}" dt="2020-11-09T15:28:23.728" v="1071" actId="403"/>
          <ac:spMkLst>
            <pc:docMk/>
            <pc:sldMk cId="3350442294" sldId="580"/>
            <ac:spMk id="3" creationId="{A28A439A-8F43-45A5-BA50-878CD2D1F1C8}"/>
          </ac:spMkLst>
        </pc:spChg>
      </pc:sldChg>
      <pc:sldChg chg="del">
        <pc:chgData name="Alexander Pashuk" userId="7f413f452a2dee94" providerId="LiveId" clId="{4A0F161F-907B-4B9B-8731-625255C244AF}" dt="2020-11-09T14:27:02.873" v="42" actId="47"/>
        <pc:sldMkLst>
          <pc:docMk/>
          <pc:sldMk cId="3609312801" sldId="580"/>
        </pc:sldMkLst>
      </pc:sldChg>
      <pc:sldChg chg="modSp new mod">
        <pc:chgData name="Alexander Pashuk" userId="7f413f452a2dee94" providerId="LiveId" clId="{4A0F161F-907B-4B9B-8731-625255C244AF}" dt="2020-11-09T15:30:52.272" v="1122" actId="20577"/>
        <pc:sldMkLst>
          <pc:docMk/>
          <pc:sldMk cId="2386098736" sldId="581"/>
        </pc:sldMkLst>
        <pc:spChg chg="mod">
          <ac:chgData name="Alexander Pashuk" userId="7f413f452a2dee94" providerId="LiveId" clId="{4A0F161F-907B-4B9B-8731-625255C244AF}" dt="2020-11-09T15:29:47.003" v="1098" actId="122"/>
          <ac:spMkLst>
            <pc:docMk/>
            <pc:sldMk cId="2386098736" sldId="581"/>
            <ac:spMk id="2" creationId="{C995BEC6-190E-40D8-86B3-C5B3F41C8DD9}"/>
          </ac:spMkLst>
        </pc:spChg>
        <pc:spChg chg="mod">
          <ac:chgData name="Alexander Pashuk" userId="7f413f452a2dee94" providerId="LiveId" clId="{4A0F161F-907B-4B9B-8731-625255C244AF}" dt="2020-11-09T15:30:52.272" v="1122" actId="20577"/>
          <ac:spMkLst>
            <pc:docMk/>
            <pc:sldMk cId="2386098736" sldId="581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2.909" v="43" actId="47"/>
        <pc:sldMkLst>
          <pc:docMk/>
          <pc:sldMk cId="3972237826" sldId="581"/>
        </pc:sldMkLst>
      </pc:sldChg>
      <pc:sldChg chg="del">
        <pc:chgData name="Alexander Pashuk" userId="7f413f452a2dee94" providerId="LiveId" clId="{4A0F161F-907B-4B9B-8731-625255C244AF}" dt="2020-11-09T14:27:02.948" v="44" actId="47"/>
        <pc:sldMkLst>
          <pc:docMk/>
          <pc:sldMk cId="2312881661" sldId="582"/>
        </pc:sldMkLst>
      </pc:sldChg>
      <pc:sldChg chg="modSp new mod">
        <pc:chgData name="Alexander Pashuk" userId="7f413f452a2dee94" providerId="LiveId" clId="{4A0F161F-907B-4B9B-8731-625255C244AF}" dt="2020-11-09T15:36:12.630" v="1310" actId="27636"/>
        <pc:sldMkLst>
          <pc:docMk/>
          <pc:sldMk cId="4062514235" sldId="582"/>
        </pc:sldMkLst>
        <pc:spChg chg="mod">
          <ac:chgData name="Alexander Pashuk" userId="7f413f452a2dee94" providerId="LiveId" clId="{4A0F161F-907B-4B9B-8731-625255C244AF}" dt="2020-11-09T15:34:07.662" v="1187" actId="122"/>
          <ac:spMkLst>
            <pc:docMk/>
            <pc:sldMk cId="4062514235" sldId="582"/>
            <ac:spMk id="2" creationId="{7723F39F-B71D-4873-8E41-9082AD621ECC}"/>
          </ac:spMkLst>
        </pc:spChg>
        <pc:spChg chg="mod">
          <ac:chgData name="Alexander Pashuk" userId="7f413f452a2dee94" providerId="LiveId" clId="{4A0F161F-907B-4B9B-8731-625255C244AF}" dt="2020-11-09T15:36:12.630" v="1310" actId="27636"/>
          <ac:spMkLst>
            <pc:docMk/>
            <pc:sldMk cId="4062514235" sldId="582"/>
            <ac:spMk id="3" creationId="{91C90E8D-AC10-4A68-B6D2-E53D43F283E2}"/>
          </ac:spMkLst>
        </pc:spChg>
      </pc:sldChg>
      <pc:sldChg chg="del">
        <pc:chgData name="Alexander Pashuk" userId="7f413f452a2dee94" providerId="LiveId" clId="{4A0F161F-907B-4B9B-8731-625255C244AF}" dt="2020-11-09T14:27:02.963" v="45" actId="47"/>
        <pc:sldMkLst>
          <pc:docMk/>
          <pc:sldMk cId="661960233" sldId="583"/>
        </pc:sldMkLst>
      </pc:sldChg>
      <pc:sldChg chg="modSp new mod">
        <pc:chgData name="Alexander Pashuk" userId="7f413f452a2dee94" providerId="LiveId" clId="{4A0F161F-907B-4B9B-8731-625255C244AF}" dt="2020-11-09T15:38:39.517" v="1565" actId="113"/>
        <pc:sldMkLst>
          <pc:docMk/>
          <pc:sldMk cId="1674954667" sldId="583"/>
        </pc:sldMkLst>
        <pc:spChg chg="mod">
          <ac:chgData name="Alexander Pashuk" userId="7f413f452a2dee94" providerId="LiveId" clId="{4A0F161F-907B-4B9B-8731-625255C244AF}" dt="2020-11-09T15:36:51.876" v="1340" actId="122"/>
          <ac:spMkLst>
            <pc:docMk/>
            <pc:sldMk cId="1674954667" sldId="583"/>
            <ac:spMk id="2" creationId="{9F2FF13F-2B9C-4190-B8E9-7F4655967A70}"/>
          </ac:spMkLst>
        </pc:spChg>
        <pc:spChg chg="mod">
          <ac:chgData name="Alexander Pashuk" userId="7f413f452a2dee94" providerId="LiveId" clId="{4A0F161F-907B-4B9B-8731-625255C244AF}" dt="2020-11-09T15:38:39.517" v="1565" actId="113"/>
          <ac:spMkLst>
            <pc:docMk/>
            <pc:sldMk cId="1674954667" sldId="583"/>
            <ac:spMk id="3" creationId="{A3A84F61-4DD5-411A-B02E-7DA458CEF55E}"/>
          </ac:spMkLst>
        </pc:spChg>
      </pc:sldChg>
      <pc:sldChg chg="del">
        <pc:chgData name="Alexander Pashuk" userId="7f413f452a2dee94" providerId="LiveId" clId="{4A0F161F-907B-4B9B-8731-625255C244AF}" dt="2020-11-09T14:27:03.056" v="47" actId="47"/>
        <pc:sldMkLst>
          <pc:docMk/>
          <pc:sldMk cId="1541901487" sldId="584"/>
        </pc:sldMkLst>
      </pc:sldChg>
      <pc:sldChg chg="modSp new mod">
        <pc:chgData name="Alexander Pashuk" userId="7f413f452a2dee94" providerId="LiveId" clId="{4A0F161F-907B-4B9B-8731-625255C244AF}" dt="2020-11-09T15:40:29.879" v="1726" actId="123"/>
        <pc:sldMkLst>
          <pc:docMk/>
          <pc:sldMk cId="2896859393" sldId="584"/>
        </pc:sldMkLst>
        <pc:spChg chg="mod">
          <ac:chgData name="Alexander Pashuk" userId="7f413f452a2dee94" providerId="LiveId" clId="{4A0F161F-907B-4B9B-8731-625255C244AF}" dt="2020-11-09T15:39:04.937" v="1577" actId="122"/>
          <ac:spMkLst>
            <pc:docMk/>
            <pc:sldMk cId="2896859393" sldId="584"/>
            <ac:spMk id="2" creationId="{DC998B30-9C50-486F-A639-0752DFABC643}"/>
          </ac:spMkLst>
        </pc:spChg>
        <pc:spChg chg="mod">
          <ac:chgData name="Alexander Pashuk" userId="7f413f452a2dee94" providerId="LiveId" clId="{4A0F161F-907B-4B9B-8731-625255C244AF}" dt="2020-11-09T15:40:29.879" v="1726" actId="123"/>
          <ac:spMkLst>
            <pc:docMk/>
            <pc:sldMk cId="2896859393" sldId="584"/>
            <ac:spMk id="3" creationId="{857C15B4-FC60-4EFE-B92A-496C1EB9FB91}"/>
          </ac:spMkLst>
        </pc:spChg>
      </pc:sldChg>
      <pc:sldChg chg="del">
        <pc:chgData name="Alexander Pashuk" userId="7f413f452a2dee94" providerId="LiveId" clId="{4A0F161F-907B-4B9B-8731-625255C244AF}" dt="2020-11-09T14:27:03.095" v="48" actId="47"/>
        <pc:sldMkLst>
          <pc:docMk/>
          <pc:sldMk cId="40774076" sldId="585"/>
        </pc:sldMkLst>
      </pc:sldChg>
      <pc:sldChg chg="modSp new mod">
        <pc:chgData name="Alexander Pashuk" userId="7f413f452a2dee94" providerId="LiveId" clId="{4A0F161F-907B-4B9B-8731-625255C244AF}" dt="2020-11-09T15:42:06.155" v="1845" actId="20577"/>
        <pc:sldMkLst>
          <pc:docMk/>
          <pc:sldMk cId="3044514717" sldId="585"/>
        </pc:sldMkLst>
        <pc:spChg chg="mod">
          <ac:chgData name="Alexander Pashuk" userId="7f413f452a2dee94" providerId="LiveId" clId="{4A0F161F-907B-4B9B-8731-625255C244AF}" dt="2020-11-09T15:40:38.923" v="1746" actId="122"/>
          <ac:spMkLst>
            <pc:docMk/>
            <pc:sldMk cId="3044514717" sldId="585"/>
            <ac:spMk id="2" creationId="{8A991685-F3E9-4962-8F9B-278CC4FC6F2F}"/>
          </ac:spMkLst>
        </pc:spChg>
        <pc:spChg chg="mod">
          <ac:chgData name="Alexander Pashuk" userId="7f413f452a2dee94" providerId="LiveId" clId="{4A0F161F-907B-4B9B-8731-625255C244AF}" dt="2020-11-09T15:42:06.155" v="1845" actId="20577"/>
          <ac:spMkLst>
            <pc:docMk/>
            <pc:sldMk cId="3044514717" sldId="585"/>
            <ac:spMk id="3" creationId="{725FBF56-030B-4415-A703-EEF0B862280A}"/>
          </ac:spMkLst>
        </pc:spChg>
      </pc:sldChg>
      <pc:sldChg chg="modSp new mod">
        <pc:chgData name="Alexander Pashuk" userId="7f413f452a2dee94" providerId="LiveId" clId="{4A0F161F-907B-4B9B-8731-625255C244AF}" dt="2020-11-09T15:52:42.821" v="1881" actId="27636"/>
        <pc:sldMkLst>
          <pc:docMk/>
          <pc:sldMk cId="1182870161" sldId="586"/>
        </pc:sldMkLst>
        <pc:spChg chg="mod">
          <ac:chgData name="Alexander Pashuk" userId="7f413f452a2dee94" providerId="LiveId" clId="{4A0F161F-907B-4B9B-8731-625255C244AF}" dt="2020-11-09T15:42:19.527" v="1852" actId="122"/>
          <ac:spMkLst>
            <pc:docMk/>
            <pc:sldMk cId="1182870161" sldId="586"/>
            <ac:spMk id="2" creationId="{A840F133-11EF-41C2-8EDA-74BA4234CCC4}"/>
          </ac:spMkLst>
        </pc:spChg>
        <pc:spChg chg="mod">
          <ac:chgData name="Alexander Pashuk" userId="7f413f452a2dee94" providerId="LiveId" clId="{4A0F161F-907B-4B9B-8731-625255C244AF}" dt="2020-11-09T15:52:42.821" v="1881" actId="27636"/>
          <ac:spMkLst>
            <pc:docMk/>
            <pc:sldMk cId="1182870161" sldId="586"/>
            <ac:spMk id="3" creationId="{6A05E2A5-713E-4802-BABD-175A8BBE37B4}"/>
          </ac:spMkLst>
        </pc:spChg>
      </pc:sldChg>
      <pc:sldChg chg="del">
        <pc:chgData name="Alexander Pashuk" userId="7f413f452a2dee94" providerId="LiveId" clId="{4A0F161F-907B-4B9B-8731-625255C244AF}" dt="2020-11-09T14:27:03.117" v="49" actId="47"/>
        <pc:sldMkLst>
          <pc:docMk/>
          <pc:sldMk cId="1557780886" sldId="586"/>
        </pc:sldMkLst>
      </pc:sldChg>
      <pc:sldChg chg="modSp new mod">
        <pc:chgData name="Alexander Pashuk" userId="7f413f452a2dee94" providerId="LiveId" clId="{4A0F161F-907B-4B9B-8731-625255C244AF}" dt="2020-11-09T15:54:42.095" v="2016" actId="20577"/>
        <pc:sldMkLst>
          <pc:docMk/>
          <pc:sldMk cId="899231530" sldId="587"/>
        </pc:sldMkLst>
        <pc:spChg chg="mod">
          <ac:chgData name="Alexander Pashuk" userId="7f413f452a2dee94" providerId="LiveId" clId="{4A0F161F-907B-4B9B-8731-625255C244AF}" dt="2020-11-09T15:52:52.645" v="1900" actId="122"/>
          <ac:spMkLst>
            <pc:docMk/>
            <pc:sldMk cId="899231530" sldId="587"/>
            <ac:spMk id="2" creationId="{341A0734-753A-4161-9AA0-85338A69ED36}"/>
          </ac:spMkLst>
        </pc:spChg>
        <pc:spChg chg="mod">
          <ac:chgData name="Alexander Pashuk" userId="7f413f452a2dee94" providerId="LiveId" clId="{4A0F161F-907B-4B9B-8731-625255C244AF}" dt="2020-11-09T15:54:42.095" v="2016" actId="20577"/>
          <ac:spMkLst>
            <pc:docMk/>
            <pc:sldMk cId="899231530" sldId="587"/>
            <ac:spMk id="3" creationId="{D949F92A-0621-45C2-A77F-9A44B0D0A3BF}"/>
          </ac:spMkLst>
        </pc:spChg>
      </pc:sldChg>
      <pc:sldChg chg="del">
        <pc:chgData name="Alexander Pashuk" userId="7f413f452a2dee94" providerId="LiveId" clId="{4A0F161F-907B-4B9B-8731-625255C244AF}" dt="2020-11-09T14:27:03.145" v="50" actId="47"/>
        <pc:sldMkLst>
          <pc:docMk/>
          <pc:sldMk cId="1929410268" sldId="587"/>
        </pc:sldMkLst>
      </pc:sldChg>
      <pc:sldChg chg="modSp new mod">
        <pc:chgData name="Alexander Pashuk" userId="7f413f452a2dee94" providerId="LiveId" clId="{4A0F161F-907B-4B9B-8731-625255C244AF}" dt="2020-11-10T07:19:54.734" v="5051" actId="27636"/>
        <pc:sldMkLst>
          <pc:docMk/>
          <pc:sldMk cId="163861536" sldId="588"/>
        </pc:sldMkLst>
        <pc:spChg chg="mod">
          <ac:chgData name="Alexander Pashuk" userId="7f413f452a2dee94" providerId="LiveId" clId="{4A0F161F-907B-4B9B-8731-625255C244AF}" dt="2020-11-09T15:55:05.836" v="2035" actId="122"/>
          <ac:spMkLst>
            <pc:docMk/>
            <pc:sldMk cId="163861536" sldId="588"/>
            <ac:spMk id="2" creationId="{8F7CAE47-46CC-4A58-B508-EA5D625EA3D3}"/>
          </ac:spMkLst>
        </pc:spChg>
        <pc:spChg chg="mod">
          <ac:chgData name="Alexander Pashuk" userId="7f413f452a2dee94" providerId="LiveId" clId="{4A0F161F-907B-4B9B-8731-625255C244AF}" dt="2020-11-10T07:19:54.734" v="5051" actId="27636"/>
          <ac:spMkLst>
            <pc:docMk/>
            <pc:sldMk cId="163861536" sldId="588"/>
            <ac:spMk id="3" creationId="{C6133F06-1D7B-4EAE-9F64-BAE750437542}"/>
          </ac:spMkLst>
        </pc:spChg>
      </pc:sldChg>
      <pc:sldChg chg="del">
        <pc:chgData name="Alexander Pashuk" userId="7f413f452a2dee94" providerId="LiveId" clId="{4A0F161F-907B-4B9B-8731-625255C244AF}" dt="2020-11-09T14:27:03.197" v="51" actId="47"/>
        <pc:sldMkLst>
          <pc:docMk/>
          <pc:sldMk cId="3280958150" sldId="588"/>
        </pc:sldMkLst>
      </pc:sldChg>
      <pc:sldChg chg="modSp new mod">
        <pc:chgData name="Alexander Pashuk" userId="7f413f452a2dee94" providerId="LiveId" clId="{4A0F161F-907B-4B9B-8731-625255C244AF}" dt="2020-11-09T18:54:29.286" v="2603" actId="20577"/>
        <pc:sldMkLst>
          <pc:docMk/>
          <pc:sldMk cId="2397945357" sldId="589"/>
        </pc:sldMkLst>
        <pc:spChg chg="mod">
          <ac:chgData name="Alexander Pashuk" userId="7f413f452a2dee94" providerId="LiveId" clId="{4A0F161F-907B-4B9B-8731-625255C244AF}" dt="2020-11-09T18:54:29.286" v="2603" actId="20577"/>
          <ac:spMkLst>
            <pc:docMk/>
            <pc:sldMk cId="2397945357" sldId="589"/>
            <ac:spMk id="2" creationId="{6386DF97-EF99-42B2-94CC-4E932C4E575C}"/>
          </ac:spMkLst>
        </pc:spChg>
        <pc:spChg chg="mod">
          <ac:chgData name="Alexander Pashuk" userId="7f413f452a2dee94" providerId="LiveId" clId="{4A0F161F-907B-4B9B-8731-625255C244AF}" dt="2020-11-09T18:54:01.320" v="2586" actId="6549"/>
          <ac:spMkLst>
            <pc:docMk/>
            <pc:sldMk cId="2397945357" sldId="589"/>
            <ac:spMk id="3" creationId="{EE5110B7-1E35-4B93-83CF-AF8131357A4C}"/>
          </ac:spMkLst>
        </pc:spChg>
      </pc:sldChg>
      <pc:sldChg chg="del">
        <pc:chgData name="Alexander Pashuk" userId="7f413f452a2dee94" providerId="LiveId" clId="{4A0F161F-907B-4B9B-8731-625255C244AF}" dt="2020-11-09T14:27:04.207" v="52" actId="47"/>
        <pc:sldMkLst>
          <pc:docMk/>
          <pc:sldMk cId="3072826927" sldId="589"/>
        </pc:sldMkLst>
      </pc:sldChg>
      <pc:sldChg chg="del">
        <pc:chgData name="Alexander Pashuk" userId="7f413f452a2dee94" providerId="LiveId" clId="{4A0F161F-907B-4B9B-8731-625255C244AF}" dt="2020-11-09T14:27:04.380" v="53" actId="47"/>
        <pc:sldMkLst>
          <pc:docMk/>
          <pc:sldMk cId="2648915327" sldId="590"/>
        </pc:sldMkLst>
      </pc:sldChg>
      <pc:sldChg chg="modSp add mod">
        <pc:chgData name="Alexander Pashuk" userId="7f413f452a2dee94" providerId="LiveId" clId="{4A0F161F-907B-4B9B-8731-625255C244AF}" dt="2020-11-09T15:36:25.067" v="1317" actId="14100"/>
        <pc:sldMkLst>
          <pc:docMk/>
          <pc:sldMk cId="3719111960" sldId="590"/>
        </pc:sldMkLst>
        <pc:spChg chg="mod">
          <ac:chgData name="Alexander Pashuk" userId="7f413f452a2dee94" providerId="LiveId" clId="{4A0F161F-907B-4B9B-8731-625255C244AF}" dt="2020-11-09T15:36:25.067" v="1317" actId="14100"/>
          <ac:spMkLst>
            <pc:docMk/>
            <pc:sldMk cId="3719111960" sldId="590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4.515" v="54" actId="47"/>
        <pc:sldMkLst>
          <pc:docMk/>
          <pc:sldMk cId="839375817" sldId="591"/>
        </pc:sldMkLst>
      </pc:sldChg>
      <pc:sldChg chg="modSp new mod">
        <pc:chgData name="Alexander Pashuk" userId="7f413f452a2dee94" providerId="LiveId" clId="{4A0F161F-907B-4B9B-8731-625255C244AF}" dt="2020-11-09T16:01:00.922" v="2228" actId="20577"/>
        <pc:sldMkLst>
          <pc:docMk/>
          <pc:sldMk cId="2428202058" sldId="591"/>
        </pc:sldMkLst>
        <pc:spChg chg="mod">
          <ac:chgData name="Alexander Pashuk" userId="7f413f452a2dee94" providerId="LiveId" clId="{4A0F161F-907B-4B9B-8731-625255C244AF}" dt="2020-11-09T15:59:24.512" v="2129" actId="122"/>
          <ac:spMkLst>
            <pc:docMk/>
            <pc:sldMk cId="2428202058" sldId="591"/>
            <ac:spMk id="2" creationId="{3E70F9B3-81A8-4106-BEB4-ED2A7C3C5AE2}"/>
          </ac:spMkLst>
        </pc:spChg>
        <pc:spChg chg="mod">
          <ac:chgData name="Alexander Pashuk" userId="7f413f452a2dee94" providerId="LiveId" clId="{4A0F161F-907B-4B9B-8731-625255C244AF}" dt="2020-11-09T16:01:00.922" v="2228" actId="20577"/>
          <ac:spMkLst>
            <pc:docMk/>
            <pc:sldMk cId="2428202058" sldId="591"/>
            <ac:spMk id="3" creationId="{CFBB5703-33D4-4D60-8365-B896A687323C}"/>
          </ac:spMkLst>
        </pc:spChg>
      </pc:sldChg>
      <pc:sldChg chg="del">
        <pc:chgData name="Alexander Pashuk" userId="7f413f452a2dee94" providerId="LiveId" clId="{4A0F161F-907B-4B9B-8731-625255C244AF}" dt="2020-11-09T14:27:04.650" v="55" actId="47"/>
        <pc:sldMkLst>
          <pc:docMk/>
          <pc:sldMk cId="2520831700" sldId="592"/>
        </pc:sldMkLst>
      </pc:sldChg>
      <pc:sldChg chg="modSp new mod">
        <pc:chgData name="Alexander Pashuk" userId="7f413f452a2dee94" providerId="LiveId" clId="{4A0F161F-907B-4B9B-8731-625255C244AF}" dt="2020-11-09T16:09:12.367" v="2324" actId="20577"/>
        <pc:sldMkLst>
          <pc:docMk/>
          <pc:sldMk cId="4234502774" sldId="592"/>
        </pc:sldMkLst>
        <pc:spChg chg="mod">
          <ac:chgData name="Alexander Pashuk" userId="7f413f452a2dee94" providerId="LiveId" clId="{4A0F161F-907B-4B9B-8731-625255C244AF}" dt="2020-11-09T16:02:59.117" v="2289"/>
          <ac:spMkLst>
            <pc:docMk/>
            <pc:sldMk cId="4234502774" sldId="592"/>
            <ac:spMk id="2" creationId="{B795DF0A-CFB1-4D6B-9E71-0543C2FD7EEF}"/>
          </ac:spMkLst>
        </pc:spChg>
        <pc:spChg chg="mod">
          <ac:chgData name="Alexander Pashuk" userId="7f413f452a2dee94" providerId="LiveId" clId="{4A0F161F-907B-4B9B-8731-625255C244AF}" dt="2020-11-09T16:09:12.367" v="2324" actId="20577"/>
          <ac:spMkLst>
            <pc:docMk/>
            <pc:sldMk cId="4234502774" sldId="592"/>
            <ac:spMk id="3" creationId="{89A8CFAD-E160-45E8-A999-96D9F011B117}"/>
          </ac:spMkLst>
        </pc:spChg>
      </pc:sldChg>
      <pc:sldChg chg="modSp new mod">
        <pc:chgData name="Alexander Pashuk" userId="7f413f452a2dee94" providerId="LiveId" clId="{4A0F161F-907B-4B9B-8731-625255C244AF}" dt="2020-11-09T16:12:17.652" v="2491" actId="20577"/>
        <pc:sldMkLst>
          <pc:docMk/>
          <pc:sldMk cId="348427607" sldId="593"/>
        </pc:sldMkLst>
        <pc:spChg chg="mod">
          <ac:chgData name="Alexander Pashuk" userId="7f413f452a2dee94" providerId="LiveId" clId="{4A0F161F-907B-4B9B-8731-625255C244AF}" dt="2020-11-09T16:10:11.055" v="2348" actId="122"/>
          <ac:spMkLst>
            <pc:docMk/>
            <pc:sldMk cId="348427607" sldId="593"/>
            <ac:spMk id="2" creationId="{0966EE01-F2A2-4E82-8106-20E27BAEDCAC}"/>
          </ac:spMkLst>
        </pc:spChg>
        <pc:spChg chg="mod">
          <ac:chgData name="Alexander Pashuk" userId="7f413f452a2dee94" providerId="LiveId" clId="{4A0F161F-907B-4B9B-8731-625255C244AF}" dt="2020-11-09T16:12:17.652" v="2491" actId="20577"/>
          <ac:spMkLst>
            <pc:docMk/>
            <pc:sldMk cId="348427607" sldId="593"/>
            <ac:spMk id="3" creationId="{EC5A2F31-123E-4FD3-93A5-CB7BEAEC90DC}"/>
          </ac:spMkLst>
        </pc:spChg>
      </pc:sldChg>
      <pc:sldChg chg="del">
        <pc:chgData name="Alexander Pashuk" userId="7f413f452a2dee94" providerId="LiveId" clId="{4A0F161F-907B-4B9B-8731-625255C244AF}" dt="2020-11-09T14:27:04.908" v="57" actId="47"/>
        <pc:sldMkLst>
          <pc:docMk/>
          <pc:sldMk cId="3131499739" sldId="593"/>
        </pc:sldMkLst>
      </pc:sldChg>
      <pc:sldChg chg="del">
        <pc:chgData name="Alexander Pashuk" userId="7f413f452a2dee94" providerId="LiveId" clId="{4A0F161F-907B-4B9B-8731-625255C244AF}" dt="2020-11-09T14:27:05.168" v="59" actId="47"/>
        <pc:sldMkLst>
          <pc:docMk/>
          <pc:sldMk cId="1685168962" sldId="594"/>
        </pc:sldMkLst>
      </pc:sldChg>
      <pc:sldChg chg="modSp new mod">
        <pc:chgData name="Alexander Pashuk" userId="7f413f452a2dee94" providerId="LiveId" clId="{4A0F161F-907B-4B9B-8731-625255C244AF}" dt="2020-11-09T18:51:35.145" v="2545" actId="27636"/>
        <pc:sldMkLst>
          <pc:docMk/>
          <pc:sldMk cId="4072320161" sldId="594"/>
        </pc:sldMkLst>
        <pc:spChg chg="mod">
          <ac:chgData name="Alexander Pashuk" userId="7f413f452a2dee94" providerId="LiveId" clId="{4A0F161F-907B-4B9B-8731-625255C244AF}" dt="2020-11-09T18:50:38.766" v="2502" actId="122"/>
          <ac:spMkLst>
            <pc:docMk/>
            <pc:sldMk cId="4072320161" sldId="594"/>
            <ac:spMk id="2" creationId="{EE5F1CE8-195B-4B5F-AA5D-EA1DD7EBFA63}"/>
          </ac:spMkLst>
        </pc:spChg>
        <pc:spChg chg="mod">
          <ac:chgData name="Alexander Pashuk" userId="7f413f452a2dee94" providerId="LiveId" clId="{4A0F161F-907B-4B9B-8731-625255C244AF}" dt="2020-11-09T18:51:35.145" v="2545" actId="27636"/>
          <ac:spMkLst>
            <pc:docMk/>
            <pc:sldMk cId="4072320161" sldId="594"/>
            <ac:spMk id="3" creationId="{0BCB4287-F1F4-433D-8D22-6C3DE980D78B}"/>
          </ac:spMkLst>
        </pc:spChg>
      </pc:sldChg>
      <pc:sldChg chg="modSp new mod">
        <pc:chgData name="Alexander Pashuk" userId="7f413f452a2dee94" providerId="LiveId" clId="{4A0F161F-907B-4B9B-8731-625255C244AF}" dt="2020-11-09T18:56:47.570" v="2680" actId="20577"/>
        <pc:sldMkLst>
          <pc:docMk/>
          <pc:sldMk cId="701644715" sldId="595"/>
        </pc:sldMkLst>
        <pc:spChg chg="mod">
          <ac:chgData name="Alexander Pashuk" userId="7f413f452a2dee94" providerId="LiveId" clId="{4A0F161F-907B-4B9B-8731-625255C244AF}" dt="2020-11-09T18:56:31.815" v="2650" actId="122"/>
          <ac:spMkLst>
            <pc:docMk/>
            <pc:sldMk cId="701644715" sldId="595"/>
            <ac:spMk id="2" creationId="{6914C0E4-EE43-4FCB-92CD-D7C75BD13702}"/>
          </ac:spMkLst>
        </pc:spChg>
        <pc:spChg chg="mod">
          <ac:chgData name="Alexander Pashuk" userId="7f413f452a2dee94" providerId="LiveId" clId="{4A0F161F-907B-4B9B-8731-625255C244AF}" dt="2020-11-09T18:56:47.570" v="2680" actId="20577"/>
          <ac:spMkLst>
            <pc:docMk/>
            <pc:sldMk cId="701644715" sldId="595"/>
            <ac:spMk id="3" creationId="{8E287969-CD15-494F-8F3B-74E715689DDC}"/>
          </ac:spMkLst>
        </pc:spChg>
      </pc:sldChg>
      <pc:sldChg chg="del">
        <pc:chgData name="Alexander Pashuk" userId="7f413f452a2dee94" providerId="LiveId" clId="{4A0F161F-907B-4B9B-8731-625255C244AF}" dt="2020-11-09T14:27:05.438" v="60" actId="47"/>
        <pc:sldMkLst>
          <pc:docMk/>
          <pc:sldMk cId="3351265365" sldId="595"/>
        </pc:sldMkLst>
      </pc:sldChg>
      <pc:sldChg chg="del">
        <pc:chgData name="Alexander Pashuk" userId="7f413f452a2dee94" providerId="LiveId" clId="{4A0F161F-907B-4B9B-8731-625255C244AF}" dt="2020-11-09T14:27:05.574" v="61" actId="47"/>
        <pc:sldMkLst>
          <pc:docMk/>
          <pc:sldMk cId="2228119848" sldId="596"/>
        </pc:sldMkLst>
      </pc:sldChg>
      <pc:sldChg chg="modSp new mod">
        <pc:chgData name="Alexander Pashuk" userId="7f413f452a2dee94" providerId="LiveId" clId="{4A0F161F-907B-4B9B-8731-625255C244AF}" dt="2020-11-09T19:00:47.003" v="2737" actId="27636"/>
        <pc:sldMkLst>
          <pc:docMk/>
          <pc:sldMk cId="2512864315" sldId="596"/>
        </pc:sldMkLst>
        <pc:spChg chg="mod">
          <ac:chgData name="Alexander Pashuk" userId="7f413f452a2dee94" providerId="LiveId" clId="{4A0F161F-907B-4B9B-8731-625255C244AF}" dt="2020-11-09T18:59:59.726" v="2687" actId="122"/>
          <ac:spMkLst>
            <pc:docMk/>
            <pc:sldMk cId="2512864315" sldId="596"/>
            <ac:spMk id="2" creationId="{4987E384-011E-4663-8BE4-BF968B03FB4A}"/>
          </ac:spMkLst>
        </pc:spChg>
        <pc:spChg chg="mod">
          <ac:chgData name="Alexander Pashuk" userId="7f413f452a2dee94" providerId="LiveId" clId="{4A0F161F-907B-4B9B-8731-625255C244AF}" dt="2020-11-09T19:00:47.003" v="2737" actId="27636"/>
          <ac:spMkLst>
            <pc:docMk/>
            <pc:sldMk cId="2512864315" sldId="596"/>
            <ac:spMk id="3" creationId="{E66C0C70-D60A-4B15-8A75-010022543C42}"/>
          </ac:spMkLst>
        </pc:spChg>
      </pc:sldChg>
      <pc:sldChg chg="modSp new mod">
        <pc:chgData name="Alexander Pashuk" userId="7f413f452a2dee94" providerId="LiveId" clId="{4A0F161F-907B-4B9B-8731-625255C244AF}" dt="2020-11-09T19:36:37.186" v="3160" actId="113"/>
        <pc:sldMkLst>
          <pc:docMk/>
          <pc:sldMk cId="961059109" sldId="597"/>
        </pc:sldMkLst>
        <pc:spChg chg="mod">
          <ac:chgData name="Alexander Pashuk" userId="7f413f452a2dee94" providerId="LiveId" clId="{4A0F161F-907B-4B9B-8731-625255C244AF}" dt="2020-11-09T19:34:16.042" v="3078" actId="122"/>
          <ac:spMkLst>
            <pc:docMk/>
            <pc:sldMk cId="961059109" sldId="597"/>
            <ac:spMk id="2" creationId="{85C29B73-456E-4F06-AA1C-49795F981E4E}"/>
          </ac:spMkLst>
        </pc:spChg>
        <pc:spChg chg="mod">
          <ac:chgData name="Alexander Pashuk" userId="7f413f452a2dee94" providerId="LiveId" clId="{4A0F161F-907B-4B9B-8731-625255C244AF}" dt="2020-11-09T19:36:37.186" v="3160" actId="113"/>
          <ac:spMkLst>
            <pc:docMk/>
            <pc:sldMk cId="961059109" sldId="597"/>
            <ac:spMk id="3" creationId="{003D7489-F91B-48E8-9482-C4FF87A4B797}"/>
          </ac:spMkLst>
        </pc:spChg>
      </pc:sldChg>
      <pc:sldChg chg="del">
        <pc:chgData name="Alexander Pashuk" userId="7f413f452a2dee94" providerId="LiveId" clId="{4A0F161F-907B-4B9B-8731-625255C244AF}" dt="2020-11-09T14:27:05.714" v="62" actId="47"/>
        <pc:sldMkLst>
          <pc:docMk/>
          <pc:sldMk cId="3458187271" sldId="597"/>
        </pc:sldMkLst>
      </pc:sldChg>
      <pc:sldChg chg="modSp new mod">
        <pc:chgData name="Alexander Pashuk" userId="7f413f452a2dee94" providerId="LiveId" clId="{4A0F161F-907B-4B9B-8731-625255C244AF}" dt="2020-11-09T19:42:08.188" v="3517" actId="20577"/>
        <pc:sldMkLst>
          <pc:docMk/>
          <pc:sldMk cId="215244286" sldId="598"/>
        </pc:sldMkLst>
        <pc:spChg chg="mod">
          <ac:chgData name="Alexander Pashuk" userId="7f413f452a2dee94" providerId="LiveId" clId="{4A0F161F-907B-4B9B-8731-625255C244AF}" dt="2020-11-09T19:36:47.965" v="3199" actId="122"/>
          <ac:spMkLst>
            <pc:docMk/>
            <pc:sldMk cId="215244286" sldId="598"/>
            <ac:spMk id="2" creationId="{4D2E50D0-D829-43C1-82E1-43EBEFD7FBE2}"/>
          </ac:spMkLst>
        </pc:spChg>
        <pc:spChg chg="mod">
          <ac:chgData name="Alexander Pashuk" userId="7f413f452a2dee94" providerId="LiveId" clId="{4A0F161F-907B-4B9B-8731-625255C244AF}" dt="2020-11-09T19:42:08.188" v="3517" actId="20577"/>
          <ac:spMkLst>
            <pc:docMk/>
            <pc:sldMk cId="215244286" sldId="598"/>
            <ac:spMk id="3" creationId="{E50DD4FE-7C49-46D3-9EF7-73FA4791FA47}"/>
          </ac:spMkLst>
        </pc:spChg>
      </pc:sldChg>
      <pc:sldChg chg="del">
        <pc:chgData name="Alexander Pashuk" userId="7f413f452a2dee94" providerId="LiveId" clId="{4A0F161F-907B-4B9B-8731-625255C244AF}" dt="2020-11-09T14:27:05.849" v="63" actId="47"/>
        <pc:sldMkLst>
          <pc:docMk/>
          <pc:sldMk cId="1045702354" sldId="598"/>
        </pc:sldMkLst>
      </pc:sldChg>
      <pc:sldChg chg="modSp new mod">
        <pc:chgData name="Alexander Pashuk" userId="7f413f452a2dee94" providerId="LiveId" clId="{4A0F161F-907B-4B9B-8731-625255C244AF}" dt="2020-11-09T19:40:45.698" v="3423" actId="20577"/>
        <pc:sldMkLst>
          <pc:docMk/>
          <pc:sldMk cId="119390524" sldId="599"/>
        </pc:sldMkLst>
        <pc:spChg chg="mod">
          <ac:chgData name="Alexander Pashuk" userId="7f413f452a2dee94" providerId="LiveId" clId="{4A0F161F-907B-4B9B-8731-625255C244AF}" dt="2020-11-09T19:38:58.840" v="3302" actId="122"/>
          <ac:spMkLst>
            <pc:docMk/>
            <pc:sldMk cId="119390524" sldId="599"/>
            <ac:spMk id="2" creationId="{71520D36-B044-4774-B5BC-267F56A72E7D}"/>
          </ac:spMkLst>
        </pc:spChg>
        <pc:spChg chg="mod">
          <ac:chgData name="Alexander Pashuk" userId="7f413f452a2dee94" providerId="LiveId" clId="{4A0F161F-907B-4B9B-8731-625255C244AF}" dt="2020-11-09T19:40:45.698" v="3423" actId="20577"/>
          <ac:spMkLst>
            <pc:docMk/>
            <pc:sldMk cId="119390524" sldId="599"/>
            <ac:spMk id="3" creationId="{4629A07A-A1B5-48AD-AEE5-17262C75E79A}"/>
          </ac:spMkLst>
        </pc:spChg>
      </pc:sldChg>
      <pc:sldChg chg="del">
        <pc:chgData name="Alexander Pashuk" userId="7f413f452a2dee94" providerId="LiveId" clId="{4A0F161F-907B-4B9B-8731-625255C244AF}" dt="2020-11-09T14:27:07.469" v="64" actId="47"/>
        <pc:sldMkLst>
          <pc:docMk/>
          <pc:sldMk cId="1045394378" sldId="599"/>
        </pc:sldMkLst>
      </pc:sldChg>
      <pc:sldChg chg="modSp new mod">
        <pc:chgData name="Alexander Pashuk" userId="7f413f452a2dee94" providerId="LiveId" clId="{4A0F161F-907B-4B9B-8731-625255C244AF}" dt="2020-11-09T19:42:53.266" v="3596" actId="2711"/>
        <pc:sldMkLst>
          <pc:docMk/>
          <pc:sldMk cId="138194241" sldId="600"/>
        </pc:sldMkLst>
        <pc:spChg chg="mod">
          <ac:chgData name="Alexander Pashuk" userId="7f413f452a2dee94" providerId="LiveId" clId="{4A0F161F-907B-4B9B-8731-625255C244AF}" dt="2020-11-09T19:40:56.036" v="3449" actId="122"/>
          <ac:spMkLst>
            <pc:docMk/>
            <pc:sldMk cId="138194241" sldId="600"/>
            <ac:spMk id="2" creationId="{FC8C0DE1-D64D-4E2D-B91C-75ADF10244F3}"/>
          </ac:spMkLst>
        </pc:spChg>
        <pc:spChg chg="mod">
          <ac:chgData name="Alexander Pashuk" userId="7f413f452a2dee94" providerId="LiveId" clId="{4A0F161F-907B-4B9B-8731-625255C244AF}" dt="2020-11-09T19:42:53.266" v="3596" actId="2711"/>
          <ac:spMkLst>
            <pc:docMk/>
            <pc:sldMk cId="138194241" sldId="600"/>
            <ac:spMk id="3" creationId="{A184C572-C385-4632-8A56-9462DB6EAA89}"/>
          </ac:spMkLst>
        </pc:spChg>
      </pc:sldChg>
      <pc:sldChg chg="del">
        <pc:chgData name="Alexander Pashuk" userId="7f413f452a2dee94" providerId="LiveId" clId="{4A0F161F-907B-4B9B-8731-625255C244AF}" dt="2020-11-09T14:27:07.645" v="65" actId="47"/>
        <pc:sldMkLst>
          <pc:docMk/>
          <pc:sldMk cId="3511843098" sldId="600"/>
        </pc:sldMkLst>
      </pc:sldChg>
      <pc:sldChg chg="modSp new mod">
        <pc:chgData name="Alexander Pashuk" userId="7f413f452a2dee94" providerId="LiveId" clId="{4A0F161F-907B-4B9B-8731-625255C244AF}" dt="2020-11-09T19:45:26.111" v="3771" actId="27636"/>
        <pc:sldMkLst>
          <pc:docMk/>
          <pc:sldMk cId="2257234504" sldId="601"/>
        </pc:sldMkLst>
        <pc:spChg chg="mod">
          <ac:chgData name="Alexander Pashuk" userId="7f413f452a2dee94" providerId="LiveId" clId="{4A0F161F-907B-4B9B-8731-625255C244AF}" dt="2020-11-09T19:43:24.713" v="3634" actId="122"/>
          <ac:spMkLst>
            <pc:docMk/>
            <pc:sldMk cId="2257234504" sldId="601"/>
            <ac:spMk id="2" creationId="{C9CDD72F-F39E-4569-B085-4812684B79B9}"/>
          </ac:spMkLst>
        </pc:spChg>
        <pc:spChg chg="mod">
          <ac:chgData name="Alexander Pashuk" userId="7f413f452a2dee94" providerId="LiveId" clId="{4A0F161F-907B-4B9B-8731-625255C244AF}" dt="2020-11-09T19:45:26.111" v="3771" actId="27636"/>
          <ac:spMkLst>
            <pc:docMk/>
            <pc:sldMk cId="2257234504" sldId="601"/>
            <ac:spMk id="3" creationId="{7975FDC7-523D-49F9-BE03-8153A9473A26}"/>
          </ac:spMkLst>
        </pc:spChg>
      </pc:sldChg>
      <pc:sldChg chg="del">
        <pc:chgData name="Alexander Pashuk" userId="7f413f452a2dee94" providerId="LiveId" clId="{4A0F161F-907B-4B9B-8731-625255C244AF}" dt="2020-11-09T14:27:04.772" v="56" actId="47"/>
        <pc:sldMkLst>
          <pc:docMk/>
          <pc:sldMk cId="2779636454" sldId="601"/>
        </pc:sldMkLst>
      </pc:sldChg>
      <pc:sldChg chg="modSp new mod">
        <pc:chgData name="Alexander Pashuk" userId="7f413f452a2dee94" providerId="LiveId" clId="{4A0F161F-907B-4B9B-8731-625255C244AF}" dt="2020-11-09T19:47:53.086" v="3839" actId="12"/>
        <pc:sldMkLst>
          <pc:docMk/>
          <pc:sldMk cId="219370164" sldId="602"/>
        </pc:sldMkLst>
        <pc:spChg chg="mod">
          <ac:chgData name="Alexander Pashuk" userId="7f413f452a2dee94" providerId="LiveId" clId="{4A0F161F-907B-4B9B-8731-625255C244AF}" dt="2020-11-09T19:46:06.287" v="3796" actId="122"/>
          <ac:spMkLst>
            <pc:docMk/>
            <pc:sldMk cId="219370164" sldId="602"/>
            <ac:spMk id="2" creationId="{8C72AB8C-46BA-4B66-8EB1-3BF5D431D0D4}"/>
          </ac:spMkLst>
        </pc:spChg>
        <pc:spChg chg="mod">
          <ac:chgData name="Alexander Pashuk" userId="7f413f452a2dee94" providerId="LiveId" clId="{4A0F161F-907B-4B9B-8731-625255C244AF}" dt="2020-11-09T19:47:53.086" v="3839" actId="12"/>
          <ac:spMkLst>
            <pc:docMk/>
            <pc:sldMk cId="219370164" sldId="602"/>
            <ac:spMk id="3" creationId="{9DCC2246-FA8F-4D3D-9852-56B05A461578}"/>
          </ac:spMkLst>
        </pc:spChg>
      </pc:sldChg>
      <pc:sldChg chg="del">
        <pc:chgData name="Alexander Pashuk" userId="7f413f452a2dee94" providerId="LiveId" clId="{4A0F161F-907B-4B9B-8731-625255C244AF}" dt="2020-11-09T14:27:05.030" v="58" actId="47"/>
        <pc:sldMkLst>
          <pc:docMk/>
          <pc:sldMk cId="2393246284" sldId="602"/>
        </pc:sldMkLst>
      </pc:sldChg>
      <pc:sldChg chg="modSp new mod">
        <pc:chgData name="Alexander Pashuk" userId="7f413f452a2dee94" providerId="LiveId" clId="{4A0F161F-907B-4B9B-8731-625255C244AF}" dt="2020-11-09T20:08:20.286" v="4243" actId="20577"/>
        <pc:sldMkLst>
          <pc:docMk/>
          <pc:sldMk cId="1022430258" sldId="603"/>
        </pc:sldMkLst>
        <pc:spChg chg="mod">
          <ac:chgData name="Alexander Pashuk" userId="7f413f452a2dee94" providerId="LiveId" clId="{4A0F161F-907B-4B9B-8731-625255C244AF}" dt="2020-11-09T20:08:20.286" v="4243" actId="20577"/>
          <ac:spMkLst>
            <pc:docMk/>
            <pc:sldMk cId="1022430258" sldId="603"/>
            <ac:spMk id="2" creationId="{18E6E031-1176-47F7-BC58-2ADB848848BE}"/>
          </ac:spMkLst>
        </pc:spChg>
        <pc:spChg chg="mod">
          <ac:chgData name="Alexander Pashuk" userId="7f413f452a2dee94" providerId="LiveId" clId="{4A0F161F-907B-4B9B-8731-625255C244AF}" dt="2020-11-09T19:59:35.389" v="3939" actId="404"/>
          <ac:spMkLst>
            <pc:docMk/>
            <pc:sldMk cId="1022430258" sldId="603"/>
            <ac:spMk id="3" creationId="{83A47153-5A9C-4782-AF3B-730EF61DBE39}"/>
          </ac:spMkLst>
        </pc:spChg>
      </pc:sldChg>
      <pc:sldChg chg="del">
        <pc:chgData name="Alexander Pashuk" userId="7f413f452a2dee94" providerId="LiveId" clId="{4A0F161F-907B-4B9B-8731-625255C244AF}" dt="2020-11-09T14:27:07.782" v="66" actId="47"/>
        <pc:sldMkLst>
          <pc:docMk/>
          <pc:sldMk cId="3518625566" sldId="603"/>
        </pc:sldMkLst>
      </pc:sldChg>
      <pc:sldChg chg="modSp new mod ord">
        <pc:chgData name="Alexander Pashuk" userId="7f413f452a2dee94" providerId="LiveId" clId="{4A0F161F-907B-4B9B-8731-625255C244AF}" dt="2020-11-09T20:08:12.067" v="4232" actId="20577"/>
        <pc:sldMkLst>
          <pc:docMk/>
          <pc:sldMk cId="638167856" sldId="604"/>
        </pc:sldMkLst>
        <pc:spChg chg="mod">
          <ac:chgData name="Alexander Pashuk" userId="7f413f452a2dee94" providerId="LiveId" clId="{4A0F161F-907B-4B9B-8731-625255C244AF}" dt="2020-11-09T20:08:12.067" v="4232" actId="20577"/>
          <ac:spMkLst>
            <pc:docMk/>
            <pc:sldMk cId="638167856" sldId="604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1:10.802" v="3997" actId="20577"/>
          <ac:spMkLst>
            <pc:docMk/>
            <pc:sldMk cId="638167856" sldId="604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7.926" v="67" actId="47"/>
        <pc:sldMkLst>
          <pc:docMk/>
          <pc:sldMk cId="2359295377" sldId="604"/>
        </pc:sldMkLst>
      </pc:sldChg>
      <pc:sldChg chg="del">
        <pc:chgData name="Alexander Pashuk" userId="7f413f452a2dee94" providerId="LiveId" clId="{4A0F161F-907B-4B9B-8731-625255C244AF}" dt="2020-11-09T14:27:08.052" v="68" actId="47"/>
        <pc:sldMkLst>
          <pc:docMk/>
          <pc:sldMk cId="1538193266" sldId="605"/>
        </pc:sldMkLst>
      </pc:sldChg>
      <pc:sldChg chg="addSp delSp modSp new mod">
        <pc:chgData name="Alexander Pashuk" userId="7f413f452a2dee94" providerId="LiveId" clId="{4A0F161F-907B-4B9B-8731-625255C244AF}" dt="2020-11-09T20:11:35.765" v="4462" actId="27636"/>
        <pc:sldMkLst>
          <pc:docMk/>
          <pc:sldMk cId="2113915743" sldId="605"/>
        </pc:sldMkLst>
        <pc:spChg chg="mod">
          <ac:chgData name="Alexander Pashuk" userId="7f413f452a2dee94" providerId="LiveId" clId="{4A0F161F-907B-4B9B-8731-625255C244AF}" dt="2020-11-09T20:02:51.309" v="4099" actId="122"/>
          <ac:spMkLst>
            <pc:docMk/>
            <pc:sldMk cId="2113915743" sldId="605"/>
            <ac:spMk id="2" creationId="{41B4B813-C7E4-409E-8664-496AE014E62E}"/>
          </ac:spMkLst>
        </pc:spChg>
        <pc:spChg chg="mod">
          <ac:chgData name="Alexander Pashuk" userId="7f413f452a2dee94" providerId="LiveId" clId="{4A0F161F-907B-4B9B-8731-625255C244AF}" dt="2020-11-09T20:11:35.765" v="4462" actId="27636"/>
          <ac:spMkLst>
            <pc:docMk/>
            <pc:sldMk cId="2113915743" sldId="605"/>
            <ac:spMk id="3" creationId="{B5BF8C3F-6FEA-4A73-8081-79A41DF6B28C}"/>
          </ac:spMkLst>
        </pc:spChg>
        <pc:spChg chg="add del mod">
          <ac:chgData name="Alexander Pashuk" userId="7f413f452a2dee94" providerId="LiveId" clId="{4A0F161F-907B-4B9B-8731-625255C244AF}" dt="2020-11-09T20:05:02.279" v="4127"/>
          <ac:spMkLst>
            <pc:docMk/>
            <pc:sldMk cId="2113915743" sldId="605"/>
            <ac:spMk id="5" creationId="{44171A03-8A06-4CDF-9261-73C707542BA7}"/>
          </ac:spMkLst>
        </pc:spChg>
        <pc:graphicFrameChg chg="add del mod">
          <ac:chgData name="Alexander Pashuk" userId="7f413f452a2dee94" providerId="LiveId" clId="{4A0F161F-907B-4B9B-8731-625255C244AF}" dt="2020-11-09T20:05:02.279" v="4127"/>
          <ac:graphicFrameMkLst>
            <pc:docMk/>
            <pc:sldMk cId="2113915743" sldId="605"/>
            <ac:graphicFrameMk id="4" creationId="{F7436CC6-C2A2-47D9-82CC-E93EFB0B27AE}"/>
          </ac:graphicFrameMkLst>
        </pc:graphicFrameChg>
      </pc:sldChg>
      <pc:sldChg chg="del">
        <pc:chgData name="Alexander Pashuk" userId="7f413f452a2dee94" providerId="LiveId" clId="{4A0F161F-907B-4B9B-8731-625255C244AF}" dt="2020-11-09T14:27:08.175" v="69" actId="47"/>
        <pc:sldMkLst>
          <pc:docMk/>
          <pc:sldMk cId="118854823" sldId="606"/>
        </pc:sldMkLst>
      </pc:sldChg>
      <pc:sldChg chg="addSp delSp modSp new mod">
        <pc:chgData name="Alexander Pashuk" userId="7f413f452a2dee94" providerId="LiveId" clId="{4A0F161F-907B-4B9B-8731-625255C244AF}" dt="2020-11-09T20:12:06.784" v="4468" actId="27636"/>
        <pc:sldMkLst>
          <pc:docMk/>
          <pc:sldMk cId="3664652583" sldId="606"/>
        </pc:sldMkLst>
        <pc:spChg chg="mod">
          <ac:chgData name="Alexander Pashuk" userId="7f413f452a2dee94" providerId="LiveId" clId="{4A0F161F-907B-4B9B-8731-625255C244AF}" dt="2020-11-09T20:08:30.509" v="4277" actId="122"/>
          <ac:spMkLst>
            <pc:docMk/>
            <pc:sldMk cId="3664652583" sldId="606"/>
            <ac:spMk id="2" creationId="{552D5B39-F646-4F96-BE5A-484A3D9C3408}"/>
          </ac:spMkLst>
        </pc:spChg>
        <pc:spChg chg="mod">
          <ac:chgData name="Alexander Pashuk" userId="7f413f452a2dee94" providerId="LiveId" clId="{4A0F161F-907B-4B9B-8731-625255C244AF}" dt="2020-11-09T20:12:06.784" v="4468" actId="27636"/>
          <ac:spMkLst>
            <pc:docMk/>
            <pc:sldMk cId="3664652583" sldId="606"/>
            <ac:spMk id="3" creationId="{980F9F1E-3A2C-4F41-860D-E53F052D3363}"/>
          </ac:spMkLst>
        </pc:spChg>
        <pc:graphicFrameChg chg="add del mod">
          <ac:chgData name="Alexander Pashuk" userId="7f413f452a2dee94" providerId="LiveId" clId="{4A0F161F-907B-4B9B-8731-625255C244AF}" dt="2020-11-09T20:09:46.780" v="4363"/>
          <ac:graphicFrameMkLst>
            <pc:docMk/>
            <pc:sldMk cId="3664652583" sldId="606"/>
            <ac:graphicFrameMk id="4" creationId="{2C4FEFC6-F849-4591-BAEE-4281E15F7597}"/>
          </ac:graphicFrameMkLst>
        </pc:graphicFrameChg>
      </pc:sldChg>
      <pc:sldChg chg="del">
        <pc:chgData name="Alexander Pashuk" userId="7f413f452a2dee94" providerId="LiveId" clId="{4A0F161F-907B-4B9B-8731-625255C244AF}" dt="2020-11-09T14:27:03.040" v="46" actId="47"/>
        <pc:sldMkLst>
          <pc:docMk/>
          <pc:sldMk cId="82225022" sldId="607"/>
        </pc:sldMkLst>
      </pc:sldChg>
      <pc:sldChg chg="addSp delSp modSp new mod">
        <pc:chgData name="Alexander Pashuk" userId="7f413f452a2dee94" providerId="LiveId" clId="{4A0F161F-907B-4B9B-8731-625255C244AF}" dt="2020-11-09T19:50:21.793" v="3873" actId="1076"/>
        <pc:sldMkLst>
          <pc:docMk/>
          <pc:sldMk cId="1663429528" sldId="607"/>
        </pc:sldMkLst>
        <pc:spChg chg="mod">
          <ac:chgData name="Alexander Pashuk" userId="7f413f452a2dee94" providerId="LiveId" clId="{4A0F161F-907B-4B9B-8731-625255C244AF}" dt="2020-11-09T19:50:10.186" v="3870" actId="122"/>
          <ac:spMkLst>
            <pc:docMk/>
            <pc:sldMk cId="1663429528" sldId="607"/>
            <ac:spMk id="2" creationId="{B1143FD4-E714-4D1D-BA56-C68D0CD9E686}"/>
          </ac:spMkLst>
        </pc:spChg>
        <pc:spChg chg="add del mod">
          <ac:chgData name="Alexander Pashuk" userId="7f413f452a2dee94" providerId="LiveId" clId="{4A0F161F-907B-4B9B-8731-625255C244AF}" dt="2020-11-09T19:50:00.921" v="3844"/>
          <ac:spMkLst>
            <pc:docMk/>
            <pc:sldMk cId="1663429528" sldId="607"/>
            <ac:spMk id="3" creationId="{E8612313-B56D-4CD7-85A4-FA1EC726A2AE}"/>
          </ac:spMkLst>
        </pc:spChg>
        <pc:picChg chg="add del mod">
          <ac:chgData name="Alexander Pashuk" userId="7f413f452a2dee94" providerId="LiveId" clId="{4A0F161F-907B-4B9B-8731-625255C244AF}" dt="2020-11-09T19:50:00.246" v="3842"/>
          <ac:picMkLst>
            <pc:docMk/>
            <pc:sldMk cId="1663429528" sldId="607"/>
            <ac:picMk id="2050" creationId="{4390128C-D6C6-488B-93C2-691B7A1F63C5}"/>
          </ac:picMkLst>
        </pc:picChg>
        <pc:picChg chg="add mod">
          <ac:chgData name="Alexander Pashuk" userId="7f413f452a2dee94" providerId="LiveId" clId="{4A0F161F-907B-4B9B-8731-625255C244AF}" dt="2020-11-09T19:50:21.793" v="3873" actId="1076"/>
          <ac:picMkLst>
            <pc:docMk/>
            <pc:sldMk cId="1663429528" sldId="607"/>
            <ac:picMk id="2052" creationId="{14189AFF-0CB3-426E-8FC9-79B8AB01C331}"/>
          </ac:picMkLst>
        </pc:picChg>
      </pc:sldChg>
      <pc:sldChg chg="modSp add mod">
        <pc:chgData name="Alexander Pashuk" userId="7f413f452a2dee94" providerId="LiveId" clId="{4A0F161F-907B-4B9B-8731-625255C244AF}" dt="2020-11-09T20:08:02.422" v="4230" actId="20577"/>
        <pc:sldMkLst>
          <pc:docMk/>
          <pc:sldMk cId="378709083" sldId="608"/>
        </pc:sldMkLst>
        <pc:spChg chg="mod">
          <ac:chgData name="Alexander Pashuk" userId="7f413f452a2dee94" providerId="LiveId" clId="{4A0F161F-907B-4B9B-8731-625255C244AF}" dt="2020-11-09T20:08:02.422" v="4230" actId="20577"/>
          <ac:spMkLst>
            <pc:docMk/>
            <pc:sldMk cId="378709083" sldId="608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2:11.433" v="4037" actId="27636"/>
          <ac:spMkLst>
            <pc:docMk/>
            <pc:sldMk cId="378709083" sldId="608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8.306" v="70" actId="47"/>
        <pc:sldMkLst>
          <pc:docMk/>
          <pc:sldMk cId="988215527" sldId="608"/>
        </pc:sldMkLst>
      </pc:sldChg>
      <pc:sldChg chg="modSp new mod">
        <pc:chgData name="Alexander Pashuk" userId="7f413f452a2dee94" providerId="LiveId" clId="{4A0F161F-907B-4B9B-8731-625255C244AF}" dt="2020-11-09T20:16:13.374" v="4917" actId="2711"/>
        <pc:sldMkLst>
          <pc:docMk/>
          <pc:sldMk cId="3857761613" sldId="609"/>
        </pc:sldMkLst>
        <pc:spChg chg="mod">
          <ac:chgData name="Alexander Pashuk" userId="7f413f452a2dee94" providerId="LiveId" clId="{4A0F161F-907B-4B9B-8731-625255C244AF}" dt="2020-11-09T20:12:30.573" v="4490" actId="122"/>
          <ac:spMkLst>
            <pc:docMk/>
            <pc:sldMk cId="3857761613" sldId="609"/>
            <ac:spMk id="2" creationId="{4A8C14BC-71BD-4E12-8467-C80F840236A3}"/>
          </ac:spMkLst>
        </pc:spChg>
        <pc:spChg chg="mod">
          <ac:chgData name="Alexander Pashuk" userId="7f413f452a2dee94" providerId="LiveId" clId="{4A0F161F-907B-4B9B-8731-625255C244AF}" dt="2020-11-09T20:16:13.374" v="4917" actId="2711"/>
          <ac:spMkLst>
            <pc:docMk/>
            <pc:sldMk cId="3857761613" sldId="609"/>
            <ac:spMk id="3" creationId="{20A17DE8-500C-4D32-A018-E44C42F679A2}"/>
          </ac:spMkLst>
        </pc:spChg>
      </pc:sldChg>
      <pc:sldChg chg="del">
        <pc:chgData name="Alexander Pashuk" userId="7f413f452a2dee94" providerId="LiveId" clId="{4A0F161F-907B-4B9B-8731-625255C244AF}" dt="2020-11-09T14:27:08.440" v="71" actId="47"/>
        <pc:sldMkLst>
          <pc:docMk/>
          <pc:sldMk cId="4111625959" sldId="609"/>
        </pc:sldMkLst>
      </pc:sldChg>
      <pc:sldChg chg="modSp new mod">
        <pc:chgData name="Alexander Pashuk" userId="7f413f452a2dee94" providerId="LiveId" clId="{4A0F161F-907B-4B9B-8731-625255C244AF}" dt="2020-11-09T20:19:13.044" v="5024" actId="368"/>
        <pc:sldMkLst>
          <pc:docMk/>
          <pc:sldMk cId="515111593" sldId="610"/>
        </pc:sldMkLst>
        <pc:spChg chg="mod">
          <ac:chgData name="Alexander Pashuk" userId="7f413f452a2dee94" providerId="LiveId" clId="{4A0F161F-907B-4B9B-8731-625255C244AF}" dt="2020-11-09T20:16:21.394" v="4941" actId="122"/>
          <ac:spMkLst>
            <pc:docMk/>
            <pc:sldMk cId="515111593" sldId="610"/>
            <ac:spMk id="2" creationId="{DAEFE289-0D3A-4999-A520-E52F37D69639}"/>
          </ac:spMkLst>
        </pc:spChg>
        <pc:spChg chg="mod">
          <ac:chgData name="Alexander Pashuk" userId="7f413f452a2dee94" providerId="LiveId" clId="{4A0F161F-907B-4B9B-8731-625255C244AF}" dt="2020-11-09T20:19:13.044" v="5024" actId="368"/>
          <ac:spMkLst>
            <pc:docMk/>
            <pc:sldMk cId="515111593" sldId="610"/>
            <ac:spMk id="3" creationId="{889980BE-7B4C-4611-938A-978F3D598B13}"/>
          </ac:spMkLst>
        </pc:spChg>
      </pc:sldChg>
      <pc:sldChg chg="del">
        <pc:chgData name="Alexander Pashuk" userId="7f413f452a2dee94" providerId="LiveId" clId="{4A0F161F-907B-4B9B-8731-625255C244AF}" dt="2020-11-09T14:27:08.986" v="72" actId="47"/>
        <pc:sldMkLst>
          <pc:docMk/>
          <pc:sldMk cId="2198286826" sldId="610"/>
        </pc:sldMkLst>
      </pc:sldChg>
      <pc:sldChg chg="del">
        <pc:chgData name="Alexander Pashuk" userId="7f413f452a2dee94" providerId="LiveId" clId="{4A0F161F-907B-4B9B-8731-625255C244AF}" dt="2020-11-09T14:27:09.436" v="73" actId="47"/>
        <pc:sldMkLst>
          <pc:docMk/>
          <pc:sldMk cId="505988987" sldId="611"/>
        </pc:sldMkLst>
      </pc:sldChg>
      <pc:sldChg chg="addSp delSp modSp new mod">
        <pc:chgData name="Alexander Pashuk" userId="7f413f452a2dee94" providerId="LiveId" clId="{4A0F161F-907B-4B9B-8731-625255C244AF}" dt="2020-11-09T20:21:04.938" v="5049" actId="1076"/>
        <pc:sldMkLst>
          <pc:docMk/>
          <pc:sldMk cId="4013801345" sldId="611"/>
        </pc:sldMkLst>
        <pc:spChg chg="mod">
          <ac:chgData name="Alexander Pashuk" userId="7f413f452a2dee94" providerId="LiveId" clId="{4A0F161F-907B-4B9B-8731-625255C244AF}" dt="2020-11-09T20:20:50.876" v="5044" actId="122"/>
          <ac:spMkLst>
            <pc:docMk/>
            <pc:sldMk cId="4013801345" sldId="611"/>
            <ac:spMk id="2" creationId="{57B9E157-0BB9-40EA-803C-3A278058A807}"/>
          </ac:spMkLst>
        </pc:spChg>
        <pc:spChg chg="add del mod">
          <ac:chgData name="Alexander Pashuk" userId="7f413f452a2dee94" providerId="LiveId" clId="{4A0F161F-907B-4B9B-8731-625255C244AF}" dt="2020-11-09T20:20:46.341" v="5031"/>
          <ac:spMkLst>
            <pc:docMk/>
            <pc:sldMk cId="4013801345" sldId="611"/>
            <ac:spMk id="3" creationId="{C6A2F06D-BDBC-44DD-8DB3-BB49D1C20EBF}"/>
          </ac:spMkLst>
        </pc:spChg>
        <pc:picChg chg="add del mod">
          <ac:chgData name="Alexander Pashuk" userId="7f413f452a2dee94" providerId="LiveId" clId="{4A0F161F-907B-4B9B-8731-625255C244AF}" dt="2020-11-09T20:20:45.665" v="5029"/>
          <ac:picMkLst>
            <pc:docMk/>
            <pc:sldMk cId="4013801345" sldId="611"/>
            <ac:picMk id="5122" creationId="{9434A5D2-47EF-4A1C-AD7E-80182E0150B7}"/>
          </ac:picMkLst>
        </pc:picChg>
        <pc:picChg chg="add mod">
          <ac:chgData name="Alexander Pashuk" userId="7f413f452a2dee94" providerId="LiveId" clId="{4A0F161F-907B-4B9B-8731-625255C244AF}" dt="2020-11-09T20:21:04.938" v="5049" actId="1076"/>
          <ac:picMkLst>
            <pc:docMk/>
            <pc:sldMk cId="4013801345" sldId="611"/>
            <ac:picMk id="5124" creationId="{50E320AE-FF3F-410F-B4AE-B03643604329}"/>
          </ac:picMkLst>
        </pc:picChg>
      </pc:sldChg>
      <pc:sldChg chg="new del">
        <pc:chgData name="Alexander Pashuk" userId="7f413f452a2dee94" providerId="LiveId" clId="{4A0F161F-907B-4B9B-8731-625255C244AF}" dt="2020-11-09T20:20:16.355" v="5026" actId="47"/>
        <pc:sldMkLst>
          <pc:docMk/>
          <pc:sldMk cId="4121697306" sldId="611"/>
        </pc:sldMkLst>
      </pc:sldChg>
      <pc:sldChg chg="del">
        <pc:chgData name="Alexander Pashuk" userId="7f413f452a2dee94" providerId="LiveId" clId="{4A0F161F-907B-4B9B-8731-625255C244AF}" dt="2020-11-09T14:27:10.333" v="74" actId="47"/>
        <pc:sldMkLst>
          <pc:docMk/>
          <pc:sldMk cId="4027132606" sldId="612"/>
        </pc:sldMkLst>
      </pc:sldChg>
      <pc:sldChg chg="add del">
        <pc:chgData name="Alexander Pashuk" userId="7f413f452a2dee94" providerId="LiveId" clId="{4A0F161F-907B-4B9B-8731-625255C244AF}" dt="2020-11-09T14:27:15.164" v="79" actId="47"/>
        <pc:sldMkLst>
          <pc:docMk/>
          <pc:sldMk cId="2065953320" sldId="613"/>
        </pc:sldMkLst>
      </pc:sldChg>
    </pc:docChg>
  </pc:docChgLst>
  <pc:docChgLst>
    <pc:chgData name="Alexander Pashuk" userId="7f413f452a2dee94" providerId="LiveId" clId="{6E6F3F0A-A0DD-4E6A-89AD-B5F68F9712D1}"/>
    <pc:docChg chg="undo custSel addSld delSld modSld sldOrd">
      <pc:chgData name="Alexander Pashuk" userId="7f413f452a2dee94" providerId="LiveId" clId="{6E6F3F0A-A0DD-4E6A-89AD-B5F68F9712D1}" dt="2020-10-19T16:14:27.257" v="10145" actId="20577"/>
      <pc:docMkLst>
        <pc:docMk/>
      </pc:docMkLst>
      <pc:sldChg chg="modSp mod">
        <pc:chgData name="Alexander Pashuk" userId="7f413f452a2dee94" providerId="LiveId" clId="{6E6F3F0A-A0DD-4E6A-89AD-B5F68F9712D1}" dt="2020-10-19T12:42:52.252" v="5184" actId="20577"/>
        <pc:sldMkLst>
          <pc:docMk/>
          <pc:sldMk cId="3545672355" sldId="260"/>
        </pc:sldMkLst>
        <pc:spChg chg="mod">
          <ac:chgData name="Alexander Pashuk" userId="7f413f452a2dee94" providerId="LiveId" clId="{6E6F3F0A-A0DD-4E6A-89AD-B5F68F9712D1}" dt="2020-10-19T12:42:52.252" v="518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add del mod">
        <pc:chgData name="Alexander Pashuk" userId="7f413f452a2dee94" providerId="LiveId" clId="{6E6F3F0A-A0DD-4E6A-89AD-B5F68F9712D1}" dt="2020-10-19T12:44:45.571" v="5393" actId="20577"/>
        <pc:sldMkLst>
          <pc:docMk/>
          <pc:sldMk cId="3558505662" sldId="367"/>
        </pc:sldMkLst>
        <pc:spChg chg="mod">
          <ac:chgData name="Alexander Pashuk" userId="7f413f452a2dee94" providerId="LiveId" clId="{6E6F3F0A-A0DD-4E6A-89AD-B5F68F9712D1}" dt="2020-10-19T12:44:45.571" v="5393" actId="20577"/>
          <ac:spMkLst>
            <pc:docMk/>
            <pc:sldMk cId="3558505662" sldId="367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02.372" v="27" actId="47"/>
        <pc:sldMkLst>
          <pc:docMk/>
          <pc:sldMk cId="351313976" sldId="368"/>
        </pc:sldMkLst>
      </pc:sldChg>
      <pc:sldChg chg="add del">
        <pc:chgData name="Alexander Pashuk" userId="7f413f452a2dee94" providerId="LiveId" clId="{6E6F3F0A-A0DD-4E6A-89AD-B5F68F9712D1}" dt="2020-10-19T09:30:11.669" v="36" actId="47"/>
        <pc:sldMkLst>
          <pc:docMk/>
          <pc:sldMk cId="2905050028" sldId="369"/>
        </pc:sldMkLst>
      </pc:sldChg>
      <pc:sldChg chg="addSp delSp modSp add del mod ord">
        <pc:chgData name="Alexander Pashuk" userId="7f413f452a2dee94" providerId="LiveId" clId="{6E6F3F0A-A0DD-4E6A-89AD-B5F68F9712D1}" dt="2020-10-19T09:52:35.864" v="431" actId="20577"/>
        <pc:sldMkLst>
          <pc:docMk/>
          <pc:sldMk cId="2627378658" sldId="370"/>
        </pc:sldMkLst>
        <pc:spChg chg="mod">
          <ac:chgData name="Alexander Pashuk" userId="7f413f452a2dee94" providerId="LiveId" clId="{6E6F3F0A-A0DD-4E6A-89AD-B5F68F9712D1}" dt="2020-10-19T09:52:35.864" v="431" actId="20577"/>
          <ac:spMkLst>
            <pc:docMk/>
            <pc:sldMk cId="2627378658" sldId="370"/>
            <ac:spMk id="2" creationId="{4B947C56-88D1-479A-9E72-EB82A4D4A572}"/>
          </ac:spMkLst>
        </pc:spChg>
        <pc:spChg chg="add del mod">
          <ac:chgData name="Alexander Pashuk" userId="7f413f452a2dee94" providerId="LiveId" clId="{6E6F3F0A-A0DD-4E6A-89AD-B5F68F9712D1}" dt="2020-10-19T09:51:06.027" v="385"/>
          <ac:spMkLst>
            <pc:docMk/>
            <pc:sldMk cId="2627378658" sldId="370"/>
            <ac:spMk id="3" creationId="{269E5BC8-E8EF-4067-B1A0-255737FF7243}"/>
          </ac:spMkLst>
        </pc:spChg>
        <pc:picChg chg="del">
          <ac:chgData name="Alexander Pashuk" userId="7f413f452a2dee94" providerId="LiveId" clId="{6E6F3F0A-A0DD-4E6A-89AD-B5F68F9712D1}" dt="2020-10-19T09:51:04.392" v="383" actId="478"/>
          <ac:picMkLst>
            <pc:docMk/>
            <pc:sldMk cId="2627378658" sldId="370"/>
            <ac:picMk id="1026" creationId="{0203B925-4EC0-442C-9E7D-988AF445CABC}"/>
          </ac:picMkLst>
        </pc:picChg>
        <pc:picChg chg="add mod">
          <ac:chgData name="Alexander Pashuk" userId="7f413f452a2dee94" providerId="LiveId" clId="{6E6F3F0A-A0DD-4E6A-89AD-B5F68F9712D1}" dt="2020-10-19T09:51:06.027" v="385"/>
          <ac:picMkLst>
            <pc:docMk/>
            <pc:sldMk cId="2627378658" sldId="370"/>
            <ac:picMk id="2050" creationId="{3EBAC150-B8B7-436B-AE3B-77289FD0BB2D}"/>
          </ac:picMkLst>
        </pc:picChg>
      </pc:sldChg>
      <pc:sldChg chg="add del ord">
        <pc:chgData name="Alexander Pashuk" userId="7f413f452a2dee94" providerId="LiveId" clId="{6E6F3F0A-A0DD-4E6A-89AD-B5F68F9712D1}" dt="2020-10-19T09:52:26.516" v="411"/>
        <pc:sldMkLst>
          <pc:docMk/>
          <pc:sldMk cId="1439504076" sldId="371"/>
        </pc:sldMkLst>
      </pc:sldChg>
      <pc:sldChg chg="modSp add del mod">
        <pc:chgData name="Alexander Pashuk" userId="7f413f452a2dee94" providerId="LiveId" clId="{6E6F3F0A-A0DD-4E6A-89AD-B5F68F9712D1}" dt="2020-10-19T09:44:51.490" v="224" actId="20577"/>
        <pc:sldMkLst>
          <pc:docMk/>
          <pc:sldMk cId="2400791677" sldId="372"/>
        </pc:sldMkLst>
        <pc:spChg chg="mod">
          <ac:chgData name="Alexander Pashuk" userId="7f413f452a2dee94" providerId="LiveId" clId="{6E6F3F0A-A0DD-4E6A-89AD-B5F68F9712D1}" dt="2020-10-19T09:44:51.490" v="224" actId="20577"/>
          <ac:spMkLst>
            <pc:docMk/>
            <pc:sldMk cId="2400791677" sldId="372"/>
            <ac:spMk id="3" creationId="{192F2D20-606D-48A4-B93C-9D986D0906D5}"/>
          </ac:spMkLst>
        </pc:spChg>
      </pc:sldChg>
      <pc:sldChg chg="del">
        <pc:chgData name="Alexander Pashuk" userId="7f413f452a2dee94" providerId="LiveId" clId="{6E6F3F0A-A0DD-4E6A-89AD-B5F68F9712D1}" dt="2020-10-19T09:30:20.243" v="37" actId="47"/>
        <pc:sldMkLst>
          <pc:docMk/>
          <pc:sldMk cId="2571947324" sldId="373"/>
        </pc:sldMkLst>
      </pc:sldChg>
      <pc:sldChg chg="del">
        <pc:chgData name="Alexander Pashuk" userId="7f413f452a2dee94" providerId="LiveId" clId="{6E6F3F0A-A0DD-4E6A-89AD-B5F68F9712D1}" dt="2020-10-19T09:30:20.749" v="38" actId="47"/>
        <pc:sldMkLst>
          <pc:docMk/>
          <pc:sldMk cId="3367438337" sldId="374"/>
        </pc:sldMkLst>
      </pc:sldChg>
      <pc:sldChg chg="del">
        <pc:chgData name="Alexander Pashuk" userId="7f413f452a2dee94" providerId="LiveId" clId="{6E6F3F0A-A0DD-4E6A-89AD-B5F68F9712D1}" dt="2020-10-19T09:30:24.883" v="49" actId="47"/>
        <pc:sldMkLst>
          <pc:docMk/>
          <pc:sldMk cId="1978789869" sldId="375"/>
        </pc:sldMkLst>
      </pc:sldChg>
      <pc:sldChg chg="del">
        <pc:chgData name="Alexander Pashuk" userId="7f413f452a2dee94" providerId="LiveId" clId="{6E6F3F0A-A0DD-4E6A-89AD-B5F68F9712D1}" dt="2020-10-19T09:30:24.344" v="47" actId="47"/>
        <pc:sldMkLst>
          <pc:docMk/>
          <pc:sldMk cId="4226588353" sldId="376"/>
        </pc:sldMkLst>
      </pc:sldChg>
      <pc:sldChg chg="del">
        <pc:chgData name="Alexander Pashuk" userId="7f413f452a2dee94" providerId="LiveId" clId="{6E6F3F0A-A0DD-4E6A-89AD-B5F68F9712D1}" dt="2020-10-19T09:30:21.194" v="39" actId="47"/>
        <pc:sldMkLst>
          <pc:docMk/>
          <pc:sldMk cId="305086185" sldId="377"/>
        </pc:sldMkLst>
      </pc:sldChg>
      <pc:sldChg chg="del">
        <pc:chgData name="Alexander Pashuk" userId="7f413f452a2dee94" providerId="LiveId" clId="{6E6F3F0A-A0DD-4E6A-89AD-B5F68F9712D1}" dt="2020-10-19T09:30:21.624" v="40" actId="47"/>
        <pc:sldMkLst>
          <pc:docMk/>
          <pc:sldMk cId="1968809870" sldId="378"/>
        </pc:sldMkLst>
      </pc:sldChg>
      <pc:sldChg chg="del">
        <pc:chgData name="Alexander Pashuk" userId="7f413f452a2dee94" providerId="LiveId" clId="{6E6F3F0A-A0DD-4E6A-89AD-B5F68F9712D1}" dt="2020-10-19T09:30:22.459" v="42" actId="47"/>
        <pc:sldMkLst>
          <pc:docMk/>
          <pc:sldMk cId="3443172874" sldId="379"/>
        </pc:sldMkLst>
      </pc:sldChg>
      <pc:sldChg chg="del">
        <pc:chgData name="Alexander Pashuk" userId="7f413f452a2dee94" providerId="LiveId" clId="{6E6F3F0A-A0DD-4E6A-89AD-B5F68F9712D1}" dt="2020-10-19T09:30:23.872" v="45" actId="47"/>
        <pc:sldMkLst>
          <pc:docMk/>
          <pc:sldMk cId="1134832423" sldId="380"/>
        </pc:sldMkLst>
      </pc:sldChg>
      <pc:sldChg chg="del">
        <pc:chgData name="Alexander Pashuk" userId="7f413f452a2dee94" providerId="LiveId" clId="{6E6F3F0A-A0DD-4E6A-89AD-B5F68F9712D1}" dt="2020-10-19T09:30:24.098" v="46" actId="47"/>
        <pc:sldMkLst>
          <pc:docMk/>
          <pc:sldMk cId="80695786" sldId="381"/>
        </pc:sldMkLst>
      </pc:sldChg>
      <pc:sldChg chg="del">
        <pc:chgData name="Alexander Pashuk" userId="7f413f452a2dee94" providerId="LiveId" clId="{6E6F3F0A-A0DD-4E6A-89AD-B5F68F9712D1}" dt="2020-10-19T09:30:25.371" v="51" actId="47"/>
        <pc:sldMkLst>
          <pc:docMk/>
          <pc:sldMk cId="3471532777" sldId="383"/>
        </pc:sldMkLst>
      </pc:sldChg>
      <pc:sldChg chg="del">
        <pc:chgData name="Alexander Pashuk" userId="7f413f452a2dee94" providerId="LiveId" clId="{6E6F3F0A-A0DD-4E6A-89AD-B5F68F9712D1}" dt="2020-10-19T09:30:25.627" v="52" actId="47"/>
        <pc:sldMkLst>
          <pc:docMk/>
          <pc:sldMk cId="2150553829" sldId="384"/>
        </pc:sldMkLst>
      </pc:sldChg>
      <pc:sldChg chg="del">
        <pc:chgData name="Alexander Pashuk" userId="7f413f452a2dee94" providerId="LiveId" clId="{6E6F3F0A-A0DD-4E6A-89AD-B5F68F9712D1}" dt="2020-10-19T09:30:27.877" v="58" actId="47"/>
        <pc:sldMkLst>
          <pc:docMk/>
          <pc:sldMk cId="4291949190" sldId="385"/>
        </pc:sldMkLst>
      </pc:sldChg>
      <pc:sldChg chg="del">
        <pc:chgData name="Alexander Pashuk" userId="7f413f452a2dee94" providerId="LiveId" clId="{6E6F3F0A-A0DD-4E6A-89AD-B5F68F9712D1}" dt="2020-10-19T09:30:29.512" v="63" actId="47"/>
        <pc:sldMkLst>
          <pc:docMk/>
          <pc:sldMk cId="2688292453" sldId="410"/>
        </pc:sldMkLst>
      </pc:sldChg>
      <pc:sldChg chg="del">
        <pc:chgData name="Alexander Pashuk" userId="7f413f452a2dee94" providerId="LiveId" clId="{6E6F3F0A-A0DD-4E6A-89AD-B5F68F9712D1}" dt="2020-10-19T09:30:30.633" v="66" actId="47"/>
        <pc:sldMkLst>
          <pc:docMk/>
          <pc:sldMk cId="2400854737" sldId="411"/>
        </pc:sldMkLst>
      </pc:sldChg>
      <pc:sldChg chg="del">
        <pc:chgData name="Alexander Pashuk" userId="7f413f452a2dee94" providerId="LiveId" clId="{6E6F3F0A-A0DD-4E6A-89AD-B5F68F9712D1}" dt="2020-10-19T09:30:26.136" v="53" actId="47"/>
        <pc:sldMkLst>
          <pc:docMk/>
          <pc:sldMk cId="2071822648" sldId="412"/>
        </pc:sldMkLst>
      </pc:sldChg>
      <pc:sldChg chg="del">
        <pc:chgData name="Alexander Pashuk" userId="7f413f452a2dee94" providerId="LiveId" clId="{6E6F3F0A-A0DD-4E6A-89AD-B5F68F9712D1}" dt="2020-10-19T09:30:26.406" v="54" actId="47"/>
        <pc:sldMkLst>
          <pc:docMk/>
          <pc:sldMk cId="3893788590" sldId="413"/>
        </pc:sldMkLst>
      </pc:sldChg>
      <pc:sldChg chg="del">
        <pc:chgData name="Alexander Pashuk" userId="7f413f452a2dee94" providerId="LiveId" clId="{6E6F3F0A-A0DD-4E6A-89AD-B5F68F9712D1}" dt="2020-10-19T09:30:26.661" v="55" actId="47"/>
        <pc:sldMkLst>
          <pc:docMk/>
          <pc:sldMk cId="2371006163" sldId="414"/>
        </pc:sldMkLst>
      </pc:sldChg>
      <pc:sldChg chg="del">
        <pc:chgData name="Alexander Pashuk" userId="7f413f452a2dee94" providerId="LiveId" clId="{6E6F3F0A-A0DD-4E6A-89AD-B5F68F9712D1}" dt="2020-10-19T09:30:27.107" v="56" actId="47"/>
        <pc:sldMkLst>
          <pc:docMk/>
          <pc:sldMk cId="588852149" sldId="415"/>
        </pc:sldMkLst>
      </pc:sldChg>
      <pc:sldChg chg="del">
        <pc:chgData name="Alexander Pashuk" userId="7f413f452a2dee94" providerId="LiveId" clId="{6E6F3F0A-A0DD-4E6A-89AD-B5F68F9712D1}" dt="2020-10-19T09:30:27.523" v="57" actId="47"/>
        <pc:sldMkLst>
          <pc:docMk/>
          <pc:sldMk cId="3383411987" sldId="416"/>
        </pc:sldMkLst>
      </pc:sldChg>
      <pc:sldChg chg="del">
        <pc:chgData name="Alexander Pashuk" userId="7f413f452a2dee94" providerId="LiveId" clId="{6E6F3F0A-A0DD-4E6A-89AD-B5F68F9712D1}" dt="2020-10-19T09:30:25.123" v="50" actId="47"/>
        <pc:sldMkLst>
          <pc:docMk/>
          <pc:sldMk cId="241470001" sldId="417"/>
        </pc:sldMkLst>
      </pc:sldChg>
      <pc:sldChg chg="del">
        <pc:chgData name="Alexander Pashuk" userId="7f413f452a2dee94" providerId="LiveId" clId="{6E6F3F0A-A0DD-4E6A-89AD-B5F68F9712D1}" dt="2020-10-19T09:30:23.397" v="44" actId="47"/>
        <pc:sldMkLst>
          <pc:docMk/>
          <pc:sldMk cId="4209408621" sldId="418"/>
        </pc:sldMkLst>
      </pc:sldChg>
      <pc:sldChg chg="del">
        <pc:chgData name="Alexander Pashuk" userId="7f413f452a2dee94" providerId="LiveId" clId="{6E6F3F0A-A0DD-4E6A-89AD-B5F68F9712D1}" dt="2020-10-19T09:30:30.320" v="65" actId="47"/>
        <pc:sldMkLst>
          <pc:docMk/>
          <pc:sldMk cId="443426584" sldId="419"/>
        </pc:sldMkLst>
      </pc:sldChg>
      <pc:sldChg chg="del">
        <pc:chgData name="Alexander Pashuk" userId="7f413f452a2dee94" providerId="LiveId" clId="{6E6F3F0A-A0DD-4E6A-89AD-B5F68F9712D1}" dt="2020-10-19T09:30:31.108" v="67" actId="47"/>
        <pc:sldMkLst>
          <pc:docMk/>
          <pc:sldMk cId="552057303" sldId="420"/>
        </pc:sldMkLst>
      </pc:sldChg>
      <pc:sldChg chg="del">
        <pc:chgData name="Alexander Pashuk" userId="7f413f452a2dee94" providerId="LiveId" clId="{6E6F3F0A-A0DD-4E6A-89AD-B5F68F9712D1}" dt="2020-10-19T09:30:32.236" v="70" actId="47"/>
        <pc:sldMkLst>
          <pc:docMk/>
          <pc:sldMk cId="90272113" sldId="421"/>
        </pc:sldMkLst>
      </pc:sldChg>
      <pc:sldChg chg="del">
        <pc:chgData name="Alexander Pashuk" userId="7f413f452a2dee94" providerId="LiveId" clId="{6E6F3F0A-A0DD-4E6A-89AD-B5F68F9712D1}" dt="2020-10-19T09:30:31.477" v="68" actId="47"/>
        <pc:sldMkLst>
          <pc:docMk/>
          <pc:sldMk cId="3913572026" sldId="422"/>
        </pc:sldMkLst>
      </pc:sldChg>
      <pc:sldChg chg="del">
        <pc:chgData name="Alexander Pashuk" userId="7f413f452a2dee94" providerId="LiveId" clId="{6E6F3F0A-A0DD-4E6A-89AD-B5F68F9712D1}" dt="2020-10-19T09:30:32.633" v="71" actId="47"/>
        <pc:sldMkLst>
          <pc:docMk/>
          <pc:sldMk cId="2933975674" sldId="423"/>
        </pc:sldMkLst>
      </pc:sldChg>
      <pc:sldChg chg="del">
        <pc:chgData name="Alexander Pashuk" userId="7f413f452a2dee94" providerId="LiveId" clId="{6E6F3F0A-A0DD-4E6A-89AD-B5F68F9712D1}" dt="2020-10-19T09:30:33.079" v="72" actId="47"/>
        <pc:sldMkLst>
          <pc:docMk/>
          <pc:sldMk cId="4184205198" sldId="424"/>
        </pc:sldMkLst>
      </pc:sldChg>
      <pc:sldChg chg="del">
        <pc:chgData name="Alexander Pashuk" userId="7f413f452a2dee94" providerId="LiveId" clId="{6E6F3F0A-A0DD-4E6A-89AD-B5F68F9712D1}" dt="2020-10-19T09:30:33.567" v="73" actId="47"/>
        <pc:sldMkLst>
          <pc:docMk/>
          <pc:sldMk cId="1757743466" sldId="425"/>
        </pc:sldMkLst>
      </pc:sldChg>
      <pc:sldChg chg="del">
        <pc:chgData name="Alexander Pashuk" userId="7f413f452a2dee94" providerId="LiveId" clId="{6E6F3F0A-A0DD-4E6A-89AD-B5F68F9712D1}" dt="2020-10-19T09:30:34.008" v="74" actId="47"/>
        <pc:sldMkLst>
          <pc:docMk/>
          <pc:sldMk cId="1368406360" sldId="426"/>
        </pc:sldMkLst>
      </pc:sldChg>
      <pc:sldChg chg="addSp delSp modSp add del mod modClrScheme chgLayout">
        <pc:chgData name="Alexander Pashuk" userId="7f413f452a2dee94" providerId="LiveId" clId="{6E6F3F0A-A0DD-4E6A-89AD-B5F68F9712D1}" dt="2020-10-19T12:57:18.724" v="5997" actId="1076"/>
        <pc:sldMkLst>
          <pc:docMk/>
          <pc:sldMk cId="1447048179" sldId="427"/>
        </pc:sldMkLst>
        <pc:spChg chg="mod ord">
          <ac:chgData name="Alexander Pashuk" userId="7f413f452a2dee94" providerId="LiveId" clId="{6E6F3F0A-A0DD-4E6A-89AD-B5F68F9712D1}" dt="2020-10-19T12:46:55.205" v="539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6E6F3F0A-A0DD-4E6A-89AD-B5F68F9712D1}" dt="2020-10-19T12:49:39.995" v="5515" actId="20577"/>
          <ac:spMkLst>
            <pc:docMk/>
            <pc:sldMk cId="1447048179" sldId="427"/>
            <ac:spMk id="4" creationId="{2E6AEDD6-9D3F-4CCC-B181-A8A88F2CD1A3}"/>
          </ac:spMkLst>
        </pc:spChg>
        <pc:picChg chg="add mod">
          <ac:chgData name="Alexander Pashuk" userId="7f413f452a2dee94" providerId="LiveId" clId="{6E6F3F0A-A0DD-4E6A-89AD-B5F68F9712D1}" dt="2020-10-19T12:57:18.724" v="5997" actId="1076"/>
          <ac:picMkLst>
            <pc:docMk/>
            <pc:sldMk cId="1447048179" sldId="427"/>
            <ac:picMk id="3" creationId="{6F4BC427-FE1F-44E8-887A-828F806C25CB}"/>
          </ac:picMkLst>
        </pc:picChg>
        <pc:picChg chg="del mod ord">
          <ac:chgData name="Alexander Pashuk" userId="7f413f452a2dee94" providerId="LiveId" clId="{6E6F3F0A-A0DD-4E6A-89AD-B5F68F9712D1}" dt="2020-10-19T12:46:56.869" v="5395" actId="478"/>
          <ac:picMkLst>
            <pc:docMk/>
            <pc:sldMk cId="1447048179" sldId="427"/>
            <ac:picMk id="6" creationId="{40020EC9-6A88-4305-AD65-72677D4ED713}"/>
          </ac:picMkLst>
        </pc:picChg>
      </pc:sldChg>
      <pc:sldChg chg="add del">
        <pc:chgData name="Alexander Pashuk" userId="7f413f452a2dee94" providerId="LiveId" clId="{6E6F3F0A-A0DD-4E6A-89AD-B5F68F9712D1}" dt="2020-10-19T09:30:43.628" v="85" actId="47"/>
        <pc:sldMkLst>
          <pc:docMk/>
          <pc:sldMk cId="2798978432" sldId="428"/>
        </pc:sldMkLst>
      </pc:sldChg>
      <pc:sldChg chg="del">
        <pc:chgData name="Alexander Pashuk" userId="7f413f452a2dee94" providerId="LiveId" clId="{6E6F3F0A-A0DD-4E6A-89AD-B5F68F9712D1}" dt="2020-10-19T09:30:28.113" v="59" actId="47"/>
        <pc:sldMkLst>
          <pc:docMk/>
          <pc:sldMk cId="3757733576" sldId="429"/>
        </pc:sldMkLst>
      </pc:sldChg>
      <pc:sldChg chg="del">
        <pc:chgData name="Alexander Pashuk" userId="7f413f452a2dee94" providerId="LiveId" clId="{6E6F3F0A-A0DD-4E6A-89AD-B5F68F9712D1}" dt="2020-10-19T09:30:28.340" v="60" actId="47"/>
        <pc:sldMkLst>
          <pc:docMk/>
          <pc:sldMk cId="2077319425" sldId="430"/>
        </pc:sldMkLst>
      </pc:sldChg>
      <pc:sldChg chg="del">
        <pc:chgData name="Alexander Pashuk" userId="7f413f452a2dee94" providerId="LiveId" clId="{6E6F3F0A-A0DD-4E6A-89AD-B5F68F9712D1}" dt="2020-10-19T09:30:28.704" v="61" actId="47"/>
        <pc:sldMkLst>
          <pc:docMk/>
          <pc:sldMk cId="3514882953" sldId="431"/>
        </pc:sldMkLst>
      </pc:sldChg>
      <pc:sldChg chg="del">
        <pc:chgData name="Alexander Pashuk" userId="7f413f452a2dee94" providerId="LiveId" clId="{6E6F3F0A-A0DD-4E6A-89AD-B5F68F9712D1}" dt="2020-10-19T09:30:29.120" v="62" actId="47"/>
        <pc:sldMkLst>
          <pc:docMk/>
          <pc:sldMk cId="1382696937" sldId="432"/>
        </pc:sldMkLst>
      </pc:sldChg>
      <pc:sldChg chg="modSp add del mod">
        <pc:chgData name="Alexander Pashuk" userId="7f413f452a2dee94" providerId="LiveId" clId="{6E6F3F0A-A0DD-4E6A-89AD-B5F68F9712D1}" dt="2020-10-19T12:57:06.235" v="5994" actId="20577"/>
        <pc:sldMkLst>
          <pc:docMk/>
          <pc:sldMk cId="92740623" sldId="433"/>
        </pc:sldMkLst>
        <pc:spChg chg="mod">
          <ac:chgData name="Alexander Pashuk" userId="7f413f452a2dee94" providerId="LiveId" clId="{6E6F3F0A-A0DD-4E6A-89AD-B5F68F9712D1}" dt="2020-10-19T12:57:06.235" v="5994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29.872" v="64" actId="47"/>
        <pc:sldMkLst>
          <pc:docMk/>
          <pc:sldMk cId="4193906787" sldId="434"/>
        </pc:sldMkLst>
      </pc:sldChg>
      <pc:sldChg chg="del">
        <pc:chgData name="Alexander Pashuk" userId="7f413f452a2dee94" providerId="LiveId" clId="{6E6F3F0A-A0DD-4E6A-89AD-B5F68F9712D1}" dt="2020-10-19T09:30:21.873" v="41" actId="47"/>
        <pc:sldMkLst>
          <pc:docMk/>
          <pc:sldMk cId="1396071855" sldId="435"/>
        </pc:sldMkLst>
      </pc:sldChg>
      <pc:sldChg chg="addSp delSp modSp add del mod">
        <pc:chgData name="Alexander Pashuk" userId="7f413f452a2dee94" providerId="LiveId" clId="{6E6F3F0A-A0DD-4E6A-89AD-B5F68F9712D1}" dt="2020-10-19T09:52:03.868" v="409" actId="1076"/>
        <pc:sldMkLst>
          <pc:docMk/>
          <pc:sldMk cId="2170472667" sldId="436"/>
        </pc:sldMkLst>
        <pc:spChg chg="add del mod">
          <ac:chgData name="Alexander Pashuk" userId="7f413f452a2dee94" providerId="LiveId" clId="{6E6F3F0A-A0DD-4E6A-89AD-B5F68F9712D1}" dt="2020-10-19T09:51:56.795" v="404"/>
          <ac:spMkLst>
            <pc:docMk/>
            <pc:sldMk cId="2170472667" sldId="436"/>
            <ac:spMk id="3" creationId="{30AD6FE6-902F-4F31-B5EA-3BDDA313BB1A}"/>
          </ac:spMkLst>
        </pc:spChg>
        <pc:picChg chg="add mod">
          <ac:chgData name="Alexander Pashuk" userId="7f413f452a2dee94" providerId="LiveId" clId="{6E6F3F0A-A0DD-4E6A-89AD-B5F68F9712D1}" dt="2020-10-19T09:52:03.868" v="409" actId="1076"/>
          <ac:picMkLst>
            <pc:docMk/>
            <pc:sldMk cId="2170472667" sldId="436"/>
            <ac:picMk id="5" creationId="{E30633AB-41A9-4C4F-B849-D919664F080E}"/>
          </ac:picMkLst>
        </pc:picChg>
        <pc:picChg chg="del">
          <ac:chgData name="Alexander Pashuk" userId="7f413f452a2dee94" providerId="LiveId" clId="{6E6F3F0A-A0DD-4E6A-89AD-B5F68F9712D1}" dt="2020-10-19T09:51:55.311" v="402" actId="478"/>
          <ac:picMkLst>
            <pc:docMk/>
            <pc:sldMk cId="2170472667" sldId="436"/>
            <ac:picMk id="3076" creationId="{C2848848-8744-493A-8387-6FB11CFB26F7}"/>
          </ac:picMkLst>
        </pc:picChg>
      </pc:sldChg>
      <pc:sldChg chg="del">
        <pc:chgData name="Alexander Pashuk" userId="7f413f452a2dee94" providerId="LiveId" clId="{6E6F3F0A-A0DD-4E6A-89AD-B5F68F9712D1}" dt="2020-10-19T09:30:24.593" v="48" actId="47"/>
        <pc:sldMkLst>
          <pc:docMk/>
          <pc:sldMk cId="661114883" sldId="437"/>
        </pc:sldMkLst>
      </pc:sldChg>
      <pc:sldChg chg="modSp new mod">
        <pc:chgData name="Alexander Pashuk" userId="7f413f452a2dee94" providerId="LiveId" clId="{6E6F3F0A-A0DD-4E6A-89AD-B5F68F9712D1}" dt="2020-10-19T09:55:48.906" v="467" actId="27636"/>
        <pc:sldMkLst>
          <pc:docMk/>
          <pc:sldMk cId="1666059257" sldId="437"/>
        </pc:sldMkLst>
        <pc:spChg chg="mod">
          <ac:chgData name="Alexander Pashuk" userId="7f413f452a2dee94" providerId="LiveId" clId="{6E6F3F0A-A0DD-4E6A-89AD-B5F68F9712D1}" dt="2020-10-19T09:52:44.651" v="457" actId="20577"/>
          <ac:spMkLst>
            <pc:docMk/>
            <pc:sldMk cId="1666059257" sldId="437"/>
            <ac:spMk id="2" creationId="{50ACBD3E-3AEA-4EC1-8502-FFB9799195BE}"/>
          </ac:spMkLst>
        </pc:spChg>
        <pc:spChg chg="mod">
          <ac:chgData name="Alexander Pashuk" userId="7f413f452a2dee94" providerId="LiveId" clId="{6E6F3F0A-A0DD-4E6A-89AD-B5F68F9712D1}" dt="2020-10-19T09:55:48.906" v="467" actId="27636"/>
          <ac:spMkLst>
            <pc:docMk/>
            <pc:sldMk cId="1666059257" sldId="437"/>
            <ac:spMk id="3" creationId="{5C7EA3E1-BEB8-4292-9030-317C00A39079}"/>
          </ac:spMkLst>
        </pc:spChg>
      </pc:sldChg>
      <pc:sldChg chg="modSp new mod">
        <pc:chgData name="Alexander Pashuk" userId="7f413f452a2dee94" providerId="LiveId" clId="{6E6F3F0A-A0DD-4E6A-89AD-B5F68F9712D1}" dt="2020-10-19T09:59:36.323" v="605" actId="27636"/>
        <pc:sldMkLst>
          <pc:docMk/>
          <pc:sldMk cId="1529847622" sldId="438"/>
        </pc:sldMkLst>
        <pc:spChg chg="mod">
          <ac:chgData name="Alexander Pashuk" userId="7f413f452a2dee94" providerId="LiveId" clId="{6E6F3F0A-A0DD-4E6A-89AD-B5F68F9712D1}" dt="2020-10-19T09:58:04.685" v="474" actId="122"/>
          <ac:spMkLst>
            <pc:docMk/>
            <pc:sldMk cId="1529847622" sldId="438"/>
            <ac:spMk id="2" creationId="{1869649A-7573-40E9-A727-28BDE0F84114}"/>
          </ac:spMkLst>
        </pc:spChg>
        <pc:spChg chg="mod">
          <ac:chgData name="Alexander Pashuk" userId="7f413f452a2dee94" providerId="LiveId" clId="{6E6F3F0A-A0DD-4E6A-89AD-B5F68F9712D1}" dt="2020-10-19T09:59:36.323" v="605" actId="27636"/>
          <ac:spMkLst>
            <pc:docMk/>
            <pc:sldMk cId="1529847622" sldId="438"/>
            <ac:spMk id="3" creationId="{BCF7F653-0461-4DA6-B799-BF6B0A36DD98}"/>
          </ac:spMkLst>
        </pc:spChg>
      </pc:sldChg>
      <pc:sldChg chg="del">
        <pc:chgData name="Alexander Pashuk" userId="7f413f452a2dee94" providerId="LiveId" clId="{6E6F3F0A-A0DD-4E6A-89AD-B5F68F9712D1}" dt="2020-10-19T09:30:23.148" v="43" actId="47"/>
        <pc:sldMkLst>
          <pc:docMk/>
          <pc:sldMk cId="2382938439" sldId="438"/>
        </pc:sldMkLst>
      </pc:sldChg>
      <pc:sldChg chg="addSp delSp modSp new mod ord">
        <pc:chgData name="Alexander Pashuk" userId="7f413f452a2dee94" providerId="LiveId" clId="{6E6F3F0A-A0DD-4E6A-89AD-B5F68F9712D1}" dt="2020-10-19T10:04:55.090" v="611"/>
        <pc:sldMkLst>
          <pc:docMk/>
          <pc:sldMk cId="2868033643" sldId="439"/>
        </pc:sldMkLst>
        <pc:spChg chg="del mod">
          <ac:chgData name="Alexander Pashuk" userId="7f413f452a2dee94" providerId="LiveId" clId="{6E6F3F0A-A0DD-4E6A-89AD-B5F68F9712D1}" dt="2020-10-19T10:04:36.673" v="607"/>
          <ac:spMkLst>
            <pc:docMk/>
            <pc:sldMk cId="2868033643" sldId="439"/>
            <ac:spMk id="3" creationId="{3F8B95A6-C85A-47E2-9AEE-142891FFBFAE}"/>
          </ac:spMkLst>
        </pc:spChg>
        <pc:picChg chg="add mod">
          <ac:chgData name="Alexander Pashuk" userId="7f413f452a2dee94" providerId="LiveId" clId="{6E6F3F0A-A0DD-4E6A-89AD-B5F68F9712D1}" dt="2020-10-19T10:04:44.059" v="609" actId="1076"/>
          <ac:picMkLst>
            <pc:docMk/>
            <pc:sldMk cId="2868033643" sldId="439"/>
            <ac:picMk id="3074" creationId="{25A180A5-8DA5-4B65-906E-AA3CCA88CBCF}"/>
          </ac:picMkLst>
        </pc:picChg>
      </pc:sldChg>
      <pc:sldChg chg="del">
        <pc:chgData name="Alexander Pashuk" userId="7f413f452a2dee94" providerId="LiveId" clId="{6E6F3F0A-A0DD-4E6A-89AD-B5F68F9712D1}" dt="2020-10-19T09:30:01.884" v="26" actId="47"/>
        <pc:sldMkLst>
          <pc:docMk/>
          <pc:sldMk cId="4043191196" sldId="439"/>
        </pc:sldMkLst>
      </pc:sldChg>
      <pc:sldChg chg="del">
        <pc:chgData name="Alexander Pashuk" userId="7f413f452a2dee94" providerId="LiveId" clId="{6E6F3F0A-A0DD-4E6A-89AD-B5F68F9712D1}" dt="2020-10-19T09:30:31.753" v="69" actId="47"/>
        <pc:sldMkLst>
          <pc:docMk/>
          <pc:sldMk cId="27991853" sldId="440"/>
        </pc:sldMkLst>
      </pc:sldChg>
      <pc:sldChg chg="addSp delSp modSp new mod">
        <pc:chgData name="Alexander Pashuk" userId="7f413f452a2dee94" providerId="LiveId" clId="{6E6F3F0A-A0DD-4E6A-89AD-B5F68F9712D1}" dt="2020-10-19T10:08:02.064" v="692" actId="122"/>
        <pc:sldMkLst>
          <pc:docMk/>
          <pc:sldMk cId="3306726628" sldId="440"/>
        </pc:sldMkLst>
        <pc:spChg chg="mod">
          <ac:chgData name="Alexander Pashuk" userId="7f413f452a2dee94" providerId="LiveId" clId="{6E6F3F0A-A0DD-4E6A-89AD-B5F68F9712D1}" dt="2020-10-19T10:08:02.064" v="692" actId="122"/>
          <ac:spMkLst>
            <pc:docMk/>
            <pc:sldMk cId="3306726628" sldId="440"/>
            <ac:spMk id="2" creationId="{C78D070D-93EF-4DBE-BAED-C21CE9F6D8AF}"/>
          </ac:spMkLst>
        </pc:spChg>
        <pc:spChg chg="del mod">
          <ac:chgData name="Alexander Pashuk" userId="7f413f452a2dee94" providerId="LiveId" clId="{6E6F3F0A-A0DD-4E6A-89AD-B5F68F9712D1}" dt="2020-10-19T10:07:59.808" v="682"/>
          <ac:spMkLst>
            <pc:docMk/>
            <pc:sldMk cId="3306726628" sldId="440"/>
            <ac:spMk id="3" creationId="{91C2F2CB-C734-43CF-B045-8B58F2DC3229}"/>
          </ac:spMkLst>
        </pc:spChg>
        <pc:picChg chg="add mod">
          <ac:chgData name="Alexander Pashuk" userId="7f413f452a2dee94" providerId="LiveId" clId="{6E6F3F0A-A0DD-4E6A-89AD-B5F68F9712D1}" dt="2020-10-19T10:07:59.808" v="682"/>
          <ac:picMkLst>
            <pc:docMk/>
            <pc:sldMk cId="3306726628" sldId="440"/>
            <ac:picMk id="4" creationId="{4C308623-1420-45AE-9AF3-3B37AC21320D}"/>
          </ac:picMkLst>
        </pc:picChg>
      </pc:sldChg>
      <pc:sldChg chg="del">
        <pc:chgData name="Alexander Pashuk" userId="7f413f452a2dee94" providerId="LiveId" clId="{6E6F3F0A-A0DD-4E6A-89AD-B5F68F9712D1}" dt="2020-10-19T09:29:50.656" v="0" actId="47"/>
        <pc:sldMkLst>
          <pc:docMk/>
          <pc:sldMk cId="653284903" sldId="441"/>
        </pc:sldMkLst>
      </pc:sldChg>
      <pc:sldChg chg="modSp new mod">
        <pc:chgData name="Alexander Pashuk" userId="7f413f452a2dee94" providerId="LiveId" clId="{6E6F3F0A-A0DD-4E6A-89AD-B5F68F9712D1}" dt="2020-10-19T10:10:41.810" v="967" actId="20577"/>
        <pc:sldMkLst>
          <pc:docMk/>
          <pc:sldMk cId="2567284110" sldId="441"/>
        </pc:sldMkLst>
        <pc:spChg chg="mod">
          <ac:chgData name="Alexander Pashuk" userId="7f413f452a2dee94" providerId="LiveId" clId="{6E6F3F0A-A0DD-4E6A-89AD-B5F68F9712D1}" dt="2020-10-19T10:09:46.549" v="718" actId="122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6E6F3F0A-A0DD-4E6A-89AD-B5F68F9712D1}" dt="2020-10-19T10:10:41.810" v="967" actId="20577"/>
          <ac:spMkLst>
            <pc:docMk/>
            <pc:sldMk cId="2567284110" sldId="441"/>
            <ac:spMk id="3" creationId="{A6B210B3-3493-4A20-8573-0EDC85204F96}"/>
          </ac:spMkLst>
        </pc:spChg>
      </pc:sldChg>
      <pc:sldChg chg="modSp new mod">
        <pc:chgData name="Alexander Pashuk" userId="7f413f452a2dee94" providerId="LiveId" clId="{6E6F3F0A-A0DD-4E6A-89AD-B5F68F9712D1}" dt="2020-10-19T10:14:03.660" v="1446" actId="123"/>
        <pc:sldMkLst>
          <pc:docMk/>
          <pc:sldMk cId="1914805077" sldId="442"/>
        </pc:sldMkLst>
        <pc:spChg chg="mod">
          <ac:chgData name="Alexander Pashuk" userId="7f413f452a2dee94" providerId="LiveId" clId="{6E6F3F0A-A0DD-4E6A-89AD-B5F68F9712D1}" dt="2020-10-19T10:11:37.475" v="1004" actId="20577"/>
          <ac:spMkLst>
            <pc:docMk/>
            <pc:sldMk cId="1914805077" sldId="442"/>
            <ac:spMk id="2" creationId="{E9AF3BA3-D2F1-45E5-A96B-E97D60F74C55}"/>
          </ac:spMkLst>
        </pc:spChg>
        <pc:spChg chg="mod">
          <ac:chgData name="Alexander Pashuk" userId="7f413f452a2dee94" providerId="LiveId" clId="{6E6F3F0A-A0DD-4E6A-89AD-B5F68F9712D1}" dt="2020-10-19T10:14:03.660" v="1446" actId="123"/>
          <ac:spMkLst>
            <pc:docMk/>
            <pc:sldMk cId="1914805077" sldId="442"/>
            <ac:spMk id="3" creationId="{0395E167-644D-41D2-ADF2-615FD7E75C02}"/>
          </ac:spMkLst>
        </pc:spChg>
      </pc:sldChg>
      <pc:sldChg chg="modSp new mod">
        <pc:chgData name="Alexander Pashuk" userId="7f413f452a2dee94" providerId="LiveId" clId="{6E6F3F0A-A0DD-4E6A-89AD-B5F68F9712D1}" dt="2020-10-19T10:16:42.485" v="1785" actId="123"/>
        <pc:sldMkLst>
          <pc:docMk/>
          <pc:sldMk cId="4106345902" sldId="443"/>
        </pc:sldMkLst>
        <pc:spChg chg="mod">
          <ac:chgData name="Alexander Pashuk" userId="7f413f452a2dee94" providerId="LiveId" clId="{6E6F3F0A-A0DD-4E6A-89AD-B5F68F9712D1}" dt="2020-10-19T10:14:14.617" v="1469" actId="122"/>
          <ac:spMkLst>
            <pc:docMk/>
            <pc:sldMk cId="4106345902" sldId="443"/>
            <ac:spMk id="2" creationId="{ABC422C5-B792-417A-A0D6-BF50C1473589}"/>
          </ac:spMkLst>
        </pc:spChg>
        <pc:spChg chg="mod">
          <ac:chgData name="Alexander Pashuk" userId="7f413f452a2dee94" providerId="LiveId" clId="{6E6F3F0A-A0DD-4E6A-89AD-B5F68F9712D1}" dt="2020-10-19T10:16:42.485" v="1785" actId="123"/>
          <ac:spMkLst>
            <pc:docMk/>
            <pc:sldMk cId="4106345902" sldId="443"/>
            <ac:spMk id="3" creationId="{D3AB8E62-083C-4E48-BAA6-5C29F7A9940A}"/>
          </ac:spMkLst>
        </pc:spChg>
      </pc:sldChg>
      <pc:sldChg chg="addSp delSp modSp new mod">
        <pc:chgData name="Alexander Pashuk" userId="7f413f452a2dee94" providerId="LiveId" clId="{6E6F3F0A-A0DD-4E6A-89AD-B5F68F9712D1}" dt="2020-10-19T10:27:59.460" v="1791" actId="1076"/>
        <pc:sldMkLst>
          <pc:docMk/>
          <pc:sldMk cId="687692475" sldId="444"/>
        </pc:sldMkLst>
        <pc:spChg chg="del mod">
          <ac:chgData name="Alexander Pashuk" userId="7f413f452a2dee94" providerId="LiveId" clId="{6E6F3F0A-A0DD-4E6A-89AD-B5F68F9712D1}" dt="2020-10-19T10:27:39.255" v="1787"/>
          <ac:spMkLst>
            <pc:docMk/>
            <pc:sldMk cId="687692475" sldId="444"/>
            <ac:spMk id="3" creationId="{78F167DF-1632-47B5-985A-C40808B28E38}"/>
          </ac:spMkLst>
        </pc:spChg>
        <pc:picChg chg="add mod">
          <ac:chgData name="Alexander Pashuk" userId="7f413f452a2dee94" providerId="LiveId" clId="{6E6F3F0A-A0DD-4E6A-89AD-B5F68F9712D1}" dt="2020-10-19T10:27:59.460" v="1791" actId="1076"/>
          <ac:picMkLst>
            <pc:docMk/>
            <pc:sldMk cId="687692475" sldId="444"/>
            <ac:picMk id="4098" creationId="{151CD034-1501-42C8-8969-B15840E7859A}"/>
          </ac:picMkLst>
        </pc:picChg>
      </pc:sldChg>
      <pc:sldChg chg="modSp new mod">
        <pc:chgData name="Alexander Pashuk" userId="7f413f452a2dee94" providerId="LiveId" clId="{6E6F3F0A-A0DD-4E6A-89AD-B5F68F9712D1}" dt="2020-10-19T10:32:28.560" v="1961" actId="27636"/>
        <pc:sldMkLst>
          <pc:docMk/>
          <pc:sldMk cId="557620857" sldId="445"/>
        </pc:sldMkLst>
        <pc:spChg chg="mod">
          <ac:chgData name="Alexander Pashuk" userId="7f413f452a2dee94" providerId="LiveId" clId="{6E6F3F0A-A0DD-4E6A-89AD-B5F68F9712D1}" dt="2020-10-19T10:28:19.291" v="1817" actId="122"/>
          <ac:spMkLst>
            <pc:docMk/>
            <pc:sldMk cId="557620857" sldId="445"/>
            <ac:spMk id="2" creationId="{2727E38A-1C33-43CD-84BC-7AD87EBFEB3F}"/>
          </ac:spMkLst>
        </pc:spChg>
        <pc:spChg chg="mod">
          <ac:chgData name="Alexander Pashuk" userId="7f413f452a2dee94" providerId="LiveId" clId="{6E6F3F0A-A0DD-4E6A-89AD-B5F68F9712D1}" dt="2020-10-19T10:32:28.560" v="1961" actId="27636"/>
          <ac:spMkLst>
            <pc:docMk/>
            <pc:sldMk cId="557620857" sldId="445"/>
            <ac:spMk id="3" creationId="{BBC4B91E-3244-409B-8E61-2E25AD79C85F}"/>
          </ac:spMkLst>
        </pc:spChg>
      </pc:sldChg>
      <pc:sldChg chg="modSp new mod">
        <pc:chgData name="Alexander Pashuk" userId="7f413f452a2dee94" providerId="LiveId" clId="{6E6F3F0A-A0DD-4E6A-89AD-B5F68F9712D1}" dt="2020-10-19T10:37:14.678" v="2415" actId="20577"/>
        <pc:sldMkLst>
          <pc:docMk/>
          <pc:sldMk cId="1963784131" sldId="446"/>
        </pc:sldMkLst>
        <pc:spChg chg="mod">
          <ac:chgData name="Alexander Pashuk" userId="7f413f452a2dee94" providerId="LiveId" clId="{6E6F3F0A-A0DD-4E6A-89AD-B5F68F9712D1}" dt="2020-10-19T10:33:36.926" v="1981" actId="122"/>
          <ac:spMkLst>
            <pc:docMk/>
            <pc:sldMk cId="1963784131" sldId="446"/>
            <ac:spMk id="2" creationId="{9679A0C9-4CFE-43A3-B08A-BF18CA241AC7}"/>
          </ac:spMkLst>
        </pc:spChg>
        <pc:spChg chg="mod">
          <ac:chgData name="Alexander Pashuk" userId="7f413f452a2dee94" providerId="LiveId" clId="{6E6F3F0A-A0DD-4E6A-89AD-B5F68F9712D1}" dt="2020-10-19T10:37:14.678" v="2415" actId="20577"/>
          <ac:spMkLst>
            <pc:docMk/>
            <pc:sldMk cId="1963784131" sldId="446"/>
            <ac:spMk id="3" creationId="{A9F4C6E7-E4B3-49D1-8462-67295CBAC0AC}"/>
          </ac:spMkLst>
        </pc:spChg>
      </pc:sldChg>
      <pc:sldChg chg="modSp new mod">
        <pc:chgData name="Alexander Pashuk" userId="7f413f452a2dee94" providerId="LiveId" clId="{6E6F3F0A-A0DD-4E6A-89AD-B5F68F9712D1}" dt="2020-10-19T10:41:10.086" v="2871" actId="20577"/>
        <pc:sldMkLst>
          <pc:docMk/>
          <pc:sldMk cId="1687095288" sldId="447"/>
        </pc:sldMkLst>
        <pc:spChg chg="mod">
          <ac:chgData name="Alexander Pashuk" userId="7f413f452a2dee94" providerId="LiveId" clId="{6E6F3F0A-A0DD-4E6A-89AD-B5F68F9712D1}" dt="2020-10-19T10:41:10.086" v="2871" actId="20577"/>
          <ac:spMkLst>
            <pc:docMk/>
            <pc:sldMk cId="1687095288" sldId="447"/>
            <ac:spMk id="2" creationId="{934EFB0A-E362-4404-B397-480E8DCA4E5E}"/>
          </ac:spMkLst>
        </pc:spChg>
        <pc:spChg chg="mod">
          <ac:chgData name="Alexander Pashuk" userId="7f413f452a2dee94" providerId="LiveId" clId="{6E6F3F0A-A0DD-4E6A-89AD-B5F68F9712D1}" dt="2020-10-19T10:41:00.924" v="2869" actId="20577"/>
          <ac:spMkLst>
            <pc:docMk/>
            <pc:sldMk cId="1687095288" sldId="447"/>
            <ac:spMk id="3" creationId="{982A92F1-A916-4A52-BC45-C139641E23F7}"/>
          </ac:spMkLst>
        </pc:spChg>
      </pc:sldChg>
      <pc:sldChg chg="modSp new mod">
        <pc:chgData name="Alexander Pashuk" userId="7f413f452a2dee94" providerId="LiveId" clId="{6E6F3F0A-A0DD-4E6A-89AD-B5F68F9712D1}" dt="2020-10-19T10:45:23.184" v="3036" actId="403"/>
        <pc:sldMkLst>
          <pc:docMk/>
          <pc:sldMk cId="2881645762" sldId="448"/>
        </pc:sldMkLst>
        <pc:spChg chg="mod">
          <ac:chgData name="Alexander Pashuk" userId="7f413f452a2dee94" providerId="LiveId" clId="{6E6F3F0A-A0DD-4E6A-89AD-B5F68F9712D1}" dt="2020-10-19T10:42:34.159" v="2990" actId="6549"/>
          <ac:spMkLst>
            <pc:docMk/>
            <pc:sldMk cId="2881645762" sldId="448"/>
            <ac:spMk id="2" creationId="{16A70BE6-04D6-4CF4-8A60-71EB09A00687}"/>
          </ac:spMkLst>
        </pc:spChg>
        <pc:spChg chg="mod">
          <ac:chgData name="Alexander Pashuk" userId="7f413f452a2dee94" providerId="LiveId" clId="{6E6F3F0A-A0DD-4E6A-89AD-B5F68F9712D1}" dt="2020-10-19T10:45:23.184" v="3036" actId="403"/>
          <ac:spMkLst>
            <pc:docMk/>
            <pc:sldMk cId="2881645762" sldId="448"/>
            <ac:spMk id="3" creationId="{E790B7F4-EA35-47B2-9FE4-869DD86B67D4}"/>
          </ac:spMkLst>
        </pc:spChg>
      </pc:sldChg>
      <pc:sldChg chg="modSp new mod">
        <pc:chgData name="Alexander Pashuk" userId="7f413f452a2dee94" providerId="LiveId" clId="{6E6F3F0A-A0DD-4E6A-89AD-B5F68F9712D1}" dt="2020-10-19T10:52:25.992" v="3253" actId="403"/>
        <pc:sldMkLst>
          <pc:docMk/>
          <pc:sldMk cId="1307334969" sldId="449"/>
        </pc:sldMkLst>
        <pc:spChg chg="mod">
          <ac:chgData name="Alexander Pashuk" userId="7f413f452a2dee94" providerId="LiveId" clId="{6E6F3F0A-A0DD-4E6A-89AD-B5F68F9712D1}" dt="2020-10-19T10:49:51.200" v="3087" actId="20577"/>
          <ac:spMkLst>
            <pc:docMk/>
            <pc:sldMk cId="1307334969" sldId="449"/>
            <ac:spMk id="2" creationId="{205F27EA-B4F9-44BC-AB97-128B76C8FC78}"/>
          </ac:spMkLst>
        </pc:spChg>
        <pc:spChg chg="mod">
          <ac:chgData name="Alexander Pashuk" userId="7f413f452a2dee94" providerId="LiveId" clId="{6E6F3F0A-A0DD-4E6A-89AD-B5F68F9712D1}" dt="2020-10-19T10:52:25.992" v="3253" actId="403"/>
          <ac:spMkLst>
            <pc:docMk/>
            <pc:sldMk cId="1307334969" sldId="449"/>
            <ac:spMk id="3" creationId="{107AE1D6-3012-460F-936C-E5DA4163467A}"/>
          </ac:spMkLst>
        </pc:spChg>
      </pc:sldChg>
      <pc:sldChg chg="modSp new mod">
        <pc:chgData name="Alexander Pashuk" userId="7f413f452a2dee94" providerId="LiveId" clId="{6E6F3F0A-A0DD-4E6A-89AD-B5F68F9712D1}" dt="2020-10-19T10:55:54.641" v="3698" actId="123"/>
        <pc:sldMkLst>
          <pc:docMk/>
          <pc:sldMk cId="3891071062" sldId="450"/>
        </pc:sldMkLst>
        <pc:spChg chg="mod">
          <ac:chgData name="Alexander Pashuk" userId="7f413f452a2dee94" providerId="LiveId" clId="{6E6F3F0A-A0DD-4E6A-89AD-B5F68F9712D1}" dt="2020-10-19T10:53:51.063" v="3278" actId="122"/>
          <ac:spMkLst>
            <pc:docMk/>
            <pc:sldMk cId="3891071062" sldId="450"/>
            <ac:spMk id="2" creationId="{52C9D651-1DAB-491E-9ECF-37B633338C69}"/>
          </ac:spMkLst>
        </pc:spChg>
        <pc:spChg chg="mod">
          <ac:chgData name="Alexander Pashuk" userId="7f413f452a2dee94" providerId="LiveId" clId="{6E6F3F0A-A0DD-4E6A-89AD-B5F68F9712D1}" dt="2020-10-19T10:55:54.641" v="3698" actId="123"/>
          <ac:spMkLst>
            <pc:docMk/>
            <pc:sldMk cId="3891071062" sldId="450"/>
            <ac:spMk id="3" creationId="{34E01315-BFA1-43E5-8EA2-2C01BD378E0B}"/>
          </ac:spMkLst>
        </pc:spChg>
      </pc:sldChg>
      <pc:sldChg chg="modSp new mod">
        <pc:chgData name="Alexander Pashuk" userId="7f413f452a2dee94" providerId="LiveId" clId="{6E6F3F0A-A0DD-4E6A-89AD-B5F68F9712D1}" dt="2020-10-19T10:59:24.727" v="3901" actId="403"/>
        <pc:sldMkLst>
          <pc:docMk/>
          <pc:sldMk cId="4248247391" sldId="451"/>
        </pc:sldMkLst>
        <pc:spChg chg="mod">
          <ac:chgData name="Alexander Pashuk" userId="7f413f452a2dee94" providerId="LiveId" clId="{6E6F3F0A-A0DD-4E6A-89AD-B5F68F9712D1}" dt="2020-10-19T10:56:21.361" v="3731" actId="122"/>
          <ac:spMkLst>
            <pc:docMk/>
            <pc:sldMk cId="4248247391" sldId="451"/>
            <ac:spMk id="2" creationId="{91E8DBC3-CBC9-4AAC-9DF4-E505B9C3D471}"/>
          </ac:spMkLst>
        </pc:spChg>
        <pc:spChg chg="mod">
          <ac:chgData name="Alexander Pashuk" userId="7f413f452a2dee94" providerId="LiveId" clId="{6E6F3F0A-A0DD-4E6A-89AD-B5F68F9712D1}" dt="2020-10-19T10:59:24.727" v="3901" actId="403"/>
          <ac:spMkLst>
            <pc:docMk/>
            <pc:sldMk cId="4248247391" sldId="451"/>
            <ac:spMk id="3" creationId="{B51FCF18-95B0-4815-A6BE-19EC37CCF7F2}"/>
          </ac:spMkLst>
        </pc:spChg>
      </pc:sldChg>
      <pc:sldChg chg="modSp new mod">
        <pc:chgData name="Alexander Pashuk" userId="7f413f452a2dee94" providerId="LiveId" clId="{6E6F3F0A-A0DD-4E6A-89AD-B5F68F9712D1}" dt="2020-10-19T11:02:00.613" v="4316" actId="20577"/>
        <pc:sldMkLst>
          <pc:docMk/>
          <pc:sldMk cId="741704599" sldId="452"/>
        </pc:sldMkLst>
        <pc:spChg chg="mod">
          <ac:chgData name="Alexander Pashuk" userId="7f413f452a2dee94" providerId="LiveId" clId="{6E6F3F0A-A0DD-4E6A-89AD-B5F68F9712D1}" dt="2020-10-19T10:59:35.468" v="3924" actId="122"/>
          <ac:spMkLst>
            <pc:docMk/>
            <pc:sldMk cId="741704599" sldId="452"/>
            <ac:spMk id="2" creationId="{80020F40-552D-4BEF-A455-72464298C4EA}"/>
          </ac:spMkLst>
        </pc:spChg>
        <pc:spChg chg="mod">
          <ac:chgData name="Alexander Pashuk" userId="7f413f452a2dee94" providerId="LiveId" clId="{6E6F3F0A-A0DD-4E6A-89AD-B5F68F9712D1}" dt="2020-10-19T11:02:00.613" v="4316" actId="20577"/>
          <ac:spMkLst>
            <pc:docMk/>
            <pc:sldMk cId="741704599" sldId="452"/>
            <ac:spMk id="3" creationId="{EB17812D-36FC-4C9C-AF7B-08EBD4C091AA}"/>
          </ac:spMkLst>
        </pc:spChg>
      </pc:sldChg>
      <pc:sldChg chg="modSp new mod">
        <pc:chgData name="Alexander Pashuk" userId="7f413f452a2dee94" providerId="LiveId" clId="{6E6F3F0A-A0DD-4E6A-89AD-B5F68F9712D1}" dt="2020-10-19T11:04:06.603" v="4354" actId="27636"/>
        <pc:sldMkLst>
          <pc:docMk/>
          <pc:sldMk cId="1575334896" sldId="453"/>
        </pc:sldMkLst>
        <pc:spChg chg="mod">
          <ac:chgData name="Alexander Pashuk" userId="7f413f452a2dee94" providerId="LiveId" clId="{6E6F3F0A-A0DD-4E6A-89AD-B5F68F9712D1}" dt="2020-10-19T11:02:05.678" v="4323" actId="122"/>
          <ac:spMkLst>
            <pc:docMk/>
            <pc:sldMk cId="1575334896" sldId="453"/>
            <ac:spMk id="2" creationId="{C764EDD2-3BC3-4560-BB4D-466EA7A033CA}"/>
          </ac:spMkLst>
        </pc:spChg>
        <pc:spChg chg="mod">
          <ac:chgData name="Alexander Pashuk" userId="7f413f452a2dee94" providerId="LiveId" clId="{6E6F3F0A-A0DD-4E6A-89AD-B5F68F9712D1}" dt="2020-10-19T11:04:06.603" v="4354" actId="27636"/>
          <ac:spMkLst>
            <pc:docMk/>
            <pc:sldMk cId="1575334896" sldId="453"/>
            <ac:spMk id="3" creationId="{F40FCF01-F075-47B8-BFE2-EB0AB4E309B4}"/>
          </ac:spMkLst>
        </pc:spChg>
      </pc:sldChg>
      <pc:sldChg chg="modSp new mod">
        <pc:chgData name="Alexander Pashuk" userId="7f413f452a2dee94" providerId="LiveId" clId="{6E6F3F0A-A0DD-4E6A-89AD-B5F68F9712D1}" dt="2020-10-19T11:08:10.515" v="4894" actId="27636"/>
        <pc:sldMkLst>
          <pc:docMk/>
          <pc:sldMk cId="2789751910" sldId="454"/>
        </pc:sldMkLst>
        <pc:spChg chg="mod">
          <ac:chgData name="Alexander Pashuk" userId="7f413f452a2dee94" providerId="LiveId" clId="{6E6F3F0A-A0DD-4E6A-89AD-B5F68F9712D1}" dt="2020-10-19T11:05:10.477" v="4369" actId="122"/>
          <ac:spMkLst>
            <pc:docMk/>
            <pc:sldMk cId="2789751910" sldId="454"/>
            <ac:spMk id="2" creationId="{95164424-E63B-41B8-A025-B8A952D358A8}"/>
          </ac:spMkLst>
        </pc:spChg>
        <pc:spChg chg="mod">
          <ac:chgData name="Alexander Pashuk" userId="7f413f452a2dee94" providerId="LiveId" clId="{6E6F3F0A-A0DD-4E6A-89AD-B5F68F9712D1}" dt="2020-10-19T11:08:10.515" v="4894" actId="27636"/>
          <ac:spMkLst>
            <pc:docMk/>
            <pc:sldMk cId="2789751910" sldId="454"/>
            <ac:spMk id="3" creationId="{84D7D08F-A644-4606-8E81-5A1FF5FBDD3C}"/>
          </ac:spMkLst>
        </pc:spChg>
      </pc:sldChg>
      <pc:sldChg chg="modSp new mod">
        <pc:chgData name="Alexander Pashuk" userId="7f413f452a2dee94" providerId="LiveId" clId="{6E6F3F0A-A0DD-4E6A-89AD-B5F68F9712D1}" dt="2020-10-19T11:13:33.964" v="4949" actId="20577"/>
        <pc:sldMkLst>
          <pc:docMk/>
          <pc:sldMk cId="790077004" sldId="455"/>
        </pc:sldMkLst>
        <pc:spChg chg="mod">
          <ac:chgData name="Alexander Pashuk" userId="7f413f452a2dee94" providerId="LiveId" clId="{6E6F3F0A-A0DD-4E6A-89AD-B5F68F9712D1}" dt="2020-10-19T11:10:18.388" v="4914" actId="20577"/>
          <ac:spMkLst>
            <pc:docMk/>
            <pc:sldMk cId="790077004" sldId="455"/>
            <ac:spMk id="2" creationId="{85DB4998-F8AA-4E95-ABC3-29B279BD141F}"/>
          </ac:spMkLst>
        </pc:spChg>
        <pc:spChg chg="mod">
          <ac:chgData name="Alexander Pashuk" userId="7f413f452a2dee94" providerId="LiveId" clId="{6E6F3F0A-A0DD-4E6A-89AD-B5F68F9712D1}" dt="2020-10-19T11:13:33.964" v="4949" actId="20577"/>
          <ac:spMkLst>
            <pc:docMk/>
            <pc:sldMk cId="790077004" sldId="455"/>
            <ac:spMk id="3" creationId="{78F8B79E-DF66-4C0D-A673-63D4D8FF5642}"/>
          </ac:spMkLst>
        </pc:spChg>
      </pc:sldChg>
      <pc:sldChg chg="modSp new mod">
        <pc:chgData name="Alexander Pashuk" userId="7f413f452a2dee94" providerId="LiveId" clId="{6E6F3F0A-A0DD-4E6A-89AD-B5F68F9712D1}" dt="2020-10-19T11:28:13.203" v="5140" actId="123"/>
        <pc:sldMkLst>
          <pc:docMk/>
          <pc:sldMk cId="298619237" sldId="456"/>
        </pc:sldMkLst>
        <pc:spChg chg="mod">
          <ac:chgData name="Alexander Pashuk" userId="7f413f452a2dee94" providerId="LiveId" clId="{6E6F3F0A-A0DD-4E6A-89AD-B5F68F9712D1}" dt="2020-10-19T11:14:19.950" v="4974" actId="122"/>
          <ac:spMkLst>
            <pc:docMk/>
            <pc:sldMk cId="298619237" sldId="456"/>
            <ac:spMk id="2" creationId="{74AE3E2C-8876-4097-820D-CF38E0D88BF3}"/>
          </ac:spMkLst>
        </pc:spChg>
        <pc:spChg chg="mod">
          <ac:chgData name="Alexander Pashuk" userId="7f413f452a2dee94" providerId="LiveId" clId="{6E6F3F0A-A0DD-4E6A-89AD-B5F68F9712D1}" dt="2020-10-19T11:28:13.203" v="5140" actId="123"/>
          <ac:spMkLst>
            <pc:docMk/>
            <pc:sldMk cId="298619237" sldId="456"/>
            <ac:spMk id="3" creationId="{1FE6C3CA-EADE-462F-9142-AA60060CA2BD}"/>
          </ac:spMkLst>
        </pc:spChg>
      </pc:sldChg>
      <pc:sldChg chg="modSp new mod">
        <pc:chgData name="Alexander Pashuk" userId="7f413f452a2dee94" providerId="LiveId" clId="{6E6F3F0A-A0DD-4E6A-89AD-B5F68F9712D1}" dt="2020-10-19T13:01:31.452" v="6130" actId="20577"/>
        <pc:sldMkLst>
          <pc:docMk/>
          <pc:sldMk cId="3373789917" sldId="457"/>
        </pc:sldMkLst>
        <pc:spChg chg="mod">
          <ac:chgData name="Alexander Pashuk" userId="7f413f452a2dee94" providerId="LiveId" clId="{6E6F3F0A-A0DD-4E6A-89AD-B5F68F9712D1}" dt="2020-10-19T11:28:36.467" v="5163" actId="122"/>
          <ac:spMkLst>
            <pc:docMk/>
            <pc:sldMk cId="3373789917" sldId="457"/>
            <ac:spMk id="2" creationId="{60AB0B18-B76D-4511-B1A9-AFB343BF6C64}"/>
          </ac:spMkLst>
        </pc:spChg>
        <pc:spChg chg="mod">
          <ac:chgData name="Alexander Pashuk" userId="7f413f452a2dee94" providerId="LiveId" clId="{6E6F3F0A-A0DD-4E6A-89AD-B5F68F9712D1}" dt="2020-10-19T13:01:31.452" v="6130" actId="20577"/>
          <ac:spMkLst>
            <pc:docMk/>
            <pc:sldMk cId="3373789917" sldId="457"/>
            <ac:spMk id="3" creationId="{030152DC-5F44-4FD7-81F1-098CA59A43DD}"/>
          </ac:spMkLst>
        </pc:spChg>
      </pc:sldChg>
      <pc:sldChg chg="modSp new mod">
        <pc:chgData name="Alexander Pashuk" userId="7f413f452a2dee94" providerId="LiveId" clId="{6E6F3F0A-A0DD-4E6A-89AD-B5F68F9712D1}" dt="2020-10-19T13:09:09.829" v="6723" actId="20577"/>
        <pc:sldMkLst>
          <pc:docMk/>
          <pc:sldMk cId="417238208" sldId="458"/>
        </pc:sldMkLst>
        <pc:spChg chg="mod">
          <ac:chgData name="Alexander Pashuk" userId="7f413f452a2dee94" providerId="LiveId" clId="{6E6F3F0A-A0DD-4E6A-89AD-B5F68F9712D1}" dt="2020-10-19T13:03:00.277" v="6148" actId="122"/>
          <ac:spMkLst>
            <pc:docMk/>
            <pc:sldMk cId="417238208" sldId="458"/>
            <ac:spMk id="2" creationId="{507BA2F9-E060-4B7F-A55A-600137841C93}"/>
          </ac:spMkLst>
        </pc:spChg>
        <pc:spChg chg="mod">
          <ac:chgData name="Alexander Pashuk" userId="7f413f452a2dee94" providerId="LiveId" clId="{6E6F3F0A-A0DD-4E6A-89AD-B5F68F9712D1}" dt="2020-10-19T13:09:09.829" v="6723" actId="20577"/>
          <ac:spMkLst>
            <pc:docMk/>
            <pc:sldMk cId="417238208" sldId="458"/>
            <ac:spMk id="3" creationId="{1B25EF2B-711E-4D95-B47B-E519138A4E36}"/>
          </ac:spMkLst>
        </pc:spChg>
      </pc:sldChg>
      <pc:sldChg chg="modSp new mod">
        <pc:chgData name="Alexander Pashuk" userId="7f413f452a2dee94" providerId="LiveId" clId="{6E6F3F0A-A0DD-4E6A-89AD-B5F68F9712D1}" dt="2020-10-19T13:12:20.930" v="6810" actId="20577"/>
        <pc:sldMkLst>
          <pc:docMk/>
          <pc:sldMk cId="1395049205" sldId="459"/>
        </pc:sldMkLst>
        <pc:spChg chg="mod">
          <ac:chgData name="Alexander Pashuk" userId="7f413f452a2dee94" providerId="LiveId" clId="{6E6F3F0A-A0DD-4E6A-89AD-B5F68F9712D1}" dt="2020-10-19T13:11:24.908" v="6779" actId="20577"/>
          <ac:spMkLst>
            <pc:docMk/>
            <pc:sldMk cId="1395049205" sldId="459"/>
            <ac:spMk id="2" creationId="{64A0A69E-4F75-402F-A58C-1C3993AA43FD}"/>
          </ac:spMkLst>
        </pc:spChg>
        <pc:spChg chg="mod">
          <ac:chgData name="Alexander Pashuk" userId="7f413f452a2dee94" providerId="LiveId" clId="{6E6F3F0A-A0DD-4E6A-89AD-B5F68F9712D1}" dt="2020-10-19T13:12:20.930" v="6810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new mod">
        <pc:chgData name="Alexander Pashuk" userId="7f413f452a2dee94" providerId="LiveId" clId="{6E6F3F0A-A0DD-4E6A-89AD-B5F68F9712D1}" dt="2020-10-19T13:16:58.666" v="7105" actId="403"/>
        <pc:sldMkLst>
          <pc:docMk/>
          <pc:sldMk cId="3559051489" sldId="460"/>
        </pc:sldMkLst>
        <pc:spChg chg="mod">
          <ac:chgData name="Alexander Pashuk" userId="7f413f452a2dee94" providerId="LiveId" clId="{6E6F3F0A-A0DD-4E6A-89AD-B5F68F9712D1}" dt="2020-10-19T13:12:32.886" v="6830" actId="122"/>
          <ac:spMkLst>
            <pc:docMk/>
            <pc:sldMk cId="3559051489" sldId="460"/>
            <ac:spMk id="2" creationId="{38D3A6CC-7D26-4DD9-9119-A4AF9A2F16BD}"/>
          </ac:spMkLst>
        </pc:spChg>
        <pc:spChg chg="mod">
          <ac:chgData name="Alexander Pashuk" userId="7f413f452a2dee94" providerId="LiveId" clId="{6E6F3F0A-A0DD-4E6A-89AD-B5F68F9712D1}" dt="2020-10-19T13:16:58.666" v="7105" actId="403"/>
          <ac:spMkLst>
            <pc:docMk/>
            <pc:sldMk cId="3559051489" sldId="460"/>
            <ac:spMk id="3" creationId="{BE4C1051-AA0E-4A07-9DA6-E0ECC107CEAA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2535147173" sldId="461"/>
        </pc:sldMkLst>
        <pc:spChg chg="mod">
          <ac:chgData name="Alexander Pashuk" userId="7f413f452a2dee94" providerId="LiveId" clId="{6E6F3F0A-A0DD-4E6A-89AD-B5F68F9712D1}" dt="2020-10-19T13:19:03.810" v="7123" actId="122"/>
          <ac:spMkLst>
            <pc:docMk/>
            <pc:sldMk cId="2535147173" sldId="461"/>
            <ac:spMk id="2" creationId="{4DE98EB2-84B7-4BE1-8930-4F4D2EAC5574}"/>
          </ac:spMkLst>
        </pc:spChg>
        <pc:spChg chg="mod">
          <ac:chgData name="Alexander Pashuk" userId="7f413f452a2dee94" providerId="LiveId" clId="{6E6F3F0A-A0DD-4E6A-89AD-B5F68F9712D1}" dt="2020-10-19T13:20:54.143" v="7277" actId="403"/>
          <ac:spMkLst>
            <pc:docMk/>
            <pc:sldMk cId="2535147173" sldId="461"/>
            <ac:spMk id="3" creationId="{88C700F0-192A-4F97-B4BC-2C3E7CA06F9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3279659380" sldId="462"/>
        </pc:sldMkLst>
        <pc:spChg chg="mod">
          <ac:chgData name="Alexander Pashuk" userId="7f413f452a2dee94" providerId="LiveId" clId="{6E6F3F0A-A0DD-4E6A-89AD-B5F68F9712D1}" dt="2020-10-19T13:21:52.581" v="7304" actId="122"/>
          <ac:spMkLst>
            <pc:docMk/>
            <pc:sldMk cId="3279659380" sldId="462"/>
            <ac:spMk id="2" creationId="{6B3B3152-A81B-4BE2-942F-CB051D92670B}"/>
          </ac:spMkLst>
        </pc:spChg>
        <pc:spChg chg="mod">
          <ac:chgData name="Alexander Pashuk" userId="7f413f452a2dee94" providerId="LiveId" clId="{6E6F3F0A-A0DD-4E6A-89AD-B5F68F9712D1}" dt="2020-10-19T13:23:59.164" v="7333" actId="20577"/>
          <ac:spMkLst>
            <pc:docMk/>
            <pc:sldMk cId="3279659380" sldId="462"/>
            <ac:spMk id="3" creationId="{320984C5-6AFD-4A80-AF17-7EE9C7A70D8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1859651321" sldId="463"/>
        </pc:sldMkLst>
        <pc:spChg chg="mod">
          <ac:chgData name="Alexander Pashuk" userId="7f413f452a2dee94" providerId="LiveId" clId="{6E6F3F0A-A0DD-4E6A-89AD-B5F68F9712D1}" dt="2020-10-19T13:26:52.568" v="7355" actId="122"/>
          <ac:spMkLst>
            <pc:docMk/>
            <pc:sldMk cId="1859651321" sldId="463"/>
            <ac:spMk id="2" creationId="{C439F798-0FBC-44C1-9270-9A16E8807B79}"/>
          </ac:spMkLst>
        </pc:spChg>
        <pc:spChg chg="mod">
          <ac:chgData name="Alexander Pashuk" userId="7f413f452a2dee94" providerId="LiveId" clId="{6E6F3F0A-A0DD-4E6A-89AD-B5F68F9712D1}" dt="2020-10-19T13:27:08.557" v="7377" actId="20577"/>
          <ac:spMkLst>
            <pc:docMk/>
            <pc:sldMk cId="1859651321" sldId="463"/>
            <ac:spMk id="3" creationId="{FE8C9CDE-E966-4632-B294-7EE63258B908}"/>
          </ac:spMkLst>
        </pc:spChg>
      </pc:sldChg>
      <pc:sldChg chg="addSp delSp modSp new del mod">
        <pc:chgData name="Alexander Pashuk" userId="7f413f452a2dee94" providerId="LiveId" clId="{6E6F3F0A-A0DD-4E6A-89AD-B5F68F9712D1}" dt="2020-10-19T09:51:19.682" v="401" actId="47"/>
        <pc:sldMkLst>
          <pc:docMk/>
          <pc:sldMk cId="1853965665" sldId="464"/>
        </pc:sldMkLst>
        <pc:spChg chg="del mod">
          <ac:chgData name="Alexander Pashuk" userId="7f413f452a2dee94" providerId="LiveId" clId="{6E6F3F0A-A0DD-4E6A-89AD-B5F68F9712D1}" dt="2020-10-19T09:50:53.034" v="382"/>
          <ac:spMkLst>
            <pc:docMk/>
            <pc:sldMk cId="1853965665" sldId="464"/>
            <ac:spMk id="3" creationId="{AA5FA79C-09D3-469D-89EF-72837CE85B0B}"/>
          </ac:spMkLst>
        </pc:spChg>
        <pc:picChg chg="add mod">
          <ac:chgData name="Alexander Pashuk" userId="7f413f452a2dee94" providerId="LiveId" clId="{6E6F3F0A-A0DD-4E6A-89AD-B5F68F9712D1}" dt="2020-10-19T09:50:53.034" v="382"/>
          <ac:picMkLst>
            <pc:docMk/>
            <pc:sldMk cId="1853965665" sldId="464"/>
            <ac:picMk id="1026" creationId="{1063DC64-1FED-4956-B9E3-CCB1B241A7B3}"/>
          </ac:picMkLst>
        </pc:picChg>
      </pc:sldChg>
      <pc:sldChg chg="modSp new mod ord">
        <pc:chgData name="Alexander Pashuk" userId="7f413f452a2dee94" providerId="LiveId" clId="{6E6F3F0A-A0DD-4E6A-89AD-B5F68F9712D1}" dt="2020-10-19T13:40:42.575" v="7778" actId="20577"/>
        <pc:sldMkLst>
          <pc:docMk/>
          <pc:sldMk cId="2023631944" sldId="464"/>
        </pc:sldMkLst>
        <pc:spChg chg="mod">
          <ac:chgData name="Alexander Pashuk" userId="7f413f452a2dee94" providerId="LiveId" clId="{6E6F3F0A-A0DD-4E6A-89AD-B5F68F9712D1}" dt="2020-10-19T13:39:27.843" v="7555" actId="20577"/>
          <ac:spMkLst>
            <pc:docMk/>
            <pc:sldMk cId="2023631944" sldId="464"/>
            <ac:spMk id="2" creationId="{721C6687-B899-4AA7-85AC-6F1B7795E31B}"/>
          </ac:spMkLst>
        </pc:spChg>
        <pc:spChg chg="mod">
          <ac:chgData name="Alexander Pashuk" userId="7f413f452a2dee94" providerId="LiveId" clId="{6E6F3F0A-A0DD-4E6A-89AD-B5F68F9712D1}" dt="2020-10-19T13:40:42.575" v="7778" actId="20577"/>
          <ac:spMkLst>
            <pc:docMk/>
            <pc:sldMk cId="2023631944" sldId="464"/>
            <ac:spMk id="3" creationId="{C644A643-F639-4C8B-8186-B23685F7B72B}"/>
          </ac:spMkLst>
        </pc:spChg>
      </pc:sldChg>
      <pc:sldChg chg="modSp new mod">
        <pc:chgData name="Alexander Pashuk" userId="7f413f452a2dee94" providerId="LiveId" clId="{6E6F3F0A-A0DD-4E6A-89AD-B5F68F9712D1}" dt="2020-10-19T13:32:53.469" v="7493" actId="14100"/>
        <pc:sldMkLst>
          <pc:docMk/>
          <pc:sldMk cId="1608076022" sldId="465"/>
        </pc:sldMkLst>
        <pc:spChg chg="mod">
          <ac:chgData name="Alexander Pashuk" userId="7f413f452a2dee94" providerId="LiveId" clId="{6E6F3F0A-A0DD-4E6A-89AD-B5F68F9712D1}" dt="2020-10-19T13:30:04.254" v="7447" actId="122"/>
          <ac:spMkLst>
            <pc:docMk/>
            <pc:sldMk cId="1608076022" sldId="465"/>
            <ac:spMk id="2" creationId="{D5F443AA-BF27-485C-9EB9-FF6EC87883C1}"/>
          </ac:spMkLst>
        </pc:spChg>
        <pc:spChg chg="mod">
          <ac:chgData name="Alexander Pashuk" userId="7f413f452a2dee94" providerId="LiveId" clId="{6E6F3F0A-A0DD-4E6A-89AD-B5F68F9712D1}" dt="2020-10-19T13:32:53.469" v="7493" actId="14100"/>
          <ac:spMkLst>
            <pc:docMk/>
            <pc:sldMk cId="1608076022" sldId="465"/>
            <ac:spMk id="3" creationId="{37B0A7DB-F3D9-4CF6-85BE-90E177E79322}"/>
          </ac:spMkLst>
        </pc:spChg>
      </pc:sldChg>
      <pc:sldChg chg="addSp delSp modSp new mod">
        <pc:chgData name="Alexander Pashuk" userId="7f413f452a2dee94" providerId="LiveId" clId="{6E6F3F0A-A0DD-4E6A-89AD-B5F68F9712D1}" dt="2020-10-19T13:37:58.757" v="7517"/>
        <pc:sldMkLst>
          <pc:docMk/>
          <pc:sldMk cId="3086981278" sldId="466"/>
        </pc:sldMkLst>
        <pc:spChg chg="mod">
          <ac:chgData name="Alexander Pashuk" userId="7f413f452a2dee94" providerId="LiveId" clId="{6E6F3F0A-A0DD-4E6A-89AD-B5F68F9712D1}" dt="2020-10-19T13:37:57.571" v="7515" actId="122"/>
          <ac:spMkLst>
            <pc:docMk/>
            <pc:sldMk cId="3086981278" sldId="466"/>
            <ac:spMk id="2" creationId="{0EBF68D7-1EF2-4024-AEC4-862D5635DFD6}"/>
          </ac:spMkLst>
        </pc:spChg>
        <pc:spChg chg="del mod">
          <ac:chgData name="Alexander Pashuk" userId="7f413f452a2dee94" providerId="LiveId" clId="{6E6F3F0A-A0DD-4E6A-89AD-B5F68F9712D1}" dt="2020-10-19T13:37:58.757" v="7517"/>
          <ac:spMkLst>
            <pc:docMk/>
            <pc:sldMk cId="3086981278" sldId="466"/>
            <ac:spMk id="3" creationId="{89D01457-0DB2-47D7-A13F-4A6585C0BB0C}"/>
          </ac:spMkLst>
        </pc:spChg>
        <pc:picChg chg="add mod">
          <ac:chgData name="Alexander Pashuk" userId="7f413f452a2dee94" providerId="LiveId" clId="{6E6F3F0A-A0DD-4E6A-89AD-B5F68F9712D1}" dt="2020-10-19T13:37:58.757" v="7517"/>
          <ac:picMkLst>
            <pc:docMk/>
            <pc:sldMk cId="3086981278" sldId="466"/>
            <ac:picMk id="5122" creationId="{DB4359E5-74CA-4AB6-9955-4109E0B1D783}"/>
          </ac:picMkLst>
        </pc:picChg>
      </pc:sldChg>
      <pc:sldChg chg="new del">
        <pc:chgData name="Alexander Pashuk" userId="7f413f452a2dee94" providerId="LiveId" clId="{6E6F3F0A-A0DD-4E6A-89AD-B5F68F9712D1}" dt="2020-10-19T13:40:55.517" v="7779" actId="47"/>
        <pc:sldMkLst>
          <pc:docMk/>
          <pc:sldMk cId="4208197877" sldId="467"/>
        </pc:sldMkLst>
      </pc:sldChg>
      <pc:sldChg chg="new del">
        <pc:chgData name="Alexander Pashuk" userId="7f413f452a2dee94" providerId="LiveId" clId="{6E6F3F0A-A0DD-4E6A-89AD-B5F68F9712D1}" dt="2020-10-19T13:40:56.260" v="7780" actId="47"/>
        <pc:sldMkLst>
          <pc:docMk/>
          <pc:sldMk cId="3849142324" sldId="468"/>
        </pc:sldMkLst>
      </pc:sldChg>
      <pc:sldChg chg="modSp new mod">
        <pc:chgData name="Alexander Pashuk" userId="7f413f452a2dee94" providerId="LiveId" clId="{6E6F3F0A-A0DD-4E6A-89AD-B5F68F9712D1}" dt="2020-10-19T14:32:48.678" v="7962" actId="20577"/>
        <pc:sldMkLst>
          <pc:docMk/>
          <pc:sldMk cId="939148399" sldId="469"/>
        </pc:sldMkLst>
        <pc:spChg chg="mod">
          <ac:chgData name="Alexander Pashuk" userId="7f413f452a2dee94" providerId="LiveId" clId="{6E6F3F0A-A0DD-4E6A-89AD-B5F68F9712D1}" dt="2020-10-19T13:41:22.586" v="7809" actId="122"/>
          <ac:spMkLst>
            <pc:docMk/>
            <pc:sldMk cId="939148399" sldId="469"/>
            <ac:spMk id="2" creationId="{6D6EAAD9-2479-4701-8260-DB1843DD3998}"/>
          </ac:spMkLst>
        </pc:spChg>
        <pc:spChg chg="mod">
          <ac:chgData name="Alexander Pashuk" userId="7f413f452a2dee94" providerId="LiveId" clId="{6E6F3F0A-A0DD-4E6A-89AD-B5F68F9712D1}" dt="2020-10-19T14:32:48.678" v="7962" actId="20577"/>
          <ac:spMkLst>
            <pc:docMk/>
            <pc:sldMk cId="939148399" sldId="469"/>
            <ac:spMk id="3" creationId="{CAE83B7D-E83C-47FF-9156-3CA3CFBB2323}"/>
          </ac:spMkLst>
        </pc:spChg>
      </pc:sldChg>
      <pc:sldChg chg="addSp delSp modSp new mod">
        <pc:chgData name="Alexander Pashuk" userId="7f413f452a2dee94" providerId="LiveId" clId="{6E6F3F0A-A0DD-4E6A-89AD-B5F68F9712D1}" dt="2020-10-19T14:44:26.266" v="7985" actId="1076"/>
        <pc:sldMkLst>
          <pc:docMk/>
          <pc:sldMk cId="1737372116" sldId="470"/>
        </pc:sldMkLst>
        <pc:spChg chg="del mod">
          <ac:chgData name="Alexander Pashuk" userId="7f413f452a2dee94" providerId="LiveId" clId="{6E6F3F0A-A0DD-4E6A-89AD-B5F68F9712D1}" dt="2020-10-19T14:30:33.956" v="7954"/>
          <ac:spMkLst>
            <pc:docMk/>
            <pc:sldMk cId="1737372116" sldId="470"/>
            <ac:spMk id="3" creationId="{43587545-4F25-48DE-BFC2-F965CF5BC32B}"/>
          </ac:spMkLst>
        </pc:spChg>
        <pc:spChg chg="add del mod">
          <ac:chgData name="Alexander Pashuk" userId="7f413f452a2dee94" providerId="LiveId" clId="{6E6F3F0A-A0DD-4E6A-89AD-B5F68F9712D1}" dt="2020-10-19T14:43:04.417" v="7975"/>
          <ac:spMkLst>
            <pc:docMk/>
            <pc:sldMk cId="1737372116" sldId="470"/>
            <ac:spMk id="4" creationId="{433269EA-A7B7-46EB-AB1A-2E152A26F049}"/>
          </ac:spMkLst>
        </pc:spChg>
        <pc:spChg chg="add del mod">
          <ac:chgData name="Alexander Pashuk" userId="7f413f452a2dee94" providerId="LiveId" clId="{6E6F3F0A-A0DD-4E6A-89AD-B5F68F9712D1}" dt="2020-10-19T14:44:17.523" v="7982"/>
          <ac:spMkLst>
            <pc:docMk/>
            <pc:sldMk cId="1737372116" sldId="470"/>
            <ac:spMk id="5" creationId="{E918A7BA-4012-489A-962A-7AAB6862150B}"/>
          </ac:spMkLst>
        </pc:spChg>
        <pc:picChg chg="add del mod">
          <ac:chgData name="Alexander Pashuk" userId="7f413f452a2dee94" providerId="LiveId" clId="{6E6F3F0A-A0DD-4E6A-89AD-B5F68F9712D1}" dt="2020-10-19T14:43:02.785" v="7973" actId="478"/>
          <ac:picMkLst>
            <pc:docMk/>
            <pc:sldMk cId="1737372116" sldId="470"/>
            <ac:picMk id="7170" creationId="{3A6205C3-30B6-4448-A190-D9E44D74D9A3}"/>
          </ac:picMkLst>
        </pc:picChg>
        <pc:picChg chg="add del mod">
          <ac:chgData name="Alexander Pashuk" userId="7f413f452a2dee94" providerId="LiveId" clId="{6E6F3F0A-A0DD-4E6A-89AD-B5F68F9712D1}" dt="2020-10-19T14:44:16.197" v="7980" actId="478"/>
          <ac:picMkLst>
            <pc:docMk/>
            <pc:sldMk cId="1737372116" sldId="470"/>
            <ac:picMk id="7172" creationId="{5C185466-4721-40F8-947D-DE4D1B4BE333}"/>
          </ac:picMkLst>
        </pc:picChg>
        <pc:picChg chg="add mod">
          <ac:chgData name="Alexander Pashuk" userId="7f413f452a2dee94" providerId="LiveId" clId="{6E6F3F0A-A0DD-4E6A-89AD-B5F68F9712D1}" dt="2020-10-19T14:44:26.266" v="7985" actId="1076"/>
          <ac:picMkLst>
            <pc:docMk/>
            <pc:sldMk cId="1737372116" sldId="470"/>
            <ac:picMk id="7174" creationId="{CA18DC55-4EFA-4994-966C-A24D12D745B1}"/>
          </ac:picMkLst>
        </pc:picChg>
      </pc:sldChg>
      <pc:sldChg chg="modSp new mod">
        <pc:chgData name="Alexander Pashuk" userId="7f413f452a2dee94" providerId="LiveId" clId="{6E6F3F0A-A0DD-4E6A-89AD-B5F68F9712D1}" dt="2020-10-19T14:49:47.890" v="8267" actId="123"/>
        <pc:sldMkLst>
          <pc:docMk/>
          <pc:sldMk cId="1207057951" sldId="471"/>
        </pc:sldMkLst>
        <pc:spChg chg="mod">
          <ac:chgData name="Alexander Pashuk" userId="7f413f452a2dee94" providerId="LiveId" clId="{6E6F3F0A-A0DD-4E6A-89AD-B5F68F9712D1}" dt="2020-10-19T14:44:42.333" v="8004" actId="122"/>
          <ac:spMkLst>
            <pc:docMk/>
            <pc:sldMk cId="1207057951" sldId="471"/>
            <ac:spMk id="2" creationId="{B145399A-393D-453C-BBE0-60A69CA737A4}"/>
          </ac:spMkLst>
        </pc:spChg>
        <pc:spChg chg="mod">
          <ac:chgData name="Alexander Pashuk" userId="7f413f452a2dee94" providerId="LiveId" clId="{6E6F3F0A-A0DD-4E6A-89AD-B5F68F9712D1}" dt="2020-10-19T14:49:47.890" v="8267" actId="123"/>
          <ac:spMkLst>
            <pc:docMk/>
            <pc:sldMk cId="1207057951" sldId="471"/>
            <ac:spMk id="3" creationId="{D5A71162-138C-4A7A-8FF9-FB5E4765B01C}"/>
          </ac:spMkLst>
        </pc:spChg>
      </pc:sldChg>
      <pc:sldChg chg="modSp new mod">
        <pc:chgData name="Alexander Pashuk" userId="7f413f452a2dee94" providerId="LiveId" clId="{6E6F3F0A-A0DD-4E6A-89AD-B5F68F9712D1}" dt="2020-10-19T15:09:42.123" v="8310" actId="20577"/>
        <pc:sldMkLst>
          <pc:docMk/>
          <pc:sldMk cId="2732441293" sldId="472"/>
        </pc:sldMkLst>
        <pc:spChg chg="mod">
          <ac:chgData name="Alexander Pashuk" userId="7f413f452a2dee94" providerId="LiveId" clId="{6E6F3F0A-A0DD-4E6A-89AD-B5F68F9712D1}" dt="2020-10-19T14:49:54.705" v="8286" actId="122"/>
          <ac:spMkLst>
            <pc:docMk/>
            <pc:sldMk cId="2732441293" sldId="472"/>
            <ac:spMk id="2" creationId="{97F4479B-17B8-484D-B4F8-F5582EC1D1AC}"/>
          </ac:spMkLst>
        </pc:spChg>
        <pc:spChg chg="mod">
          <ac:chgData name="Alexander Pashuk" userId="7f413f452a2dee94" providerId="LiveId" clId="{6E6F3F0A-A0DD-4E6A-89AD-B5F68F9712D1}" dt="2020-10-19T15:09:42.123" v="8310" actId="20577"/>
          <ac:spMkLst>
            <pc:docMk/>
            <pc:sldMk cId="2732441293" sldId="472"/>
            <ac:spMk id="3" creationId="{39826D89-4599-4B4E-B4F9-3715162A114E}"/>
          </ac:spMkLst>
        </pc:spChg>
      </pc:sldChg>
      <pc:sldChg chg="modSp new mod">
        <pc:chgData name="Alexander Pashuk" userId="7f413f452a2dee94" providerId="LiveId" clId="{6E6F3F0A-A0DD-4E6A-89AD-B5F68F9712D1}" dt="2020-10-19T15:14:10.567" v="8556" actId="20577"/>
        <pc:sldMkLst>
          <pc:docMk/>
          <pc:sldMk cId="3362834604" sldId="473"/>
        </pc:sldMkLst>
        <pc:spChg chg="mod">
          <ac:chgData name="Alexander Pashuk" userId="7f413f452a2dee94" providerId="LiveId" clId="{6E6F3F0A-A0DD-4E6A-89AD-B5F68F9712D1}" dt="2020-10-19T15:10:00.188" v="8334" actId="122"/>
          <ac:spMkLst>
            <pc:docMk/>
            <pc:sldMk cId="3362834604" sldId="473"/>
            <ac:spMk id="2" creationId="{7C11FC40-C37E-4354-97D7-D5FBA4F6BEE3}"/>
          </ac:spMkLst>
        </pc:spChg>
        <pc:spChg chg="mod">
          <ac:chgData name="Alexander Pashuk" userId="7f413f452a2dee94" providerId="LiveId" clId="{6E6F3F0A-A0DD-4E6A-89AD-B5F68F9712D1}" dt="2020-10-19T15:14:10.567" v="8556" actId="20577"/>
          <ac:spMkLst>
            <pc:docMk/>
            <pc:sldMk cId="3362834604" sldId="473"/>
            <ac:spMk id="3" creationId="{9A0CF221-5ECA-47FC-B396-42CAE99C51B4}"/>
          </ac:spMkLst>
        </pc:spChg>
      </pc:sldChg>
      <pc:sldChg chg="modSp new mod">
        <pc:chgData name="Alexander Pashuk" userId="7f413f452a2dee94" providerId="LiveId" clId="{6E6F3F0A-A0DD-4E6A-89AD-B5F68F9712D1}" dt="2020-10-19T15:14:53.802" v="8605" actId="27636"/>
        <pc:sldMkLst>
          <pc:docMk/>
          <pc:sldMk cId="525765385" sldId="474"/>
        </pc:sldMkLst>
        <pc:spChg chg="mod">
          <ac:chgData name="Alexander Pashuk" userId="7f413f452a2dee94" providerId="LiveId" clId="{6E6F3F0A-A0DD-4E6A-89AD-B5F68F9712D1}" dt="2020-10-19T15:14:14.220" v="8563" actId="122"/>
          <ac:spMkLst>
            <pc:docMk/>
            <pc:sldMk cId="525765385" sldId="474"/>
            <ac:spMk id="2" creationId="{51E1845A-A8C8-4E82-86F5-37734528A1E2}"/>
          </ac:spMkLst>
        </pc:spChg>
        <pc:spChg chg="mod">
          <ac:chgData name="Alexander Pashuk" userId="7f413f452a2dee94" providerId="LiveId" clId="{6E6F3F0A-A0DD-4E6A-89AD-B5F68F9712D1}" dt="2020-10-19T15:14:53.802" v="8605" actId="27636"/>
          <ac:spMkLst>
            <pc:docMk/>
            <pc:sldMk cId="525765385" sldId="474"/>
            <ac:spMk id="3" creationId="{D5AD8E0E-CF4A-4136-9E4E-20B6E3236EEE}"/>
          </ac:spMkLst>
        </pc:spChg>
      </pc:sldChg>
      <pc:sldChg chg="addSp delSp modSp new mod">
        <pc:chgData name="Alexander Pashuk" userId="7f413f452a2dee94" providerId="LiveId" clId="{6E6F3F0A-A0DD-4E6A-89AD-B5F68F9712D1}" dt="2020-10-19T15:34:58.858" v="8630" actId="122"/>
        <pc:sldMkLst>
          <pc:docMk/>
          <pc:sldMk cId="4208093617" sldId="475"/>
        </pc:sldMkLst>
        <pc:spChg chg="mod">
          <ac:chgData name="Alexander Pashuk" userId="7f413f452a2dee94" providerId="LiveId" clId="{6E6F3F0A-A0DD-4E6A-89AD-B5F68F9712D1}" dt="2020-10-19T15:34:58.858" v="8630" actId="122"/>
          <ac:spMkLst>
            <pc:docMk/>
            <pc:sldMk cId="4208093617" sldId="475"/>
            <ac:spMk id="2" creationId="{F7953E90-3CDD-4D6A-91A8-094227AC74CB}"/>
          </ac:spMkLst>
        </pc:spChg>
        <pc:spChg chg="del mod">
          <ac:chgData name="Alexander Pashuk" userId="7f413f452a2dee94" providerId="LiveId" clId="{6E6F3F0A-A0DD-4E6A-89AD-B5F68F9712D1}" dt="2020-10-19T15:34:47.485" v="8607"/>
          <ac:spMkLst>
            <pc:docMk/>
            <pc:sldMk cId="4208093617" sldId="475"/>
            <ac:spMk id="3" creationId="{1C2A305D-24CF-489A-BB10-585514918A71}"/>
          </ac:spMkLst>
        </pc:spChg>
        <pc:picChg chg="add mod">
          <ac:chgData name="Alexander Pashuk" userId="7f413f452a2dee94" providerId="LiveId" clId="{6E6F3F0A-A0DD-4E6A-89AD-B5F68F9712D1}" dt="2020-10-19T15:34:47.485" v="8607"/>
          <ac:picMkLst>
            <pc:docMk/>
            <pc:sldMk cId="4208093617" sldId="475"/>
            <ac:picMk id="8194" creationId="{FF746A06-CB99-4FF7-A382-679C993521BC}"/>
          </ac:picMkLst>
        </pc:picChg>
      </pc:sldChg>
      <pc:sldChg chg="modSp new mod">
        <pc:chgData name="Alexander Pashuk" userId="7f413f452a2dee94" providerId="LiveId" clId="{6E6F3F0A-A0DD-4E6A-89AD-B5F68F9712D1}" dt="2020-10-19T15:39:06.095" v="9093" actId="27636"/>
        <pc:sldMkLst>
          <pc:docMk/>
          <pc:sldMk cId="553566710" sldId="476"/>
        </pc:sldMkLst>
        <pc:spChg chg="mod">
          <ac:chgData name="Alexander Pashuk" userId="7f413f452a2dee94" providerId="LiveId" clId="{6E6F3F0A-A0DD-4E6A-89AD-B5F68F9712D1}" dt="2020-10-19T15:35:17.541" v="8645" actId="122"/>
          <ac:spMkLst>
            <pc:docMk/>
            <pc:sldMk cId="553566710" sldId="476"/>
            <ac:spMk id="2" creationId="{84A3C273-BBF7-4614-99B2-663A65D59D0F}"/>
          </ac:spMkLst>
        </pc:spChg>
        <pc:spChg chg="mod">
          <ac:chgData name="Alexander Pashuk" userId="7f413f452a2dee94" providerId="LiveId" clId="{6E6F3F0A-A0DD-4E6A-89AD-B5F68F9712D1}" dt="2020-10-19T15:39:06.095" v="9093" actId="27636"/>
          <ac:spMkLst>
            <pc:docMk/>
            <pc:sldMk cId="553566710" sldId="476"/>
            <ac:spMk id="3" creationId="{02B41188-DD89-4C27-A199-A217CA282505}"/>
          </ac:spMkLst>
        </pc:spChg>
      </pc:sldChg>
      <pc:sldChg chg="modSp new mod">
        <pc:chgData name="Alexander Pashuk" userId="7f413f452a2dee94" providerId="LiveId" clId="{6E6F3F0A-A0DD-4E6A-89AD-B5F68F9712D1}" dt="2020-10-19T15:42:07.530" v="9516" actId="20577"/>
        <pc:sldMkLst>
          <pc:docMk/>
          <pc:sldMk cId="575644891" sldId="477"/>
        </pc:sldMkLst>
        <pc:spChg chg="mod">
          <ac:chgData name="Alexander Pashuk" userId="7f413f452a2dee94" providerId="LiveId" clId="{6E6F3F0A-A0DD-4E6A-89AD-B5F68F9712D1}" dt="2020-10-19T15:39:17.186" v="9109" actId="122"/>
          <ac:spMkLst>
            <pc:docMk/>
            <pc:sldMk cId="575644891" sldId="477"/>
            <ac:spMk id="2" creationId="{E405AB71-1BC9-457A-BD8F-DDE12ADE276C}"/>
          </ac:spMkLst>
        </pc:spChg>
        <pc:spChg chg="mod">
          <ac:chgData name="Alexander Pashuk" userId="7f413f452a2dee94" providerId="LiveId" clId="{6E6F3F0A-A0DD-4E6A-89AD-B5F68F9712D1}" dt="2020-10-19T15:42:07.530" v="9516" actId="20577"/>
          <ac:spMkLst>
            <pc:docMk/>
            <pc:sldMk cId="575644891" sldId="477"/>
            <ac:spMk id="3" creationId="{B16EBCC1-4754-434D-AFC0-560029E2D4F0}"/>
          </ac:spMkLst>
        </pc:spChg>
      </pc:sldChg>
      <pc:sldChg chg="addSp delSp modSp new mod">
        <pc:chgData name="Alexander Pashuk" userId="7f413f452a2dee94" providerId="LiveId" clId="{6E6F3F0A-A0DD-4E6A-89AD-B5F68F9712D1}" dt="2020-10-19T14:32:56.963" v="7972" actId="20577"/>
        <pc:sldMkLst>
          <pc:docMk/>
          <pc:sldMk cId="1391354290" sldId="478"/>
        </pc:sldMkLst>
        <pc:spChg chg="mod">
          <ac:chgData name="Alexander Pashuk" userId="7f413f452a2dee94" providerId="LiveId" clId="{6E6F3F0A-A0DD-4E6A-89AD-B5F68F9712D1}" dt="2020-10-19T13:45:53.794" v="7852" actId="122"/>
          <ac:spMkLst>
            <pc:docMk/>
            <pc:sldMk cId="1391354290" sldId="478"/>
            <ac:spMk id="2" creationId="{139260F3-CD61-423F-A44A-CDACCB2DB0C1}"/>
          </ac:spMkLst>
        </pc:spChg>
        <pc:spChg chg="mod">
          <ac:chgData name="Alexander Pashuk" userId="7f413f452a2dee94" providerId="LiveId" clId="{6E6F3F0A-A0DD-4E6A-89AD-B5F68F9712D1}" dt="2020-10-19T14:32:56.963" v="7972" actId="20577"/>
          <ac:spMkLst>
            <pc:docMk/>
            <pc:sldMk cId="1391354290" sldId="478"/>
            <ac:spMk id="3" creationId="{F092BCE1-D7BC-4F36-AF90-43F2BBE7FFF2}"/>
          </ac:spMkLst>
        </pc:spChg>
        <pc:picChg chg="add del mod">
          <ac:chgData name="Alexander Pashuk" userId="7f413f452a2dee94" providerId="LiveId" clId="{6E6F3F0A-A0DD-4E6A-89AD-B5F68F9712D1}" dt="2020-10-19T14:11:38.354" v="7907"/>
          <ac:picMkLst>
            <pc:docMk/>
            <pc:sldMk cId="1391354290" sldId="478"/>
            <ac:picMk id="6146" creationId="{127EAD3F-B877-4A1C-9660-CC44A04413A8}"/>
          </ac:picMkLst>
        </pc:picChg>
        <pc:picChg chg="add mod">
          <ac:chgData name="Alexander Pashuk" userId="7f413f452a2dee94" providerId="LiveId" clId="{6E6F3F0A-A0DD-4E6A-89AD-B5F68F9712D1}" dt="2020-10-19T14:12:10.659" v="7918" actId="107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new mod">
        <pc:chgData name="Alexander Pashuk" userId="7f413f452a2dee94" providerId="LiveId" clId="{6E6F3F0A-A0DD-4E6A-89AD-B5F68F9712D1}" dt="2020-10-19T15:45:59.812" v="9838" actId="20577"/>
        <pc:sldMkLst>
          <pc:docMk/>
          <pc:sldMk cId="1907781315" sldId="479"/>
        </pc:sldMkLst>
        <pc:spChg chg="mod">
          <ac:chgData name="Alexander Pashuk" userId="7f413f452a2dee94" providerId="LiveId" clId="{6E6F3F0A-A0DD-4E6A-89AD-B5F68F9712D1}" dt="2020-10-19T15:42:37.145" v="9538" actId="122"/>
          <ac:spMkLst>
            <pc:docMk/>
            <pc:sldMk cId="1907781315" sldId="479"/>
            <ac:spMk id="2" creationId="{5D5D539D-1065-4482-803C-96B04198527B}"/>
          </ac:spMkLst>
        </pc:spChg>
        <pc:spChg chg="mod">
          <ac:chgData name="Alexander Pashuk" userId="7f413f452a2dee94" providerId="LiveId" clId="{6E6F3F0A-A0DD-4E6A-89AD-B5F68F9712D1}" dt="2020-10-19T15:45:59.812" v="9838" actId="20577"/>
          <ac:spMkLst>
            <pc:docMk/>
            <pc:sldMk cId="1907781315" sldId="479"/>
            <ac:spMk id="3" creationId="{8C207B10-1FA4-4923-9733-32A8DAE65476}"/>
          </ac:spMkLst>
        </pc:spChg>
      </pc:sldChg>
      <pc:sldChg chg="modSp new mod">
        <pc:chgData name="Alexander Pashuk" userId="7f413f452a2dee94" providerId="LiveId" clId="{6E6F3F0A-A0DD-4E6A-89AD-B5F68F9712D1}" dt="2020-10-19T15:51:56.146" v="9898" actId="20577"/>
        <pc:sldMkLst>
          <pc:docMk/>
          <pc:sldMk cId="1909997035" sldId="480"/>
        </pc:sldMkLst>
        <pc:spChg chg="mod">
          <ac:chgData name="Alexander Pashuk" userId="7f413f452a2dee94" providerId="LiveId" clId="{6E6F3F0A-A0DD-4E6A-89AD-B5F68F9712D1}" dt="2020-10-19T15:50:47.160" v="9857" actId="122"/>
          <ac:spMkLst>
            <pc:docMk/>
            <pc:sldMk cId="1909997035" sldId="480"/>
            <ac:spMk id="2" creationId="{563BB339-6083-4482-9039-DEC027B91C97}"/>
          </ac:spMkLst>
        </pc:spChg>
        <pc:spChg chg="mod">
          <ac:chgData name="Alexander Pashuk" userId="7f413f452a2dee94" providerId="LiveId" clId="{6E6F3F0A-A0DD-4E6A-89AD-B5F68F9712D1}" dt="2020-10-19T15:51:56.146" v="9898" actId="20577"/>
          <ac:spMkLst>
            <pc:docMk/>
            <pc:sldMk cId="1909997035" sldId="480"/>
            <ac:spMk id="3" creationId="{5A58C4BF-491E-4282-A407-1F442C1C73AC}"/>
          </ac:spMkLst>
        </pc:spChg>
      </pc:sldChg>
      <pc:sldChg chg="new del">
        <pc:chgData name="Alexander Pashuk" userId="7f413f452a2dee94" providerId="LiveId" clId="{6E6F3F0A-A0DD-4E6A-89AD-B5F68F9712D1}" dt="2020-10-19T16:04:42.330" v="9900" actId="47"/>
        <pc:sldMkLst>
          <pc:docMk/>
          <pc:sldMk cId="1274400253" sldId="481"/>
        </pc:sldMkLst>
      </pc:sldChg>
      <pc:sldChg chg="addSp delSp modSp new mod ord">
        <pc:chgData name="Alexander Pashuk" userId="7f413f452a2dee94" providerId="LiveId" clId="{6E6F3F0A-A0DD-4E6A-89AD-B5F68F9712D1}" dt="2020-10-19T16:09:52.986" v="10075" actId="1076"/>
        <pc:sldMkLst>
          <pc:docMk/>
          <pc:sldMk cId="2763760967" sldId="481"/>
        </pc:sldMkLst>
        <pc:spChg chg="mod">
          <ac:chgData name="Alexander Pashuk" userId="7f413f452a2dee94" providerId="LiveId" clId="{6E6F3F0A-A0DD-4E6A-89AD-B5F68F9712D1}" dt="2020-10-19T16:09:44.141" v="10072" actId="20577"/>
          <ac:spMkLst>
            <pc:docMk/>
            <pc:sldMk cId="2763760967" sldId="481"/>
            <ac:spMk id="2" creationId="{A754A023-0F3D-4AFD-B5C1-FB1EC0A08D44}"/>
          </ac:spMkLst>
        </pc:spChg>
        <pc:spChg chg="del mod">
          <ac:chgData name="Alexander Pashuk" userId="7f413f452a2dee94" providerId="LiveId" clId="{6E6F3F0A-A0DD-4E6A-89AD-B5F68F9712D1}" dt="2020-10-19T16:05:06.809" v="9903"/>
          <ac:spMkLst>
            <pc:docMk/>
            <pc:sldMk cId="2763760967" sldId="481"/>
            <ac:spMk id="3" creationId="{045DCF73-4EA6-4FA8-9443-D0496B5E7925}"/>
          </ac:spMkLst>
        </pc:spChg>
        <pc:picChg chg="add mod">
          <ac:chgData name="Alexander Pashuk" userId="7f413f452a2dee94" providerId="LiveId" clId="{6E6F3F0A-A0DD-4E6A-89AD-B5F68F9712D1}" dt="2020-10-19T16:09:52.986" v="10075" actId="1076"/>
          <ac:picMkLst>
            <pc:docMk/>
            <pc:sldMk cId="2763760967" sldId="481"/>
            <ac:picMk id="5" creationId="{943346DC-1DDD-4475-877D-9850DC46BD42}"/>
          </ac:picMkLst>
        </pc:picChg>
      </pc:sldChg>
      <pc:sldChg chg="modSp new mod">
        <pc:chgData name="Alexander Pashuk" userId="7f413f452a2dee94" providerId="LiveId" clId="{6E6F3F0A-A0DD-4E6A-89AD-B5F68F9712D1}" dt="2020-10-19T16:09:16.676" v="10055" actId="20577"/>
        <pc:sldMkLst>
          <pc:docMk/>
          <pc:sldMk cId="3194191061" sldId="482"/>
        </pc:sldMkLst>
        <pc:spChg chg="mod">
          <ac:chgData name="Alexander Pashuk" userId="7f413f452a2dee94" providerId="LiveId" clId="{6E6F3F0A-A0DD-4E6A-89AD-B5F68F9712D1}" dt="2020-10-19T16:06:29.337" v="9919" actId="122"/>
          <ac:spMkLst>
            <pc:docMk/>
            <pc:sldMk cId="3194191061" sldId="482"/>
            <ac:spMk id="2" creationId="{61855A54-AD8A-44C0-A24E-81788EE015EE}"/>
          </ac:spMkLst>
        </pc:spChg>
        <pc:spChg chg="mod">
          <ac:chgData name="Alexander Pashuk" userId="7f413f452a2dee94" providerId="LiveId" clId="{6E6F3F0A-A0DD-4E6A-89AD-B5F68F9712D1}" dt="2020-10-19T16:09:16.676" v="10055" actId="20577"/>
          <ac:spMkLst>
            <pc:docMk/>
            <pc:sldMk cId="3194191061" sldId="482"/>
            <ac:spMk id="3" creationId="{F6B0065E-B534-4907-A83D-741FB4B6DEC4}"/>
          </ac:spMkLst>
        </pc:spChg>
      </pc:sldChg>
      <pc:sldChg chg="modSp new mod">
        <pc:chgData name="Alexander Pashuk" userId="7f413f452a2dee94" providerId="LiveId" clId="{6E6F3F0A-A0DD-4E6A-89AD-B5F68F9712D1}" dt="2020-10-19T16:14:27.257" v="10145" actId="20577"/>
        <pc:sldMkLst>
          <pc:docMk/>
          <pc:sldMk cId="2865672256" sldId="483"/>
        </pc:sldMkLst>
        <pc:spChg chg="mod">
          <ac:chgData name="Alexander Pashuk" userId="7f413f452a2dee94" providerId="LiveId" clId="{6E6F3F0A-A0DD-4E6A-89AD-B5F68F9712D1}" dt="2020-10-19T16:13:36.419" v="10087" actId="122"/>
          <ac:spMkLst>
            <pc:docMk/>
            <pc:sldMk cId="2865672256" sldId="483"/>
            <ac:spMk id="2" creationId="{F35558E4-099F-4C7D-9935-526AE1F6C5C2}"/>
          </ac:spMkLst>
        </pc:spChg>
        <pc:spChg chg="mod">
          <ac:chgData name="Alexander Pashuk" userId="7f413f452a2dee94" providerId="LiveId" clId="{6E6F3F0A-A0DD-4E6A-89AD-B5F68F9712D1}" dt="2020-10-19T16:14:27.257" v="10145" actId="20577"/>
          <ac:spMkLst>
            <pc:docMk/>
            <pc:sldMk cId="2865672256" sldId="483"/>
            <ac:spMk id="3" creationId="{94F31FFA-A2C2-4AE9-A183-BEF5ECCADF14}"/>
          </ac:spMkLst>
        </pc:sp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994BBAD3-441D-4C70-805C-D8E9EDEF1862}"/>
    <pc:docChg chg="undo custSel addSld delSld modSld">
      <pc:chgData name="Alexander Pashuk" userId="7f413f452a2dee94" providerId="LiveId" clId="{994BBAD3-441D-4C70-805C-D8E9EDEF1862}" dt="2020-11-09T14:26:36.310" v="1091" actId="47"/>
      <pc:docMkLst>
        <pc:docMk/>
      </pc:docMkLst>
      <pc:sldChg chg="modSp mod">
        <pc:chgData name="Alexander Pashuk" userId="7f413f452a2dee94" providerId="LiveId" clId="{994BBAD3-441D-4C70-805C-D8E9EDEF1862}" dt="2020-11-09T14:02:27.352" v="7" actId="27636"/>
        <pc:sldMkLst>
          <pc:docMk/>
          <pc:sldMk cId="1685168962" sldId="594"/>
        </pc:sldMkLst>
        <pc:spChg chg="mod">
          <ac:chgData name="Alexander Pashuk" userId="7f413f452a2dee94" providerId="LiveId" clId="{994BBAD3-441D-4C70-805C-D8E9EDEF1862}" dt="2020-11-09T14:02:27.352" v="7" actId="27636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994BBAD3-441D-4C70-805C-D8E9EDEF1862}" dt="2020-11-09T14:07:45.657" v="365" actId="20577"/>
        <pc:sldMkLst>
          <pc:docMk/>
          <pc:sldMk cId="988215527" sldId="608"/>
        </pc:sldMkLst>
        <pc:spChg chg="mod">
          <ac:chgData name="Alexander Pashuk" userId="7f413f452a2dee94" providerId="LiveId" clId="{994BBAD3-441D-4C70-805C-D8E9EDEF1862}" dt="2020-11-09T14:05:29.101" v="63" actId="122"/>
          <ac:spMkLst>
            <pc:docMk/>
            <pc:sldMk cId="988215527" sldId="608"/>
            <ac:spMk id="2" creationId="{42C91ABD-80B1-4879-A9EC-00DC6DDAC5B6}"/>
          </ac:spMkLst>
        </pc:spChg>
        <pc:spChg chg="mod">
          <ac:chgData name="Alexander Pashuk" userId="7f413f452a2dee94" providerId="LiveId" clId="{994BBAD3-441D-4C70-805C-D8E9EDEF1862}" dt="2020-11-09T14:07:45.657" v="365" actId="20577"/>
          <ac:spMkLst>
            <pc:docMk/>
            <pc:sldMk cId="988215527" sldId="608"/>
            <ac:spMk id="3" creationId="{C05B21CB-3712-42E9-ACA5-D382EF7A3289}"/>
          </ac:spMkLst>
        </pc:spChg>
      </pc:sldChg>
      <pc:sldChg chg="modSp new mod">
        <pc:chgData name="Alexander Pashuk" userId="7f413f452a2dee94" providerId="LiveId" clId="{994BBAD3-441D-4C70-805C-D8E9EDEF1862}" dt="2020-11-09T14:10:23.052" v="408" actId="20577"/>
        <pc:sldMkLst>
          <pc:docMk/>
          <pc:sldMk cId="4111625959" sldId="609"/>
        </pc:sldMkLst>
        <pc:spChg chg="mod">
          <ac:chgData name="Alexander Pashuk" userId="7f413f452a2dee94" providerId="LiveId" clId="{994BBAD3-441D-4C70-805C-D8E9EDEF1862}" dt="2020-11-09T14:07:54.973" v="372" actId="122"/>
          <ac:spMkLst>
            <pc:docMk/>
            <pc:sldMk cId="4111625959" sldId="609"/>
            <ac:spMk id="2" creationId="{66810F97-DBCA-4394-A73C-BB2BF2ACD2C1}"/>
          </ac:spMkLst>
        </pc:spChg>
        <pc:spChg chg="mod">
          <ac:chgData name="Alexander Pashuk" userId="7f413f452a2dee94" providerId="LiveId" clId="{994BBAD3-441D-4C70-805C-D8E9EDEF1862}" dt="2020-11-09T14:10:23.052" v="408" actId="20577"/>
          <ac:spMkLst>
            <pc:docMk/>
            <pc:sldMk cId="4111625959" sldId="609"/>
            <ac:spMk id="3" creationId="{7932D7FF-62EB-4B79-8287-82A173DCDB49}"/>
          </ac:spMkLst>
        </pc:spChg>
      </pc:sldChg>
      <pc:sldChg chg="modSp new mod">
        <pc:chgData name="Alexander Pashuk" userId="7f413f452a2dee94" providerId="LiveId" clId="{994BBAD3-441D-4C70-805C-D8E9EDEF1862}" dt="2020-11-09T14:17:00.830" v="773" actId="20577"/>
        <pc:sldMkLst>
          <pc:docMk/>
          <pc:sldMk cId="2198286826" sldId="610"/>
        </pc:sldMkLst>
        <pc:spChg chg="mod">
          <ac:chgData name="Alexander Pashuk" userId="7f413f452a2dee94" providerId="LiveId" clId="{994BBAD3-441D-4C70-805C-D8E9EDEF1862}" dt="2020-11-09T14:17:00.830" v="773" actId="20577"/>
          <ac:spMkLst>
            <pc:docMk/>
            <pc:sldMk cId="2198286826" sldId="610"/>
            <ac:spMk id="2" creationId="{79D355C3-A878-4B96-8E82-472A84701240}"/>
          </ac:spMkLst>
        </pc:spChg>
        <pc:spChg chg="mod">
          <ac:chgData name="Alexander Pashuk" userId="7f413f452a2dee94" providerId="LiveId" clId="{994BBAD3-441D-4C70-805C-D8E9EDEF1862}" dt="2020-11-09T14:13:21.523" v="650" actId="2711"/>
          <ac:spMkLst>
            <pc:docMk/>
            <pc:sldMk cId="2198286826" sldId="610"/>
            <ac:spMk id="3" creationId="{119EF853-661E-4758-A7A9-137913F611E8}"/>
          </ac:spMkLst>
        </pc:spChg>
      </pc:sldChg>
      <pc:sldChg chg="addSp delSp modSp new mod modClrScheme chgLayout">
        <pc:chgData name="Alexander Pashuk" userId="7f413f452a2dee94" providerId="LiveId" clId="{994BBAD3-441D-4C70-805C-D8E9EDEF1862}" dt="2020-11-09T14:16:15.700" v="741" actId="1582"/>
        <pc:sldMkLst>
          <pc:docMk/>
          <pc:sldMk cId="505988987" sldId="611"/>
        </pc:sldMkLst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2" creationId="{56643566-C026-4F28-B74B-077B11DD810A}"/>
          </ac:spMkLst>
        </pc:spChg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3" creationId="{3FE79422-2564-4D7D-BDEE-DA6E6D636F59}"/>
          </ac:spMkLst>
        </pc:spChg>
        <pc:spChg chg="add mod ord">
          <ac:chgData name="Alexander Pashuk" userId="7f413f452a2dee94" providerId="LiveId" clId="{994BBAD3-441D-4C70-805C-D8E9EDEF1862}" dt="2020-11-09T14:13:56.621" v="668" actId="122"/>
          <ac:spMkLst>
            <pc:docMk/>
            <pc:sldMk cId="505988987" sldId="611"/>
            <ac:spMk id="4" creationId="{F706A7B6-A072-4666-BBBF-F13F164FD852}"/>
          </ac:spMkLst>
        </pc:spChg>
        <pc:spChg chg="add mod ord">
          <ac:chgData name="Alexander Pashuk" userId="7f413f452a2dee94" providerId="LiveId" clId="{994BBAD3-441D-4C70-805C-D8E9EDEF1862}" dt="2020-11-09T14:16:01.503" v="737" actId="27636"/>
          <ac:spMkLst>
            <pc:docMk/>
            <pc:sldMk cId="505988987" sldId="611"/>
            <ac:spMk id="5" creationId="{09FB6A42-63C7-4BDA-9BD2-18C22B102A0C}"/>
          </ac:spMkLst>
        </pc:spChg>
        <pc:spChg chg="add mod ord">
          <ac:chgData name="Alexander Pashuk" userId="7f413f452a2dee94" providerId="LiveId" clId="{994BBAD3-441D-4C70-805C-D8E9EDEF1862}" dt="2020-11-09T14:16:01.505" v="738" actId="27636"/>
          <ac:spMkLst>
            <pc:docMk/>
            <pc:sldMk cId="505988987" sldId="611"/>
            <ac:spMk id="6" creationId="{3FCF9ACE-6BB2-4893-A338-A60693A115E5}"/>
          </ac:spMkLst>
        </pc:spChg>
        <pc:cxnChg chg="add mod">
          <ac:chgData name="Alexander Pashuk" userId="7f413f452a2dee94" providerId="LiveId" clId="{994BBAD3-441D-4C70-805C-D8E9EDEF1862}" dt="2020-11-09T14:16:15.700" v="741" actId="1582"/>
          <ac:cxnSpMkLst>
            <pc:docMk/>
            <pc:sldMk cId="505988987" sldId="611"/>
            <ac:cxnSpMk id="8" creationId="{B586E081-7B01-436E-AD7C-48605BF6024D}"/>
          </ac:cxnSpMkLst>
        </pc:cxnChg>
      </pc:sldChg>
      <pc:sldChg chg="modSp new mod">
        <pc:chgData name="Alexander Pashuk" userId="7f413f452a2dee94" providerId="LiveId" clId="{994BBAD3-441D-4C70-805C-D8E9EDEF1862}" dt="2020-11-09T14:18:43.726" v="990" actId="20577"/>
        <pc:sldMkLst>
          <pc:docMk/>
          <pc:sldMk cId="4027132606" sldId="612"/>
        </pc:sldMkLst>
        <pc:spChg chg="mod">
          <ac:chgData name="Alexander Pashuk" userId="7f413f452a2dee94" providerId="LiveId" clId="{994BBAD3-441D-4C70-805C-D8E9EDEF1862}" dt="2020-11-09T14:17:15.771" v="788" actId="122"/>
          <ac:spMkLst>
            <pc:docMk/>
            <pc:sldMk cId="4027132606" sldId="612"/>
            <ac:spMk id="2" creationId="{1EC0886E-9BE1-463B-9700-1BC0D7973A8A}"/>
          </ac:spMkLst>
        </pc:spChg>
        <pc:spChg chg="mod">
          <ac:chgData name="Alexander Pashuk" userId="7f413f452a2dee94" providerId="LiveId" clId="{994BBAD3-441D-4C70-805C-D8E9EDEF1862}" dt="2020-11-09T14:18:43.726" v="990" actId="20577"/>
          <ac:spMkLst>
            <pc:docMk/>
            <pc:sldMk cId="4027132606" sldId="612"/>
            <ac:spMk id="3" creationId="{4F34751D-3F6D-461D-ADDE-75B999AAD0D3}"/>
          </ac:spMkLst>
        </pc:spChg>
      </pc:sldChg>
      <pc:sldChg chg="modSp new mod">
        <pc:chgData name="Alexander Pashuk" userId="7f413f452a2dee94" providerId="LiveId" clId="{994BBAD3-441D-4C70-805C-D8E9EDEF1862}" dt="2020-11-09T14:21:35.377" v="1088" actId="20577"/>
        <pc:sldMkLst>
          <pc:docMk/>
          <pc:sldMk cId="2065953320" sldId="613"/>
        </pc:sldMkLst>
        <pc:spChg chg="mod">
          <ac:chgData name="Alexander Pashuk" userId="7f413f452a2dee94" providerId="LiveId" clId="{994BBAD3-441D-4C70-805C-D8E9EDEF1862}" dt="2020-11-09T14:19:10.653" v="1024" actId="122"/>
          <ac:spMkLst>
            <pc:docMk/>
            <pc:sldMk cId="2065953320" sldId="613"/>
            <ac:spMk id="2" creationId="{B10BEFFD-54A0-4944-AB41-DC58B0943F55}"/>
          </ac:spMkLst>
        </pc:spChg>
        <pc:spChg chg="mod">
          <ac:chgData name="Alexander Pashuk" userId="7f413f452a2dee94" providerId="LiveId" clId="{994BBAD3-441D-4C70-805C-D8E9EDEF1862}" dt="2020-11-09T14:21:35.377" v="1088" actId="20577"/>
          <ac:spMkLst>
            <pc:docMk/>
            <pc:sldMk cId="2065953320" sldId="613"/>
            <ac:spMk id="3" creationId="{7EB44747-7F90-4004-8A79-8C35B1EEBD67}"/>
          </ac:spMkLst>
        </pc:spChg>
      </pc:sldChg>
      <pc:sldChg chg="new del">
        <pc:chgData name="Alexander Pashuk" userId="7f413f452a2dee94" providerId="LiveId" clId="{994BBAD3-441D-4C70-805C-D8E9EDEF1862}" dt="2020-11-09T14:26:35.043" v="1089" actId="47"/>
        <pc:sldMkLst>
          <pc:docMk/>
          <pc:sldMk cId="4119048005" sldId="614"/>
        </pc:sldMkLst>
      </pc:sldChg>
      <pc:sldChg chg="new del">
        <pc:chgData name="Alexander Pashuk" userId="7f413f452a2dee94" providerId="LiveId" clId="{994BBAD3-441D-4C70-805C-D8E9EDEF1862}" dt="2020-11-09T14:26:35.664" v="1090" actId="47"/>
        <pc:sldMkLst>
          <pc:docMk/>
          <pc:sldMk cId="491791742" sldId="615"/>
        </pc:sldMkLst>
      </pc:sldChg>
      <pc:sldChg chg="new del">
        <pc:chgData name="Alexander Pashuk" userId="7f413f452a2dee94" providerId="LiveId" clId="{994BBAD3-441D-4C70-805C-D8E9EDEF1862}" dt="2020-11-09T14:26:36.310" v="1091" actId="47"/>
        <pc:sldMkLst>
          <pc:docMk/>
          <pc:sldMk cId="1349840202" sldId="616"/>
        </pc:sldMkLst>
      </pc:sldChg>
    </pc:docChg>
  </pc:docChgLst>
  <pc:docChgLst>
    <pc:chgData name="Alexander Pashuk" userId="7f413f452a2dee94" providerId="LiveId" clId="{4D67C2F6-1360-4691-8CC0-BD66446148A8}"/>
    <pc:docChg chg="undo custSel addSld delSld modSld sldOrd">
      <pc:chgData name="Alexander Pashuk" userId="7f413f452a2dee94" providerId="LiveId" clId="{4D67C2F6-1360-4691-8CC0-BD66446148A8}" dt="2020-11-03T04:40:32.245" v="15714" actId="1076"/>
      <pc:docMkLst>
        <pc:docMk/>
      </pc:docMkLst>
      <pc:sldChg chg="modSp mod">
        <pc:chgData name="Alexander Pashuk" userId="7f413f452a2dee94" providerId="LiveId" clId="{4D67C2F6-1360-4691-8CC0-BD66446148A8}" dt="2020-10-25T16:14:29.337" v="293" actId="20577"/>
        <pc:sldMkLst>
          <pc:docMk/>
          <pc:sldMk cId="3545672355" sldId="260"/>
        </pc:sldMkLst>
        <pc:spChg chg="mod">
          <ac:chgData name="Alexander Pashuk" userId="7f413f452a2dee94" providerId="LiveId" clId="{4D67C2F6-1360-4691-8CC0-BD66446148A8}" dt="2020-10-25T16:14:29.337" v="293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D67C2F6-1360-4691-8CC0-BD66446148A8}" dt="2020-10-25T16:04:26.406" v="75" actId="47"/>
        <pc:sldMkLst>
          <pc:docMk/>
          <pc:sldMk cId="3558505662" sldId="367"/>
        </pc:sldMkLst>
      </pc:sldChg>
      <pc:sldChg chg="del">
        <pc:chgData name="Alexander Pashuk" userId="7f413f452a2dee94" providerId="LiveId" clId="{4D67C2F6-1360-4691-8CC0-BD66446148A8}" dt="2020-10-25T16:04:18.446" v="16" actId="47"/>
        <pc:sldMkLst>
          <pc:docMk/>
          <pc:sldMk cId="2627378658" sldId="370"/>
        </pc:sldMkLst>
      </pc:sldChg>
      <pc:sldChg chg="del">
        <pc:chgData name="Alexander Pashuk" userId="7f413f452a2dee94" providerId="LiveId" clId="{4D67C2F6-1360-4691-8CC0-BD66446148A8}" dt="2020-10-25T16:04:17.686" v="14" actId="47"/>
        <pc:sldMkLst>
          <pc:docMk/>
          <pc:sldMk cId="1439504076" sldId="371"/>
        </pc:sldMkLst>
      </pc:sldChg>
      <pc:sldChg chg="del">
        <pc:chgData name="Alexander Pashuk" userId="7f413f452a2dee94" providerId="LiveId" clId="{4D67C2F6-1360-4691-8CC0-BD66446148A8}" dt="2020-10-25T16:04:18.185" v="15" actId="47"/>
        <pc:sldMkLst>
          <pc:docMk/>
          <pc:sldMk cId="2400791677" sldId="372"/>
        </pc:sldMkLst>
      </pc:sldChg>
      <pc:sldChg chg="del">
        <pc:chgData name="Alexander Pashuk" userId="7f413f452a2dee94" providerId="LiveId" clId="{4D67C2F6-1360-4691-8CC0-BD66446148A8}" dt="2020-10-25T16:04:27.361" v="76" actId="47"/>
        <pc:sldMkLst>
          <pc:docMk/>
          <pc:sldMk cId="1447048179" sldId="427"/>
        </pc:sldMkLst>
      </pc:sldChg>
      <pc:sldChg chg="del">
        <pc:chgData name="Alexander Pashuk" userId="7f413f452a2dee94" providerId="LiveId" clId="{4D67C2F6-1360-4691-8CC0-BD66446148A8}" dt="2020-10-26T17:19:55.037" v="7192" actId="47"/>
        <pc:sldMkLst>
          <pc:docMk/>
          <pc:sldMk cId="92740623" sldId="433"/>
        </pc:sldMkLst>
      </pc:sldChg>
      <pc:sldChg chg="addSp delSp modSp mod">
        <pc:chgData name="Alexander Pashuk" userId="7f413f452a2dee94" providerId="LiveId" clId="{4D67C2F6-1360-4691-8CC0-BD66446148A8}" dt="2020-11-02T17:24:11.137" v="7198" actId="1076"/>
        <pc:sldMkLst>
          <pc:docMk/>
          <pc:sldMk cId="2170472667" sldId="436"/>
        </pc:sldMkLst>
        <pc:spChg chg="add del mod">
          <ac:chgData name="Alexander Pashuk" userId="7f413f452a2dee94" providerId="LiveId" clId="{4D67C2F6-1360-4691-8CC0-BD66446148A8}" dt="2020-11-02T17:23:38.181" v="7194"/>
          <ac:spMkLst>
            <pc:docMk/>
            <pc:sldMk cId="2170472667" sldId="436"/>
            <ac:spMk id="4" creationId="{12831B21-9F7B-498B-9E21-BB9224C74FB4}"/>
          </ac:spMkLst>
        </pc:spChg>
        <pc:picChg chg="del">
          <ac:chgData name="Alexander Pashuk" userId="7f413f452a2dee94" providerId="LiveId" clId="{4D67C2F6-1360-4691-8CC0-BD66446148A8}" dt="2020-11-02T17:23:26.739" v="7193" actId="478"/>
          <ac:picMkLst>
            <pc:docMk/>
            <pc:sldMk cId="2170472667" sldId="436"/>
            <ac:picMk id="5" creationId="{E30633AB-41A9-4C4F-B849-D919664F080E}"/>
          </ac:picMkLst>
        </pc:picChg>
        <pc:picChg chg="add mod">
          <ac:chgData name="Alexander Pashuk" userId="7f413f452a2dee94" providerId="LiveId" clId="{4D67C2F6-1360-4691-8CC0-BD66446148A8}" dt="2020-11-02T17:24:11.137" v="7198" actId="1076"/>
          <ac:picMkLst>
            <pc:docMk/>
            <pc:sldMk cId="2170472667" sldId="436"/>
            <ac:picMk id="7" creationId="{E25BBA3A-CB3E-4296-A784-4A773F33E308}"/>
          </ac:picMkLst>
        </pc:picChg>
      </pc:sldChg>
      <pc:sldChg chg="del">
        <pc:chgData name="Alexander Pashuk" userId="7f413f452a2dee94" providerId="LiveId" clId="{4D67C2F6-1360-4691-8CC0-BD66446148A8}" dt="2020-10-25T16:04:18.677" v="17" actId="47"/>
        <pc:sldMkLst>
          <pc:docMk/>
          <pc:sldMk cId="1666059257" sldId="437"/>
        </pc:sldMkLst>
      </pc:sldChg>
      <pc:sldChg chg="del">
        <pc:chgData name="Alexander Pashuk" userId="7f413f452a2dee94" providerId="LiveId" clId="{4D67C2F6-1360-4691-8CC0-BD66446148A8}" dt="2020-10-25T16:04:18.827" v="18" actId="47"/>
        <pc:sldMkLst>
          <pc:docMk/>
          <pc:sldMk cId="1529847622" sldId="438"/>
        </pc:sldMkLst>
      </pc:sldChg>
      <pc:sldChg chg="del">
        <pc:chgData name="Alexander Pashuk" userId="7f413f452a2dee94" providerId="LiveId" clId="{4D67C2F6-1360-4691-8CC0-BD66446148A8}" dt="2020-10-25T16:04:16.711" v="13" actId="47"/>
        <pc:sldMkLst>
          <pc:docMk/>
          <pc:sldMk cId="2868033643" sldId="439"/>
        </pc:sldMkLst>
      </pc:sldChg>
      <pc:sldChg chg="del">
        <pc:chgData name="Alexander Pashuk" userId="7f413f452a2dee94" providerId="LiveId" clId="{4D67C2F6-1360-4691-8CC0-BD66446148A8}" dt="2020-10-25T16:04:18.979" v="19" actId="47"/>
        <pc:sldMkLst>
          <pc:docMk/>
          <pc:sldMk cId="3306726628" sldId="440"/>
        </pc:sldMkLst>
      </pc:sldChg>
      <pc:sldChg chg="del">
        <pc:chgData name="Alexander Pashuk" userId="7f413f452a2dee94" providerId="LiveId" clId="{4D67C2F6-1360-4691-8CC0-BD66446148A8}" dt="2020-10-25T16:04:19.117" v="20" actId="47"/>
        <pc:sldMkLst>
          <pc:docMk/>
          <pc:sldMk cId="2567284110" sldId="441"/>
        </pc:sldMkLst>
      </pc:sldChg>
      <pc:sldChg chg="del">
        <pc:chgData name="Alexander Pashuk" userId="7f413f452a2dee94" providerId="LiveId" clId="{4D67C2F6-1360-4691-8CC0-BD66446148A8}" dt="2020-10-25T16:04:19.245" v="21" actId="47"/>
        <pc:sldMkLst>
          <pc:docMk/>
          <pc:sldMk cId="1914805077" sldId="442"/>
        </pc:sldMkLst>
      </pc:sldChg>
      <pc:sldChg chg="del">
        <pc:chgData name="Alexander Pashuk" userId="7f413f452a2dee94" providerId="LiveId" clId="{4D67C2F6-1360-4691-8CC0-BD66446148A8}" dt="2020-10-25T16:04:19.382" v="22" actId="47"/>
        <pc:sldMkLst>
          <pc:docMk/>
          <pc:sldMk cId="4106345902" sldId="443"/>
        </pc:sldMkLst>
      </pc:sldChg>
      <pc:sldChg chg="del">
        <pc:chgData name="Alexander Pashuk" userId="7f413f452a2dee94" providerId="LiveId" clId="{4D67C2F6-1360-4691-8CC0-BD66446148A8}" dt="2020-10-25T16:04:19.507" v="23" actId="47"/>
        <pc:sldMkLst>
          <pc:docMk/>
          <pc:sldMk cId="687692475" sldId="444"/>
        </pc:sldMkLst>
      </pc:sldChg>
      <pc:sldChg chg="del">
        <pc:chgData name="Alexander Pashuk" userId="7f413f452a2dee94" providerId="LiveId" clId="{4D67C2F6-1360-4691-8CC0-BD66446148A8}" dt="2020-10-25T16:04:19.670" v="24" actId="47"/>
        <pc:sldMkLst>
          <pc:docMk/>
          <pc:sldMk cId="557620857" sldId="445"/>
        </pc:sldMkLst>
      </pc:sldChg>
      <pc:sldChg chg="del">
        <pc:chgData name="Alexander Pashuk" userId="7f413f452a2dee94" providerId="LiveId" clId="{4D67C2F6-1360-4691-8CC0-BD66446148A8}" dt="2020-10-25T16:04:19.777" v="25" actId="47"/>
        <pc:sldMkLst>
          <pc:docMk/>
          <pc:sldMk cId="1963784131" sldId="446"/>
        </pc:sldMkLst>
      </pc:sldChg>
      <pc:sldChg chg="del">
        <pc:chgData name="Alexander Pashuk" userId="7f413f452a2dee94" providerId="LiveId" clId="{4D67C2F6-1360-4691-8CC0-BD66446148A8}" dt="2020-10-25T16:04:19.910" v="26" actId="47"/>
        <pc:sldMkLst>
          <pc:docMk/>
          <pc:sldMk cId="1687095288" sldId="447"/>
        </pc:sldMkLst>
      </pc:sldChg>
      <pc:sldChg chg="del">
        <pc:chgData name="Alexander Pashuk" userId="7f413f452a2dee94" providerId="LiveId" clId="{4D67C2F6-1360-4691-8CC0-BD66446148A8}" dt="2020-10-25T16:04:20.190" v="27" actId="47"/>
        <pc:sldMkLst>
          <pc:docMk/>
          <pc:sldMk cId="2881645762" sldId="448"/>
        </pc:sldMkLst>
      </pc:sldChg>
      <pc:sldChg chg="del">
        <pc:chgData name="Alexander Pashuk" userId="7f413f452a2dee94" providerId="LiveId" clId="{4D67C2F6-1360-4691-8CC0-BD66446148A8}" dt="2020-10-25T16:04:20.318" v="28" actId="47"/>
        <pc:sldMkLst>
          <pc:docMk/>
          <pc:sldMk cId="1307334969" sldId="449"/>
        </pc:sldMkLst>
      </pc:sldChg>
      <pc:sldChg chg="del">
        <pc:chgData name="Alexander Pashuk" userId="7f413f452a2dee94" providerId="LiveId" clId="{4D67C2F6-1360-4691-8CC0-BD66446148A8}" dt="2020-10-25T16:04:20.436" v="29" actId="47"/>
        <pc:sldMkLst>
          <pc:docMk/>
          <pc:sldMk cId="3891071062" sldId="450"/>
        </pc:sldMkLst>
      </pc:sldChg>
      <pc:sldChg chg="del">
        <pc:chgData name="Alexander Pashuk" userId="7f413f452a2dee94" providerId="LiveId" clId="{4D67C2F6-1360-4691-8CC0-BD66446148A8}" dt="2020-10-25T16:04:20.570" v="30" actId="47"/>
        <pc:sldMkLst>
          <pc:docMk/>
          <pc:sldMk cId="4248247391" sldId="451"/>
        </pc:sldMkLst>
      </pc:sldChg>
      <pc:sldChg chg="del">
        <pc:chgData name="Alexander Pashuk" userId="7f413f452a2dee94" providerId="LiveId" clId="{4D67C2F6-1360-4691-8CC0-BD66446148A8}" dt="2020-10-25T16:04:20.701" v="31" actId="47"/>
        <pc:sldMkLst>
          <pc:docMk/>
          <pc:sldMk cId="741704599" sldId="452"/>
        </pc:sldMkLst>
      </pc:sldChg>
      <pc:sldChg chg="del">
        <pc:chgData name="Alexander Pashuk" userId="7f413f452a2dee94" providerId="LiveId" clId="{4D67C2F6-1360-4691-8CC0-BD66446148A8}" dt="2020-10-25T16:04:20.840" v="32" actId="47"/>
        <pc:sldMkLst>
          <pc:docMk/>
          <pc:sldMk cId="1575334896" sldId="453"/>
        </pc:sldMkLst>
      </pc:sldChg>
      <pc:sldChg chg="del">
        <pc:chgData name="Alexander Pashuk" userId="7f413f452a2dee94" providerId="LiveId" clId="{4D67C2F6-1360-4691-8CC0-BD66446148A8}" dt="2020-10-25T16:04:20.917" v="33" actId="47"/>
        <pc:sldMkLst>
          <pc:docMk/>
          <pc:sldMk cId="2789751910" sldId="454"/>
        </pc:sldMkLst>
      </pc:sldChg>
      <pc:sldChg chg="del">
        <pc:chgData name="Alexander Pashuk" userId="7f413f452a2dee94" providerId="LiveId" clId="{4D67C2F6-1360-4691-8CC0-BD66446148A8}" dt="2020-10-25T16:04:21.180" v="34" actId="47"/>
        <pc:sldMkLst>
          <pc:docMk/>
          <pc:sldMk cId="790077004" sldId="455"/>
        </pc:sldMkLst>
      </pc:sldChg>
      <pc:sldChg chg="del">
        <pc:chgData name="Alexander Pashuk" userId="7f413f452a2dee94" providerId="LiveId" clId="{4D67C2F6-1360-4691-8CC0-BD66446148A8}" dt="2020-10-25T16:04:21.559" v="35" actId="47"/>
        <pc:sldMkLst>
          <pc:docMk/>
          <pc:sldMk cId="298619237" sldId="456"/>
        </pc:sldMkLst>
      </pc:sldChg>
      <pc:sldChg chg="del">
        <pc:chgData name="Alexander Pashuk" userId="7f413f452a2dee94" providerId="LiveId" clId="{4D67C2F6-1360-4691-8CC0-BD66446148A8}" dt="2020-10-25T16:04:21.806" v="36" actId="47"/>
        <pc:sldMkLst>
          <pc:docMk/>
          <pc:sldMk cId="3373789917" sldId="457"/>
        </pc:sldMkLst>
      </pc:sldChg>
      <pc:sldChg chg="del">
        <pc:chgData name="Alexander Pashuk" userId="7f413f452a2dee94" providerId="LiveId" clId="{4D67C2F6-1360-4691-8CC0-BD66446148A8}" dt="2020-10-25T16:04:22.044" v="37" actId="47"/>
        <pc:sldMkLst>
          <pc:docMk/>
          <pc:sldMk cId="417238208" sldId="458"/>
        </pc:sldMkLst>
      </pc:sldChg>
      <pc:sldChg chg="del">
        <pc:chgData name="Alexander Pashuk" userId="7f413f452a2dee94" providerId="LiveId" clId="{4D67C2F6-1360-4691-8CC0-BD66446148A8}" dt="2020-10-25T16:04:22.193" v="38" actId="47"/>
        <pc:sldMkLst>
          <pc:docMk/>
          <pc:sldMk cId="1395049205" sldId="459"/>
        </pc:sldMkLst>
      </pc:sldChg>
      <pc:sldChg chg="del">
        <pc:chgData name="Alexander Pashuk" userId="7f413f452a2dee94" providerId="LiveId" clId="{4D67C2F6-1360-4691-8CC0-BD66446148A8}" dt="2020-10-25T16:04:22.338" v="39" actId="47"/>
        <pc:sldMkLst>
          <pc:docMk/>
          <pc:sldMk cId="3559051489" sldId="460"/>
        </pc:sldMkLst>
      </pc:sldChg>
      <pc:sldChg chg="del">
        <pc:chgData name="Alexander Pashuk" userId="7f413f452a2dee94" providerId="LiveId" clId="{4D67C2F6-1360-4691-8CC0-BD66446148A8}" dt="2020-10-25T16:04:22.820" v="43" actId="47"/>
        <pc:sldMkLst>
          <pc:docMk/>
          <pc:sldMk cId="2535147173" sldId="461"/>
        </pc:sldMkLst>
      </pc:sldChg>
      <pc:sldChg chg="del">
        <pc:chgData name="Alexander Pashuk" userId="7f413f452a2dee94" providerId="LiveId" clId="{4D67C2F6-1360-4691-8CC0-BD66446148A8}" dt="2020-10-25T16:04:22.949" v="44" actId="47"/>
        <pc:sldMkLst>
          <pc:docMk/>
          <pc:sldMk cId="3279659380" sldId="462"/>
        </pc:sldMkLst>
      </pc:sldChg>
      <pc:sldChg chg="del">
        <pc:chgData name="Alexander Pashuk" userId="7f413f452a2dee94" providerId="LiveId" clId="{4D67C2F6-1360-4691-8CC0-BD66446148A8}" dt="2020-10-25T16:04:23.077" v="45" actId="47"/>
        <pc:sldMkLst>
          <pc:docMk/>
          <pc:sldMk cId="1859651321" sldId="463"/>
        </pc:sldMkLst>
      </pc:sldChg>
      <pc:sldChg chg="del">
        <pc:chgData name="Alexander Pashuk" userId="7f413f452a2dee94" providerId="LiveId" clId="{4D67C2F6-1360-4691-8CC0-BD66446148A8}" dt="2020-10-25T16:04:22.693" v="42" actId="47"/>
        <pc:sldMkLst>
          <pc:docMk/>
          <pc:sldMk cId="2023631944" sldId="464"/>
        </pc:sldMkLst>
      </pc:sldChg>
      <pc:sldChg chg="del">
        <pc:chgData name="Alexander Pashuk" userId="7f413f452a2dee94" providerId="LiveId" clId="{4D67C2F6-1360-4691-8CC0-BD66446148A8}" dt="2020-10-25T16:04:22.407" v="40" actId="47"/>
        <pc:sldMkLst>
          <pc:docMk/>
          <pc:sldMk cId="1608076022" sldId="465"/>
        </pc:sldMkLst>
      </pc:sldChg>
      <pc:sldChg chg="del">
        <pc:chgData name="Alexander Pashuk" userId="7f413f452a2dee94" providerId="LiveId" clId="{4D67C2F6-1360-4691-8CC0-BD66446148A8}" dt="2020-10-25T16:04:22.569" v="41" actId="47"/>
        <pc:sldMkLst>
          <pc:docMk/>
          <pc:sldMk cId="3086981278" sldId="466"/>
        </pc:sldMkLst>
      </pc:sldChg>
      <pc:sldChg chg="del">
        <pc:chgData name="Alexander Pashuk" userId="7f413f452a2dee94" providerId="LiveId" clId="{4D67C2F6-1360-4691-8CC0-BD66446148A8}" dt="2020-10-25T16:04:23.363" v="47" actId="47"/>
        <pc:sldMkLst>
          <pc:docMk/>
          <pc:sldMk cId="939148399" sldId="469"/>
        </pc:sldMkLst>
      </pc:sldChg>
      <pc:sldChg chg="del">
        <pc:chgData name="Alexander Pashuk" userId="7f413f452a2dee94" providerId="LiveId" clId="{4D67C2F6-1360-4691-8CC0-BD66446148A8}" dt="2020-10-25T16:04:23.842" v="48" actId="47"/>
        <pc:sldMkLst>
          <pc:docMk/>
          <pc:sldMk cId="1737372116" sldId="470"/>
        </pc:sldMkLst>
      </pc:sldChg>
      <pc:sldChg chg="del">
        <pc:chgData name="Alexander Pashuk" userId="7f413f452a2dee94" providerId="LiveId" clId="{4D67C2F6-1360-4691-8CC0-BD66446148A8}" dt="2020-10-25T16:04:24.026" v="54" actId="47"/>
        <pc:sldMkLst>
          <pc:docMk/>
          <pc:sldMk cId="1207057951" sldId="471"/>
        </pc:sldMkLst>
      </pc:sldChg>
      <pc:sldChg chg="del">
        <pc:chgData name="Alexander Pashuk" userId="7f413f452a2dee94" providerId="LiveId" clId="{4D67C2F6-1360-4691-8CC0-BD66446148A8}" dt="2020-10-25T16:04:24.057" v="55" actId="47"/>
        <pc:sldMkLst>
          <pc:docMk/>
          <pc:sldMk cId="2732441293" sldId="472"/>
        </pc:sldMkLst>
      </pc:sldChg>
      <pc:sldChg chg="del">
        <pc:chgData name="Alexander Pashuk" userId="7f413f452a2dee94" providerId="LiveId" clId="{4D67C2F6-1360-4691-8CC0-BD66446148A8}" dt="2020-10-25T16:04:24.098" v="56" actId="47"/>
        <pc:sldMkLst>
          <pc:docMk/>
          <pc:sldMk cId="3362834604" sldId="473"/>
        </pc:sldMkLst>
      </pc:sldChg>
      <pc:sldChg chg="del">
        <pc:chgData name="Alexander Pashuk" userId="7f413f452a2dee94" providerId="LiveId" clId="{4D67C2F6-1360-4691-8CC0-BD66446148A8}" dt="2020-10-25T16:04:24.146" v="58" actId="47"/>
        <pc:sldMkLst>
          <pc:docMk/>
          <pc:sldMk cId="525765385" sldId="474"/>
        </pc:sldMkLst>
      </pc:sldChg>
      <pc:sldChg chg="del">
        <pc:chgData name="Alexander Pashuk" userId="7f413f452a2dee94" providerId="LiveId" clId="{4D67C2F6-1360-4691-8CC0-BD66446148A8}" dt="2020-10-25T16:04:24.234" v="59" actId="47"/>
        <pc:sldMkLst>
          <pc:docMk/>
          <pc:sldMk cId="4208093617" sldId="475"/>
        </pc:sldMkLst>
      </pc:sldChg>
      <pc:sldChg chg="del">
        <pc:chgData name="Alexander Pashuk" userId="7f413f452a2dee94" providerId="LiveId" clId="{4D67C2F6-1360-4691-8CC0-BD66446148A8}" dt="2020-10-25T16:04:24.273" v="61" actId="47"/>
        <pc:sldMkLst>
          <pc:docMk/>
          <pc:sldMk cId="553566710" sldId="476"/>
        </pc:sldMkLst>
      </pc:sldChg>
      <pc:sldChg chg="del">
        <pc:chgData name="Alexander Pashuk" userId="7f413f452a2dee94" providerId="LiveId" clId="{4D67C2F6-1360-4691-8CC0-BD66446148A8}" dt="2020-10-25T16:04:24.328" v="63" actId="47"/>
        <pc:sldMkLst>
          <pc:docMk/>
          <pc:sldMk cId="575644891" sldId="477"/>
        </pc:sldMkLst>
      </pc:sldChg>
      <pc:sldChg chg="del">
        <pc:chgData name="Alexander Pashuk" userId="7f413f452a2dee94" providerId="LiveId" clId="{4D67C2F6-1360-4691-8CC0-BD66446148A8}" dt="2020-10-25T16:04:23.273" v="46" actId="47"/>
        <pc:sldMkLst>
          <pc:docMk/>
          <pc:sldMk cId="1391354290" sldId="478"/>
        </pc:sldMkLst>
      </pc:sldChg>
      <pc:sldChg chg="del">
        <pc:chgData name="Alexander Pashuk" userId="7f413f452a2dee94" providerId="LiveId" clId="{4D67C2F6-1360-4691-8CC0-BD66446148A8}" dt="2020-10-25T16:04:24.883" v="64" actId="47"/>
        <pc:sldMkLst>
          <pc:docMk/>
          <pc:sldMk cId="1907781315" sldId="479"/>
        </pc:sldMkLst>
      </pc:sldChg>
      <pc:sldChg chg="del">
        <pc:chgData name="Alexander Pashuk" userId="7f413f452a2dee94" providerId="LiveId" clId="{4D67C2F6-1360-4691-8CC0-BD66446148A8}" dt="2020-10-25T16:04:24.299" v="62" actId="47"/>
        <pc:sldMkLst>
          <pc:docMk/>
          <pc:sldMk cId="1909997035" sldId="480"/>
        </pc:sldMkLst>
      </pc:sldChg>
      <pc:sldChg chg="del">
        <pc:chgData name="Alexander Pashuk" userId="7f413f452a2dee94" providerId="LiveId" clId="{4D67C2F6-1360-4691-8CC0-BD66446148A8}" dt="2020-10-25T16:04:23.884" v="49" actId="47"/>
        <pc:sldMkLst>
          <pc:docMk/>
          <pc:sldMk cId="2763760967" sldId="481"/>
        </pc:sldMkLst>
      </pc:sldChg>
      <pc:sldChg chg="del">
        <pc:chgData name="Alexander Pashuk" userId="7f413f452a2dee94" providerId="LiveId" clId="{4D67C2F6-1360-4691-8CC0-BD66446148A8}" dt="2020-10-25T16:04:23.952" v="51" actId="47"/>
        <pc:sldMkLst>
          <pc:docMk/>
          <pc:sldMk cId="3194191061" sldId="482"/>
        </pc:sldMkLst>
      </pc:sldChg>
      <pc:sldChg chg="del">
        <pc:chgData name="Alexander Pashuk" userId="7f413f452a2dee94" providerId="LiveId" clId="{4D67C2F6-1360-4691-8CC0-BD66446148A8}" dt="2020-10-25T16:04:23.925" v="50" actId="47"/>
        <pc:sldMkLst>
          <pc:docMk/>
          <pc:sldMk cId="2865672256" sldId="483"/>
        </pc:sldMkLst>
      </pc:sldChg>
      <pc:sldChg chg="del">
        <pc:chgData name="Alexander Pashuk" userId="7f413f452a2dee94" providerId="LiveId" clId="{4D67C2F6-1360-4691-8CC0-BD66446148A8}" dt="2020-10-25T16:04:23.965" v="52" actId="47"/>
        <pc:sldMkLst>
          <pc:docMk/>
          <pc:sldMk cId="982394564" sldId="484"/>
        </pc:sldMkLst>
      </pc:sldChg>
      <pc:sldChg chg="del">
        <pc:chgData name="Alexander Pashuk" userId="7f413f452a2dee94" providerId="LiveId" clId="{4D67C2F6-1360-4691-8CC0-BD66446148A8}" dt="2020-10-25T16:04:23.994" v="53" actId="47"/>
        <pc:sldMkLst>
          <pc:docMk/>
          <pc:sldMk cId="1710457234" sldId="485"/>
        </pc:sldMkLst>
      </pc:sldChg>
      <pc:sldChg chg="del">
        <pc:chgData name="Alexander Pashuk" userId="7f413f452a2dee94" providerId="LiveId" clId="{4D67C2F6-1360-4691-8CC0-BD66446148A8}" dt="2020-10-25T16:04:25.216" v="66" actId="47"/>
        <pc:sldMkLst>
          <pc:docMk/>
          <pc:sldMk cId="3112594385" sldId="487"/>
        </pc:sldMkLst>
      </pc:sldChg>
      <pc:sldChg chg="del">
        <pc:chgData name="Alexander Pashuk" userId="7f413f452a2dee94" providerId="LiveId" clId="{4D67C2F6-1360-4691-8CC0-BD66446148A8}" dt="2020-10-25T16:04:25.367" v="67" actId="47"/>
        <pc:sldMkLst>
          <pc:docMk/>
          <pc:sldMk cId="3369448613" sldId="488"/>
        </pc:sldMkLst>
      </pc:sldChg>
      <pc:sldChg chg="del">
        <pc:chgData name="Alexander Pashuk" userId="7f413f452a2dee94" providerId="LiveId" clId="{4D67C2F6-1360-4691-8CC0-BD66446148A8}" dt="2020-10-25T16:04:25.491" v="68" actId="47"/>
        <pc:sldMkLst>
          <pc:docMk/>
          <pc:sldMk cId="1192778591" sldId="489"/>
        </pc:sldMkLst>
      </pc:sldChg>
      <pc:sldChg chg="del">
        <pc:chgData name="Alexander Pashuk" userId="7f413f452a2dee94" providerId="LiveId" clId="{4D67C2F6-1360-4691-8CC0-BD66446148A8}" dt="2020-10-25T16:04:24.260" v="60" actId="47"/>
        <pc:sldMkLst>
          <pc:docMk/>
          <pc:sldMk cId="565240348" sldId="490"/>
        </pc:sldMkLst>
      </pc:sldChg>
      <pc:sldChg chg="del">
        <pc:chgData name="Alexander Pashuk" userId="7f413f452a2dee94" providerId="LiveId" clId="{4D67C2F6-1360-4691-8CC0-BD66446148A8}" dt="2020-10-25T16:04:25.606" v="69" actId="47"/>
        <pc:sldMkLst>
          <pc:docMk/>
          <pc:sldMk cId="3488571536" sldId="491"/>
        </pc:sldMkLst>
      </pc:sldChg>
      <pc:sldChg chg="del">
        <pc:chgData name="Alexander Pashuk" userId="7f413f452a2dee94" providerId="LiveId" clId="{4D67C2F6-1360-4691-8CC0-BD66446148A8}" dt="2020-10-25T16:04:25.743" v="70" actId="47"/>
        <pc:sldMkLst>
          <pc:docMk/>
          <pc:sldMk cId="1793634218" sldId="492"/>
        </pc:sldMkLst>
      </pc:sldChg>
      <pc:sldChg chg="del">
        <pc:chgData name="Alexander Pashuk" userId="7f413f452a2dee94" providerId="LiveId" clId="{4D67C2F6-1360-4691-8CC0-BD66446148A8}" dt="2020-10-25T16:04:25.885" v="71" actId="47"/>
        <pc:sldMkLst>
          <pc:docMk/>
          <pc:sldMk cId="1638499254" sldId="493"/>
        </pc:sldMkLst>
      </pc:sldChg>
      <pc:sldChg chg="del">
        <pc:chgData name="Alexander Pashuk" userId="7f413f452a2dee94" providerId="LiveId" clId="{4D67C2F6-1360-4691-8CC0-BD66446148A8}" dt="2020-10-25T16:04:26.015" v="72" actId="47"/>
        <pc:sldMkLst>
          <pc:docMk/>
          <pc:sldMk cId="2275388430" sldId="494"/>
        </pc:sldMkLst>
      </pc:sldChg>
      <pc:sldChg chg="del">
        <pc:chgData name="Alexander Pashuk" userId="7f413f452a2dee94" providerId="LiveId" clId="{4D67C2F6-1360-4691-8CC0-BD66446148A8}" dt="2020-10-25T16:04:25.102" v="65" actId="47"/>
        <pc:sldMkLst>
          <pc:docMk/>
          <pc:sldMk cId="4282980020" sldId="496"/>
        </pc:sldMkLst>
      </pc:sldChg>
      <pc:sldChg chg="del">
        <pc:chgData name="Alexander Pashuk" userId="7f413f452a2dee94" providerId="LiveId" clId="{4D67C2F6-1360-4691-8CC0-BD66446148A8}" dt="2020-10-25T16:04:24.129" v="57" actId="47"/>
        <pc:sldMkLst>
          <pc:docMk/>
          <pc:sldMk cId="865081007" sldId="497"/>
        </pc:sldMkLst>
      </pc:sldChg>
      <pc:sldChg chg="del">
        <pc:chgData name="Alexander Pashuk" userId="7f413f452a2dee94" providerId="LiveId" clId="{4D67C2F6-1360-4691-8CC0-BD66446148A8}" dt="2020-10-25T16:04:26.141" v="73" actId="47"/>
        <pc:sldMkLst>
          <pc:docMk/>
          <pc:sldMk cId="621588976" sldId="498"/>
        </pc:sldMkLst>
      </pc:sldChg>
      <pc:sldChg chg="del">
        <pc:chgData name="Alexander Pashuk" userId="7f413f452a2dee94" providerId="LiveId" clId="{4D67C2F6-1360-4691-8CC0-BD66446148A8}" dt="2020-10-25T16:04:26.232" v="74" actId="47"/>
        <pc:sldMkLst>
          <pc:docMk/>
          <pc:sldMk cId="403069452" sldId="499"/>
        </pc:sldMkLst>
      </pc:sldChg>
      <pc:sldChg chg="modSp mod ord">
        <pc:chgData name="Alexander Pashuk" userId="7f413f452a2dee94" providerId="LiveId" clId="{4D67C2F6-1360-4691-8CC0-BD66446148A8}" dt="2020-10-26T17:19:53.462" v="7191"/>
        <pc:sldMkLst>
          <pc:docMk/>
          <pc:sldMk cId="113906908" sldId="500"/>
        </pc:sldMkLst>
        <pc:spChg chg="mod">
          <ac:chgData name="Alexander Pashuk" userId="7f413f452a2dee94" providerId="LiveId" clId="{4D67C2F6-1360-4691-8CC0-BD66446148A8}" dt="2020-10-26T17:19:51.520" v="7189" actId="20577"/>
          <ac:spMkLst>
            <pc:docMk/>
            <pc:sldMk cId="113906908" sldId="500"/>
            <ac:spMk id="2" creationId="{0D2B4D0F-31E4-4814-9C36-E8DCD7E4B6C9}"/>
          </ac:spMkLst>
        </pc:spChg>
        <pc:spChg chg="mod">
          <ac:chgData name="Alexander Pashuk" userId="7f413f452a2dee94" providerId="LiveId" clId="{4D67C2F6-1360-4691-8CC0-BD66446148A8}" dt="2020-10-26T17:19:43.867" v="7182" actId="5793"/>
          <ac:spMkLst>
            <pc:docMk/>
            <pc:sldMk cId="113906908" sldId="500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0-25T16:17:28.982" v="800" actId="20577"/>
        <pc:sldMkLst>
          <pc:docMk/>
          <pc:sldMk cId="4187896521" sldId="501"/>
        </pc:sldMkLst>
        <pc:spChg chg="mod">
          <ac:chgData name="Alexander Pashuk" userId="7f413f452a2dee94" providerId="LiveId" clId="{4D67C2F6-1360-4691-8CC0-BD66446148A8}" dt="2020-10-25T16:14:39.273" v="314" actId="122"/>
          <ac:spMkLst>
            <pc:docMk/>
            <pc:sldMk cId="4187896521" sldId="501"/>
            <ac:spMk id="2" creationId="{959D298E-7144-48D1-B8D0-B41AD4B095D6}"/>
          </ac:spMkLst>
        </pc:spChg>
        <pc:spChg chg="mod">
          <ac:chgData name="Alexander Pashuk" userId="7f413f452a2dee94" providerId="LiveId" clId="{4D67C2F6-1360-4691-8CC0-BD66446148A8}" dt="2020-10-25T16:17:28.982" v="800" actId="20577"/>
          <ac:spMkLst>
            <pc:docMk/>
            <pc:sldMk cId="4187896521" sldId="501"/>
            <ac:spMk id="3" creationId="{2D1C9950-D004-4953-A899-00ECB1301B1B}"/>
          </ac:spMkLst>
        </pc:spChg>
      </pc:sldChg>
      <pc:sldChg chg="addSp delSp modSp new mod">
        <pc:chgData name="Alexander Pashuk" userId="7f413f452a2dee94" providerId="LiveId" clId="{4D67C2F6-1360-4691-8CC0-BD66446148A8}" dt="2020-10-25T16:26:21.984" v="847" actId="1076"/>
        <pc:sldMkLst>
          <pc:docMk/>
          <pc:sldMk cId="2373709052" sldId="502"/>
        </pc:sldMkLst>
        <pc:spChg chg="mod">
          <ac:chgData name="Alexander Pashuk" userId="7f413f452a2dee94" providerId="LiveId" clId="{4D67C2F6-1360-4691-8CC0-BD66446148A8}" dt="2020-10-25T16:26:01.394" v="843" actId="122"/>
          <ac:spMkLst>
            <pc:docMk/>
            <pc:sldMk cId="2373709052" sldId="502"/>
            <ac:spMk id="2" creationId="{6A52FBC5-AA0D-466A-ADA7-9DA57C7C89E3}"/>
          </ac:spMkLst>
        </pc:spChg>
        <pc:spChg chg="add del mod">
          <ac:chgData name="Alexander Pashuk" userId="7f413f452a2dee94" providerId="LiveId" clId="{4D67C2F6-1360-4691-8CC0-BD66446148A8}" dt="2020-10-25T16:25:48.244" v="804"/>
          <ac:spMkLst>
            <pc:docMk/>
            <pc:sldMk cId="2373709052" sldId="502"/>
            <ac:spMk id="3" creationId="{A27EDB9C-BE26-4065-9346-9ECA7E7777EB}"/>
          </ac:spMkLst>
        </pc:spChg>
        <pc:picChg chg="add del mod">
          <ac:chgData name="Alexander Pashuk" userId="7f413f452a2dee94" providerId="LiveId" clId="{4D67C2F6-1360-4691-8CC0-BD66446148A8}" dt="2020-10-25T16:25:28.902" v="803"/>
          <ac:picMkLst>
            <pc:docMk/>
            <pc:sldMk cId="2373709052" sldId="502"/>
            <ac:picMk id="1026" creationId="{7450C105-B521-496D-BDCB-A104140049F7}"/>
          </ac:picMkLst>
        </pc:picChg>
        <pc:picChg chg="add mod">
          <ac:chgData name="Alexander Pashuk" userId="7f413f452a2dee94" providerId="LiveId" clId="{4D67C2F6-1360-4691-8CC0-BD66446148A8}" dt="2020-10-25T16:26:21.984" v="847" actId="1076"/>
          <ac:picMkLst>
            <pc:docMk/>
            <pc:sldMk cId="2373709052" sldId="502"/>
            <ac:picMk id="1028" creationId="{5B3EB373-434E-48AE-8807-CB5464BBA7FC}"/>
          </ac:picMkLst>
        </pc:picChg>
      </pc:sldChg>
      <pc:sldChg chg="modSp new mod">
        <pc:chgData name="Alexander Pashuk" userId="7f413f452a2dee94" providerId="LiveId" clId="{4D67C2F6-1360-4691-8CC0-BD66446148A8}" dt="2020-10-25T16:30:50.463" v="938" actId="27636"/>
        <pc:sldMkLst>
          <pc:docMk/>
          <pc:sldMk cId="1702887615" sldId="503"/>
        </pc:sldMkLst>
        <pc:spChg chg="mod">
          <ac:chgData name="Alexander Pashuk" userId="7f413f452a2dee94" providerId="LiveId" clId="{4D67C2F6-1360-4691-8CC0-BD66446148A8}" dt="2020-10-25T16:26:52.570" v="865" actId="122"/>
          <ac:spMkLst>
            <pc:docMk/>
            <pc:sldMk cId="1702887615" sldId="503"/>
            <ac:spMk id="2" creationId="{07A7EF60-241C-42B7-BF61-D34EF9A0E3DF}"/>
          </ac:spMkLst>
        </pc:spChg>
        <pc:spChg chg="mod">
          <ac:chgData name="Alexander Pashuk" userId="7f413f452a2dee94" providerId="LiveId" clId="{4D67C2F6-1360-4691-8CC0-BD66446148A8}" dt="2020-10-25T16:30:50.463" v="938" actId="27636"/>
          <ac:spMkLst>
            <pc:docMk/>
            <pc:sldMk cId="1702887615" sldId="503"/>
            <ac:spMk id="3" creationId="{42BEC6EC-7284-43A6-ABC2-7EFC56DA8FCE}"/>
          </ac:spMkLst>
        </pc:spChg>
      </pc:sldChg>
      <pc:sldChg chg="modSp new mod">
        <pc:chgData name="Alexander Pashuk" userId="7f413f452a2dee94" providerId="LiveId" clId="{4D67C2F6-1360-4691-8CC0-BD66446148A8}" dt="2020-10-25T16:37:41.537" v="1390" actId="20577"/>
        <pc:sldMkLst>
          <pc:docMk/>
          <pc:sldMk cId="640652139" sldId="504"/>
        </pc:sldMkLst>
        <pc:spChg chg="mod">
          <ac:chgData name="Alexander Pashuk" userId="7f413f452a2dee94" providerId="LiveId" clId="{4D67C2F6-1360-4691-8CC0-BD66446148A8}" dt="2020-10-25T16:31:02.223" v="957" actId="122"/>
          <ac:spMkLst>
            <pc:docMk/>
            <pc:sldMk cId="640652139" sldId="504"/>
            <ac:spMk id="2" creationId="{5094D2F8-7289-4668-A6B2-05D871DE90EF}"/>
          </ac:spMkLst>
        </pc:spChg>
        <pc:spChg chg="mod">
          <ac:chgData name="Alexander Pashuk" userId="7f413f452a2dee94" providerId="LiveId" clId="{4D67C2F6-1360-4691-8CC0-BD66446148A8}" dt="2020-10-25T16:37:41.537" v="1390" actId="20577"/>
          <ac:spMkLst>
            <pc:docMk/>
            <pc:sldMk cId="640652139" sldId="504"/>
            <ac:spMk id="3" creationId="{85C92785-97EA-43B6-A7CC-CB6D6C856574}"/>
          </ac:spMkLst>
        </pc:spChg>
      </pc:sldChg>
      <pc:sldChg chg="modSp new mod ord">
        <pc:chgData name="Alexander Pashuk" userId="7f413f452a2dee94" providerId="LiveId" clId="{4D67C2F6-1360-4691-8CC0-BD66446148A8}" dt="2020-10-25T16:37:26.667" v="1379"/>
        <pc:sldMkLst>
          <pc:docMk/>
          <pc:sldMk cId="183458666" sldId="505"/>
        </pc:sldMkLst>
        <pc:spChg chg="mod">
          <ac:chgData name="Alexander Pashuk" userId="7f413f452a2dee94" providerId="LiveId" clId="{4D67C2F6-1360-4691-8CC0-BD66446148A8}" dt="2020-10-25T16:33:38.032" v="1196" actId="122"/>
          <ac:spMkLst>
            <pc:docMk/>
            <pc:sldMk cId="183458666" sldId="505"/>
            <ac:spMk id="2" creationId="{A991B71F-B29A-4B4A-9132-A9FA83B5200B}"/>
          </ac:spMkLst>
        </pc:spChg>
        <pc:spChg chg="mod">
          <ac:chgData name="Alexander Pashuk" userId="7f413f452a2dee94" providerId="LiveId" clId="{4D67C2F6-1360-4691-8CC0-BD66446148A8}" dt="2020-10-25T16:35:28.649" v="1237" actId="255"/>
          <ac:spMkLst>
            <pc:docMk/>
            <pc:sldMk cId="183458666" sldId="505"/>
            <ac:spMk id="3" creationId="{5F01EBB7-46D4-44F9-AE10-7261CCD81B31}"/>
          </ac:spMkLst>
        </pc:spChg>
      </pc:sldChg>
      <pc:sldChg chg="modSp new mod">
        <pc:chgData name="Alexander Pashuk" userId="7f413f452a2dee94" providerId="LiveId" clId="{4D67C2F6-1360-4691-8CC0-BD66446148A8}" dt="2020-10-25T16:49:10.227" v="2170" actId="2711"/>
        <pc:sldMkLst>
          <pc:docMk/>
          <pc:sldMk cId="3802928408" sldId="506"/>
        </pc:sldMkLst>
        <pc:spChg chg="mod">
          <ac:chgData name="Alexander Pashuk" userId="7f413f452a2dee94" providerId="LiveId" clId="{4D67C2F6-1360-4691-8CC0-BD66446148A8}" dt="2020-10-25T16:47:16.270" v="1850" actId="20577"/>
          <ac:spMkLst>
            <pc:docMk/>
            <pc:sldMk cId="3802928408" sldId="506"/>
            <ac:spMk id="2" creationId="{AB7E38B5-EF8E-4472-9F98-190D6067AA4C}"/>
          </ac:spMkLst>
        </pc:spChg>
        <pc:spChg chg="mod">
          <ac:chgData name="Alexander Pashuk" userId="7f413f452a2dee94" providerId="LiveId" clId="{4D67C2F6-1360-4691-8CC0-BD66446148A8}" dt="2020-10-25T16:49:10.227" v="2170" actId="2711"/>
          <ac:spMkLst>
            <pc:docMk/>
            <pc:sldMk cId="3802928408" sldId="506"/>
            <ac:spMk id="3" creationId="{468504DD-4678-4AF3-A3DA-FDFB699FEB40}"/>
          </ac:spMkLst>
        </pc:spChg>
      </pc:sldChg>
      <pc:sldChg chg="modSp new mod">
        <pc:chgData name="Alexander Pashuk" userId="7f413f452a2dee94" providerId="LiveId" clId="{4D67C2F6-1360-4691-8CC0-BD66446148A8}" dt="2020-10-25T16:50:26.923" v="2419" actId="113"/>
        <pc:sldMkLst>
          <pc:docMk/>
          <pc:sldMk cId="1339029084" sldId="507"/>
        </pc:sldMkLst>
        <pc:spChg chg="mod">
          <ac:chgData name="Alexander Pashuk" userId="7f413f452a2dee94" providerId="LiveId" clId="{4D67C2F6-1360-4691-8CC0-BD66446148A8}" dt="2020-10-25T16:49:18.982" v="2196" actId="122"/>
          <ac:spMkLst>
            <pc:docMk/>
            <pc:sldMk cId="1339029084" sldId="507"/>
            <ac:spMk id="2" creationId="{D7CAD7BE-7FF9-45F2-82CA-0572E3687EEE}"/>
          </ac:spMkLst>
        </pc:spChg>
        <pc:spChg chg="mod">
          <ac:chgData name="Alexander Pashuk" userId="7f413f452a2dee94" providerId="LiveId" clId="{4D67C2F6-1360-4691-8CC0-BD66446148A8}" dt="2020-10-25T16:50:26.923" v="2419" actId="113"/>
          <ac:spMkLst>
            <pc:docMk/>
            <pc:sldMk cId="1339029084" sldId="507"/>
            <ac:spMk id="3" creationId="{9DB541EB-28D8-41FA-BEAC-9D5E5376C0EE}"/>
          </ac:spMkLst>
        </pc:spChg>
      </pc:sldChg>
      <pc:sldChg chg="modSp new mod">
        <pc:chgData name="Alexander Pashuk" userId="7f413f452a2dee94" providerId="LiveId" clId="{4D67C2F6-1360-4691-8CC0-BD66446148A8}" dt="2020-10-25T16:56:31.275" v="2652" actId="14100"/>
        <pc:sldMkLst>
          <pc:docMk/>
          <pc:sldMk cId="2852581809" sldId="508"/>
        </pc:sldMkLst>
        <pc:spChg chg="mod">
          <ac:chgData name="Alexander Pashuk" userId="7f413f452a2dee94" providerId="LiveId" clId="{4D67C2F6-1360-4691-8CC0-BD66446148A8}" dt="2020-10-25T16:50:44.468" v="2452" actId="122"/>
          <ac:spMkLst>
            <pc:docMk/>
            <pc:sldMk cId="2852581809" sldId="508"/>
            <ac:spMk id="2" creationId="{6FDA1292-32AE-4A21-B94D-8F1D1A5393EC}"/>
          </ac:spMkLst>
        </pc:spChg>
        <pc:spChg chg="mod">
          <ac:chgData name="Alexander Pashuk" userId="7f413f452a2dee94" providerId="LiveId" clId="{4D67C2F6-1360-4691-8CC0-BD66446148A8}" dt="2020-10-25T16:56:31.275" v="2652" actId="14100"/>
          <ac:spMkLst>
            <pc:docMk/>
            <pc:sldMk cId="2852581809" sldId="508"/>
            <ac:spMk id="3" creationId="{BA3D1ACB-C411-4076-B9DB-9CF5FCF4009C}"/>
          </ac:spMkLst>
        </pc:spChg>
      </pc:sldChg>
      <pc:sldChg chg="modSp new mod">
        <pc:chgData name="Alexander Pashuk" userId="7f413f452a2dee94" providerId="LiveId" clId="{4D67C2F6-1360-4691-8CC0-BD66446148A8}" dt="2020-10-25T16:59:20.883" v="2983" actId="113"/>
        <pc:sldMkLst>
          <pc:docMk/>
          <pc:sldMk cId="713098628" sldId="509"/>
        </pc:sldMkLst>
        <pc:spChg chg="mod">
          <ac:chgData name="Alexander Pashuk" userId="7f413f452a2dee94" providerId="LiveId" clId="{4D67C2F6-1360-4691-8CC0-BD66446148A8}" dt="2020-10-25T16:57:15.223" v="2689" actId="122"/>
          <ac:spMkLst>
            <pc:docMk/>
            <pc:sldMk cId="713098628" sldId="509"/>
            <ac:spMk id="2" creationId="{2B98726E-CB8F-4EA1-B09B-B486E4BB55FE}"/>
          </ac:spMkLst>
        </pc:spChg>
        <pc:spChg chg="mod">
          <ac:chgData name="Alexander Pashuk" userId="7f413f452a2dee94" providerId="LiveId" clId="{4D67C2F6-1360-4691-8CC0-BD66446148A8}" dt="2020-10-25T16:59:20.883" v="2983" actId="113"/>
          <ac:spMkLst>
            <pc:docMk/>
            <pc:sldMk cId="713098628" sldId="509"/>
            <ac:spMk id="3" creationId="{D57682BE-E7A5-4225-B727-80E0ADA248B8}"/>
          </ac:spMkLst>
        </pc:spChg>
      </pc:sldChg>
      <pc:sldChg chg="addSp modSp new mod modClrScheme chgLayout">
        <pc:chgData name="Alexander Pashuk" userId="7f413f452a2dee94" providerId="LiveId" clId="{4D67C2F6-1360-4691-8CC0-BD66446148A8}" dt="2020-10-25T17:04:21.274" v="3180" actId="20577"/>
        <pc:sldMkLst>
          <pc:docMk/>
          <pc:sldMk cId="1037755317" sldId="510"/>
        </pc:sldMkLst>
        <pc:spChg chg="mod ord">
          <ac:chgData name="Alexander Pashuk" userId="7f413f452a2dee94" providerId="LiveId" clId="{4D67C2F6-1360-4691-8CC0-BD66446148A8}" dt="2020-10-25T17:02:37.817" v="3082" actId="700"/>
          <ac:spMkLst>
            <pc:docMk/>
            <pc:sldMk cId="1037755317" sldId="510"/>
            <ac:spMk id="2" creationId="{519B3B57-FA16-435D-98BE-3A6869414B75}"/>
          </ac:spMkLst>
        </pc:spChg>
        <pc:spChg chg="mod ord">
          <ac:chgData name="Alexander Pashuk" userId="7f413f452a2dee94" providerId="LiveId" clId="{4D67C2F6-1360-4691-8CC0-BD66446148A8}" dt="2020-10-25T17:04:21.274" v="3180" actId="20577"/>
          <ac:spMkLst>
            <pc:docMk/>
            <pc:sldMk cId="1037755317" sldId="510"/>
            <ac:spMk id="3" creationId="{B590B55E-8900-4FBB-9503-447E53E0F5D6}"/>
          </ac:spMkLst>
        </pc:spChg>
        <pc:spChg chg="add mod ord">
          <ac:chgData name="Alexander Pashuk" userId="7f413f452a2dee94" providerId="LiveId" clId="{4D67C2F6-1360-4691-8CC0-BD66446148A8}" dt="2020-10-25T17:03:13.732" v="3112" actId="404"/>
          <ac:spMkLst>
            <pc:docMk/>
            <pc:sldMk cId="1037755317" sldId="510"/>
            <ac:spMk id="4" creationId="{47CB79C0-51A7-4B2F-99B5-89B7FDE45E00}"/>
          </ac:spMkLst>
        </pc:spChg>
      </pc:sldChg>
      <pc:sldChg chg="modSp new mod">
        <pc:chgData name="Alexander Pashuk" userId="7f413f452a2dee94" providerId="LiveId" clId="{4D67C2F6-1360-4691-8CC0-BD66446148A8}" dt="2020-10-25T17:07:06.762" v="3272" actId="27636"/>
        <pc:sldMkLst>
          <pc:docMk/>
          <pc:sldMk cId="3445836899" sldId="511"/>
        </pc:sldMkLst>
        <pc:spChg chg="mod">
          <ac:chgData name="Alexander Pashuk" userId="7f413f452a2dee94" providerId="LiveId" clId="{4D67C2F6-1360-4691-8CC0-BD66446148A8}" dt="2020-10-25T17:04:56.378" v="3220" actId="122"/>
          <ac:spMkLst>
            <pc:docMk/>
            <pc:sldMk cId="3445836899" sldId="511"/>
            <ac:spMk id="2" creationId="{9FC28434-EE5B-4D36-B83A-832496627053}"/>
          </ac:spMkLst>
        </pc:spChg>
        <pc:spChg chg="mod">
          <ac:chgData name="Alexander Pashuk" userId="7f413f452a2dee94" providerId="LiveId" clId="{4D67C2F6-1360-4691-8CC0-BD66446148A8}" dt="2020-10-25T17:07:06.762" v="3272" actId="27636"/>
          <ac:spMkLst>
            <pc:docMk/>
            <pc:sldMk cId="3445836899" sldId="511"/>
            <ac:spMk id="3" creationId="{A5870CD2-83D8-4214-BD25-86A1710EF2CB}"/>
          </ac:spMkLst>
        </pc:spChg>
      </pc:sldChg>
      <pc:sldChg chg="modSp new mod">
        <pc:chgData name="Alexander Pashuk" userId="7f413f452a2dee94" providerId="LiveId" clId="{4D67C2F6-1360-4691-8CC0-BD66446148A8}" dt="2020-10-25T17:12:03.189" v="3376" actId="6549"/>
        <pc:sldMkLst>
          <pc:docMk/>
          <pc:sldMk cId="3767767929" sldId="512"/>
        </pc:sldMkLst>
        <pc:spChg chg="mod">
          <ac:chgData name="Alexander Pashuk" userId="7f413f452a2dee94" providerId="LiveId" clId="{4D67C2F6-1360-4691-8CC0-BD66446148A8}" dt="2020-10-25T17:08:03.443" v="3282" actId="122"/>
          <ac:spMkLst>
            <pc:docMk/>
            <pc:sldMk cId="3767767929" sldId="512"/>
            <ac:spMk id="2" creationId="{5F4159C4-62BA-43E5-B246-2A856729F36B}"/>
          </ac:spMkLst>
        </pc:spChg>
        <pc:spChg chg="mod">
          <ac:chgData name="Alexander Pashuk" userId="7f413f452a2dee94" providerId="LiveId" clId="{4D67C2F6-1360-4691-8CC0-BD66446148A8}" dt="2020-10-25T17:12:03.189" v="3376" actId="6549"/>
          <ac:spMkLst>
            <pc:docMk/>
            <pc:sldMk cId="3767767929" sldId="512"/>
            <ac:spMk id="3" creationId="{570EF8E1-F6DE-4032-A5BF-D276CEF36B09}"/>
          </ac:spMkLst>
        </pc:spChg>
      </pc:sldChg>
      <pc:sldChg chg="modSp new mod ord">
        <pc:chgData name="Alexander Pashuk" userId="7f413f452a2dee94" providerId="LiveId" clId="{4D67C2F6-1360-4691-8CC0-BD66446148A8}" dt="2020-10-26T14:15:01.247" v="4274"/>
        <pc:sldMkLst>
          <pc:docMk/>
          <pc:sldMk cId="2100211686" sldId="513"/>
        </pc:sldMkLst>
        <pc:spChg chg="mod">
          <ac:chgData name="Alexander Pashuk" userId="7f413f452a2dee94" providerId="LiveId" clId="{4D67C2F6-1360-4691-8CC0-BD66446148A8}" dt="2020-10-25T17:12:07.279" v="3377" actId="122"/>
          <ac:spMkLst>
            <pc:docMk/>
            <pc:sldMk cId="2100211686" sldId="513"/>
            <ac:spMk id="2" creationId="{E42F74D6-86D0-4D59-9994-9F8B7DC31FD4}"/>
          </ac:spMkLst>
        </pc:spChg>
        <pc:spChg chg="mod">
          <ac:chgData name="Alexander Pashuk" userId="7f413f452a2dee94" providerId="LiveId" clId="{4D67C2F6-1360-4691-8CC0-BD66446148A8}" dt="2020-10-26T14:15:01.247" v="4274"/>
          <ac:spMkLst>
            <pc:docMk/>
            <pc:sldMk cId="2100211686" sldId="513"/>
            <ac:spMk id="3" creationId="{6502064B-7DC9-465F-8B6A-7252ACB29D8E}"/>
          </ac:spMkLst>
        </pc:spChg>
      </pc:sldChg>
      <pc:sldChg chg="modSp new mod ord">
        <pc:chgData name="Alexander Pashuk" userId="7f413f452a2dee94" providerId="LiveId" clId="{4D67C2F6-1360-4691-8CC0-BD66446148A8}" dt="2020-10-26T14:14:23.763" v="4255"/>
        <pc:sldMkLst>
          <pc:docMk/>
          <pc:sldMk cId="3149900550" sldId="514"/>
        </pc:sldMkLst>
        <pc:spChg chg="mod">
          <ac:chgData name="Alexander Pashuk" userId="7f413f452a2dee94" providerId="LiveId" clId="{4D67C2F6-1360-4691-8CC0-BD66446148A8}" dt="2020-10-25T17:24:33.929" v="3634" actId="122"/>
          <ac:spMkLst>
            <pc:docMk/>
            <pc:sldMk cId="3149900550" sldId="514"/>
            <ac:spMk id="2" creationId="{A7D8AD0D-3A55-44C2-9B48-5B51C1E282A0}"/>
          </ac:spMkLst>
        </pc:spChg>
        <pc:spChg chg="mod">
          <ac:chgData name="Alexander Pashuk" userId="7f413f452a2dee94" providerId="LiveId" clId="{4D67C2F6-1360-4691-8CC0-BD66446148A8}" dt="2020-10-26T12:32:30.530" v="3715" actId="27636"/>
          <ac:spMkLst>
            <pc:docMk/>
            <pc:sldMk cId="3149900550" sldId="514"/>
            <ac:spMk id="3" creationId="{63D85D53-4265-4876-BF4A-B56049932ACD}"/>
          </ac:spMkLst>
        </pc:spChg>
      </pc:sldChg>
      <pc:sldChg chg="modSp new mod">
        <pc:chgData name="Alexander Pashuk" userId="7f413f452a2dee94" providerId="LiveId" clId="{4D67C2F6-1360-4691-8CC0-BD66446148A8}" dt="2020-10-26T12:37:09.695" v="4252" actId="2711"/>
        <pc:sldMkLst>
          <pc:docMk/>
          <pc:sldMk cId="1462238107" sldId="515"/>
        </pc:sldMkLst>
        <pc:spChg chg="mod">
          <ac:chgData name="Alexander Pashuk" userId="7f413f452a2dee94" providerId="LiveId" clId="{4D67C2F6-1360-4691-8CC0-BD66446148A8}" dt="2020-10-26T12:33:53" v="3745" actId="122"/>
          <ac:spMkLst>
            <pc:docMk/>
            <pc:sldMk cId="1462238107" sldId="515"/>
            <ac:spMk id="2" creationId="{18240EE1-6C67-4AB3-8E1C-A515271D4ECF}"/>
          </ac:spMkLst>
        </pc:spChg>
        <pc:spChg chg="mod">
          <ac:chgData name="Alexander Pashuk" userId="7f413f452a2dee94" providerId="LiveId" clId="{4D67C2F6-1360-4691-8CC0-BD66446148A8}" dt="2020-10-26T12:37:09.695" v="4252" actId="2711"/>
          <ac:spMkLst>
            <pc:docMk/>
            <pc:sldMk cId="1462238107" sldId="515"/>
            <ac:spMk id="3" creationId="{76693062-03D7-4BC8-8B8A-F789A7C02992}"/>
          </ac:spMkLst>
        </pc:spChg>
      </pc:sldChg>
      <pc:sldChg chg="modSp new mod">
        <pc:chgData name="Alexander Pashuk" userId="7f413f452a2dee94" providerId="LiveId" clId="{4D67C2F6-1360-4691-8CC0-BD66446148A8}" dt="2020-10-26T14:19:08.261" v="4724" actId="20577"/>
        <pc:sldMkLst>
          <pc:docMk/>
          <pc:sldMk cId="631081008" sldId="516"/>
        </pc:sldMkLst>
        <pc:spChg chg="mod">
          <ac:chgData name="Alexander Pashuk" userId="7f413f452a2dee94" providerId="LiveId" clId="{4D67C2F6-1360-4691-8CC0-BD66446148A8}" dt="2020-10-26T14:16:26.872" v="4296" actId="122"/>
          <ac:spMkLst>
            <pc:docMk/>
            <pc:sldMk cId="631081008" sldId="516"/>
            <ac:spMk id="2" creationId="{EAF1ED8B-B395-4788-A82A-191B7ABA785A}"/>
          </ac:spMkLst>
        </pc:spChg>
        <pc:spChg chg="mod">
          <ac:chgData name="Alexander Pashuk" userId="7f413f452a2dee94" providerId="LiveId" clId="{4D67C2F6-1360-4691-8CC0-BD66446148A8}" dt="2020-10-26T14:19:08.261" v="4724" actId="20577"/>
          <ac:spMkLst>
            <pc:docMk/>
            <pc:sldMk cId="631081008" sldId="516"/>
            <ac:spMk id="3" creationId="{81FA9890-0E5C-433B-88AD-893BA5A088CD}"/>
          </ac:spMkLst>
        </pc:spChg>
      </pc:sldChg>
      <pc:sldChg chg="modSp new mod">
        <pc:chgData name="Alexander Pashuk" userId="7f413f452a2dee94" providerId="LiveId" clId="{4D67C2F6-1360-4691-8CC0-BD66446148A8}" dt="2020-10-26T14:25:20.960" v="4805" actId="122"/>
        <pc:sldMkLst>
          <pc:docMk/>
          <pc:sldMk cId="465805950" sldId="517"/>
        </pc:sldMkLst>
        <pc:spChg chg="mod">
          <ac:chgData name="Alexander Pashuk" userId="7f413f452a2dee94" providerId="LiveId" clId="{4D67C2F6-1360-4691-8CC0-BD66446148A8}" dt="2020-10-26T14:25:20.960" v="4805" actId="122"/>
          <ac:spMkLst>
            <pc:docMk/>
            <pc:sldMk cId="465805950" sldId="517"/>
            <ac:spMk id="2" creationId="{6888DFA5-AD02-4D66-8514-766F87BBCD4C}"/>
          </ac:spMkLst>
        </pc:spChg>
        <pc:spChg chg="mod">
          <ac:chgData name="Alexander Pashuk" userId="7f413f452a2dee94" providerId="LiveId" clId="{4D67C2F6-1360-4691-8CC0-BD66446148A8}" dt="2020-10-26T14:24:37.005" v="4773" actId="27636"/>
          <ac:spMkLst>
            <pc:docMk/>
            <pc:sldMk cId="465805950" sldId="517"/>
            <ac:spMk id="3" creationId="{3420CB2E-E656-4072-8FD6-CED78D9F1596}"/>
          </ac:spMkLst>
        </pc:spChg>
      </pc:sldChg>
      <pc:sldChg chg="modSp new mod">
        <pc:chgData name="Alexander Pashuk" userId="7f413f452a2dee94" providerId="LiveId" clId="{4D67C2F6-1360-4691-8CC0-BD66446148A8}" dt="2020-10-26T14:31:38.220" v="4919" actId="20577"/>
        <pc:sldMkLst>
          <pc:docMk/>
          <pc:sldMk cId="1932913095" sldId="518"/>
        </pc:sldMkLst>
        <pc:spChg chg="mod">
          <ac:chgData name="Alexander Pashuk" userId="7f413f452a2dee94" providerId="LiveId" clId="{4D67C2F6-1360-4691-8CC0-BD66446148A8}" dt="2020-10-26T14:30:27.978" v="4816" actId="122"/>
          <ac:spMkLst>
            <pc:docMk/>
            <pc:sldMk cId="1932913095" sldId="518"/>
            <ac:spMk id="2" creationId="{3C231373-8300-4FC8-BA3D-99E2EFE42C5D}"/>
          </ac:spMkLst>
        </pc:spChg>
        <pc:spChg chg="mod">
          <ac:chgData name="Alexander Pashuk" userId="7f413f452a2dee94" providerId="LiveId" clId="{4D67C2F6-1360-4691-8CC0-BD66446148A8}" dt="2020-10-26T14:31:38.220" v="4919" actId="20577"/>
          <ac:spMkLst>
            <pc:docMk/>
            <pc:sldMk cId="1932913095" sldId="518"/>
            <ac:spMk id="3" creationId="{CE38AC8E-ECEA-419C-92FF-B1F3CEC6E273}"/>
          </ac:spMkLst>
        </pc:spChg>
      </pc:sldChg>
      <pc:sldChg chg="modSp new mod">
        <pc:chgData name="Alexander Pashuk" userId="7f413f452a2dee94" providerId="LiveId" clId="{4D67C2F6-1360-4691-8CC0-BD66446148A8}" dt="2020-10-26T14:40:01.879" v="5042" actId="27636"/>
        <pc:sldMkLst>
          <pc:docMk/>
          <pc:sldMk cId="2744015157" sldId="519"/>
        </pc:sldMkLst>
        <pc:spChg chg="mod">
          <ac:chgData name="Alexander Pashuk" userId="7f413f452a2dee94" providerId="LiveId" clId="{4D67C2F6-1360-4691-8CC0-BD66446148A8}" dt="2020-10-26T14:34:14.403" v="4945" actId="122"/>
          <ac:spMkLst>
            <pc:docMk/>
            <pc:sldMk cId="2744015157" sldId="519"/>
            <ac:spMk id="2" creationId="{BA9867A7-68C1-4EEF-B9E7-B40DFC4D312E}"/>
          </ac:spMkLst>
        </pc:spChg>
        <pc:spChg chg="mod">
          <ac:chgData name="Alexander Pashuk" userId="7f413f452a2dee94" providerId="LiveId" clId="{4D67C2F6-1360-4691-8CC0-BD66446148A8}" dt="2020-10-26T14:40:01.879" v="5042" actId="27636"/>
          <ac:spMkLst>
            <pc:docMk/>
            <pc:sldMk cId="2744015157" sldId="519"/>
            <ac:spMk id="3" creationId="{53AA095F-2284-4D1C-939B-BE2B5DCA2192}"/>
          </ac:spMkLst>
        </pc:spChg>
      </pc:sldChg>
      <pc:sldChg chg="modSp new mod">
        <pc:chgData name="Alexander Pashuk" userId="7f413f452a2dee94" providerId="LiveId" clId="{4D67C2F6-1360-4691-8CC0-BD66446148A8}" dt="2020-10-26T14:43:15.501" v="5155" actId="20577"/>
        <pc:sldMkLst>
          <pc:docMk/>
          <pc:sldMk cId="3397534771" sldId="520"/>
        </pc:sldMkLst>
        <pc:spChg chg="mod">
          <ac:chgData name="Alexander Pashuk" userId="7f413f452a2dee94" providerId="LiveId" clId="{4D67C2F6-1360-4691-8CC0-BD66446148A8}" dt="2020-10-26T14:43:15.501" v="5155" actId="20577"/>
          <ac:spMkLst>
            <pc:docMk/>
            <pc:sldMk cId="3397534771" sldId="520"/>
            <ac:spMk id="2" creationId="{29B6E727-35F1-400C-B502-E24D0673113C}"/>
          </ac:spMkLst>
        </pc:spChg>
        <pc:spChg chg="mod">
          <ac:chgData name="Alexander Pashuk" userId="7f413f452a2dee94" providerId="LiveId" clId="{4D67C2F6-1360-4691-8CC0-BD66446148A8}" dt="2020-10-26T14:43:02.164" v="5143" actId="27636"/>
          <ac:spMkLst>
            <pc:docMk/>
            <pc:sldMk cId="3397534771" sldId="520"/>
            <ac:spMk id="3" creationId="{5E325E37-13E5-4201-8941-E2BB8BE1AAB4}"/>
          </ac:spMkLst>
        </pc:spChg>
      </pc:sldChg>
      <pc:sldChg chg="modSp new mod">
        <pc:chgData name="Alexander Pashuk" userId="7f413f452a2dee94" providerId="LiveId" clId="{4D67C2F6-1360-4691-8CC0-BD66446148A8}" dt="2020-10-26T14:44:50.578" v="5380" actId="20577"/>
        <pc:sldMkLst>
          <pc:docMk/>
          <pc:sldMk cId="1994741951" sldId="521"/>
        </pc:sldMkLst>
        <pc:spChg chg="mod">
          <ac:chgData name="Alexander Pashuk" userId="7f413f452a2dee94" providerId="LiveId" clId="{4D67C2F6-1360-4691-8CC0-BD66446148A8}" dt="2020-10-26T14:43:49.470" v="5184" actId="122"/>
          <ac:spMkLst>
            <pc:docMk/>
            <pc:sldMk cId="1994741951" sldId="521"/>
            <ac:spMk id="2" creationId="{80F1355E-3E65-492E-A976-3EC0946D70DF}"/>
          </ac:spMkLst>
        </pc:spChg>
        <pc:spChg chg="mod">
          <ac:chgData name="Alexander Pashuk" userId="7f413f452a2dee94" providerId="LiveId" clId="{4D67C2F6-1360-4691-8CC0-BD66446148A8}" dt="2020-10-26T14:44:50.578" v="5380" actId="20577"/>
          <ac:spMkLst>
            <pc:docMk/>
            <pc:sldMk cId="1994741951" sldId="521"/>
            <ac:spMk id="3" creationId="{4B7A83E0-83E0-4747-A2F0-17165AF077CA}"/>
          </ac:spMkLst>
        </pc:spChg>
      </pc:sldChg>
      <pc:sldChg chg="modSp new mod">
        <pc:chgData name="Alexander Pashuk" userId="7f413f452a2dee94" providerId="LiveId" clId="{4D67C2F6-1360-4691-8CC0-BD66446148A8}" dt="2020-10-26T15:59:47.614" v="6229" actId="20577"/>
        <pc:sldMkLst>
          <pc:docMk/>
          <pc:sldMk cId="963640263" sldId="522"/>
        </pc:sldMkLst>
        <pc:spChg chg="mod">
          <ac:chgData name="Alexander Pashuk" userId="7f413f452a2dee94" providerId="LiveId" clId="{4D67C2F6-1360-4691-8CC0-BD66446148A8}" dt="2020-10-26T15:59:47.614" v="6229" actId="20577"/>
          <ac:spMkLst>
            <pc:docMk/>
            <pc:sldMk cId="963640263" sldId="522"/>
            <ac:spMk id="2" creationId="{9FAD9F7A-A89D-4EA9-8C1F-C0E3359EAD4D}"/>
          </ac:spMkLst>
        </pc:spChg>
        <pc:spChg chg="mod">
          <ac:chgData name="Alexander Pashuk" userId="7f413f452a2dee94" providerId="LiveId" clId="{4D67C2F6-1360-4691-8CC0-BD66446148A8}" dt="2020-10-26T14:54:55.103" v="5512" actId="20577"/>
          <ac:spMkLst>
            <pc:docMk/>
            <pc:sldMk cId="963640263" sldId="522"/>
            <ac:spMk id="3" creationId="{6756215B-44B5-4625-B5A7-39EE29FE7245}"/>
          </ac:spMkLst>
        </pc:spChg>
      </pc:sldChg>
      <pc:sldChg chg="modSp new mod ord">
        <pc:chgData name="Alexander Pashuk" userId="7f413f452a2dee94" providerId="LiveId" clId="{4D67C2F6-1360-4691-8CC0-BD66446148A8}" dt="2020-10-26T15:04:22.059" v="5661" actId="20577"/>
        <pc:sldMkLst>
          <pc:docMk/>
          <pc:sldMk cId="3055461020" sldId="523"/>
        </pc:sldMkLst>
        <pc:spChg chg="mod">
          <ac:chgData name="Alexander Pashuk" userId="7f413f452a2dee94" providerId="LiveId" clId="{4D67C2F6-1360-4691-8CC0-BD66446148A8}" dt="2020-10-26T14:58:18.564" v="5534" actId="122"/>
          <ac:spMkLst>
            <pc:docMk/>
            <pc:sldMk cId="3055461020" sldId="523"/>
            <ac:spMk id="2" creationId="{D17AD6E0-4A89-49F8-9D76-8C5C47775F61}"/>
          </ac:spMkLst>
        </pc:spChg>
        <pc:spChg chg="mod">
          <ac:chgData name="Alexander Pashuk" userId="7f413f452a2dee94" providerId="LiveId" clId="{4D67C2F6-1360-4691-8CC0-BD66446148A8}" dt="2020-10-26T15:04:22.059" v="5661" actId="20577"/>
          <ac:spMkLst>
            <pc:docMk/>
            <pc:sldMk cId="3055461020" sldId="523"/>
            <ac:spMk id="3" creationId="{282749D7-BFFF-47F5-AD73-078FBCAD22F6}"/>
          </ac:spMkLst>
        </pc:spChg>
      </pc:sldChg>
      <pc:sldChg chg="modSp new mod">
        <pc:chgData name="Alexander Pashuk" userId="7f413f452a2dee94" providerId="LiveId" clId="{4D67C2F6-1360-4691-8CC0-BD66446148A8}" dt="2020-10-26T17:13:55.543" v="6535" actId="20577"/>
        <pc:sldMkLst>
          <pc:docMk/>
          <pc:sldMk cId="1197906000" sldId="524"/>
        </pc:sldMkLst>
        <pc:spChg chg="mod">
          <ac:chgData name="Alexander Pashuk" userId="7f413f452a2dee94" providerId="LiveId" clId="{4D67C2F6-1360-4691-8CC0-BD66446148A8}" dt="2020-10-26T16:01:15.780" v="6276" actId="122"/>
          <ac:spMkLst>
            <pc:docMk/>
            <pc:sldMk cId="1197906000" sldId="524"/>
            <ac:spMk id="2" creationId="{C11ECEED-2325-445B-854C-018DEB3D1CE4}"/>
          </ac:spMkLst>
        </pc:spChg>
        <pc:spChg chg="mod">
          <ac:chgData name="Alexander Pashuk" userId="7f413f452a2dee94" providerId="LiveId" clId="{4D67C2F6-1360-4691-8CC0-BD66446148A8}" dt="2020-10-26T17:13:55.543" v="6535" actId="20577"/>
          <ac:spMkLst>
            <pc:docMk/>
            <pc:sldMk cId="1197906000" sldId="524"/>
            <ac:spMk id="3" creationId="{60C84553-212D-44EE-989C-8221AB15DEEA}"/>
          </ac:spMkLst>
        </pc:spChg>
      </pc:sldChg>
      <pc:sldChg chg="modSp new mod">
        <pc:chgData name="Alexander Pashuk" userId="7f413f452a2dee94" providerId="LiveId" clId="{4D67C2F6-1360-4691-8CC0-BD66446148A8}" dt="2020-11-02T17:29:47.529" v="7419" actId="20577"/>
        <pc:sldMkLst>
          <pc:docMk/>
          <pc:sldMk cId="418856575" sldId="525"/>
        </pc:sldMkLst>
        <pc:spChg chg="mod">
          <ac:chgData name="Alexander Pashuk" userId="7f413f452a2dee94" providerId="LiveId" clId="{4D67C2F6-1360-4691-8CC0-BD66446148A8}" dt="2020-11-02T17:27:40.811" v="7221" actId="122"/>
          <ac:spMkLst>
            <pc:docMk/>
            <pc:sldMk cId="418856575" sldId="525"/>
            <ac:spMk id="2" creationId="{76857B43-5CD4-4968-84E3-6C9AC53AD90A}"/>
          </ac:spMkLst>
        </pc:spChg>
        <pc:spChg chg="mod">
          <ac:chgData name="Alexander Pashuk" userId="7f413f452a2dee94" providerId="LiveId" clId="{4D67C2F6-1360-4691-8CC0-BD66446148A8}" dt="2020-11-02T17:29:47.529" v="7419" actId="20577"/>
          <ac:spMkLst>
            <pc:docMk/>
            <pc:sldMk cId="418856575" sldId="525"/>
            <ac:spMk id="3" creationId="{AE0A4C07-5D8E-4F5C-9B62-3276AEB99273}"/>
          </ac:spMkLst>
        </pc:spChg>
      </pc:sldChg>
      <pc:sldChg chg="modSp new mod">
        <pc:chgData name="Alexander Pashuk" userId="7f413f452a2dee94" providerId="LiveId" clId="{4D67C2F6-1360-4691-8CC0-BD66446148A8}" dt="2020-11-02T17:35:31.386" v="7547" actId="14100"/>
        <pc:sldMkLst>
          <pc:docMk/>
          <pc:sldMk cId="396312787" sldId="526"/>
        </pc:sldMkLst>
        <pc:spChg chg="mod">
          <ac:chgData name="Alexander Pashuk" userId="7f413f452a2dee94" providerId="LiveId" clId="{4D67C2F6-1360-4691-8CC0-BD66446148A8}" dt="2020-11-02T17:33:55.207" v="7456" actId="20577"/>
          <ac:spMkLst>
            <pc:docMk/>
            <pc:sldMk cId="396312787" sldId="526"/>
            <ac:spMk id="2" creationId="{4D3C6E09-1351-4314-A2FF-6B0F0EBC53A8}"/>
          </ac:spMkLst>
        </pc:spChg>
        <pc:spChg chg="mod">
          <ac:chgData name="Alexander Pashuk" userId="7f413f452a2dee94" providerId="LiveId" clId="{4D67C2F6-1360-4691-8CC0-BD66446148A8}" dt="2020-11-02T17:35:31.386" v="7547" actId="14100"/>
          <ac:spMkLst>
            <pc:docMk/>
            <pc:sldMk cId="396312787" sldId="526"/>
            <ac:spMk id="3" creationId="{388A9B98-1D09-403F-8F06-E146CF51CD8C}"/>
          </ac:spMkLst>
        </pc:spChg>
      </pc:sldChg>
      <pc:sldChg chg="modSp new mod">
        <pc:chgData name="Alexander Pashuk" userId="7f413f452a2dee94" providerId="LiveId" clId="{4D67C2F6-1360-4691-8CC0-BD66446148A8}" dt="2020-11-02T17:37:43.695" v="7881" actId="6549"/>
        <pc:sldMkLst>
          <pc:docMk/>
          <pc:sldMk cId="1961589574" sldId="527"/>
        </pc:sldMkLst>
        <pc:spChg chg="mod">
          <ac:chgData name="Alexander Pashuk" userId="7f413f452a2dee94" providerId="LiveId" clId="{4D67C2F6-1360-4691-8CC0-BD66446148A8}" dt="2020-11-02T17:35:48.071" v="7568" actId="122"/>
          <ac:spMkLst>
            <pc:docMk/>
            <pc:sldMk cId="1961589574" sldId="527"/>
            <ac:spMk id="2" creationId="{56FE2112-0C7E-4ED9-988C-74CE0A8F43DC}"/>
          </ac:spMkLst>
        </pc:spChg>
        <pc:spChg chg="mod">
          <ac:chgData name="Alexander Pashuk" userId="7f413f452a2dee94" providerId="LiveId" clId="{4D67C2F6-1360-4691-8CC0-BD66446148A8}" dt="2020-11-02T17:37:43.695" v="7881" actId="6549"/>
          <ac:spMkLst>
            <pc:docMk/>
            <pc:sldMk cId="1961589574" sldId="527"/>
            <ac:spMk id="3" creationId="{28258805-DF0B-4418-B912-474BC23F7AF3}"/>
          </ac:spMkLst>
        </pc:spChg>
      </pc:sldChg>
      <pc:sldChg chg="modSp new mod">
        <pc:chgData name="Alexander Pashuk" userId="7f413f452a2dee94" providerId="LiveId" clId="{4D67C2F6-1360-4691-8CC0-BD66446148A8}" dt="2020-11-02T17:40:35.295" v="8005" actId="255"/>
        <pc:sldMkLst>
          <pc:docMk/>
          <pc:sldMk cId="1619072402" sldId="528"/>
        </pc:sldMkLst>
        <pc:spChg chg="mod">
          <ac:chgData name="Alexander Pashuk" userId="7f413f452a2dee94" providerId="LiveId" clId="{4D67C2F6-1360-4691-8CC0-BD66446148A8}" dt="2020-11-02T17:37:58.953" v="7907" actId="122"/>
          <ac:spMkLst>
            <pc:docMk/>
            <pc:sldMk cId="1619072402" sldId="528"/>
            <ac:spMk id="2" creationId="{2A33697F-524F-4E7F-9FC6-FE52430B728C}"/>
          </ac:spMkLst>
        </pc:spChg>
        <pc:spChg chg="mod">
          <ac:chgData name="Alexander Pashuk" userId="7f413f452a2dee94" providerId="LiveId" clId="{4D67C2F6-1360-4691-8CC0-BD66446148A8}" dt="2020-11-02T17:40:35.295" v="8005" actId="255"/>
          <ac:spMkLst>
            <pc:docMk/>
            <pc:sldMk cId="1619072402" sldId="528"/>
            <ac:spMk id="3" creationId="{19E0D35A-71A2-4BE7-896A-146726859BAA}"/>
          </ac:spMkLst>
        </pc:spChg>
      </pc:sldChg>
      <pc:sldChg chg="new del">
        <pc:chgData name="Alexander Pashuk" userId="7f413f452a2dee94" providerId="LiveId" clId="{4D67C2F6-1360-4691-8CC0-BD66446148A8}" dt="2020-10-26T16:16:53.123" v="6277" actId="47"/>
        <pc:sldMkLst>
          <pc:docMk/>
          <pc:sldMk cId="3278308911" sldId="529"/>
        </pc:sldMkLst>
      </pc:sldChg>
      <pc:sldChg chg="new del">
        <pc:chgData name="Alexander Pashuk" userId="7f413f452a2dee94" providerId="LiveId" clId="{4D67C2F6-1360-4691-8CC0-BD66446148A8}" dt="2020-10-26T16:16:53.460" v="6278" actId="47"/>
        <pc:sldMkLst>
          <pc:docMk/>
          <pc:sldMk cId="2395046609" sldId="530"/>
        </pc:sldMkLst>
      </pc:sldChg>
      <pc:sldChg chg="new del">
        <pc:chgData name="Alexander Pashuk" userId="7f413f452a2dee94" providerId="LiveId" clId="{4D67C2F6-1360-4691-8CC0-BD66446148A8}" dt="2020-10-26T16:16:53.920" v="6279" actId="47"/>
        <pc:sldMkLst>
          <pc:docMk/>
          <pc:sldMk cId="2837396282" sldId="531"/>
        </pc:sldMkLst>
      </pc:sldChg>
      <pc:sldChg chg="new del">
        <pc:chgData name="Alexander Pashuk" userId="7f413f452a2dee94" providerId="LiveId" clId="{4D67C2F6-1360-4691-8CC0-BD66446148A8}" dt="2020-10-26T16:16:54.329" v="6280" actId="47"/>
        <pc:sldMkLst>
          <pc:docMk/>
          <pc:sldMk cId="2276440289" sldId="532"/>
        </pc:sldMkLst>
      </pc:sldChg>
      <pc:sldChg chg="new del">
        <pc:chgData name="Alexander Pashuk" userId="7f413f452a2dee94" providerId="LiveId" clId="{4D67C2F6-1360-4691-8CC0-BD66446148A8}" dt="2020-10-26T16:16:54.829" v="6281" actId="47"/>
        <pc:sldMkLst>
          <pc:docMk/>
          <pc:sldMk cId="3734813450" sldId="533"/>
        </pc:sldMkLst>
      </pc:sldChg>
      <pc:sldChg chg="new del">
        <pc:chgData name="Alexander Pashuk" userId="7f413f452a2dee94" providerId="LiveId" clId="{4D67C2F6-1360-4691-8CC0-BD66446148A8}" dt="2020-10-26T15:59:55.696" v="6230" actId="47"/>
        <pc:sldMkLst>
          <pc:docMk/>
          <pc:sldMk cId="1071448850" sldId="534"/>
        </pc:sldMkLst>
      </pc:sldChg>
      <pc:sldChg chg="new del">
        <pc:chgData name="Alexander Pashuk" userId="7f413f452a2dee94" providerId="LiveId" clId="{4D67C2F6-1360-4691-8CC0-BD66446148A8}" dt="2020-10-26T15:59:55.858" v="6231" actId="47"/>
        <pc:sldMkLst>
          <pc:docMk/>
          <pc:sldMk cId="531186292" sldId="535"/>
        </pc:sldMkLst>
      </pc:sldChg>
      <pc:sldChg chg="new del">
        <pc:chgData name="Alexander Pashuk" userId="7f413f452a2dee94" providerId="LiveId" clId="{4D67C2F6-1360-4691-8CC0-BD66446148A8}" dt="2020-10-26T15:59:55.998" v="6232" actId="47"/>
        <pc:sldMkLst>
          <pc:docMk/>
          <pc:sldMk cId="156658553" sldId="536"/>
        </pc:sldMkLst>
      </pc:sldChg>
      <pc:sldChg chg="new del">
        <pc:chgData name="Alexander Pashuk" userId="7f413f452a2dee94" providerId="LiveId" clId="{4D67C2F6-1360-4691-8CC0-BD66446148A8}" dt="2020-10-26T15:59:56.140" v="6233" actId="47"/>
        <pc:sldMkLst>
          <pc:docMk/>
          <pc:sldMk cId="1650724067" sldId="537"/>
        </pc:sldMkLst>
      </pc:sldChg>
      <pc:sldChg chg="new del">
        <pc:chgData name="Alexander Pashuk" userId="7f413f452a2dee94" providerId="LiveId" clId="{4D67C2F6-1360-4691-8CC0-BD66446148A8}" dt="2020-10-26T15:59:56.263" v="6234" actId="47"/>
        <pc:sldMkLst>
          <pc:docMk/>
          <pc:sldMk cId="1673365980" sldId="538"/>
        </pc:sldMkLst>
      </pc:sldChg>
      <pc:sldChg chg="new del">
        <pc:chgData name="Alexander Pashuk" userId="7f413f452a2dee94" providerId="LiveId" clId="{4D67C2F6-1360-4691-8CC0-BD66446148A8}" dt="2020-10-26T15:59:56.374" v="6235" actId="47"/>
        <pc:sldMkLst>
          <pc:docMk/>
          <pc:sldMk cId="1376837836" sldId="539"/>
        </pc:sldMkLst>
      </pc:sldChg>
      <pc:sldChg chg="new del">
        <pc:chgData name="Alexander Pashuk" userId="7f413f452a2dee94" providerId="LiveId" clId="{4D67C2F6-1360-4691-8CC0-BD66446148A8}" dt="2020-10-26T15:59:56.499" v="6236" actId="47"/>
        <pc:sldMkLst>
          <pc:docMk/>
          <pc:sldMk cId="2482619426" sldId="540"/>
        </pc:sldMkLst>
      </pc:sldChg>
      <pc:sldChg chg="new del">
        <pc:chgData name="Alexander Pashuk" userId="7f413f452a2dee94" providerId="LiveId" clId="{4D67C2F6-1360-4691-8CC0-BD66446148A8}" dt="2020-10-26T15:59:56.619" v="6237" actId="47"/>
        <pc:sldMkLst>
          <pc:docMk/>
          <pc:sldMk cId="2805366433" sldId="541"/>
        </pc:sldMkLst>
      </pc:sldChg>
      <pc:sldChg chg="new del">
        <pc:chgData name="Alexander Pashuk" userId="7f413f452a2dee94" providerId="LiveId" clId="{4D67C2F6-1360-4691-8CC0-BD66446148A8}" dt="2020-10-26T15:59:56.709" v="6238" actId="47"/>
        <pc:sldMkLst>
          <pc:docMk/>
          <pc:sldMk cId="3969542119" sldId="542"/>
        </pc:sldMkLst>
      </pc:sldChg>
      <pc:sldChg chg="new del">
        <pc:chgData name="Alexander Pashuk" userId="7f413f452a2dee94" providerId="LiveId" clId="{4D67C2F6-1360-4691-8CC0-BD66446148A8}" dt="2020-10-26T15:59:56.893" v="6239" actId="47"/>
        <pc:sldMkLst>
          <pc:docMk/>
          <pc:sldMk cId="866331322" sldId="543"/>
        </pc:sldMkLst>
      </pc:sldChg>
      <pc:sldChg chg="new del">
        <pc:chgData name="Alexander Pashuk" userId="7f413f452a2dee94" providerId="LiveId" clId="{4D67C2F6-1360-4691-8CC0-BD66446148A8}" dt="2020-10-26T15:59:57.029" v="6240" actId="47"/>
        <pc:sldMkLst>
          <pc:docMk/>
          <pc:sldMk cId="2314413861" sldId="544"/>
        </pc:sldMkLst>
      </pc:sldChg>
      <pc:sldChg chg="new del">
        <pc:chgData name="Alexander Pashuk" userId="7f413f452a2dee94" providerId="LiveId" clId="{4D67C2F6-1360-4691-8CC0-BD66446148A8}" dt="2020-10-26T15:59:57.167" v="6241" actId="47"/>
        <pc:sldMkLst>
          <pc:docMk/>
          <pc:sldMk cId="2770827932" sldId="545"/>
        </pc:sldMkLst>
      </pc:sldChg>
      <pc:sldChg chg="new del">
        <pc:chgData name="Alexander Pashuk" userId="7f413f452a2dee94" providerId="LiveId" clId="{4D67C2F6-1360-4691-8CC0-BD66446148A8}" dt="2020-10-26T15:59:57.310" v="6242" actId="47"/>
        <pc:sldMkLst>
          <pc:docMk/>
          <pc:sldMk cId="539219178" sldId="546"/>
        </pc:sldMkLst>
      </pc:sldChg>
      <pc:sldChg chg="new del">
        <pc:chgData name="Alexander Pashuk" userId="7f413f452a2dee94" providerId="LiveId" clId="{4D67C2F6-1360-4691-8CC0-BD66446148A8}" dt="2020-10-26T15:59:57.508" v="6243" actId="47"/>
        <pc:sldMkLst>
          <pc:docMk/>
          <pc:sldMk cId="1172610312" sldId="547"/>
        </pc:sldMkLst>
      </pc:sldChg>
      <pc:sldChg chg="new del">
        <pc:chgData name="Alexander Pashuk" userId="7f413f452a2dee94" providerId="LiveId" clId="{4D67C2F6-1360-4691-8CC0-BD66446148A8}" dt="2020-10-26T15:59:57.658" v="6244" actId="47"/>
        <pc:sldMkLst>
          <pc:docMk/>
          <pc:sldMk cId="2984410057" sldId="548"/>
        </pc:sldMkLst>
      </pc:sldChg>
      <pc:sldChg chg="new del">
        <pc:chgData name="Alexander Pashuk" userId="7f413f452a2dee94" providerId="LiveId" clId="{4D67C2F6-1360-4691-8CC0-BD66446148A8}" dt="2020-10-26T15:59:57.991" v="6245" actId="47"/>
        <pc:sldMkLst>
          <pc:docMk/>
          <pc:sldMk cId="2560965430" sldId="549"/>
        </pc:sldMkLst>
      </pc:sldChg>
      <pc:sldChg chg="new del">
        <pc:chgData name="Alexander Pashuk" userId="7f413f452a2dee94" providerId="LiveId" clId="{4D67C2F6-1360-4691-8CC0-BD66446148A8}" dt="2020-10-26T15:59:58.153" v="6246" actId="47"/>
        <pc:sldMkLst>
          <pc:docMk/>
          <pc:sldMk cId="2196772750" sldId="550"/>
        </pc:sldMkLst>
      </pc:sldChg>
      <pc:sldChg chg="new del">
        <pc:chgData name="Alexander Pashuk" userId="7f413f452a2dee94" providerId="LiveId" clId="{4D67C2F6-1360-4691-8CC0-BD66446148A8}" dt="2020-10-26T15:59:58.532" v="6247" actId="47"/>
        <pc:sldMkLst>
          <pc:docMk/>
          <pc:sldMk cId="2115819088" sldId="551"/>
        </pc:sldMkLst>
      </pc:sldChg>
      <pc:sldChg chg="new del">
        <pc:chgData name="Alexander Pashuk" userId="7f413f452a2dee94" providerId="LiveId" clId="{4D67C2F6-1360-4691-8CC0-BD66446148A8}" dt="2020-10-26T15:59:58.675" v="6248" actId="47"/>
        <pc:sldMkLst>
          <pc:docMk/>
          <pc:sldMk cId="1365683747" sldId="552"/>
        </pc:sldMkLst>
      </pc:sldChg>
      <pc:sldChg chg="new del">
        <pc:chgData name="Alexander Pashuk" userId="7f413f452a2dee94" providerId="LiveId" clId="{4D67C2F6-1360-4691-8CC0-BD66446148A8}" dt="2020-10-26T15:59:58.822" v="6249" actId="47"/>
        <pc:sldMkLst>
          <pc:docMk/>
          <pc:sldMk cId="2113918759" sldId="553"/>
        </pc:sldMkLst>
      </pc:sldChg>
      <pc:sldChg chg="new del">
        <pc:chgData name="Alexander Pashuk" userId="7f413f452a2dee94" providerId="LiveId" clId="{4D67C2F6-1360-4691-8CC0-BD66446148A8}" dt="2020-10-26T15:59:58.953" v="6250" actId="47"/>
        <pc:sldMkLst>
          <pc:docMk/>
          <pc:sldMk cId="535863478" sldId="554"/>
        </pc:sldMkLst>
      </pc:sldChg>
      <pc:sldChg chg="new del">
        <pc:chgData name="Alexander Pashuk" userId="7f413f452a2dee94" providerId="LiveId" clId="{4D67C2F6-1360-4691-8CC0-BD66446148A8}" dt="2020-10-26T15:59:59.079" v="6251" actId="47"/>
        <pc:sldMkLst>
          <pc:docMk/>
          <pc:sldMk cId="2078419388" sldId="555"/>
        </pc:sldMkLst>
      </pc:sldChg>
      <pc:sldChg chg="new del">
        <pc:chgData name="Alexander Pashuk" userId="7f413f452a2dee94" providerId="LiveId" clId="{4D67C2F6-1360-4691-8CC0-BD66446148A8}" dt="2020-10-26T15:59:59.205" v="6252" actId="47"/>
        <pc:sldMkLst>
          <pc:docMk/>
          <pc:sldMk cId="4204564891" sldId="556"/>
        </pc:sldMkLst>
      </pc:sldChg>
      <pc:sldChg chg="new del">
        <pc:chgData name="Alexander Pashuk" userId="7f413f452a2dee94" providerId="LiveId" clId="{4D67C2F6-1360-4691-8CC0-BD66446148A8}" dt="2020-10-26T15:59:59.354" v="6253" actId="47"/>
        <pc:sldMkLst>
          <pc:docMk/>
          <pc:sldMk cId="598076955" sldId="557"/>
        </pc:sldMkLst>
      </pc:sldChg>
      <pc:sldChg chg="new del">
        <pc:chgData name="Alexander Pashuk" userId="7f413f452a2dee94" providerId="LiveId" clId="{4D67C2F6-1360-4691-8CC0-BD66446148A8}" dt="2020-10-26T15:59:59.727" v="6254" actId="47"/>
        <pc:sldMkLst>
          <pc:docMk/>
          <pc:sldMk cId="3866195366" sldId="558"/>
        </pc:sldMkLst>
      </pc:sldChg>
      <pc:sldChg chg="new del">
        <pc:chgData name="Alexander Pashuk" userId="7f413f452a2dee94" providerId="LiveId" clId="{4D67C2F6-1360-4691-8CC0-BD66446148A8}" dt="2020-10-26T16:00:00.070" v="6255" actId="47"/>
        <pc:sldMkLst>
          <pc:docMk/>
          <pc:sldMk cId="4038786467" sldId="559"/>
        </pc:sldMkLst>
      </pc:sldChg>
      <pc:sldChg chg="new del">
        <pc:chgData name="Alexander Pashuk" userId="7f413f452a2dee94" providerId="LiveId" clId="{4D67C2F6-1360-4691-8CC0-BD66446148A8}" dt="2020-10-26T16:00:00.399" v="6256" actId="47"/>
        <pc:sldMkLst>
          <pc:docMk/>
          <pc:sldMk cId="3123541891" sldId="560"/>
        </pc:sldMkLst>
      </pc:sldChg>
      <pc:sldChg chg="new del">
        <pc:chgData name="Alexander Pashuk" userId="7f413f452a2dee94" providerId="LiveId" clId="{4D67C2F6-1360-4691-8CC0-BD66446148A8}" dt="2020-10-26T16:00:00.740" v="6257" actId="47"/>
        <pc:sldMkLst>
          <pc:docMk/>
          <pc:sldMk cId="1739221391" sldId="561"/>
        </pc:sldMkLst>
      </pc:sldChg>
      <pc:sldChg chg="new del">
        <pc:chgData name="Alexander Pashuk" userId="7f413f452a2dee94" providerId="LiveId" clId="{4D67C2F6-1360-4691-8CC0-BD66446148A8}" dt="2020-10-26T16:00:01.118" v="6258" actId="47"/>
        <pc:sldMkLst>
          <pc:docMk/>
          <pc:sldMk cId="3198787032" sldId="562"/>
        </pc:sldMkLst>
      </pc:sldChg>
      <pc:sldChg chg="new del">
        <pc:chgData name="Alexander Pashuk" userId="7f413f452a2dee94" providerId="LiveId" clId="{4D67C2F6-1360-4691-8CC0-BD66446148A8}" dt="2020-10-26T16:00:01.466" v="6259" actId="47"/>
        <pc:sldMkLst>
          <pc:docMk/>
          <pc:sldMk cId="1091214912" sldId="563"/>
        </pc:sldMkLst>
      </pc:sldChg>
      <pc:sldChg chg="new del">
        <pc:chgData name="Alexander Pashuk" userId="7f413f452a2dee94" providerId="LiveId" clId="{4D67C2F6-1360-4691-8CC0-BD66446148A8}" dt="2020-10-26T16:00:01.839" v="6260" actId="47"/>
        <pc:sldMkLst>
          <pc:docMk/>
          <pc:sldMk cId="4013890593" sldId="564"/>
        </pc:sldMkLst>
      </pc:sldChg>
      <pc:sldChg chg="addSp delSp modSp new mod">
        <pc:chgData name="Alexander Pashuk" userId="7f413f452a2dee94" providerId="LiveId" clId="{4D67C2F6-1360-4691-8CC0-BD66446148A8}" dt="2020-10-25T16:45:25.982" v="1630" actId="1076"/>
        <pc:sldMkLst>
          <pc:docMk/>
          <pc:sldMk cId="3959717200" sldId="565"/>
        </pc:sldMkLst>
        <pc:spChg chg="mod">
          <ac:chgData name="Alexander Pashuk" userId="7f413f452a2dee94" providerId="LiveId" clId="{4D67C2F6-1360-4691-8CC0-BD66446148A8}" dt="2020-10-25T16:38:38.197" v="1411" actId="20577"/>
          <ac:spMkLst>
            <pc:docMk/>
            <pc:sldMk cId="3959717200" sldId="565"/>
            <ac:spMk id="2" creationId="{E6FDC1A5-D5DE-4D46-90B1-70707C9CA796}"/>
          </ac:spMkLst>
        </pc:spChg>
        <pc:spChg chg="mod">
          <ac:chgData name="Alexander Pashuk" userId="7f413f452a2dee94" providerId="LiveId" clId="{4D67C2F6-1360-4691-8CC0-BD66446148A8}" dt="2020-10-25T16:45:22.347" v="1629" actId="20577"/>
          <ac:spMkLst>
            <pc:docMk/>
            <pc:sldMk cId="3959717200" sldId="565"/>
            <ac:spMk id="3" creationId="{4693837B-0245-49C8-8B89-7D2C9717C249}"/>
          </ac:spMkLst>
        </pc:spChg>
        <pc:picChg chg="add del">
          <ac:chgData name="Alexander Pashuk" userId="7f413f452a2dee94" providerId="LiveId" clId="{4D67C2F6-1360-4691-8CC0-BD66446148A8}" dt="2020-10-25T16:44:37.885" v="1544"/>
          <ac:picMkLst>
            <pc:docMk/>
            <pc:sldMk cId="3959717200" sldId="565"/>
            <ac:picMk id="2050" creationId="{780983A8-4318-41CE-9274-43E2392BD5FC}"/>
          </ac:picMkLst>
        </pc:picChg>
        <pc:picChg chg="add mod">
          <ac:chgData name="Alexander Pashuk" userId="7f413f452a2dee94" providerId="LiveId" clId="{4D67C2F6-1360-4691-8CC0-BD66446148A8}" dt="2020-10-25T16:45:25.982" v="1630" actId="1076"/>
          <ac:picMkLst>
            <pc:docMk/>
            <pc:sldMk cId="3959717200" sldId="565"/>
            <ac:picMk id="2052" creationId="{707929BE-5437-4B63-9A05-426D43B90490}"/>
          </ac:picMkLst>
        </pc:picChg>
      </pc:sldChg>
      <pc:sldChg chg="modSp add mod">
        <pc:chgData name="Alexander Pashuk" userId="7f413f452a2dee94" providerId="LiveId" clId="{4D67C2F6-1360-4691-8CC0-BD66446148A8}" dt="2020-10-25T16:55:06.493" v="2634" actId="2711"/>
        <pc:sldMkLst>
          <pc:docMk/>
          <pc:sldMk cId="536835054" sldId="566"/>
        </pc:sldMkLst>
        <pc:spChg chg="mod">
          <ac:chgData name="Alexander Pashuk" userId="7f413f452a2dee94" providerId="LiveId" clId="{4D67C2F6-1360-4691-8CC0-BD66446148A8}" dt="2020-10-25T16:55:06.493" v="2634" actId="2711"/>
          <ac:spMkLst>
            <pc:docMk/>
            <pc:sldMk cId="536835054" sldId="566"/>
            <ac:spMk id="3" creationId="{BA3D1ACB-C411-4076-B9DB-9CF5FCF4009C}"/>
          </ac:spMkLst>
        </pc:spChg>
      </pc:sldChg>
      <pc:sldChg chg="modSp add mod">
        <pc:chgData name="Alexander Pashuk" userId="7f413f452a2dee94" providerId="LiveId" clId="{4D67C2F6-1360-4691-8CC0-BD66446148A8}" dt="2020-10-25T16:55:47.673" v="2639" actId="403"/>
        <pc:sldMkLst>
          <pc:docMk/>
          <pc:sldMk cId="2139247074" sldId="567"/>
        </pc:sldMkLst>
        <pc:spChg chg="mod">
          <ac:chgData name="Alexander Pashuk" userId="7f413f452a2dee94" providerId="LiveId" clId="{4D67C2F6-1360-4691-8CC0-BD66446148A8}" dt="2020-10-25T16:55:47.673" v="2639" actId="403"/>
          <ac:spMkLst>
            <pc:docMk/>
            <pc:sldMk cId="2139247074" sldId="567"/>
            <ac:spMk id="3" creationId="{5F01EBB7-46D4-44F9-AE10-7261CCD81B31}"/>
          </ac:spMkLst>
        </pc:spChg>
      </pc:sldChg>
      <pc:sldChg chg="modSp add mod ord">
        <pc:chgData name="Alexander Pashuk" userId="7f413f452a2dee94" providerId="LiveId" clId="{4D67C2F6-1360-4691-8CC0-BD66446148A8}" dt="2020-10-26T14:14:33.979" v="4259"/>
        <pc:sldMkLst>
          <pc:docMk/>
          <pc:sldMk cId="3268819489" sldId="568"/>
        </pc:sldMkLst>
        <pc:spChg chg="mod">
          <ac:chgData name="Alexander Pashuk" userId="7f413f452a2dee94" providerId="LiveId" clId="{4D67C2F6-1360-4691-8CC0-BD66446148A8}" dt="2020-10-25T17:21:59.282" v="3468" actId="27636"/>
          <ac:spMkLst>
            <pc:docMk/>
            <pc:sldMk cId="3268819489" sldId="568"/>
            <ac:spMk id="3" creationId="{6502064B-7DC9-465F-8B6A-7252ACB29D8E}"/>
          </ac:spMkLst>
        </pc:spChg>
      </pc:sldChg>
      <pc:sldChg chg="modSp new mod">
        <pc:chgData name="Alexander Pashuk" userId="7f413f452a2dee94" providerId="LiveId" clId="{4D67C2F6-1360-4691-8CC0-BD66446148A8}" dt="2020-10-26T15:05:39.609" v="5750" actId="27636"/>
        <pc:sldMkLst>
          <pc:docMk/>
          <pc:sldMk cId="2069847359" sldId="569"/>
        </pc:sldMkLst>
        <pc:spChg chg="mod">
          <ac:chgData name="Alexander Pashuk" userId="7f413f452a2dee94" providerId="LiveId" clId="{4D67C2F6-1360-4691-8CC0-BD66446148A8}" dt="2020-10-26T15:04:36.778" v="5682" actId="122"/>
          <ac:spMkLst>
            <pc:docMk/>
            <pc:sldMk cId="2069847359" sldId="569"/>
            <ac:spMk id="2" creationId="{C530B353-3A5C-4B05-82A2-AB0A7716FFCD}"/>
          </ac:spMkLst>
        </pc:spChg>
        <pc:spChg chg="mod">
          <ac:chgData name="Alexander Pashuk" userId="7f413f452a2dee94" providerId="LiveId" clId="{4D67C2F6-1360-4691-8CC0-BD66446148A8}" dt="2020-10-26T15:05:39.609" v="5750" actId="27636"/>
          <ac:spMkLst>
            <pc:docMk/>
            <pc:sldMk cId="2069847359" sldId="569"/>
            <ac:spMk id="3" creationId="{D184E3BD-DEAC-43CE-939A-B35C27477784}"/>
          </ac:spMkLst>
        </pc:spChg>
      </pc:sldChg>
      <pc:sldChg chg="modSp new mod">
        <pc:chgData name="Alexander Pashuk" userId="7f413f452a2dee94" providerId="LiveId" clId="{4D67C2F6-1360-4691-8CC0-BD66446148A8}" dt="2020-10-26T15:16:41.160" v="5879" actId="20577"/>
        <pc:sldMkLst>
          <pc:docMk/>
          <pc:sldMk cId="2304857260" sldId="570"/>
        </pc:sldMkLst>
        <pc:spChg chg="mod">
          <ac:chgData name="Alexander Pashuk" userId="7f413f452a2dee94" providerId="LiveId" clId="{4D67C2F6-1360-4691-8CC0-BD66446148A8}" dt="2020-10-26T15:06:36.235" v="5767" actId="122"/>
          <ac:spMkLst>
            <pc:docMk/>
            <pc:sldMk cId="2304857260" sldId="570"/>
            <ac:spMk id="2" creationId="{5D78886B-480D-4EC6-B900-F361B0275035}"/>
          </ac:spMkLst>
        </pc:spChg>
        <pc:spChg chg="mod">
          <ac:chgData name="Alexander Pashuk" userId="7f413f452a2dee94" providerId="LiveId" clId="{4D67C2F6-1360-4691-8CC0-BD66446148A8}" dt="2020-10-26T15:16:41.160" v="5879" actId="20577"/>
          <ac:spMkLst>
            <pc:docMk/>
            <pc:sldMk cId="2304857260" sldId="570"/>
            <ac:spMk id="3" creationId="{CB138EC8-2AED-44CF-B6CD-A7C947866527}"/>
          </ac:spMkLst>
        </pc:spChg>
      </pc:sldChg>
      <pc:sldChg chg="modSp new mod">
        <pc:chgData name="Alexander Pashuk" userId="7f413f452a2dee94" providerId="LiveId" clId="{4D67C2F6-1360-4691-8CC0-BD66446148A8}" dt="2020-10-26T15:19:23.507" v="6007" actId="20577"/>
        <pc:sldMkLst>
          <pc:docMk/>
          <pc:sldMk cId="1309119372" sldId="571"/>
        </pc:sldMkLst>
        <pc:spChg chg="mod">
          <ac:chgData name="Alexander Pashuk" userId="7f413f452a2dee94" providerId="LiveId" clId="{4D67C2F6-1360-4691-8CC0-BD66446148A8}" dt="2020-10-26T15:18:03.957" v="5896" actId="122"/>
          <ac:spMkLst>
            <pc:docMk/>
            <pc:sldMk cId="1309119372" sldId="571"/>
            <ac:spMk id="2" creationId="{6CAB98FD-F7C6-4BAF-A1D4-ADEB219E7C1B}"/>
          </ac:spMkLst>
        </pc:spChg>
        <pc:spChg chg="mod">
          <ac:chgData name="Alexander Pashuk" userId="7f413f452a2dee94" providerId="LiveId" clId="{4D67C2F6-1360-4691-8CC0-BD66446148A8}" dt="2020-10-26T15:19:23.507" v="6007" actId="20577"/>
          <ac:spMkLst>
            <pc:docMk/>
            <pc:sldMk cId="1309119372" sldId="571"/>
            <ac:spMk id="3" creationId="{68335020-FBCB-40D1-AD1A-FC6F5B744C1A}"/>
          </ac:spMkLst>
        </pc:spChg>
      </pc:sldChg>
      <pc:sldChg chg="modSp new mod">
        <pc:chgData name="Alexander Pashuk" userId="7f413f452a2dee94" providerId="LiveId" clId="{4D67C2F6-1360-4691-8CC0-BD66446148A8}" dt="2020-10-26T15:47:31.396" v="6202" actId="123"/>
        <pc:sldMkLst>
          <pc:docMk/>
          <pc:sldMk cId="3854090959" sldId="572"/>
        </pc:sldMkLst>
        <pc:spChg chg="mod">
          <ac:chgData name="Alexander Pashuk" userId="7f413f452a2dee94" providerId="LiveId" clId="{4D67C2F6-1360-4691-8CC0-BD66446148A8}" dt="2020-10-26T15:45:04.233" v="6062" actId="122"/>
          <ac:spMkLst>
            <pc:docMk/>
            <pc:sldMk cId="3854090959" sldId="572"/>
            <ac:spMk id="2" creationId="{3E79B753-C7A2-452D-8D79-A8730854EBAF}"/>
          </ac:spMkLst>
        </pc:spChg>
        <pc:spChg chg="mod">
          <ac:chgData name="Alexander Pashuk" userId="7f413f452a2dee94" providerId="LiveId" clId="{4D67C2F6-1360-4691-8CC0-BD66446148A8}" dt="2020-10-26T15:47:31.396" v="6202" actId="123"/>
          <ac:spMkLst>
            <pc:docMk/>
            <pc:sldMk cId="3854090959" sldId="572"/>
            <ac:spMk id="3" creationId="{B2B5E900-87D0-4146-B5A6-732AD0C88450}"/>
          </ac:spMkLst>
        </pc:spChg>
      </pc:sldChg>
      <pc:sldChg chg="addSp delSp modSp new mod">
        <pc:chgData name="Alexander Pashuk" userId="7f413f452a2dee94" providerId="LiveId" clId="{4D67C2F6-1360-4691-8CC0-BD66446148A8}" dt="2020-10-26T15:59:38.305" v="6216" actId="1076"/>
        <pc:sldMkLst>
          <pc:docMk/>
          <pc:sldMk cId="4292443947" sldId="573"/>
        </pc:sldMkLst>
        <pc:spChg chg="mod">
          <ac:chgData name="Alexander Pashuk" userId="7f413f452a2dee94" providerId="LiveId" clId="{4D67C2F6-1360-4691-8CC0-BD66446148A8}" dt="2020-10-26T15:59:21.940" v="6211" actId="122"/>
          <ac:spMkLst>
            <pc:docMk/>
            <pc:sldMk cId="4292443947" sldId="573"/>
            <ac:spMk id="2" creationId="{ED7EF606-7CC4-44EB-8416-05343D1C597F}"/>
          </ac:spMkLst>
        </pc:spChg>
        <pc:spChg chg="del mod">
          <ac:chgData name="Alexander Pashuk" userId="7f413f452a2dee94" providerId="LiveId" clId="{4D67C2F6-1360-4691-8CC0-BD66446148A8}" dt="2020-10-26T15:59:23.273" v="6213"/>
          <ac:spMkLst>
            <pc:docMk/>
            <pc:sldMk cId="4292443947" sldId="573"/>
            <ac:spMk id="3" creationId="{96D623DB-913A-42FF-A66B-F52C702CF7D0}"/>
          </ac:spMkLst>
        </pc:spChg>
        <pc:picChg chg="add mod">
          <ac:chgData name="Alexander Pashuk" userId="7f413f452a2dee94" providerId="LiveId" clId="{4D67C2F6-1360-4691-8CC0-BD66446148A8}" dt="2020-10-26T15:59:38.305" v="6216" actId="1076"/>
          <ac:picMkLst>
            <pc:docMk/>
            <pc:sldMk cId="4292443947" sldId="573"/>
            <ac:picMk id="3074" creationId="{F7C5AD96-4CCA-4493-81D7-3C3C9BAC0DFC}"/>
          </ac:picMkLst>
        </pc:picChg>
      </pc:sldChg>
      <pc:sldChg chg="modSp add mod">
        <pc:chgData name="Alexander Pashuk" userId="7f413f452a2dee94" providerId="LiveId" clId="{4D67C2F6-1360-4691-8CC0-BD66446148A8}" dt="2020-10-26T16:27:08.377" v="6382" actId="14100"/>
        <pc:sldMkLst>
          <pc:docMk/>
          <pc:sldMk cId="428679651" sldId="574"/>
        </pc:sldMkLst>
        <pc:spChg chg="mod">
          <ac:chgData name="Alexander Pashuk" userId="7f413f452a2dee94" providerId="LiveId" clId="{4D67C2F6-1360-4691-8CC0-BD66446148A8}" dt="2020-10-26T16:27:08.377" v="6382" actId="14100"/>
          <ac:spMkLst>
            <pc:docMk/>
            <pc:sldMk cId="428679651" sldId="574"/>
            <ac:spMk id="3" creationId="{6756215B-44B5-4625-B5A7-39EE29FE7245}"/>
          </ac:spMkLst>
        </pc:spChg>
      </pc:sldChg>
      <pc:sldChg chg="modSp add mod">
        <pc:chgData name="Alexander Pashuk" userId="7f413f452a2dee94" providerId="LiveId" clId="{4D67C2F6-1360-4691-8CC0-BD66446148A8}" dt="2020-10-26T17:13:52.273" v="6534" actId="20577"/>
        <pc:sldMkLst>
          <pc:docMk/>
          <pc:sldMk cId="1746217586" sldId="575"/>
        </pc:sldMkLst>
        <pc:spChg chg="mod">
          <ac:chgData name="Alexander Pashuk" userId="7f413f452a2dee94" providerId="LiveId" clId="{4D67C2F6-1360-4691-8CC0-BD66446148A8}" dt="2020-10-26T17:13:52.273" v="6534" actId="20577"/>
          <ac:spMkLst>
            <pc:docMk/>
            <pc:sldMk cId="1746217586" sldId="575"/>
            <ac:spMk id="3" creationId="{60C84553-212D-44EE-989C-8221AB15DEEA}"/>
          </ac:spMkLst>
        </pc:spChg>
      </pc:sldChg>
      <pc:sldChg chg="modSp add mod">
        <pc:chgData name="Alexander Pashuk" userId="7f413f452a2dee94" providerId="LiveId" clId="{4D67C2F6-1360-4691-8CC0-BD66446148A8}" dt="2020-10-26T17:15:44.462" v="6718" actId="113"/>
        <pc:sldMkLst>
          <pc:docMk/>
          <pc:sldMk cId="4057728260" sldId="576"/>
        </pc:sldMkLst>
        <pc:spChg chg="mod">
          <ac:chgData name="Alexander Pashuk" userId="7f413f452a2dee94" providerId="LiveId" clId="{4D67C2F6-1360-4691-8CC0-BD66446148A8}" dt="2020-10-26T17:15:44.462" v="6718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1-02T17:41:30.185" v="8075" actId="27636"/>
        <pc:sldMkLst>
          <pc:docMk/>
          <pc:sldMk cId="2065958636" sldId="577"/>
        </pc:sldMkLst>
        <pc:spChg chg="mod">
          <ac:chgData name="Alexander Pashuk" userId="7f413f452a2dee94" providerId="LiveId" clId="{4D67C2F6-1360-4691-8CC0-BD66446148A8}" dt="2020-11-02T17:40:52.129" v="8019" actId="122"/>
          <ac:spMkLst>
            <pc:docMk/>
            <pc:sldMk cId="2065958636" sldId="577"/>
            <ac:spMk id="2" creationId="{4098CB13-7508-4997-83E4-16ED92E0A221}"/>
          </ac:spMkLst>
        </pc:spChg>
        <pc:spChg chg="mod">
          <ac:chgData name="Alexander Pashuk" userId="7f413f452a2dee94" providerId="LiveId" clId="{4D67C2F6-1360-4691-8CC0-BD66446148A8}" dt="2020-11-02T17:41:30.185" v="8075" actId="27636"/>
          <ac:spMkLst>
            <pc:docMk/>
            <pc:sldMk cId="2065958636" sldId="577"/>
            <ac:spMk id="3" creationId="{98E0C037-C845-4EFC-815B-617FB3BE2F15}"/>
          </ac:spMkLst>
        </pc:spChg>
      </pc:sldChg>
      <pc:sldChg chg="modSp new mod">
        <pc:chgData name="Alexander Pashuk" userId="7f413f452a2dee94" providerId="LiveId" clId="{4D67C2F6-1360-4691-8CC0-BD66446148A8}" dt="2020-11-02T17:45:06.677" v="8403" actId="403"/>
        <pc:sldMkLst>
          <pc:docMk/>
          <pc:sldMk cId="1092050873" sldId="578"/>
        </pc:sldMkLst>
        <pc:spChg chg="mod">
          <ac:chgData name="Alexander Pashuk" userId="7f413f452a2dee94" providerId="LiveId" clId="{4D67C2F6-1360-4691-8CC0-BD66446148A8}" dt="2020-11-02T17:41:45.816" v="8095" actId="122"/>
          <ac:spMkLst>
            <pc:docMk/>
            <pc:sldMk cId="1092050873" sldId="578"/>
            <ac:spMk id="2" creationId="{F6E80A27-F663-4A5E-ABD3-24B855B03D2A}"/>
          </ac:spMkLst>
        </pc:spChg>
        <pc:spChg chg="mod">
          <ac:chgData name="Alexander Pashuk" userId="7f413f452a2dee94" providerId="LiveId" clId="{4D67C2F6-1360-4691-8CC0-BD66446148A8}" dt="2020-11-02T17:45:06.677" v="8403" actId="403"/>
          <ac:spMkLst>
            <pc:docMk/>
            <pc:sldMk cId="1092050873" sldId="578"/>
            <ac:spMk id="3" creationId="{8B0DE946-41E6-4E7B-802D-44DF61E06362}"/>
          </ac:spMkLst>
        </pc:spChg>
      </pc:sldChg>
      <pc:sldChg chg="modSp new mod">
        <pc:chgData name="Alexander Pashuk" userId="7f413f452a2dee94" providerId="LiveId" clId="{4D67C2F6-1360-4691-8CC0-BD66446148A8}" dt="2020-11-02T17:48:41.936" v="8465" actId="20577"/>
        <pc:sldMkLst>
          <pc:docMk/>
          <pc:sldMk cId="766848908" sldId="579"/>
        </pc:sldMkLst>
        <pc:spChg chg="mod">
          <ac:chgData name="Alexander Pashuk" userId="7f413f452a2dee94" providerId="LiveId" clId="{4D67C2F6-1360-4691-8CC0-BD66446148A8}" dt="2020-11-02T17:45:25.786" v="8433" actId="122"/>
          <ac:spMkLst>
            <pc:docMk/>
            <pc:sldMk cId="766848908" sldId="579"/>
            <ac:spMk id="2" creationId="{357AF91B-42AD-49AB-B21D-F339145F7554}"/>
          </ac:spMkLst>
        </pc:spChg>
        <pc:spChg chg="mod">
          <ac:chgData name="Alexander Pashuk" userId="7f413f452a2dee94" providerId="LiveId" clId="{4D67C2F6-1360-4691-8CC0-BD66446148A8}" dt="2020-11-02T17:48:41.936" v="8465" actId="20577"/>
          <ac:spMkLst>
            <pc:docMk/>
            <pc:sldMk cId="766848908" sldId="579"/>
            <ac:spMk id="3" creationId="{32480F8F-8EF4-4475-8B0E-CBDF5EAF158A}"/>
          </ac:spMkLst>
        </pc:spChg>
      </pc:sldChg>
      <pc:sldChg chg="modSp new mod">
        <pc:chgData name="Alexander Pashuk" userId="7f413f452a2dee94" providerId="LiveId" clId="{4D67C2F6-1360-4691-8CC0-BD66446148A8}" dt="2020-11-02T17:49:43.578" v="8549" actId="20577"/>
        <pc:sldMkLst>
          <pc:docMk/>
          <pc:sldMk cId="3609312801" sldId="580"/>
        </pc:sldMkLst>
        <pc:spChg chg="mod">
          <ac:chgData name="Alexander Pashuk" userId="7f413f452a2dee94" providerId="LiveId" clId="{4D67C2F6-1360-4691-8CC0-BD66446148A8}" dt="2020-11-02T17:48:47.633" v="8472" actId="122"/>
          <ac:spMkLst>
            <pc:docMk/>
            <pc:sldMk cId="3609312801" sldId="580"/>
            <ac:spMk id="2" creationId="{476B3A53-1F53-47D1-8A49-EF76EEA9AFFE}"/>
          </ac:spMkLst>
        </pc:spChg>
        <pc:spChg chg="mod">
          <ac:chgData name="Alexander Pashuk" userId="7f413f452a2dee94" providerId="LiveId" clId="{4D67C2F6-1360-4691-8CC0-BD66446148A8}" dt="2020-11-02T17:49:43.578" v="8549" actId="20577"/>
          <ac:spMkLst>
            <pc:docMk/>
            <pc:sldMk cId="3609312801" sldId="580"/>
            <ac:spMk id="3" creationId="{8150BC19-8281-4D0A-BF95-E7CC84F02E05}"/>
          </ac:spMkLst>
        </pc:spChg>
      </pc:sldChg>
      <pc:sldChg chg="modSp new mod">
        <pc:chgData name="Alexander Pashuk" userId="7f413f452a2dee94" providerId="LiveId" clId="{4D67C2F6-1360-4691-8CC0-BD66446148A8}" dt="2020-11-02T17:53:39.808" v="8861" actId="113"/>
        <pc:sldMkLst>
          <pc:docMk/>
          <pc:sldMk cId="3972237826" sldId="581"/>
        </pc:sldMkLst>
        <pc:spChg chg="mod">
          <ac:chgData name="Alexander Pashuk" userId="7f413f452a2dee94" providerId="LiveId" clId="{4D67C2F6-1360-4691-8CC0-BD66446148A8}" dt="2020-11-02T17:50:16.152" v="8562" actId="122"/>
          <ac:spMkLst>
            <pc:docMk/>
            <pc:sldMk cId="3972237826" sldId="581"/>
            <ac:spMk id="2" creationId="{97284203-FB33-4D78-BCFC-E31E0AB610B8}"/>
          </ac:spMkLst>
        </pc:spChg>
        <pc:spChg chg="mod">
          <ac:chgData name="Alexander Pashuk" userId="7f413f452a2dee94" providerId="LiveId" clId="{4D67C2F6-1360-4691-8CC0-BD66446148A8}" dt="2020-11-02T17:53:39.808" v="8861" actId="113"/>
          <ac:spMkLst>
            <pc:docMk/>
            <pc:sldMk cId="3972237826" sldId="581"/>
            <ac:spMk id="3" creationId="{11CA2C67-16A5-41F5-945D-060FB0DE06AD}"/>
          </ac:spMkLst>
        </pc:spChg>
      </pc:sldChg>
      <pc:sldChg chg="modSp new mod">
        <pc:chgData name="Alexander Pashuk" userId="7f413f452a2dee94" providerId="LiveId" clId="{4D67C2F6-1360-4691-8CC0-BD66446148A8}" dt="2020-11-02T17:54:17.795" v="8940" actId="27636"/>
        <pc:sldMkLst>
          <pc:docMk/>
          <pc:sldMk cId="2312881661" sldId="582"/>
        </pc:sldMkLst>
        <pc:spChg chg="mod">
          <ac:chgData name="Alexander Pashuk" userId="7f413f452a2dee94" providerId="LiveId" clId="{4D67C2F6-1360-4691-8CC0-BD66446148A8}" dt="2020-11-02T17:53:46.125" v="8883" actId="6549"/>
          <ac:spMkLst>
            <pc:docMk/>
            <pc:sldMk cId="2312881661" sldId="582"/>
            <ac:spMk id="2" creationId="{ACB00F86-208C-4835-A7E8-230AD1B3D697}"/>
          </ac:spMkLst>
        </pc:spChg>
        <pc:spChg chg="mod">
          <ac:chgData name="Alexander Pashuk" userId="7f413f452a2dee94" providerId="LiveId" clId="{4D67C2F6-1360-4691-8CC0-BD66446148A8}" dt="2020-11-02T17:54:17.795" v="8940" actId="27636"/>
          <ac:spMkLst>
            <pc:docMk/>
            <pc:sldMk cId="2312881661" sldId="582"/>
            <ac:spMk id="3" creationId="{D408D8E9-ED79-47BA-904F-F5BAF2DED42A}"/>
          </ac:spMkLst>
        </pc:spChg>
      </pc:sldChg>
      <pc:sldChg chg="addSp delSp modSp new mod modClrScheme chgLayout">
        <pc:chgData name="Alexander Pashuk" userId="7f413f452a2dee94" providerId="LiveId" clId="{4D67C2F6-1360-4691-8CC0-BD66446148A8}" dt="2020-11-02T17:58:13.068" v="9106" actId="1076"/>
        <pc:sldMkLst>
          <pc:docMk/>
          <pc:sldMk cId="661960233" sldId="583"/>
        </pc:sldMkLst>
        <pc:spChg chg="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2" creationId="{9E7175BD-E398-44C1-9381-F11515E0BA53}"/>
          </ac:spMkLst>
        </pc:spChg>
        <pc:spChg chg="del 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3" creationId="{4AFF4BAE-4867-4D21-A38F-4E3704233762}"/>
          </ac:spMkLst>
        </pc:spChg>
        <pc:spChg chg="add del mod ord">
          <ac:chgData name="Alexander Pashuk" userId="7f413f452a2dee94" providerId="LiveId" clId="{4D67C2F6-1360-4691-8CC0-BD66446148A8}" dt="2020-11-02T17:55:25.188" v="8962" actId="3680"/>
          <ac:spMkLst>
            <pc:docMk/>
            <pc:sldMk cId="661960233" sldId="583"/>
            <ac:spMk id="4" creationId="{6E891DCE-03E1-4936-8C11-A5BB74954088}"/>
          </ac:spMkLst>
        </pc:spChg>
        <pc:spChg chg="add mod ord">
          <ac:chgData name="Alexander Pashuk" userId="7f413f452a2dee94" providerId="LiveId" clId="{4D67C2F6-1360-4691-8CC0-BD66446148A8}" dt="2020-11-02T17:57:46.574" v="9101" actId="403"/>
          <ac:spMkLst>
            <pc:docMk/>
            <pc:sldMk cId="661960233" sldId="583"/>
            <ac:spMk id="5" creationId="{90D15ABC-C391-48B2-8383-21D2775B268C}"/>
          </ac:spMkLst>
        </pc:spChg>
        <pc:graphicFrameChg chg="add mod ord modGraphic">
          <ac:chgData name="Alexander Pashuk" userId="7f413f452a2dee94" providerId="LiveId" clId="{4D67C2F6-1360-4691-8CC0-BD66446148A8}" dt="2020-11-02T17:58:13.068" v="9106" actId="1076"/>
          <ac:graphicFrameMkLst>
            <pc:docMk/>
            <pc:sldMk cId="661960233" sldId="583"/>
            <ac:graphicFrameMk id="6" creationId="{EF54D9A2-948E-4EF4-AEE1-0E749738A1BE}"/>
          </ac:graphicFrameMkLst>
        </pc:graphicFrameChg>
      </pc:sldChg>
      <pc:sldChg chg="modSp new mod">
        <pc:chgData name="Alexander Pashuk" userId="7f413f452a2dee94" providerId="LiveId" clId="{4D67C2F6-1360-4691-8CC0-BD66446148A8}" dt="2020-11-02T18:01:32.041" v="9497" actId="20577"/>
        <pc:sldMkLst>
          <pc:docMk/>
          <pc:sldMk cId="1541901487" sldId="584"/>
        </pc:sldMkLst>
        <pc:spChg chg="mod">
          <ac:chgData name="Alexander Pashuk" userId="7f413f452a2dee94" providerId="LiveId" clId="{4D67C2F6-1360-4691-8CC0-BD66446148A8}" dt="2020-11-02T17:59:30.742" v="9119" actId="122"/>
          <ac:spMkLst>
            <pc:docMk/>
            <pc:sldMk cId="1541901487" sldId="584"/>
            <ac:spMk id="2" creationId="{5F079E0D-8B93-4A29-AC89-1BD462F43384}"/>
          </ac:spMkLst>
        </pc:spChg>
        <pc:spChg chg="mod">
          <ac:chgData name="Alexander Pashuk" userId="7f413f452a2dee94" providerId="LiveId" clId="{4D67C2F6-1360-4691-8CC0-BD66446148A8}" dt="2020-11-02T18:01:32.041" v="9497" actId="20577"/>
          <ac:spMkLst>
            <pc:docMk/>
            <pc:sldMk cId="1541901487" sldId="584"/>
            <ac:spMk id="3" creationId="{135086CF-0710-4AF1-BF67-0A5A20AE520C}"/>
          </ac:spMkLst>
        </pc:spChg>
      </pc:sldChg>
      <pc:sldChg chg="modSp new mod">
        <pc:chgData name="Alexander Pashuk" userId="7f413f452a2dee94" providerId="LiveId" clId="{4D67C2F6-1360-4691-8CC0-BD66446148A8}" dt="2020-11-02T18:06:17.117" v="9558" actId="20577"/>
        <pc:sldMkLst>
          <pc:docMk/>
          <pc:sldMk cId="40774076" sldId="585"/>
        </pc:sldMkLst>
        <pc:spChg chg="mod">
          <ac:chgData name="Alexander Pashuk" userId="7f413f452a2dee94" providerId="LiveId" clId="{4D67C2F6-1360-4691-8CC0-BD66446148A8}" dt="2020-11-02T18:01:36.822" v="9513" actId="122"/>
          <ac:spMkLst>
            <pc:docMk/>
            <pc:sldMk cId="40774076" sldId="585"/>
            <ac:spMk id="2" creationId="{8CED7E75-C3C8-4DA1-8293-7FCE587392A1}"/>
          </ac:spMkLst>
        </pc:spChg>
        <pc:spChg chg="mod">
          <ac:chgData name="Alexander Pashuk" userId="7f413f452a2dee94" providerId="LiveId" clId="{4D67C2F6-1360-4691-8CC0-BD66446148A8}" dt="2020-11-02T18:06:17.117" v="9558" actId="20577"/>
          <ac:spMkLst>
            <pc:docMk/>
            <pc:sldMk cId="40774076" sldId="585"/>
            <ac:spMk id="3" creationId="{0545514E-A7FC-4799-B17C-5A1610E5D891}"/>
          </ac:spMkLst>
        </pc:spChg>
      </pc:sldChg>
      <pc:sldChg chg="modSp new mod">
        <pc:chgData name="Alexander Pashuk" userId="7f413f452a2dee94" providerId="LiveId" clId="{4D67C2F6-1360-4691-8CC0-BD66446148A8}" dt="2020-11-02T18:08:24.386" v="9982" actId="20577"/>
        <pc:sldMkLst>
          <pc:docMk/>
          <pc:sldMk cId="1557780886" sldId="586"/>
        </pc:sldMkLst>
        <pc:spChg chg="mod">
          <ac:chgData name="Alexander Pashuk" userId="7f413f452a2dee94" providerId="LiveId" clId="{4D67C2F6-1360-4691-8CC0-BD66446148A8}" dt="2020-11-02T18:06:40.467" v="9579" actId="122"/>
          <ac:spMkLst>
            <pc:docMk/>
            <pc:sldMk cId="1557780886" sldId="586"/>
            <ac:spMk id="2" creationId="{6828D0D8-27D4-42EE-8B4E-99AE579BC6D5}"/>
          </ac:spMkLst>
        </pc:spChg>
        <pc:spChg chg="mod">
          <ac:chgData name="Alexander Pashuk" userId="7f413f452a2dee94" providerId="LiveId" clId="{4D67C2F6-1360-4691-8CC0-BD66446148A8}" dt="2020-11-02T18:08:24.386" v="9982" actId="20577"/>
          <ac:spMkLst>
            <pc:docMk/>
            <pc:sldMk cId="1557780886" sldId="586"/>
            <ac:spMk id="3" creationId="{BB58BC2A-6E7B-48C2-98C3-2C9BD952FFF4}"/>
          </ac:spMkLst>
        </pc:spChg>
      </pc:sldChg>
      <pc:sldChg chg="addSp delSp modSp new mod">
        <pc:chgData name="Alexander Pashuk" userId="7f413f452a2dee94" providerId="LiveId" clId="{4D67C2F6-1360-4691-8CC0-BD66446148A8}" dt="2020-11-02T18:14:33.878" v="9994" actId="1076"/>
        <pc:sldMkLst>
          <pc:docMk/>
          <pc:sldMk cId="1929410268" sldId="587"/>
        </pc:sldMkLst>
        <pc:spChg chg="mod">
          <ac:chgData name="Alexander Pashuk" userId="7f413f452a2dee94" providerId="LiveId" clId="{4D67C2F6-1360-4691-8CC0-BD66446148A8}" dt="2020-11-02T18:08:47.563" v="9988" actId="122"/>
          <ac:spMkLst>
            <pc:docMk/>
            <pc:sldMk cId="1929410268" sldId="587"/>
            <ac:spMk id="2" creationId="{8CCB7C8A-207A-4A72-AB78-2ACEEF11EB7A}"/>
          </ac:spMkLst>
        </pc:spChg>
        <pc:spChg chg="add del mod">
          <ac:chgData name="Alexander Pashuk" userId="7f413f452a2dee94" providerId="LiveId" clId="{4D67C2F6-1360-4691-8CC0-BD66446148A8}" dt="2020-11-02T18:14:26.188" v="9992"/>
          <ac:spMkLst>
            <pc:docMk/>
            <pc:sldMk cId="1929410268" sldId="587"/>
            <ac:spMk id="3" creationId="{91D2E478-596E-400B-B4CC-D71E67197C49}"/>
          </ac:spMkLst>
        </pc:spChg>
        <pc:picChg chg="add del mod">
          <ac:chgData name="Alexander Pashuk" userId="7f413f452a2dee94" providerId="LiveId" clId="{4D67C2F6-1360-4691-8CC0-BD66446148A8}" dt="2020-11-02T18:14:25.152" v="9990"/>
          <ac:picMkLst>
            <pc:docMk/>
            <pc:sldMk cId="1929410268" sldId="587"/>
            <ac:picMk id="1026" creationId="{AC0DB303-F881-47A3-B818-4129C7F3B2ED}"/>
          </ac:picMkLst>
        </pc:picChg>
        <pc:picChg chg="add mod">
          <ac:chgData name="Alexander Pashuk" userId="7f413f452a2dee94" providerId="LiveId" clId="{4D67C2F6-1360-4691-8CC0-BD66446148A8}" dt="2020-11-02T18:14:33.878" v="9994" actId="1076"/>
          <ac:picMkLst>
            <pc:docMk/>
            <pc:sldMk cId="1929410268" sldId="587"/>
            <ac:picMk id="1028" creationId="{E8C7AE48-2035-44AA-BF93-8C5F5E7A972B}"/>
          </ac:picMkLst>
        </pc:picChg>
      </pc:sldChg>
      <pc:sldChg chg="modSp new mod">
        <pc:chgData name="Alexander Pashuk" userId="7f413f452a2dee94" providerId="LiveId" clId="{4D67C2F6-1360-4691-8CC0-BD66446148A8}" dt="2020-11-02T18:18:14.733" v="10565" actId="113"/>
        <pc:sldMkLst>
          <pc:docMk/>
          <pc:sldMk cId="3280958150" sldId="588"/>
        </pc:sldMkLst>
        <pc:spChg chg="mod">
          <ac:chgData name="Alexander Pashuk" userId="7f413f452a2dee94" providerId="LiveId" clId="{4D67C2F6-1360-4691-8CC0-BD66446148A8}" dt="2020-11-02T18:14:51.854" v="10038" actId="20577"/>
          <ac:spMkLst>
            <pc:docMk/>
            <pc:sldMk cId="3280958150" sldId="588"/>
            <ac:spMk id="2" creationId="{1F2A9995-5965-4C0C-AE23-FC622542B68C}"/>
          </ac:spMkLst>
        </pc:spChg>
        <pc:spChg chg="mod">
          <ac:chgData name="Alexander Pashuk" userId="7f413f452a2dee94" providerId="LiveId" clId="{4D67C2F6-1360-4691-8CC0-BD66446148A8}" dt="2020-11-02T18:18:14.733" v="10565" actId="113"/>
          <ac:spMkLst>
            <pc:docMk/>
            <pc:sldMk cId="3280958150" sldId="588"/>
            <ac:spMk id="3" creationId="{E6ACF5E6-8C68-4215-9C96-4935D8FDD39D}"/>
          </ac:spMkLst>
        </pc:spChg>
      </pc:sldChg>
      <pc:sldChg chg="modSp new mod">
        <pc:chgData name="Alexander Pashuk" userId="7f413f452a2dee94" providerId="LiveId" clId="{4D67C2F6-1360-4691-8CC0-BD66446148A8}" dt="2020-11-02T18:20:33.325" v="10988" actId="313"/>
        <pc:sldMkLst>
          <pc:docMk/>
          <pc:sldMk cId="3072826927" sldId="589"/>
        </pc:sldMkLst>
        <pc:spChg chg="mod">
          <ac:chgData name="Alexander Pashuk" userId="7f413f452a2dee94" providerId="LiveId" clId="{4D67C2F6-1360-4691-8CC0-BD66446148A8}" dt="2020-11-02T18:18:35.771" v="10600" actId="122"/>
          <ac:spMkLst>
            <pc:docMk/>
            <pc:sldMk cId="3072826927" sldId="589"/>
            <ac:spMk id="2" creationId="{FFE57214-A835-4587-A89A-F7564B8012DB}"/>
          </ac:spMkLst>
        </pc:spChg>
        <pc:spChg chg="mod">
          <ac:chgData name="Alexander Pashuk" userId="7f413f452a2dee94" providerId="LiveId" clId="{4D67C2F6-1360-4691-8CC0-BD66446148A8}" dt="2020-11-02T18:20:33.325" v="10988" actId="313"/>
          <ac:spMkLst>
            <pc:docMk/>
            <pc:sldMk cId="3072826927" sldId="589"/>
            <ac:spMk id="3" creationId="{39BC96B1-EBC0-492C-9706-C4DACBACAC15}"/>
          </ac:spMkLst>
        </pc:spChg>
      </pc:sldChg>
      <pc:sldChg chg="modSp new mod">
        <pc:chgData name="Alexander Pashuk" userId="7f413f452a2dee94" providerId="LiveId" clId="{4D67C2F6-1360-4691-8CC0-BD66446148A8}" dt="2020-11-02T18:22:24.523" v="11045" actId="27636"/>
        <pc:sldMkLst>
          <pc:docMk/>
          <pc:sldMk cId="2648915327" sldId="590"/>
        </pc:sldMkLst>
        <pc:spChg chg="mod">
          <ac:chgData name="Alexander Pashuk" userId="7f413f452a2dee94" providerId="LiveId" clId="{4D67C2F6-1360-4691-8CC0-BD66446148A8}" dt="2020-11-02T18:20:36.590" v="10995" actId="122"/>
          <ac:spMkLst>
            <pc:docMk/>
            <pc:sldMk cId="2648915327" sldId="590"/>
            <ac:spMk id="2" creationId="{F7848AE0-4771-4340-9228-22A74D2B6003}"/>
          </ac:spMkLst>
        </pc:spChg>
        <pc:spChg chg="mod">
          <ac:chgData name="Alexander Pashuk" userId="7f413f452a2dee94" providerId="LiveId" clId="{4D67C2F6-1360-4691-8CC0-BD66446148A8}" dt="2020-11-02T18:22:24.523" v="11045" actId="27636"/>
          <ac:spMkLst>
            <pc:docMk/>
            <pc:sldMk cId="2648915327" sldId="590"/>
            <ac:spMk id="3" creationId="{B203AE5D-505F-426D-B919-F3EA03B2E7DD}"/>
          </ac:spMkLst>
        </pc:spChg>
      </pc:sldChg>
      <pc:sldChg chg="modSp new mod">
        <pc:chgData name="Alexander Pashuk" userId="7f413f452a2dee94" providerId="LiveId" clId="{4D67C2F6-1360-4691-8CC0-BD66446148A8}" dt="2020-11-02T18:23:57.435" v="11354" actId="20577"/>
        <pc:sldMkLst>
          <pc:docMk/>
          <pc:sldMk cId="839375817" sldId="591"/>
        </pc:sldMkLst>
        <pc:spChg chg="mod">
          <ac:chgData name="Alexander Pashuk" userId="7f413f452a2dee94" providerId="LiveId" clId="{4D67C2F6-1360-4691-8CC0-BD66446148A8}" dt="2020-11-02T18:22:43.057" v="11070" actId="122"/>
          <ac:spMkLst>
            <pc:docMk/>
            <pc:sldMk cId="839375817" sldId="591"/>
            <ac:spMk id="2" creationId="{7FB94CA7-ED53-4EED-B65D-A5B5EFA848F3}"/>
          </ac:spMkLst>
        </pc:spChg>
        <pc:spChg chg="mod">
          <ac:chgData name="Alexander Pashuk" userId="7f413f452a2dee94" providerId="LiveId" clId="{4D67C2F6-1360-4691-8CC0-BD66446148A8}" dt="2020-11-02T18:23:57.435" v="11354" actId="20577"/>
          <ac:spMkLst>
            <pc:docMk/>
            <pc:sldMk cId="839375817" sldId="591"/>
            <ac:spMk id="3" creationId="{5DCA0D26-3698-4746-A1AC-37C9833B088F}"/>
          </ac:spMkLst>
        </pc:spChg>
      </pc:sldChg>
      <pc:sldChg chg="modSp new mod">
        <pc:chgData name="Alexander Pashuk" userId="7f413f452a2dee94" providerId="LiveId" clId="{4D67C2F6-1360-4691-8CC0-BD66446148A8}" dt="2020-11-02T18:26:07.858" v="11590" actId="20577"/>
        <pc:sldMkLst>
          <pc:docMk/>
          <pc:sldMk cId="2520831700" sldId="592"/>
        </pc:sldMkLst>
        <pc:spChg chg="mod">
          <ac:chgData name="Alexander Pashuk" userId="7f413f452a2dee94" providerId="LiveId" clId="{4D67C2F6-1360-4691-8CC0-BD66446148A8}" dt="2020-11-02T18:24:42.776" v="11383" actId="122"/>
          <ac:spMkLst>
            <pc:docMk/>
            <pc:sldMk cId="2520831700" sldId="592"/>
            <ac:spMk id="2" creationId="{960B57AB-90F1-41C2-ADA6-D433B7DC4898}"/>
          </ac:spMkLst>
        </pc:spChg>
        <pc:spChg chg="mod">
          <ac:chgData name="Alexander Pashuk" userId="7f413f452a2dee94" providerId="LiveId" clId="{4D67C2F6-1360-4691-8CC0-BD66446148A8}" dt="2020-11-02T18:26:07.858" v="11590" actId="20577"/>
          <ac:spMkLst>
            <pc:docMk/>
            <pc:sldMk cId="2520831700" sldId="592"/>
            <ac:spMk id="3" creationId="{03F34D1A-1D20-4015-B002-678C43890CA6}"/>
          </ac:spMkLst>
        </pc:spChg>
      </pc:sldChg>
      <pc:sldChg chg="modSp new mod">
        <pc:chgData name="Alexander Pashuk" userId="7f413f452a2dee94" providerId="LiveId" clId="{4D67C2F6-1360-4691-8CC0-BD66446148A8}" dt="2020-11-02T18:29:08.813" v="11716" actId="27636"/>
        <pc:sldMkLst>
          <pc:docMk/>
          <pc:sldMk cId="3131499739" sldId="593"/>
        </pc:sldMkLst>
        <pc:spChg chg="mod">
          <ac:chgData name="Alexander Pashuk" userId="7f413f452a2dee94" providerId="LiveId" clId="{4D67C2F6-1360-4691-8CC0-BD66446148A8}" dt="2020-11-02T18:26:35.553" v="11633" actId="20577"/>
          <ac:spMkLst>
            <pc:docMk/>
            <pc:sldMk cId="3131499739" sldId="593"/>
            <ac:spMk id="2" creationId="{FF9AFD8B-CA82-483B-A702-F91908A07FCA}"/>
          </ac:spMkLst>
        </pc:spChg>
        <pc:spChg chg="mod">
          <ac:chgData name="Alexander Pashuk" userId="7f413f452a2dee94" providerId="LiveId" clId="{4D67C2F6-1360-4691-8CC0-BD66446148A8}" dt="2020-11-02T18:29:08.813" v="11716" actId="27636"/>
          <ac:spMkLst>
            <pc:docMk/>
            <pc:sldMk cId="3131499739" sldId="593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32:56.843" v="12159" actId="20577"/>
        <pc:sldMkLst>
          <pc:docMk/>
          <pc:sldMk cId="1685168962" sldId="594"/>
        </pc:sldMkLst>
        <pc:spChg chg="mod">
          <ac:chgData name="Alexander Pashuk" userId="7f413f452a2dee94" providerId="LiveId" clId="{4D67C2F6-1360-4691-8CC0-BD66446148A8}" dt="2020-11-02T18:31:13.033" v="11799" actId="122"/>
          <ac:spMkLst>
            <pc:docMk/>
            <pc:sldMk cId="1685168962" sldId="594"/>
            <ac:spMk id="2" creationId="{B32A9320-E25F-4334-9FF1-AD25396C2B3E}"/>
          </ac:spMkLst>
        </pc:spChg>
        <pc:spChg chg="mod">
          <ac:chgData name="Alexander Pashuk" userId="7f413f452a2dee94" providerId="LiveId" clId="{4D67C2F6-1360-4691-8CC0-BD66446148A8}" dt="2020-11-02T18:32:56.843" v="12159" actId="20577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4D67C2F6-1360-4691-8CC0-BD66446148A8}" dt="2020-11-02T18:34:53.518" v="12529" actId="113"/>
        <pc:sldMkLst>
          <pc:docMk/>
          <pc:sldMk cId="3351265365" sldId="595"/>
        </pc:sldMkLst>
        <pc:spChg chg="mod">
          <ac:chgData name="Alexander Pashuk" userId="7f413f452a2dee94" providerId="LiveId" clId="{4D67C2F6-1360-4691-8CC0-BD66446148A8}" dt="2020-11-02T18:33:51.478" v="12305" actId="20577"/>
          <ac:spMkLst>
            <pc:docMk/>
            <pc:sldMk cId="3351265365" sldId="595"/>
            <ac:spMk id="2" creationId="{C993DDAE-8117-4216-9C2B-1EAACE841B4F}"/>
          </ac:spMkLst>
        </pc:spChg>
        <pc:spChg chg="mod">
          <ac:chgData name="Alexander Pashuk" userId="7f413f452a2dee94" providerId="LiveId" clId="{4D67C2F6-1360-4691-8CC0-BD66446148A8}" dt="2020-11-02T18:34:53.518" v="12529" actId="113"/>
          <ac:spMkLst>
            <pc:docMk/>
            <pc:sldMk cId="3351265365" sldId="595"/>
            <ac:spMk id="3" creationId="{B416AF29-0049-459F-A721-334B71167E1F}"/>
          </ac:spMkLst>
        </pc:spChg>
      </pc:sldChg>
      <pc:sldChg chg="modSp new mod">
        <pc:chgData name="Alexander Pashuk" userId="7f413f452a2dee94" providerId="LiveId" clId="{4D67C2F6-1360-4691-8CC0-BD66446148A8}" dt="2020-11-02T18:40:03.505" v="13260" actId="368"/>
        <pc:sldMkLst>
          <pc:docMk/>
          <pc:sldMk cId="2228119848" sldId="596"/>
        </pc:sldMkLst>
        <pc:spChg chg="mod">
          <ac:chgData name="Alexander Pashuk" userId="7f413f452a2dee94" providerId="LiveId" clId="{4D67C2F6-1360-4691-8CC0-BD66446148A8}" dt="2020-11-02T18:35:07.679" v="12562" actId="122"/>
          <ac:spMkLst>
            <pc:docMk/>
            <pc:sldMk cId="2228119848" sldId="596"/>
            <ac:spMk id="2" creationId="{38E9C66D-3F43-48D8-BF1E-CD0377844446}"/>
          </ac:spMkLst>
        </pc:spChg>
        <pc:spChg chg="mod">
          <ac:chgData name="Alexander Pashuk" userId="7f413f452a2dee94" providerId="LiveId" clId="{4D67C2F6-1360-4691-8CC0-BD66446148A8}" dt="2020-11-02T18:40:03.505" v="13260" actId="368"/>
          <ac:spMkLst>
            <pc:docMk/>
            <pc:sldMk cId="2228119848" sldId="596"/>
            <ac:spMk id="3" creationId="{B9647DCF-5A5C-46D2-AF69-956ACDAF5D31}"/>
          </ac:spMkLst>
        </pc:spChg>
      </pc:sldChg>
      <pc:sldChg chg="modSp new mod">
        <pc:chgData name="Alexander Pashuk" userId="7f413f452a2dee94" providerId="LiveId" clId="{4D67C2F6-1360-4691-8CC0-BD66446148A8}" dt="2020-11-02T18:40:34.847" v="13347" actId="12"/>
        <pc:sldMkLst>
          <pc:docMk/>
          <pc:sldMk cId="3458187271" sldId="597"/>
        </pc:sldMkLst>
        <pc:spChg chg="mod">
          <ac:chgData name="Alexander Pashuk" userId="7f413f452a2dee94" providerId="LiveId" clId="{4D67C2F6-1360-4691-8CC0-BD66446148A8}" dt="2020-11-02T18:39:54.399" v="13254" actId="6549"/>
          <ac:spMkLst>
            <pc:docMk/>
            <pc:sldMk cId="3458187271" sldId="597"/>
            <ac:spMk id="2" creationId="{92FDE218-C7F7-4F4C-8BCD-76CC2873E6EE}"/>
          </ac:spMkLst>
        </pc:spChg>
        <pc:spChg chg="mod">
          <ac:chgData name="Alexander Pashuk" userId="7f413f452a2dee94" providerId="LiveId" clId="{4D67C2F6-1360-4691-8CC0-BD66446148A8}" dt="2020-11-02T18:40:34.847" v="13347" actId="12"/>
          <ac:spMkLst>
            <pc:docMk/>
            <pc:sldMk cId="3458187271" sldId="597"/>
            <ac:spMk id="3" creationId="{F7473C71-D1EB-4978-BECB-974427476E51}"/>
          </ac:spMkLst>
        </pc:spChg>
      </pc:sldChg>
      <pc:sldChg chg="modSp new mod">
        <pc:chgData name="Alexander Pashuk" userId="7f413f452a2dee94" providerId="LiveId" clId="{4D67C2F6-1360-4691-8CC0-BD66446148A8}" dt="2020-11-02T18:42:14.321" v="13648" actId="20577"/>
        <pc:sldMkLst>
          <pc:docMk/>
          <pc:sldMk cId="1045702354" sldId="598"/>
        </pc:sldMkLst>
        <pc:spChg chg="mod">
          <ac:chgData name="Alexander Pashuk" userId="7f413f452a2dee94" providerId="LiveId" clId="{4D67C2F6-1360-4691-8CC0-BD66446148A8}" dt="2020-11-02T18:40:45.485" v="13370" actId="122"/>
          <ac:spMkLst>
            <pc:docMk/>
            <pc:sldMk cId="1045702354" sldId="598"/>
            <ac:spMk id="2" creationId="{F3DE561D-B485-42FF-8167-80871DD54D10}"/>
          </ac:spMkLst>
        </pc:spChg>
        <pc:spChg chg="mod">
          <ac:chgData name="Alexander Pashuk" userId="7f413f452a2dee94" providerId="LiveId" clId="{4D67C2F6-1360-4691-8CC0-BD66446148A8}" dt="2020-11-02T18:42:14.321" v="13648" actId="20577"/>
          <ac:spMkLst>
            <pc:docMk/>
            <pc:sldMk cId="1045702354" sldId="598"/>
            <ac:spMk id="3" creationId="{C4CB9CEE-815E-43C3-A07D-889B7206C797}"/>
          </ac:spMkLst>
        </pc:spChg>
      </pc:sldChg>
      <pc:sldChg chg="modSp new mod">
        <pc:chgData name="Alexander Pashuk" userId="7f413f452a2dee94" providerId="LiveId" clId="{4D67C2F6-1360-4691-8CC0-BD66446148A8}" dt="2020-11-02T18:44:34.855" v="13926" actId="20577"/>
        <pc:sldMkLst>
          <pc:docMk/>
          <pc:sldMk cId="1045394378" sldId="599"/>
        </pc:sldMkLst>
        <pc:spChg chg="mod">
          <ac:chgData name="Alexander Pashuk" userId="7f413f452a2dee94" providerId="LiveId" clId="{4D67C2F6-1360-4691-8CC0-BD66446148A8}" dt="2020-11-02T18:42:59.057" v="13650" actId="122"/>
          <ac:spMkLst>
            <pc:docMk/>
            <pc:sldMk cId="1045394378" sldId="599"/>
            <ac:spMk id="2" creationId="{36C4F719-E2F6-4E80-BDF7-A44C5D7F31DB}"/>
          </ac:spMkLst>
        </pc:spChg>
        <pc:spChg chg="mod">
          <ac:chgData name="Alexander Pashuk" userId="7f413f452a2dee94" providerId="LiveId" clId="{4D67C2F6-1360-4691-8CC0-BD66446148A8}" dt="2020-11-02T18:44:34.855" v="13926" actId="20577"/>
          <ac:spMkLst>
            <pc:docMk/>
            <pc:sldMk cId="1045394378" sldId="599"/>
            <ac:spMk id="3" creationId="{6379BFBE-5378-43AE-ACC9-FD1A2E45AC58}"/>
          </ac:spMkLst>
        </pc:spChg>
      </pc:sldChg>
      <pc:sldChg chg="modSp new mod">
        <pc:chgData name="Alexander Pashuk" userId="7f413f452a2dee94" providerId="LiveId" clId="{4D67C2F6-1360-4691-8CC0-BD66446148A8}" dt="2020-11-02T18:48:23.904" v="14414" actId="20577"/>
        <pc:sldMkLst>
          <pc:docMk/>
          <pc:sldMk cId="3511843098" sldId="600"/>
        </pc:sldMkLst>
        <pc:spChg chg="mod">
          <ac:chgData name="Alexander Pashuk" userId="7f413f452a2dee94" providerId="LiveId" clId="{4D67C2F6-1360-4691-8CC0-BD66446148A8}" dt="2020-11-02T18:44:47.809" v="13950" actId="122"/>
          <ac:spMkLst>
            <pc:docMk/>
            <pc:sldMk cId="3511843098" sldId="600"/>
            <ac:spMk id="2" creationId="{D39020EB-4D0F-4D33-8642-A5012B588E5F}"/>
          </ac:spMkLst>
        </pc:spChg>
        <pc:spChg chg="mod">
          <ac:chgData name="Alexander Pashuk" userId="7f413f452a2dee94" providerId="LiveId" clId="{4D67C2F6-1360-4691-8CC0-BD66446148A8}" dt="2020-11-02T18:48:23.904" v="14414" actId="20577"/>
          <ac:spMkLst>
            <pc:docMk/>
            <pc:sldMk cId="3511843098" sldId="600"/>
            <ac:spMk id="3" creationId="{24838121-17C1-4350-BBC8-680D2F03DD73}"/>
          </ac:spMkLst>
        </pc:spChg>
      </pc:sldChg>
      <pc:sldChg chg="modSp add del mod">
        <pc:chgData name="Alexander Pashuk" userId="7f413f452a2dee94" providerId="LiveId" clId="{4D67C2F6-1360-4691-8CC0-BD66446148A8}" dt="2020-11-02T18:26:38.628" v="11634" actId="47"/>
        <pc:sldMkLst>
          <pc:docMk/>
          <pc:sldMk cId="8316791" sldId="601"/>
        </pc:sldMkLst>
        <pc:spChg chg="mod">
          <ac:chgData name="Alexander Pashuk" userId="7f413f452a2dee94" providerId="LiveId" clId="{4D67C2F6-1360-4691-8CC0-BD66446148A8}" dt="2020-11-02T18:26:24.905" v="11604" actId="20577"/>
          <ac:spMkLst>
            <pc:docMk/>
            <pc:sldMk cId="8316791" sldId="601"/>
            <ac:spMk id="2" creationId="{357AF91B-42AD-49AB-B21D-F339145F7554}"/>
          </ac:spMkLst>
        </pc:spChg>
      </pc:sldChg>
      <pc:sldChg chg="add">
        <pc:chgData name="Alexander Pashuk" userId="7f413f452a2dee94" providerId="LiveId" clId="{4D67C2F6-1360-4691-8CC0-BD66446148A8}" dt="2020-11-02T18:26:50.633" v="11635"/>
        <pc:sldMkLst>
          <pc:docMk/>
          <pc:sldMk cId="2779636454" sldId="601"/>
        </pc:sldMkLst>
      </pc:sldChg>
      <pc:sldChg chg="modSp add mod">
        <pc:chgData name="Alexander Pashuk" userId="7f413f452a2dee94" providerId="LiveId" clId="{4D67C2F6-1360-4691-8CC0-BD66446148A8}" dt="2020-11-02T18:30:36.533" v="11774" actId="14100"/>
        <pc:sldMkLst>
          <pc:docMk/>
          <pc:sldMk cId="2393246284" sldId="602"/>
        </pc:sldMkLst>
        <pc:spChg chg="mod">
          <ac:chgData name="Alexander Pashuk" userId="7f413f452a2dee94" providerId="LiveId" clId="{4D67C2F6-1360-4691-8CC0-BD66446148A8}" dt="2020-11-02T18:30:36.533" v="11774" actId="14100"/>
          <ac:spMkLst>
            <pc:docMk/>
            <pc:sldMk cId="2393246284" sldId="602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50:34.602" v="14803" actId="20577"/>
        <pc:sldMkLst>
          <pc:docMk/>
          <pc:sldMk cId="3518625566" sldId="603"/>
        </pc:sldMkLst>
        <pc:spChg chg="mod">
          <ac:chgData name="Alexander Pashuk" userId="7f413f452a2dee94" providerId="LiveId" clId="{4D67C2F6-1360-4691-8CC0-BD66446148A8}" dt="2020-11-02T18:48:46.644" v="14441" actId="122"/>
          <ac:spMkLst>
            <pc:docMk/>
            <pc:sldMk cId="3518625566" sldId="603"/>
            <ac:spMk id="2" creationId="{F0BADD60-9E16-43BA-AABC-0CA5C8D575B6}"/>
          </ac:spMkLst>
        </pc:spChg>
        <pc:spChg chg="mod">
          <ac:chgData name="Alexander Pashuk" userId="7f413f452a2dee94" providerId="LiveId" clId="{4D67C2F6-1360-4691-8CC0-BD66446148A8}" dt="2020-11-02T18:50:34.602" v="14803" actId="20577"/>
          <ac:spMkLst>
            <pc:docMk/>
            <pc:sldMk cId="3518625566" sldId="603"/>
            <ac:spMk id="3" creationId="{CCF05036-168C-4287-A5B6-B6FD8B6FC700}"/>
          </ac:spMkLst>
        </pc:spChg>
      </pc:sldChg>
      <pc:sldChg chg="modSp new mod">
        <pc:chgData name="Alexander Pashuk" userId="7f413f452a2dee94" providerId="LiveId" clId="{4D67C2F6-1360-4691-8CC0-BD66446148A8}" dt="2020-11-03T04:30:36.697" v="15257" actId="123"/>
        <pc:sldMkLst>
          <pc:docMk/>
          <pc:sldMk cId="2359295377" sldId="604"/>
        </pc:sldMkLst>
        <pc:spChg chg="mod">
          <ac:chgData name="Alexander Pashuk" userId="7f413f452a2dee94" providerId="LiveId" clId="{4D67C2F6-1360-4691-8CC0-BD66446148A8}" dt="2020-11-03T04:28:39.912" v="14826" actId="122"/>
          <ac:spMkLst>
            <pc:docMk/>
            <pc:sldMk cId="2359295377" sldId="604"/>
            <ac:spMk id="2" creationId="{E01B0922-9F21-486A-804A-38767569E8FF}"/>
          </ac:spMkLst>
        </pc:spChg>
        <pc:spChg chg="mod">
          <ac:chgData name="Alexander Pashuk" userId="7f413f452a2dee94" providerId="LiveId" clId="{4D67C2F6-1360-4691-8CC0-BD66446148A8}" dt="2020-11-03T04:30:36.697" v="15257" actId="123"/>
          <ac:spMkLst>
            <pc:docMk/>
            <pc:sldMk cId="2359295377" sldId="604"/>
            <ac:spMk id="3" creationId="{09F4E1CC-C81D-4F64-80BC-46C5AB9C9799}"/>
          </ac:spMkLst>
        </pc:spChg>
      </pc:sldChg>
      <pc:sldChg chg="modSp new mod">
        <pc:chgData name="Alexander Pashuk" userId="7f413f452a2dee94" providerId="LiveId" clId="{4D67C2F6-1360-4691-8CC0-BD66446148A8}" dt="2020-11-03T04:35:17.759" v="15430" actId="27636"/>
        <pc:sldMkLst>
          <pc:docMk/>
          <pc:sldMk cId="1538193266" sldId="605"/>
        </pc:sldMkLst>
        <pc:spChg chg="mod">
          <ac:chgData name="Alexander Pashuk" userId="7f413f452a2dee94" providerId="LiveId" clId="{4D67C2F6-1360-4691-8CC0-BD66446148A8}" dt="2020-11-03T04:31:05.924" v="15331" actId="20577"/>
          <ac:spMkLst>
            <pc:docMk/>
            <pc:sldMk cId="1538193266" sldId="605"/>
            <ac:spMk id="2" creationId="{FAF9269E-E4E0-4881-9731-FCF3015A9446}"/>
          </ac:spMkLst>
        </pc:spChg>
        <pc:spChg chg="mod">
          <ac:chgData name="Alexander Pashuk" userId="7f413f452a2dee94" providerId="LiveId" clId="{4D67C2F6-1360-4691-8CC0-BD66446148A8}" dt="2020-11-03T04:35:17.759" v="15430" actId="27636"/>
          <ac:spMkLst>
            <pc:docMk/>
            <pc:sldMk cId="1538193266" sldId="605"/>
            <ac:spMk id="3" creationId="{6003DF02-93DD-47D0-B5CC-0BBABB78053E}"/>
          </ac:spMkLst>
        </pc:spChg>
      </pc:sldChg>
      <pc:sldChg chg="addSp delSp modSp new mod">
        <pc:chgData name="Alexander Pashuk" userId="7f413f452a2dee94" providerId="LiveId" clId="{4D67C2F6-1360-4691-8CC0-BD66446148A8}" dt="2020-11-03T04:38:09.299" v="15695" actId="1076"/>
        <pc:sldMkLst>
          <pc:docMk/>
          <pc:sldMk cId="118854823" sldId="606"/>
        </pc:sldMkLst>
        <pc:spChg chg="mod">
          <ac:chgData name="Alexander Pashuk" userId="7f413f452a2dee94" providerId="LiveId" clId="{4D67C2F6-1360-4691-8CC0-BD66446148A8}" dt="2020-11-03T04:35:57.114" v="15467" actId="122"/>
          <ac:spMkLst>
            <pc:docMk/>
            <pc:sldMk cId="118854823" sldId="606"/>
            <ac:spMk id="2" creationId="{CA7CFD37-74F4-4294-ACCF-40F4B56978D5}"/>
          </ac:spMkLst>
        </pc:spChg>
        <pc:spChg chg="del">
          <ac:chgData name="Alexander Pashuk" userId="7f413f452a2dee94" providerId="LiveId" clId="{4D67C2F6-1360-4691-8CC0-BD66446148A8}" dt="2020-11-03T04:36:12.500" v="15468" actId="3680"/>
          <ac:spMkLst>
            <pc:docMk/>
            <pc:sldMk cId="118854823" sldId="606"/>
            <ac:spMk id="3" creationId="{7640AC05-F4A3-4543-9967-07934679C73A}"/>
          </ac:spMkLst>
        </pc:spChg>
        <pc:graphicFrameChg chg="add mod ord modGraphic">
          <ac:chgData name="Alexander Pashuk" userId="7f413f452a2dee94" providerId="LiveId" clId="{4D67C2F6-1360-4691-8CC0-BD66446148A8}" dt="2020-11-03T04:38:09.299" v="15695" actId="1076"/>
          <ac:graphicFrameMkLst>
            <pc:docMk/>
            <pc:sldMk cId="118854823" sldId="606"/>
            <ac:graphicFrameMk id="4" creationId="{D590922B-3E17-4F34-BE66-28EB560528BF}"/>
          </ac:graphicFrameMkLst>
        </pc:graphicFrameChg>
      </pc:sldChg>
      <pc:sldChg chg="addSp delSp modSp new mod modClrScheme chgLayout">
        <pc:chgData name="Alexander Pashuk" userId="7f413f452a2dee94" providerId="LiveId" clId="{4D67C2F6-1360-4691-8CC0-BD66446148A8}" dt="2020-11-03T04:40:32.245" v="15714" actId="1076"/>
        <pc:sldMkLst>
          <pc:docMk/>
          <pc:sldMk cId="82225022" sldId="607"/>
        </pc:sldMkLst>
        <pc:spChg chg="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2" creationId="{25A868EB-C308-4B73-96DE-1AA5EB50ED65}"/>
          </ac:spMkLst>
        </pc:spChg>
        <pc:spChg chg="del 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3" creationId="{2D8B14CD-4775-43A0-99D3-267281F27619}"/>
          </ac:spMkLst>
        </pc:spChg>
        <pc:spChg chg="del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4" creationId="{AE980735-96D5-402A-8A20-BC152D630559}"/>
          </ac:spMkLst>
        </pc:spChg>
        <pc:spChg chg="add del mod ord">
          <ac:chgData name="Alexander Pashuk" userId="7f413f452a2dee94" providerId="LiveId" clId="{4D67C2F6-1360-4691-8CC0-BD66446148A8}" dt="2020-11-03T04:40:20.553" v="15710"/>
          <ac:spMkLst>
            <pc:docMk/>
            <pc:sldMk cId="82225022" sldId="607"/>
            <ac:spMk id="5" creationId="{CE8229AD-4CE5-4201-830E-31E8F8A35BCD}"/>
          </ac:spMkLst>
        </pc:spChg>
        <pc:picChg chg="add mod">
          <ac:chgData name="Alexander Pashuk" userId="7f413f452a2dee94" providerId="LiveId" clId="{4D67C2F6-1360-4691-8CC0-BD66446148A8}" dt="2020-11-03T04:40:32.245" v="15714" actId="1076"/>
          <ac:picMkLst>
            <pc:docMk/>
            <pc:sldMk cId="82225022" sldId="607"/>
            <ac:picMk id="2050" creationId="{26801E2D-50D9-4B1B-9C1A-FB8E80FDCC87}"/>
          </ac:picMkLst>
        </pc:picChg>
      </pc:sldChg>
      <pc:sldChg chg="new del">
        <pc:chgData name="Alexander Pashuk" userId="7f413f452a2dee94" providerId="LiveId" clId="{4D67C2F6-1360-4691-8CC0-BD66446148A8}" dt="2020-11-03T04:39:14.032" v="15697" actId="47"/>
        <pc:sldMkLst>
          <pc:docMk/>
          <pc:sldMk cId="2630242041" sldId="607"/>
        </pc:sldMkLst>
      </pc:sldChg>
    </pc:docChg>
  </pc:docChgLst>
  <pc:docChgLst>
    <pc:chgData name="Alexander Pashuk" userId="7f413f452a2dee94" providerId="LiveId" clId="{319C042D-248E-4830-9D3A-73C9DCA9B525}"/>
    <pc:docChg chg="undo custSel modSld">
      <pc:chgData name="Alexander Pashuk" userId="7f413f452a2dee94" providerId="LiveId" clId="{319C042D-248E-4830-9D3A-73C9DCA9B525}" dt="2021-11-03T04:42:47.985" v="103" actId="404"/>
      <pc:docMkLst>
        <pc:docMk/>
      </pc:docMkLst>
      <pc:sldChg chg="modNotesTx">
        <pc:chgData name="Alexander Pashuk" userId="7f413f452a2dee94" providerId="LiveId" clId="{319C042D-248E-4830-9D3A-73C9DCA9B525}" dt="2021-11-03T04:41:24.810" v="66" actId="20577"/>
        <pc:sldMkLst>
          <pc:docMk/>
          <pc:sldMk cId="3350442294" sldId="580"/>
        </pc:sldMkLst>
      </pc:sldChg>
      <pc:sldChg chg="modSp mod">
        <pc:chgData name="Alexander Pashuk" userId="7f413f452a2dee94" providerId="LiveId" clId="{319C042D-248E-4830-9D3A-73C9DCA9B525}" dt="2021-11-03T04:42:47.985" v="103" actId="404"/>
        <pc:sldMkLst>
          <pc:docMk/>
          <pc:sldMk cId="4062514235" sldId="582"/>
        </pc:sldMkLst>
        <pc:spChg chg="mod">
          <ac:chgData name="Alexander Pashuk" userId="7f413f452a2dee94" providerId="LiveId" clId="{319C042D-248E-4830-9D3A-73C9DCA9B525}" dt="2021-11-03T04:42:47.985" v="103" actId="404"/>
          <ac:spMkLst>
            <pc:docMk/>
            <pc:sldMk cId="4062514235" sldId="582"/>
            <ac:spMk id="3" creationId="{91C90E8D-AC10-4A68-B6D2-E53D43F283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 </a:t>
            </a:r>
            <a:r>
              <a:rPr lang="ru-RU" dirty="0"/>
              <a:t>позволяет только объявить переменную, не определяя ее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lib.io/p/cpp-link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39F-B71D-4873-8E41-9082AD62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Статические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0E8D-AC10-4A68-B6D2-E53D43F2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A</a:t>
            </a:r>
            <a:endParaRPr lang="ru-RU" sz="2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global_var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Only visible in A</a:t>
            </a:r>
            <a:endParaRPr lang="ru-RU" sz="2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B</a:t>
            </a:r>
            <a:endParaRPr lang="ru-RU" sz="2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global_var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Only visible in B</a:t>
            </a:r>
            <a:endParaRPr lang="en-US" sz="390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этом случае статическая переменная имеет </a:t>
            </a:r>
            <a:r>
              <a:rPr lang="ru-RU" b="1" dirty="0"/>
              <a:t>внутреннее связывание</a:t>
            </a:r>
            <a:r>
              <a:rPr lang="ru-RU" dirty="0"/>
              <a:t>. Нестатические глобальные переменные имеют </a:t>
            </a:r>
            <a:r>
              <a:rPr lang="ru-RU" b="1" dirty="0"/>
              <a:t>внешнее связывание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Для сужения области видимости можно использовать также </a:t>
            </a:r>
            <a:r>
              <a:rPr lang="ru-RU" b="1" dirty="0"/>
              <a:t>пространства имен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sz="2100" dirty="0"/>
              <a:t>Полезно: </a:t>
            </a:r>
            <a:r>
              <a:rPr lang="ru-RU" sz="2100" dirty="0">
                <a:hlinkClick r:id="rId2"/>
              </a:rPr>
              <a:t>Внутренняя и внешняя линковка в C++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625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F13F-2B9C-4190-B8E9-7F465596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4F61-4DD5-411A-B02E-7DA458CE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 использовать глобальных переменных</a:t>
            </a:r>
          </a:p>
          <a:p>
            <a:pPr algn="just"/>
            <a:r>
              <a:rPr lang="ru-RU" dirty="0"/>
              <a:t>Если очень хочется, и по логике программы переменная используется только в текущем файле, то лучше сделать переменную статической.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В контексте глобальных переменных слово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/>
              <a:t> просто </a:t>
            </a:r>
            <a:r>
              <a:rPr lang="ru-RU" b="1" dirty="0"/>
              <a:t>сужает область видимости до одного файла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5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B30-9C50-486F-A639-0752DFAB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Константы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15B4-FC60-4EFE-B92A-496C1EB9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Переменная, определенная с помощью </a:t>
            </a:r>
            <a:r>
              <a:rPr lang="en-US" dirty="0"/>
              <a:t>const</a:t>
            </a:r>
            <a:r>
              <a:rPr lang="ru-RU" dirty="0"/>
              <a:t>, в общем случае не видна за пределами одного файла.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если очень нужно: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A</a:t>
            </a:r>
            <a:endParaRPr lang="ru-RU" sz="20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const_var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B</a:t>
            </a:r>
            <a:endParaRPr lang="ru-RU" sz="20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const_var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5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1685-F3E9-4962-8F9B-278CC4FC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Межфайловые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BF56-030B-4415-A703-EEF0B862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Объявление функции </a:t>
            </a:r>
            <a:r>
              <a:rPr lang="ru-RU" dirty="0"/>
              <a:t>задает ее имя, тип возвращаемых данных и типы всех аргументов. </a:t>
            </a:r>
          </a:p>
          <a:p>
            <a:pPr marL="0" indent="0" algn="just">
              <a:buNone/>
            </a:pPr>
            <a:r>
              <a:rPr lang="ru-RU" b="1" dirty="0"/>
              <a:t>Определение функции </a:t>
            </a:r>
            <a:r>
              <a:rPr lang="ru-RU" dirty="0"/>
              <a:t>— это объявление плюс тело функции (тело функции — код, содержащийся внутри фигурных скобок).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Всё, что нужно знать при вызове – это имя, тип и типы аргументов. Все это есть в объявлении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F133-11EF-41C2-8EDA-74BA4234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E2A5-713E-4802-BABD-175A8BBE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A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B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0734-753A-4161-9AA0-85338A69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92A-0621-45C2-A77F-9A44B0D0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Указанный после директивы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ru-RU" dirty="0"/>
              <a:t>файл просто вставляется в исходный (например,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&lt;iostream&gt;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24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add.h</a:t>
            </a:r>
            <a:r>
              <a:rPr lang="en-US" sz="24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sz="36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3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AE47-46CC-4A58-B508-EA5D625E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3F06-1D7B-4EAE-9F64-BAE75043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1662"/>
            <a:ext cx="7886700" cy="5312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sum.h</a:t>
            </a:r>
            <a:endParaRPr lang="ru-RU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not_found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sum.cpp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main.cpp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sum.h</a:t>
            </a:r>
            <a:r>
              <a:rPr lang="en-US" sz="16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"</a:t>
            </a:r>
            <a:endParaRPr lang="ru-RU" sz="1600" dirty="0">
              <a:solidFill>
                <a:srgbClr val="804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not_found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20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404 </a:t>
            </a:r>
            <a:endParaRPr lang="ru-RU" sz="16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86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F9B3-81A8-4106-BEB4-ED2A7C3C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5703-33D4-4D60-8365-B896A687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заголовочном файле можно </a:t>
            </a:r>
            <a:r>
              <a:rPr lang="ru-RU" b="1" dirty="0"/>
              <a:t>хранить объявления, но не определения переменных или функций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противном случае, использование этого файла в других (если только данные не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/>
              <a:t> 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/>
              <a:t>) приведет к ошибке компоновщика «повторные определения».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0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F0A-CFB1-4D6B-9E71-0543C2FD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Ошибка повторения включений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CFAD-E160-45E8-A999-96D9F011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example.h</a:t>
            </a: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#if !defined(EXAMPLE_H)</a:t>
            </a:r>
            <a:endParaRPr lang="ru-RU" sz="1800" dirty="0">
              <a:solidFill>
                <a:srgbClr val="804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#define EXAMPLE_H</a:t>
            </a:r>
            <a:endParaRPr lang="ru-RU" sz="1800" dirty="0">
              <a:solidFill>
                <a:srgbClr val="804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global_var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#endif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50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EE01-F2A2-4E82-8106-20E27BAE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Пространства имен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2F31-123E-4FD3-93A5-CB7BEAEC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Пространства имен предоставляют более гибкий подход к вопросу управления видимостью переменных и функций.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Пространство имен </a:t>
            </a:r>
            <a:r>
              <a:rPr lang="ru-RU" dirty="0"/>
              <a:t>— это некая именованная область файла.</a:t>
            </a:r>
          </a:p>
        </p:txBody>
      </p:sp>
    </p:spTree>
    <p:extLst>
      <p:ext uri="{BB962C8B-B14F-4D97-AF65-F5344CB8AC3E}">
        <p14:creationId xmlns:p14="http://schemas.microsoft.com/office/powerpoint/2010/main" val="3484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157-0BB9-40EA-803C-3A278058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5124" name="Picture 4" descr="devRant - A fun community for developers to connect over code, tech &amp; life  as a programmer">
            <a:extLst>
              <a:ext uri="{FF2B5EF4-FFF2-40B4-BE49-F238E27FC236}">
                <a16:creationId xmlns:a16="http://schemas.microsoft.com/office/drawing/2014/main" id="{50E320AE-FF3F-410F-B4AE-B03643604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8" y="1526694"/>
            <a:ext cx="6474264" cy="50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0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CE8-195B-4B5F-AA5D-EA1DD7EB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4287-F1F4-433D-8D22-6C3DE980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3.14159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3.14159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62.8318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2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DF97-EF99-42B2-94CC-4E932C4E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r>
              <a:rPr lang="en-US" dirty="0"/>
              <a:t>: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10B7-1E35-4B93-83CF-AF813135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3.14159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Not works!</a:t>
            </a:r>
          </a:p>
          <a:p>
            <a:pPr marL="0" indent="0">
              <a:buNone/>
            </a:pPr>
            <a:endParaRPr lang="en-US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Works!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794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0E4-EE43-4FCB-92CD-D7C75BD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Неоднократное определение пространств имен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7969-CD15-494F-8F3B-74E71568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3.14159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Other code ...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4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E384-011E-4663-8BE4-BF968B03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0C70-D60A-4B15-8A75-01002254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961"/>
            <a:ext cx="7886700" cy="5113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geo.h</a:t>
            </a: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3.14159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geo.cpp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geo.h</a:t>
            </a: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«</a:t>
            </a:r>
            <a:endParaRPr lang="ru-RU" sz="1800" dirty="0">
              <a:solidFill>
                <a:srgbClr val="804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radius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main.cpp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geo.h</a:t>
            </a: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«</a:t>
            </a:r>
            <a:endParaRPr lang="ru-RU" sz="1800" dirty="0">
              <a:solidFill>
                <a:srgbClr val="804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6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9B73-456E-4F06-AA1C-49795F98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Статические и 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7489-F91B-48E8-9482-C4FF87A4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Библиотека</a:t>
            </a:r>
            <a:r>
              <a:rPr lang="ru-RU" dirty="0"/>
              <a:t> — это фрагмент кода, который можно многократно использовать (переиспользовать) в разных программах.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Библиотека в C++ состоит из:</a:t>
            </a:r>
          </a:p>
          <a:p>
            <a:pPr algn="just"/>
            <a:r>
              <a:rPr lang="ru-RU" dirty="0"/>
              <a:t>Заголовочный файл, который объявляет функционал библиотеки.</a:t>
            </a:r>
          </a:p>
          <a:p>
            <a:pPr algn="just"/>
            <a:r>
              <a:rPr lang="ru-RU" dirty="0"/>
              <a:t>Предварительно скомпилированный бинарный файл, содержащий реализацию функционала библиотеки.</a:t>
            </a: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 algn="l">
              <a:buNone/>
            </a:pPr>
            <a:r>
              <a:rPr lang="ru-RU" dirty="0"/>
              <a:t>Есть 2 типа библиотек: </a:t>
            </a:r>
            <a:r>
              <a:rPr lang="ru-RU" b="1" dirty="0"/>
              <a:t>статические и динамические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05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50D0-D829-43C1-82E1-43EBEFD7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4FE-7C49-46D3-9EF7-73FA4791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Статическая библиотека</a:t>
            </a:r>
            <a:r>
              <a:rPr lang="ru-RU" dirty="0"/>
              <a:t> состоит из подпрограмм, которые непосредственно компилируются и линкуются с разрабатываемой программой.</a:t>
            </a:r>
          </a:p>
          <a:p>
            <a:pPr marL="0" indent="0" algn="just">
              <a:buNone/>
            </a:pPr>
            <a:r>
              <a:rPr lang="ru-RU" dirty="0"/>
              <a:t>При компиляции программы, которая использует статическую библиотеку, весь необходимый функционал статической библиотеки становится частью исполняемого файла.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Windows статические библиотеки имеют расширение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ru-RU" dirty="0"/>
              <a:t> (</a:t>
            </a:r>
            <a:r>
              <a:rPr lang="ru-RU" dirty="0" err="1"/>
              <a:t>library</a:t>
            </a:r>
            <a:r>
              <a:rPr lang="ru-RU" dirty="0"/>
              <a:t>), в </a:t>
            </a:r>
            <a:r>
              <a:rPr lang="ru-RU" dirty="0" err="1"/>
              <a:t>Linux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ru-RU" dirty="0"/>
              <a:t> (</a:t>
            </a:r>
            <a:r>
              <a:rPr lang="ru-RU" dirty="0" err="1"/>
              <a:t>archive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0D36-B044-4774-B5BC-267F56A7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A07A-A1B5-48AD-AEE5-17262C75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Преимущество:</a:t>
            </a:r>
          </a:p>
          <a:p>
            <a:pPr algn="just"/>
            <a:r>
              <a:rPr lang="ru-RU" dirty="0"/>
              <a:t>Всего лишь один (исполняемый) файл, чтобы пользователи могли запустить и использовать программу. Статические библиотеки становятся частью программы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b="1" dirty="0"/>
              <a:t>Недостатки:</a:t>
            </a:r>
          </a:p>
          <a:p>
            <a:pPr algn="just"/>
            <a:r>
              <a:rPr lang="ru-RU" dirty="0"/>
              <a:t>Копия библиотеки становится частью каждого исполняемого файла, что может привести к увеличению размера файла</a:t>
            </a:r>
          </a:p>
          <a:p>
            <a:pPr algn="just"/>
            <a:r>
              <a:rPr lang="ru-RU" dirty="0"/>
              <a:t>Для обновления статической библиотеки придется перекомпилировать каждый исполняемый файл, который её использует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0DE1-D64D-4E2D-B91C-75ADF102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Динамическая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C572-C385-4632-8A56-9462DB6E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Динамическая библиотека </a:t>
            </a:r>
            <a:r>
              <a:rPr lang="ru-RU" dirty="0"/>
              <a:t>состоит из подпрограмм, которые подгружаются в разрабатываемую программу во время её выполнения.</a:t>
            </a:r>
          </a:p>
          <a:p>
            <a:pPr marL="0" indent="0" algn="just">
              <a:buNone/>
            </a:pPr>
            <a:r>
              <a:rPr lang="ru-RU" dirty="0"/>
              <a:t>При компиляции программы, которая использует динамическую библиотеку, эта библиотека не становится частью исполняемого файла.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Windows динамические библиотеки имеют расширение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ru-RU" dirty="0"/>
              <a:t> (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), в </a:t>
            </a:r>
            <a:r>
              <a:rPr lang="ru-RU" dirty="0" err="1"/>
              <a:t>Linux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ru-RU" dirty="0"/>
              <a:t> (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72F-F39E-4569-B085-4812684B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Динамическая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FDC7-523D-49F9-BE03-8153A94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600" b="1" dirty="0"/>
              <a:t>Преимущества:</a:t>
            </a:r>
          </a:p>
          <a:p>
            <a:pPr algn="just"/>
            <a:r>
              <a:rPr lang="ru-RU" sz="2600" b="0" i="0" dirty="0">
                <a:solidFill>
                  <a:srgbClr val="000000"/>
                </a:solidFill>
                <a:effectLst/>
                <a:latin typeface="Open Sans"/>
              </a:rPr>
              <a:t>Разные программы могут совместно использовать одну копию динамической библиотеки, что значительно экономит используемое пространство</a:t>
            </a:r>
          </a:p>
          <a:p>
            <a:pPr algn="just"/>
            <a:r>
              <a:rPr lang="ru-RU" sz="2600" b="0" i="0" dirty="0">
                <a:solidFill>
                  <a:srgbClr val="000000"/>
                </a:solidFill>
                <a:effectLst/>
                <a:latin typeface="Open Sans"/>
              </a:rPr>
              <a:t>Можно обновить ​​до более новой версии без необходимости перекомпиляции всех исполняемых файлов, которые её используют.</a:t>
            </a:r>
          </a:p>
          <a:p>
            <a:pPr algn="just"/>
            <a:endParaRPr lang="ru-RU" sz="26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 algn="just">
              <a:buNone/>
            </a:pPr>
            <a:r>
              <a:rPr lang="ru-RU" sz="2600" b="1" dirty="0">
                <a:solidFill>
                  <a:srgbClr val="000000"/>
                </a:solidFill>
                <a:latin typeface="Open Sans"/>
              </a:rPr>
              <a:t>Недостаток:</a:t>
            </a:r>
          </a:p>
          <a:p>
            <a:pPr algn="just"/>
            <a:r>
              <a:rPr lang="ru-RU" sz="2600" dirty="0">
                <a:solidFill>
                  <a:srgbClr val="000000"/>
                </a:solidFill>
                <a:latin typeface="Open Sans"/>
              </a:rPr>
              <a:t>Механизм взаимодействия может быть непонятен для новичков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723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3FD4-E714-4D1D-BA56-C68D0CD9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библиотек</a:t>
            </a:r>
            <a:endParaRPr lang="en-US" dirty="0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14189AFF-0CB3-426E-8FC9-79B8AB01C3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4" y="1588881"/>
            <a:ext cx="8718211" cy="49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2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err="1"/>
              <a:t>Многофайловые</a:t>
            </a:r>
            <a:r>
              <a:rPr lang="ru-RU" sz="3600" dirty="0"/>
              <a:t>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Причины использования </a:t>
            </a:r>
            <a:r>
              <a:rPr lang="ru-RU" sz="3600" dirty="0" err="1"/>
              <a:t>многофайловых</a:t>
            </a:r>
            <a:r>
              <a:rPr lang="ru-RU" sz="3600" dirty="0"/>
              <a:t> программ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Взаимодействие между файлами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Примеры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Вопросы из теста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B8C-46BA-4B66-8EB1-3BF5D43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Библиотеки импорта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2246-FA8F-4D3D-9852-56B05A46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/>
              <a:t>Библиотека импорта </a:t>
            </a:r>
            <a:r>
              <a:rPr lang="ru-RU" dirty="0"/>
              <a:t>(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) – это библиотека, которая автоматизирует процесс подключения и использования динамической библиотеки.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В Windows это обычно делается через небольшую статическую библиотеку (.</a:t>
            </a:r>
            <a:r>
              <a:rPr lang="ru-RU" dirty="0" err="1"/>
              <a:t>lib</a:t>
            </a:r>
            <a:r>
              <a:rPr lang="ru-RU" dirty="0"/>
              <a:t>) с тем же именем, что и динамическая библиотека (.</a:t>
            </a:r>
            <a:r>
              <a:rPr lang="ru-RU" dirty="0" err="1"/>
              <a:t>dll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В </a:t>
            </a:r>
            <a:r>
              <a:rPr lang="ru-RU" dirty="0" err="1"/>
              <a:t>Linux</a:t>
            </a:r>
            <a:r>
              <a:rPr lang="ru-RU" dirty="0"/>
              <a:t> общий объектный файл (с расширением .</a:t>
            </a:r>
            <a:r>
              <a:rPr lang="ru-RU" dirty="0" err="1"/>
              <a:t>so</a:t>
            </a:r>
            <a:r>
              <a:rPr lang="ru-RU" dirty="0"/>
              <a:t>) дублируется сразу как динамическая библиотека и библиотека импорта.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A659-9F05-4149-84F1-F64C0E39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5F9-B0E7-4613-9656-5B0463EE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math.h</a:t>
            </a: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#if !defined(MATH_H)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#define MATH_H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round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#endif</a:t>
            </a:r>
          </a:p>
          <a:p>
            <a:pPr marL="0" indent="0">
              <a:buNone/>
            </a:pPr>
            <a:endParaRPr lang="en-US" sz="18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math.cpp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math.h</a:t>
            </a: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round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67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A659-9F05-4149-84F1-F64C0E39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5F9-B0E7-4613-9656-5B0463EE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math.h</a:t>
            </a: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en-US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the number to round: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round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70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031-1176-47F7-BC58-2ADB8488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запускаем как обычно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7153-5A9C-4782-AF3B-730EF61D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-c app.cpp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-c math.cpp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Enter the number to round: 11.11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11</a:t>
            </a:r>
          </a:p>
        </p:txBody>
      </p:sp>
    </p:spTree>
    <p:extLst>
      <p:ext uri="{BB962C8B-B14F-4D97-AF65-F5344CB8AC3E}">
        <p14:creationId xmlns:p14="http://schemas.microsoft.com/office/powerpoint/2010/main" val="1022430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B813-C7E4-409E-8664-496AE014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статическая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C3F-6FEA-4A73-8081-79A41DF6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Получаем файл библиотеки:</a:t>
            </a:r>
          </a:p>
          <a:p>
            <a:pPr marL="0" indent="0">
              <a:buNone/>
            </a:pP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ar cr libmath.a math.o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600" dirty="0"/>
          </a:p>
          <a:p>
            <a:r>
              <a:rPr lang="ru-RU" sz="2600" dirty="0"/>
              <a:t>Используем полученный файл библиотеки: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libmath.a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-L. 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600" dirty="0"/>
          </a:p>
          <a:p>
            <a:r>
              <a:rPr lang="ru-RU" sz="2600" dirty="0"/>
              <a:t>Проверяем: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5B39-F646-4F96-BE5A-484A3D9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динамическая библиотека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9F1E-3A2C-4F41-860D-E53F052D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33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Создаем файл динамической библиотеки: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-shared -o libmath.so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  <a:p>
            <a:r>
              <a:rPr lang="ru-RU" dirty="0"/>
              <a:t>Используем полученный файл библиотеки: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libmath.so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-L.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Проверяем: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error while loading shared libraries: libmath.so: cannot open shared object file: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366465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14BC-71BD-4E12-8467-C80F840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чем проблема?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7DE8-500C-4D32-A018-E44C42F6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Пользователь должен подсказать операционной системе, где искать необходимые библиотеки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libmath.so</a:t>
            </a:r>
            <a:r>
              <a:rPr lang="en-US" dirty="0"/>
              <a:t>).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В случае с </a:t>
            </a:r>
            <a:r>
              <a:rPr lang="en-US" dirty="0"/>
              <a:t>Linux: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Добавить путь к библиотеке к переменной окружения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 Использовать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rpath</a:t>
            </a:r>
            <a:r>
              <a:rPr lang="ru-RU" dirty="0"/>
              <a:t>, чтобы указать путь к динамической библиотеке при сборке исполняемого файла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1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E289-0D3A-4999-A520-E52F37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Исправленный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80BE-7B4C-4611-938A-978F3D59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LD_LIBRARY_PATH = $LD_LIBRARY_PATH:/c/dev/OAIP/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static_example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Или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-L.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,/c/dev/OAIP/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static_example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11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Глобальная переменная определена в файле A. Чтобы получить доступ к ней из файла B, необходимо:</a:t>
            </a:r>
          </a:p>
          <a:p>
            <a:pPr algn="just"/>
            <a:r>
              <a:rPr lang="ru-RU" dirty="0"/>
              <a:t>Определить ее в файле B, используя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Определить ее в файле B, используя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Расслабиться;</a:t>
            </a:r>
          </a:p>
          <a:p>
            <a:pPr algn="just"/>
            <a:r>
              <a:rPr lang="ru-RU" dirty="0"/>
              <a:t>Должно быть константой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Объявить ее в файле B, используя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72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Создать библиотеку для нахождения параметров треугольников (тип треугольника, площадь, периметр и т.п.).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dirty="0"/>
              <a:t>Использовать заголовочные файлы и пространства имен.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B098-D7B9-472B-8A6F-59263ED0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Причины использования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97AD-6F47-4064-9E64-71D778CD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Разделение кодовой базы</a:t>
            </a:r>
          </a:p>
          <a:p>
            <a:r>
              <a:rPr lang="ru-RU" dirty="0"/>
              <a:t>Разделение работы над проектом на несколько разработчиков</a:t>
            </a:r>
          </a:p>
          <a:p>
            <a:r>
              <a:rPr lang="ru-RU" dirty="0"/>
              <a:t>Удобство организации архитектуры программы</a:t>
            </a:r>
          </a:p>
          <a:p>
            <a:r>
              <a:rPr lang="ru-RU" dirty="0"/>
              <a:t>Сокращение кодовой базы</a:t>
            </a:r>
          </a:p>
          <a:p>
            <a:r>
              <a:rPr lang="ru-RU" dirty="0"/>
              <a:t>Упрощение внесения правок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69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e best c++ memes :) Memedroid">
            <a:extLst>
              <a:ext uri="{FF2B5EF4-FFF2-40B4-BE49-F238E27FC236}">
                <a16:creationId xmlns:a16="http://schemas.microsoft.com/office/drawing/2014/main" id="{939E52D9-4AB8-4BD1-9773-DBADF9949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1" y="551653"/>
            <a:ext cx="8135177" cy="575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52E1-1E03-4B7A-91AE-2177756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Взаимодействие между файлами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98F7-2FD0-4AE8-BAA4-B2EAD3D7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Взаимодействие между скомпилированными по отдельности, но скомпонованными вместе исходными файлами (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Взаимодействие с заголовочными файлами</a:t>
            </a:r>
            <a:r>
              <a:rPr lang="en-US" dirty="0"/>
              <a:t> (.h)</a:t>
            </a:r>
          </a:p>
        </p:txBody>
      </p:sp>
    </p:spTree>
    <p:extLst>
      <p:ext uri="{BB962C8B-B14F-4D97-AF65-F5344CB8AC3E}">
        <p14:creationId xmlns:p14="http://schemas.microsoft.com/office/powerpoint/2010/main" val="23957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0F6-B540-43C4-98A9-96FE9938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Взаимодействие исходных файлов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18E2-4F80-46A2-A2DD-CF0C4C62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Три основных элемента исходных файлов:</a:t>
            </a:r>
          </a:p>
          <a:p>
            <a:pPr algn="just"/>
            <a:r>
              <a:rPr lang="ru-RU" dirty="0"/>
              <a:t>Переменные</a:t>
            </a:r>
          </a:p>
          <a:p>
            <a:pPr algn="just"/>
            <a:r>
              <a:rPr lang="ru-RU" dirty="0"/>
              <a:t>Функции</a:t>
            </a:r>
          </a:p>
          <a:p>
            <a:pPr algn="just"/>
            <a:r>
              <a:rPr lang="ru-RU" dirty="0"/>
              <a:t>Классы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Для каждого типа элементов есть свои правила </a:t>
            </a:r>
            <a:r>
              <a:rPr lang="ru-RU" dirty="0" err="1"/>
              <a:t>межфайлового</a:t>
            </a:r>
            <a:r>
              <a:rPr lang="ru-RU" dirty="0"/>
              <a:t> взаимодействия.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75B6-B173-4D97-9023-2CCAAFE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Межфайловые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439A-8F43-45A5-BA50-878CD2D1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Объявление переменной – декларация её типа и имени.</a:t>
            </a:r>
          </a:p>
          <a:p>
            <a:pPr marL="0" indent="0" algn="just">
              <a:buNone/>
            </a:pPr>
            <a:r>
              <a:rPr lang="ru-RU" dirty="0"/>
              <a:t>Переменная определяется, когда происходит резервация места под не в памяти.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sv-SE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some_var</a:t>
            </a:r>
            <a:r>
              <a:rPr lang="sv-SE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sv-SE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sv-SE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some_var</a:t>
            </a:r>
            <a:r>
              <a:rPr lang="sv-SE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sz="360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EC6-190E-40D8-86B3-C5B3F4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Межфайловые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BDB4-AD93-48C6-B951-791545C6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A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global</a:t>
            </a:r>
            <a:r>
              <a:rPr lang="ru-RU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B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lobal_var 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Error!</a:t>
            </a:r>
            <a:endParaRPr lang="nn-NO" sz="3600" dirty="0">
              <a:effectLst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609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EC6-190E-40D8-86B3-C5B3F41C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Межфайловые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BDB4-AD93-48C6-B951-791545C6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35" y="1825625"/>
            <a:ext cx="8468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A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global_var</a:t>
            </a:r>
            <a:r>
              <a:rPr lang="sv-SE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v-SE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File B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global_var</a:t>
            </a:r>
            <a:r>
              <a:rPr lang="sv-SE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sv-SE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Declaration in File B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global_var </a:t>
            </a:r>
            <a:r>
              <a:rPr lang="sv-SE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v-SE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v-S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Good!</a:t>
            </a:r>
          </a:p>
          <a:p>
            <a:pPr marL="0" indent="0">
              <a:buNone/>
            </a:pPr>
            <a:endParaRPr lang="sv-SE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But:</a:t>
            </a:r>
            <a:endParaRPr lang="sv-SE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extern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global_var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extern will be ignored!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sv-SE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11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12186</TotalTime>
  <Words>1794</Words>
  <Application>Microsoft Office PowerPoint</Application>
  <PresentationFormat>On-screen Show (4:3)</PresentationFormat>
  <Paragraphs>308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(Headings)</vt:lpstr>
      <vt:lpstr>Calibri Light</vt:lpstr>
      <vt:lpstr>Courier New</vt:lpstr>
      <vt:lpstr>Open Sans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Причины использования</vt:lpstr>
      <vt:lpstr>Взаимодействие между файлами</vt:lpstr>
      <vt:lpstr>Взаимодействие исходных файлов</vt:lpstr>
      <vt:lpstr>Межфайловые переменные</vt:lpstr>
      <vt:lpstr>Межфайловые переменные</vt:lpstr>
      <vt:lpstr>Межфайловые переменные</vt:lpstr>
      <vt:lpstr>Статические переменные</vt:lpstr>
      <vt:lpstr>Совет</vt:lpstr>
      <vt:lpstr>Константы</vt:lpstr>
      <vt:lpstr>Межфайловые функции</vt:lpstr>
      <vt:lpstr>Пример</vt:lpstr>
      <vt:lpstr>Заголовочные файлы</vt:lpstr>
      <vt:lpstr>Заголовочные файлы</vt:lpstr>
      <vt:lpstr>Заголовочные файлы</vt:lpstr>
      <vt:lpstr>Ошибка повторения включений</vt:lpstr>
      <vt:lpstr>Пространства имен</vt:lpstr>
      <vt:lpstr>Пример</vt:lpstr>
      <vt:lpstr>Пример: using</vt:lpstr>
      <vt:lpstr>Неоднократное определение пространств имен</vt:lpstr>
      <vt:lpstr>Пример</vt:lpstr>
      <vt:lpstr>Статические и динамические библиотеки</vt:lpstr>
      <vt:lpstr>Статическая библиотека</vt:lpstr>
      <vt:lpstr>Статическая библиотека</vt:lpstr>
      <vt:lpstr>Динамическая библиотека</vt:lpstr>
      <vt:lpstr>Динамическая библиотека</vt:lpstr>
      <vt:lpstr>Использование библиотек</vt:lpstr>
      <vt:lpstr>Библиотеки импорта</vt:lpstr>
      <vt:lpstr>Пример</vt:lpstr>
      <vt:lpstr>Пример</vt:lpstr>
      <vt:lpstr>Пример: запускаем как обычно</vt:lpstr>
      <vt:lpstr>Пример: статическая библиотека</vt:lpstr>
      <vt:lpstr>Пример: динамическая библиотека</vt:lpstr>
      <vt:lpstr>В чем проблема?</vt:lpstr>
      <vt:lpstr>Исправленный пример</vt:lpstr>
      <vt:lpstr>Пример вопроса на экзамене</vt:lpstr>
      <vt:lpstr>Пример задачи на экзамене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2021-11-03T04:42:52Z</dcterms:modified>
</cp:coreProperties>
</file>