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6" r:id="rId2"/>
    <p:sldId id="611" r:id="rId3"/>
    <p:sldId id="260" r:id="rId4"/>
    <p:sldId id="679" r:id="rId5"/>
    <p:sldId id="680" r:id="rId6"/>
    <p:sldId id="681" r:id="rId7"/>
    <p:sldId id="682" r:id="rId8"/>
    <p:sldId id="683" r:id="rId9"/>
    <p:sldId id="714" r:id="rId10"/>
    <p:sldId id="282" r:id="rId11"/>
    <p:sldId id="684" r:id="rId12"/>
    <p:sldId id="264" r:id="rId13"/>
    <p:sldId id="715" r:id="rId14"/>
    <p:sldId id="266" r:id="rId15"/>
    <p:sldId id="716" r:id="rId16"/>
    <p:sldId id="717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718" r:id="rId26"/>
    <p:sldId id="694" r:id="rId27"/>
    <p:sldId id="695" r:id="rId28"/>
    <p:sldId id="696" r:id="rId29"/>
    <p:sldId id="697" r:id="rId30"/>
    <p:sldId id="698" r:id="rId31"/>
    <p:sldId id="699" r:id="rId32"/>
    <p:sldId id="719" r:id="rId33"/>
    <p:sldId id="576" r:id="rId34"/>
    <p:sldId id="678" r:id="rId35"/>
    <p:sldId id="700" r:id="rId36"/>
    <p:sldId id="43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CB46F-DAE6-419B-A105-377DD48D22AD}" v="4" dt="2021-12-08T04:53:27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7" autoAdjust="0"/>
    <p:restoredTop sz="86671" autoAdjust="0"/>
  </p:normalViewPr>
  <p:slideViewPr>
    <p:cSldViewPr snapToGrid="0">
      <p:cViewPr varScale="1">
        <p:scale>
          <a:sx n="72" d="100"/>
          <a:sy n="72" d="100"/>
        </p:scale>
        <p:origin x="1829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4D669806-247E-4A53-91C6-3B264ACF27EA}"/>
    <pc:docChg chg="undo custSel addSld delSld modSld sldOrd">
      <pc:chgData name="Alexander Pashuk" userId="7f413f452a2dee94" providerId="LiveId" clId="{4D669806-247E-4A53-91C6-3B264ACF27EA}" dt="2020-12-06T18:14:41.537" v="3414" actId="1076"/>
      <pc:docMkLst>
        <pc:docMk/>
      </pc:docMkLst>
      <pc:sldChg chg="addSp delSp modSp mod">
        <pc:chgData name="Alexander Pashuk" userId="7f413f452a2dee94" providerId="LiveId" clId="{4D669806-247E-4A53-91C6-3B264ACF27EA}" dt="2020-12-05T13:03:55.092" v="611" actId="1076"/>
        <pc:sldMkLst>
          <pc:docMk/>
          <pc:sldMk cId="2170472667" sldId="436"/>
        </pc:sldMkLst>
        <pc:spChg chg="del mod">
          <ac:chgData name="Alexander Pashuk" userId="7f413f452a2dee94" providerId="LiveId" clId="{4D669806-247E-4A53-91C6-3B264ACF27EA}" dt="2020-12-05T13:03:46.465" v="607"/>
          <ac:spMkLst>
            <pc:docMk/>
            <pc:sldMk cId="2170472667" sldId="436"/>
            <ac:spMk id="3" creationId="{D137A599-F7B4-4191-B294-F8B99D2D7269}"/>
          </ac:spMkLst>
        </pc:spChg>
        <pc:picChg chg="add mod">
          <ac:chgData name="Alexander Pashuk" userId="7f413f452a2dee94" providerId="LiveId" clId="{4D669806-247E-4A53-91C6-3B264ACF27EA}" dt="2020-12-05T13:03:55.092" v="611" actId="1076"/>
          <ac:picMkLst>
            <pc:docMk/>
            <pc:sldMk cId="2170472667" sldId="436"/>
            <ac:picMk id="4" creationId="{DE182055-2389-4D16-A1B8-357F5866BD12}"/>
          </ac:picMkLst>
        </pc:picChg>
      </pc:sldChg>
      <pc:sldChg chg="modSp mod">
        <pc:chgData name="Alexander Pashuk" userId="7f413f452a2dee94" providerId="LiveId" clId="{4D669806-247E-4A53-91C6-3B264ACF27EA}" dt="2020-12-05T13:06:57.283" v="850" actId="20577"/>
        <pc:sldMkLst>
          <pc:docMk/>
          <pc:sldMk cId="4057728260" sldId="576"/>
        </pc:sldMkLst>
        <pc:spChg chg="mod">
          <ac:chgData name="Alexander Pashuk" userId="7f413f452a2dee94" providerId="LiveId" clId="{4D669806-247E-4A53-91C6-3B264ACF27EA}" dt="2020-12-05T13:06:57.283" v="850" actId="20577"/>
          <ac:spMkLst>
            <pc:docMk/>
            <pc:sldMk cId="4057728260" sldId="576"/>
            <ac:spMk id="4" creationId="{2E6AEDD6-9D3F-4CCC-B181-A8A88F2CD1A3}"/>
          </ac:spMkLst>
        </pc:spChg>
      </pc:sldChg>
      <pc:sldChg chg="del">
        <pc:chgData name="Alexander Pashuk" userId="7f413f452a2dee94" providerId="LiveId" clId="{4D669806-247E-4A53-91C6-3B264ACF27EA}" dt="2020-12-06T09:19:02.074" v="3132" actId="47"/>
        <pc:sldMkLst>
          <pc:docMk/>
          <pc:sldMk cId="2988519505" sldId="624"/>
        </pc:sldMkLst>
      </pc:sldChg>
      <pc:sldChg chg="modSp mod">
        <pc:chgData name="Alexander Pashuk" userId="7f413f452a2dee94" providerId="LiveId" clId="{4D669806-247E-4A53-91C6-3B264ACF27EA}" dt="2020-12-05T12:09:01.767" v="12" actId="14100"/>
        <pc:sldMkLst>
          <pc:docMk/>
          <pc:sldMk cId="1814252655" sldId="632"/>
        </pc:sldMkLst>
        <pc:spChg chg="mod">
          <ac:chgData name="Alexander Pashuk" userId="7f413f452a2dee94" providerId="LiveId" clId="{4D669806-247E-4A53-91C6-3B264ACF27EA}" dt="2020-12-05T12:08:58.764" v="10" actId="27636"/>
          <ac:spMkLst>
            <pc:docMk/>
            <pc:sldMk cId="1814252655" sldId="632"/>
            <ac:spMk id="5" creationId="{F1742A4B-78B6-4FAD-ABC1-3A591EF72276}"/>
          </ac:spMkLst>
        </pc:spChg>
        <pc:spChg chg="mod">
          <ac:chgData name="Alexander Pashuk" userId="7f413f452a2dee94" providerId="LiveId" clId="{4D669806-247E-4A53-91C6-3B264ACF27EA}" dt="2020-12-05T12:09:01.767" v="12" actId="14100"/>
          <ac:spMkLst>
            <pc:docMk/>
            <pc:sldMk cId="1814252655" sldId="632"/>
            <ac:spMk id="6" creationId="{4728BE19-97F6-4781-9ED2-FF650FCA93C3}"/>
          </ac:spMkLst>
        </pc:spChg>
      </pc:sldChg>
      <pc:sldChg chg="modSp">
        <pc:chgData name="Alexander Pashuk" userId="7f413f452a2dee94" providerId="LiveId" clId="{4D669806-247E-4A53-91C6-3B264ACF27EA}" dt="2020-12-05T12:11:00.793" v="23" actId="20577"/>
        <pc:sldMkLst>
          <pc:docMk/>
          <pc:sldMk cId="2046031869" sldId="633"/>
        </pc:sldMkLst>
        <pc:spChg chg="mod">
          <ac:chgData name="Alexander Pashuk" userId="7f413f452a2dee94" providerId="LiveId" clId="{4D669806-247E-4A53-91C6-3B264ACF27EA}" dt="2020-12-05T12:11:00.793" v="23" actId="20577"/>
          <ac:spMkLst>
            <pc:docMk/>
            <pc:sldMk cId="2046031869" sldId="633"/>
            <ac:spMk id="3" creationId="{37AB674D-4BF7-437F-9B3D-28943D3F3CB6}"/>
          </ac:spMkLst>
        </pc:spChg>
      </pc:sldChg>
      <pc:sldChg chg="modSp mod">
        <pc:chgData name="Alexander Pashuk" userId="7f413f452a2dee94" providerId="LiveId" clId="{4D669806-247E-4A53-91C6-3B264ACF27EA}" dt="2020-12-05T12:17:26.817" v="50" actId="27636"/>
        <pc:sldMkLst>
          <pc:docMk/>
          <pc:sldMk cId="2768948016" sldId="650"/>
        </pc:sldMkLst>
        <pc:spChg chg="mod">
          <ac:chgData name="Alexander Pashuk" userId="7f413f452a2dee94" providerId="LiveId" clId="{4D669806-247E-4A53-91C6-3B264ACF27EA}" dt="2020-12-05T12:16:28.819" v="29" actId="122"/>
          <ac:spMkLst>
            <pc:docMk/>
            <pc:sldMk cId="2768948016" sldId="650"/>
            <ac:spMk id="2" creationId="{36A1EB25-164A-4208-BEC1-C25DECF1F462}"/>
          </ac:spMkLst>
        </pc:spChg>
        <pc:spChg chg="mod">
          <ac:chgData name="Alexander Pashuk" userId="7f413f452a2dee94" providerId="LiveId" clId="{4D669806-247E-4A53-91C6-3B264ACF27EA}" dt="2020-12-05T12:17:26.817" v="50" actId="27636"/>
          <ac:spMkLst>
            <pc:docMk/>
            <pc:sldMk cId="2768948016" sldId="650"/>
            <ac:spMk id="3" creationId="{81B22994-3658-4BC3-9DEB-98910292CECE}"/>
          </ac:spMkLst>
        </pc:spChg>
      </pc:sldChg>
      <pc:sldChg chg="addSp delSp modSp new mod">
        <pc:chgData name="Alexander Pashuk" userId="7f413f452a2dee94" providerId="LiveId" clId="{4D669806-247E-4A53-91C6-3B264ACF27EA}" dt="2020-12-05T12:32:42.446" v="76" actId="1076"/>
        <pc:sldMkLst>
          <pc:docMk/>
          <pc:sldMk cId="3428001715" sldId="652"/>
        </pc:sldMkLst>
        <pc:spChg chg="mod">
          <ac:chgData name="Alexander Pashuk" userId="7f413f452a2dee94" providerId="LiveId" clId="{4D669806-247E-4A53-91C6-3B264ACF27EA}" dt="2020-12-05T12:25:20.708" v="65" actId="122"/>
          <ac:spMkLst>
            <pc:docMk/>
            <pc:sldMk cId="3428001715" sldId="652"/>
            <ac:spMk id="2" creationId="{E88F8667-F5DC-4BE8-B35C-9BB31D2A9B16}"/>
          </ac:spMkLst>
        </pc:spChg>
        <pc:spChg chg="del mod">
          <ac:chgData name="Alexander Pashuk" userId="7f413f452a2dee94" providerId="LiveId" clId="{4D669806-247E-4A53-91C6-3B264ACF27EA}" dt="2020-12-05T12:25:21.957" v="66"/>
          <ac:spMkLst>
            <pc:docMk/>
            <pc:sldMk cId="3428001715" sldId="652"/>
            <ac:spMk id="3" creationId="{F6C77D5C-7D0C-4598-BA5C-7658C448DE30}"/>
          </ac:spMkLst>
        </pc:spChg>
        <pc:spChg chg="add del mod">
          <ac:chgData name="Alexander Pashuk" userId="7f413f452a2dee94" providerId="LiveId" clId="{4D669806-247E-4A53-91C6-3B264ACF27EA}" dt="2020-12-05T12:32:35.299" v="73"/>
          <ac:spMkLst>
            <pc:docMk/>
            <pc:sldMk cId="3428001715" sldId="652"/>
            <ac:spMk id="4" creationId="{FB12FF94-7147-4881-9D35-EB2F4E26F736}"/>
          </ac:spMkLst>
        </pc:spChg>
        <pc:picChg chg="add del mod">
          <ac:chgData name="Alexander Pashuk" userId="7f413f452a2dee94" providerId="LiveId" clId="{4D669806-247E-4A53-91C6-3B264ACF27EA}" dt="2020-12-05T12:32:34.059" v="71" actId="478"/>
          <ac:picMkLst>
            <pc:docMk/>
            <pc:sldMk cId="3428001715" sldId="652"/>
            <ac:picMk id="1026" creationId="{3330DFA1-29CA-4A97-90F9-D5890C0B2CC0}"/>
          </ac:picMkLst>
        </pc:picChg>
        <pc:picChg chg="add mod">
          <ac:chgData name="Alexander Pashuk" userId="7f413f452a2dee94" providerId="LiveId" clId="{4D669806-247E-4A53-91C6-3B264ACF27EA}" dt="2020-12-05T12:32:42.446" v="76" actId="1076"/>
          <ac:picMkLst>
            <pc:docMk/>
            <pc:sldMk cId="3428001715" sldId="652"/>
            <ac:picMk id="1028" creationId="{6B9121C4-AFCE-4472-95BB-BFCC8777EC7F}"/>
          </ac:picMkLst>
        </pc:picChg>
      </pc:sldChg>
      <pc:sldChg chg="modSp new mod">
        <pc:chgData name="Alexander Pashuk" userId="7f413f452a2dee94" providerId="LiveId" clId="{4D669806-247E-4A53-91C6-3B264ACF27EA}" dt="2020-12-05T12:35:04.987" v="218" actId="14100"/>
        <pc:sldMkLst>
          <pc:docMk/>
          <pc:sldMk cId="1759371298" sldId="653"/>
        </pc:sldMkLst>
        <pc:spChg chg="mod">
          <ac:chgData name="Alexander Pashuk" userId="7f413f452a2dee94" providerId="LiveId" clId="{4D669806-247E-4A53-91C6-3B264ACF27EA}" dt="2020-12-05T12:32:58.988" v="111" actId="122"/>
          <ac:spMkLst>
            <pc:docMk/>
            <pc:sldMk cId="1759371298" sldId="653"/>
            <ac:spMk id="2" creationId="{0BD2B649-956D-4FF5-80E9-EEEE97A0A5B9}"/>
          </ac:spMkLst>
        </pc:spChg>
        <pc:spChg chg="mod">
          <ac:chgData name="Alexander Pashuk" userId="7f413f452a2dee94" providerId="LiveId" clId="{4D669806-247E-4A53-91C6-3B264ACF27EA}" dt="2020-12-05T12:35:04.987" v="218" actId="14100"/>
          <ac:spMkLst>
            <pc:docMk/>
            <pc:sldMk cId="1759371298" sldId="653"/>
            <ac:spMk id="3" creationId="{A1D606A5-33E6-4680-A12D-C26FE7587A28}"/>
          </ac:spMkLst>
        </pc:spChg>
      </pc:sldChg>
      <pc:sldChg chg="addSp delSp modSp new mod">
        <pc:chgData name="Alexander Pashuk" userId="7f413f452a2dee94" providerId="LiveId" clId="{4D669806-247E-4A53-91C6-3B264ACF27EA}" dt="2020-12-06T18:14:41.537" v="3414" actId="1076"/>
        <pc:sldMkLst>
          <pc:docMk/>
          <pc:sldMk cId="2378727643" sldId="654"/>
        </pc:sldMkLst>
        <pc:spChg chg="mod">
          <ac:chgData name="Alexander Pashuk" userId="7f413f452a2dee94" providerId="LiveId" clId="{4D669806-247E-4A53-91C6-3B264ACF27EA}" dt="2020-12-05T13:00:06.020" v="455" actId="20577"/>
          <ac:spMkLst>
            <pc:docMk/>
            <pc:sldMk cId="2378727643" sldId="654"/>
            <ac:spMk id="2" creationId="{FDCB8EEA-0EC5-45AF-9528-E871D1A38AD6}"/>
          </ac:spMkLst>
        </pc:spChg>
        <pc:spChg chg="del mod">
          <ac:chgData name="Alexander Pashuk" userId="7f413f452a2dee94" providerId="LiveId" clId="{4D669806-247E-4A53-91C6-3B264ACF27EA}" dt="2020-12-05T12:58:33.819" v="320"/>
          <ac:spMkLst>
            <pc:docMk/>
            <pc:sldMk cId="2378727643" sldId="654"/>
            <ac:spMk id="3" creationId="{1D7542B9-EE4C-483F-BE98-3A3F48DE0AD1}"/>
          </ac:spMkLst>
        </pc:spChg>
        <pc:spChg chg="add del mod">
          <ac:chgData name="Alexander Pashuk" userId="7f413f452a2dee94" providerId="LiveId" clId="{4D669806-247E-4A53-91C6-3B264ACF27EA}" dt="2020-12-06T18:14:35.244" v="3412"/>
          <ac:spMkLst>
            <pc:docMk/>
            <pc:sldMk cId="2378727643" sldId="654"/>
            <ac:spMk id="3" creationId="{464BAF3D-FD1B-4290-B2CB-79B4997851E4}"/>
          </ac:spMkLst>
        </pc:spChg>
        <pc:picChg chg="add mod">
          <ac:chgData name="Alexander Pashuk" userId="7f413f452a2dee94" providerId="LiveId" clId="{4D669806-247E-4A53-91C6-3B264ACF27EA}" dt="2020-12-06T18:14:41.537" v="3414" actId="1076"/>
          <ac:picMkLst>
            <pc:docMk/>
            <pc:sldMk cId="2378727643" sldId="654"/>
            <ac:picMk id="1026" creationId="{C1E16359-EB58-45DA-B0C9-8EABCF69D3DC}"/>
          </ac:picMkLst>
        </pc:picChg>
        <pc:picChg chg="add del mod">
          <ac:chgData name="Alexander Pashuk" userId="7f413f452a2dee94" providerId="LiveId" clId="{4D669806-247E-4A53-91C6-3B264ACF27EA}" dt="2020-12-06T18:14:33.965" v="3410" actId="478"/>
          <ac:picMkLst>
            <pc:docMk/>
            <pc:sldMk cId="2378727643" sldId="654"/>
            <ac:picMk id="2050" creationId="{28D83810-64D9-4C5D-9FFA-D4DB9233C694}"/>
          </ac:picMkLst>
        </pc:picChg>
      </pc:sldChg>
      <pc:sldChg chg="modSp new mod ord">
        <pc:chgData name="Alexander Pashuk" userId="7f413f452a2dee94" providerId="LiveId" clId="{4D669806-247E-4A53-91C6-3B264ACF27EA}" dt="2020-12-05T12:41:56.045" v="318"/>
        <pc:sldMkLst>
          <pc:docMk/>
          <pc:sldMk cId="2977120009" sldId="655"/>
        </pc:sldMkLst>
        <pc:spChg chg="mod">
          <ac:chgData name="Alexander Pashuk" userId="7f413f452a2dee94" providerId="LiveId" clId="{4D669806-247E-4A53-91C6-3B264ACF27EA}" dt="2020-12-05T12:41:53.967" v="316"/>
          <ac:spMkLst>
            <pc:docMk/>
            <pc:sldMk cId="2977120009" sldId="655"/>
            <ac:spMk id="2" creationId="{DB9D2955-3089-4CDF-9F2A-46F7B81A69A4}"/>
          </ac:spMkLst>
        </pc:spChg>
        <pc:spChg chg="mod">
          <ac:chgData name="Alexander Pashuk" userId="7f413f452a2dee94" providerId="LiveId" clId="{4D669806-247E-4A53-91C6-3B264ACF27EA}" dt="2020-12-05T12:41:27.174" v="315" actId="20577"/>
          <ac:spMkLst>
            <pc:docMk/>
            <pc:sldMk cId="2977120009" sldId="655"/>
            <ac:spMk id="3" creationId="{AB8A4FFF-B1A1-4FC6-89D6-FBA07655EA39}"/>
          </ac:spMkLst>
        </pc:spChg>
      </pc:sldChg>
      <pc:sldChg chg="modSp new mod">
        <pc:chgData name="Alexander Pashuk" userId="7f413f452a2dee94" providerId="LiveId" clId="{4D669806-247E-4A53-91C6-3B264ACF27EA}" dt="2020-12-05T13:01:29.591" v="584" actId="27636"/>
        <pc:sldMkLst>
          <pc:docMk/>
          <pc:sldMk cId="3774608422" sldId="656"/>
        </pc:sldMkLst>
        <pc:spChg chg="mod">
          <ac:chgData name="Alexander Pashuk" userId="7f413f452a2dee94" providerId="LiveId" clId="{4D669806-247E-4A53-91C6-3B264ACF27EA}" dt="2020-12-05T13:00:08.709" v="457" actId="122"/>
          <ac:spMkLst>
            <pc:docMk/>
            <pc:sldMk cId="3774608422" sldId="656"/>
            <ac:spMk id="2" creationId="{B6282B27-72D7-408E-BDB2-1610CAF075C7}"/>
          </ac:spMkLst>
        </pc:spChg>
        <pc:spChg chg="mod">
          <ac:chgData name="Alexander Pashuk" userId="7f413f452a2dee94" providerId="LiveId" clId="{4D669806-247E-4A53-91C6-3B264ACF27EA}" dt="2020-12-05T13:01:29.591" v="584" actId="27636"/>
          <ac:spMkLst>
            <pc:docMk/>
            <pc:sldMk cId="3774608422" sldId="656"/>
            <ac:spMk id="3" creationId="{4FEBCC01-17CC-498D-BFF2-95B70CCA58E9}"/>
          </ac:spMkLst>
        </pc:spChg>
      </pc:sldChg>
      <pc:sldChg chg="modSp add mod">
        <pc:chgData name="Alexander Pashuk" userId="7f413f452a2dee94" providerId="LiveId" clId="{4D669806-247E-4A53-91C6-3B264ACF27EA}" dt="2020-12-05T12:39:47.914" v="261" actId="20577"/>
        <pc:sldMkLst>
          <pc:docMk/>
          <pc:sldMk cId="2112533583" sldId="657"/>
        </pc:sldMkLst>
        <pc:spChg chg="mod">
          <ac:chgData name="Alexander Pashuk" userId="7f413f452a2dee94" providerId="LiveId" clId="{4D669806-247E-4A53-91C6-3B264ACF27EA}" dt="2020-12-05T12:39:20.188" v="220"/>
          <ac:spMkLst>
            <pc:docMk/>
            <pc:sldMk cId="2112533583" sldId="657"/>
            <ac:spMk id="2" creationId="{1036AB34-8311-4EA8-B7B4-8D6E60EE5885}"/>
          </ac:spMkLst>
        </pc:spChg>
        <pc:spChg chg="mod">
          <ac:chgData name="Alexander Pashuk" userId="7f413f452a2dee94" providerId="LiveId" clId="{4D669806-247E-4A53-91C6-3B264ACF27EA}" dt="2020-12-05T12:39:47.914" v="261" actId="20577"/>
          <ac:spMkLst>
            <pc:docMk/>
            <pc:sldMk cId="2112533583" sldId="657"/>
            <ac:spMk id="3" creationId="{37AB674D-4BF7-437F-9B3D-28943D3F3CB6}"/>
          </ac:spMkLst>
        </pc:spChg>
      </pc:sldChg>
      <pc:sldChg chg="addSp delSp modSp add mod ord">
        <pc:chgData name="Alexander Pashuk" userId="7f413f452a2dee94" providerId="LiveId" clId="{4D669806-247E-4A53-91C6-3B264ACF27EA}" dt="2020-12-05T12:59:55.285" v="438" actId="6549"/>
        <pc:sldMkLst>
          <pc:docMk/>
          <pc:sldMk cId="1481687235" sldId="658"/>
        </pc:sldMkLst>
        <pc:spChg chg="add mod">
          <ac:chgData name="Alexander Pashuk" userId="7f413f452a2dee94" providerId="LiveId" clId="{4D669806-247E-4A53-91C6-3B264ACF27EA}" dt="2020-12-05T12:59:55.285" v="438" actId="6549"/>
          <ac:spMkLst>
            <pc:docMk/>
            <pc:sldMk cId="1481687235" sldId="658"/>
            <ac:spMk id="3" creationId="{21027FF7-6BA4-4D56-A3CF-B3FEFB749B8D}"/>
          </ac:spMkLst>
        </pc:spChg>
        <pc:picChg chg="del">
          <ac:chgData name="Alexander Pashuk" userId="7f413f452a2dee94" providerId="LiveId" clId="{4D669806-247E-4A53-91C6-3B264ACF27EA}" dt="2020-12-05T12:59:02.366" v="330" actId="478"/>
          <ac:picMkLst>
            <pc:docMk/>
            <pc:sldMk cId="1481687235" sldId="658"/>
            <ac:picMk id="2050" creationId="{28D83810-64D9-4C5D-9FFA-D4DB9233C694}"/>
          </ac:picMkLst>
        </pc:picChg>
      </pc:sldChg>
      <pc:sldChg chg="addSp delSp modSp new mod">
        <pc:chgData name="Alexander Pashuk" userId="7f413f452a2dee94" providerId="LiveId" clId="{4D669806-247E-4A53-91C6-3B264ACF27EA}" dt="2020-12-05T13:19:11.138" v="887" actId="14100"/>
        <pc:sldMkLst>
          <pc:docMk/>
          <pc:sldMk cId="3215774551" sldId="659"/>
        </pc:sldMkLst>
        <pc:spChg chg="mod">
          <ac:chgData name="Alexander Pashuk" userId="7f413f452a2dee94" providerId="LiveId" clId="{4D669806-247E-4A53-91C6-3B264ACF27EA}" dt="2020-12-05T13:18:52.621" v="877" actId="122"/>
          <ac:spMkLst>
            <pc:docMk/>
            <pc:sldMk cId="3215774551" sldId="659"/>
            <ac:spMk id="2" creationId="{8E8B793F-B4D7-4A14-8AAE-7F5CB78ABA99}"/>
          </ac:spMkLst>
        </pc:spChg>
        <pc:spChg chg="del mod">
          <ac:chgData name="Alexander Pashuk" userId="7f413f452a2dee94" providerId="LiveId" clId="{4D669806-247E-4A53-91C6-3B264ACF27EA}" dt="2020-12-05T13:18:54.227" v="879"/>
          <ac:spMkLst>
            <pc:docMk/>
            <pc:sldMk cId="3215774551" sldId="659"/>
            <ac:spMk id="3" creationId="{8202AF46-DCFE-4875-A38F-6CE43E18CF47}"/>
          </ac:spMkLst>
        </pc:spChg>
        <pc:picChg chg="add mod">
          <ac:chgData name="Alexander Pashuk" userId="7f413f452a2dee94" providerId="LiveId" clId="{4D669806-247E-4A53-91C6-3B264ACF27EA}" dt="2020-12-05T13:19:11.138" v="887" actId="14100"/>
          <ac:picMkLst>
            <pc:docMk/>
            <pc:sldMk cId="3215774551" sldId="659"/>
            <ac:picMk id="2050" creationId="{66F6525F-C85C-4AD2-91E3-0B4699AD68D5}"/>
          </ac:picMkLst>
        </pc:picChg>
      </pc:sldChg>
      <pc:sldChg chg="modSp new mod">
        <pc:chgData name="Alexander Pashuk" userId="7f413f452a2dee94" providerId="LiveId" clId="{4D669806-247E-4A53-91C6-3B264ACF27EA}" dt="2020-12-05T13:21:30.487" v="965" actId="27636"/>
        <pc:sldMkLst>
          <pc:docMk/>
          <pc:sldMk cId="459829834" sldId="660"/>
        </pc:sldMkLst>
        <pc:spChg chg="mod">
          <ac:chgData name="Alexander Pashuk" userId="7f413f452a2dee94" providerId="LiveId" clId="{4D669806-247E-4A53-91C6-3B264ACF27EA}" dt="2020-12-05T13:20:49.471" v="948" actId="122"/>
          <ac:spMkLst>
            <pc:docMk/>
            <pc:sldMk cId="459829834" sldId="660"/>
            <ac:spMk id="2" creationId="{38627D03-EA12-40F2-A599-E854656C66A7}"/>
          </ac:spMkLst>
        </pc:spChg>
        <pc:spChg chg="mod">
          <ac:chgData name="Alexander Pashuk" userId="7f413f452a2dee94" providerId="LiveId" clId="{4D669806-247E-4A53-91C6-3B264ACF27EA}" dt="2020-12-05T13:21:30.487" v="965" actId="27636"/>
          <ac:spMkLst>
            <pc:docMk/>
            <pc:sldMk cId="459829834" sldId="660"/>
            <ac:spMk id="3" creationId="{243E62BA-E3C4-4AE6-A221-E031ED9CE25D}"/>
          </ac:spMkLst>
        </pc:spChg>
      </pc:sldChg>
      <pc:sldChg chg="addSp delSp modSp new mod modClrScheme chgLayout">
        <pc:chgData name="Alexander Pashuk" userId="7f413f452a2dee94" providerId="LiveId" clId="{4D669806-247E-4A53-91C6-3B264ACF27EA}" dt="2020-12-05T13:23:46.701" v="998" actId="1076"/>
        <pc:sldMkLst>
          <pc:docMk/>
          <pc:sldMk cId="3675881408" sldId="661"/>
        </pc:sldMkLst>
        <pc:spChg chg="mod ord">
          <ac:chgData name="Alexander Pashuk" userId="7f413f452a2dee94" providerId="LiveId" clId="{4D669806-247E-4A53-91C6-3B264ACF27EA}" dt="2020-12-05T13:22:00.046" v="975" actId="700"/>
          <ac:spMkLst>
            <pc:docMk/>
            <pc:sldMk cId="3675881408" sldId="661"/>
            <ac:spMk id="2" creationId="{22D6123F-C703-4975-A211-2C10EB7621E9}"/>
          </ac:spMkLst>
        </pc:spChg>
        <pc:spChg chg="del mod ord">
          <ac:chgData name="Alexander Pashuk" userId="7f413f452a2dee94" providerId="LiveId" clId="{4D669806-247E-4A53-91C6-3B264ACF27EA}" dt="2020-12-05T13:22:00.046" v="975" actId="700"/>
          <ac:spMkLst>
            <pc:docMk/>
            <pc:sldMk cId="3675881408" sldId="661"/>
            <ac:spMk id="3" creationId="{FB2354E7-DEFF-41D1-81D4-870F4E212864}"/>
          </ac:spMkLst>
        </pc:spChg>
        <pc:spChg chg="add del mod ord">
          <ac:chgData name="Alexander Pashuk" userId="7f413f452a2dee94" providerId="LiveId" clId="{4D669806-247E-4A53-91C6-3B264ACF27EA}" dt="2020-12-05T13:22:16.874" v="981"/>
          <ac:spMkLst>
            <pc:docMk/>
            <pc:sldMk cId="3675881408" sldId="661"/>
            <ac:spMk id="4" creationId="{1C2B4EFF-7B28-4F73-BEF5-38EB364EA7B5}"/>
          </ac:spMkLst>
        </pc:spChg>
        <pc:spChg chg="add del mod ord">
          <ac:chgData name="Alexander Pashuk" userId="7f413f452a2dee94" providerId="LiveId" clId="{4D669806-247E-4A53-91C6-3B264ACF27EA}" dt="2020-12-05T13:22:04.503" v="977"/>
          <ac:spMkLst>
            <pc:docMk/>
            <pc:sldMk cId="3675881408" sldId="661"/>
            <ac:spMk id="5" creationId="{32BCFCDB-49E2-432A-ABAD-870B51920788}"/>
          </ac:spMkLst>
        </pc:spChg>
        <pc:picChg chg="add mod">
          <ac:chgData name="Alexander Pashuk" userId="7f413f452a2dee94" providerId="LiveId" clId="{4D669806-247E-4A53-91C6-3B264ACF27EA}" dt="2020-12-05T13:23:46.701" v="998" actId="1076"/>
          <ac:picMkLst>
            <pc:docMk/>
            <pc:sldMk cId="3675881408" sldId="661"/>
            <ac:picMk id="6" creationId="{3BEF2896-BCE0-476A-9A43-F235F1FCAC79}"/>
          </ac:picMkLst>
        </pc:picChg>
        <pc:picChg chg="add mod">
          <ac:chgData name="Alexander Pashuk" userId="7f413f452a2dee94" providerId="LiveId" clId="{4D669806-247E-4A53-91C6-3B264ACF27EA}" dt="2020-12-05T13:23:41.442" v="997" actId="1076"/>
          <ac:picMkLst>
            <pc:docMk/>
            <pc:sldMk cId="3675881408" sldId="661"/>
            <ac:picMk id="7" creationId="{093FAEC6-422E-4890-85A5-E42524EE6237}"/>
          </ac:picMkLst>
        </pc:picChg>
      </pc:sldChg>
      <pc:sldChg chg="modSp new mod">
        <pc:chgData name="Alexander Pashuk" userId="7f413f452a2dee94" providerId="LiveId" clId="{4D669806-247E-4A53-91C6-3B264ACF27EA}" dt="2020-12-05T14:05:01.902" v="1106" actId="20577"/>
        <pc:sldMkLst>
          <pc:docMk/>
          <pc:sldMk cId="150483755" sldId="662"/>
        </pc:sldMkLst>
        <pc:spChg chg="mod">
          <ac:chgData name="Alexander Pashuk" userId="7f413f452a2dee94" providerId="LiveId" clId="{4D669806-247E-4A53-91C6-3B264ACF27EA}" dt="2020-12-05T13:26:38.356" v="1017" actId="122"/>
          <ac:spMkLst>
            <pc:docMk/>
            <pc:sldMk cId="150483755" sldId="662"/>
            <ac:spMk id="2" creationId="{CF49CF43-47AF-454F-B5D0-9F268A07652D}"/>
          </ac:spMkLst>
        </pc:spChg>
        <pc:spChg chg="mod">
          <ac:chgData name="Alexander Pashuk" userId="7f413f452a2dee94" providerId="LiveId" clId="{4D669806-247E-4A53-91C6-3B264ACF27EA}" dt="2020-12-05T14:05:01.902" v="1106" actId="20577"/>
          <ac:spMkLst>
            <pc:docMk/>
            <pc:sldMk cId="150483755" sldId="662"/>
            <ac:spMk id="3" creationId="{406D2DB4-DB51-43A9-8355-AD4749CEA4D1}"/>
          </ac:spMkLst>
        </pc:spChg>
      </pc:sldChg>
      <pc:sldChg chg="addSp delSp modSp new mod">
        <pc:chgData name="Alexander Pashuk" userId="7f413f452a2dee94" providerId="LiveId" clId="{4D669806-247E-4A53-91C6-3B264ACF27EA}" dt="2020-12-05T14:20:59.133" v="1135" actId="1076"/>
        <pc:sldMkLst>
          <pc:docMk/>
          <pc:sldMk cId="86730314" sldId="663"/>
        </pc:sldMkLst>
        <pc:spChg chg="mod">
          <ac:chgData name="Alexander Pashuk" userId="7f413f452a2dee94" providerId="LiveId" clId="{4D669806-247E-4A53-91C6-3B264ACF27EA}" dt="2020-12-05T14:20:48.502" v="1131" actId="20577"/>
          <ac:spMkLst>
            <pc:docMk/>
            <pc:sldMk cId="86730314" sldId="663"/>
            <ac:spMk id="2" creationId="{8A7C371E-813D-4A19-9D66-6075B54F60E6}"/>
          </ac:spMkLst>
        </pc:spChg>
        <pc:spChg chg="del mod">
          <ac:chgData name="Alexander Pashuk" userId="7f413f452a2dee94" providerId="LiveId" clId="{4D669806-247E-4A53-91C6-3B264ACF27EA}" dt="2020-12-05T14:20:49.779" v="1132"/>
          <ac:spMkLst>
            <pc:docMk/>
            <pc:sldMk cId="86730314" sldId="663"/>
            <ac:spMk id="3" creationId="{E803C782-14CD-4FE3-91BE-B5DB318520E5}"/>
          </ac:spMkLst>
        </pc:spChg>
        <pc:picChg chg="add mod">
          <ac:chgData name="Alexander Pashuk" userId="7f413f452a2dee94" providerId="LiveId" clId="{4D669806-247E-4A53-91C6-3B264ACF27EA}" dt="2020-12-05T14:20:59.133" v="1135" actId="1076"/>
          <ac:picMkLst>
            <pc:docMk/>
            <pc:sldMk cId="86730314" sldId="663"/>
            <ac:picMk id="1026" creationId="{6103A676-CFF7-4D1A-B05A-580376B8CDAB}"/>
          </ac:picMkLst>
        </pc:picChg>
      </pc:sldChg>
      <pc:sldChg chg="addSp delSp modSp new mod">
        <pc:chgData name="Alexander Pashuk" userId="7f413f452a2dee94" providerId="LiveId" clId="{4D669806-247E-4A53-91C6-3B264ACF27EA}" dt="2020-12-05T14:22:36.172" v="1153" actId="122"/>
        <pc:sldMkLst>
          <pc:docMk/>
          <pc:sldMk cId="1477716113" sldId="664"/>
        </pc:sldMkLst>
        <pc:spChg chg="mod">
          <ac:chgData name="Alexander Pashuk" userId="7f413f452a2dee94" providerId="LiveId" clId="{4D669806-247E-4A53-91C6-3B264ACF27EA}" dt="2020-12-05T14:22:36.172" v="1153" actId="122"/>
          <ac:spMkLst>
            <pc:docMk/>
            <pc:sldMk cId="1477716113" sldId="664"/>
            <ac:spMk id="2" creationId="{BC388197-C2EC-40AB-85BC-27F4C77D72B3}"/>
          </ac:spMkLst>
        </pc:spChg>
        <pc:spChg chg="del mod">
          <ac:chgData name="Alexander Pashuk" userId="7f413f452a2dee94" providerId="LiveId" clId="{4D669806-247E-4A53-91C6-3B264ACF27EA}" dt="2020-12-05T14:21:30.401" v="1137"/>
          <ac:spMkLst>
            <pc:docMk/>
            <pc:sldMk cId="1477716113" sldId="664"/>
            <ac:spMk id="3" creationId="{A0647820-A002-49B0-9627-D986FEC29F09}"/>
          </ac:spMkLst>
        </pc:spChg>
        <pc:spChg chg="add del mod">
          <ac:chgData name="Alexander Pashuk" userId="7f413f452a2dee94" providerId="LiveId" clId="{4D669806-247E-4A53-91C6-3B264ACF27EA}" dt="2020-12-05T14:22:25.385" v="1148"/>
          <ac:spMkLst>
            <pc:docMk/>
            <pc:sldMk cId="1477716113" sldId="664"/>
            <ac:spMk id="4" creationId="{63AA11CF-E3FD-40D1-821C-3B70B8BA0501}"/>
          </ac:spMkLst>
        </pc:spChg>
        <pc:picChg chg="add del mod">
          <ac:chgData name="Alexander Pashuk" userId="7f413f452a2dee94" providerId="LiveId" clId="{4D669806-247E-4A53-91C6-3B264ACF27EA}" dt="2020-12-05T14:22:24.004" v="1146" actId="478"/>
          <ac:picMkLst>
            <pc:docMk/>
            <pc:sldMk cId="1477716113" sldId="664"/>
            <ac:picMk id="2050" creationId="{249134EB-716D-422A-A839-A3CC9B300D79}"/>
          </ac:picMkLst>
        </pc:picChg>
        <pc:picChg chg="add mod">
          <ac:chgData name="Alexander Pashuk" userId="7f413f452a2dee94" providerId="LiveId" clId="{4D669806-247E-4A53-91C6-3B264ACF27EA}" dt="2020-12-05T14:22:35.139" v="1152" actId="1076"/>
          <ac:picMkLst>
            <pc:docMk/>
            <pc:sldMk cId="1477716113" sldId="664"/>
            <ac:picMk id="2052" creationId="{BBD838E8-72CC-4C94-89AE-D6D8C39DB9CC}"/>
          </ac:picMkLst>
        </pc:picChg>
      </pc:sldChg>
      <pc:sldChg chg="modSp new mod">
        <pc:chgData name="Alexander Pashuk" userId="7f413f452a2dee94" providerId="LiveId" clId="{4D669806-247E-4A53-91C6-3B264ACF27EA}" dt="2020-12-05T14:24:30.154" v="1344" actId="20577"/>
        <pc:sldMkLst>
          <pc:docMk/>
          <pc:sldMk cId="1434359455" sldId="665"/>
        </pc:sldMkLst>
        <pc:spChg chg="mod">
          <ac:chgData name="Alexander Pashuk" userId="7f413f452a2dee94" providerId="LiveId" clId="{4D669806-247E-4A53-91C6-3B264ACF27EA}" dt="2020-12-05T14:22:51.848" v="1155" actId="122"/>
          <ac:spMkLst>
            <pc:docMk/>
            <pc:sldMk cId="1434359455" sldId="665"/>
            <ac:spMk id="2" creationId="{385DDBFE-0EB1-4BDA-989D-5E26CBF7445C}"/>
          </ac:spMkLst>
        </pc:spChg>
        <pc:spChg chg="mod">
          <ac:chgData name="Alexander Pashuk" userId="7f413f452a2dee94" providerId="LiveId" clId="{4D669806-247E-4A53-91C6-3B264ACF27EA}" dt="2020-12-05T14:24:30.154" v="1344" actId="20577"/>
          <ac:spMkLst>
            <pc:docMk/>
            <pc:sldMk cId="1434359455" sldId="665"/>
            <ac:spMk id="3" creationId="{E1F12061-7638-459F-9F40-F684F2238F89}"/>
          </ac:spMkLst>
        </pc:spChg>
      </pc:sldChg>
      <pc:sldChg chg="addSp delSp modSp new mod">
        <pc:chgData name="Alexander Pashuk" userId="7f413f452a2dee94" providerId="LiveId" clId="{4D669806-247E-4A53-91C6-3B264ACF27EA}" dt="2020-12-05T14:27:22.397" v="1359" actId="1076"/>
        <pc:sldMkLst>
          <pc:docMk/>
          <pc:sldMk cId="832823977" sldId="666"/>
        </pc:sldMkLst>
        <pc:spChg chg="mod">
          <ac:chgData name="Alexander Pashuk" userId="7f413f452a2dee94" providerId="LiveId" clId="{4D669806-247E-4A53-91C6-3B264ACF27EA}" dt="2020-12-05T14:27:12.796" v="1353" actId="122"/>
          <ac:spMkLst>
            <pc:docMk/>
            <pc:sldMk cId="832823977" sldId="666"/>
            <ac:spMk id="2" creationId="{4FB12F00-8246-4B4B-BB70-2309C3BA676C}"/>
          </ac:spMkLst>
        </pc:spChg>
        <pc:spChg chg="del mod">
          <ac:chgData name="Alexander Pashuk" userId="7f413f452a2dee94" providerId="LiveId" clId="{4D669806-247E-4A53-91C6-3B264ACF27EA}" dt="2020-12-05T14:27:14.773" v="1355"/>
          <ac:spMkLst>
            <pc:docMk/>
            <pc:sldMk cId="832823977" sldId="666"/>
            <ac:spMk id="3" creationId="{3967E9A8-023E-4A1F-ADCE-2F204DACE8A6}"/>
          </ac:spMkLst>
        </pc:spChg>
        <pc:picChg chg="add mod">
          <ac:chgData name="Alexander Pashuk" userId="7f413f452a2dee94" providerId="LiveId" clId="{4D669806-247E-4A53-91C6-3B264ACF27EA}" dt="2020-12-05T14:27:22.397" v="1359" actId="1076"/>
          <ac:picMkLst>
            <pc:docMk/>
            <pc:sldMk cId="832823977" sldId="666"/>
            <ac:picMk id="3074" creationId="{C0BB91B6-58B5-4918-8CB5-82A41FB32E0E}"/>
          </ac:picMkLst>
        </pc:picChg>
      </pc:sldChg>
      <pc:sldChg chg="addSp modSp new mod">
        <pc:chgData name="Alexander Pashuk" userId="7f413f452a2dee94" providerId="LiveId" clId="{4D669806-247E-4A53-91C6-3B264ACF27EA}" dt="2020-12-05T17:08:27.885" v="1717" actId="27636"/>
        <pc:sldMkLst>
          <pc:docMk/>
          <pc:sldMk cId="3113428762" sldId="667"/>
        </pc:sldMkLst>
        <pc:spChg chg="mod">
          <ac:chgData name="Alexander Pashuk" userId="7f413f452a2dee94" providerId="LiveId" clId="{4D669806-247E-4A53-91C6-3B264ACF27EA}" dt="2020-12-05T14:35:36.297" v="1572" actId="122"/>
          <ac:spMkLst>
            <pc:docMk/>
            <pc:sldMk cId="3113428762" sldId="667"/>
            <ac:spMk id="2" creationId="{8686CFBA-3B52-4D7E-9905-861E8D90094B}"/>
          </ac:spMkLst>
        </pc:spChg>
        <pc:spChg chg="mod">
          <ac:chgData name="Alexander Pashuk" userId="7f413f452a2dee94" providerId="LiveId" clId="{4D669806-247E-4A53-91C6-3B264ACF27EA}" dt="2020-12-05T17:08:27.885" v="1717" actId="27636"/>
          <ac:spMkLst>
            <pc:docMk/>
            <pc:sldMk cId="3113428762" sldId="667"/>
            <ac:spMk id="3" creationId="{71FBB022-01BF-4688-B8D0-B6D353752093}"/>
          </ac:spMkLst>
        </pc:spChg>
        <pc:graphicFrameChg chg="add mod modGraphic">
          <ac:chgData name="Alexander Pashuk" userId="7f413f452a2dee94" providerId="LiveId" clId="{4D669806-247E-4A53-91C6-3B264ACF27EA}" dt="2020-12-05T17:06:28.624" v="1627" actId="20577"/>
          <ac:graphicFrameMkLst>
            <pc:docMk/>
            <pc:sldMk cId="3113428762" sldId="667"/>
            <ac:graphicFrameMk id="4" creationId="{E61C18B2-69AF-4F19-BF51-7F3CB6F29534}"/>
          </ac:graphicFrameMkLst>
        </pc:graphicFrameChg>
      </pc:sldChg>
      <pc:sldChg chg="addSp delSp modSp new mod">
        <pc:chgData name="Alexander Pashuk" userId="7f413f452a2dee94" providerId="LiveId" clId="{4D669806-247E-4A53-91C6-3B264ACF27EA}" dt="2020-12-05T17:59:55.017" v="1767" actId="1076"/>
        <pc:sldMkLst>
          <pc:docMk/>
          <pc:sldMk cId="103710126" sldId="668"/>
        </pc:sldMkLst>
        <pc:spChg chg="mod">
          <ac:chgData name="Alexander Pashuk" userId="7f413f452a2dee94" providerId="LiveId" clId="{4D669806-247E-4A53-91C6-3B264ACF27EA}" dt="2020-12-05T17:59:02.262" v="1747" actId="20577"/>
          <ac:spMkLst>
            <pc:docMk/>
            <pc:sldMk cId="103710126" sldId="668"/>
            <ac:spMk id="2" creationId="{35D7C0E2-E4CA-4FFE-AE2F-367552988C04}"/>
          </ac:spMkLst>
        </pc:spChg>
        <pc:spChg chg="del mod">
          <ac:chgData name="Alexander Pashuk" userId="7f413f452a2dee94" providerId="LiveId" clId="{4D669806-247E-4A53-91C6-3B264ACF27EA}" dt="2020-12-05T17:59:03.601" v="1749"/>
          <ac:spMkLst>
            <pc:docMk/>
            <pc:sldMk cId="103710126" sldId="668"/>
            <ac:spMk id="3" creationId="{88701D73-F885-4E56-AD10-A432E981CEBB}"/>
          </ac:spMkLst>
        </pc:spChg>
        <pc:spChg chg="add del mod">
          <ac:chgData name="Alexander Pashuk" userId="7f413f452a2dee94" providerId="LiveId" clId="{4D669806-247E-4A53-91C6-3B264ACF27EA}" dt="2020-12-05T17:59:47.280" v="1764"/>
          <ac:spMkLst>
            <pc:docMk/>
            <pc:sldMk cId="103710126" sldId="668"/>
            <ac:spMk id="4" creationId="{4C6BD6BD-DA2B-4C2E-8021-F80D9A9C113B}"/>
          </ac:spMkLst>
        </pc:spChg>
        <pc:picChg chg="add del mod">
          <ac:chgData name="Alexander Pashuk" userId="7f413f452a2dee94" providerId="LiveId" clId="{4D669806-247E-4A53-91C6-3B264ACF27EA}" dt="2020-12-05T17:59:46.114" v="1762" actId="478"/>
          <ac:picMkLst>
            <pc:docMk/>
            <pc:sldMk cId="103710126" sldId="668"/>
            <ac:picMk id="4098" creationId="{9EB9BF3C-4367-442A-899B-FC4876965554}"/>
          </ac:picMkLst>
        </pc:picChg>
        <pc:picChg chg="add mod">
          <ac:chgData name="Alexander Pashuk" userId="7f413f452a2dee94" providerId="LiveId" clId="{4D669806-247E-4A53-91C6-3B264ACF27EA}" dt="2020-12-05T17:59:55.017" v="1767" actId="1076"/>
          <ac:picMkLst>
            <pc:docMk/>
            <pc:sldMk cId="103710126" sldId="668"/>
            <ac:picMk id="4100" creationId="{B78BFDC9-5E3C-49EC-9BB2-A3CCFF33723F}"/>
          </ac:picMkLst>
        </pc:picChg>
      </pc:sldChg>
      <pc:sldChg chg="addSp delSp modSp new mod">
        <pc:chgData name="Alexander Pashuk" userId="7f413f452a2dee94" providerId="LiveId" clId="{4D669806-247E-4A53-91C6-3B264ACF27EA}" dt="2020-12-05T18:13:17.319" v="1773" actId="1076"/>
        <pc:sldMkLst>
          <pc:docMk/>
          <pc:sldMk cId="3413872624" sldId="669"/>
        </pc:sldMkLst>
        <pc:spChg chg="mod">
          <ac:chgData name="Alexander Pashuk" userId="7f413f452a2dee94" providerId="LiveId" clId="{4D669806-247E-4A53-91C6-3B264ACF27EA}" dt="2020-12-05T17:59:44.125" v="1761" actId="122"/>
          <ac:spMkLst>
            <pc:docMk/>
            <pc:sldMk cId="3413872624" sldId="669"/>
            <ac:spMk id="2" creationId="{B87DFA96-4E45-4B97-9A26-87EFD137FA35}"/>
          </ac:spMkLst>
        </pc:spChg>
        <pc:spChg chg="del mod">
          <ac:chgData name="Alexander Pashuk" userId="7f413f452a2dee94" providerId="LiveId" clId="{4D669806-247E-4A53-91C6-3B264ACF27EA}" dt="2020-12-05T18:13:04.761" v="1769"/>
          <ac:spMkLst>
            <pc:docMk/>
            <pc:sldMk cId="3413872624" sldId="669"/>
            <ac:spMk id="3" creationId="{7A494EA7-CEF3-4DA7-A383-685821DFFF98}"/>
          </ac:spMkLst>
        </pc:spChg>
        <pc:picChg chg="add mod">
          <ac:chgData name="Alexander Pashuk" userId="7f413f452a2dee94" providerId="LiveId" clId="{4D669806-247E-4A53-91C6-3B264ACF27EA}" dt="2020-12-05T18:13:17.319" v="1773" actId="1076"/>
          <ac:picMkLst>
            <pc:docMk/>
            <pc:sldMk cId="3413872624" sldId="669"/>
            <ac:picMk id="5122" creationId="{5E6ACF52-A6FB-4E16-8EE4-44DA50E9313B}"/>
          </ac:picMkLst>
        </pc:picChg>
      </pc:sldChg>
      <pc:sldChg chg="modSp new mod">
        <pc:chgData name="Alexander Pashuk" userId="7f413f452a2dee94" providerId="LiveId" clId="{4D669806-247E-4A53-91C6-3B264ACF27EA}" dt="2020-12-05T18:18:02.107" v="1993" actId="20577"/>
        <pc:sldMkLst>
          <pc:docMk/>
          <pc:sldMk cId="3464121226" sldId="670"/>
        </pc:sldMkLst>
        <pc:spChg chg="mod">
          <ac:chgData name="Alexander Pashuk" userId="7f413f452a2dee94" providerId="LiveId" clId="{4D669806-247E-4A53-91C6-3B264ACF27EA}" dt="2020-12-05T18:16:06.983" v="1794" actId="122"/>
          <ac:spMkLst>
            <pc:docMk/>
            <pc:sldMk cId="3464121226" sldId="670"/>
            <ac:spMk id="2" creationId="{61B2286B-09C1-4E41-86F2-B0C21EF6297C}"/>
          </ac:spMkLst>
        </pc:spChg>
        <pc:spChg chg="mod">
          <ac:chgData name="Alexander Pashuk" userId="7f413f452a2dee94" providerId="LiveId" clId="{4D669806-247E-4A53-91C6-3B264ACF27EA}" dt="2020-12-05T18:18:02.107" v="1993" actId="20577"/>
          <ac:spMkLst>
            <pc:docMk/>
            <pc:sldMk cId="3464121226" sldId="670"/>
            <ac:spMk id="3" creationId="{31803EBD-E9D8-46CF-97AF-8E5831CBBD90}"/>
          </ac:spMkLst>
        </pc:spChg>
      </pc:sldChg>
      <pc:sldChg chg="addSp delSp modSp new mod">
        <pc:chgData name="Alexander Pashuk" userId="7f413f452a2dee94" providerId="LiveId" clId="{4D669806-247E-4A53-91C6-3B264ACF27EA}" dt="2020-12-05T18:22:10.309" v="2009" actId="1076"/>
        <pc:sldMkLst>
          <pc:docMk/>
          <pc:sldMk cId="4091526799" sldId="671"/>
        </pc:sldMkLst>
        <pc:spChg chg="mod">
          <ac:chgData name="Alexander Pashuk" userId="7f413f452a2dee94" providerId="LiveId" clId="{4D669806-247E-4A53-91C6-3B264ACF27EA}" dt="2020-12-05T18:21:56.047" v="2002" actId="122"/>
          <ac:spMkLst>
            <pc:docMk/>
            <pc:sldMk cId="4091526799" sldId="671"/>
            <ac:spMk id="2" creationId="{CF96CCD8-4378-427C-97F6-BBB4B6333667}"/>
          </ac:spMkLst>
        </pc:spChg>
        <pc:spChg chg="del mod">
          <ac:chgData name="Alexander Pashuk" userId="7f413f452a2dee94" providerId="LiveId" clId="{4D669806-247E-4A53-91C6-3B264ACF27EA}" dt="2020-12-05T18:21:57.693" v="2004"/>
          <ac:spMkLst>
            <pc:docMk/>
            <pc:sldMk cId="4091526799" sldId="671"/>
            <ac:spMk id="3" creationId="{7BC497E4-AEAC-49DD-96A3-99C46876E07E}"/>
          </ac:spMkLst>
        </pc:spChg>
        <pc:picChg chg="add mod">
          <ac:chgData name="Alexander Pashuk" userId="7f413f452a2dee94" providerId="LiveId" clId="{4D669806-247E-4A53-91C6-3B264ACF27EA}" dt="2020-12-05T18:22:10.309" v="2009" actId="1076"/>
          <ac:picMkLst>
            <pc:docMk/>
            <pc:sldMk cId="4091526799" sldId="671"/>
            <ac:picMk id="6146" creationId="{C4645F83-511D-4B01-BF06-BD9B4B82D6BD}"/>
          </ac:picMkLst>
        </pc:picChg>
      </pc:sldChg>
      <pc:sldChg chg="modSp new mod">
        <pc:chgData name="Alexander Pashuk" userId="7f413f452a2dee94" providerId="LiveId" clId="{4D669806-247E-4A53-91C6-3B264ACF27EA}" dt="2020-12-05T18:26:39.600" v="2163"/>
        <pc:sldMkLst>
          <pc:docMk/>
          <pc:sldMk cId="968724226" sldId="672"/>
        </pc:sldMkLst>
        <pc:spChg chg="mod">
          <ac:chgData name="Alexander Pashuk" userId="7f413f452a2dee94" providerId="LiveId" clId="{4D669806-247E-4A53-91C6-3B264ACF27EA}" dt="2020-12-05T18:24:17.225" v="2074" actId="20577"/>
          <ac:spMkLst>
            <pc:docMk/>
            <pc:sldMk cId="968724226" sldId="672"/>
            <ac:spMk id="2" creationId="{CB262209-A519-4232-B6BE-89CA3F994A67}"/>
          </ac:spMkLst>
        </pc:spChg>
        <pc:spChg chg="mod">
          <ac:chgData name="Alexander Pashuk" userId="7f413f452a2dee94" providerId="LiveId" clId="{4D669806-247E-4A53-91C6-3B264ACF27EA}" dt="2020-12-05T18:26:39.600" v="2163"/>
          <ac:spMkLst>
            <pc:docMk/>
            <pc:sldMk cId="968724226" sldId="672"/>
            <ac:spMk id="3" creationId="{CDFAF797-00C9-42A7-8E6F-4F0A870B2C89}"/>
          </ac:spMkLst>
        </pc:spChg>
      </pc:sldChg>
      <pc:sldChg chg="addSp delSp modSp new mod">
        <pc:chgData name="Alexander Pashuk" userId="7f413f452a2dee94" providerId="LiveId" clId="{4D669806-247E-4A53-91C6-3B264ACF27EA}" dt="2020-12-05T18:52:47.547" v="2547"/>
        <pc:sldMkLst>
          <pc:docMk/>
          <pc:sldMk cId="3364029296" sldId="673"/>
        </pc:sldMkLst>
        <pc:spChg chg="mod">
          <ac:chgData name="Alexander Pashuk" userId="7f413f452a2dee94" providerId="LiveId" clId="{4D669806-247E-4A53-91C6-3B264ACF27EA}" dt="2020-12-05T18:34:16.082" v="2194" actId="122"/>
          <ac:spMkLst>
            <pc:docMk/>
            <pc:sldMk cId="3364029296" sldId="673"/>
            <ac:spMk id="2" creationId="{4D56CF9C-BFBA-4EAA-BB11-212EBF50E5E4}"/>
          </ac:spMkLst>
        </pc:spChg>
        <pc:spChg chg="del mod">
          <ac:chgData name="Alexander Pashuk" userId="7f413f452a2dee94" providerId="LiveId" clId="{4D669806-247E-4A53-91C6-3B264ACF27EA}" dt="2020-12-05T18:34:43.324" v="2196" actId="3680"/>
          <ac:spMkLst>
            <pc:docMk/>
            <pc:sldMk cId="3364029296" sldId="673"/>
            <ac:spMk id="3" creationId="{9378E874-AD91-4324-8F4D-0C697B76A805}"/>
          </ac:spMkLst>
        </pc:spChg>
        <pc:graphicFrameChg chg="add mod ord modGraphic">
          <ac:chgData name="Alexander Pashuk" userId="7f413f452a2dee94" providerId="LiveId" clId="{4D669806-247E-4A53-91C6-3B264ACF27EA}" dt="2020-12-05T18:52:47.547" v="2547"/>
          <ac:graphicFrameMkLst>
            <pc:docMk/>
            <pc:sldMk cId="3364029296" sldId="673"/>
            <ac:graphicFrameMk id="4" creationId="{DAC3A846-D3A3-41BD-A37C-1C37F9EB0520}"/>
          </ac:graphicFrameMkLst>
        </pc:graphicFrameChg>
      </pc:sldChg>
      <pc:sldChg chg="addSp delSp modSp new mod">
        <pc:chgData name="Alexander Pashuk" userId="7f413f452a2dee94" providerId="LiveId" clId="{4D669806-247E-4A53-91C6-3B264ACF27EA}" dt="2020-12-05T19:00:57.915" v="2566" actId="1076"/>
        <pc:sldMkLst>
          <pc:docMk/>
          <pc:sldMk cId="127011684" sldId="674"/>
        </pc:sldMkLst>
        <pc:spChg chg="mod">
          <ac:chgData name="Alexander Pashuk" userId="7f413f452a2dee94" providerId="LiveId" clId="{4D669806-247E-4A53-91C6-3B264ACF27EA}" dt="2020-12-05T19:00:43.186" v="2558" actId="122"/>
          <ac:spMkLst>
            <pc:docMk/>
            <pc:sldMk cId="127011684" sldId="674"/>
            <ac:spMk id="2" creationId="{4805C029-A401-4E5D-814E-01A170B062D2}"/>
          </ac:spMkLst>
        </pc:spChg>
        <pc:spChg chg="del mod">
          <ac:chgData name="Alexander Pashuk" userId="7f413f452a2dee94" providerId="LiveId" clId="{4D669806-247E-4A53-91C6-3B264ACF27EA}" dt="2020-12-05T19:00:44.447" v="2560"/>
          <ac:spMkLst>
            <pc:docMk/>
            <pc:sldMk cId="127011684" sldId="674"/>
            <ac:spMk id="3" creationId="{2892AE42-D88C-49B3-A324-153ECA0C7328}"/>
          </ac:spMkLst>
        </pc:spChg>
        <pc:picChg chg="add mod">
          <ac:chgData name="Alexander Pashuk" userId="7f413f452a2dee94" providerId="LiveId" clId="{4D669806-247E-4A53-91C6-3B264ACF27EA}" dt="2020-12-05T19:00:57.915" v="2566" actId="1076"/>
          <ac:picMkLst>
            <pc:docMk/>
            <pc:sldMk cId="127011684" sldId="674"/>
            <ac:picMk id="4" creationId="{44A03C42-ACD9-4BFF-A3C0-4089D29D85C3}"/>
          </ac:picMkLst>
        </pc:picChg>
      </pc:sldChg>
      <pc:sldChg chg="new del">
        <pc:chgData name="Alexander Pashuk" userId="7f413f452a2dee94" providerId="LiveId" clId="{4D669806-247E-4A53-91C6-3B264ACF27EA}" dt="2020-12-05T19:01:03.311" v="2567" actId="47"/>
        <pc:sldMkLst>
          <pc:docMk/>
          <pc:sldMk cId="4027072416" sldId="675"/>
        </pc:sldMkLst>
      </pc:sldChg>
      <pc:sldChg chg="new del">
        <pc:chgData name="Alexander Pashuk" userId="7f413f452a2dee94" providerId="LiveId" clId="{4D669806-247E-4A53-91C6-3B264ACF27EA}" dt="2020-12-05T19:01:03.941" v="2568" actId="47"/>
        <pc:sldMkLst>
          <pc:docMk/>
          <pc:sldMk cId="3387945481" sldId="676"/>
        </pc:sldMkLst>
      </pc:sldChg>
      <pc:sldChg chg="new del">
        <pc:chgData name="Alexander Pashuk" userId="7f413f452a2dee94" providerId="LiveId" clId="{4D669806-247E-4A53-91C6-3B264ACF27EA}" dt="2020-12-05T19:01:04.422" v="2569" actId="47"/>
        <pc:sldMkLst>
          <pc:docMk/>
          <pc:sldMk cId="798183499" sldId="677"/>
        </pc:sldMkLst>
      </pc:sldChg>
      <pc:sldChg chg="modSp add mod">
        <pc:chgData name="Alexander Pashuk" userId="7f413f452a2dee94" providerId="LiveId" clId="{4D669806-247E-4A53-91C6-3B264ACF27EA}" dt="2020-12-05T13:03:28.311" v="605"/>
        <pc:sldMkLst>
          <pc:docMk/>
          <pc:sldMk cId="1211260458" sldId="678"/>
        </pc:sldMkLst>
        <pc:spChg chg="mod">
          <ac:chgData name="Alexander Pashuk" userId="7f413f452a2dee94" providerId="LiveId" clId="{4D669806-247E-4A53-91C6-3B264ACF27EA}" dt="2020-12-05T13:03:28.311" v="605"/>
          <ac:spMkLst>
            <pc:docMk/>
            <pc:sldMk cId="1211260458" sldId="678"/>
            <ac:spMk id="4" creationId="{2E6AEDD6-9D3F-4CCC-B181-A8A88F2CD1A3}"/>
          </ac:spMkLst>
        </pc:spChg>
      </pc:sldChg>
      <pc:sldChg chg="addSp delSp modSp new mod">
        <pc:chgData name="Alexander Pashuk" userId="7f413f452a2dee94" providerId="LiveId" clId="{4D669806-247E-4A53-91C6-3B264ACF27EA}" dt="2020-12-05T13:14:13.368" v="868" actId="1076"/>
        <pc:sldMkLst>
          <pc:docMk/>
          <pc:sldMk cId="3072536072" sldId="679"/>
        </pc:sldMkLst>
        <pc:spChg chg="mod">
          <ac:chgData name="Alexander Pashuk" userId="7f413f452a2dee94" providerId="LiveId" clId="{4D669806-247E-4A53-91C6-3B264ACF27EA}" dt="2020-12-05T13:14:00.071" v="860" actId="122"/>
          <ac:spMkLst>
            <pc:docMk/>
            <pc:sldMk cId="3072536072" sldId="679"/>
            <ac:spMk id="2" creationId="{6E1F52FB-DDA9-457E-B1A1-9B1B65E40DAC}"/>
          </ac:spMkLst>
        </pc:spChg>
        <pc:spChg chg="del mod">
          <ac:chgData name="Alexander Pashuk" userId="7f413f452a2dee94" providerId="LiveId" clId="{4D669806-247E-4A53-91C6-3B264ACF27EA}" dt="2020-12-05T13:14:01.657" v="862"/>
          <ac:spMkLst>
            <pc:docMk/>
            <pc:sldMk cId="3072536072" sldId="679"/>
            <ac:spMk id="3" creationId="{10069F23-5E60-4680-88B8-B057435DEA6F}"/>
          </ac:spMkLst>
        </pc:spChg>
        <pc:picChg chg="add mod">
          <ac:chgData name="Alexander Pashuk" userId="7f413f452a2dee94" providerId="LiveId" clId="{4D669806-247E-4A53-91C6-3B264ACF27EA}" dt="2020-12-05T13:14:13.368" v="868" actId="1076"/>
          <ac:picMkLst>
            <pc:docMk/>
            <pc:sldMk cId="3072536072" sldId="679"/>
            <ac:picMk id="1026" creationId="{7AB8171D-29F0-458E-AB15-BB7C06FFF7E2}"/>
          </ac:picMkLst>
        </pc:picChg>
      </pc:sldChg>
      <pc:sldChg chg="modSp add mod">
        <pc:chgData name="Alexander Pashuk" userId="7f413f452a2dee94" providerId="LiveId" clId="{4D669806-247E-4A53-91C6-3B264ACF27EA}" dt="2020-12-05T14:35:29.418" v="1553" actId="123"/>
        <pc:sldMkLst>
          <pc:docMk/>
          <pc:sldMk cId="1115287447" sldId="680"/>
        </pc:sldMkLst>
        <pc:spChg chg="mod">
          <ac:chgData name="Alexander Pashuk" userId="7f413f452a2dee94" providerId="LiveId" clId="{4D669806-247E-4A53-91C6-3B264ACF27EA}" dt="2020-12-05T14:35:29.418" v="1553" actId="123"/>
          <ac:spMkLst>
            <pc:docMk/>
            <pc:sldMk cId="1115287447" sldId="680"/>
            <ac:spMk id="3" creationId="{E1F12061-7638-459F-9F40-F684F2238F89}"/>
          </ac:spMkLst>
        </pc:spChg>
      </pc:sldChg>
      <pc:sldChg chg="modSp new mod">
        <pc:chgData name="Alexander Pashuk" userId="7f413f452a2dee94" providerId="LiveId" clId="{4D669806-247E-4A53-91C6-3B264ACF27EA}" dt="2020-12-05T19:17:42.208" v="2698" actId="20577"/>
        <pc:sldMkLst>
          <pc:docMk/>
          <pc:sldMk cId="421091205" sldId="681"/>
        </pc:sldMkLst>
        <pc:spChg chg="mod">
          <ac:chgData name="Alexander Pashuk" userId="7f413f452a2dee94" providerId="LiveId" clId="{4D669806-247E-4A53-91C6-3B264ACF27EA}" dt="2020-12-05T19:16:11.530" v="2594" actId="20577"/>
          <ac:spMkLst>
            <pc:docMk/>
            <pc:sldMk cId="421091205" sldId="681"/>
            <ac:spMk id="2" creationId="{1680B8AF-C719-4887-8350-CE6ACA01F12F}"/>
          </ac:spMkLst>
        </pc:spChg>
        <pc:spChg chg="mod">
          <ac:chgData name="Alexander Pashuk" userId="7f413f452a2dee94" providerId="LiveId" clId="{4D669806-247E-4A53-91C6-3B264ACF27EA}" dt="2020-12-05T19:17:42.208" v="2698" actId="20577"/>
          <ac:spMkLst>
            <pc:docMk/>
            <pc:sldMk cId="421091205" sldId="681"/>
            <ac:spMk id="3" creationId="{97E2AB6F-EE54-4894-B0D0-A969B73EC323}"/>
          </ac:spMkLst>
        </pc:spChg>
      </pc:sldChg>
      <pc:sldChg chg="modSp new mod">
        <pc:chgData name="Alexander Pashuk" userId="7f413f452a2dee94" providerId="LiveId" clId="{4D669806-247E-4A53-91C6-3B264ACF27EA}" dt="2020-12-05T19:17:08.644" v="2667" actId="27636"/>
        <pc:sldMkLst>
          <pc:docMk/>
          <pc:sldMk cId="1666837605" sldId="682"/>
        </pc:sldMkLst>
        <pc:spChg chg="mod">
          <ac:chgData name="Alexander Pashuk" userId="7f413f452a2dee94" providerId="LiveId" clId="{4D669806-247E-4A53-91C6-3B264ACF27EA}" dt="2020-12-05T19:16:52.071" v="2658" actId="20577"/>
          <ac:spMkLst>
            <pc:docMk/>
            <pc:sldMk cId="1666837605" sldId="682"/>
            <ac:spMk id="2" creationId="{AB75DCF1-97B8-429E-B6B8-F62A5742C4DC}"/>
          </ac:spMkLst>
        </pc:spChg>
        <pc:spChg chg="mod">
          <ac:chgData name="Alexander Pashuk" userId="7f413f452a2dee94" providerId="LiveId" clId="{4D669806-247E-4A53-91C6-3B264ACF27EA}" dt="2020-12-05T19:17:08.644" v="2667" actId="27636"/>
          <ac:spMkLst>
            <pc:docMk/>
            <pc:sldMk cId="1666837605" sldId="682"/>
            <ac:spMk id="3" creationId="{8B3E333C-92DA-41C7-9AC3-356ECDCF378D}"/>
          </ac:spMkLst>
        </pc:spChg>
      </pc:sldChg>
      <pc:sldChg chg="modSp new mod">
        <pc:chgData name="Alexander Pashuk" userId="7f413f452a2dee94" providerId="LiveId" clId="{4D669806-247E-4A53-91C6-3B264ACF27EA}" dt="2020-12-05T19:17:54.623" v="2703" actId="20577"/>
        <pc:sldMkLst>
          <pc:docMk/>
          <pc:sldMk cId="283586669" sldId="683"/>
        </pc:sldMkLst>
        <pc:spChg chg="mod">
          <ac:chgData name="Alexander Pashuk" userId="7f413f452a2dee94" providerId="LiveId" clId="{4D669806-247E-4A53-91C6-3B264ACF27EA}" dt="2020-12-05T19:17:34.120" v="2682" actId="122"/>
          <ac:spMkLst>
            <pc:docMk/>
            <pc:sldMk cId="283586669" sldId="683"/>
            <ac:spMk id="2" creationId="{8014133C-9A44-4FDA-B88B-38455D951201}"/>
          </ac:spMkLst>
        </pc:spChg>
        <pc:spChg chg="mod">
          <ac:chgData name="Alexander Pashuk" userId="7f413f452a2dee94" providerId="LiveId" clId="{4D669806-247E-4A53-91C6-3B264ACF27EA}" dt="2020-12-05T19:17:54.623" v="2703" actId="20577"/>
          <ac:spMkLst>
            <pc:docMk/>
            <pc:sldMk cId="283586669" sldId="683"/>
            <ac:spMk id="3" creationId="{49B3D88F-A45D-4BD0-B064-356B510E5B0C}"/>
          </ac:spMkLst>
        </pc:spChg>
      </pc:sldChg>
      <pc:sldChg chg="modSp new mod ord">
        <pc:chgData name="Alexander Pashuk" userId="7f413f452a2dee94" providerId="LiveId" clId="{4D669806-247E-4A53-91C6-3B264ACF27EA}" dt="2020-12-05T19:23:53.805" v="2812" actId="20577"/>
        <pc:sldMkLst>
          <pc:docMk/>
          <pc:sldMk cId="3307692288" sldId="684"/>
        </pc:sldMkLst>
        <pc:spChg chg="mod">
          <ac:chgData name="Alexander Pashuk" userId="7f413f452a2dee94" providerId="LiveId" clId="{4D669806-247E-4A53-91C6-3B264ACF27EA}" dt="2020-12-05T19:23:11.928" v="2800" actId="20577"/>
          <ac:spMkLst>
            <pc:docMk/>
            <pc:sldMk cId="3307692288" sldId="684"/>
            <ac:spMk id="2" creationId="{7D02A874-8EDD-4C9B-9CD2-64590A95068D}"/>
          </ac:spMkLst>
        </pc:spChg>
        <pc:spChg chg="mod">
          <ac:chgData name="Alexander Pashuk" userId="7f413f452a2dee94" providerId="LiveId" clId="{4D669806-247E-4A53-91C6-3B264ACF27EA}" dt="2020-12-05T19:23:53.805" v="2812" actId="20577"/>
          <ac:spMkLst>
            <pc:docMk/>
            <pc:sldMk cId="3307692288" sldId="684"/>
            <ac:spMk id="3" creationId="{9382C587-D7B0-4D5D-96D7-3FC1F83E5787}"/>
          </ac:spMkLst>
        </pc:spChg>
      </pc:sldChg>
      <pc:sldChg chg="modSp new mod">
        <pc:chgData name="Alexander Pashuk" userId="7f413f452a2dee94" providerId="LiveId" clId="{4D669806-247E-4A53-91C6-3B264ACF27EA}" dt="2020-12-05T19:38:05.472" v="2957" actId="14100"/>
        <pc:sldMkLst>
          <pc:docMk/>
          <pc:sldMk cId="820228283" sldId="685"/>
        </pc:sldMkLst>
        <pc:spChg chg="mod">
          <ac:chgData name="Alexander Pashuk" userId="7f413f452a2dee94" providerId="LiveId" clId="{4D669806-247E-4A53-91C6-3B264ACF27EA}" dt="2020-12-05T19:36:49.918" v="2858" actId="122"/>
          <ac:spMkLst>
            <pc:docMk/>
            <pc:sldMk cId="820228283" sldId="685"/>
            <ac:spMk id="2" creationId="{976F460C-29F3-4B91-AE0E-42FA2E8E9AE0}"/>
          </ac:spMkLst>
        </pc:spChg>
        <pc:spChg chg="mod">
          <ac:chgData name="Alexander Pashuk" userId="7f413f452a2dee94" providerId="LiveId" clId="{4D669806-247E-4A53-91C6-3B264ACF27EA}" dt="2020-12-05T19:38:05.472" v="2957" actId="14100"/>
          <ac:spMkLst>
            <pc:docMk/>
            <pc:sldMk cId="820228283" sldId="685"/>
            <ac:spMk id="3" creationId="{26CF93F0-4F76-4011-B867-42B4C0E7203D}"/>
          </ac:spMkLst>
        </pc:spChg>
      </pc:sldChg>
      <pc:sldChg chg="modSp new mod">
        <pc:chgData name="Alexander Pashuk" userId="7f413f452a2dee94" providerId="LiveId" clId="{4D669806-247E-4A53-91C6-3B264ACF27EA}" dt="2020-12-05T19:43:34.608" v="2982" actId="27636"/>
        <pc:sldMkLst>
          <pc:docMk/>
          <pc:sldMk cId="3451262838" sldId="686"/>
        </pc:sldMkLst>
        <pc:spChg chg="mod">
          <ac:chgData name="Alexander Pashuk" userId="7f413f452a2dee94" providerId="LiveId" clId="{4D669806-247E-4A53-91C6-3B264ACF27EA}" dt="2020-12-05T19:42:14.844" v="2972" actId="122"/>
          <ac:spMkLst>
            <pc:docMk/>
            <pc:sldMk cId="3451262838" sldId="686"/>
            <ac:spMk id="2" creationId="{BC66CDA1-3A95-4CA5-964F-8B798FDAFAEF}"/>
          </ac:spMkLst>
        </pc:spChg>
        <pc:spChg chg="mod">
          <ac:chgData name="Alexander Pashuk" userId="7f413f452a2dee94" providerId="LiveId" clId="{4D669806-247E-4A53-91C6-3B264ACF27EA}" dt="2020-12-05T19:43:34.608" v="2982" actId="27636"/>
          <ac:spMkLst>
            <pc:docMk/>
            <pc:sldMk cId="3451262838" sldId="686"/>
            <ac:spMk id="3" creationId="{B2767CEE-87A1-4497-817C-1B5BFA7C1BB9}"/>
          </ac:spMkLst>
        </pc:spChg>
      </pc:sldChg>
      <pc:sldChg chg="modSp new mod">
        <pc:chgData name="Alexander Pashuk" userId="7f413f452a2dee94" providerId="LiveId" clId="{4D669806-247E-4A53-91C6-3B264ACF27EA}" dt="2020-12-05T19:50:36.867" v="3035" actId="6549"/>
        <pc:sldMkLst>
          <pc:docMk/>
          <pc:sldMk cId="378458093" sldId="687"/>
        </pc:sldMkLst>
        <pc:spChg chg="mod">
          <ac:chgData name="Alexander Pashuk" userId="7f413f452a2dee94" providerId="LiveId" clId="{4D669806-247E-4A53-91C6-3B264ACF27EA}" dt="2020-12-05T19:50:02.066" v="3014" actId="122"/>
          <ac:spMkLst>
            <pc:docMk/>
            <pc:sldMk cId="378458093" sldId="687"/>
            <ac:spMk id="2" creationId="{1FF929E5-E433-410D-8C53-5640AEF104D6}"/>
          </ac:spMkLst>
        </pc:spChg>
        <pc:spChg chg="mod">
          <ac:chgData name="Alexander Pashuk" userId="7f413f452a2dee94" providerId="LiveId" clId="{4D669806-247E-4A53-91C6-3B264ACF27EA}" dt="2020-12-05T19:50:36.867" v="3035" actId="6549"/>
          <ac:spMkLst>
            <pc:docMk/>
            <pc:sldMk cId="378458093" sldId="687"/>
            <ac:spMk id="3" creationId="{912A4940-5665-4079-B95E-BDD873391141}"/>
          </ac:spMkLst>
        </pc:spChg>
      </pc:sldChg>
      <pc:sldChg chg="modSp new mod">
        <pc:chgData name="Alexander Pashuk" userId="7f413f452a2dee94" providerId="LiveId" clId="{4D669806-247E-4A53-91C6-3B264ACF27EA}" dt="2020-12-05T19:25:11.538" v="2843" actId="113"/>
        <pc:sldMkLst>
          <pc:docMk/>
          <pc:sldMk cId="1160532998" sldId="688"/>
        </pc:sldMkLst>
        <pc:spChg chg="mod">
          <ac:chgData name="Alexander Pashuk" userId="7f413f452a2dee94" providerId="LiveId" clId="{4D669806-247E-4A53-91C6-3B264ACF27EA}" dt="2020-12-05T19:24:14.210" v="2828" actId="122"/>
          <ac:spMkLst>
            <pc:docMk/>
            <pc:sldMk cId="1160532998" sldId="688"/>
            <ac:spMk id="2" creationId="{26B222EE-7380-47AE-9996-5C9FF56915EC}"/>
          </ac:spMkLst>
        </pc:spChg>
        <pc:spChg chg="mod">
          <ac:chgData name="Alexander Pashuk" userId="7f413f452a2dee94" providerId="LiveId" clId="{4D669806-247E-4A53-91C6-3B264ACF27EA}" dt="2020-12-05T19:25:11.538" v="2843" actId="113"/>
          <ac:spMkLst>
            <pc:docMk/>
            <pc:sldMk cId="1160532998" sldId="688"/>
            <ac:spMk id="3" creationId="{C6EC7C32-93A0-4B88-BE29-A4E0543D97E9}"/>
          </ac:spMkLst>
        </pc:spChg>
      </pc:sldChg>
      <pc:sldChg chg="new del">
        <pc:chgData name="Alexander Pashuk" userId="7f413f452a2dee94" providerId="LiveId" clId="{4D669806-247E-4A53-91C6-3B264ACF27EA}" dt="2020-12-05T19:51:12.844" v="3045" actId="47"/>
        <pc:sldMkLst>
          <pc:docMk/>
          <pc:sldMk cId="2874139498" sldId="689"/>
        </pc:sldMkLst>
      </pc:sldChg>
      <pc:sldChg chg="addSp delSp modSp new mod">
        <pc:chgData name="Alexander Pashuk" userId="7f413f452a2dee94" providerId="LiveId" clId="{4D669806-247E-4A53-91C6-3B264ACF27EA}" dt="2020-12-05T19:51:08.207" v="3044" actId="1076"/>
        <pc:sldMkLst>
          <pc:docMk/>
          <pc:sldMk cId="1553503112" sldId="690"/>
        </pc:sldMkLst>
        <pc:spChg chg="del mod">
          <ac:chgData name="Alexander Pashuk" userId="7f413f452a2dee94" providerId="LiveId" clId="{4D669806-247E-4A53-91C6-3B264ACF27EA}" dt="2020-12-05T19:50:57.232" v="3039"/>
          <ac:spMkLst>
            <pc:docMk/>
            <pc:sldMk cId="1553503112" sldId="690"/>
            <ac:spMk id="3" creationId="{41C71D10-D72A-4A0F-8210-AB076B6AC5FF}"/>
          </ac:spMkLst>
        </pc:spChg>
        <pc:picChg chg="add mod">
          <ac:chgData name="Alexander Pashuk" userId="7f413f452a2dee94" providerId="LiveId" clId="{4D669806-247E-4A53-91C6-3B264ACF27EA}" dt="2020-12-05T19:51:08.207" v="3044" actId="1076"/>
          <ac:picMkLst>
            <pc:docMk/>
            <pc:sldMk cId="1553503112" sldId="690"/>
            <ac:picMk id="7170" creationId="{5B53B1C9-57F5-4D57-99E3-D6142061085F}"/>
          </ac:picMkLst>
        </pc:picChg>
      </pc:sldChg>
      <pc:sldChg chg="modSp new mod">
        <pc:chgData name="Alexander Pashuk" userId="7f413f452a2dee94" providerId="LiveId" clId="{4D669806-247E-4A53-91C6-3B264ACF27EA}" dt="2020-12-06T09:17:12.099" v="3086" actId="313"/>
        <pc:sldMkLst>
          <pc:docMk/>
          <pc:sldMk cId="3827912708" sldId="691"/>
        </pc:sldMkLst>
        <pc:spChg chg="mod">
          <ac:chgData name="Alexander Pashuk" userId="7f413f452a2dee94" providerId="LiveId" clId="{4D669806-247E-4A53-91C6-3B264ACF27EA}" dt="2020-12-06T09:16:33.475" v="3061" actId="122"/>
          <ac:spMkLst>
            <pc:docMk/>
            <pc:sldMk cId="3827912708" sldId="691"/>
            <ac:spMk id="2" creationId="{66B17596-3955-4032-A786-F68938D84738}"/>
          </ac:spMkLst>
        </pc:spChg>
        <pc:spChg chg="mod">
          <ac:chgData name="Alexander Pashuk" userId="7f413f452a2dee94" providerId="LiveId" clId="{4D669806-247E-4A53-91C6-3B264ACF27EA}" dt="2020-12-06T09:17:12.099" v="3086" actId="313"/>
          <ac:spMkLst>
            <pc:docMk/>
            <pc:sldMk cId="3827912708" sldId="691"/>
            <ac:spMk id="3" creationId="{6A32CFFE-FB48-47C7-B87A-1ED05DA5E5B4}"/>
          </ac:spMkLst>
        </pc:spChg>
      </pc:sldChg>
      <pc:sldChg chg="modSp new mod ord">
        <pc:chgData name="Alexander Pashuk" userId="7f413f452a2dee94" providerId="LiveId" clId="{4D669806-247E-4A53-91C6-3B264ACF27EA}" dt="2020-12-06T09:19:12.976" v="3146" actId="20577"/>
        <pc:sldMkLst>
          <pc:docMk/>
          <pc:sldMk cId="1536777783" sldId="692"/>
        </pc:sldMkLst>
        <pc:spChg chg="mod">
          <ac:chgData name="Alexander Pashuk" userId="7f413f452a2dee94" providerId="LiveId" clId="{4D669806-247E-4A53-91C6-3B264ACF27EA}" dt="2020-12-06T09:19:12.976" v="3146" actId="20577"/>
          <ac:spMkLst>
            <pc:docMk/>
            <pc:sldMk cId="1536777783" sldId="692"/>
            <ac:spMk id="2" creationId="{6BCC998C-B4DB-420D-A224-76C83E292961}"/>
          </ac:spMkLst>
        </pc:spChg>
        <pc:spChg chg="mod">
          <ac:chgData name="Alexander Pashuk" userId="7f413f452a2dee94" providerId="LiveId" clId="{4D669806-247E-4A53-91C6-3B264ACF27EA}" dt="2020-12-06T09:18:42.392" v="3129" actId="27636"/>
          <ac:spMkLst>
            <pc:docMk/>
            <pc:sldMk cId="1536777783" sldId="692"/>
            <ac:spMk id="3" creationId="{7301E7A5-904F-488C-A805-946F6925B024}"/>
          </ac:spMkLst>
        </pc:spChg>
      </pc:sldChg>
      <pc:sldChg chg="new del">
        <pc:chgData name="Alexander Pashuk" userId="7f413f452a2dee94" providerId="LiveId" clId="{4D669806-247E-4A53-91C6-3B264ACF27EA}" dt="2020-12-06T10:14:57.912" v="3149" actId="47"/>
        <pc:sldMkLst>
          <pc:docMk/>
          <pc:sldMk cId="3089203338" sldId="693"/>
        </pc:sldMkLst>
      </pc:sldChg>
      <pc:sldChg chg="addSp delSp modSp new mod modClrScheme chgLayout">
        <pc:chgData name="Alexander Pashuk" userId="7f413f452a2dee94" providerId="LiveId" clId="{4D669806-247E-4A53-91C6-3B264ACF27EA}" dt="2020-12-06T10:18:54.184" v="3391" actId="122"/>
        <pc:sldMkLst>
          <pc:docMk/>
          <pc:sldMk cId="101630052" sldId="694"/>
        </pc:sldMkLst>
        <pc:spChg chg="mod ord">
          <ac:chgData name="Alexander Pashuk" userId="7f413f452a2dee94" providerId="LiveId" clId="{4D669806-247E-4A53-91C6-3B264ACF27EA}" dt="2020-12-06T10:15:11.676" v="3192" actId="700"/>
          <ac:spMkLst>
            <pc:docMk/>
            <pc:sldMk cId="101630052" sldId="694"/>
            <ac:spMk id="2" creationId="{DE6E45BB-C712-4504-9351-80164CBF8553}"/>
          </ac:spMkLst>
        </pc:spChg>
        <pc:spChg chg="del mod ord">
          <ac:chgData name="Alexander Pashuk" userId="7f413f452a2dee94" providerId="LiveId" clId="{4D669806-247E-4A53-91C6-3B264ACF27EA}" dt="2020-12-06T10:15:11.676" v="3192" actId="700"/>
          <ac:spMkLst>
            <pc:docMk/>
            <pc:sldMk cId="101630052" sldId="694"/>
            <ac:spMk id="3" creationId="{4B9A1D8C-034D-457B-82ED-7DFB95774E01}"/>
          </ac:spMkLst>
        </pc:spChg>
        <pc:spChg chg="del">
          <ac:chgData name="Alexander Pashuk" userId="7f413f452a2dee94" providerId="LiveId" clId="{4D669806-247E-4A53-91C6-3B264ACF27EA}" dt="2020-12-06T10:15:11.676" v="3192" actId="700"/>
          <ac:spMkLst>
            <pc:docMk/>
            <pc:sldMk cId="101630052" sldId="694"/>
            <ac:spMk id="4" creationId="{EAE3B80C-D106-43BE-BDD0-9630387DF337}"/>
          </ac:spMkLst>
        </pc:spChg>
        <pc:spChg chg="add mod ord">
          <ac:chgData name="Alexander Pashuk" userId="7f413f452a2dee94" providerId="LiveId" clId="{4D669806-247E-4A53-91C6-3B264ACF27EA}" dt="2020-12-06T10:18:42.113" v="3388" actId="20577"/>
          <ac:spMkLst>
            <pc:docMk/>
            <pc:sldMk cId="101630052" sldId="694"/>
            <ac:spMk id="5" creationId="{401B3AD0-8B58-4889-A21B-320902891B88}"/>
          </ac:spMkLst>
        </pc:spChg>
        <pc:graphicFrameChg chg="add mod modGraphic">
          <ac:chgData name="Alexander Pashuk" userId="7f413f452a2dee94" providerId="LiveId" clId="{4D669806-247E-4A53-91C6-3B264ACF27EA}" dt="2020-12-06T10:18:54.184" v="3391" actId="122"/>
          <ac:graphicFrameMkLst>
            <pc:docMk/>
            <pc:sldMk cId="101630052" sldId="694"/>
            <ac:graphicFrameMk id="6" creationId="{0088C129-8A0E-4923-B28B-56B346865F6C}"/>
          </ac:graphicFrameMkLst>
        </pc:graphicFrameChg>
      </pc:sldChg>
      <pc:sldChg chg="addSp delSp modSp new mod">
        <pc:chgData name="Alexander Pashuk" userId="7f413f452a2dee94" providerId="LiveId" clId="{4D669806-247E-4A53-91C6-3B264ACF27EA}" dt="2020-12-06T10:23:38.069" v="3409" actId="1076"/>
        <pc:sldMkLst>
          <pc:docMk/>
          <pc:sldMk cId="3560191642" sldId="695"/>
        </pc:sldMkLst>
        <pc:spChg chg="mod">
          <ac:chgData name="Alexander Pashuk" userId="7f413f452a2dee94" providerId="LiveId" clId="{4D669806-247E-4A53-91C6-3B264ACF27EA}" dt="2020-12-06T10:23:26.905" v="3404" actId="122"/>
          <ac:spMkLst>
            <pc:docMk/>
            <pc:sldMk cId="3560191642" sldId="695"/>
            <ac:spMk id="2" creationId="{5C0E0849-E708-4B20-9F10-99D1669CC05D}"/>
          </ac:spMkLst>
        </pc:spChg>
        <pc:spChg chg="del mod">
          <ac:chgData name="Alexander Pashuk" userId="7f413f452a2dee94" providerId="LiveId" clId="{4D669806-247E-4A53-91C6-3B264ACF27EA}" dt="2020-12-06T10:23:28.818" v="3406"/>
          <ac:spMkLst>
            <pc:docMk/>
            <pc:sldMk cId="3560191642" sldId="695"/>
            <ac:spMk id="3" creationId="{FF1CB5AF-9BEF-4BBD-82A0-04225E6CE022}"/>
          </ac:spMkLst>
        </pc:spChg>
        <pc:picChg chg="add mod">
          <ac:chgData name="Alexander Pashuk" userId="7f413f452a2dee94" providerId="LiveId" clId="{4D669806-247E-4A53-91C6-3B264ACF27EA}" dt="2020-12-06T10:23:38.069" v="3409" actId="1076"/>
          <ac:picMkLst>
            <pc:docMk/>
            <pc:sldMk cId="3560191642" sldId="695"/>
            <ac:picMk id="8194" creationId="{5972FCA1-8451-41F9-9172-79D02E1944BF}"/>
          </ac:picMkLst>
        </pc:picChg>
      </pc:sldChg>
    </pc:docChg>
  </pc:docChgLst>
  <pc:docChgLst>
    <pc:chgData name="Alexander Pashuk" userId="7f413f452a2dee94" providerId="LiveId" clId="{40F6C995-D773-49C2-9684-719BF3BD5F2C}"/>
    <pc:docChg chg="undo redo custSel addSld delSld modSld sldOrd">
      <pc:chgData name="Alexander Pashuk" userId="7f413f452a2dee94" providerId="LiveId" clId="{40F6C995-D773-49C2-9684-719BF3BD5F2C}" dt="2020-10-06T06:50:13.063" v="4347"/>
      <pc:docMkLst>
        <pc:docMk/>
      </pc:docMkLst>
      <pc:sldChg chg="modSp mod">
        <pc:chgData name="Alexander Pashuk" userId="7f413f452a2dee94" providerId="LiveId" clId="{40F6C995-D773-49C2-9684-719BF3BD5F2C}" dt="2020-10-05T11:55:38.533" v="3215" actId="20577"/>
        <pc:sldMkLst>
          <pc:docMk/>
          <pc:sldMk cId="3545672355" sldId="260"/>
        </pc:sldMkLst>
        <pc:spChg chg="mod">
          <ac:chgData name="Alexander Pashuk" userId="7f413f452a2dee94" providerId="LiveId" clId="{40F6C995-D773-49C2-9684-719BF3BD5F2C}" dt="2020-10-05T11:55:38.533" v="321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0F6C995-D773-49C2-9684-719BF3BD5F2C}" dt="2020-10-04T12:10:08.198" v="27" actId="47"/>
        <pc:sldMkLst>
          <pc:docMk/>
          <pc:sldMk cId="335382513" sldId="261"/>
        </pc:sldMkLst>
      </pc:sldChg>
      <pc:sldChg chg="modSp mod">
        <pc:chgData name="Alexander Pashuk" userId="7f413f452a2dee94" providerId="LiveId" clId="{40F6C995-D773-49C2-9684-719BF3BD5F2C}" dt="2020-10-04T13:32:16.013" v="1147" actId="113"/>
        <pc:sldMkLst>
          <pc:docMk/>
          <pc:sldMk cId="530661674" sldId="262"/>
        </pc:sldMkLst>
        <pc:spChg chg="mod">
          <ac:chgData name="Alexander Pashuk" userId="7f413f452a2dee94" providerId="LiveId" clId="{40F6C995-D773-49C2-9684-719BF3BD5F2C}" dt="2020-10-04T13:18:05.098" v="769" actId="20577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40F6C995-D773-49C2-9684-719BF3BD5F2C}" dt="2020-10-04T13:32:16.013" v="1147" actId="113"/>
          <ac:spMkLst>
            <pc:docMk/>
            <pc:sldMk cId="530661674" sldId="262"/>
            <ac:spMk id="3" creationId="{55A7D545-E70E-41D4-B6D9-9B4FDAFD0F44}"/>
          </ac:spMkLst>
        </pc:spChg>
      </pc:sldChg>
      <pc:sldChg chg="modSp new mod">
        <pc:chgData name="Alexander Pashuk" userId="7f413f452a2dee94" providerId="LiveId" clId="{40F6C995-D773-49C2-9684-719BF3BD5F2C}" dt="2020-10-04T12:17:32.786" v="117" actId="2711"/>
        <pc:sldMkLst>
          <pc:docMk/>
          <pc:sldMk cId="796746646" sldId="263"/>
        </pc:sldMkLst>
        <pc:spChg chg="mod">
          <ac:chgData name="Alexander Pashuk" userId="7f413f452a2dee94" providerId="LiveId" clId="{40F6C995-D773-49C2-9684-719BF3BD5F2C}" dt="2020-10-04T12:16:40.135" v="97" actId="20577"/>
          <ac:spMkLst>
            <pc:docMk/>
            <pc:sldMk cId="796746646" sldId="263"/>
            <ac:spMk id="2" creationId="{19383511-C9A5-4F0E-ADAA-D3B3E8AA9153}"/>
          </ac:spMkLst>
        </pc:spChg>
        <pc:spChg chg="mod">
          <ac:chgData name="Alexander Pashuk" userId="7f413f452a2dee94" providerId="LiveId" clId="{40F6C995-D773-49C2-9684-719BF3BD5F2C}" dt="2020-10-04T12:17:32.786" v="117" actId="2711"/>
          <ac:spMkLst>
            <pc:docMk/>
            <pc:sldMk cId="796746646" sldId="263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08.867" v="31" actId="47"/>
        <pc:sldMkLst>
          <pc:docMk/>
          <pc:sldMk cId="1005177492" sldId="263"/>
        </pc:sldMkLst>
      </pc:sldChg>
      <pc:sldChg chg="addSp delSp modSp new mod">
        <pc:chgData name="Alexander Pashuk" userId="7f413f452a2dee94" providerId="LiveId" clId="{40F6C995-D773-49C2-9684-719BF3BD5F2C}" dt="2020-10-04T12:41:58.294" v="579" actId="20577"/>
        <pc:sldMkLst>
          <pc:docMk/>
          <pc:sldMk cId="2567992260" sldId="264"/>
        </pc:sldMkLst>
        <pc:spChg chg="mod">
          <ac:chgData name="Alexander Pashuk" userId="7f413f452a2dee94" providerId="LiveId" clId="{40F6C995-D773-49C2-9684-719BF3BD5F2C}" dt="2020-10-04T12:19:32.534" v="210" actId="20577"/>
          <ac:spMkLst>
            <pc:docMk/>
            <pc:sldMk cId="2567992260" sldId="264"/>
            <ac:spMk id="2" creationId="{E5E44FD0-5A00-4F60-B592-F0342082C7C2}"/>
          </ac:spMkLst>
        </pc:spChg>
        <pc:spChg chg="del">
          <ac:chgData name="Alexander Pashuk" userId="7f413f452a2dee94" providerId="LiveId" clId="{40F6C995-D773-49C2-9684-719BF3BD5F2C}" dt="2020-10-04T12:36:01.185" v="509" actId="3680"/>
          <ac:spMkLst>
            <pc:docMk/>
            <pc:sldMk cId="2567992260" sldId="264"/>
            <ac:spMk id="3" creationId="{81F08CC7-9D66-4B3B-8344-E297A34833DE}"/>
          </ac:spMkLst>
        </pc:spChg>
        <pc:graphicFrameChg chg="add mod ord modGraphic">
          <ac:chgData name="Alexander Pashuk" userId="7f413f452a2dee94" providerId="LiveId" clId="{40F6C995-D773-49C2-9684-719BF3BD5F2C}" dt="2020-10-04T12:41:58.294" v="579" actId="20577"/>
          <ac:graphicFrameMkLst>
            <pc:docMk/>
            <pc:sldMk cId="2567992260" sldId="264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40F6C995-D773-49C2-9684-719BF3BD5F2C}" dt="2020-10-04T12:10:08.371" v="28" actId="47"/>
        <pc:sldMkLst>
          <pc:docMk/>
          <pc:sldMk cId="4113577655" sldId="264"/>
        </pc:sldMkLst>
      </pc:sldChg>
      <pc:sldChg chg="modSp new mod">
        <pc:chgData name="Alexander Pashuk" userId="7f413f452a2dee94" providerId="LiveId" clId="{40F6C995-D773-49C2-9684-719BF3BD5F2C}" dt="2020-10-06T06:50:13.063" v="4347"/>
        <pc:sldMkLst>
          <pc:docMk/>
          <pc:sldMk cId="199231044" sldId="265"/>
        </pc:sldMkLst>
        <pc:spChg chg="mod">
          <ac:chgData name="Alexander Pashuk" userId="7f413f452a2dee94" providerId="LiveId" clId="{40F6C995-D773-49C2-9684-719BF3BD5F2C}" dt="2020-10-04T12:42:57.230" v="599" actId="122"/>
          <ac:spMkLst>
            <pc:docMk/>
            <pc:sldMk cId="199231044" sldId="265"/>
            <ac:spMk id="2" creationId="{78170D5F-CB86-4D8F-9712-F37FCD58E09F}"/>
          </ac:spMkLst>
        </pc:spChg>
        <pc:spChg chg="mod">
          <ac:chgData name="Alexander Pashuk" userId="7f413f452a2dee94" providerId="LiveId" clId="{40F6C995-D773-49C2-9684-719BF3BD5F2C}" dt="2020-10-06T06:50:13.063" v="4347"/>
          <ac:spMkLst>
            <pc:docMk/>
            <pc:sldMk cId="199231044" sldId="265"/>
            <ac:spMk id="3" creationId="{DF62FF52-F010-4ABA-8AB6-F1BD574B9987}"/>
          </ac:spMkLst>
        </pc:spChg>
      </pc:sldChg>
      <pc:sldChg chg="del">
        <pc:chgData name="Alexander Pashuk" userId="7f413f452a2dee94" providerId="LiveId" clId="{40F6C995-D773-49C2-9684-719BF3BD5F2C}" dt="2020-10-04T12:10:08.552" v="29" actId="47"/>
        <pc:sldMkLst>
          <pc:docMk/>
          <pc:sldMk cId="3538378785" sldId="265"/>
        </pc:sldMkLst>
      </pc:sldChg>
      <pc:sldChg chg="del">
        <pc:chgData name="Alexander Pashuk" userId="7f413f452a2dee94" providerId="LiveId" clId="{40F6C995-D773-49C2-9684-719BF3BD5F2C}" dt="2020-10-04T12:10:08.730" v="30" actId="47"/>
        <pc:sldMkLst>
          <pc:docMk/>
          <pc:sldMk cId="1667815328" sldId="266"/>
        </pc:sldMkLst>
      </pc:sldChg>
      <pc:sldChg chg="modSp new mod">
        <pc:chgData name="Alexander Pashuk" userId="7f413f452a2dee94" providerId="LiveId" clId="{40F6C995-D773-49C2-9684-719BF3BD5F2C}" dt="2020-10-04T13:09:03.484" v="744" actId="20577"/>
        <pc:sldMkLst>
          <pc:docMk/>
          <pc:sldMk cId="2106412827" sldId="266"/>
        </pc:sldMkLst>
        <pc:spChg chg="mod">
          <ac:chgData name="Alexander Pashuk" userId="7f413f452a2dee94" providerId="LiveId" clId="{40F6C995-D773-49C2-9684-719BF3BD5F2C}" dt="2020-10-04T13:06:56.706" v="694" actId="122"/>
          <ac:spMkLst>
            <pc:docMk/>
            <pc:sldMk cId="2106412827" sldId="266"/>
            <ac:spMk id="2" creationId="{6BF6F245-8FBF-4B7D-AE05-2DDC2806449A}"/>
          </ac:spMkLst>
        </pc:spChg>
        <pc:spChg chg="mod">
          <ac:chgData name="Alexander Pashuk" userId="7f413f452a2dee94" providerId="LiveId" clId="{40F6C995-D773-49C2-9684-719BF3BD5F2C}" dt="2020-10-04T13:09:03.484" v="744" actId="20577"/>
          <ac:spMkLst>
            <pc:docMk/>
            <pc:sldMk cId="2106412827" sldId="266"/>
            <ac:spMk id="3" creationId="{54CA4F5D-499D-43EE-A9A3-2B05A5F69FB2}"/>
          </ac:spMkLst>
        </pc:spChg>
      </pc:sldChg>
      <pc:sldChg chg="del">
        <pc:chgData name="Alexander Pashuk" userId="7f413f452a2dee94" providerId="LiveId" clId="{40F6C995-D773-49C2-9684-719BF3BD5F2C}" dt="2020-10-04T12:10:09.312" v="33" actId="47"/>
        <pc:sldMkLst>
          <pc:docMk/>
          <pc:sldMk cId="1835990087" sldId="267"/>
        </pc:sldMkLst>
      </pc:sldChg>
      <pc:sldChg chg="modSp new mod">
        <pc:chgData name="Alexander Pashuk" userId="7f413f452a2dee94" providerId="LiveId" clId="{40F6C995-D773-49C2-9684-719BF3BD5F2C}" dt="2020-10-04T13:46:31.535" v="1468" actId="20577"/>
        <pc:sldMkLst>
          <pc:docMk/>
          <pc:sldMk cId="2332623827" sldId="267"/>
        </pc:sldMkLst>
        <pc:spChg chg="mod">
          <ac:chgData name="Alexander Pashuk" userId="7f413f452a2dee94" providerId="LiveId" clId="{40F6C995-D773-49C2-9684-719BF3BD5F2C}" dt="2020-10-04T13:32:55.395" v="1175" actId="122"/>
          <ac:spMkLst>
            <pc:docMk/>
            <pc:sldMk cId="2332623827" sldId="267"/>
            <ac:spMk id="2" creationId="{492853FA-03D5-47C9-800A-B2A2748BFE9C}"/>
          </ac:spMkLst>
        </pc:spChg>
        <pc:spChg chg="mod">
          <ac:chgData name="Alexander Pashuk" userId="7f413f452a2dee94" providerId="LiveId" clId="{40F6C995-D773-49C2-9684-719BF3BD5F2C}" dt="2020-10-04T13:46:31.535" v="1468" actId="20577"/>
          <ac:spMkLst>
            <pc:docMk/>
            <pc:sldMk cId="2332623827" sldId="267"/>
            <ac:spMk id="3" creationId="{E0536BD7-9B89-43D9-A19C-AA9EE8A267ED}"/>
          </ac:spMkLst>
        </pc:spChg>
      </pc:sldChg>
      <pc:sldChg chg="del">
        <pc:chgData name="Alexander Pashuk" userId="7f413f452a2dee94" providerId="LiveId" clId="{40F6C995-D773-49C2-9684-719BF3BD5F2C}" dt="2020-10-04T12:10:09.452" v="34" actId="47"/>
        <pc:sldMkLst>
          <pc:docMk/>
          <pc:sldMk cId="1159721460" sldId="268"/>
        </pc:sldMkLst>
      </pc:sldChg>
      <pc:sldChg chg="addSp delSp modSp new mod">
        <pc:chgData name="Alexander Pashuk" userId="7f413f452a2dee94" providerId="LiveId" clId="{40F6C995-D773-49C2-9684-719BF3BD5F2C}" dt="2020-10-05T16:07:10.983" v="4332" actId="1076"/>
        <pc:sldMkLst>
          <pc:docMk/>
          <pc:sldMk cId="3170305385" sldId="268"/>
        </pc:sldMkLst>
        <pc:spChg chg="del mod">
          <ac:chgData name="Alexander Pashuk" userId="7f413f452a2dee94" providerId="LiveId" clId="{40F6C995-D773-49C2-9684-719BF3BD5F2C}" dt="2020-10-04T14:11:02.042" v="1714"/>
          <ac:spMkLst>
            <pc:docMk/>
            <pc:sldMk cId="3170305385" sldId="268"/>
            <ac:spMk id="3" creationId="{35CD858D-04DB-446B-9691-F548D979D9B7}"/>
          </ac:spMkLst>
        </pc:spChg>
        <pc:picChg chg="add mod">
          <ac:chgData name="Alexander Pashuk" userId="7f413f452a2dee94" providerId="LiveId" clId="{40F6C995-D773-49C2-9684-719BF3BD5F2C}" dt="2020-10-05T16:07:10.983" v="4332" actId="1076"/>
          <ac:picMkLst>
            <pc:docMk/>
            <pc:sldMk cId="3170305385" sldId="268"/>
            <ac:picMk id="1026" creationId="{6773D130-6FB1-4AB8-BA19-3F720B03F036}"/>
          </ac:picMkLst>
        </pc:picChg>
      </pc:sldChg>
      <pc:sldChg chg="del">
        <pc:chgData name="Alexander Pashuk" userId="7f413f452a2dee94" providerId="LiveId" clId="{40F6C995-D773-49C2-9684-719BF3BD5F2C}" dt="2020-10-04T12:10:09.154" v="32" actId="47"/>
        <pc:sldMkLst>
          <pc:docMk/>
          <pc:sldMk cId="743562065" sldId="269"/>
        </pc:sldMkLst>
      </pc:sldChg>
      <pc:sldChg chg="modSp new mod">
        <pc:chgData name="Alexander Pashuk" userId="7f413f452a2dee94" providerId="LiveId" clId="{40F6C995-D773-49C2-9684-719BF3BD5F2C}" dt="2020-10-04T14:57:05.097" v="1810" actId="20577"/>
        <pc:sldMkLst>
          <pc:docMk/>
          <pc:sldMk cId="1892920316" sldId="269"/>
        </pc:sldMkLst>
        <pc:spChg chg="mod">
          <ac:chgData name="Alexander Pashuk" userId="7f413f452a2dee94" providerId="LiveId" clId="{40F6C995-D773-49C2-9684-719BF3BD5F2C}" dt="2020-10-04T14:55:08.854" v="1751" actId="122"/>
          <ac:spMkLst>
            <pc:docMk/>
            <pc:sldMk cId="1892920316" sldId="269"/>
            <ac:spMk id="2" creationId="{EF9640E0-68E3-4FAC-8B89-155BD4C36225}"/>
          </ac:spMkLst>
        </pc:spChg>
        <pc:spChg chg="mod">
          <ac:chgData name="Alexander Pashuk" userId="7f413f452a2dee94" providerId="LiveId" clId="{40F6C995-D773-49C2-9684-719BF3BD5F2C}" dt="2020-10-04T14:57:05.097" v="1810" actId="20577"/>
          <ac:spMkLst>
            <pc:docMk/>
            <pc:sldMk cId="1892920316" sldId="269"/>
            <ac:spMk id="3" creationId="{96A29E37-9D07-41E0-9386-A1B6E2393680}"/>
          </ac:spMkLst>
        </pc:spChg>
      </pc:sldChg>
      <pc:sldChg chg="modSp new mod">
        <pc:chgData name="Alexander Pashuk" userId="7f413f452a2dee94" providerId="LiveId" clId="{40F6C995-D773-49C2-9684-719BF3BD5F2C}" dt="2020-10-04T15:00:17.158" v="2135" actId="123"/>
        <pc:sldMkLst>
          <pc:docMk/>
          <pc:sldMk cId="250021612" sldId="270"/>
        </pc:sldMkLst>
        <pc:spChg chg="mod">
          <ac:chgData name="Alexander Pashuk" userId="7f413f452a2dee94" providerId="LiveId" clId="{40F6C995-D773-49C2-9684-719BF3BD5F2C}" dt="2020-10-04T14:57:31.717" v="1835" actId="122"/>
          <ac:spMkLst>
            <pc:docMk/>
            <pc:sldMk cId="250021612" sldId="270"/>
            <ac:spMk id="2" creationId="{2726B9B3-096C-4486-BCBD-7B7654D347BF}"/>
          </ac:spMkLst>
        </pc:spChg>
        <pc:spChg chg="mod">
          <ac:chgData name="Alexander Pashuk" userId="7f413f452a2dee94" providerId="LiveId" clId="{40F6C995-D773-49C2-9684-719BF3BD5F2C}" dt="2020-10-04T15:00:17.158" v="2135" actId="123"/>
          <ac:spMkLst>
            <pc:docMk/>
            <pc:sldMk cId="250021612" sldId="270"/>
            <ac:spMk id="3" creationId="{9785BF9E-F371-4963-97A8-51FD6CE8B8D3}"/>
          </ac:spMkLst>
        </pc:spChg>
      </pc:sldChg>
      <pc:sldChg chg="del">
        <pc:chgData name="Alexander Pashuk" userId="7f413f452a2dee94" providerId="LiveId" clId="{40F6C995-D773-49C2-9684-719BF3BD5F2C}" dt="2020-10-04T12:10:09.626" v="35" actId="47"/>
        <pc:sldMkLst>
          <pc:docMk/>
          <pc:sldMk cId="2413679357" sldId="270"/>
        </pc:sldMkLst>
      </pc:sldChg>
      <pc:sldChg chg="del">
        <pc:chgData name="Alexander Pashuk" userId="7f413f452a2dee94" providerId="LiveId" clId="{40F6C995-D773-49C2-9684-719BF3BD5F2C}" dt="2020-10-04T12:10:09.773" v="36" actId="47"/>
        <pc:sldMkLst>
          <pc:docMk/>
          <pc:sldMk cId="3173969049" sldId="271"/>
        </pc:sldMkLst>
      </pc:sldChg>
      <pc:sldChg chg="addSp modSp new mod">
        <pc:chgData name="Alexander Pashuk" userId="7f413f452a2dee94" providerId="LiveId" clId="{40F6C995-D773-49C2-9684-719BF3BD5F2C}" dt="2020-10-04T15:03:06.328" v="2315" actId="14734"/>
        <pc:sldMkLst>
          <pc:docMk/>
          <pc:sldMk cId="3320554351" sldId="271"/>
        </pc:sldMkLst>
        <pc:spChg chg="mod">
          <ac:chgData name="Alexander Pashuk" userId="7f413f452a2dee94" providerId="LiveId" clId="{40F6C995-D773-49C2-9684-719BF3BD5F2C}" dt="2020-10-04T15:00:29.939" v="2176" actId="122"/>
          <ac:spMkLst>
            <pc:docMk/>
            <pc:sldMk cId="3320554351" sldId="271"/>
            <ac:spMk id="2" creationId="{8F35F46A-44DD-4CA7-91FE-ABDD46643A45}"/>
          </ac:spMkLst>
        </pc:spChg>
        <pc:spChg chg="mod">
          <ac:chgData name="Alexander Pashuk" userId="7f413f452a2dee94" providerId="LiveId" clId="{40F6C995-D773-49C2-9684-719BF3BD5F2C}" dt="2020-10-04T15:01:02.533" v="2192" actId="20577"/>
          <ac:spMkLst>
            <pc:docMk/>
            <pc:sldMk cId="3320554351" sldId="271"/>
            <ac:spMk id="3" creationId="{6CE8A781-4649-4DC4-BAE2-DCF88F82D356}"/>
          </ac:spMkLst>
        </pc:spChg>
        <pc:graphicFrameChg chg="add mod modGraphic">
          <ac:chgData name="Alexander Pashuk" userId="7f413f452a2dee94" providerId="LiveId" clId="{40F6C995-D773-49C2-9684-719BF3BD5F2C}" dt="2020-10-04T15:03:06.328" v="2315" actId="14734"/>
          <ac:graphicFrameMkLst>
            <pc:docMk/>
            <pc:sldMk cId="3320554351" sldId="271"/>
            <ac:graphicFrameMk id="4" creationId="{05A1F89F-12DF-42C1-BABA-55A7D296C45F}"/>
          </ac:graphicFrameMkLst>
        </pc:graphicFrameChg>
      </pc:sldChg>
      <pc:sldChg chg="modSp new mod">
        <pc:chgData name="Alexander Pashuk" userId="7f413f452a2dee94" providerId="LiveId" clId="{40F6C995-D773-49C2-9684-719BF3BD5F2C}" dt="2020-10-04T15:13:32.472" v="2479" actId="20577"/>
        <pc:sldMkLst>
          <pc:docMk/>
          <pc:sldMk cId="1942650266" sldId="272"/>
        </pc:sldMkLst>
        <pc:spChg chg="mod">
          <ac:chgData name="Alexander Pashuk" userId="7f413f452a2dee94" providerId="LiveId" clId="{40F6C995-D773-49C2-9684-719BF3BD5F2C}" dt="2020-10-04T15:13:32.472" v="2479" actId="20577"/>
          <ac:spMkLst>
            <pc:docMk/>
            <pc:sldMk cId="1942650266" sldId="272"/>
            <ac:spMk id="2" creationId="{0B988377-8EC1-465C-9E01-C5DA9B5AEA70}"/>
          </ac:spMkLst>
        </pc:spChg>
        <pc:spChg chg="mod">
          <ac:chgData name="Alexander Pashuk" userId="7f413f452a2dee94" providerId="LiveId" clId="{40F6C995-D773-49C2-9684-719BF3BD5F2C}" dt="2020-10-04T15:13:12.313" v="2446" actId="20577"/>
          <ac:spMkLst>
            <pc:docMk/>
            <pc:sldMk cId="1942650266" sldId="272"/>
            <ac:spMk id="3" creationId="{4A347884-B522-4CE5-8EAE-4FD998258C26}"/>
          </ac:spMkLst>
        </pc:spChg>
      </pc:sldChg>
      <pc:sldChg chg="del">
        <pc:chgData name="Alexander Pashuk" userId="7f413f452a2dee94" providerId="LiveId" clId="{40F6C995-D773-49C2-9684-719BF3BD5F2C}" dt="2020-10-04T12:10:09.908" v="37" actId="47"/>
        <pc:sldMkLst>
          <pc:docMk/>
          <pc:sldMk cId="3392067746" sldId="272"/>
        </pc:sldMkLst>
      </pc:sldChg>
      <pc:sldChg chg="addSp delSp modSp new mod">
        <pc:chgData name="Alexander Pashuk" userId="7f413f452a2dee94" providerId="LiveId" clId="{40F6C995-D773-49C2-9684-719BF3BD5F2C}" dt="2020-10-04T15:11:58.100" v="2377" actId="1036"/>
        <pc:sldMkLst>
          <pc:docMk/>
          <pc:sldMk cId="321979683" sldId="273"/>
        </pc:sldMkLst>
        <pc:spChg chg="mod">
          <ac:chgData name="Alexander Pashuk" userId="7f413f452a2dee94" providerId="LiveId" clId="{40F6C995-D773-49C2-9684-719BF3BD5F2C}" dt="2020-10-04T15:11:54.006" v="2372" actId="122"/>
          <ac:spMkLst>
            <pc:docMk/>
            <pc:sldMk cId="321979683" sldId="273"/>
            <ac:spMk id="2" creationId="{9E109609-C8C3-4204-B156-88547B2B3D39}"/>
          </ac:spMkLst>
        </pc:spChg>
        <pc:spChg chg="del mod">
          <ac:chgData name="Alexander Pashuk" userId="7f413f452a2dee94" providerId="LiveId" clId="{40F6C995-D773-49C2-9684-719BF3BD5F2C}" dt="2020-10-04T15:11:31.776" v="2357"/>
          <ac:spMkLst>
            <pc:docMk/>
            <pc:sldMk cId="321979683" sldId="273"/>
            <ac:spMk id="3" creationId="{0BEA03E2-8810-4834-8F5F-1E1D1593C7DF}"/>
          </ac:spMkLst>
        </pc:spChg>
        <pc:picChg chg="add mod">
          <ac:chgData name="Alexander Pashuk" userId="7f413f452a2dee94" providerId="LiveId" clId="{40F6C995-D773-49C2-9684-719BF3BD5F2C}" dt="2020-10-04T15:11:58.100" v="2377" actId="1036"/>
          <ac:picMkLst>
            <pc:docMk/>
            <pc:sldMk cId="321979683" sldId="273"/>
            <ac:picMk id="2050" creationId="{57CC0EE7-594F-44F5-87B0-53EDC9A54FA8}"/>
          </ac:picMkLst>
        </pc:picChg>
      </pc:sldChg>
      <pc:sldChg chg="del">
        <pc:chgData name="Alexander Pashuk" userId="7f413f452a2dee94" providerId="LiveId" clId="{40F6C995-D773-49C2-9684-719BF3BD5F2C}" dt="2020-10-04T12:10:10.655" v="39" actId="47"/>
        <pc:sldMkLst>
          <pc:docMk/>
          <pc:sldMk cId="3516382525" sldId="273"/>
        </pc:sldMkLst>
      </pc:sldChg>
      <pc:sldChg chg="modSp new add del mod ord">
        <pc:chgData name="Alexander Pashuk" userId="7f413f452a2dee94" providerId="LiveId" clId="{40F6C995-D773-49C2-9684-719BF3BD5F2C}" dt="2020-10-05T11:22:19.500" v="2846" actId="20577"/>
        <pc:sldMkLst>
          <pc:docMk/>
          <pc:sldMk cId="159598054" sldId="274"/>
        </pc:sldMkLst>
        <pc:spChg chg="mod">
          <ac:chgData name="Alexander Pashuk" userId="7f413f452a2dee94" providerId="LiveId" clId="{40F6C995-D773-49C2-9684-719BF3BD5F2C}" dt="2020-10-05T11:22:19.500" v="2846" actId="20577"/>
          <ac:spMkLst>
            <pc:docMk/>
            <pc:sldMk cId="159598054" sldId="27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29:24.389" v="2653" actId="20577"/>
          <ac:spMkLst>
            <pc:docMk/>
            <pc:sldMk cId="159598054" sldId="274"/>
            <ac:spMk id="3" creationId="{011CCBF6-E6B4-4827-8675-DC72A7A5A532}"/>
          </ac:spMkLst>
        </pc:spChg>
      </pc:sldChg>
      <pc:sldChg chg="del">
        <pc:chgData name="Alexander Pashuk" userId="7f413f452a2dee94" providerId="LiveId" clId="{40F6C995-D773-49C2-9684-719BF3BD5F2C}" dt="2020-10-04T12:10:10.829" v="40" actId="47"/>
        <pc:sldMkLst>
          <pc:docMk/>
          <pc:sldMk cId="2838790978" sldId="274"/>
        </pc:sldMkLst>
      </pc:sldChg>
      <pc:sldChg chg="modSp new mod">
        <pc:chgData name="Alexander Pashuk" userId="7f413f452a2dee94" providerId="LiveId" clId="{40F6C995-D773-49C2-9684-719BF3BD5F2C}" dt="2020-10-04T15:41:33.505" v="2713" actId="20577"/>
        <pc:sldMkLst>
          <pc:docMk/>
          <pc:sldMk cId="492552275" sldId="275"/>
        </pc:sldMkLst>
        <pc:spChg chg="mod">
          <ac:chgData name="Alexander Pashuk" userId="7f413f452a2dee94" providerId="LiveId" clId="{40F6C995-D773-49C2-9684-719BF3BD5F2C}" dt="2020-10-04T15:32:13.530" v="2683" actId="122"/>
          <ac:spMkLst>
            <pc:docMk/>
            <pc:sldMk cId="492552275" sldId="275"/>
            <ac:spMk id="2" creationId="{DFAF5F54-C1B8-4FF2-B657-A1A16556ED33}"/>
          </ac:spMkLst>
        </pc:spChg>
        <pc:spChg chg="mod">
          <ac:chgData name="Alexander Pashuk" userId="7f413f452a2dee94" providerId="LiveId" clId="{40F6C995-D773-49C2-9684-719BF3BD5F2C}" dt="2020-10-04T15:41:33.505" v="2713" actId="20577"/>
          <ac:spMkLst>
            <pc:docMk/>
            <pc:sldMk cId="492552275" sldId="275"/>
            <ac:spMk id="3" creationId="{5F3F6D50-03A4-489D-BD96-6A7799EE3EE4}"/>
          </ac:spMkLst>
        </pc:spChg>
      </pc:sldChg>
      <pc:sldChg chg="del">
        <pc:chgData name="Alexander Pashuk" userId="7f413f452a2dee94" providerId="LiveId" clId="{40F6C995-D773-49C2-9684-719BF3BD5F2C}" dt="2020-10-04T12:10:10.945" v="41" actId="47"/>
        <pc:sldMkLst>
          <pc:docMk/>
          <pc:sldMk cId="1418372646" sldId="275"/>
        </pc:sldMkLst>
      </pc:sldChg>
      <pc:sldChg chg="del">
        <pc:chgData name="Alexander Pashuk" userId="7f413f452a2dee94" providerId="LiveId" clId="{40F6C995-D773-49C2-9684-719BF3BD5F2C}" dt="2020-10-04T12:10:11.117" v="42" actId="47"/>
        <pc:sldMkLst>
          <pc:docMk/>
          <pc:sldMk cId="2701304594" sldId="276"/>
        </pc:sldMkLst>
      </pc:sldChg>
      <pc:sldChg chg="modSp new mod">
        <pc:chgData name="Alexander Pashuk" userId="7f413f452a2dee94" providerId="LiveId" clId="{40F6C995-D773-49C2-9684-719BF3BD5F2C}" dt="2020-10-04T15:43:29.246" v="2767" actId="14100"/>
        <pc:sldMkLst>
          <pc:docMk/>
          <pc:sldMk cId="3848232691" sldId="276"/>
        </pc:sldMkLst>
        <pc:spChg chg="mod">
          <ac:chgData name="Alexander Pashuk" userId="7f413f452a2dee94" providerId="LiveId" clId="{40F6C995-D773-49C2-9684-719BF3BD5F2C}" dt="2020-10-04T15:42:34.971" v="2743" actId="122"/>
          <ac:spMkLst>
            <pc:docMk/>
            <pc:sldMk cId="3848232691" sldId="276"/>
            <ac:spMk id="2" creationId="{EF24F6A0-6A82-4BA9-9E3E-A0828E476315}"/>
          </ac:spMkLst>
        </pc:spChg>
        <pc:spChg chg="mod">
          <ac:chgData name="Alexander Pashuk" userId="7f413f452a2dee94" providerId="LiveId" clId="{40F6C995-D773-49C2-9684-719BF3BD5F2C}" dt="2020-10-04T15:43:29.246" v="2767" actId="14100"/>
          <ac:spMkLst>
            <pc:docMk/>
            <pc:sldMk cId="3848232691" sldId="276"/>
            <ac:spMk id="3" creationId="{B7BC59CA-4140-440B-8ACC-FA47BAB5FF25}"/>
          </ac:spMkLst>
        </pc:spChg>
      </pc:sldChg>
      <pc:sldChg chg="del">
        <pc:chgData name="Alexander Pashuk" userId="7f413f452a2dee94" providerId="LiveId" clId="{40F6C995-D773-49C2-9684-719BF3BD5F2C}" dt="2020-10-04T12:10:11.425" v="44" actId="47"/>
        <pc:sldMkLst>
          <pc:docMk/>
          <pc:sldMk cId="1226713301" sldId="277"/>
        </pc:sldMkLst>
      </pc:sldChg>
      <pc:sldChg chg="modSp new mod">
        <pc:chgData name="Alexander Pashuk" userId="7f413f452a2dee94" providerId="LiveId" clId="{40F6C995-D773-49C2-9684-719BF3BD5F2C}" dt="2020-10-05T11:27:18.600" v="2992" actId="6549"/>
        <pc:sldMkLst>
          <pc:docMk/>
          <pc:sldMk cId="3975018934" sldId="277"/>
        </pc:sldMkLst>
        <pc:spChg chg="mod">
          <ac:chgData name="Alexander Pashuk" userId="7f413f452a2dee94" providerId="LiveId" clId="{40F6C995-D773-49C2-9684-719BF3BD5F2C}" dt="2020-10-05T11:27:07.273" v="2990" actId="20577"/>
          <ac:spMkLst>
            <pc:docMk/>
            <pc:sldMk cId="3975018934" sldId="277"/>
            <ac:spMk id="2" creationId="{4F830447-4709-44EA-AF64-D22A233604E6}"/>
          </ac:spMkLst>
        </pc:spChg>
        <pc:spChg chg="mod">
          <ac:chgData name="Alexander Pashuk" userId="7f413f452a2dee94" providerId="LiveId" clId="{40F6C995-D773-49C2-9684-719BF3BD5F2C}" dt="2020-10-05T11:27:18.600" v="299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del">
        <pc:chgData name="Alexander Pashuk" userId="7f413f452a2dee94" providerId="LiveId" clId="{40F6C995-D773-49C2-9684-719BF3BD5F2C}" dt="2020-10-04T12:10:11.609" v="45" actId="47"/>
        <pc:sldMkLst>
          <pc:docMk/>
          <pc:sldMk cId="1085570376" sldId="278"/>
        </pc:sldMkLst>
      </pc:sldChg>
      <pc:sldChg chg="modSp new del mod">
        <pc:chgData name="Alexander Pashuk" userId="7f413f452a2dee94" providerId="LiveId" clId="{40F6C995-D773-49C2-9684-719BF3BD5F2C}" dt="2020-10-05T11:47:11.023" v="3167" actId="47"/>
        <pc:sldMkLst>
          <pc:docMk/>
          <pc:sldMk cId="3256681617" sldId="278"/>
        </pc:sldMkLst>
        <pc:spChg chg="mod">
          <ac:chgData name="Alexander Pashuk" userId="7f413f452a2dee94" providerId="LiveId" clId="{40F6C995-D773-49C2-9684-719BF3BD5F2C}" dt="2020-10-05T11:45:28.275" v="3132" actId="122"/>
          <ac:spMkLst>
            <pc:docMk/>
            <pc:sldMk cId="3256681617" sldId="278"/>
            <ac:spMk id="2" creationId="{5F9A5DD0-9CC1-45AC-9843-4D6F994FF10D}"/>
          </ac:spMkLst>
        </pc:spChg>
        <pc:spChg chg="mod">
          <ac:chgData name="Alexander Pashuk" userId="7f413f452a2dee94" providerId="LiveId" clId="{40F6C995-D773-49C2-9684-719BF3BD5F2C}" dt="2020-10-05T11:45:57.653" v="3140" actId="113"/>
          <ac:spMkLst>
            <pc:docMk/>
            <pc:sldMk cId="3256681617" sldId="278"/>
            <ac:spMk id="3" creationId="{7358F6B8-D312-4B46-AF96-3625F4F106D5}"/>
          </ac:spMkLst>
        </pc:spChg>
      </pc:sldChg>
      <pc:sldChg chg="modSp new del mod">
        <pc:chgData name="Alexander Pashuk" userId="7f413f452a2dee94" providerId="LiveId" clId="{40F6C995-D773-49C2-9684-719BF3BD5F2C}" dt="2020-10-05T11:47:11.944" v="3168" actId="47"/>
        <pc:sldMkLst>
          <pc:docMk/>
          <pc:sldMk cId="1444263187" sldId="279"/>
        </pc:sldMkLst>
        <pc:spChg chg="mod">
          <ac:chgData name="Alexander Pashuk" userId="7f413f452a2dee94" providerId="LiveId" clId="{40F6C995-D773-49C2-9684-719BF3BD5F2C}" dt="2020-10-05T11:46:05.940" v="3166" actId="122"/>
          <ac:spMkLst>
            <pc:docMk/>
            <pc:sldMk cId="1444263187" sldId="279"/>
            <ac:spMk id="2" creationId="{31FD6729-52F7-4BC6-BF8E-E90AB2E3CA9D}"/>
          </ac:spMkLst>
        </pc:spChg>
      </pc:sldChg>
      <pc:sldChg chg="modSp new mod">
        <pc:chgData name="Alexander Pashuk" userId="7f413f452a2dee94" providerId="LiveId" clId="{40F6C995-D773-49C2-9684-719BF3BD5F2C}" dt="2020-10-05T11:35:22.147" v="3040" actId="20577"/>
        <pc:sldMkLst>
          <pc:docMk/>
          <pc:sldMk cId="2318131480" sldId="280"/>
        </pc:sldMkLst>
        <pc:spChg chg="mod">
          <ac:chgData name="Alexander Pashuk" userId="7f413f452a2dee94" providerId="LiveId" clId="{40F6C995-D773-49C2-9684-719BF3BD5F2C}" dt="2020-10-05T11:31:59.419" v="3025"/>
          <ac:spMkLst>
            <pc:docMk/>
            <pc:sldMk cId="2318131480" sldId="280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22.147" v="3040" actId="20577"/>
          <ac:spMkLst>
            <pc:docMk/>
            <pc:sldMk cId="2318131480" sldId="280"/>
            <ac:spMk id="3" creationId="{EE4C00A3-D84E-4EFE-A225-EC98B237834A}"/>
          </ac:spMkLst>
        </pc:spChg>
      </pc:sldChg>
      <pc:sldChg chg="del">
        <pc:chgData name="Alexander Pashuk" userId="7f413f452a2dee94" providerId="LiveId" clId="{40F6C995-D773-49C2-9684-719BF3BD5F2C}" dt="2020-10-04T12:10:12.258" v="48" actId="47"/>
        <pc:sldMkLst>
          <pc:docMk/>
          <pc:sldMk cId="2602956989" sldId="280"/>
        </pc:sldMkLst>
      </pc:sldChg>
      <pc:sldChg chg="del">
        <pc:chgData name="Alexander Pashuk" userId="7f413f452a2dee94" providerId="LiveId" clId="{40F6C995-D773-49C2-9684-719BF3BD5F2C}" dt="2020-10-04T12:10:12.864" v="50" actId="47"/>
        <pc:sldMkLst>
          <pc:docMk/>
          <pc:sldMk cId="501608045" sldId="281"/>
        </pc:sldMkLst>
      </pc:sldChg>
      <pc:sldChg chg="modSp add mod">
        <pc:chgData name="Alexander Pashuk" userId="7f413f452a2dee94" providerId="LiveId" clId="{40F6C995-D773-49C2-9684-719BF3BD5F2C}" dt="2020-10-04T12:18:46.583" v="172" actId="2711"/>
        <pc:sldMkLst>
          <pc:docMk/>
          <pc:sldMk cId="1857603442" sldId="281"/>
        </pc:sldMkLst>
        <pc:spChg chg="mod">
          <ac:chgData name="Alexander Pashuk" userId="7f413f452a2dee94" providerId="LiveId" clId="{40F6C995-D773-49C2-9684-719BF3BD5F2C}" dt="2020-10-04T12:18:46.583" v="172" actId="2711"/>
          <ac:spMkLst>
            <pc:docMk/>
            <pc:sldMk cId="1857603442" sldId="281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13.056" v="51" actId="47"/>
        <pc:sldMkLst>
          <pc:docMk/>
          <pc:sldMk cId="1580221579" sldId="282"/>
        </pc:sldMkLst>
      </pc:sldChg>
      <pc:sldChg chg="addSp delSp modSp new mod">
        <pc:chgData name="Alexander Pashuk" userId="7f413f452a2dee94" providerId="LiveId" clId="{40F6C995-D773-49C2-9684-719BF3BD5F2C}" dt="2020-10-04T12:54:36.215" v="673" actId="14734"/>
        <pc:sldMkLst>
          <pc:docMk/>
          <pc:sldMk cId="2980436690" sldId="282"/>
        </pc:sldMkLst>
        <pc:spChg chg="mod">
          <ac:chgData name="Alexander Pashuk" userId="7f413f452a2dee94" providerId="LiveId" clId="{40F6C995-D773-49C2-9684-719BF3BD5F2C}" dt="2020-10-04T12:27:57.687" v="456" actId="20577"/>
          <ac:spMkLst>
            <pc:docMk/>
            <pc:sldMk cId="2980436690" sldId="282"/>
            <ac:spMk id="2" creationId="{7829E28F-63A0-44DD-B108-FFE6C033766E}"/>
          </ac:spMkLst>
        </pc:spChg>
        <pc:spChg chg="del mod">
          <ac:chgData name="Alexander Pashuk" userId="7f413f452a2dee94" providerId="LiveId" clId="{40F6C995-D773-49C2-9684-719BF3BD5F2C}" dt="2020-10-04T12:20:34.452" v="231" actId="3680"/>
          <ac:spMkLst>
            <pc:docMk/>
            <pc:sldMk cId="2980436690" sldId="282"/>
            <ac:spMk id="3" creationId="{7B2977B1-BFFB-45D4-973B-61AB201C5DF6}"/>
          </ac:spMkLst>
        </pc:spChg>
        <pc:graphicFrameChg chg="add mod ord modGraphic">
          <ac:chgData name="Alexander Pashuk" userId="7f413f452a2dee94" providerId="LiveId" clId="{40F6C995-D773-49C2-9684-719BF3BD5F2C}" dt="2020-10-04T12:54:36.215" v="673" actId="14734"/>
          <ac:graphicFrameMkLst>
            <pc:docMk/>
            <pc:sldMk cId="2980436690" sldId="282"/>
            <ac:graphicFrameMk id="4" creationId="{0CA4B72B-BE65-4525-84EF-82905FFDE293}"/>
          </ac:graphicFrameMkLst>
        </pc:graphicFrameChg>
      </pc:sldChg>
      <pc:sldChg chg="modSp new mod">
        <pc:chgData name="Alexander Pashuk" userId="7f413f452a2dee94" providerId="LiveId" clId="{40F6C995-D773-49C2-9684-719BF3BD5F2C}" dt="2020-10-04T12:34:41.342" v="508" actId="27636"/>
        <pc:sldMkLst>
          <pc:docMk/>
          <pc:sldMk cId="2998904894" sldId="283"/>
        </pc:sldMkLst>
        <pc:spChg chg="mod">
          <ac:chgData name="Alexander Pashuk" userId="7f413f452a2dee94" providerId="LiveId" clId="{40F6C995-D773-49C2-9684-719BF3BD5F2C}" dt="2020-10-04T12:28:54.553" v="483" actId="122"/>
          <ac:spMkLst>
            <pc:docMk/>
            <pc:sldMk cId="2998904894" sldId="283"/>
            <ac:spMk id="2" creationId="{3F1ADD9D-DAE7-4386-8F21-B0A242CC65B6}"/>
          </ac:spMkLst>
        </pc:spChg>
        <pc:spChg chg="mod">
          <ac:chgData name="Alexander Pashuk" userId="7f413f452a2dee94" providerId="LiveId" clId="{40F6C995-D773-49C2-9684-719BF3BD5F2C}" dt="2020-10-04T12:34:41.342" v="508" actId="27636"/>
          <ac:spMkLst>
            <pc:docMk/>
            <pc:sldMk cId="2998904894" sldId="283"/>
            <ac:spMk id="3" creationId="{605AABD7-985D-491C-8E6C-70B662916090}"/>
          </ac:spMkLst>
        </pc:spChg>
      </pc:sldChg>
      <pc:sldChg chg="del">
        <pc:chgData name="Alexander Pashuk" userId="7f413f452a2dee94" providerId="LiveId" clId="{40F6C995-D773-49C2-9684-719BF3BD5F2C}" dt="2020-10-04T12:10:10.114" v="38" actId="47"/>
        <pc:sldMkLst>
          <pc:docMk/>
          <pc:sldMk cId="2184358326" sldId="301"/>
        </pc:sldMkLst>
      </pc:sldChg>
      <pc:sldChg chg="del">
        <pc:chgData name="Alexander Pashuk" userId="7f413f452a2dee94" providerId="LiveId" clId="{40F6C995-D773-49C2-9684-719BF3BD5F2C}" dt="2020-10-04T12:10:12.065" v="47" actId="47"/>
        <pc:sldMkLst>
          <pc:docMk/>
          <pc:sldMk cId="1015398549" sldId="302"/>
        </pc:sldMkLst>
      </pc:sldChg>
      <pc:sldChg chg="del">
        <pc:chgData name="Alexander Pashuk" userId="7f413f452a2dee94" providerId="LiveId" clId="{40F6C995-D773-49C2-9684-719BF3BD5F2C}" dt="2020-10-04T12:10:12.651" v="49" actId="47"/>
        <pc:sldMkLst>
          <pc:docMk/>
          <pc:sldMk cId="2159707111" sldId="303"/>
        </pc:sldMkLst>
      </pc:sldChg>
      <pc:sldChg chg="del">
        <pc:chgData name="Alexander Pashuk" userId="7f413f452a2dee94" providerId="LiveId" clId="{40F6C995-D773-49C2-9684-719BF3BD5F2C}" dt="2020-10-04T12:10:14.481" v="52" actId="47"/>
        <pc:sldMkLst>
          <pc:docMk/>
          <pc:sldMk cId="2712019717" sldId="304"/>
        </pc:sldMkLst>
      </pc:sldChg>
      <pc:sldChg chg="del">
        <pc:chgData name="Alexander Pashuk" userId="7f413f452a2dee94" providerId="LiveId" clId="{40F6C995-D773-49C2-9684-719BF3BD5F2C}" dt="2020-10-04T12:10:11.867" v="46" actId="47"/>
        <pc:sldMkLst>
          <pc:docMk/>
          <pc:sldMk cId="2076328364" sldId="305"/>
        </pc:sldMkLst>
      </pc:sldChg>
      <pc:sldChg chg="del">
        <pc:chgData name="Alexander Pashuk" userId="7f413f452a2dee94" providerId="LiveId" clId="{40F6C995-D773-49C2-9684-719BF3BD5F2C}" dt="2020-10-04T12:10:11.266" v="43" actId="47"/>
        <pc:sldMkLst>
          <pc:docMk/>
          <pc:sldMk cId="3113604782" sldId="306"/>
        </pc:sldMkLst>
      </pc:sldChg>
      <pc:sldChg chg="modSp add mod">
        <pc:chgData name="Alexander Pashuk" userId="7f413f452a2dee94" providerId="LiveId" clId="{40F6C995-D773-49C2-9684-719BF3BD5F2C}" dt="2020-10-04T13:46:00.085" v="1441" actId="1076"/>
        <pc:sldMkLst>
          <pc:docMk/>
          <pc:sldMk cId="2043043694" sldId="329"/>
        </pc:sldMkLst>
        <pc:spChg chg="mod">
          <ac:chgData name="Alexander Pashuk" userId="7f413f452a2dee94" providerId="LiveId" clId="{40F6C995-D773-49C2-9684-719BF3BD5F2C}" dt="2020-10-04T13:17:49.355" v="753" actId="6549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40F6C995-D773-49C2-9684-719BF3BD5F2C}" dt="2020-10-04T13:46:00.085" v="1441" actId="1076"/>
          <ac:spMkLst>
            <pc:docMk/>
            <pc:sldMk cId="2043043694" sldId="329"/>
            <ac:spMk id="3" creationId="{87DFF0F5-D9AA-45B6-8C88-31A6F1EEE72D}"/>
          </ac:spMkLst>
        </pc:spChg>
      </pc:sldChg>
      <pc:sldChg chg="add">
        <pc:chgData name="Alexander Pashuk" userId="7f413f452a2dee94" providerId="LiveId" clId="{40F6C995-D773-49C2-9684-719BF3BD5F2C}" dt="2020-10-04T13:10:22.495" v="745"/>
        <pc:sldMkLst>
          <pc:docMk/>
          <pc:sldMk cId="602414559" sldId="356"/>
        </pc:sldMkLst>
      </pc:sldChg>
      <pc:sldChg chg="modSp add mod">
        <pc:chgData name="Alexander Pashuk" userId="7f413f452a2dee94" providerId="LiveId" clId="{40F6C995-D773-49C2-9684-719BF3BD5F2C}" dt="2020-10-04T13:17:37.652" v="748" actId="20577"/>
        <pc:sldMkLst>
          <pc:docMk/>
          <pc:sldMk cId="641418363" sldId="357"/>
        </pc:sldMkLst>
        <pc:spChg chg="mod">
          <ac:chgData name="Alexander Pashuk" userId="7f413f452a2dee94" providerId="LiveId" clId="{40F6C995-D773-49C2-9684-719BF3BD5F2C}" dt="2020-10-04T13:17:37.652" v="748" actId="20577"/>
          <ac:spMkLst>
            <pc:docMk/>
            <pc:sldMk cId="641418363" sldId="357"/>
            <ac:spMk id="3" creationId="{AF5044B6-525A-45BC-98C8-B0BA33DAEC0E}"/>
          </ac:spMkLst>
        </pc:spChg>
      </pc:sldChg>
      <pc:sldChg chg="modSp new mod">
        <pc:chgData name="Alexander Pashuk" userId="7f413f452a2dee94" providerId="LiveId" clId="{40F6C995-D773-49C2-9684-719BF3BD5F2C}" dt="2020-10-05T12:07:04.857" v="3293" actId="20577"/>
        <pc:sldMkLst>
          <pc:docMk/>
          <pc:sldMk cId="3571678150" sldId="358"/>
        </pc:sldMkLst>
        <pc:spChg chg="mod">
          <ac:chgData name="Alexander Pashuk" userId="7f413f452a2dee94" providerId="LiveId" clId="{40F6C995-D773-49C2-9684-719BF3BD5F2C}" dt="2020-10-05T12:07:04.857" v="3293" actId="20577"/>
          <ac:spMkLst>
            <pc:docMk/>
            <pc:sldMk cId="3571678150" sldId="358"/>
            <ac:spMk id="2" creationId="{1AEE5270-CED6-499C-87FA-B10DAE412AD4}"/>
          </ac:spMkLst>
        </pc:spChg>
        <pc:spChg chg="mod">
          <ac:chgData name="Alexander Pashuk" userId="7f413f452a2dee94" providerId="LiveId" clId="{40F6C995-D773-49C2-9684-719BF3BD5F2C}" dt="2020-10-04T13:29:55.145" v="1106" actId="20577"/>
          <ac:spMkLst>
            <pc:docMk/>
            <pc:sldMk cId="3571678150" sldId="358"/>
            <ac:spMk id="3" creationId="{D2E8AD2C-FA12-485F-BCD6-5A85D1DC957A}"/>
          </ac:spMkLst>
        </pc:spChg>
      </pc:sldChg>
      <pc:sldChg chg="modSp new mod">
        <pc:chgData name="Alexander Pashuk" userId="7f413f452a2dee94" providerId="LiveId" clId="{40F6C995-D773-49C2-9684-719BF3BD5F2C}" dt="2020-10-04T13:37:00.682" v="1236" actId="2711"/>
        <pc:sldMkLst>
          <pc:docMk/>
          <pc:sldMk cId="1674083186" sldId="359"/>
        </pc:sldMkLst>
        <pc:spChg chg="mod">
          <ac:chgData name="Alexander Pashuk" userId="7f413f452a2dee94" providerId="LiveId" clId="{40F6C995-D773-49C2-9684-719BF3BD5F2C}" dt="2020-10-04T13:33:44.755" v="1213" actId="20577"/>
          <ac:spMkLst>
            <pc:docMk/>
            <pc:sldMk cId="1674083186" sldId="359"/>
            <ac:spMk id="2" creationId="{239E7929-18F0-4F4D-A276-761FD37EB7BC}"/>
          </ac:spMkLst>
        </pc:spChg>
        <pc:spChg chg="mod">
          <ac:chgData name="Alexander Pashuk" userId="7f413f452a2dee94" providerId="LiveId" clId="{40F6C995-D773-49C2-9684-719BF3BD5F2C}" dt="2020-10-04T13:37:00.682" v="1236" actId="2711"/>
          <ac:spMkLst>
            <pc:docMk/>
            <pc:sldMk cId="1674083186" sldId="359"/>
            <ac:spMk id="3" creationId="{09DE311A-EA2D-40EB-A5A7-71A903BA1986}"/>
          </ac:spMkLst>
        </pc:spChg>
      </pc:sldChg>
      <pc:sldChg chg="modSp new mod modNotesTx">
        <pc:chgData name="Alexander Pashuk" userId="7f413f452a2dee94" providerId="LiveId" clId="{40F6C995-D773-49C2-9684-719BF3BD5F2C}" dt="2020-10-04T13:40:30.081" v="1347" actId="113"/>
        <pc:sldMkLst>
          <pc:docMk/>
          <pc:sldMk cId="356902337" sldId="360"/>
        </pc:sldMkLst>
        <pc:spChg chg="mod">
          <ac:chgData name="Alexander Pashuk" userId="7f413f452a2dee94" providerId="LiveId" clId="{40F6C995-D773-49C2-9684-719BF3BD5F2C}" dt="2020-10-04T13:37:14.615" v="1243" actId="122"/>
          <ac:spMkLst>
            <pc:docMk/>
            <pc:sldMk cId="356902337" sldId="360"/>
            <ac:spMk id="2" creationId="{350DFDA9-ECAA-4E05-861E-8AC48EDAA7DD}"/>
          </ac:spMkLst>
        </pc:spChg>
        <pc:spChg chg="mod">
          <ac:chgData name="Alexander Pashuk" userId="7f413f452a2dee94" providerId="LiveId" clId="{40F6C995-D773-49C2-9684-719BF3BD5F2C}" dt="2020-10-04T13:40:30.081" v="1347" actId="113"/>
          <ac:spMkLst>
            <pc:docMk/>
            <pc:sldMk cId="356902337" sldId="360"/>
            <ac:spMk id="3" creationId="{9EAAADA0-8C8E-43F4-987B-9CC202B507AB}"/>
          </ac:spMkLst>
        </pc:spChg>
      </pc:sldChg>
      <pc:sldChg chg="modSp new mod">
        <pc:chgData name="Alexander Pashuk" userId="7f413f452a2dee94" providerId="LiveId" clId="{40F6C995-D773-49C2-9684-719BF3BD5F2C}" dt="2020-10-04T13:55:28.679" v="1646" actId="20577"/>
        <pc:sldMkLst>
          <pc:docMk/>
          <pc:sldMk cId="2115598276" sldId="361"/>
        </pc:sldMkLst>
        <pc:spChg chg="mod">
          <ac:chgData name="Alexander Pashuk" userId="7f413f452a2dee94" providerId="LiveId" clId="{40F6C995-D773-49C2-9684-719BF3BD5F2C}" dt="2020-10-04T13:55:28.679" v="1646" actId="20577"/>
          <ac:spMkLst>
            <pc:docMk/>
            <pc:sldMk cId="2115598276" sldId="361"/>
            <ac:spMk id="2" creationId="{DAEED8C8-9AC0-46FA-BC12-96A34734CD7D}"/>
          </ac:spMkLst>
        </pc:spChg>
        <pc:spChg chg="mod">
          <ac:chgData name="Alexander Pashuk" userId="7f413f452a2dee94" providerId="LiveId" clId="{40F6C995-D773-49C2-9684-719BF3BD5F2C}" dt="2020-10-04T13:55:00.078" v="1633" actId="27636"/>
          <ac:spMkLst>
            <pc:docMk/>
            <pc:sldMk cId="2115598276" sldId="361"/>
            <ac:spMk id="3" creationId="{1082DDFA-BD70-401F-93DC-3592D81783CF}"/>
          </ac:spMkLst>
        </pc:spChg>
      </pc:sldChg>
      <pc:sldChg chg="modSp new mod">
        <pc:chgData name="Alexander Pashuk" userId="7f413f452a2dee94" providerId="LiveId" clId="{40F6C995-D773-49C2-9684-719BF3BD5F2C}" dt="2020-10-05T16:06:52.635" v="4329" actId="20577"/>
        <pc:sldMkLst>
          <pc:docMk/>
          <pc:sldMk cId="1207787011" sldId="362"/>
        </pc:sldMkLst>
        <pc:spChg chg="mod">
          <ac:chgData name="Alexander Pashuk" userId="7f413f452a2dee94" providerId="LiveId" clId="{40F6C995-D773-49C2-9684-719BF3BD5F2C}" dt="2020-10-04T13:58:40.712" v="1668" actId="122"/>
          <ac:spMkLst>
            <pc:docMk/>
            <pc:sldMk cId="1207787011" sldId="362"/>
            <ac:spMk id="2" creationId="{D3855A20-A56C-4BBF-B527-B19D3168ECB1}"/>
          </ac:spMkLst>
        </pc:spChg>
        <pc:spChg chg="mod">
          <ac:chgData name="Alexander Pashuk" userId="7f413f452a2dee94" providerId="LiveId" clId="{40F6C995-D773-49C2-9684-719BF3BD5F2C}" dt="2020-10-05T16:06:52.635" v="4329" actId="20577"/>
          <ac:spMkLst>
            <pc:docMk/>
            <pc:sldMk cId="1207787011" sldId="362"/>
            <ac:spMk id="3" creationId="{E9EC4209-3A4D-4061-9542-1F6BF1566E96}"/>
          </ac:spMkLst>
        </pc:spChg>
      </pc:sldChg>
      <pc:sldChg chg="addSp delSp modSp new mod">
        <pc:chgData name="Alexander Pashuk" userId="7f413f452a2dee94" providerId="LiveId" clId="{40F6C995-D773-49C2-9684-719BF3BD5F2C}" dt="2020-10-04T14:19:11.597" v="1724" actId="1076"/>
        <pc:sldMkLst>
          <pc:docMk/>
          <pc:sldMk cId="764542686" sldId="363"/>
        </pc:sldMkLst>
        <pc:spChg chg="del mod">
          <ac:chgData name="Alexander Pashuk" userId="7f413f452a2dee94" providerId="LiveId" clId="{40F6C995-D773-49C2-9684-719BF3BD5F2C}" dt="2020-10-04T14:19:00.725" v="1721"/>
          <ac:spMkLst>
            <pc:docMk/>
            <pc:sldMk cId="764542686" sldId="363"/>
            <ac:spMk id="3" creationId="{A138AB25-1816-47B8-A39B-B896CB954A77}"/>
          </ac:spMkLst>
        </pc:spChg>
        <pc:picChg chg="add mod">
          <ac:chgData name="Alexander Pashuk" userId="7f413f452a2dee94" providerId="LiveId" clId="{40F6C995-D773-49C2-9684-719BF3BD5F2C}" dt="2020-10-04T14:19:11.597" v="1724" actId="1076"/>
          <ac:picMkLst>
            <pc:docMk/>
            <pc:sldMk cId="764542686" sldId="363"/>
            <ac:picMk id="4" creationId="{367D63C5-F4EC-4EA0-89DE-0735A6D61B63}"/>
          </ac:picMkLst>
        </pc:picChg>
      </pc:sldChg>
      <pc:sldChg chg="modSp add mod ord">
        <pc:chgData name="Alexander Pashuk" userId="7f413f452a2dee94" providerId="LiveId" clId="{40F6C995-D773-49C2-9684-719BF3BD5F2C}" dt="2020-10-05T11:24:06.855" v="2848"/>
        <pc:sldMkLst>
          <pc:docMk/>
          <pc:sldMk cId="2415129376" sldId="364"/>
        </pc:sldMkLst>
        <pc:spChg chg="mod">
          <ac:chgData name="Alexander Pashuk" userId="7f413f452a2dee94" providerId="LiveId" clId="{40F6C995-D773-49C2-9684-719BF3BD5F2C}" dt="2020-10-05T11:22:10.281" v="2838" actId="20577"/>
          <ac:spMkLst>
            <pc:docMk/>
            <pc:sldMk cId="2415129376" sldId="36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17:45.072" v="2613" actId="403"/>
          <ac:spMkLst>
            <pc:docMk/>
            <pc:sldMk cId="2415129376" sldId="364"/>
            <ac:spMk id="3" creationId="{011CCBF6-E6B4-4827-8675-DC72A7A5A532}"/>
          </ac:spMkLst>
        </pc:spChg>
      </pc:sldChg>
      <pc:sldChg chg="modSp new mod">
        <pc:chgData name="Alexander Pashuk" userId="7f413f452a2dee94" providerId="LiveId" clId="{40F6C995-D773-49C2-9684-719BF3BD5F2C}" dt="2020-10-04T15:50:52.893" v="2832" actId="2711"/>
        <pc:sldMkLst>
          <pc:docMk/>
          <pc:sldMk cId="2734008624" sldId="365"/>
        </pc:sldMkLst>
        <pc:spChg chg="mod">
          <ac:chgData name="Alexander Pashuk" userId="7f413f452a2dee94" providerId="LiveId" clId="{40F6C995-D773-49C2-9684-719BF3BD5F2C}" dt="2020-10-04T15:49:58.309" v="2795" actId="122"/>
          <ac:spMkLst>
            <pc:docMk/>
            <pc:sldMk cId="2734008624" sldId="365"/>
            <ac:spMk id="2" creationId="{1E64FF2A-026E-4811-901E-26F4B70A05D8}"/>
          </ac:spMkLst>
        </pc:spChg>
        <pc:spChg chg="mod">
          <ac:chgData name="Alexander Pashuk" userId="7f413f452a2dee94" providerId="LiveId" clId="{40F6C995-D773-49C2-9684-719BF3BD5F2C}" dt="2020-10-04T15:50:52.893" v="2832" actId="2711"/>
          <ac:spMkLst>
            <pc:docMk/>
            <pc:sldMk cId="2734008624" sldId="365"/>
            <ac:spMk id="3" creationId="{7AC2ACED-A797-41FC-8E48-36AFEB909396}"/>
          </ac:spMkLst>
        </pc:spChg>
      </pc:sldChg>
      <pc:sldChg chg="modSp add mod">
        <pc:chgData name="Alexander Pashuk" userId="7f413f452a2dee94" providerId="LiveId" clId="{40F6C995-D773-49C2-9684-719BF3BD5F2C}" dt="2020-10-05T11:35:11.706" v="3029" actId="15"/>
        <pc:sldMkLst>
          <pc:docMk/>
          <pc:sldMk cId="700750746" sldId="366"/>
        </pc:sldMkLst>
        <pc:spChg chg="mod">
          <ac:chgData name="Alexander Pashuk" userId="7f413f452a2dee94" providerId="LiveId" clId="{40F6C995-D773-49C2-9684-719BF3BD5F2C}" dt="2020-10-05T11:31:57.615" v="3024"/>
          <ac:spMkLst>
            <pc:docMk/>
            <pc:sldMk cId="700750746" sldId="366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11.706" v="3029" actId="15"/>
          <ac:spMkLst>
            <pc:docMk/>
            <pc:sldMk cId="700750746" sldId="366"/>
            <ac:spMk id="3" creationId="{EE4C00A3-D84E-4EFE-A225-EC98B237834A}"/>
          </ac:spMkLst>
        </pc:spChg>
      </pc:sldChg>
      <pc:sldChg chg="addSp modSp add mod modClrScheme chgLayout">
        <pc:chgData name="Alexander Pashuk" userId="7f413f452a2dee94" providerId="LiveId" clId="{40F6C995-D773-49C2-9684-719BF3BD5F2C}" dt="2020-10-05T11:43:13.179" v="3110" actId="113"/>
        <pc:sldMkLst>
          <pc:docMk/>
          <pc:sldMk cId="3558505662" sldId="367"/>
        </pc:sldMkLst>
        <pc:spChg chg="mod ord">
          <ac:chgData name="Alexander Pashuk" userId="7f413f452a2dee94" providerId="LiveId" clId="{40F6C995-D773-49C2-9684-719BF3BD5F2C}" dt="2020-10-05T11:42:31.832" v="3092" actId="700"/>
          <ac:spMkLst>
            <pc:docMk/>
            <pc:sldMk cId="3558505662" sldId="367"/>
            <ac:spMk id="2" creationId="{0D2B4D0F-31E4-4814-9C36-E8DCD7E4B6C9}"/>
          </ac:spMkLst>
        </pc:spChg>
        <pc:spChg chg="mod ord">
          <ac:chgData name="Alexander Pashuk" userId="7f413f452a2dee94" providerId="LiveId" clId="{40F6C995-D773-49C2-9684-719BF3BD5F2C}" dt="2020-10-05T11:43:13.179" v="3110" actId="113"/>
          <ac:spMkLst>
            <pc:docMk/>
            <pc:sldMk cId="3558505662" sldId="367"/>
            <ac:spMk id="3" creationId="{EE4C00A3-D84E-4EFE-A225-EC98B237834A}"/>
          </ac:spMkLst>
        </pc:spChg>
        <pc:spChg chg="add mod ord">
          <ac:chgData name="Alexander Pashuk" userId="7f413f452a2dee94" providerId="LiveId" clId="{40F6C995-D773-49C2-9684-719BF3BD5F2C}" dt="2020-10-05T11:43:08.597" v="3109" actId="1076"/>
          <ac:spMkLst>
            <pc:docMk/>
            <pc:sldMk cId="3558505662" sldId="367"/>
            <ac:spMk id="4" creationId="{2E6AEDD6-9D3F-4CCC-B181-A8A88F2CD1A3}"/>
          </ac:spMkLst>
        </pc:spChg>
      </pc:sldChg>
      <pc:sldChg chg="new del">
        <pc:chgData name="Alexander Pashuk" userId="7f413f452a2dee94" providerId="LiveId" clId="{40F6C995-D773-49C2-9684-719BF3BD5F2C}" dt="2020-10-05T12:23:14.563" v="3625" actId="47"/>
        <pc:sldMkLst>
          <pc:docMk/>
          <pc:sldMk cId="913024162" sldId="368"/>
        </pc:sldMkLst>
      </pc:sldChg>
      <pc:sldChg chg="new del">
        <pc:chgData name="Alexander Pashuk" userId="7f413f452a2dee94" providerId="LiveId" clId="{40F6C995-D773-49C2-9684-719BF3BD5F2C}" dt="2020-10-05T12:23:15.211" v="3626" actId="47"/>
        <pc:sldMkLst>
          <pc:docMk/>
          <pc:sldMk cId="452131689" sldId="369"/>
        </pc:sldMkLst>
      </pc:sldChg>
      <pc:sldChg chg="new del">
        <pc:chgData name="Alexander Pashuk" userId="7f413f452a2dee94" providerId="LiveId" clId="{40F6C995-D773-49C2-9684-719BF3BD5F2C}" dt="2020-10-05T12:23:15.763" v="3627" actId="47"/>
        <pc:sldMkLst>
          <pc:docMk/>
          <pc:sldMk cId="703425718" sldId="370"/>
        </pc:sldMkLst>
      </pc:sldChg>
      <pc:sldChg chg="new del">
        <pc:chgData name="Alexander Pashuk" userId="7f413f452a2dee94" providerId="LiveId" clId="{40F6C995-D773-49C2-9684-719BF3BD5F2C}" dt="2020-10-05T12:23:16.523" v="3628" actId="47"/>
        <pc:sldMkLst>
          <pc:docMk/>
          <pc:sldMk cId="3784112579" sldId="371"/>
        </pc:sldMkLst>
      </pc:sldChg>
      <pc:sldChg chg="new del">
        <pc:chgData name="Alexander Pashuk" userId="7f413f452a2dee94" providerId="LiveId" clId="{40F6C995-D773-49C2-9684-719BF3BD5F2C}" dt="2020-10-05T12:23:17.195" v="3629" actId="47"/>
        <pc:sldMkLst>
          <pc:docMk/>
          <pc:sldMk cId="2820662553" sldId="372"/>
        </pc:sldMkLst>
      </pc:sldChg>
      <pc:sldChg chg="new del">
        <pc:chgData name="Alexander Pashuk" userId="7f413f452a2dee94" providerId="LiveId" clId="{40F6C995-D773-49C2-9684-719BF3BD5F2C}" dt="2020-10-05T12:23:17.724" v="3630" actId="47"/>
        <pc:sldMkLst>
          <pc:docMk/>
          <pc:sldMk cId="1913139636" sldId="373"/>
        </pc:sldMkLst>
      </pc:sldChg>
      <pc:sldChg chg="new del">
        <pc:chgData name="Alexander Pashuk" userId="7f413f452a2dee94" providerId="LiveId" clId="{40F6C995-D773-49C2-9684-719BF3BD5F2C}" dt="2020-10-05T12:23:18.240" v="3631" actId="47"/>
        <pc:sldMkLst>
          <pc:docMk/>
          <pc:sldMk cId="2794071867" sldId="374"/>
        </pc:sldMkLst>
      </pc:sldChg>
      <pc:sldChg chg="new del">
        <pc:chgData name="Alexander Pashuk" userId="7f413f452a2dee94" providerId="LiveId" clId="{40F6C995-D773-49C2-9684-719BF3BD5F2C}" dt="2020-10-05T12:23:18.729" v="3632" actId="47"/>
        <pc:sldMkLst>
          <pc:docMk/>
          <pc:sldMk cId="3099598773" sldId="375"/>
        </pc:sldMkLst>
      </pc:sldChg>
      <pc:sldChg chg="new del">
        <pc:chgData name="Alexander Pashuk" userId="7f413f452a2dee94" providerId="LiveId" clId="{40F6C995-D773-49C2-9684-719BF3BD5F2C}" dt="2020-10-05T12:23:19.234" v="3633" actId="47"/>
        <pc:sldMkLst>
          <pc:docMk/>
          <pc:sldMk cId="336416302" sldId="376"/>
        </pc:sldMkLst>
      </pc:sldChg>
      <pc:sldChg chg="new del">
        <pc:chgData name="Alexander Pashuk" userId="7f413f452a2dee94" providerId="LiveId" clId="{40F6C995-D773-49C2-9684-719BF3BD5F2C}" dt="2020-10-05T12:23:19.779" v="3634" actId="47"/>
        <pc:sldMkLst>
          <pc:docMk/>
          <pc:sldMk cId="3136089542" sldId="377"/>
        </pc:sldMkLst>
      </pc:sldChg>
      <pc:sldChg chg="new del">
        <pc:chgData name="Alexander Pashuk" userId="7f413f452a2dee94" providerId="LiveId" clId="{40F6C995-D773-49C2-9684-719BF3BD5F2C}" dt="2020-10-05T12:23:20.422" v="3635" actId="47"/>
        <pc:sldMkLst>
          <pc:docMk/>
          <pc:sldMk cId="1448386953" sldId="378"/>
        </pc:sldMkLst>
      </pc:sldChg>
      <pc:sldChg chg="new del">
        <pc:chgData name="Alexander Pashuk" userId="7f413f452a2dee94" providerId="LiveId" clId="{40F6C995-D773-49C2-9684-719BF3BD5F2C}" dt="2020-10-05T12:23:20.966" v="3636" actId="47"/>
        <pc:sldMkLst>
          <pc:docMk/>
          <pc:sldMk cId="2231910467" sldId="379"/>
        </pc:sldMkLst>
      </pc:sldChg>
      <pc:sldChg chg="new del">
        <pc:chgData name="Alexander Pashuk" userId="7f413f452a2dee94" providerId="LiveId" clId="{40F6C995-D773-49C2-9684-719BF3BD5F2C}" dt="2020-10-05T12:23:21.621" v="3637" actId="47"/>
        <pc:sldMkLst>
          <pc:docMk/>
          <pc:sldMk cId="2370010072" sldId="380"/>
        </pc:sldMkLst>
      </pc:sldChg>
      <pc:sldChg chg="new del">
        <pc:chgData name="Alexander Pashuk" userId="7f413f452a2dee94" providerId="LiveId" clId="{40F6C995-D773-49C2-9684-719BF3BD5F2C}" dt="2020-10-05T12:23:22.200" v="3638" actId="47"/>
        <pc:sldMkLst>
          <pc:docMk/>
          <pc:sldMk cId="518109905" sldId="381"/>
        </pc:sldMkLst>
      </pc:sldChg>
      <pc:sldChg chg="new del">
        <pc:chgData name="Alexander Pashuk" userId="7f413f452a2dee94" providerId="LiveId" clId="{40F6C995-D773-49C2-9684-719BF3BD5F2C}" dt="2020-10-05T12:23:22.925" v="3639" actId="47"/>
        <pc:sldMkLst>
          <pc:docMk/>
          <pc:sldMk cId="3603111964" sldId="382"/>
        </pc:sldMkLst>
      </pc:sldChg>
      <pc:sldChg chg="modSp new mod">
        <pc:chgData name="Alexander Pashuk" userId="7f413f452a2dee94" providerId="LiveId" clId="{40F6C995-D773-49C2-9684-719BF3BD5F2C}" dt="2020-10-05T12:06:53.909" v="3287" actId="20577"/>
        <pc:sldMkLst>
          <pc:docMk/>
          <pc:sldMk cId="3162317008" sldId="383"/>
        </pc:sldMkLst>
        <pc:spChg chg="mod">
          <ac:chgData name="Alexander Pashuk" userId="7f413f452a2dee94" providerId="LiveId" clId="{40F6C995-D773-49C2-9684-719BF3BD5F2C}" dt="2020-10-05T12:06:53.909" v="3287" actId="20577"/>
          <ac:spMkLst>
            <pc:docMk/>
            <pc:sldMk cId="3162317008" sldId="383"/>
            <ac:spMk id="2" creationId="{49AF04E9-F635-4011-8AC9-95F546985613}"/>
          </ac:spMkLst>
        </pc:spChg>
        <pc:spChg chg="mod">
          <ac:chgData name="Alexander Pashuk" userId="7f413f452a2dee94" providerId="LiveId" clId="{40F6C995-D773-49C2-9684-719BF3BD5F2C}" dt="2020-10-05T12:06:40.987" v="3275" actId="2711"/>
          <ac:spMkLst>
            <pc:docMk/>
            <pc:sldMk cId="3162317008" sldId="383"/>
            <ac:spMk id="3" creationId="{8F8E8EE5-BF51-4C3B-88FF-0605E5E77ED5}"/>
          </ac:spMkLst>
        </pc:spChg>
      </pc:sldChg>
      <pc:sldChg chg="modSp new mod">
        <pc:chgData name="Alexander Pashuk" userId="7f413f452a2dee94" providerId="LiveId" clId="{40F6C995-D773-49C2-9684-719BF3BD5F2C}" dt="2020-10-05T12:10:18.394" v="3380" actId="27636"/>
        <pc:sldMkLst>
          <pc:docMk/>
          <pc:sldMk cId="4195968434" sldId="384"/>
        </pc:sldMkLst>
        <pc:spChg chg="mod">
          <ac:chgData name="Alexander Pashuk" userId="7f413f452a2dee94" providerId="LiveId" clId="{40F6C995-D773-49C2-9684-719BF3BD5F2C}" dt="2020-10-05T12:07:24.765" v="3314" actId="122"/>
          <ac:spMkLst>
            <pc:docMk/>
            <pc:sldMk cId="4195968434" sldId="384"/>
            <ac:spMk id="2" creationId="{E1D35AE8-00FE-40CB-BC3A-687C209FEB97}"/>
          </ac:spMkLst>
        </pc:spChg>
        <pc:spChg chg="mod">
          <ac:chgData name="Alexander Pashuk" userId="7f413f452a2dee94" providerId="LiveId" clId="{40F6C995-D773-49C2-9684-719BF3BD5F2C}" dt="2020-10-05T12:10:18.394" v="3380" actId="27636"/>
          <ac:spMkLst>
            <pc:docMk/>
            <pc:sldMk cId="4195968434" sldId="384"/>
            <ac:spMk id="3" creationId="{41C7B7B2-021B-40C1-BF23-E20CAC278C30}"/>
          </ac:spMkLst>
        </pc:spChg>
      </pc:sldChg>
      <pc:sldChg chg="modSp new mod">
        <pc:chgData name="Alexander Pashuk" userId="7f413f452a2dee94" providerId="LiveId" clId="{40F6C995-D773-49C2-9684-719BF3BD5F2C}" dt="2020-10-05T12:16:44.475" v="3466" actId="688"/>
        <pc:sldMkLst>
          <pc:docMk/>
          <pc:sldMk cId="3571353727" sldId="385"/>
        </pc:sldMkLst>
        <pc:spChg chg="mod">
          <ac:chgData name="Alexander Pashuk" userId="7f413f452a2dee94" providerId="LiveId" clId="{40F6C995-D773-49C2-9684-719BF3BD5F2C}" dt="2020-10-05T12:13:48.511" v="3419" actId="20577"/>
          <ac:spMkLst>
            <pc:docMk/>
            <pc:sldMk cId="3571353727" sldId="385"/>
            <ac:spMk id="2" creationId="{FB96E091-1B28-4DBC-AF6B-942E68F44C46}"/>
          </ac:spMkLst>
        </pc:spChg>
        <pc:spChg chg="mod">
          <ac:chgData name="Alexander Pashuk" userId="7f413f452a2dee94" providerId="LiveId" clId="{40F6C995-D773-49C2-9684-719BF3BD5F2C}" dt="2020-10-05T12:16:44.475" v="3466" actId="688"/>
          <ac:spMkLst>
            <pc:docMk/>
            <pc:sldMk cId="3571353727" sldId="385"/>
            <ac:spMk id="3" creationId="{AF7ABB9A-9514-46E2-92E0-0037CBDBCE9D}"/>
          </ac:spMkLst>
        </pc:spChg>
      </pc:sldChg>
      <pc:sldChg chg="modSp new mod">
        <pc:chgData name="Alexander Pashuk" userId="7f413f452a2dee94" providerId="LiveId" clId="{40F6C995-D773-49C2-9684-719BF3BD5F2C}" dt="2020-10-05T12:20:00.734" v="3535" actId="113"/>
        <pc:sldMkLst>
          <pc:docMk/>
          <pc:sldMk cId="1870736348" sldId="386"/>
        </pc:sldMkLst>
        <pc:spChg chg="mod">
          <ac:chgData name="Alexander Pashuk" userId="7f413f452a2dee94" providerId="LiveId" clId="{40F6C995-D773-49C2-9684-719BF3BD5F2C}" dt="2020-10-05T12:17:35.143" v="3497" actId="122"/>
          <ac:spMkLst>
            <pc:docMk/>
            <pc:sldMk cId="1870736348" sldId="386"/>
            <ac:spMk id="2" creationId="{63AC46ED-9892-4F0A-A248-18B399AB3085}"/>
          </ac:spMkLst>
        </pc:spChg>
        <pc:spChg chg="mod">
          <ac:chgData name="Alexander Pashuk" userId="7f413f452a2dee94" providerId="LiveId" clId="{40F6C995-D773-49C2-9684-719BF3BD5F2C}" dt="2020-10-05T12:20:00.734" v="3535" actId="113"/>
          <ac:spMkLst>
            <pc:docMk/>
            <pc:sldMk cId="1870736348" sldId="386"/>
            <ac:spMk id="3" creationId="{CAC38CA4-B21E-4DDE-934D-394CA4B1B926}"/>
          </ac:spMkLst>
        </pc:spChg>
      </pc:sldChg>
      <pc:sldChg chg="addSp delSp modSp new mod ord">
        <pc:chgData name="Alexander Pashuk" userId="7f413f452a2dee94" providerId="LiveId" clId="{40F6C995-D773-49C2-9684-719BF3BD5F2C}" dt="2020-10-05T12:41:54.313" v="4025" actId="122"/>
        <pc:sldMkLst>
          <pc:docMk/>
          <pc:sldMk cId="832651572" sldId="387"/>
        </pc:sldMkLst>
        <pc:spChg chg="mod">
          <ac:chgData name="Alexander Pashuk" userId="7f413f452a2dee94" providerId="LiveId" clId="{40F6C995-D773-49C2-9684-719BF3BD5F2C}" dt="2020-10-05T12:41:54.313" v="4025" actId="122"/>
          <ac:spMkLst>
            <pc:docMk/>
            <pc:sldMk cId="832651572" sldId="387"/>
            <ac:spMk id="2" creationId="{0385D359-8014-44A8-834A-AFACAA48584C}"/>
          </ac:spMkLst>
        </pc:spChg>
        <pc:spChg chg="del">
          <ac:chgData name="Alexander Pashuk" userId="7f413f452a2dee94" providerId="LiveId" clId="{40F6C995-D773-49C2-9684-719BF3BD5F2C}" dt="2020-10-05T12:21:09.181" v="3550" actId="3680"/>
          <ac:spMkLst>
            <pc:docMk/>
            <pc:sldMk cId="832651572" sldId="387"/>
            <ac:spMk id="3" creationId="{DDA438C6-B821-4E46-A73B-1D96AE391419}"/>
          </ac:spMkLst>
        </pc:spChg>
        <pc:graphicFrameChg chg="add mod ord modGraphic">
          <ac:chgData name="Alexander Pashuk" userId="7f413f452a2dee94" providerId="LiveId" clId="{40F6C995-D773-49C2-9684-719BF3BD5F2C}" dt="2020-10-05T12:22:58.768" v="3618" actId="2711"/>
          <ac:graphicFrameMkLst>
            <pc:docMk/>
            <pc:sldMk cId="832651572" sldId="387"/>
            <ac:graphicFrameMk id="4" creationId="{D886CD62-8239-433A-82DB-329027474997}"/>
          </ac:graphicFrameMkLst>
        </pc:graphicFrameChg>
      </pc:sldChg>
      <pc:sldChg chg="addSp delSp modSp new mod">
        <pc:chgData name="Alexander Pashuk" userId="7f413f452a2dee94" providerId="LiveId" clId="{40F6C995-D773-49C2-9684-719BF3BD5F2C}" dt="2020-10-05T12:29:12.567" v="3898"/>
        <pc:sldMkLst>
          <pc:docMk/>
          <pc:sldMk cId="2023854216" sldId="388"/>
        </pc:sldMkLst>
        <pc:spChg chg="mod">
          <ac:chgData name="Alexander Pashuk" userId="7f413f452a2dee94" providerId="LiveId" clId="{40F6C995-D773-49C2-9684-719BF3BD5F2C}" dt="2020-10-05T12:24:23.075" v="3665" actId="20577"/>
          <ac:spMkLst>
            <pc:docMk/>
            <pc:sldMk cId="2023854216" sldId="388"/>
            <ac:spMk id="2" creationId="{C5B5B2D8-49D8-409C-B281-9FA472BA1D93}"/>
          </ac:spMkLst>
        </pc:spChg>
        <pc:spChg chg="del">
          <ac:chgData name="Alexander Pashuk" userId="7f413f452a2dee94" providerId="LiveId" clId="{40F6C995-D773-49C2-9684-719BF3BD5F2C}" dt="2020-10-05T12:24:52.755" v="3666" actId="3680"/>
          <ac:spMkLst>
            <pc:docMk/>
            <pc:sldMk cId="2023854216" sldId="388"/>
            <ac:spMk id="3" creationId="{ABCB1518-E421-4CC4-B2AD-01F7FD08447E}"/>
          </ac:spMkLst>
        </pc:spChg>
        <pc:graphicFrameChg chg="add mod ord modGraphic">
          <ac:chgData name="Alexander Pashuk" userId="7f413f452a2dee94" providerId="LiveId" clId="{40F6C995-D773-49C2-9684-719BF3BD5F2C}" dt="2020-10-05T12:29:12.567" v="3898"/>
          <ac:graphicFrameMkLst>
            <pc:docMk/>
            <pc:sldMk cId="2023854216" sldId="388"/>
            <ac:graphicFrameMk id="4" creationId="{ADBD8BDE-1A8A-47BB-BF73-0D0893E1E1AF}"/>
          </ac:graphicFrameMkLst>
        </pc:graphicFrameChg>
      </pc:sldChg>
      <pc:sldChg chg="modSp new mod">
        <pc:chgData name="Alexander Pashuk" userId="7f413f452a2dee94" providerId="LiveId" clId="{40F6C995-D773-49C2-9684-719BF3BD5F2C}" dt="2020-10-05T12:32:17.795" v="3945" actId="20577"/>
        <pc:sldMkLst>
          <pc:docMk/>
          <pc:sldMk cId="2398662992" sldId="389"/>
        </pc:sldMkLst>
        <pc:spChg chg="mod">
          <ac:chgData name="Alexander Pashuk" userId="7f413f452a2dee94" providerId="LiveId" clId="{40F6C995-D773-49C2-9684-719BF3BD5F2C}" dt="2020-10-05T12:32:17.795" v="3945" actId="20577"/>
          <ac:spMkLst>
            <pc:docMk/>
            <pc:sldMk cId="2398662992" sldId="389"/>
            <ac:spMk id="2" creationId="{457F8C9D-94B1-479A-BE3B-DE07223AB2D5}"/>
          </ac:spMkLst>
        </pc:spChg>
        <pc:spChg chg="mod">
          <ac:chgData name="Alexander Pashuk" userId="7f413f452a2dee94" providerId="LiveId" clId="{40F6C995-D773-49C2-9684-719BF3BD5F2C}" dt="2020-10-05T12:32:10.181" v="3944" actId="20577"/>
          <ac:spMkLst>
            <pc:docMk/>
            <pc:sldMk cId="2398662992" sldId="389"/>
            <ac:spMk id="3" creationId="{85CE3D0F-AB7D-47D3-BEAD-67837FCEA7E1}"/>
          </ac:spMkLst>
        </pc:spChg>
      </pc:sldChg>
      <pc:sldChg chg="addSp delSp modSp new mod">
        <pc:chgData name="Alexander Pashuk" userId="7f413f452a2dee94" providerId="LiveId" clId="{40F6C995-D773-49C2-9684-719BF3BD5F2C}" dt="2020-10-05T12:39:58.289" v="4005" actId="1076"/>
        <pc:sldMkLst>
          <pc:docMk/>
          <pc:sldMk cId="1311798842" sldId="390"/>
        </pc:sldMkLst>
        <pc:spChg chg="mod">
          <ac:chgData name="Alexander Pashuk" userId="7f413f452a2dee94" providerId="LiveId" clId="{40F6C995-D773-49C2-9684-719BF3BD5F2C}" dt="2020-10-05T12:33:30.390" v="3952" actId="122"/>
          <ac:spMkLst>
            <pc:docMk/>
            <pc:sldMk cId="1311798842" sldId="390"/>
            <ac:spMk id="2" creationId="{7F852D52-1912-4E4B-AE4C-40B21AA8E686}"/>
          </ac:spMkLst>
        </pc:spChg>
        <pc:spChg chg="mod">
          <ac:chgData name="Alexander Pashuk" userId="7f413f452a2dee94" providerId="LiveId" clId="{40F6C995-D773-49C2-9684-719BF3BD5F2C}" dt="2020-10-05T12:39:43.531" v="3998" actId="1076"/>
          <ac:spMkLst>
            <pc:docMk/>
            <pc:sldMk cId="1311798842" sldId="390"/>
            <ac:spMk id="3" creationId="{909160C2-7669-4B15-B7A3-68BEBD0BE5BF}"/>
          </ac:spMkLst>
        </pc:spChg>
        <pc:picChg chg="add del mod">
          <ac:chgData name="Alexander Pashuk" userId="7f413f452a2dee94" providerId="LiveId" clId="{40F6C995-D773-49C2-9684-719BF3BD5F2C}" dt="2020-10-05T12:39:39.872" v="3995"/>
          <ac:picMkLst>
            <pc:docMk/>
            <pc:sldMk cId="1311798842" sldId="390"/>
            <ac:picMk id="3074" creationId="{FB40F1D9-44CC-4340-8C62-3C7285EFC730}"/>
          </ac:picMkLst>
        </pc:picChg>
        <pc:picChg chg="add del mod">
          <ac:chgData name="Alexander Pashuk" userId="7f413f452a2dee94" providerId="LiveId" clId="{40F6C995-D773-49C2-9684-719BF3BD5F2C}" dt="2020-10-05T12:39:44.060" v="3999"/>
          <ac:picMkLst>
            <pc:docMk/>
            <pc:sldMk cId="1311798842" sldId="390"/>
            <ac:picMk id="3076" creationId="{945A550D-73F9-4EE0-9037-CDC69B868A05}"/>
          </ac:picMkLst>
        </pc:picChg>
        <pc:picChg chg="add mod">
          <ac:chgData name="Alexander Pashuk" userId="7f413f452a2dee94" providerId="LiveId" clId="{40F6C995-D773-49C2-9684-719BF3BD5F2C}" dt="2020-10-05T12:39:58.289" v="4005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modSp new mod">
        <pc:chgData name="Alexander Pashuk" userId="7f413f452a2dee94" providerId="LiveId" clId="{40F6C995-D773-49C2-9684-719BF3BD5F2C}" dt="2020-10-05T12:45:21.090" v="4121" actId="27636"/>
        <pc:sldMkLst>
          <pc:docMk/>
          <pc:sldMk cId="1340461245" sldId="391"/>
        </pc:sldMkLst>
        <pc:spChg chg="mod">
          <ac:chgData name="Alexander Pashuk" userId="7f413f452a2dee94" providerId="LiveId" clId="{40F6C995-D773-49C2-9684-719BF3BD5F2C}" dt="2020-10-05T12:40:14.903" v="4021" actId="122"/>
          <ac:spMkLst>
            <pc:docMk/>
            <pc:sldMk cId="1340461245" sldId="391"/>
            <ac:spMk id="2" creationId="{690D555C-0850-4634-9EF6-2F6E8B0D2030}"/>
          </ac:spMkLst>
        </pc:spChg>
        <pc:spChg chg="mod">
          <ac:chgData name="Alexander Pashuk" userId="7f413f452a2dee94" providerId="LiveId" clId="{40F6C995-D773-49C2-9684-719BF3BD5F2C}" dt="2020-10-05T12:45:21.090" v="4121" actId="27636"/>
          <ac:spMkLst>
            <pc:docMk/>
            <pc:sldMk cId="1340461245" sldId="391"/>
            <ac:spMk id="3" creationId="{DDE96617-8A00-4E58-B0B6-24F4B2092A2A}"/>
          </ac:spMkLst>
        </pc:spChg>
      </pc:sldChg>
      <pc:sldChg chg="modSp new mod">
        <pc:chgData name="Alexander Pashuk" userId="7f413f452a2dee94" providerId="LiveId" clId="{40F6C995-D773-49C2-9684-719BF3BD5F2C}" dt="2020-10-05T12:50:08.724" v="4194" actId="20577"/>
        <pc:sldMkLst>
          <pc:docMk/>
          <pc:sldMk cId="660469688" sldId="392"/>
        </pc:sldMkLst>
        <pc:spChg chg="mod">
          <ac:chgData name="Alexander Pashuk" userId="7f413f452a2dee94" providerId="LiveId" clId="{40F6C995-D773-49C2-9684-719BF3BD5F2C}" dt="2020-10-05T12:46:55.416" v="4132" actId="122"/>
          <ac:spMkLst>
            <pc:docMk/>
            <pc:sldMk cId="660469688" sldId="392"/>
            <ac:spMk id="2" creationId="{B731E113-554F-4223-A187-5B9B3C6B64C8}"/>
          </ac:spMkLst>
        </pc:spChg>
        <pc:spChg chg="mod">
          <ac:chgData name="Alexander Pashuk" userId="7f413f452a2dee94" providerId="LiveId" clId="{40F6C995-D773-49C2-9684-719BF3BD5F2C}" dt="2020-10-05T12:50:08.724" v="4194" actId="20577"/>
          <ac:spMkLst>
            <pc:docMk/>
            <pc:sldMk cId="660469688" sldId="392"/>
            <ac:spMk id="3" creationId="{BC7A2417-79EA-4D51-B711-9F3ED0394DB7}"/>
          </ac:spMkLst>
        </pc:spChg>
      </pc:sldChg>
      <pc:sldChg chg="modSp add mod">
        <pc:chgData name="Alexander Pashuk" userId="7f413f452a2dee94" providerId="LiveId" clId="{40F6C995-D773-49C2-9684-719BF3BD5F2C}" dt="2020-10-05T12:52:59.684" v="4243" actId="27636"/>
        <pc:sldMkLst>
          <pc:docMk/>
          <pc:sldMk cId="3964150670" sldId="393"/>
        </pc:sldMkLst>
        <pc:spChg chg="mod">
          <ac:chgData name="Alexander Pashuk" userId="7f413f452a2dee94" providerId="LiveId" clId="{40F6C995-D773-49C2-9684-719BF3BD5F2C}" dt="2020-10-05T12:52:59.684" v="4243" actId="27636"/>
          <ac:spMkLst>
            <pc:docMk/>
            <pc:sldMk cId="3964150670" sldId="393"/>
            <ac:spMk id="3" creationId="{E9EC4209-3A4D-4061-9542-1F6BF1566E96}"/>
          </ac:spMkLst>
        </pc:spChg>
      </pc:sldChg>
      <pc:sldChg chg="modSp new mod">
        <pc:chgData name="Alexander Pashuk" userId="7f413f452a2dee94" providerId="LiveId" clId="{40F6C995-D773-49C2-9684-719BF3BD5F2C}" dt="2020-10-05T16:06:35.621" v="4327" actId="14100"/>
        <pc:sldMkLst>
          <pc:docMk/>
          <pc:sldMk cId="2902768779" sldId="394"/>
        </pc:sldMkLst>
        <pc:spChg chg="mod">
          <ac:chgData name="Alexander Pashuk" userId="7f413f452a2dee94" providerId="LiveId" clId="{40F6C995-D773-49C2-9684-719BF3BD5F2C}" dt="2020-10-05T13:17:22.484" v="4276" actId="20577"/>
          <ac:spMkLst>
            <pc:docMk/>
            <pc:sldMk cId="2902768779" sldId="394"/>
            <ac:spMk id="2" creationId="{1C429B4B-48A8-4970-83FB-53E7690A6670}"/>
          </ac:spMkLst>
        </pc:spChg>
        <pc:spChg chg="mod">
          <ac:chgData name="Alexander Pashuk" userId="7f413f452a2dee94" providerId="LiveId" clId="{40F6C995-D773-49C2-9684-719BF3BD5F2C}" dt="2020-10-05T16:06:35.621" v="4327" actId="14100"/>
          <ac:spMkLst>
            <pc:docMk/>
            <pc:sldMk cId="2902768779" sldId="394"/>
            <ac:spMk id="3" creationId="{AFDAEB76-C107-4C75-B57D-FD4D8DD7046D}"/>
          </ac:spMkLst>
        </pc:spChg>
      </pc:sldChg>
    </pc:docChg>
  </pc:docChgLst>
  <pc:docChgLst>
    <pc:chgData name="Alexander Pashuk" userId="7f413f452a2dee94" providerId="LiveId" clId="{4A0F161F-907B-4B9B-8731-625255C244AF}"/>
    <pc:docChg chg="undo custSel addSld delSld modSld sldOrd">
      <pc:chgData name="Alexander Pashuk" userId="7f413f452a2dee94" providerId="LiveId" clId="{4A0F161F-907B-4B9B-8731-625255C244AF}" dt="2020-11-10T07:19:54.734" v="5051" actId="27636"/>
      <pc:docMkLst>
        <pc:docMk/>
      </pc:docMkLst>
      <pc:sldChg chg="modSp mod">
        <pc:chgData name="Alexander Pashuk" userId="7f413f452a2dee94" providerId="LiveId" clId="{4A0F161F-907B-4B9B-8731-625255C244AF}" dt="2020-11-09T14:29:05.982" v="246" actId="20577"/>
        <pc:sldMkLst>
          <pc:docMk/>
          <pc:sldMk cId="3545672355" sldId="260"/>
        </pc:sldMkLst>
        <pc:spChg chg="mod">
          <ac:chgData name="Alexander Pashuk" userId="7f413f452a2dee94" providerId="LiveId" clId="{4A0F161F-907B-4B9B-8731-625255C244AF}" dt="2020-11-09T14:29:05.982" v="24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4A0F161F-907B-4B9B-8731-625255C244AF}" dt="2020-11-09T19:25:55.969" v="3068" actId="1076"/>
        <pc:sldMkLst>
          <pc:docMk/>
          <pc:sldMk cId="2170472667" sldId="436"/>
        </pc:sldMkLst>
        <pc:spChg chg="add del mod">
          <ac:chgData name="Alexander Pashuk" userId="7f413f452a2dee94" providerId="LiveId" clId="{4A0F161F-907B-4B9B-8731-625255C244AF}" dt="2020-11-09T19:14:19.259" v="3056"/>
          <ac:spMkLst>
            <pc:docMk/>
            <pc:sldMk cId="2170472667" sldId="436"/>
            <ac:spMk id="4" creationId="{A96D5210-2994-4252-9BAD-FD7B63AE178B}"/>
          </ac:spMkLst>
        </pc:spChg>
        <pc:spChg chg="add del mod">
          <ac:chgData name="Alexander Pashuk" userId="7f413f452a2dee94" providerId="LiveId" clId="{4A0F161F-907B-4B9B-8731-625255C244AF}" dt="2020-11-09T19:25:43.488" v="3064"/>
          <ac:spMkLst>
            <pc:docMk/>
            <pc:sldMk cId="2170472667" sldId="436"/>
            <ac:spMk id="5" creationId="{484958EC-EFE2-4D44-AD64-709E3CD9841A}"/>
          </ac:spMkLst>
        </pc:spChg>
        <pc:picChg chg="del">
          <ac:chgData name="Alexander Pashuk" userId="7f413f452a2dee94" providerId="LiveId" clId="{4A0F161F-907B-4B9B-8731-625255C244AF}" dt="2020-11-09T19:14:17.499" v="3054" actId="478"/>
          <ac:picMkLst>
            <pc:docMk/>
            <pc:sldMk cId="2170472667" sldId="436"/>
            <ac:picMk id="7" creationId="{E25BBA3A-CB3E-4296-A784-4A773F33E308}"/>
          </ac:picMkLst>
        </pc:picChg>
        <pc:picChg chg="add del mod">
          <ac:chgData name="Alexander Pashuk" userId="7f413f452a2dee94" providerId="LiveId" clId="{4A0F161F-907B-4B9B-8731-625255C244AF}" dt="2020-11-09T19:25:40.808" v="3062" actId="478"/>
          <ac:picMkLst>
            <pc:docMk/>
            <pc:sldMk cId="2170472667" sldId="436"/>
            <ac:picMk id="1026" creationId="{B3382119-D5DE-4DD8-B0E3-ABABDA9E3436}"/>
          </ac:picMkLst>
        </pc:picChg>
        <pc:picChg chg="add mod">
          <ac:chgData name="Alexander Pashuk" userId="7f413f452a2dee94" providerId="LiveId" clId="{4A0F161F-907B-4B9B-8731-625255C244AF}" dt="2020-11-09T19:25:55.969" v="3068" actId="1076"/>
          <ac:picMkLst>
            <pc:docMk/>
            <pc:sldMk cId="2170472667" sldId="436"/>
            <ac:picMk id="1028" creationId="{939E52D9-4AB8-4BD1-9773-DBADF9949AE5}"/>
          </ac:picMkLst>
        </pc:picChg>
      </pc:sldChg>
      <pc:sldChg chg="modSp mod">
        <pc:chgData name="Alexander Pashuk" userId="7f413f452a2dee94" providerId="LiveId" clId="{4A0F161F-907B-4B9B-8731-625255C244AF}" dt="2020-11-09T19:13:17.825" v="3053" actId="20577"/>
        <pc:sldMkLst>
          <pc:docMk/>
          <pc:sldMk cId="113906908" sldId="500"/>
        </pc:sldMkLst>
        <pc:spChg chg="mod">
          <ac:chgData name="Alexander Pashuk" userId="7f413f452a2dee94" providerId="LiveId" clId="{4A0F161F-907B-4B9B-8731-625255C244AF}" dt="2020-11-09T19:13:17.825" v="3053" actId="20577"/>
          <ac:spMkLst>
            <pc:docMk/>
            <pc:sldMk cId="113906908" sldId="500"/>
            <ac:spMk id="4" creationId="{2E6AEDD6-9D3F-4CCC-B181-A8A88F2CD1A3}"/>
          </ac:spMkLst>
        </pc:spChg>
      </pc:sldChg>
      <pc:sldChg chg="del">
        <pc:chgData name="Alexander Pashuk" userId="7f413f452a2dee94" providerId="LiveId" clId="{4A0F161F-907B-4B9B-8731-625255C244AF}" dt="2020-11-09T14:26:59.752" v="0" actId="47"/>
        <pc:sldMkLst>
          <pc:docMk/>
          <pc:sldMk cId="4187896521" sldId="501"/>
        </pc:sldMkLst>
      </pc:sldChg>
      <pc:sldChg chg="del">
        <pc:chgData name="Alexander Pashuk" userId="7f413f452a2dee94" providerId="LiveId" clId="{4A0F161F-907B-4B9B-8731-625255C244AF}" dt="2020-11-09T14:27:00.073" v="1" actId="47"/>
        <pc:sldMkLst>
          <pc:docMk/>
          <pc:sldMk cId="2373709052" sldId="502"/>
        </pc:sldMkLst>
      </pc:sldChg>
      <pc:sldChg chg="del">
        <pc:chgData name="Alexander Pashuk" userId="7f413f452a2dee94" providerId="LiveId" clId="{4A0F161F-907B-4B9B-8731-625255C244AF}" dt="2020-11-09T14:27:00.145" v="2" actId="47"/>
        <pc:sldMkLst>
          <pc:docMk/>
          <pc:sldMk cId="1702887615" sldId="503"/>
        </pc:sldMkLst>
      </pc:sldChg>
      <pc:sldChg chg="del">
        <pc:chgData name="Alexander Pashuk" userId="7f413f452a2dee94" providerId="LiveId" clId="{4A0F161F-907B-4B9B-8731-625255C244AF}" dt="2020-11-09T14:27:00.260" v="3" actId="47"/>
        <pc:sldMkLst>
          <pc:docMk/>
          <pc:sldMk cId="640652139" sldId="504"/>
        </pc:sldMkLst>
      </pc:sldChg>
      <pc:sldChg chg="del">
        <pc:chgData name="Alexander Pashuk" userId="7f413f452a2dee94" providerId="LiveId" clId="{4A0F161F-907B-4B9B-8731-625255C244AF}" dt="2020-11-09T14:27:00.492" v="4" actId="47"/>
        <pc:sldMkLst>
          <pc:docMk/>
          <pc:sldMk cId="183458666" sldId="505"/>
        </pc:sldMkLst>
      </pc:sldChg>
      <pc:sldChg chg="del">
        <pc:chgData name="Alexander Pashuk" userId="7f413f452a2dee94" providerId="LiveId" clId="{4A0F161F-907B-4B9B-8731-625255C244AF}" dt="2020-11-09T14:27:00.883" v="7" actId="47"/>
        <pc:sldMkLst>
          <pc:docMk/>
          <pc:sldMk cId="3802928408" sldId="506"/>
        </pc:sldMkLst>
      </pc:sldChg>
      <pc:sldChg chg="del">
        <pc:chgData name="Alexander Pashuk" userId="7f413f452a2dee94" providerId="LiveId" clId="{4A0F161F-907B-4B9B-8731-625255C244AF}" dt="2020-11-09T14:27:01.010" v="8" actId="47"/>
        <pc:sldMkLst>
          <pc:docMk/>
          <pc:sldMk cId="1339029084" sldId="507"/>
        </pc:sldMkLst>
      </pc:sldChg>
      <pc:sldChg chg="del">
        <pc:chgData name="Alexander Pashuk" userId="7f413f452a2dee94" providerId="LiveId" clId="{4A0F161F-907B-4B9B-8731-625255C244AF}" dt="2020-11-09T14:27:01.127" v="9" actId="47"/>
        <pc:sldMkLst>
          <pc:docMk/>
          <pc:sldMk cId="2852581809" sldId="508"/>
        </pc:sldMkLst>
      </pc:sldChg>
      <pc:sldChg chg="del">
        <pc:chgData name="Alexander Pashuk" userId="7f413f452a2dee94" providerId="LiveId" clId="{4A0F161F-907B-4B9B-8731-625255C244AF}" dt="2020-11-09T14:27:01.473" v="11" actId="47"/>
        <pc:sldMkLst>
          <pc:docMk/>
          <pc:sldMk cId="713098628" sldId="509"/>
        </pc:sldMkLst>
      </pc:sldChg>
      <pc:sldChg chg="del">
        <pc:chgData name="Alexander Pashuk" userId="7f413f452a2dee94" providerId="LiveId" clId="{4A0F161F-907B-4B9B-8731-625255C244AF}" dt="2020-11-09T14:27:01.960" v="12" actId="47"/>
        <pc:sldMkLst>
          <pc:docMk/>
          <pc:sldMk cId="1037755317" sldId="510"/>
        </pc:sldMkLst>
      </pc:sldChg>
      <pc:sldChg chg="del">
        <pc:chgData name="Alexander Pashuk" userId="7f413f452a2dee94" providerId="LiveId" clId="{4A0F161F-907B-4B9B-8731-625255C244AF}" dt="2020-11-09T14:27:01.990" v="13" actId="47"/>
        <pc:sldMkLst>
          <pc:docMk/>
          <pc:sldMk cId="3445836899" sldId="511"/>
        </pc:sldMkLst>
      </pc:sldChg>
      <pc:sldChg chg="del">
        <pc:chgData name="Alexander Pashuk" userId="7f413f452a2dee94" providerId="LiveId" clId="{4A0F161F-907B-4B9B-8731-625255C244AF}" dt="2020-11-09T14:27:02.026" v="14" actId="47"/>
        <pc:sldMkLst>
          <pc:docMk/>
          <pc:sldMk cId="3767767929" sldId="512"/>
        </pc:sldMkLst>
      </pc:sldChg>
      <pc:sldChg chg="del">
        <pc:chgData name="Alexander Pashuk" userId="7f413f452a2dee94" providerId="LiveId" clId="{4A0F161F-907B-4B9B-8731-625255C244AF}" dt="2020-11-09T14:27:02.064" v="15" actId="47"/>
        <pc:sldMkLst>
          <pc:docMk/>
          <pc:sldMk cId="2100211686" sldId="513"/>
        </pc:sldMkLst>
      </pc:sldChg>
      <pc:sldChg chg="del">
        <pc:chgData name="Alexander Pashuk" userId="7f413f452a2dee94" providerId="LiveId" clId="{4A0F161F-907B-4B9B-8731-625255C244AF}" dt="2020-11-09T14:27:02.132" v="17" actId="47"/>
        <pc:sldMkLst>
          <pc:docMk/>
          <pc:sldMk cId="3149900550" sldId="514"/>
        </pc:sldMkLst>
      </pc:sldChg>
      <pc:sldChg chg="del">
        <pc:chgData name="Alexander Pashuk" userId="7f413f452a2dee94" providerId="LiveId" clId="{4A0F161F-907B-4B9B-8731-625255C244AF}" dt="2020-11-09T14:27:02.151" v="18" actId="47"/>
        <pc:sldMkLst>
          <pc:docMk/>
          <pc:sldMk cId="1462238107" sldId="515"/>
        </pc:sldMkLst>
      </pc:sldChg>
      <pc:sldChg chg="del">
        <pc:chgData name="Alexander Pashuk" userId="7f413f452a2dee94" providerId="LiveId" clId="{4A0F161F-907B-4B9B-8731-625255C244AF}" dt="2020-11-09T14:27:02.165" v="19" actId="47"/>
        <pc:sldMkLst>
          <pc:docMk/>
          <pc:sldMk cId="631081008" sldId="516"/>
        </pc:sldMkLst>
      </pc:sldChg>
      <pc:sldChg chg="del">
        <pc:chgData name="Alexander Pashuk" userId="7f413f452a2dee94" providerId="LiveId" clId="{4A0F161F-907B-4B9B-8731-625255C244AF}" dt="2020-11-09T14:27:02.197" v="20" actId="47"/>
        <pc:sldMkLst>
          <pc:docMk/>
          <pc:sldMk cId="465805950" sldId="517"/>
        </pc:sldMkLst>
      </pc:sldChg>
      <pc:sldChg chg="del">
        <pc:chgData name="Alexander Pashuk" userId="7f413f452a2dee94" providerId="LiveId" clId="{4A0F161F-907B-4B9B-8731-625255C244AF}" dt="2020-11-09T14:27:02.228" v="21" actId="47"/>
        <pc:sldMkLst>
          <pc:docMk/>
          <pc:sldMk cId="1932913095" sldId="518"/>
        </pc:sldMkLst>
      </pc:sldChg>
      <pc:sldChg chg="del">
        <pc:chgData name="Alexander Pashuk" userId="7f413f452a2dee94" providerId="LiveId" clId="{4A0F161F-907B-4B9B-8731-625255C244AF}" dt="2020-11-09T14:27:02.280" v="22" actId="47"/>
        <pc:sldMkLst>
          <pc:docMk/>
          <pc:sldMk cId="2744015157" sldId="519"/>
        </pc:sldMkLst>
      </pc:sldChg>
      <pc:sldChg chg="del">
        <pc:chgData name="Alexander Pashuk" userId="7f413f452a2dee94" providerId="LiveId" clId="{4A0F161F-907B-4B9B-8731-625255C244AF}" dt="2020-11-09T14:27:02.294" v="23" actId="47"/>
        <pc:sldMkLst>
          <pc:docMk/>
          <pc:sldMk cId="3397534771" sldId="520"/>
        </pc:sldMkLst>
      </pc:sldChg>
      <pc:sldChg chg="del">
        <pc:chgData name="Alexander Pashuk" userId="7f413f452a2dee94" providerId="LiveId" clId="{4A0F161F-907B-4B9B-8731-625255C244AF}" dt="2020-11-09T14:27:02.331" v="24" actId="47"/>
        <pc:sldMkLst>
          <pc:docMk/>
          <pc:sldMk cId="1994741951" sldId="521"/>
        </pc:sldMkLst>
      </pc:sldChg>
      <pc:sldChg chg="del">
        <pc:chgData name="Alexander Pashuk" userId="7f413f452a2dee94" providerId="LiveId" clId="{4A0F161F-907B-4B9B-8731-625255C244AF}" dt="2020-11-09T14:27:02.557" v="31" actId="47"/>
        <pc:sldMkLst>
          <pc:docMk/>
          <pc:sldMk cId="963640263" sldId="522"/>
        </pc:sldMkLst>
      </pc:sldChg>
      <pc:sldChg chg="del">
        <pc:chgData name="Alexander Pashuk" userId="7f413f452a2dee94" providerId="LiveId" clId="{4A0F161F-907B-4B9B-8731-625255C244AF}" dt="2020-11-09T14:27:02.349" v="25" actId="47"/>
        <pc:sldMkLst>
          <pc:docMk/>
          <pc:sldMk cId="3055461020" sldId="523"/>
        </pc:sldMkLst>
      </pc:sldChg>
      <pc:sldChg chg="del">
        <pc:chgData name="Alexander Pashuk" userId="7f413f452a2dee94" providerId="LiveId" clId="{4A0F161F-907B-4B9B-8731-625255C244AF}" dt="2020-11-09T14:27:02.628" v="33" actId="47"/>
        <pc:sldMkLst>
          <pc:docMk/>
          <pc:sldMk cId="1197906000" sldId="524"/>
        </pc:sldMkLst>
      </pc:sldChg>
      <pc:sldChg chg="del">
        <pc:chgData name="Alexander Pashuk" userId="7f413f452a2dee94" providerId="LiveId" clId="{4A0F161F-907B-4B9B-8731-625255C244AF}" dt="2020-11-09T14:27:02.674" v="35" actId="47"/>
        <pc:sldMkLst>
          <pc:docMk/>
          <pc:sldMk cId="418856575" sldId="525"/>
        </pc:sldMkLst>
      </pc:sldChg>
      <pc:sldChg chg="del">
        <pc:chgData name="Alexander Pashuk" userId="7f413f452a2dee94" providerId="LiveId" clId="{4A0F161F-907B-4B9B-8731-625255C244AF}" dt="2020-11-09T14:27:02.707" v="36" actId="47"/>
        <pc:sldMkLst>
          <pc:docMk/>
          <pc:sldMk cId="396312787" sldId="526"/>
        </pc:sldMkLst>
      </pc:sldChg>
      <pc:sldChg chg="del">
        <pc:chgData name="Alexander Pashuk" userId="7f413f452a2dee94" providerId="LiveId" clId="{4A0F161F-907B-4B9B-8731-625255C244AF}" dt="2020-11-09T14:27:02.738" v="37" actId="47"/>
        <pc:sldMkLst>
          <pc:docMk/>
          <pc:sldMk cId="1961589574" sldId="527"/>
        </pc:sldMkLst>
      </pc:sldChg>
      <pc:sldChg chg="del">
        <pc:chgData name="Alexander Pashuk" userId="7f413f452a2dee94" providerId="LiveId" clId="{4A0F161F-907B-4B9B-8731-625255C244AF}" dt="2020-11-09T14:27:02.772" v="38" actId="47"/>
        <pc:sldMkLst>
          <pc:docMk/>
          <pc:sldMk cId="1619072402" sldId="528"/>
        </pc:sldMkLst>
      </pc:sldChg>
      <pc:sldChg chg="del">
        <pc:chgData name="Alexander Pashuk" userId="7f413f452a2dee94" providerId="LiveId" clId="{4A0F161F-907B-4B9B-8731-625255C244AF}" dt="2020-11-09T14:27:00.758" v="6" actId="47"/>
        <pc:sldMkLst>
          <pc:docMk/>
          <pc:sldMk cId="3959717200" sldId="565"/>
        </pc:sldMkLst>
      </pc:sldChg>
      <pc:sldChg chg="del">
        <pc:chgData name="Alexander Pashuk" userId="7f413f452a2dee94" providerId="LiveId" clId="{4A0F161F-907B-4B9B-8731-625255C244AF}" dt="2020-11-09T14:27:01.353" v="10" actId="47"/>
        <pc:sldMkLst>
          <pc:docMk/>
          <pc:sldMk cId="536835054" sldId="566"/>
        </pc:sldMkLst>
      </pc:sldChg>
      <pc:sldChg chg="del">
        <pc:chgData name="Alexander Pashuk" userId="7f413f452a2dee94" providerId="LiveId" clId="{4A0F161F-907B-4B9B-8731-625255C244AF}" dt="2020-11-09T14:27:00.612" v="5" actId="47"/>
        <pc:sldMkLst>
          <pc:docMk/>
          <pc:sldMk cId="2139247074" sldId="567"/>
        </pc:sldMkLst>
      </pc:sldChg>
      <pc:sldChg chg="del">
        <pc:chgData name="Alexander Pashuk" userId="7f413f452a2dee94" providerId="LiveId" clId="{4A0F161F-907B-4B9B-8731-625255C244AF}" dt="2020-11-09T14:27:02.086" v="16" actId="47"/>
        <pc:sldMkLst>
          <pc:docMk/>
          <pc:sldMk cId="3268819489" sldId="568"/>
        </pc:sldMkLst>
      </pc:sldChg>
      <pc:sldChg chg="del">
        <pc:chgData name="Alexander Pashuk" userId="7f413f452a2dee94" providerId="LiveId" clId="{4A0F161F-907B-4B9B-8731-625255C244AF}" dt="2020-11-09T14:27:02.428" v="26" actId="47"/>
        <pc:sldMkLst>
          <pc:docMk/>
          <pc:sldMk cId="2069847359" sldId="569"/>
        </pc:sldMkLst>
      </pc:sldChg>
      <pc:sldChg chg="del">
        <pc:chgData name="Alexander Pashuk" userId="7f413f452a2dee94" providerId="LiveId" clId="{4A0F161F-907B-4B9B-8731-625255C244AF}" dt="2020-11-09T14:27:02.452" v="27" actId="47"/>
        <pc:sldMkLst>
          <pc:docMk/>
          <pc:sldMk cId="2304857260" sldId="570"/>
        </pc:sldMkLst>
      </pc:sldChg>
      <pc:sldChg chg="del">
        <pc:chgData name="Alexander Pashuk" userId="7f413f452a2dee94" providerId="LiveId" clId="{4A0F161F-907B-4B9B-8731-625255C244AF}" dt="2020-11-09T14:27:02.473" v="28" actId="47"/>
        <pc:sldMkLst>
          <pc:docMk/>
          <pc:sldMk cId="1309119372" sldId="571"/>
        </pc:sldMkLst>
      </pc:sldChg>
      <pc:sldChg chg="del">
        <pc:chgData name="Alexander Pashuk" userId="7f413f452a2dee94" providerId="LiveId" clId="{4A0F161F-907B-4B9B-8731-625255C244AF}" dt="2020-11-09T14:27:02.484" v="29" actId="47"/>
        <pc:sldMkLst>
          <pc:docMk/>
          <pc:sldMk cId="3854090959" sldId="572"/>
        </pc:sldMkLst>
      </pc:sldChg>
      <pc:sldChg chg="del">
        <pc:chgData name="Alexander Pashuk" userId="7f413f452a2dee94" providerId="LiveId" clId="{4A0F161F-907B-4B9B-8731-625255C244AF}" dt="2020-11-09T14:27:02.537" v="30" actId="47"/>
        <pc:sldMkLst>
          <pc:docMk/>
          <pc:sldMk cId="4292443947" sldId="573"/>
        </pc:sldMkLst>
      </pc:sldChg>
      <pc:sldChg chg="del">
        <pc:chgData name="Alexander Pashuk" userId="7f413f452a2dee94" providerId="LiveId" clId="{4A0F161F-907B-4B9B-8731-625255C244AF}" dt="2020-11-09T14:27:02.601" v="32" actId="47"/>
        <pc:sldMkLst>
          <pc:docMk/>
          <pc:sldMk cId="428679651" sldId="574"/>
        </pc:sldMkLst>
      </pc:sldChg>
      <pc:sldChg chg="del">
        <pc:chgData name="Alexander Pashuk" userId="7f413f452a2dee94" providerId="LiveId" clId="{4A0F161F-907B-4B9B-8731-625255C244AF}" dt="2020-11-09T14:27:02.643" v="34" actId="47"/>
        <pc:sldMkLst>
          <pc:docMk/>
          <pc:sldMk cId="1746217586" sldId="575"/>
        </pc:sldMkLst>
      </pc:sldChg>
      <pc:sldChg chg="modSp add del mod">
        <pc:chgData name="Alexander Pashuk" userId="7f413f452a2dee94" providerId="LiveId" clId="{4A0F161F-907B-4B9B-8731-625255C244AF}" dt="2020-11-09T19:05:49.082" v="2770" actId="20577"/>
        <pc:sldMkLst>
          <pc:docMk/>
          <pc:sldMk cId="4057728260" sldId="576"/>
        </pc:sldMkLst>
        <pc:spChg chg="mod">
          <ac:chgData name="Alexander Pashuk" userId="7f413f452a2dee94" providerId="LiveId" clId="{4A0F161F-907B-4B9B-8731-625255C244AF}" dt="2020-11-09T19:05:49.082" v="2770" actId="20577"/>
          <ac:spMkLst>
            <pc:docMk/>
            <pc:sldMk cId="4057728260" sldId="576"/>
            <ac:spMk id="4" creationId="{2E6AEDD6-9D3F-4CCC-B181-A8A88F2CD1A3}"/>
          </ac:spMkLst>
        </pc:spChg>
      </pc:sldChg>
      <pc:sldChg chg="del">
        <pc:chgData name="Alexander Pashuk" userId="7f413f452a2dee94" providerId="LiveId" clId="{4A0F161F-907B-4B9B-8731-625255C244AF}" dt="2020-11-09T14:27:02.792" v="39" actId="47"/>
        <pc:sldMkLst>
          <pc:docMk/>
          <pc:sldMk cId="2065958636" sldId="577"/>
        </pc:sldMkLst>
      </pc:sldChg>
      <pc:sldChg chg="modSp new mod">
        <pc:chgData name="Alexander Pashuk" userId="7f413f452a2dee94" providerId="LiveId" clId="{4A0F161F-907B-4B9B-8731-625255C244AF}" dt="2020-11-09T16:01:40.959" v="2286" actId="6549"/>
        <pc:sldMkLst>
          <pc:docMk/>
          <pc:sldMk cId="3506969261" sldId="577"/>
        </pc:sldMkLst>
        <pc:spChg chg="mod">
          <ac:chgData name="Alexander Pashuk" userId="7f413f452a2dee94" providerId="LiveId" clId="{4A0F161F-907B-4B9B-8731-625255C244AF}" dt="2020-11-09T15:12:40.245" v="268" actId="122"/>
          <ac:spMkLst>
            <pc:docMk/>
            <pc:sldMk cId="3506969261" sldId="577"/>
            <ac:spMk id="2" creationId="{2D05B098-D7B9-472B-8A6F-59263ED0E061}"/>
          </ac:spMkLst>
        </pc:spChg>
        <pc:spChg chg="mod">
          <ac:chgData name="Alexander Pashuk" userId="7f413f452a2dee94" providerId="LiveId" clId="{4A0F161F-907B-4B9B-8731-625255C244AF}" dt="2020-11-09T16:01:40.959" v="2286" actId="6549"/>
          <ac:spMkLst>
            <pc:docMk/>
            <pc:sldMk cId="3506969261" sldId="577"/>
            <ac:spMk id="3" creationId="{031D97AD-6F47-4064-9E64-71D778CDA9AA}"/>
          </ac:spMkLst>
        </pc:spChg>
      </pc:sldChg>
      <pc:sldChg chg="del">
        <pc:chgData name="Alexander Pashuk" userId="7f413f452a2dee94" providerId="LiveId" clId="{4A0F161F-907B-4B9B-8731-625255C244AF}" dt="2020-11-09T14:27:02.829" v="40" actId="47"/>
        <pc:sldMkLst>
          <pc:docMk/>
          <pc:sldMk cId="1092050873" sldId="578"/>
        </pc:sldMkLst>
      </pc:sldChg>
      <pc:sldChg chg="modSp new mod">
        <pc:chgData name="Alexander Pashuk" userId="7f413f452a2dee94" providerId="LiveId" clId="{4A0F161F-907B-4B9B-8731-625255C244AF}" dt="2020-11-09T15:16:45.387" v="621" actId="20577"/>
        <pc:sldMkLst>
          <pc:docMk/>
          <pc:sldMk cId="2395718094" sldId="578"/>
        </pc:sldMkLst>
        <pc:spChg chg="mod">
          <ac:chgData name="Alexander Pashuk" userId="7f413f452a2dee94" providerId="LiveId" clId="{4A0F161F-907B-4B9B-8731-625255C244AF}" dt="2020-11-09T15:15:03.352" v="425" actId="122"/>
          <ac:spMkLst>
            <pc:docMk/>
            <pc:sldMk cId="2395718094" sldId="578"/>
            <ac:spMk id="2" creationId="{37A352E1-1E03-4B7A-91AE-2177756EAB6D}"/>
          </ac:spMkLst>
        </pc:spChg>
        <pc:spChg chg="mod">
          <ac:chgData name="Alexander Pashuk" userId="7f413f452a2dee94" providerId="LiveId" clId="{4A0F161F-907B-4B9B-8731-625255C244AF}" dt="2020-11-09T15:16:45.387" v="621" actId="20577"/>
          <ac:spMkLst>
            <pc:docMk/>
            <pc:sldMk cId="2395718094" sldId="578"/>
            <ac:spMk id="3" creationId="{1E4898F7-2FD0-4AE8-BAA4-B2EAD3D7663F}"/>
          </ac:spMkLst>
        </pc:spChg>
      </pc:sldChg>
      <pc:sldChg chg="modSp new mod">
        <pc:chgData name="Alexander Pashuk" userId="7f413f452a2dee94" providerId="LiveId" clId="{4A0F161F-907B-4B9B-8731-625255C244AF}" dt="2020-11-09T15:18:11.837" v="783" actId="123"/>
        <pc:sldMkLst>
          <pc:docMk/>
          <pc:sldMk cId="315427266" sldId="579"/>
        </pc:sldMkLst>
        <pc:spChg chg="mod">
          <ac:chgData name="Alexander Pashuk" userId="7f413f452a2dee94" providerId="LiveId" clId="{4A0F161F-907B-4B9B-8731-625255C244AF}" dt="2020-11-09T15:17:00.878" v="660" actId="122"/>
          <ac:spMkLst>
            <pc:docMk/>
            <pc:sldMk cId="315427266" sldId="579"/>
            <ac:spMk id="2" creationId="{3BD470F6-B540-43C4-98A9-96FE9938F0A7}"/>
          </ac:spMkLst>
        </pc:spChg>
        <pc:spChg chg="mod">
          <ac:chgData name="Alexander Pashuk" userId="7f413f452a2dee94" providerId="LiveId" clId="{4A0F161F-907B-4B9B-8731-625255C244AF}" dt="2020-11-09T15:18:11.837" v="783" actId="123"/>
          <ac:spMkLst>
            <pc:docMk/>
            <pc:sldMk cId="315427266" sldId="579"/>
            <ac:spMk id="3" creationId="{093618E2-4F80-46A2-A2DD-CF0C4C62F6D9}"/>
          </ac:spMkLst>
        </pc:spChg>
      </pc:sldChg>
      <pc:sldChg chg="del">
        <pc:chgData name="Alexander Pashuk" userId="7f413f452a2dee94" providerId="LiveId" clId="{4A0F161F-907B-4B9B-8731-625255C244AF}" dt="2020-11-09T14:27:02.842" v="41" actId="47"/>
        <pc:sldMkLst>
          <pc:docMk/>
          <pc:sldMk cId="766848908" sldId="579"/>
        </pc:sldMkLst>
      </pc:sldChg>
      <pc:sldChg chg="modSp new mod">
        <pc:chgData name="Alexander Pashuk" userId="7f413f452a2dee94" providerId="LiveId" clId="{4A0F161F-907B-4B9B-8731-625255C244AF}" dt="2020-11-09T15:28:23.728" v="1071" actId="403"/>
        <pc:sldMkLst>
          <pc:docMk/>
          <pc:sldMk cId="3350442294" sldId="580"/>
        </pc:sldMkLst>
        <pc:spChg chg="mod">
          <ac:chgData name="Alexander Pashuk" userId="7f413f452a2dee94" providerId="LiveId" clId="{4A0F161F-907B-4B9B-8731-625255C244AF}" dt="2020-11-09T15:25:16.289" v="808" actId="20577"/>
          <ac:spMkLst>
            <pc:docMk/>
            <pc:sldMk cId="3350442294" sldId="580"/>
            <ac:spMk id="2" creationId="{184675B6-B173-4D97-9023-2CCAAFECE59D}"/>
          </ac:spMkLst>
        </pc:spChg>
        <pc:spChg chg="mod">
          <ac:chgData name="Alexander Pashuk" userId="7f413f452a2dee94" providerId="LiveId" clId="{4A0F161F-907B-4B9B-8731-625255C244AF}" dt="2020-11-09T15:28:23.728" v="1071" actId="403"/>
          <ac:spMkLst>
            <pc:docMk/>
            <pc:sldMk cId="3350442294" sldId="580"/>
            <ac:spMk id="3" creationId="{A28A439A-8F43-45A5-BA50-878CD2D1F1C8}"/>
          </ac:spMkLst>
        </pc:spChg>
      </pc:sldChg>
      <pc:sldChg chg="del">
        <pc:chgData name="Alexander Pashuk" userId="7f413f452a2dee94" providerId="LiveId" clId="{4A0F161F-907B-4B9B-8731-625255C244AF}" dt="2020-11-09T14:27:02.873" v="42" actId="47"/>
        <pc:sldMkLst>
          <pc:docMk/>
          <pc:sldMk cId="3609312801" sldId="580"/>
        </pc:sldMkLst>
      </pc:sldChg>
      <pc:sldChg chg="modSp new mod">
        <pc:chgData name="Alexander Pashuk" userId="7f413f452a2dee94" providerId="LiveId" clId="{4A0F161F-907B-4B9B-8731-625255C244AF}" dt="2020-11-09T15:30:52.272" v="1122" actId="20577"/>
        <pc:sldMkLst>
          <pc:docMk/>
          <pc:sldMk cId="2386098736" sldId="581"/>
        </pc:sldMkLst>
        <pc:spChg chg="mod">
          <ac:chgData name="Alexander Pashuk" userId="7f413f452a2dee94" providerId="LiveId" clId="{4A0F161F-907B-4B9B-8731-625255C244AF}" dt="2020-11-09T15:29:47.003" v="1098" actId="122"/>
          <ac:spMkLst>
            <pc:docMk/>
            <pc:sldMk cId="2386098736" sldId="581"/>
            <ac:spMk id="2" creationId="{C995BEC6-190E-40D8-86B3-C5B3F41C8DD9}"/>
          </ac:spMkLst>
        </pc:spChg>
        <pc:spChg chg="mod">
          <ac:chgData name="Alexander Pashuk" userId="7f413f452a2dee94" providerId="LiveId" clId="{4A0F161F-907B-4B9B-8731-625255C244AF}" dt="2020-11-09T15:30:52.272" v="1122" actId="20577"/>
          <ac:spMkLst>
            <pc:docMk/>
            <pc:sldMk cId="2386098736" sldId="581"/>
            <ac:spMk id="3" creationId="{00E2BDB4-AD93-48C6-B951-791545C663AC}"/>
          </ac:spMkLst>
        </pc:spChg>
      </pc:sldChg>
      <pc:sldChg chg="del">
        <pc:chgData name="Alexander Pashuk" userId="7f413f452a2dee94" providerId="LiveId" clId="{4A0F161F-907B-4B9B-8731-625255C244AF}" dt="2020-11-09T14:27:02.909" v="43" actId="47"/>
        <pc:sldMkLst>
          <pc:docMk/>
          <pc:sldMk cId="3972237826" sldId="581"/>
        </pc:sldMkLst>
      </pc:sldChg>
      <pc:sldChg chg="del">
        <pc:chgData name="Alexander Pashuk" userId="7f413f452a2dee94" providerId="LiveId" clId="{4A0F161F-907B-4B9B-8731-625255C244AF}" dt="2020-11-09T14:27:02.948" v="44" actId="47"/>
        <pc:sldMkLst>
          <pc:docMk/>
          <pc:sldMk cId="2312881661" sldId="582"/>
        </pc:sldMkLst>
      </pc:sldChg>
      <pc:sldChg chg="modSp new mod">
        <pc:chgData name="Alexander Pashuk" userId="7f413f452a2dee94" providerId="LiveId" clId="{4A0F161F-907B-4B9B-8731-625255C244AF}" dt="2020-11-09T15:36:12.630" v="1310" actId="27636"/>
        <pc:sldMkLst>
          <pc:docMk/>
          <pc:sldMk cId="4062514235" sldId="582"/>
        </pc:sldMkLst>
        <pc:spChg chg="mod">
          <ac:chgData name="Alexander Pashuk" userId="7f413f452a2dee94" providerId="LiveId" clId="{4A0F161F-907B-4B9B-8731-625255C244AF}" dt="2020-11-09T15:34:07.662" v="1187" actId="122"/>
          <ac:spMkLst>
            <pc:docMk/>
            <pc:sldMk cId="4062514235" sldId="582"/>
            <ac:spMk id="2" creationId="{7723F39F-B71D-4873-8E41-9082AD621ECC}"/>
          </ac:spMkLst>
        </pc:spChg>
        <pc:spChg chg="mod">
          <ac:chgData name="Alexander Pashuk" userId="7f413f452a2dee94" providerId="LiveId" clId="{4A0F161F-907B-4B9B-8731-625255C244AF}" dt="2020-11-09T15:36:12.630" v="1310" actId="27636"/>
          <ac:spMkLst>
            <pc:docMk/>
            <pc:sldMk cId="4062514235" sldId="582"/>
            <ac:spMk id="3" creationId="{91C90E8D-AC10-4A68-B6D2-E53D43F283E2}"/>
          </ac:spMkLst>
        </pc:spChg>
      </pc:sldChg>
      <pc:sldChg chg="del">
        <pc:chgData name="Alexander Pashuk" userId="7f413f452a2dee94" providerId="LiveId" clId="{4A0F161F-907B-4B9B-8731-625255C244AF}" dt="2020-11-09T14:27:02.963" v="45" actId="47"/>
        <pc:sldMkLst>
          <pc:docMk/>
          <pc:sldMk cId="661960233" sldId="583"/>
        </pc:sldMkLst>
      </pc:sldChg>
      <pc:sldChg chg="modSp new mod">
        <pc:chgData name="Alexander Pashuk" userId="7f413f452a2dee94" providerId="LiveId" clId="{4A0F161F-907B-4B9B-8731-625255C244AF}" dt="2020-11-09T15:38:39.517" v="1565" actId="113"/>
        <pc:sldMkLst>
          <pc:docMk/>
          <pc:sldMk cId="1674954667" sldId="583"/>
        </pc:sldMkLst>
        <pc:spChg chg="mod">
          <ac:chgData name="Alexander Pashuk" userId="7f413f452a2dee94" providerId="LiveId" clId="{4A0F161F-907B-4B9B-8731-625255C244AF}" dt="2020-11-09T15:36:51.876" v="1340" actId="122"/>
          <ac:spMkLst>
            <pc:docMk/>
            <pc:sldMk cId="1674954667" sldId="583"/>
            <ac:spMk id="2" creationId="{9F2FF13F-2B9C-4190-B8E9-7F4655967A70}"/>
          </ac:spMkLst>
        </pc:spChg>
        <pc:spChg chg="mod">
          <ac:chgData name="Alexander Pashuk" userId="7f413f452a2dee94" providerId="LiveId" clId="{4A0F161F-907B-4B9B-8731-625255C244AF}" dt="2020-11-09T15:38:39.517" v="1565" actId="113"/>
          <ac:spMkLst>
            <pc:docMk/>
            <pc:sldMk cId="1674954667" sldId="583"/>
            <ac:spMk id="3" creationId="{A3A84F61-4DD5-411A-B02E-7DA458CEF55E}"/>
          </ac:spMkLst>
        </pc:spChg>
      </pc:sldChg>
      <pc:sldChg chg="del">
        <pc:chgData name="Alexander Pashuk" userId="7f413f452a2dee94" providerId="LiveId" clId="{4A0F161F-907B-4B9B-8731-625255C244AF}" dt="2020-11-09T14:27:03.056" v="47" actId="47"/>
        <pc:sldMkLst>
          <pc:docMk/>
          <pc:sldMk cId="1541901487" sldId="584"/>
        </pc:sldMkLst>
      </pc:sldChg>
      <pc:sldChg chg="modSp new mod">
        <pc:chgData name="Alexander Pashuk" userId="7f413f452a2dee94" providerId="LiveId" clId="{4A0F161F-907B-4B9B-8731-625255C244AF}" dt="2020-11-09T15:40:29.879" v="1726" actId="123"/>
        <pc:sldMkLst>
          <pc:docMk/>
          <pc:sldMk cId="2896859393" sldId="584"/>
        </pc:sldMkLst>
        <pc:spChg chg="mod">
          <ac:chgData name="Alexander Pashuk" userId="7f413f452a2dee94" providerId="LiveId" clId="{4A0F161F-907B-4B9B-8731-625255C244AF}" dt="2020-11-09T15:39:04.937" v="1577" actId="122"/>
          <ac:spMkLst>
            <pc:docMk/>
            <pc:sldMk cId="2896859393" sldId="584"/>
            <ac:spMk id="2" creationId="{DC998B30-9C50-486F-A639-0752DFABC643}"/>
          </ac:spMkLst>
        </pc:spChg>
        <pc:spChg chg="mod">
          <ac:chgData name="Alexander Pashuk" userId="7f413f452a2dee94" providerId="LiveId" clId="{4A0F161F-907B-4B9B-8731-625255C244AF}" dt="2020-11-09T15:40:29.879" v="1726" actId="123"/>
          <ac:spMkLst>
            <pc:docMk/>
            <pc:sldMk cId="2896859393" sldId="584"/>
            <ac:spMk id="3" creationId="{857C15B4-FC60-4EFE-B92A-496C1EB9FB91}"/>
          </ac:spMkLst>
        </pc:spChg>
      </pc:sldChg>
      <pc:sldChg chg="del">
        <pc:chgData name="Alexander Pashuk" userId="7f413f452a2dee94" providerId="LiveId" clId="{4A0F161F-907B-4B9B-8731-625255C244AF}" dt="2020-11-09T14:27:03.095" v="48" actId="47"/>
        <pc:sldMkLst>
          <pc:docMk/>
          <pc:sldMk cId="40774076" sldId="585"/>
        </pc:sldMkLst>
      </pc:sldChg>
      <pc:sldChg chg="modSp new mod">
        <pc:chgData name="Alexander Pashuk" userId="7f413f452a2dee94" providerId="LiveId" clId="{4A0F161F-907B-4B9B-8731-625255C244AF}" dt="2020-11-09T15:42:06.155" v="1845" actId="20577"/>
        <pc:sldMkLst>
          <pc:docMk/>
          <pc:sldMk cId="3044514717" sldId="585"/>
        </pc:sldMkLst>
        <pc:spChg chg="mod">
          <ac:chgData name="Alexander Pashuk" userId="7f413f452a2dee94" providerId="LiveId" clId="{4A0F161F-907B-4B9B-8731-625255C244AF}" dt="2020-11-09T15:40:38.923" v="1746" actId="122"/>
          <ac:spMkLst>
            <pc:docMk/>
            <pc:sldMk cId="3044514717" sldId="585"/>
            <ac:spMk id="2" creationId="{8A991685-F3E9-4962-8F9B-278CC4FC6F2F}"/>
          </ac:spMkLst>
        </pc:spChg>
        <pc:spChg chg="mod">
          <ac:chgData name="Alexander Pashuk" userId="7f413f452a2dee94" providerId="LiveId" clId="{4A0F161F-907B-4B9B-8731-625255C244AF}" dt="2020-11-09T15:42:06.155" v="1845" actId="20577"/>
          <ac:spMkLst>
            <pc:docMk/>
            <pc:sldMk cId="3044514717" sldId="585"/>
            <ac:spMk id="3" creationId="{725FBF56-030B-4415-A703-EEF0B862280A}"/>
          </ac:spMkLst>
        </pc:spChg>
      </pc:sldChg>
      <pc:sldChg chg="modSp new mod">
        <pc:chgData name="Alexander Pashuk" userId="7f413f452a2dee94" providerId="LiveId" clId="{4A0F161F-907B-4B9B-8731-625255C244AF}" dt="2020-11-09T15:52:42.821" v="1881" actId="27636"/>
        <pc:sldMkLst>
          <pc:docMk/>
          <pc:sldMk cId="1182870161" sldId="586"/>
        </pc:sldMkLst>
        <pc:spChg chg="mod">
          <ac:chgData name="Alexander Pashuk" userId="7f413f452a2dee94" providerId="LiveId" clId="{4A0F161F-907B-4B9B-8731-625255C244AF}" dt="2020-11-09T15:42:19.527" v="1852" actId="122"/>
          <ac:spMkLst>
            <pc:docMk/>
            <pc:sldMk cId="1182870161" sldId="586"/>
            <ac:spMk id="2" creationId="{A840F133-11EF-41C2-8EDA-74BA4234CCC4}"/>
          </ac:spMkLst>
        </pc:spChg>
        <pc:spChg chg="mod">
          <ac:chgData name="Alexander Pashuk" userId="7f413f452a2dee94" providerId="LiveId" clId="{4A0F161F-907B-4B9B-8731-625255C244AF}" dt="2020-11-09T15:52:42.821" v="1881" actId="27636"/>
          <ac:spMkLst>
            <pc:docMk/>
            <pc:sldMk cId="1182870161" sldId="586"/>
            <ac:spMk id="3" creationId="{6A05E2A5-713E-4802-BABD-175A8BBE37B4}"/>
          </ac:spMkLst>
        </pc:spChg>
      </pc:sldChg>
      <pc:sldChg chg="del">
        <pc:chgData name="Alexander Pashuk" userId="7f413f452a2dee94" providerId="LiveId" clId="{4A0F161F-907B-4B9B-8731-625255C244AF}" dt="2020-11-09T14:27:03.117" v="49" actId="47"/>
        <pc:sldMkLst>
          <pc:docMk/>
          <pc:sldMk cId="1557780886" sldId="586"/>
        </pc:sldMkLst>
      </pc:sldChg>
      <pc:sldChg chg="modSp new mod">
        <pc:chgData name="Alexander Pashuk" userId="7f413f452a2dee94" providerId="LiveId" clId="{4A0F161F-907B-4B9B-8731-625255C244AF}" dt="2020-11-09T15:54:42.095" v="2016" actId="20577"/>
        <pc:sldMkLst>
          <pc:docMk/>
          <pc:sldMk cId="899231530" sldId="587"/>
        </pc:sldMkLst>
        <pc:spChg chg="mod">
          <ac:chgData name="Alexander Pashuk" userId="7f413f452a2dee94" providerId="LiveId" clId="{4A0F161F-907B-4B9B-8731-625255C244AF}" dt="2020-11-09T15:52:52.645" v="1900" actId="122"/>
          <ac:spMkLst>
            <pc:docMk/>
            <pc:sldMk cId="899231530" sldId="587"/>
            <ac:spMk id="2" creationId="{341A0734-753A-4161-9AA0-85338A69ED36}"/>
          </ac:spMkLst>
        </pc:spChg>
        <pc:spChg chg="mod">
          <ac:chgData name="Alexander Pashuk" userId="7f413f452a2dee94" providerId="LiveId" clId="{4A0F161F-907B-4B9B-8731-625255C244AF}" dt="2020-11-09T15:54:42.095" v="2016" actId="20577"/>
          <ac:spMkLst>
            <pc:docMk/>
            <pc:sldMk cId="899231530" sldId="587"/>
            <ac:spMk id="3" creationId="{D949F92A-0621-45C2-A77F-9A44B0D0A3BF}"/>
          </ac:spMkLst>
        </pc:spChg>
      </pc:sldChg>
      <pc:sldChg chg="del">
        <pc:chgData name="Alexander Pashuk" userId="7f413f452a2dee94" providerId="LiveId" clId="{4A0F161F-907B-4B9B-8731-625255C244AF}" dt="2020-11-09T14:27:03.145" v="50" actId="47"/>
        <pc:sldMkLst>
          <pc:docMk/>
          <pc:sldMk cId="1929410268" sldId="587"/>
        </pc:sldMkLst>
      </pc:sldChg>
      <pc:sldChg chg="modSp new mod">
        <pc:chgData name="Alexander Pashuk" userId="7f413f452a2dee94" providerId="LiveId" clId="{4A0F161F-907B-4B9B-8731-625255C244AF}" dt="2020-11-10T07:19:54.734" v="5051" actId="27636"/>
        <pc:sldMkLst>
          <pc:docMk/>
          <pc:sldMk cId="163861536" sldId="588"/>
        </pc:sldMkLst>
        <pc:spChg chg="mod">
          <ac:chgData name="Alexander Pashuk" userId="7f413f452a2dee94" providerId="LiveId" clId="{4A0F161F-907B-4B9B-8731-625255C244AF}" dt="2020-11-09T15:55:05.836" v="2035" actId="122"/>
          <ac:spMkLst>
            <pc:docMk/>
            <pc:sldMk cId="163861536" sldId="588"/>
            <ac:spMk id="2" creationId="{8F7CAE47-46CC-4A58-B508-EA5D625EA3D3}"/>
          </ac:spMkLst>
        </pc:spChg>
        <pc:spChg chg="mod">
          <ac:chgData name="Alexander Pashuk" userId="7f413f452a2dee94" providerId="LiveId" clId="{4A0F161F-907B-4B9B-8731-625255C244AF}" dt="2020-11-10T07:19:54.734" v="5051" actId="27636"/>
          <ac:spMkLst>
            <pc:docMk/>
            <pc:sldMk cId="163861536" sldId="588"/>
            <ac:spMk id="3" creationId="{C6133F06-1D7B-4EAE-9F64-BAE750437542}"/>
          </ac:spMkLst>
        </pc:spChg>
      </pc:sldChg>
      <pc:sldChg chg="del">
        <pc:chgData name="Alexander Pashuk" userId="7f413f452a2dee94" providerId="LiveId" clId="{4A0F161F-907B-4B9B-8731-625255C244AF}" dt="2020-11-09T14:27:03.197" v="51" actId="47"/>
        <pc:sldMkLst>
          <pc:docMk/>
          <pc:sldMk cId="3280958150" sldId="588"/>
        </pc:sldMkLst>
      </pc:sldChg>
      <pc:sldChg chg="modSp new mod">
        <pc:chgData name="Alexander Pashuk" userId="7f413f452a2dee94" providerId="LiveId" clId="{4A0F161F-907B-4B9B-8731-625255C244AF}" dt="2020-11-09T18:54:29.286" v="2603" actId="20577"/>
        <pc:sldMkLst>
          <pc:docMk/>
          <pc:sldMk cId="2397945357" sldId="589"/>
        </pc:sldMkLst>
        <pc:spChg chg="mod">
          <ac:chgData name="Alexander Pashuk" userId="7f413f452a2dee94" providerId="LiveId" clId="{4A0F161F-907B-4B9B-8731-625255C244AF}" dt="2020-11-09T18:54:29.286" v="2603" actId="20577"/>
          <ac:spMkLst>
            <pc:docMk/>
            <pc:sldMk cId="2397945357" sldId="589"/>
            <ac:spMk id="2" creationId="{6386DF97-EF99-42B2-94CC-4E932C4E575C}"/>
          </ac:spMkLst>
        </pc:spChg>
        <pc:spChg chg="mod">
          <ac:chgData name="Alexander Pashuk" userId="7f413f452a2dee94" providerId="LiveId" clId="{4A0F161F-907B-4B9B-8731-625255C244AF}" dt="2020-11-09T18:54:01.320" v="2586" actId="6549"/>
          <ac:spMkLst>
            <pc:docMk/>
            <pc:sldMk cId="2397945357" sldId="589"/>
            <ac:spMk id="3" creationId="{EE5110B7-1E35-4B93-83CF-AF8131357A4C}"/>
          </ac:spMkLst>
        </pc:spChg>
      </pc:sldChg>
      <pc:sldChg chg="del">
        <pc:chgData name="Alexander Pashuk" userId="7f413f452a2dee94" providerId="LiveId" clId="{4A0F161F-907B-4B9B-8731-625255C244AF}" dt="2020-11-09T14:27:04.207" v="52" actId="47"/>
        <pc:sldMkLst>
          <pc:docMk/>
          <pc:sldMk cId="3072826927" sldId="589"/>
        </pc:sldMkLst>
      </pc:sldChg>
      <pc:sldChg chg="del">
        <pc:chgData name="Alexander Pashuk" userId="7f413f452a2dee94" providerId="LiveId" clId="{4A0F161F-907B-4B9B-8731-625255C244AF}" dt="2020-11-09T14:27:04.380" v="53" actId="47"/>
        <pc:sldMkLst>
          <pc:docMk/>
          <pc:sldMk cId="2648915327" sldId="590"/>
        </pc:sldMkLst>
      </pc:sldChg>
      <pc:sldChg chg="modSp add mod">
        <pc:chgData name="Alexander Pashuk" userId="7f413f452a2dee94" providerId="LiveId" clId="{4A0F161F-907B-4B9B-8731-625255C244AF}" dt="2020-11-09T15:36:25.067" v="1317" actId="14100"/>
        <pc:sldMkLst>
          <pc:docMk/>
          <pc:sldMk cId="3719111960" sldId="590"/>
        </pc:sldMkLst>
        <pc:spChg chg="mod">
          <ac:chgData name="Alexander Pashuk" userId="7f413f452a2dee94" providerId="LiveId" clId="{4A0F161F-907B-4B9B-8731-625255C244AF}" dt="2020-11-09T15:36:25.067" v="1317" actId="14100"/>
          <ac:spMkLst>
            <pc:docMk/>
            <pc:sldMk cId="3719111960" sldId="590"/>
            <ac:spMk id="3" creationId="{00E2BDB4-AD93-48C6-B951-791545C663AC}"/>
          </ac:spMkLst>
        </pc:spChg>
      </pc:sldChg>
      <pc:sldChg chg="del">
        <pc:chgData name="Alexander Pashuk" userId="7f413f452a2dee94" providerId="LiveId" clId="{4A0F161F-907B-4B9B-8731-625255C244AF}" dt="2020-11-09T14:27:04.515" v="54" actId="47"/>
        <pc:sldMkLst>
          <pc:docMk/>
          <pc:sldMk cId="839375817" sldId="591"/>
        </pc:sldMkLst>
      </pc:sldChg>
      <pc:sldChg chg="modSp new mod">
        <pc:chgData name="Alexander Pashuk" userId="7f413f452a2dee94" providerId="LiveId" clId="{4A0F161F-907B-4B9B-8731-625255C244AF}" dt="2020-11-09T16:01:00.922" v="2228" actId="20577"/>
        <pc:sldMkLst>
          <pc:docMk/>
          <pc:sldMk cId="2428202058" sldId="591"/>
        </pc:sldMkLst>
        <pc:spChg chg="mod">
          <ac:chgData name="Alexander Pashuk" userId="7f413f452a2dee94" providerId="LiveId" clId="{4A0F161F-907B-4B9B-8731-625255C244AF}" dt="2020-11-09T15:59:24.512" v="2129" actId="122"/>
          <ac:spMkLst>
            <pc:docMk/>
            <pc:sldMk cId="2428202058" sldId="591"/>
            <ac:spMk id="2" creationId="{3E70F9B3-81A8-4106-BEB4-ED2A7C3C5AE2}"/>
          </ac:spMkLst>
        </pc:spChg>
        <pc:spChg chg="mod">
          <ac:chgData name="Alexander Pashuk" userId="7f413f452a2dee94" providerId="LiveId" clId="{4A0F161F-907B-4B9B-8731-625255C244AF}" dt="2020-11-09T16:01:00.922" v="2228" actId="20577"/>
          <ac:spMkLst>
            <pc:docMk/>
            <pc:sldMk cId="2428202058" sldId="591"/>
            <ac:spMk id="3" creationId="{CFBB5703-33D4-4D60-8365-B896A687323C}"/>
          </ac:spMkLst>
        </pc:spChg>
      </pc:sldChg>
      <pc:sldChg chg="del">
        <pc:chgData name="Alexander Pashuk" userId="7f413f452a2dee94" providerId="LiveId" clId="{4A0F161F-907B-4B9B-8731-625255C244AF}" dt="2020-11-09T14:27:04.650" v="55" actId="47"/>
        <pc:sldMkLst>
          <pc:docMk/>
          <pc:sldMk cId="2520831700" sldId="592"/>
        </pc:sldMkLst>
      </pc:sldChg>
      <pc:sldChg chg="modSp new mod">
        <pc:chgData name="Alexander Pashuk" userId="7f413f452a2dee94" providerId="LiveId" clId="{4A0F161F-907B-4B9B-8731-625255C244AF}" dt="2020-11-09T16:09:12.367" v="2324" actId="20577"/>
        <pc:sldMkLst>
          <pc:docMk/>
          <pc:sldMk cId="4234502774" sldId="592"/>
        </pc:sldMkLst>
        <pc:spChg chg="mod">
          <ac:chgData name="Alexander Pashuk" userId="7f413f452a2dee94" providerId="LiveId" clId="{4A0F161F-907B-4B9B-8731-625255C244AF}" dt="2020-11-09T16:02:59.117" v="2289"/>
          <ac:spMkLst>
            <pc:docMk/>
            <pc:sldMk cId="4234502774" sldId="592"/>
            <ac:spMk id="2" creationId="{B795DF0A-CFB1-4D6B-9E71-0543C2FD7EEF}"/>
          </ac:spMkLst>
        </pc:spChg>
        <pc:spChg chg="mod">
          <ac:chgData name="Alexander Pashuk" userId="7f413f452a2dee94" providerId="LiveId" clId="{4A0F161F-907B-4B9B-8731-625255C244AF}" dt="2020-11-09T16:09:12.367" v="2324" actId="20577"/>
          <ac:spMkLst>
            <pc:docMk/>
            <pc:sldMk cId="4234502774" sldId="592"/>
            <ac:spMk id="3" creationId="{89A8CFAD-E160-45E8-A999-96D9F011B117}"/>
          </ac:spMkLst>
        </pc:spChg>
      </pc:sldChg>
      <pc:sldChg chg="modSp new mod">
        <pc:chgData name="Alexander Pashuk" userId="7f413f452a2dee94" providerId="LiveId" clId="{4A0F161F-907B-4B9B-8731-625255C244AF}" dt="2020-11-09T16:12:17.652" v="2491" actId="20577"/>
        <pc:sldMkLst>
          <pc:docMk/>
          <pc:sldMk cId="348427607" sldId="593"/>
        </pc:sldMkLst>
        <pc:spChg chg="mod">
          <ac:chgData name="Alexander Pashuk" userId="7f413f452a2dee94" providerId="LiveId" clId="{4A0F161F-907B-4B9B-8731-625255C244AF}" dt="2020-11-09T16:10:11.055" v="2348" actId="122"/>
          <ac:spMkLst>
            <pc:docMk/>
            <pc:sldMk cId="348427607" sldId="593"/>
            <ac:spMk id="2" creationId="{0966EE01-F2A2-4E82-8106-20E27BAEDCAC}"/>
          </ac:spMkLst>
        </pc:spChg>
        <pc:spChg chg="mod">
          <ac:chgData name="Alexander Pashuk" userId="7f413f452a2dee94" providerId="LiveId" clId="{4A0F161F-907B-4B9B-8731-625255C244AF}" dt="2020-11-09T16:12:17.652" v="2491" actId="20577"/>
          <ac:spMkLst>
            <pc:docMk/>
            <pc:sldMk cId="348427607" sldId="593"/>
            <ac:spMk id="3" creationId="{EC5A2F31-123E-4FD3-93A5-CB7BEAEC90DC}"/>
          </ac:spMkLst>
        </pc:spChg>
      </pc:sldChg>
      <pc:sldChg chg="del">
        <pc:chgData name="Alexander Pashuk" userId="7f413f452a2dee94" providerId="LiveId" clId="{4A0F161F-907B-4B9B-8731-625255C244AF}" dt="2020-11-09T14:27:04.908" v="57" actId="47"/>
        <pc:sldMkLst>
          <pc:docMk/>
          <pc:sldMk cId="3131499739" sldId="593"/>
        </pc:sldMkLst>
      </pc:sldChg>
      <pc:sldChg chg="del">
        <pc:chgData name="Alexander Pashuk" userId="7f413f452a2dee94" providerId="LiveId" clId="{4A0F161F-907B-4B9B-8731-625255C244AF}" dt="2020-11-09T14:27:05.168" v="59" actId="47"/>
        <pc:sldMkLst>
          <pc:docMk/>
          <pc:sldMk cId="1685168962" sldId="594"/>
        </pc:sldMkLst>
      </pc:sldChg>
      <pc:sldChg chg="modSp new mod">
        <pc:chgData name="Alexander Pashuk" userId="7f413f452a2dee94" providerId="LiveId" clId="{4A0F161F-907B-4B9B-8731-625255C244AF}" dt="2020-11-09T18:51:35.145" v="2545" actId="27636"/>
        <pc:sldMkLst>
          <pc:docMk/>
          <pc:sldMk cId="4072320161" sldId="594"/>
        </pc:sldMkLst>
        <pc:spChg chg="mod">
          <ac:chgData name="Alexander Pashuk" userId="7f413f452a2dee94" providerId="LiveId" clId="{4A0F161F-907B-4B9B-8731-625255C244AF}" dt="2020-11-09T18:50:38.766" v="2502" actId="122"/>
          <ac:spMkLst>
            <pc:docMk/>
            <pc:sldMk cId="4072320161" sldId="594"/>
            <ac:spMk id="2" creationId="{EE5F1CE8-195B-4B5F-AA5D-EA1DD7EBFA63}"/>
          </ac:spMkLst>
        </pc:spChg>
        <pc:spChg chg="mod">
          <ac:chgData name="Alexander Pashuk" userId="7f413f452a2dee94" providerId="LiveId" clId="{4A0F161F-907B-4B9B-8731-625255C244AF}" dt="2020-11-09T18:51:35.145" v="2545" actId="27636"/>
          <ac:spMkLst>
            <pc:docMk/>
            <pc:sldMk cId="4072320161" sldId="594"/>
            <ac:spMk id="3" creationId="{0BCB4287-F1F4-433D-8D22-6C3DE980D78B}"/>
          </ac:spMkLst>
        </pc:spChg>
      </pc:sldChg>
      <pc:sldChg chg="modSp new mod">
        <pc:chgData name="Alexander Pashuk" userId="7f413f452a2dee94" providerId="LiveId" clId="{4A0F161F-907B-4B9B-8731-625255C244AF}" dt="2020-11-09T18:56:47.570" v="2680" actId="20577"/>
        <pc:sldMkLst>
          <pc:docMk/>
          <pc:sldMk cId="701644715" sldId="595"/>
        </pc:sldMkLst>
        <pc:spChg chg="mod">
          <ac:chgData name="Alexander Pashuk" userId="7f413f452a2dee94" providerId="LiveId" clId="{4A0F161F-907B-4B9B-8731-625255C244AF}" dt="2020-11-09T18:56:31.815" v="2650" actId="122"/>
          <ac:spMkLst>
            <pc:docMk/>
            <pc:sldMk cId="701644715" sldId="595"/>
            <ac:spMk id="2" creationId="{6914C0E4-EE43-4FCB-92CD-D7C75BD13702}"/>
          </ac:spMkLst>
        </pc:spChg>
        <pc:spChg chg="mod">
          <ac:chgData name="Alexander Pashuk" userId="7f413f452a2dee94" providerId="LiveId" clId="{4A0F161F-907B-4B9B-8731-625255C244AF}" dt="2020-11-09T18:56:47.570" v="2680" actId="20577"/>
          <ac:spMkLst>
            <pc:docMk/>
            <pc:sldMk cId="701644715" sldId="595"/>
            <ac:spMk id="3" creationId="{8E287969-CD15-494F-8F3B-74E715689DDC}"/>
          </ac:spMkLst>
        </pc:spChg>
      </pc:sldChg>
      <pc:sldChg chg="del">
        <pc:chgData name="Alexander Pashuk" userId="7f413f452a2dee94" providerId="LiveId" clId="{4A0F161F-907B-4B9B-8731-625255C244AF}" dt="2020-11-09T14:27:05.438" v="60" actId="47"/>
        <pc:sldMkLst>
          <pc:docMk/>
          <pc:sldMk cId="3351265365" sldId="595"/>
        </pc:sldMkLst>
      </pc:sldChg>
      <pc:sldChg chg="del">
        <pc:chgData name="Alexander Pashuk" userId="7f413f452a2dee94" providerId="LiveId" clId="{4A0F161F-907B-4B9B-8731-625255C244AF}" dt="2020-11-09T14:27:05.574" v="61" actId="47"/>
        <pc:sldMkLst>
          <pc:docMk/>
          <pc:sldMk cId="2228119848" sldId="596"/>
        </pc:sldMkLst>
      </pc:sldChg>
      <pc:sldChg chg="modSp new mod">
        <pc:chgData name="Alexander Pashuk" userId="7f413f452a2dee94" providerId="LiveId" clId="{4A0F161F-907B-4B9B-8731-625255C244AF}" dt="2020-11-09T19:00:47.003" v="2737" actId="27636"/>
        <pc:sldMkLst>
          <pc:docMk/>
          <pc:sldMk cId="2512864315" sldId="596"/>
        </pc:sldMkLst>
        <pc:spChg chg="mod">
          <ac:chgData name="Alexander Pashuk" userId="7f413f452a2dee94" providerId="LiveId" clId="{4A0F161F-907B-4B9B-8731-625255C244AF}" dt="2020-11-09T18:59:59.726" v="2687" actId="122"/>
          <ac:spMkLst>
            <pc:docMk/>
            <pc:sldMk cId="2512864315" sldId="596"/>
            <ac:spMk id="2" creationId="{4987E384-011E-4663-8BE4-BF968B03FB4A}"/>
          </ac:spMkLst>
        </pc:spChg>
        <pc:spChg chg="mod">
          <ac:chgData name="Alexander Pashuk" userId="7f413f452a2dee94" providerId="LiveId" clId="{4A0F161F-907B-4B9B-8731-625255C244AF}" dt="2020-11-09T19:00:47.003" v="2737" actId="27636"/>
          <ac:spMkLst>
            <pc:docMk/>
            <pc:sldMk cId="2512864315" sldId="596"/>
            <ac:spMk id="3" creationId="{E66C0C70-D60A-4B15-8A75-010022543C42}"/>
          </ac:spMkLst>
        </pc:spChg>
      </pc:sldChg>
      <pc:sldChg chg="modSp new mod">
        <pc:chgData name="Alexander Pashuk" userId="7f413f452a2dee94" providerId="LiveId" clId="{4A0F161F-907B-4B9B-8731-625255C244AF}" dt="2020-11-09T19:36:37.186" v="3160" actId="113"/>
        <pc:sldMkLst>
          <pc:docMk/>
          <pc:sldMk cId="961059109" sldId="597"/>
        </pc:sldMkLst>
        <pc:spChg chg="mod">
          <ac:chgData name="Alexander Pashuk" userId="7f413f452a2dee94" providerId="LiveId" clId="{4A0F161F-907B-4B9B-8731-625255C244AF}" dt="2020-11-09T19:34:16.042" v="3078" actId="122"/>
          <ac:spMkLst>
            <pc:docMk/>
            <pc:sldMk cId="961059109" sldId="597"/>
            <ac:spMk id="2" creationId="{85C29B73-456E-4F06-AA1C-49795F981E4E}"/>
          </ac:spMkLst>
        </pc:spChg>
        <pc:spChg chg="mod">
          <ac:chgData name="Alexander Pashuk" userId="7f413f452a2dee94" providerId="LiveId" clId="{4A0F161F-907B-4B9B-8731-625255C244AF}" dt="2020-11-09T19:36:37.186" v="3160" actId="113"/>
          <ac:spMkLst>
            <pc:docMk/>
            <pc:sldMk cId="961059109" sldId="597"/>
            <ac:spMk id="3" creationId="{003D7489-F91B-48E8-9482-C4FF87A4B797}"/>
          </ac:spMkLst>
        </pc:spChg>
      </pc:sldChg>
      <pc:sldChg chg="del">
        <pc:chgData name="Alexander Pashuk" userId="7f413f452a2dee94" providerId="LiveId" clId="{4A0F161F-907B-4B9B-8731-625255C244AF}" dt="2020-11-09T14:27:05.714" v="62" actId="47"/>
        <pc:sldMkLst>
          <pc:docMk/>
          <pc:sldMk cId="3458187271" sldId="597"/>
        </pc:sldMkLst>
      </pc:sldChg>
      <pc:sldChg chg="modSp new mod">
        <pc:chgData name="Alexander Pashuk" userId="7f413f452a2dee94" providerId="LiveId" clId="{4A0F161F-907B-4B9B-8731-625255C244AF}" dt="2020-11-09T19:42:08.188" v="3517" actId="20577"/>
        <pc:sldMkLst>
          <pc:docMk/>
          <pc:sldMk cId="215244286" sldId="598"/>
        </pc:sldMkLst>
        <pc:spChg chg="mod">
          <ac:chgData name="Alexander Pashuk" userId="7f413f452a2dee94" providerId="LiveId" clId="{4A0F161F-907B-4B9B-8731-625255C244AF}" dt="2020-11-09T19:36:47.965" v="3199" actId="122"/>
          <ac:spMkLst>
            <pc:docMk/>
            <pc:sldMk cId="215244286" sldId="598"/>
            <ac:spMk id="2" creationId="{4D2E50D0-D829-43C1-82E1-43EBEFD7FBE2}"/>
          </ac:spMkLst>
        </pc:spChg>
        <pc:spChg chg="mod">
          <ac:chgData name="Alexander Pashuk" userId="7f413f452a2dee94" providerId="LiveId" clId="{4A0F161F-907B-4B9B-8731-625255C244AF}" dt="2020-11-09T19:42:08.188" v="3517" actId="20577"/>
          <ac:spMkLst>
            <pc:docMk/>
            <pc:sldMk cId="215244286" sldId="598"/>
            <ac:spMk id="3" creationId="{E50DD4FE-7C49-46D3-9EF7-73FA4791FA47}"/>
          </ac:spMkLst>
        </pc:spChg>
      </pc:sldChg>
      <pc:sldChg chg="del">
        <pc:chgData name="Alexander Pashuk" userId="7f413f452a2dee94" providerId="LiveId" clId="{4A0F161F-907B-4B9B-8731-625255C244AF}" dt="2020-11-09T14:27:05.849" v="63" actId="47"/>
        <pc:sldMkLst>
          <pc:docMk/>
          <pc:sldMk cId="1045702354" sldId="598"/>
        </pc:sldMkLst>
      </pc:sldChg>
      <pc:sldChg chg="modSp new mod">
        <pc:chgData name="Alexander Pashuk" userId="7f413f452a2dee94" providerId="LiveId" clId="{4A0F161F-907B-4B9B-8731-625255C244AF}" dt="2020-11-09T19:40:45.698" v="3423" actId="20577"/>
        <pc:sldMkLst>
          <pc:docMk/>
          <pc:sldMk cId="119390524" sldId="599"/>
        </pc:sldMkLst>
        <pc:spChg chg="mod">
          <ac:chgData name="Alexander Pashuk" userId="7f413f452a2dee94" providerId="LiveId" clId="{4A0F161F-907B-4B9B-8731-625255C244AF}" dt="2020-11-09T19:38:58.840" v="3302" actId="122"/>
          <ac:spMkLst>
            <pc:docMk/>
            <pc:sldMk cId="119390524" sldId="599"/>
            <ac:spMk id="2" creationId="{71520D36-B044-4774-B5BC-267F56A72E7D}"/>
          </ac:spMkLst>
        </pc:spChg>
        <pc:spChg chg="mod">
          <ac:chgData name="Alexander Pashuk" userId="7f413f452a2dee94" providerId="LiveId" clId="{4A0F161F-907B-4B9B-8731-625255C244AF}" dt="2020-11-09T19:40:45.698" v="3423" actId="20577"/>
          <ac:spMkLst>
            <pc:docMk/>
            <pc:sldMk cId="119390524" sldId="599"/>
            <ac:spMk id="3" creationId="{4629A07A-A1B5-48AD-AEE5-17262C75E79A}"/>
          </ac:spMkLst>
        </pc:spChg>
      </pc:sldChg>
      <pc:sldChg chg="del">
        <pc:chgData name="Alexander Pashuk" userId="7f413f452a2dee94" providerId="LiveId" clId="{4A0F161F-907B-4B9B-8731-625255C244AF}" dt="2020-11-09T14:27:07.469" v="64" actId="47"/>
        <pc:sldMkLst>
          <pc:docMk/>
          <pc:sldMk cId="1045394378" sldId="599"/>
        </pc:sldMkLst>
      </pc:sldChg>
      <pc:sldChg chg="modSp new mod">
        <pc:chgData name="Alexander Pashuk" userId="7f413f452a2dee94" providerId="LiveId" clId="{4A0F161F-907B-4B9B-8731-625255C244AF}" dt="2020-11-09T19:42:53.266" v="3596" actId="2711"/>
        <pc:sldMkLst>
          <pc:docMk/>
          <pc:sldMk cId="138194241" sldId="600"/>
        </pc:sldMkLst>
        <pc:spChg chg="mod">
          <ac:chgData name="Alexander Pashuk" userId="7f413f452a2dee94" providerId="LiveId" clId="{4A0F161F-907B-4B9B-8731-625255C244AF}" dt="2020-11-09T19:40:56.036" v="3449" actId="122"/>
          <ac:spMkLst>
            <pc:docMk/>
            <pc:sldMk cId="138194241" sldId="600"/>
            <ac:spMk id="2" creationId="{FC8C0DE1-D64D-4E2D-B91C-75ADF10244F3}"/>
          </ac:spMkLst>
        </pc:spChg>
        <pc:spChg chg="mod">
          <ac:chgData name="Alexander Pashuk" userId="7f413f452a2dee94" providerId="LiveId" clId="{4A0F161F-907B-4B9B-8731-625255C244AF}" dt="2020-11-09T19:42:53.266" v="3596" actId="2711"/>
          <ac:spMkLst>
            <pc:docMk/>
            <pc:sldMk cId="138194241" sldId="600"/>
            <ac:spMk id="3" creationId="{A184C572-C385-4632-8A56-9462DB6EAA89}"/>
          </ac:spMkLst>
        </pc:spChg>
      </pc:sldChg>
      <pc:sldChg chg="del">
        <pc:chgData name="Alexander Pashuk" userId="7f413f452a2dee94" providerId="LiveId" clId="{4A0F161F-907B-4B9B-8731-625255C244AF}" dt="2020-11-09T14:27:07.645" v="65" actId="47"/>
        <pc:sldMkLst>
          <pc:docMk/>
          <pc:sldMk cId="3511843098" sldId="600"/>
        </pc:sldMkLst>
      </pc:sldChg>
      <pc:sldChg chg="modSp new mod">
        <pc:chgData name="Alexander Pashuk" userId="7f413f452a2dee94" providerId="LiveId" clId="{4A0F161F-907B-4B9B-8731-625255C244AF}" dt="2020-11-09T19:45:26.111" v="3771" actId="27636"/>
        <pc:sldMkLst>
          <pc:docMk/>
          <pc:sldMk cId="2257234504" sldId="601"/>
        </pc:sldMkLst>
        <pc:spChg chg="mod">
          <ac:chgData name="Alexander Pashuk" userId="7f413f452a2dee94" providerId="LiveId" clId="{4A0F161F-907B-4B9B-8731-625255C244AF}" dt="2020-11-09T19:43:24.713" v="3634" actId="122"/>
          <ac:spMkLst>
            <pc:docMk/>
            <pc:sldMk cId="2257234504" sldId="601"/>
            <ac:spMk id="2" creationId="{C9CDD72F-F39E-4569-B085-4812684B79B9}"/>
          </ac:spMkLst>
        </pc:spChg>
        <pc:spChg chg="mod">
          <ac:chgData name="Alexander Pashuk" userId="7f413f452a2dee94" providerId="LiveId" clId="{4A0F161F-907B-4B9B-8731-625255C244AF}" dt="2020-11-09T19:45:26.111" v="3771" actId="27636"/>
          <ac:spMkLst>
            <pc:docMk/>
            <pc:sldMk cId="2257234504" sldId="601"/>
            <ac:spMk id="3" creationId="{7975FDC7-523D-49F9-BE03-8153A9473A26}"/>
          </ac:spMkLst>
        </pc:spChg>
      </pc:sldChg>
      <pc:sldChg chg="del">
        <pc:chgData name="Alexander Pashuk" userId="7f413f452a2dee94" providerId="LiveId" clId="{4A0F161F-907B-4B9B-8731-625255C244AF}" dt="2020-11-09T14:27:04.772" v="56" actId="47"/>
        <pc:sldMkLst>
          <pc:docMk/>
          <pc:sldMk cId="2779636454" sldId="601"/>
        </pc:sldMkLst>
      </pc:sldChg>
      <pc:sldChg chg="modSp new mod">
        <pc:chgData name="Alexander Pashuk" userId="7f413f452a2dee94" providerId="LiveId" clId="{4A0F161F-907B-4B9B-8731-625255C244AF}" dt="2020-11-09T19:47:53.086" v="3839" actId="12"/>
        <pc:sldMkLst>
          <pc:docMk/>
          <pc:sldMk cId="219370164" sldId="602"/>
        </pc:sldMkLst>
        <pc:spChg chg="mod">
          <ac:chgData name="Alexander Pashuk" userId="7f413f452a2dee94" providerId="LiveId" clId="{4A0F161F-907B-4B9B-8731-625255C244AF}" dt="2020-11-09T19:46:06.287" v="3796" actId="122"/>
          <ac:spMkLst>
            <pc:docMk/>
            <pc:sldMk cId="219370164" sldId="602"/>
            <ac:spMk id="2" creationId="{8C72AB8C-46BA-4B66-8EB1-3BF5D431D0D4}"/>
          </ac:spMkLst>
        </pc:spChg>
        <pc:spChg chg="mod">
          <ac:chgData name="Alexander Pashuk" userId="7f413f452a2dee94" providerId="LiveId" clId="{4A0F161F-907B-4B9B-8731-625255C244AF}" dt="2020-11-09T19:47:53.086" v="3839" actId="12"/>
          <ac:spMkLst>
            <pc:docMk/>
            <pc:sldMk cId="219370164" sldId="602"/>
            <ac:spMk id="3" creationId="{9DCC2246-FA8F-4D3D-9852-56B05A461578}"/>
          </ac:spMkLst>
        </pc:spChg>
      </pc:sldChg>
      <pc:sldChg chg="del">
        <pc:chgData name="Alexander Pashuk" userId="7f413f452a2dee94" providerId="LiveId" clId="{4A0F161F-907B-4B9B-8731-625255C244AF}" dt="2020-11-09T14:27:05.030" v="58" actId="47"/>
        <pc:sldMkLst>
          <pc:docMk/>
          <pc:sldMk cId="2393246284" sldId="602"/>
        </pc:sldMkLst>
      </pc:sldChg>
      <pc:sldChg chg="modSp new mod">
        <pc:chgData name="Alexander Pashuk" userId="7f413f452a2dee94" providerId="LiveId" clId="{4A0F161F-907B-4B9B-8731-625255C244AF}" dt="2020-11-09T20:08:20.286" v="4243" actId="20577"/>
        <pc:sldMkLst>
          <pc:docMk/>
          <pc:sldMk cId="1022430258" sldId="603"/>
        </pc:sldMkLst>
        <pc:spChg chg="mod">
          <ac:chgData name="Alexander Pashuk" userId="7f413f452a2dee94" providerId="LiveId" clId="{4A0F161F-907B-4B9B-8731-625255C244AF}" dt="2020-11-09T20:08:20.286" v="4243" actId="20577"/>
          <ac:spMkLst>
            <pc:docMk/>
            <pc:sldMk cId="1022430258" sldId="603"/>
            <ac:spMk id="2" creationId="{18E6E031-1176-47F7-BC58-2ADB848848BE}"/>
          </ac:spMkLst>
        </pc:spChg>
        <pc:spChg chg="mod">
          <ac:chgData name="Alexander Pashuk" userId="7f413f452a2dee94" providerId="LiveId" clId="{4A0F161F-907B-4B9B-8731-625255C244AF}" dt="2020-11-09T19:59:35.389" v="3939" actId="404"/>
          <ac:spMkLst>
            <pc:docMk/>
            <pc:sldMk cId="1022430258" sldId="603"/>
            <ac:spMk id="3" creationId="{83A47153-5A9C-4782-AF3B-730EF61DBE39}"/>
          </ac:spMkLst>
        </pc:spChg>
      </pc:sldChg>
      <pc:sldChg chg="del">
        <pc:chgData name="Alexander Pashuk" userId="7f413f452a2dee94" providerId="LiveId" clId="{4A0F161F-907B-4B9B-8731-625255C244AF}" dt="2020-11-09T14:27:07.782" v="66" actId="47"/>
        <pc:sldMkLst>
          <pc:docMk/>
          <pc:sldMk cId="3518625566" sldId="603"/>
        </pc:sldMkLst>
      </pc:sldChg>
      <pc:sldChg chg="modSp new mod ord">
        <pc:chgData name="Alexander Pashuk" userId="7f413f452a2dee94" providerId="LiveId" clId="{4A0F161F-907B-4B9B-8731-625255C244AF}" dt="2020-11-09T20:08:12.067" v="4232" actId="20577"/>
        <pc:sldMkLst>
          <pc:docMk/>
          <pc:sldMk cId="638167856" sldId="604"/>
        </pc:sldMkLst>
        <pc:spChg chg="mod">
          <ac:chgData name="Alexander Pashuk" userId="7f413f452a2dee94" providerId="LiveId" clId="{4A0F161F-907B-4B9B-8731-625255C244AF}" dt="2020-11-09T20:08:12.067" v="4232" actId="20577"/>
          <ac:spMkLst>
            <pc:docMk/>
            <pc:sldMk cId="638167856" sldId="604"/>
            <ac:spMk id="2" creationId="{02B9A659-9F05-4149-84F1-F64C0E394E21}"/>
          </ac:spMkLst>
        </pc:spChg>
        <pc:spChg chg="mod">
          <ac:chgData name="Alexander Pashuk" userId="7f413f452a2dee94" providerId="LiveId" clId="{4A0F161F-907B-4B9B-8731-625255C244AF}" dt="2020-11-09T20:01:10.802" v="3997" actId="20577"/>
          <ac:spMkLst>
            <pc:docMk/>
            <pc:sldMk cId="638167856" sldId="604"/>
            <ac:spMk id="3" creationId="{273085F9-B0E7-4613-9656-5B0463EECDCA}"/>
          </ac:spMkLst>
        </pc:spChg>
      </pc:sldChg>
      <pc:sldChg chg="del">
        <pc:chgData name="Alexander Pashuk" userId="7f413f452a2dee94" providerId="LiveId" clId="{4A0F161F-907B-4B9B-8731-625255C244AF}" dt="2020-11-09T14:27:07.926" v="67" actId="47"/>
        <pc:sldMkLst>
          <pc:docMk/>
          <pc:sldMk cId="2359295377" sldId="604"/>
        </pc:sldMkLst>
      </pc:sldChg>
      <pc:sldChg chg="del">
        <pc:chgData name="Alexander Pashuk" userId="7f413f452a2dee94" providerId="LiveId" clId="{4A0F161F-907B-4B9B-8731-625255C244AF}" dt="2020-11-09T14:27:08.052" v="68" actId="47"/>
        <pc:sldMkLst>
          <pc:docMk/>
          <pc:sldMk cId="1538193266" sldId="605"/>
        </pc:sldMkLst>
      </pc:sldChg>
      <pc:sldChg chg="addSp delSp modSp new mod">
        <pc:chgData name="Alexander Pashuk" userId="7f413f452a2dee94" providerId="LiveId" clId="{4A0F161F-907B-4B9B-8731-625255C244AF}" dt="2020-11-09T20:11:35.765" v="4462" actId="27636"/>
        <pc:sldMkLst>
          <pc:docMk/>
          <pc:sldMk cId="2113915743" sldId="605"/>
        </pc:sldMkLst>
        <pc:spChg chg="mod">
          <ac:chgData name="Alexander Pashuk" userId="7f413f452a2dee94" providerId="LiveId" clId="{4A0F161F-907B-4B9B-8731-625255C244AF}" dt="2020-11-09T20:02:51.309" v="4099" actId="122"/>
          <ac:spMkLst>
            <pc:docMk/>
            <pc:sldMk cId="2113915743" sldId="605"/>
            <ac:spMk id="2" creationId="{41B4B813-C7E4-409E-8664-496AE014E62E}"/>
          </ac:spMkLst>
        </pc:spChg>
        <pc:spChg chg="mod">
          <ac:chgData name="Alexander Pashuk" userId="7f413f452a2dee94" providerId="LiveId" clId="{4A0F161F-907B-4B9B-8731-625255C244AF}" dt="2020-11-09T20:11:35.765" v="4462" actId="27636"/>
          <ac:spMkLst>
            <pc:docMk/>
            <pc:sldMk cId="2113915743" sldId="605"/>
            <ac:spMk id="3" creationId="{B5BF8C3F-6FEA-4A73-8081-79A41DF6B28C}"/>
          </ac:spMkLst>
        </pc:spChg>
        <pc:spChg chg="add del mod">
          <ac:chgData name="Alexander Pashuk" userId="7f413f452a2dee94" providerId="LiveId" clId="{4A0F161F-907B-4B9B-8731-625255C244AF}" dt="2020-11-09T20:05:02.279" v="4127"/>
          <ac:spMkLst>
            <pc:docMk/>
            <pc:sldMk cId="2113915743" sldId="605"/>
            <ac:spMk id="5" creationId="{44171A03-8A06-4CDF-9261-73C707542BA7}"/>
          </ac:spMkLst>
        </pc:spChg>
        <pc:graphicFrameChg chg="add del mod">
          <ac:chgData name="Alexander Pashuk" userId="7f413f452a2dee94" providerId="LiveId" clId="{4A0F161F-907B-4B9B-8731-625255C244AF}" dt="2020-11-09T20:05:02.279" v="4127"/>
          <ac:graphicFrameMkLst>
            <pc:docMk/>
            <pc:sldMk cId="2113915743" sldId="605"/>
            <ac:graphicFrameMk id="4" creationId="{F7436CC6-C2A2-47D9-82CC-E93EFB0B27AE}"/>
          </ac:graphicFrameMkLst>
        </pc:graphicFrameChg>
      </pc:sldChg>
      <pc:sldChg chg="del">
        <pc:chgData name="Alexander Pashuk" userId="7f413f452a2dee94" providerId="LiveId" clId="{4A0F161F-907B-4B9B-8731-625255C244AF}" dt="2020-11-09T14:27:08.175" v="69" actId="47"/>
        <pc:sldMkLst>
          <pc:docMk/>
          <pc:sldMk cId="118854823" sldId="606"/>
        </pc:sldMkLst>
      </pc:sldChg>
      <pc:sldChg chg="addSp delSp modSp new mod">
        <pc:chgData name="Alexander Pashuk" userId="7f413f452a2dee94" providerId="LiveId" clId="{4A0F161F-907B-4B9B-8731-625255C244AF}" dt="2020-11-09T20:12:06.784" v="4468" actId="27636"/>
        <pc:sldMkLst>
          <pc:docMk/>
          <pc:sldMk cId="3664652583" sldId="606"/>
        </pc:sldMkLst>
        <pc:spChg chg="mod">
          <ac:chgData name="Alexander Pashuk" userId="7f413f452a2dee94" providerId="LiveId" clId="{4A0F161F-907B-4B9B-8731-625255C244AF}" dt="2020-11-09T20:08:30.509" v="4277" actId="122"/>
          <ac:spMkLst>
            <pc:docMk/>
            <pc:sldMk cId="3664652583" sldId="606"/>
            <ac:spMk id="2" creationId="{552D5B39-F646-4F96-BE5A-484A3D9C3408}"/>
          </ac:spMkLst>
        </pc:spChg>
        <pc:spChg chg="mod">
          <ac:chgData name="Alexander Pashuk" userId="7f413f452a2dee94" providerId="LiveId" clId="{4A0F161F-907B-4B9B-8731-625255C244AF}" dt="2020-11-09T20:12:06.784" v="4468" actId="27636"/>
          <ac:spMkLst>
            <pc:docMk/>
            <pc:sldMk cId="3664652583" sldId="606"/>
            <ac:spMk id="3" creationId="{980F9F1E-3A2C-4F41-860D-E53F052D3363}"/>
          </ac:spMkLst>
        </pc:spChg>
        <pc:graphicFrameChg chg="add del mod">
          <ac:chgData name="Alexander Pashuk" userId="7f413f452a2dee94" providerId="LiveId" clId="{4A0F161F-907B-4B9B-8731-625255C244AF}" dt="2020-11-09T20:09:46.780" v="4363"/>
          <ac:graphicFrameMkLst>
            <pc:docMk/>
            <pc:sldMk cId="3664652583" sldId="606"/>
            <ac:graphicFrameMk id="4" creationId="{2C4FEFC6-F849-4591-BAEE-4281E15F7597}"/>
          </ac:graphicFrameMkLst>
        </pc:graphicFrameChg>
      </pc:sldChg>
      <pc:sldChg chg="del">
        <pc:chgData name="Alexander Pashuk" userId="7f413f452a2dee94" providerId="LiveId" clId="{4A0F161F-907B-4B9B-8731-625255C244AF}" dt="2020-11-09T14:27:03.040" v="46" actId="47"/>
        <pc:sldMkLst>
          <pc:docMk/>
          <pc:sldMk cId="82225022" sldId="607"/>
        </pc:sldMkLst>
      </pc:sldChg>
      <pc:sldChg chg="addSp delSp modSp new mod">
        <pc:chgData name="Alexander Pashuk" userId="7f413f452a2dee94" providerId="LiveId" clId="{4A0F161F-907B-4B9B-8731-625255C244AF}" dt="2020-11-09T19:50:21.793" v="3873" actId="1076"/>
        <pc:sldMkLst>
          <pc:docMk/>
          <pc:sldMk cId="1663429528" sldId="607"/>
        </pc:sldMkLst>
        <pc:spChg chg="mod">
          <ac:chgData name="Alexander Pashuk" userId="7f413f452a2dee94" providerId="LiveId" clId="{4A0F161F-907B-4B9B-8731-625255C244AF}" dt="2020-11-09T19:50:10.186" v="3870" actId="122"/>
          <ac:spMkLst>
            <pc:docMk/>
            <pc:sldMk cId="1663429528" sldId="607"/>
            <ac:spMk id="2" creationId="{B1143FD4-E714-4D1D-BA56-C68D0CD9E686}"/>
          </ac:spMkLst>
        </pc:spChg>
        <pc:spChg chg="add del mod">
          <ac:chgData name="Alexander Pashuk" userId="7f413f452a2dee94" providerId="LiveId" clId="{4A0F161F-907B-4B9B-8731-625255C244AF}" dt="2020-11-09T19:50:00.921" v="3844"/>
          <ac:spMkLst>
            <pc:docMk/>
            <pc:sldMk cId="1663429528" sldId="607"/>
            <ac:spMk id="3" creationId="{E8612313-B56D-4CD7-85A4-FA1EC726A2AE}"/>
          </ac:spMkLst>
        </pc:spChg>
        <pc:picChg chg="add del mod">
          <ac:chgData name="Alexander Pashuk" userId="7f413f452a2dee94" providerId="LiveId" clId="{4A0F161F-907B-4B9B-8731-625255C244AF}" dt="2020-11-09T19:50:00.246" v="3842"/>
          <ac:picMkLst>
            <pc:docMk/>
            <pc:sldMk cId="1663429528" sldId="607"/>
            <ac:picMk id="2050" creationId="{4390128C-D6C6-488B-93C2-691B7A1F63C5}"/>
          </ac:picMkLst>
        </pc:picChg>
        <pc:picChg chg="add mod">
          <ac:chgData name="Alexander Pashuk" userId="7f413f452a2dee94" providerId="LiveId" clId="{4A0F161F-907B-4B9B-8731-625255C244AF}" dt="2020-11-09T19:50:21.793" v="3873" actId="1076"/>
          <ac:picMkLst>
            <pc:docMk/>
            <pc:sldMk cId="1663429528" sldId="607"/>
            <ac:picMk id="2052" creationId="{14189AFF-0CB3-426E-8FC9-79B8AB01C331}"/>
          </ac:picMkLst>
        </pc:picChg>
      </pc:sldChg>
      <pc:sldChg chg="modSp add mod">
        <pc:chgData name="Alexander Pashuk" userId="7f413f452a2dee94" providerId="LiveId" clId="{4A0F161F-907B-4B9B-8731-625255C244AF}" dt="2020-11-09T20:08:02.422" v="4230" actId="20577"/>
        <pc:sldMkLst>
          <pc:docMk/>
          <pc:sldMk cId="378709083" sldId="608"/>
        </pc:sldMkLst>
        <pc:spChg chg="mod">
          <ac:chgData name="Alexander Pashuk" userId="7f413f452a2dee94" providerId="LiveId" clId="{4A0F161F-907B-4B9B-8731-625255C244AF}" dt="2020-11-09T20:08:02.422" v="4230" actId="20577"/>
          <ac:spMkLst>
            <pc:docMk/>
            <pc:sldMk cId="378709083" sldId="608"/>
            <ac:spMk id="2" creationId="{02B9A659-9F05-4149-84F1-F64C0E394E21}"/>
          </ac:spMkLst>
        </pc:spChg>
        <pc:spChg chg="mod">
          <ac:chgData name="Alexander Pashuk" userId="7f413f452a2dee94" providerId="LiveId" clId="{4A0F161F-907B-4B9B-8731-625255C244AF}" dt="2020-11-09T20:02:11.433" v="4037" actId="27636"/>
          <ac:spMkLst>
            <pc:docMk/>
            <pc:sldMk cId="378709083" sldId="608"/>
            <ac:spMk id="3" creationId="{273085F9-B0E7-4613-9656-5B0463EECDCA}"/>
          </ac:spMkLst>
        </pc:spChg>
      </pc:sldChg>
      <pc:sldChg chg="del">
        <pc:chgData name="Alexander Pashuk" userId="7f413f452a2dee94" providerId="LiveId" clId="{4A0F161F-907B-4B9B-8731-625255C244AF}" dt="2020-11-09T14:27:08.306" v="70" actId="47"/>
        <pc:sldMkLst>
          <pc:docMk/>
          <pc:sldMk cId="988215527" sldId="608"/>
        </pc:sldMkLst>
      </pc:sldChg>
      <pc:sldChg chg="modSp new mod">
        <pc:chgData name="Alexander Pashuk" userId="7f413f452a2dee94" providerId="LiveId" clId="{4A0F161F-907B-4B9B-8731-625255C244AF}" dt="2020-11-09T20:16:13.374" v="4917" actId="2711"/>
        <pc:sldMkLst>
          <pc:docMk/>
          <pc:sldMk cId="3857761613" sldId="609"/>
        </pc:sldMkLst>
        <pc:spChg chg="mod">
          <ac:chgData name="Alexander Pashuk" userId="7f413f452a2dee94" providerId="LiveId" clId="{4A0F161F-907B-4B9B-8731-625255C244AF}" dt="2020-11-09T20:12:30.573" v="4490" actId="122"/>
          <ac:spMkLst>
            <pc:docMk/>
            <pc:sldMk cId="3857761613" sldId="609"/>
            <ac:spMk id="2" creationId="{4A8C14BC-71BD-4E12-8467-C80F840236A3}"/>
          </ac:spMkLst>
        </pc:spChg>
        <pc:spChg chg="mod">
          <ac:chgData name="Alexander Pashuk" userId="7f413f452a2dee94" providerId="LiveId" clId="{4A0F161F-907B-4B9B-8731-625255C244AF}" dt="2020-11-09T20:16:13.374" v="4917" actId="2711"/>
          <ac:spMkLst>
            <pc:docMk/>
            <pc:sldMk cId="3857761613" sldId="609"/>
            <ac:spMk id="3" creationId="{20A17DE8-500C-4D32-A018-E44C42F679A2}"/>
          </ac:spMkLst>
        </pc:spChg>
      </pc:sldChg>
      <pc:sldChg chg="del">
        <pc:chgData name="Alexander Pashuk" userId="7f413f452a2dee94" providerId="LiveId" clId="{4A0F161F-907B-4B9B-8731-625255C244AF}" dt="2020-11-09T14:27:08.440" v="71" actId="47"/>
        <pc:sldMkLst>
          <pc:docMk/>
          <pc:sldMk cId="4111625959" sldId="609"/>
        </pc:sldMkLst>
      </pc:sldChg>
      <pc:sldChg chg="modSp new mod">
        <pc:chgData name="Alexander Pashuk" userId="7f413f452a2dee94" providerId="LiveId" clId="{4A0F161F-907B-4B9B-8731-625255C244AF}" dt="2020-11-09T20:19:13.044" v="5024" actId="368"/>
        <pc:sldMkLst>
          <pc:docMk/>
          <pc:sldMk cId="515111593" sldId="610"/>
        </pc:sldMkLst>
        <pc:spChg chg="mod">
          <ac:chgData name="Alexander Pashuk" userId="7f413f452a2dee94" providerId="LiveId" clId="{4A0F161F-907B-4B9B-8731-625255C244AF}" dt="2020-11-09T20:16:21.394" v="4941" actId="122"/>
          <ac:spMkLst>
            <pc:docMk/>
            <pc:sldMk cId="515111593" sldId="610"/>
            <ac:spMk id="2" creationId="{DAEFE289-0D3A-4999-A520-E52F37D69639}"/>
          </ac:spMkLst>
        </pc:spChg>
        <pc:spChg chg="mod">
          <ac:chgData name="Alexander Pashuk" userId="7f413f452a2dee94" providerId="LiveId" clId="{4A0F161F-907B-4B9B-8731-625255C244AF}" dt="2020-11-09T20:19:13.044" v="5024" actId="368"/>
          <ac:spMkLst>
            <pc:docMk/>
            <pc:sldMk cId="515111593" sldId="610"/>
            <ac:spMk id="3" creationId="{889980BE-7B4C-4611-938A-978F3D598B13}"/>
          </ac:spMkLst>
        </pc:spChg>
      </pc:sldChg>
      <pc:sldChg chg="del">
        <pc:chgData name="Alexander Pashuk" userId="7f413f452a2dee94" providerId="LiveId" clId="{4A0F161F-907B-4B9B-8731-625255C244AF}" dt="2020-11-09T14:27:08.986" v="72" actId="47"/>
        <pc:sldMkLst>
          <pc:docMk/>
          <pc:sldMk cId="2198286826" sldId="610"/>
        </pc:sldMkLst>
      </pc:sldChg>
      <pc:sldChg chg="del">
        <pc:chgData name="Alexander Pashuk" userId="7f413f452a2dee94" providerId="LiveId" clId="{4A0F161F-907B-4B9B-8731-625255C244AF}" dt="2020-11-09T14:27:09.436" v="73" actId="47"/>
        <pc:sldMkLst>
          <pc:docMk/>
          <pc:sldMk cId="505988987" sldId="611"/>
        </pc:sldMkLst>
      </pc:sldChg>
      <pc:sldChg chg="addSp delSp modSp new mod">
        <pc:chgData name="Alexander Pashuk" userId="7f413f452a2dee94" providerId="LiveId" clId="{4A0F161F-907B-4B9B-8731-625255C244AF}" dt="2020-11-09T20:21:04.938" v="5049" actId="1076"/>
        <pc:sldMkLst>
          <pc:docMk/>
          <pc:sldMk cId="4013801345" sldId="611"/>
        </pc:sldMkLst>
        <pc:spChg chg="mod">
          <ac:chgData name="Alexander Pashuk" userId="7f413f452a2dee94" providerId="LiveId" clId="{4A0F161F-907B-4B9B-8731-625255C244AF}" dt="2020-11-09T20:20:50.876" v="5044" actId="122"/>
          <ac:spMkLst>
            <pc:docMk/>
            <pc:sldMk cId="4013801345" sldId="611"/>
            <ac:spMk id="2" creationId="{57B9E157-0BB9-40EA-803C-3A278058A807}"/>
          </ac:spMkLst>
        </pc:spChg>
        <pc:spChg chg="add del mod">
          <ac:chgData name="Alexander Pashuk" userId="7f413f452a2dee94" providerId="LiveId" clId="{4A0F161F-907B-4B9B-8731-625255C244AF}" dt="2020-11-09T20:20:46.341" v="5031"/>
          <ac:spMkLst>
            <pc:docMk/>
            <pc:sldMk cId="4013801345" sldId="611"/>
            <ac:spMk id="3" creationId="{C6A2F06D-BDBC-44DD-8DB3-BB49D1C20EBF}"/>
          </ac:spMkLst>
        </pc:spChg>
        <pc:picChg chg="add del mod">
          <ac:chgData name="Alexander Pashuk" userId="7f413f452a2dee94" providerId="LiveId" clId="{4A0F161F-907B-4B9B-8731-625255C244AF}" dt="2020-11-09T20:20:45.665" v="5029"/>
          <ac:picMkLst>
            <pc:docMk/>
            <pc:sldMk cId="4013801345" sldId="611"/>
            <ac:picMk id="5122" creationId="{9434A5D2-47EF-4A1C-AD7E-80182E0150B7}"/>
          </ac:picMkLst>
        </pc:picChg>
        <pc:picChg chg="add mod">
          <ac:chgData name="Alexander Pashuk" userId="7f413f452a2dee94" providerId="LiveId" clId="{4A0F161F-907B-4B9B-8731-625255C244AF}" dt="2020-11-09T20:21:04.938" v="5049" actId="1076"/>
          <ac:picMkLst>
            <pc:docMk/>
            <pc:sldMk cId="4013801345" sldId="611"/>
            <ac:picMk id="5124" creationId="{50E320AE-FF3F-410F-B4AE-B03643604329}"/>
          </ac:picMkLst>
        </pc:picChg>
      </pc:sldChg>
      <pc:sldChg chg="new del">
        <pc:chgData name="Alexander Pashuk" userId="7f413f452a2dee94" providerId="LiveId" clId="{4A0F161F-907B-4B9B-8731-625255C244AF}" dt="2020-11-09T20:20:16.355" v="5026" actId="47"/>
        <pc:sldMkLst>
          <pc:docMk/>
          <pc:sldMk cId="4121697306" sldId="611"/>
        </pc:sldMkLst>
      </pc:sldChg>
      <pc:sldChg chg="del">
        <pc:chgData name="Alexander Pashuk" userId="7f413f452a2dee94" providerId="LiveId" clId="{4A0F161F-907B-4B9B-8731-625255C244AF}" dt="2020-11-09T14:27:10.333" v="74" actId="47"/>
        <pc:sldMkLst>
          <pc:docMk/>
          <pc:sldMk cId="4027132606" sldId="612"/>
        </pc:sldMkLst>
      </pc:sldChg>
      <pc:sldChg chg="add del">
        <pc:chgData name="Alexander Pashuk" userId="7f413f452a2dee94" providerId="LiveId" clId="{4A0F161F-907B-4B9B-8731-625255C244AF}" dt="2020-11-09T14:27:15.164" v="79" actId="47"/>
        <pc:sldMkLst>
          <pc:docMk/>
          <pc:sldMk cId="2065953320" sldId="613"/>
        </pc:sldMkLst>
      </pc:sldChg>
    </pc:docChg>
  </pc:docChgLst>
  <pc:docChgLst>
    <pc:chgData name="Alexander Pashuk" userId="7f413f452a2dee94" providerId="LiveId" clId="{4D67C2F6-1360-4691-8CC0-BD66446148A8}"/>
    <pc:docChg chg="undo custSel addSld delSld modSld sldOrd">
      <pc:chgData name="Alexander Pashuk" userId="7f413f452a2dee94" providerId="LiveId" clId="{4D67C2F6-1360-4691-8CC0-BD66446148A8}" dt="2020-11-03T04:40:32.245" v="15714" actId="1076"/>
      <pc:docMkLst>
        <pc:docMk/>
      </pc:docMkLst>
      <pc:sldChg chg="modSp mod">
        <pc:chgData name="Alexander Pashuk" userId="7f413f452a2dee94" providerId="LiveId" clId="{4D67C2F6-1360-4691-8CC0-BD66446148A8}" dt="2020-10-25T16:14:29.337" v="293" actId="20577"/>
        <pc:sldMkLst>
          <pc:docMk/>
          <pc:sldMk cId="3545672355" sldId="260"/>
        </pc:sldMkLst>
        <pc:spChg chg="mod">
          <ac:chgData name="Alexander Pashuk" userId="7f413f452a2dee94" providerId="LiveId" clId="{4D67C2F6-1360-4691-8CC0-BD66446148A8}" dt="2020-10-25T16:14:29.337" v="293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D67C2F6-1360-4691-8CC0-BD66446148A8}" dt="2020-10-25T16:04:26.406" v="75" actId="47"/>
        <pc:sldMkLst>
          <pc:docMk/>
          <pc:sldMk cId="3558505662" sldId="367"/>
        </pc:sldMkLst>
      </pc:sldChg>
      <pc:sldChg chg="del">
        <pc:chgData name="Alexander Pashuk" userId="7f413f452a2dee94" providerId="LiveId" clId="{4D67C2F6-1360-4691-8CC0-BD66446148A8}" dt="2020-10-25T16:04:18.446" v="16" actId="47"/>
        <pc:sldMkLst>
          <pc:docMk/>
          <pc:sldMk cId="2627378658" sldId="370"/>
        </pc:sldMkLst>
      </pc:sldChg>
      <pc:sldChg chg="del">
        <pc:chgData name="Alexander Pashuk" userId="7f413f452a2dee94" providerId="LiveId" clId="{4D67C2F6-1360-4691-8CC0-BD66446148A8}" dt="2020-10-25T16:04:17.686" v="14" actId="47"/>
        <pc:sldMkLst>
          <pc:docMk/>
          <pc:sldMk cId="1439504076" sldId="371"/>
        </pc:sldMkLst>
      </pc:sldChg>
      <pc:sldChg chg="del">
        <pc:chgData name="Alexander Pashuk" userId="7f413f452a2dee94" providerId="LiveId" clId="{4D67C2F6-1360-4691-8CC0-BD66446148A8}" dt="2020-10-25T16:04:18.185" v="15" actId="47"/>
        <pc:sldMkLst>
          <pc:docMk/>
          <pc:sldMk cId="2400791677" sldId="372"/>
        </pc:sldMkLst>
      </pc:sldChg>
      <pc:sldChg chg="del">
        <pc:chgData name="Alexander Pashuk" userId="7f413f452a2dee94" providerId="LiveId" clId="{4D67C2F6-1360-4691-8CC0-BD66446148A8}" dt="2020-10-25T16:04:27.361" v="76" actId="47"/>
        <pc:sldMkLst>
          <pc:docMk/>
          <pc:sldMk cId="1447048179" sldId="427"/>
        </pc:sldMkLst>
      </pc:sldChg>
      <pc:sldChg chg="del">
        <pc:chgData name="Alexander Pashuk" userId="7f413f452a2dee94" providerId="LiveId" clId="{4D67C2F6-1360-4691-8CC0-BD66446148A8}" dt="2020-10-26T17:19:55.037" v="7192" actId="47"/>
        <pc:sldMkLst>
          <pc:docMk/>
          <pc:sldMk cId="92740623" sldId="433"/>
        </pc:sldMkLst>
      </pc:sldChg>
      <pc:sldChg chg="addSp delSp modSp mod">
        <pc:chgData name="Alexander Pashuk" userId="7f413f452a2dee94" providerId="LiveId" clId="{4D67C2F6-1360-4691-8CC0-BD66446148A8}" dt="2020-11-02T17:24:11.137" v="7198" actId="1076"/>
        <pc:sldMkLst>
          <pc:docMk/>
          <pc:sldMk cId="2170472667" sldId="436"/>
        </pc:sldMkLst>
        <pc:spChg chg="add del mod">
          <ac:chgData name="Alexander Pashuk" userId="7f413f452a2dee94" providerId="LiveId" clId="{4D67C2F6-1360-4691-8CC0-BD66446148A8}" dt="2020-11-02T17:23:38.181" v="7194"/>
          <ac:spMkLst>
            <pc:docMk/>
            <pc:sldMk cId="2170472667" sldId="436"/>
            <ac:spMk id="4" creationId="{12831B21-9F7B-498B-9E21-BB9224C74FB4}"/>
          </ac:spMkLst>
        </pc:spChg>
        <pc:picChg chg="del">
          <ac:chgData name="Alexander Pashuk" userId="7f413f452a2dee94" providerId="LiveId" clId="{4D67C2F6-1360-4691-8CC0-BD66446148A8}" dt="2020-11-02T17:23:26.739" v="7193" actId="478"/>
          <ac:picMkLst>
            <pc:docMk/>
            <pc:sldMk cId="2170472667" sldId="436"/>
            <ac:picMk id="5" creationId="{E30633AB-41A9-4C4F-B849-D919664F080E}"/>
          </ac:picMkLst>
        </pc:picChg>
        <pc:picChg chg="add mod">
          <ac:chgData name="Alexander Pashuk" userId="7f413f452a2dee94" providerId="LiveId" clId="{4D67C2F6-1360-4691-8CC0-BD66446148A8}" dt="2020-11-02T17:24:11.137" v="7198" actId="1076"/>
          <ac:picMkLst>
            <pc:docMk/>
            <pc:sldMk cId="2170472667" sldId="436"/>
            <ac:picMk id="7" creationId="{E25BBA3A-CB3E-4296-A784-4A773F33E308}"/>
          </ac:picMkLst>
        </pc:picChg>
      </pc:sldChg>
      <pc:sldChg chg="del">
        <pc:chgData name="Alexander Pashuk" userId="7f413f452a2dee94" providerId="LiveId" clId="{4D67C2F6-1360-4691-8CC0-BD66446148A8}" dt="2020-10-25T16:04:18.677" v="17" actId="47"/>
        <pc:sldMkLst>
          <pc:docMk/>
          <pc:sldMk cId="1666059257" sldId="437"/>
        </pc:sldMkLst>
      </pc:sldChg>
      <pc:sldChg chg="del">
        <pc:chgData name="Alexander Pashuk" userId="7f413f452a2dee94" providerId="LiveId" clId="{4D67C2F6-1360-4691-8CC0-BD66446148A8}" dt="2020-10-25T16:04:18.827" v="18" actId="47"/>
        <pc:sldMkLst>
          <pc:docMk/>
          <pc:sldMk cId="1529847622" sldId="438"/>
        </pc:sldMkLst>
      </pc:sldChg>
      <pc:sldChg chg="del">
        <pc:chgData name="Alexander Pashuk" userId="7f413f452a2dee94" providerId="LiveId" clId="{4D67C2F6-1360-4691-8CC0-BD66446148A8}" dt="2020-10-25T16:04:16.711" v="13" actId="47"/>
        <pc:sldMkLst>
          <pc:docMk/>
          <pc:sldMk cId="2868033643" sldId="439"/>
        </pc:sldMkLst>
      </pc:sldChg>
      <pc:sldChg chg="del">
        <pc:chgData name="Alexander Pashuk" userId="7f413f452a2dee94" providerId="LiveId" clId="{4D67C2F6-1360-4691-8CC0-BD66446148A8}" dt="2020-10-25T16:04:18.979" v="19" actId="47"/>
        <pc:sldMkLst>
          <pc:docMk/>
          <pc:sldMk cId="3306726628" sldId="440"/>
        </pc:sldMkLst>
      </pc:sldChg>
      <pc:sldChg chg="del">
        <pc:chgData name="Alexander Pashuk" userId="7f413f452a2dee94" providerId="LiveId" clId="{4D67C2F6-1360-4691-8CC0-BD66446148A8}" dt="2020-10-25T16:04:19.117" v="20" actId="47"/>
        <pc:sldMkLst>
          <pc:docMk/>
          <pc:sldMk cId="2567284110" sldId="441"/>
        </pc:sldMkLst>
      </pc:sldChg>
      <pc:sldChg chg="del">
        <pc:chgData name="Alexander Pashuk" userId="7f413f452a2dee94" providerId="LiveId" clId="{4D67C2F6-1360-4691-8CC0-BD66446148A8}" dt="2020-10-25T16:04:19.245" v="21" actId="47"/>
        <pc:sldMkLst>
          <pc:docMk/>
          <pc:sldMk cId="1914805077" sldId="442"/>
        </pc:sldMkLst>
      </pc:sldChg>
      <pc:sldChg chg="del">
        <pc:chgData name="Alexander Pashuk" userId="7f413f452a2dee94" providerId="LiveId" clId="{4D67C2F6-1360-4691-8CC0-BD66446148A8}" dt="2020-10-25T16:04:19.382" v="22" actId="47"/>
        <pc:sldMkLst>
          <pc:docMk/>
          <pc:sldMk cId="4106345902" sldId="443"/>
        </pc:sldMkLst>
      </pc:sldChg>
      <pc:sldChg chg="del">
        <pc:chgData name="Alexander Pashuk" userId="7f413f452a2dee94" providerId="LiveId" clId="{4D67C2F6-1360-4691-8CC0-BD66446148A8}" dt="2020-10-25T16:04:19.507" v="23" actId="47"/>
        <pc:sldMkLst>
          <pc:docMk/>
          <pc:sldMk cId="687692475" sldId="444"/>
        </pc:sldMkLst>
      </pc:sldChg>
      <pc:sldChg chg="del">
        <pc:chgData name="Alexander Pashuk" userId="7f413f452a2dee94" providerId="LiveId" clId="{4D67C2F6-1360-4691-8CC0-BD66446148A8}" dt="2020-10-25T16:04:19.670" v="24" actId="47"/>
        <pc:sldMkLst>
          <pc:docMk/>
          <pc:sldMk cId="557620857" sldId="445"/>
        </pc:sldMkLst>
      </pc:sldChg>
      <pc:sldChg chg="del">
        <pc:chgData name="Alexander Pashuk" userId="7f413f452a2dee94" providerId="LiveId" clId="{4D67C2F6-1360-4691-8CC0-BD66446148A8}" dt="2020-10-25T16:04:19.777" v="25" actId="47"/>
        <pc:sldMkLst>
          <pc:docMk/>
          <pc:sldMk cId="1963784131" sldId="446"/>
        </pc:sldMkLst>
      </pc:sldChg>
      <pc:sldChg chg="del">
        <pc:chgData name="Alexander Pashuk" userId="7f413f452a2dee94" providerId="LiveId" clId="{4D67C2F6-1360-4691-8CC0-BD66446148A8}" dt="2020-10-25T16:04:19.910" v="26" actId="47"/>
        <pc:sldMkLst>
          <pc:docMk/>
          <pc:sldMk cId="1687095288" sldId="447"/>
        </pc:sldMkLst>
      </pc:sldChg>
      <pc:sldChg chg="del">
        <pc:chgData name="Alexander Pashuk" userId="7f413f452a2dee94" providerId="LiveId" clId="{4D67C2F6-1360-4691-8CC0-BD66446148A8}" dt="2020-10-25T16:04:20.190" v="27" actId="47"/>
        <pc:sldMkLst>
          <pc:docMk/>
          <pc:sldMk cId="2881645762" sldId="448"/>
        </pc:sldMkLst>
      </pc:sldChg>
      <pc:sldChg chg="del">
        <pc:chgData name="Alexander Pashuk" userId="7f413f452a2dee94" providerId="LiveId" clId="{4D67C2F6-1360-4691-8CC0-BD66446148A8}" dt="2020-10-25T16:04:20.318" v="28" actId="47"/>
        <pc:sldMkLst>
          <pc:docMk/>
          <pc:sldMk cId="1307334969" sldId="449"/>
        </pc:sldMkLst>
      </pc:sldChg>
      <pc:sldChg chg="del">
        <pc:chgData name="Alexander Pashuk" userId="7f413f452a2dee94" providerId="LiveId" clId="{4D67C2F6-1360-4691-8CC0-BD66446148A8}" dt="2020-10-25T16:04:20.436" v="29" actId="47"/>
        <pc:sldMkLst>
          <pc:docMk/>
          <pc:sldMk cId="3891071062" sldId="450"/>
        </pc:sldMkLst>
      </pc:sldChg>
      <pc:sldChg chg="del">
        <pc:chgData name="Alexander Pashuk" userId="7f413f452a2dee94" providerId="LiveId" clId="{4D67C2F6-1360-4691-8CC0-BD66446148A8}" dt="2020-10-25T16:04:20.570" v="30" actId="47"/>
        <pc:sldMkLst>
          <pc:docMk/>
          <pc:sldMk cId="4248247391" sldId="451"/>
        </pc:sldMkLst>
      </pc:sldChg>
      <pc:sldChg chg="del">
        <pc:chgData name="Alexander Pashuk" userId="7f413f452a2dee94" providerId="LiveId" clId="{4D67C2F6-1360-4691-8CC0-BD66446148A8}" dt="2020-10-25T16:04:20.701" v="31" actId="47"/>
        <pc:sldMkLst>
          <pc:docMk/>
          <pc:sldMk cId="741704599" sldId="452"/>
        </pc:sldMkLst>
      </pc:sldChg>
      <pc:sldChg chg="del">
        <pc:chgData name="Alexander Pashuk" userId="7f413f452a2dee94" providerId="LiveId" clId="{4D67C2F6-1360-4691-8CC0-BD66446148A8}" dt="2020-10-25T16:04:20.840" v="32" actId="47"/>
        <pc:sldMkLst>
          <pc:docMk/>
          <pc:sldMk cId="1575334896" sldId="453"/>
        </pc:sldMkLst>
      </pc:sldChg>
      <pc:sldChg chg="del">
        <pc:chgData name="Alexander Pashuk" userId="7f413f452a2dee94" providerId="LiveId" clId="{4D67C2F6-1360-4691-8CC0-BD66446148A8}" dt="2020-10-25T16:04:20.917" v="33" actId="47"/>
        <pc:sldMkLst>
          <pc:docMk/>
          <pc:sldMk cId="2789751910" sldId="454"/>
        </pc:sldMkLst>
      </pc:sldChg>
      <pc:sldChg chg="del">
        <pc:chgData name="Alexander Pashuk" userId="7f413f452a2dee94" providerId="LiveId" clId="{4D67C2F6-1360-4691-8CC0-BD66446148A8}" dt="2020-10-25T16:04:21.180" v="34" actId="47"/>
        <pc:sldMkLst>
          <pc:docMk/>
          <pc:sldMk cId="790077004" sldId="455"/>
        </pc:sldMkLst>
      </pc:sldChg>
      <pc:sldChg chg="del">
        <pc:chgData name="Alexander Pashuk" userId="7f413f452a2dee94" providerId="LiveId" clId="{4D67C2F6-1360-4691-8CC0-BD66446148A8}" dt="2020-10-25T16:04:21.559" v="35" actId="47"/>
        <pc:sldMkLst>
          <pc:docMk/>
          <pc:sldMk cId="298619237" sldId="456"/>
        </pc:sldMkLst>
      </pc:sldChg>
      <pc:sldChg chg="del">
        <pc:chgData name="Alexander Pashuk" userId="7f413f452a2dee94" providerId="LiveId" clId="{4D67C2F6-1360-4691-8CC0-BD66446148A8}" dt="2020-10-25T16:04:21.806" v="36" actId="47"/>
        <pc:sldMkLst>
          <pc:docMk/>
          <pc:sldMk cId="3373789917" sldId="457"/>
        </pc:sldMkLst>
      </pc:sldChg>
      <pc:sldChg chg="del">
        <pc:chgData name="Alexander Pashuk" userId="7f413f452a2dee94" providerId="LiveId" clId="{4D67C2F6-1360-4691-8CC0-BD66446148A8}" dt="2020-10-25T16:04:22.044" v="37" actId="47"/>
        <pc:sldMkLst>
          <pc:docMk/>
          <pc:sldMk cId="417238208" sldId="458"/>
        </pc:sldMkLst>
      </pc:sldChg>
      <pc:sldChg chg="del">
        <pc:chgData name="Alexander Pashuk" userId="7f413f452a2dee94" providerId="LiveId" clId="{4D67C2F6-1360-4691-8CC0-BD66446148A8}" dt="2020-10-25T16:04:22.193" v="38" actId="47"/>
        <pc:sldMkLst>
          <pc:docMk/>
          <pc:sldMk cId="1395049205" sldId="459"/>
        </pc:sldMkLst>
      </pc:sldChg>
      <pc:sldChg chg="del">
        <pc:chgData name="Alexander Pashuk" userId="7f413f452a2dee94" providerId="LiveId" clId="{4D67C2F6-1360-4691-8CC0-BD66446148A8}" dt="2020-10-25T16:04:22.338" v="39" actId="47"/>
        <pc:sldMkLst>
          <pc:docMk/>
          <pc:sldMk cId="3559051489" sldId="460"/>
        </pc:sldMkLst>
      </pc:sldChg>
      <pc:sldChg chg="del">
        <pc:chgData name="Alexander Pashuk" userId="7f413f452a2dee94" providerId="LiveId" clId="{4D67C2F6-1360-4691-8CC0-BD66446148A8}" dt="2020-10-25T16:04:22.820" v="43" actId="47"/>
        <pc:sldMkLst>
          <pc:docMk/>
          <pc:sldMk cId="2535147173" sldId="461"/>
        </pc:sldMkLst>
      </pc:sldChg>
      <pc:sldChg chg="del">
        <pc:chgData name="Alexander Pashuk" userId="7f413f452a2dee94" providerId="LiveId" clId="{4D67C2F6-1360-4691-8CC0-BD66446148A8}" dt="2020-10-25T16:04:22.949" v="44" actId="47"/>
        <pc:sldMkLst>
          <pc:docMk/>
          <pc:sldMk cId="3279659380" sldId="462"/>
        </pc:sldMkLst>
      </pc:sldChg>
      <pc:sldChg chg="del">
        <pc:chgData name="Alexander Pashuk" userId="7f413f452a2dee94" providerId="LiveId" clId="{4D67C2F6-1360-4691-8CC0-BD66446148A8}" dt="2020-10-25T16:04:23.077" v="45" actId="47"/>
        <pc:sldMkLst>
          <pc:docMk/>
          <pc:sldMk cId="1859651321" sldId="463"/>
        </pc:sldMkLst>
      </pc:sldChg>
      <pc:sldChg chg="del">
        <pc:chgData name="Alexander Pashuk" userId="7f413f452a2dee94" providerId="LiveId" clId="{4D67C2F6-1360-4691-8CC0-BD66446148A8}" dt="2020-10-25T16:04:22.693" v="42" actId="47"/>
        <pc:sldMkLst>
          <pc:docMk/>
          <pc:sldMk cId="2023631944" sldId="464"/>
        </pc:sldMkLst>
      </pc:sldChg>
      <pc:sldChg chg="del">
        <pc:chgData name="Alexander Pashuk" userId="7f413f452a2dee94" providerId="LiveId" clId="{4D67C2F6-1360-4691-8CC0-BD66446148A8}" dt="2020-10-25T16:04:22.407" v="40" actId="47"/>
        <pc:sldMkLst>
          <pc:docMk/>
          <pc:sldMk cId="1608076022" sldId="465"/>
        </pc:sldMkLst>
      </pc:sldChg>
      <pc:sldChg chg="del">
        <pc:chgData name="Alexander Pashuk" userId="7f413f452a2dee94" providerId="LiveId" clId="{4D67C2F6-1360-4691-8CC0-BD66446148A8}" dt="2020-10-25T16:04:22.569" v="41" actId="47"/>
        <pc:sldMkLst>
          <pc:docMk/>
          <pc:sldMk cId="3086981278" sldId="466"/>
        </pc:sldMkLst>
      </pc:sldChg>
      <pc:sldChg chg="del">
        <pc:chgData name="Alexander Pashuk" userId="7f413f452a2dee94" providerId="LiveId" clId="{4D67C2F6-1360-4691-8CC0-BD66446148A8}" dt="2020-10-25T16:04:23.363" v="47" actId="47"/>
        <pc:sldMkLst>
          <pc:docMk/>
          <pc:sldMk cId="939148399" sldId="469"/>
        </pc:sldMkLst>
      </pc:sldChg>
      <pc:sldChg chg="del">
        <pc:chgData name="Alexander Pashuk" userId="7f413f452a2dee94" providerId="LiveId" clId="{4D67C2F6-1360-4691-8CC0-BD66446148A8}" dt="2020-10-25T16:04:23.842" v="48" actId="47"/>
        <pc:sldMkLst>
          <pc:docMk/>
          <pc:sldMk cId="1737372116" sldId="470"/>
        </pc:sldMkLst>
      </pc:sldChg>
      <pc:sldChg chg="del">
        <pc:chgData name="Alexander Pashuk" userId="7f413f452a2dee94" providerId="LiveId" clId="{4D67C2F6-1360-4691-8CC0-BD66446148A8}" dt="2020-10-25T16:04:24.026" v="54" actId="47"/>
        <pc:sldMkLst>
          <pc:docMk/>
          <pc:sldMk cId="1207057951" sldId="471"/>
        </pc:sldMkLst>
      </pc:sldChg>
      <pc:sldChg chg="del">
        <pc:chgData name="Alexander Pashuk" userId="7f413f452a2dee94" providerId="LiveId" clId="{4D67C2F6-1360-4691-8CC0-BD66446148A8}" dt="2020-10-25T16:04:24.057" v="55" actId="47"/>
        <pc:sldMkLst>
          <pc:docMk/>
          <pc:sldMk cId="2732441293" sldId="472"/>
        </pc:sldMkLst>
      </pc:sldChg>
      <pc:sldChg chg="del">
        <pc:chgData name="Alexander Pashuk" userId="7f413f452a2dee94" providerId="LiveId" clId="{4D67C2F6-1360-4691-8CC0-BD66446148A8}" dt="2020-10-25T16:04:24.098" v="56" actId="47"/>
        <pc:sldMkLst>
          <pc:docMk/>
          <pc:sldMk cId="3362834604" sldId="473"/>
        </pc:sldMkLst>
      </pc:sldChg>
      <pc:sldChg chg="del">
        <pc:chgData name="Alexander Pashuk" userId="7f413f452a2dee94" providerId="LiveId" clId="{4D67C2F6-1360-4691-8CC0-BD66446148A8}" dt="2020-10-25T16:04:24.146" v="58" actId="47"/>
        <pc:sldMkLst>
          <pc:docMk/>
          <pc:sldMk cId="525765385" sldId="474"/>
        </pc:sldMkLst>
      </pc:sldChg>
      <pc:sldChg chg="del">
        <pc:chgData name="Alexander Pashuk" userId="7f413f452a2dee94" providerId="LiveId" clId="{4D67C2F6-1360-4691-8CC0-BD66446148A8}" dt="2020-10-25T16:04:24.234" v="59" actId="47"/>
        <pc:sldMkLst>
          <pc:docMk/>
          <pc:sldMk cId="4208093617" sldId="475"/>
        </pc:sldMkLst>
      </pc:sldChg>
      <pc:sldChg chg="del">
        <pc:chgData name="Alexander Pashuk" userId="7f413f452a2dee94" providerId="LiveId" clId="{4D67C2F6-1360-4691-8CC0-BD66446148A8}" dt="2020-10-25T16:04:24.273" v="61" actId="47"/>
        <pc:sldMkLst>
          <pc:docMk/>
          <pc:sldMk cId="553566710" sldId="476"/>
        </pc:sldMkLst>
      </pc:sldChg>
      <pc:sldChg chg="del">
        <pc:chgData name="Alexander Pashuk" userId="7f413f452a2dee94" providerId="LiveId" clId="{4D67C2F6-1360-4691-8CC0-BD66446148A8}" dt="2020-10-25T16:04:24.328" v="63" actId="47"/>
        <pc:sldMkLst>
          <pc:docMk/>
          <pc:sldMk cId="575644891" sldId="477"/>
        </pc:sldMkLst>
      </pc:sldChg>
      <pc:sldChg chg="del">
        <pc:chgData name="Alexander Pashuk" userId="7f413f452a2dee94" providerId="LiveId" clId="{4D67C2F6-1360-4691-8CC0-BD66446148A8}" dt="2020-10-25T16:04:23.273" v="46" actId="47"/>
        <pc:sldMkLst>
          <pc:docMk/>
          <pc:sldMk cId="1391354290" sldId="478"/>
        </pc:sldMkLst>
      </pc:sldChg>
      <pc:sldChg chg="del">
        <pc:chgData name="Alexander Pashuk" userId="7f413f452a2dee94" providerId="LiveId" clId="{4D67C2F6-1360-4691-8CC0-BD66446148A8}" dt="2020-10-25T16:04:24.883" v="64" actId="47"/>
        <pc:sldMkLst>
          <pc:docMk/>
          <pc:sldMk cId="1907781315" sldId="479"/>
        </pc:sldMkLst>
      </pc:sldChg>
      <pc:sldChg chg="del">
        <pc:chgData name="Alexander Pashuk" userId="7f413f452a2dee94" providerId="LiveId" clId="{4D67C2F6-1360-4691-8CC0-BD66446148A8}" dt="2020-10-25T16:04:24.299" v="62" actId="47"/>
        <pc:sldMkLst>
          <pc:docMk/>
          <pc:sldMk cId="1909997035" sldId="480"/>
        </pc:sldMkLst>
      </pc:sldChg>
      <pc:sldChg chg="del">
        <pc:chgData name="Alexander Pashuk" userId="7f413f452a2dee94" providerId="LiveId" clId="{4D67C2F6-1360-4691-8CC0-BD66446148A8}" dt="2020-10-25T16:04:23.884" v="49" actId="47"/>
        <pc:sldMkLst>
          <pc:docMk/>
          <pc:sldMk cId="2763760967" sldId="481"/>
        </pc:sldMkLst>
      </pc:sldChg>
      <pc:sldChg chg="del">
        <pc:chgData name="Alexander Pashuk" userId="7f413f452a2dee94" providerId="LiveId" clId="{4D67C2F6-1360-4691-8CC0-BD66446148A8}" dt="2020-10-25T16:04:23.952" v="51" actId="47"/>
        <pc:sldMkLst>
          <pc:docMk/>
          <pc:sldMk cId="3194191061" sldId="482"/>
        </pc:sldMkLst>
      </pc:sldChg>
      <pc:sldChg chg="del">
        <pc:chgData name="Alexander Pashuk" userId="7f413f452a2dee94" providerId="LiveId" clId="{4D67C2F6-1360-4691-8CC0-BD66446148A8}" dt="2020-10-25T16:04:23.925" v="50" actId="47"/>
        <pc:sldMkLst>
          <pc:docMk/>
          <pc:sldMk cId="2865672256" sldId="483"/>
        </pc:sldMkLst>
      </pc:sldChg>
      <pc:sldChg chg="del">
        <pc:chgData name="Alexander Pashuk" userId="7f413f452a2dee94" providerId="LiveId" clId="{4D67C2F6-1360-4691-8CC0-BD66446148A8}" dt="2020-10-25T16:04:23.965" v="52" actId="47"/>
        <pc:sldMkLst>
          <pc:docMk/>
          <pc:sldMk cId="982394564" sldId="484"/>
        </pc:sldMkLst>
      </pc:sldChg>
      <pc:sldChg chg="del">
        <pc:chgData name="Alexander Pashuk" userId="7f413f452a2dee94" providerId="LiveId" clId="{4D67C2F6-1360-4691-8CC0-BD66446148A8}" dt="2020-10-25T16:04:23.994" v="53" actId="47"/>
        <pc:sldMkLst>
          <pc:docMk/>
          <pc:sldMk cId="1710457234" sldId="485"/>
        </pc:sldMkLst>
      </pc:sldChg>
      <pc:sldChg chg="del">
        <pc:chgData name="Alexander Pashuk" userId="7f413f452a2dee94" providerId="LiveId" clId="{4D67C2F6-1360-4691-8CC0-BD66446148A8}" dt="2020-10-25T16:04:25.216" v="66" actId="47"/>
        <pc:sldMkLst>
          <pc:docMk/>
          <pc:sldMk cId="3112594385" sldId="487"/>
        </pc:sldMkLst>
      </pc:sldChg>
      <pc:sldChg chg="del">
        <pc:chgData name="Alexander Pashuk" userId="7f413f452a2dee94" providerId="LiveId" clId="{4D67C2F6-1360-4691-8CC0-BD66446148A8}" dt="2020-10-25T16:04:25.367" v="67" actId="47"/>
        <pc:sldMkLst>
          <pc:docMk/>
          <pc:sldMk cId="3369448613" sldId="488"/>
        </pc:sldMkLst>
      </pc:sldChg>
      <pc:sldChg chg="del">
        <pc:chgData name="Alexander Pashuk" userId="7f413f452a2dee94" providerId="LiveId" clId="{4D67C2F6-1360-4691-8CC0-BD66446148A8}" dt="2020-10-25T16:04:25.491" v="68" actId="47"/>
        <pc:sldMkLst>
          <pc:docMk/>
          <pc:sldMk cId="1192778591" sldId="489"/>
        </pc:sldMkLst>
      </pc:sldChg>
      <pc:sldChg chg="del">
        <pc:chgData name="Alexander Pashuk" userId="7f413f452a2dee94" providerId="LiveId" clId="{4D67C2F6-1360-4691-8CC0-BD66446148A8}" dt="2020-10-25T16:04:24.260" v="60" actId="47"/>
        <pc:sldMkLst>
          <pc:docMk/>
          <pc:sldMk cId="565240348" sldId="490"/>
        </pc:sldMkLst>
      </pc:sldChg>
      <pc:sldChg chg="del">
        <pc:chgData name="Alexander Pashuk" userId="7f413f452a2dee94" providerId="LiveId" clId="{4D67C2F6-1360-4691-8CC0-BD66446148A8}" dt="2020-10-25T16:04:25.606" v="69" actId="47"/>
        <pc:sldMkLst>
          <pc:docMk/>
          <pc:sldMk cId="3488571536" sldId="491"/>
        </pc:sldMkLst>
      </pc:sldChg>
      <pc:sldChg chg="del">
        <pc:chgData name="Alexander Pashuk" userId="7f413f452a2dee94" providerId="LiveId" clId="{4D67C2F6-1360-4691-8CC0-BD66446148A8}" dt="2020-10-25T16:04:25.743" v="70" actId="47"/>
        <pc:sldMkLst>
          <pc:docMk/>
          <pc:sldMk cId="1793634218" sldId="492"/>
        </pc:sldMkLst>
      </pc:sldChg>
      <pc:sldChg chg="del">
        <pc:chgData name="Alexander Pashuk" userId="7f413f452a2dee94" providerId="LiveId" clId="{4D67C2F6-1360-4691-8CC0-BD66446148A8}" dt="2020-10-25T16:04:25.885" v="71" actId="47"/>
        <pc:sldMkLst>
          <pc:docMk/>
          <pc:sldMk cId="1638499254" sldId="493"/>
        </pc:sldMkLst>
      </pc:sldChg>
      <pc:sldChg chg="del">
        <pc:chgData name="Alexander Pashuk" userId="7f413f452a2dee94" providerId="LiveId" clId="{4D67C2F6-1360-4691-8CC0-BD66446148A8}" dt="2020-10-25T16:04:26.015" v="72" actId="47"/>
        <pc:sldMkLst>
          <pc:docMk/>
          <pc:sldMk cId="2275388430" sldId="494"/>
        </pc:sldMkLst>
      </pc:sldChg>
      <pc:sldChg chg="del">
        <pc:chgData name="Alexander Pashuk" userId="7f413f452a2dee94" providerId="LiveId" clId="{4D67C2F6-1360-4691-8CC0-BD66446148A8}" dt="2020-10-25T16:04:25.102" v="65" actId="47"/>
        <pc:sldMkLst>
          <pc:docMk/>
          <pc:sldMk cId="4282980020" sldId="496"/>
        </pc:sldMkLst>
      </pc:sldChg>
      <pc:sldChg chg="del">
        <pc:chgData name="Alexander Pashuk" userId="7f413f452a2dee94" providerId="LiveId" clId="{4D67C2F6-1360-4691-8CC0-BD66446148A8}" dt="2020-10-25T16:04:24.129" v="57" actId="47"/>
        <pc:sldMkLst>
          <pc:docMk/>
          <pc:sldMk cId="865081007" sldId="497"/>
        </pc:sldMkLst>
      </pc:sldChg>
      <pc:sldChg chg="del">
        <pc:chgData name="Alexander Pashuk" userId="7f413f452a2dee94" providerId="LiveId" clId="{4D67C2F6-1360-4691-8CC0-BD66446148A8}" dt="2020-10-25T16:04:26.141" v="73" actId="47"/>
        <pc:sldMkLst>
          <pc:docMk/>
          <pc:sldMk cId="621588976" sldId="498"/>
        </pc:sldMkLst>
      </pc:sldChg>
      <pc:sldChg chg="del">
        <pc:chgData name="Alexander Pashuk" userId="7f413f452a2dee94" providerId="LiveId" clId="{4D67C2F6-1360-4691-8CC0-BD66446148A8}" dt="2020-10-25T16:04:26.232" v="74" actId="47"/>
        <pc:sldMkLst>
          <pc:docMk/>
          <pc:sldMk cId="403069452" sldId="499"/>
        </pc:sldMkLst>
      </pc:sldChg>
      <pc:sldChg chg="modSp mod ord">
        <pc:chgData name="Alexander Pashuk" userId="7f413f452a2dee94" providerId="LiveId" clId="{4D67C2F6-1360-4691-8CC0-BD66446148A8}" dt="2020-10-26T17:19:53.462" v="7191"/>
        <pc:sldMkLst>
          <pc:docMk/>
          <pc:sldMk cId="113906908" sldId="500"/>
        </pc:sldMkLst>
        <pc:spChg chg="mod">
          <ac:chgData name="Alexander Pashuk" userId="7f413f452a2dee94" providerId="LiveId" clId="{4D67C2F6-1360-4691-8CC0-BD66446148A8}" dt="2020-10-26T17:19:51.520" v="7189" actId="20577"/>
          <ac:spMkLst>
            <pc:docMk/>
            <pc:sldMk cId="113906908" sldId="500"/>
            <ac:spMk id="2" creationId="{0D2B4D0F-31E4-4814-9C36-E8DCD7E4B6C9}"/>
          </ac:spMkLst>
        </pc:spChg>
        <pc:spChg chg="mod">
          <ac:chgData name="Alexander Pashuk" userId="7f413f452a2dee94" providerId="LiveId" clId="{4D67C2F6-1360-4691-8CC0-BD66446148A8}" dt="2020-10-26T17:19:43.867" v="7182" actId="5793"/>
          <ac:spMkLst>
            <pc:docMk/>
            <pc:sldMk cId="113906908" sldId="500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0-25T16:17:28.982" v="800" actId="20577"/>
        <pc:sldMkLst>
          <pc:docMk/>
          <pc:sldMk cId="4187896521" sldId="501"/>
        </pc:sldMkLst>
        <pc:spChg chg="mod">
          <ac:chgData name="Alexander Pashuk" userId="7f413f452a2dee94" providerId="LiveId" clId="{4D67C2F6-1360-4691-8CC0-BD66446148A8}" dt="2020-10-25T16:14:39.273" v="314" actId="122"/>
          <ac:spMkLst>
            <pc:docMk/>
            <pc:sldMk cId="4187896521" sldId="501"/>
            <ac:spMk id="2" creationId="{959D298E-7144-48D1-B8D0-B41AD4B095D6}"/>
          </ac:spMkLst>
        </pc:spChg>
        <pc:spChg chg="mod">
          <ac:chgData name="Alexander Pashuk" userId="7f413f452a2dee94" providerId="LiveId" clId="{4D67C2F6-1360-4691-8CC0-BD66446148A8}" dt="2020-10-25T16:17:28.982" v="800" actId="20577"/>
          <ac:spMkLst>
            <pc:docMk/>
            <pc:sldMk cId="4187896521" sldId="501"/>
            <ac:spMk id="3" creationId="{2D1C9950-D004-4953-A899-00ECB1301B1B}"/>
          </ac:spMkLst>
        </pc:spChg>
      </pc:sldChg>
      <pc:sldChg chg="addSp delSp modSp new mod">
        <pc:chgData name="Alexander Pashuk" userId="7f413f452a2dee94" providerId="LiveId" clId="{4D67C2F6-1360-4691-8CC0-BD66446148A8}" dt="2020-10-25T16:26:21.984" v="847" actId="1076"/>
        <pc:sldMkLst>
          <pc:docMk/>
          <pc:sldMk cId="2373709052" sldId="502"/>
        </pc:sldMkLst>
        <pc:spChg chg="mod">
          <ac:chgData name="Alexander Pashuk" userId="7f413f452a2dee94" providerId="LiveId" clId="{4D67C2F6-1360-4691-8CC0-BD66446148A8}" dt="2020-10-25T16:26:01.394" v="843" actId="122"/>
          <ac:spMkLst>
            <pc:docMk/>
            <pc:sldMk cId="2373709052" sldId="502"/>
            <ac:spMk id="2" creationId="{6A52FBC5-AA0D-466A-ADA7-9DA57C7C89E3}"/>
          </ac:spMkLst>
        </pc:spChg>
        <pc:spChg chg="add del mod">
          <ac:chgData name="Alexander Pashuk" userId="7f413f452a2dee94" providerId="LiveId" clId="{4D67C2F6-1360-4691-8CC0-BD66446148A8}" dt="2020-10-25T16:25:48.244" v="804"/>
          <ac:spMkLst>
            <pc:docMk/>
            <pc:sldMk cId="2373709052" sldId="502"/>
            <ac:spMk id="3" creationId="{A27EDB9C-BE26-4065-9346-9ECA7E7777EB}"/>
          </ac:spMkLst>
        </pc:spChg>
        <pc:picChg chg="add del mod">
          <ac:chgData name="Alexander Pashuk" userId="7f413f452a2dee94" providerId="LiveId" clId="{4D67C2F6-1360-4691-8CC0-BD66446148A8}" dt="2020-10-25T16:25:28.902" v="803"/>
          <ac:picMkLst>
            <pc:docMk/>
            <pc:sldMk cId="2373709052" sldId="502"/>
            <ac:picMk id="1026" creationId="{7450C105-B521-496D-BDCB-A104140049F7}"/>
          </ac:picMkLst>
        </pc:picChg>
        <pc:picChg chg="add mod">
          <ac:chgData name="Alexander Pashuk" userId="7f413f452a2dee94" providerId="LiveId" clId="{4D67C2F6-1360-4691-8CC0-BD66446148A8}" dt="2020-10-25T16:26:21.984" v="847" actId="1076"/>
          <ac:picMkLst>
            <pc:docMk/>
            <pc:sldMk cId="2373709052" sldId="502"/>
            <ac:picMk id="1028" creationId="{5B3EB373-434E-48AE-8807-CB5464BBA7FC}"/>
          </ac:picMkLst>
        </pc:picChg>
      </pc:sldChg>
      <pc:sldChg chg="modSp new mod">
        <pc:chgData name="Alexander Pashuk" userId="7f413f452a2dee94" providerId="LiveId" clId="{4D67C2F6-1360-4691-8CC0-BD66446148A8}" dt="2020-10-25T16:30:50.463" v="938" actId="27636"/>
        <pc:sldMkLst>
          <pc:docMk/>
          <pc:sldMk cId="1702887615" sldId="503"/>
        </pc:sldMkLst>
        <pc:spChg chg="mod">
          <ac:chgData name="Alexander Pashuk" userId="7f413f452a2dee94" providerId="LiveId" clId="{4D67C2F6-1360-4691-8CC0-BD66446148A8}" dt="2020-10-25T16:26:52.570" v="865" actId="122"/>
          <ac:spMkLst>
            <pc:docMk/>
            <pc:sldMk cId="1702887615" sldId="503"/>
            <ac:spMk id="2" creationId="{07A7EF60-241C-42B7-BF61-D34EF9A0E3DF}"/>
          </ac:spMkLst>
        </pc:spChg>
        <pc:spChg chg="mod">
          <ac:chgData name="Alexander Pashuk" userId="7f413f452a2dee94" providerId="LiveId" clId="{4D67C2F6-1360-4691-8CC0-BD66446148A8}" dt="2020-10-25T16:30:50.463" v="938" actId="27636"/>
          <ac:spMkLst>
            <pc:docMk/>
            <pc:sldMk cId="1702887615" sldId="503"/>
            <ac:spMk id="3" creationId="{42BEC6EC-7284-43A6-ABC2-7EFC56DA8FCE}"/>
          </ac:spMkLst>
        </pc:spChg>
      </pc:sldChg>
      <pc:sldChg chg="modSp new mod">
        <pc:chgData name="Alexander Pashuk" userId="7f413f452a2dee94" providerId="LiveId" clId="{4D67C2F6-1360-4691-8CC0-BD66446148A8}" dt="2020-10-25T16:37:41.537" v="1390" actId="20577"/>
        <pc:sldMkLst>
          <pc:docMk/>
          <pc:sldMk cId="640652139" sldId="504"/>
        </pc:sldMkLst>
        <pc:spChg chg="mod">
          <ac:chgData name="Alexander Pashuk" userId="7f413f452a2dee94" providerId="LiveId" clId="{4D67C2F6-1360-4691-8CC0-BD66446148A8}" dt="2020-10-25T16:31:02.223" v="957" actId="122"/>
          <ac:spMkLst>
            <pc:docMk/>
            <pc:sldMk cId="640652139" sldId="504"/>
            <ac:spMk id="2" creationId="{5094D2F8-7289-4668-A6B2-05D871DE90EF}"/>
          </ac:spMkLst>
        </pc:spChg>
        <pc:spChg chg="mod">
          <ac:chgData name="Alexander Pashuk" userId="7f413f452a2dee94" providerId="LiveId" clId="{4D67C2F6-1360-4691-8CC0-BD66446148A8}" dt="2020-10-25T16:37:41.537" v="1390" actId="20577"/>
          <ac:spMkLst>
            <pc:docMk/>
            <pc:sldMk cId="640652139" sldId="504"/>
            <ac:spMk id="3" creationId="{85C92785-97EA-43B6-A7CC-CB6D6C856574}"/>
          </ac:spMkLst>
        </pc:spChg>
      </pc:sldChg>
      <pc:sldChg chg="modSp new mod ord">
        <pc:chgData name="Alexander Pashuk" userId="7f413f452a2dee94" providerId="LiveId" clId="{4D67C2F6-1360-4691-8CC0-BD66446148A8}" dt="2020-10-25T16:37:26.667" v="1379"/>
        <pc:sldMkLst>
          <pc:docMk/>
          <pc:sldMk cId="183458666" sldId="505"/>
        </pc:sldMkLst>
        <pc:spChg chg="mod">
          <ac:chgData name="Alexander Pashuk" userId="7f413f452a2dee94" providerId="LiveId" clId="{4D67C2F6-1360-4691-8CC0-BD66446148A8}" dt="2020-10-25T16:33:38.032" v="1196" actId="122"/>
          <ac:spMkLst>
            <pc:docMk/>
            <pc:sldMk cId="183458666" sldId="505"/>
            <ac:spMk id="2" creationId="{A991B71F-B29A-4B4A-9132-A9FA83B5200B}"/>
          </ac:spMkLst>
        </pc:spChg>
        <pc:spChg chg="mod">
          <ac:chgData name="Alexander Pashuk" userId="7f413f452a2dee94" providerId="LiveId" clId="{4D67C2F6-1360-4691-8CC0-BD66446148A8}" dt="2020-10-25T16:35:28.649" v="1237" actId="255"/>
          <ac:spMkLst>
            <pc:docMk/>
            <pc:sldMk cId="183458666" sldId="505"/>
            <ac:spMk id="3" creationId="{5F01EBB7-46D4-44F9-AE10-7261CCD81B31}"/>
          </ac:spMkLst>
        </pc:spChg>
      </pc:sldChg>
      <pc:sldChg chg="modSp new mod">
        <pc:chgData name="Alexander Pashuk" userId="7f413f452a2dee94" providerId="LiveId" clId="{4D67C2F6-1360-4691-8CC0-BD66446148A8}" dt="2020-10-25T16:49:10.227" v="2170" actId="2711"/>
        <pc:sldMkLst>
          <pc:docMk/>
          <pc:sldMk cId="3802928408" sldId="506"/>
        </pc:sldMkLst>
        <pc:spChg chg="mod">
          <ac:chgData name="Alexander Pashuk" userId="7f413f452a2dee94" providerId="LiveId" clId="{4D67C2F6-1360-4691-8CC0-BD66446148A8}" dt="2020-10-25T16:47:16.270" v="1850" actId="20577"/>
          <ac:spMkLst>
            <pc:docMk/>
            <pc:sldMk cId="3802928408" sldId="506"/>
            <ac:spMk id="2" creationId="{AB7E38B5-EF8E-4472-9F98-190D6067AA4C}"/>
          </ac:spMkLst>
        </pc:spChg>
        <pc:spChg chg="mod">
          <ac:chgData name="Alexander Pashuk" userId="7f413f452a2dee94" providerId="LiveId" clId="{4D67C2F6-1360-4691-8CC0-BD66446148A8}" dt="2020-10-25T16:49:10.227" v="2170" actId="2711"/>
          <ac:spMkLst>
            <pc:docMk/>
            <pc:sldMk cId="3802928408" sldId="506"/>
            <ac:spMk id="3" creationId="{468504DD-4678-4AF3-A3DA-FDFB699FEB40}"/>
          </ac:spMkLst>
        </pc:spChg>
      </pc:sldChg>
      <pc:sldChg chg="modSp new mod">
        <pc:chgData name="Alexander Pashuk" userId="7f413f452a2dee94" providerId="LiveId" clId="{4D67C2F6-1360-4691-8CC0-BD66446148A8}" dt="2020-10-25T16:50:26.923" v="2419" actId="113"/>
        <pc:sldMkLst>
          <pc:docMk/>
          <pc:sldMk cId="1339029084" sldId="507"/>
        </pc:sldMkLst>
        <pc:spChg chg="mod">
          <ac:chgData name="Alexander Pashuk" userId="7f413f452a2dee94" providerId="LiveId" clId="{4D67C2F6-1360-4691-8CC0-BD66446148A8}" dt="2020-10-25T16:49:18.982" v="2196" actId="122"/>
          <ac:spMkLst>
            <pc:docMk/>
            <pc:sldMk cId="1339029084" sldId="507"/>
            <ac:spMk id="2" creationId="{D7CAD7BE-7FF9-45F2-82CA-0572E3687EEE}"/>
          </ac:spMkLst>
        </pc:spChg>
        <pc:spChg chg="mod">
          <ac:chgData name="Alexander Pashuk" userId="7f413f452a2dee94" providerId="LiveId" clId="{4D67C2F6-1360-4691-8CC0-BD66446148A8}" dt="2020-10-25T16:50:26.923" v="2419" actId="113"/>
          <ac:spMkLst>
            <pc:docMk/>
            <pc:sldMk cId="1339029084" sldId="507"/>
            <ac:spMk id="3" creationId="{9DB541EB-28D8-41FA-BEAC-9D5E5376C0EE}"/>
          </ac:spMkLst>
        </pc:spChg>
      </pc:sldChg>
      <pc:sldChg chg="modSp new mod">
        <pc:chgData name="Alexander Pashuk" userId="7f413f452a2dee94" providerId="LiveId" clId="{4D67C2F6-1360-4691-8CC0-BD66446148A8}" dt="2020-10-25T16:56:31.275" v="2652" actId="14100"/>
        <pc:sldMkLst>
          <pc:docMk/>
          <pc:sldMk cId="2852581809" sldId="508"/>
        </pc:sldMkLst>
        <pc:spChg chg="mod">
          <ac:chgData name="Alexander Pashuk" userId="7f413f452a2dee94" providerId="LiveId" clId="{4D67C2F6-1360-4691-8CC0-BD66446148A8}" dt="2020-10-25T16:50:44.468" v="2452" actId="122"/>
          <ac:spMkLst>
            <pc:docMk/>
            <pc:sldMk cId="2852581809" sldId="508"/>
            <ac:spMk id="2" creationId="{6FDA1292-32AE-4A21-B94D-8F1D1A5393EC}"/>
          </ac:spMkLst>
        </pc:spChg>
        <pc:spChg chg="mod">
          <ac:chgData name="Alexander Pashuk" userId="7f413f452a2dee94" providerId="LiveId" clId="{4D67C2F6-1360-4691-8CC0-BD66446148A8}" dt="2020-10-25T16:56:31.275" v="2652" actId="14100"/>
          <ac:spMkLst>
            <pc:docMk/>
            <pc:sldMk cId="2852581809" sldId="508"/>
            <ac:spMk id="3" creationId="{BA3D1ACB-C411-4076-B9DB-9CF5FCF4009C}"/>
          </ac:spMkLst>
        </pc:spChg>
      </pc:sldChg>
      <pc:sldChg chg="modSp new mod">
        <pc:chgData name="Alexander Pashuk" userId="7f413f452a2dee94" providerId="LiveId" clId="{4D67C2F6-1360-4691-8CC0-BD66446148A8}" dt="2020-10-25T16:59:20.883" v="2983" actId="113"/>
        <pc:sldMkLst>
          <pc:docMk/>
          <pc:sldMk cId="713098628" sldId="509"/>
        </pc:sldMkLst>
        <pc:spChg chg="mod">
          <ac:chgData name="Alexander Pashuk" userId="7f413f452a2dee94" providerId="LiveId" clId="{4D67C2F6-1360-4691-8CC0-BD66446148A8}" dt="2020-10-25T16:57:15.223" v="2689" actId="122"/>
          <ac:spMkLst>
            <pc:docMk/>
            <pc:sldMk cId="713098628" sldId="509"/>
            <ac:spMk id="2" creationId="{2B98726E-CB8F-4EA1-B09B-B486E4BB55FE}"/>
          </ac:spMkLst>
        </pc:spChg>
        <pc:spChg chg="mod">
          <ac:chgData name="Alexander Pashuk" userId="7f413f452a2dee94" providerId="LiveId" clId="{4D67C2F6-1360-4691-8CC0-BD66446148A8}" dt="2020-10-25T16:59:20.883" v="2983" actId="113"/>
          <ac:spMkLst>
            <pc:docMk/>
            <pc:sldMk cId="713098628" sldId="509"/>
            <ac:spMk id="3" creationId="{D57682BE-E7A5-4225-B727-80E0ADA248B8}"/>
          </ac:spMkLst>
        </pc:spChg>
      </pc:sldChg>
      <pc:sldChg chg="addSp modSp new mod modClrScheme chgLayout">
        <pc:chgData name="Alexander Pashuk" userId="7f413f452a2dee94" providerId="LiveId" clId="{4D67C2F6-1360-4691-8CC0-BD66446148A8}" dt="2020-10-25T17:04:21.274" v="3180" actId="20577"/>
        <pc:sldMkLst>
          <pc:docMk/>
          <pc:sldMk cId="1037755317" sldId="510"/>
        </pc:sldMkLst>
        <pc:spChg chg="mod ord">
          <ac:chgData name="Alexander Pashuk" userId="7f413f452a2dee94" providerId="LiveId" clId="{4D67C2F6-1360-4691-8CC0-BD66446148A8}" dt="2020-10-25T17:02:37.817" v="3082" actId="700"/>
          <ac:spMkLst>
            <pc:docMk/>
            <pc:sldMk cId="1037755317" sldId="510"/>
            <ac:spMk id="2" creationId="{519B3B57-FA16-435D-98BE-3A6869414B75}"/>
          </ac:spMkLst>
        </pc:spChg>
        <pc:spChg chg="mod ord">
          <ac:chgData name="Alexander Pashuk" userId="7f413f452a2dee94" providerId="LiveId" clId="{4D67C2F6-1360-4691-8CC0-BD66446148A8}" dt="2020-10-25T17:04:21.274" v="3180" actId="20577"/>
          <ac:spMkLst>
            <pc:docMk/>
            <pc:sldMk cId="1037755317" sldId="510"/>
            <ac:spMk id="3" creationId="{B590B55E-8900-4FBB-9503-447E53E0F5D6}"/>
          </ac:spMkLst>
        </pc:spChg>
        <pc:spChg chg="add mod ord">
          <ac:chgData name="Alexander Pashuk" userId="7f413f452a2dee94" providerId="LiveId" clId="{4D67C2F6-1360-4691-8CC0-BD66446148A8}" dt="2020-10-25T17:03:13.732" v="3112" actId="404"/>
          <ac:spMkLst>
            <pc:docMk/>
            <pc:sldMk cId="1037755317" sldId="510"/>
            <ac:spMk id="4" creationId="{47CB79C0-51A7-4B2F-99B5-89B7FDE45E00}"/>
          </ac:spMkLst>
        </pc:spChg>
      </pc:sldChg>
      <pc:sldChg chg="modSp new mod">
        <pc:chgData name="Alexander Pashuk" userId="7f413f452a2dee94" providerId="LiveId" clId="{4D67C2F6-1360-4691-8CC0-BD66446148A8}" dt="2020-10-25T17:07:06.762" v="3272" actId="27636"/>
        <pc:sldMkLst>
          <pc:docMk/>
          <pc:sldMk cId="3445836899" sldId="511"/>
        </pc:sldMkLst>
        <pc:spChg chg="mod">
          <ac:chgData name="Alexander Pashuk" userId="7f413f452a2dee94" providerId="LiveId" clId="{4D67C2F6-1360-4691-8CC0-BD66446148A8}" dt="2020-10-25T17:04:56.378" v="3220" actId="122"/>
          <ac:spMkLst>
            <pc:docMk/>
            <pc:sldMk cId="3445836899" sldId="511"/>
            <ac:spMk id="2" creationId="{9FC28434-EE5B-4D36-B83A-832496627053}"/>
          </ac:spMkLst>
        </pc:spChg>
        <pc:spChg chg="mod">
          <ac:chgData name="Alexander Pashuk" userId="7f413f452a2dee94" providerId="LiveId" clId="{4D67C2F6-1360-4691-8CC0-BD66446148A8}" dt="2020-10-25T17:07:06.762" v="3272" actId="27636"/>
          <ac:spMkLst>
            <pc:docMk/>
            <pc:sldMk cId="3445836899" sldId="511"/>
            <ac:spMk id="3" creationId="{A5870CD2-83D8-4214-BD25-86A1710EF2CB}"/>
          </ac:spMkLst>
        </pc:spChg>
      </pc:sldChg>
      <pc:sldChg chg="modSp new mod">
        <pc:chgData name="Alexander Pashuk" userId="7f413f452a2dee94" providerId="LiveId" clId="{4D67C2F6-1360-4691-8CC0-BD66446148A8}" dt="2020-10-25T17:12:03.189" v="3376" actId="6549"/>
        <pc:sldMkLst>
          <pc:docMk/>
          <pc:sldMk cId="3767767929" sldId="512"/>
        </pc:sldMkLst>
        <pc:spChg chg="mod">
          <ac:chgData name="Alexander Pashuk" userId="7f413f452a2dee94" providerId="LiveId" clId="{4D67C2F6-1360-4691-8CC0-BD66446148A8}" dt="2020-10-25T17:08:03.443" v="3282" actId="122"/>
          <ac:spMkLst>
            <pc:docMk/>
            <pc:sldMk cId="3767767929" sldId="512"/>
            <ac:spMk id="2" creationId="{5F4159C4-62BA-43E5-B246-2A856729F36B}"/>
          </ac:spMkLst>
        </pc:spChg>
        <pc:spChg chg="mod">
          <ac:chgData name="Alexander Pashuk" userId="7f413f452a2dee94" providerId="LiveId" clId="{4D67C2F6-1360-4691-8CC0-BD66446148A8}" dt="2020-10-25T17:12:03.189" v="3376" actId="6549"/>
          <ac:spMkLst>
            <pc:docMk/>
            <pc:sldMk cId="3767767929" sldId="512"/>
            <ac:spMk id="3" creationId="{570EF8E1-F6DE-4032-A5BF-D276CEF36B09}"/>
          </ac:spMkLst>
        </pc:spChg>
      </pc:sldChg>
      <pc:sldChg chg="modSp new mod ord">
        <pc:chgData name="Alexander Pashuk" userId="7f413f452a2dee94" providerId="LiveId" clId="{4D67C2F6-1360-4691-8CC0-BD66446148A8}" dt="2020-10-26T14:15:01.247" v="4274"/>
        <pc:sldMkLst>
          <pc:docMk/>
          <pc:sldMk cId="2100211686" sldId="513"/>
        </pc:sldMkLst>
        <pc:spChg chg="mod">
          <ac:chgData name="Alexander Pashuk" userId="7f413f452a2dee94" providerId="LiveId" clId="{4D67C2F6-1360-4691-8CC0-BD66446148A8}" dt="2020-10-25T17:12:07.279" v="3377" actId="122"/>
          <ac:spMkLst>
            <pc:docMk/>
            <pc:sldMk cId="2100211686" sldId="513"/>
            <ac:spMk id="2" creationId="{E42F74D6-86D0-4D59-9994-9F8B7DC31FD4}"/>
          </ac:spMkLst>
        </pc:spChg>
        <pc:spChg chg="mod">
          <ac:chgData name="Alexander Pashuk" userId="7f413f452a2dee94" providerId="LiveId" clId="{4D67C2F6-1360-4691-8CC0-BD66446148A8}" dt="2020-10-26T14:15:01.247" v="4274"/>
          <ac:spMkLst>
            <pc:docMk/>
            <pc:sldMk cId="2100211686" sldId="513"/>
            <ac:spMk id="3" creationId="{6502064B-7DC9-465F-8B6A-7252ACB29D8E}"/>
          </ac:spMkLst>
        </pc:spChg>
      </pc:sldChg>
      <pc:sldChg chg="modSp new mod ord">
        <pc:chgData name="Alexander Pashuk" userId="7f413f452a2dee94" providerId="LiveId" clId="{4D67C2F6-1360-4691-8CC0-BD66446148A8}" dt="2020-10-26T14:14:23.763" v="4255"/>
        <pc:sldMkLst>
          <pc:docMk/>
          <pc:sldMk cId="3149900550" sldId="514"/>
        </pc:sldMkLst>
        <pc:spChg chg="mod">
          <ac:chgData name="Alexander Pashuk" userId="7f413f452a2dee94" providerId="LiveId" clId="{4D67C2F6-1360-4691-8CC0-BD66446148A8}" dt="2020-10-25T17:24:33.929" v="3634" actId="122"/>
          <ac:spMkLst>
            <pc:docMk/>
            <pc:sldMk cId="3149900550" sldId="514"/>
            <ac:spMk id="2" creationId="{A7D8AD0D-3A55-44C2-9B48-5B51C1E282A0}"/>
          </ac:spMkLst>
        </pc:spChg>
        <pc:spChg chg="mod">
          <ac:chgData name="Alexander Pashuk" userId="7f413f452a2dee94" providerId="LiveId" clId="{4D67C2F6-1360-4691-8CC0-BD66446148A8}" dt="2020-10-26T12:32:30.530" v="3715" actId="27636"/>
          <ac:spMkLst>
            <pc:docMk/>
            <pc:sldMk cId="3149900550" sldId="514"/>
            <ac:spMk id="3" creationId="{63D85D53-4265-4876-BF4A-B56049932ACD}"/>
          </ac:spMkLst>
        </pc:spChg>
      </pc:sldChg>
      <pc:sldChg chg="modSp new mod">
        <pc:chgData name="Alexander Pashuk" userId="7f413f452a2dee94" providerId="LiveId" clId="{4D67C2F6-1360-4691-8CC0-BD66446148A8}" dt="2020-10-26T12:37:09.695" v="4252" actId="2711"/>
        <pc:sldMkLst>
          <pc:docMk/>
          <pc:sldMk cId="1462238107" sldId="515"/>
        </pc:sldMkLst>
        <pc:spChg chg="mod">
          <ac:chgData name="Alexander Pashuk" userId="7f413f452a2dee94" providerId="LiveId" clId="{4D67C2F6-1360-4691-8CC0-BD66446148A8}" dt="2020-10-26T12:33:53" v="3745" actId="122"/>
          <ac:spMkLst>
            <pc:docMk/>
            <pc:sldMk cId="1462238107" sldId="515"/>
            <ac:spMk id="2" creationId="{18240EE1-6C67-4AB3-8E1C-A515271D4ECF}"/>
          </ac:spMkLst>
        </pc:spChg>
        <pc:spChg chg="mod">
          <ac:chgData name="Alexander Pashuk" userId="7f413f452a2dee94" providerId="LiveId" clId="{4D67C2F6-1360-4691-8CC0-BD66446148A8}" dt="2020-10-26T12:37:09.695" v="4252" actId="2711"/>
          <ac:spMkLst>
            <pc:docMk/>
            <pc:sldMk cId="1462238107" sldId="515"/>
            <ac:spMk id="3" creationId="{76693062-03D7-4BC8-8B8A-F789A7C02992}"/>
          </ac:spMkLst>
        </pc:spChg>
      </pc:sldChg>
      <pc:sldChg chg="modSp new mod">
        <pc:chgData name="Alexander Pashuk" userId="7f413f452a2dee94" providerId="LiveId" clId="{4D67C2F6-1360-4691-8CC0-BD66446148A8}" dt="2020-10-26T14:19:08.261" v="4724" actId="20577"/>
        <pc:sldMkLst>
          <pc:docMk/>
          <pc:sldMk cId="631081008" sldId="516"/>
        </pc:sldMkLst>
        <pc:spChg chg="mod">
          <ac:chgData name="Alexander Pashuk" userId="7f413f452a2dee94" providerId="LiveId" clId="{4D67C2F6-1360-4691-8CC0-BD66446148A8}" dt="2020-10-26T14:16:26.872" v="4296" actId="122"/>
          <ac:spMkLst>
            <pc:docMk/>
            <pc:sldMk cId="631081008" sldId="516"/>
            <ac:spMk id="2" creationId="{EAF1ED8B-B395-4788-A82A-191B7ABA785A}"/>
          </ac:spMkLst>
        </pc:spChg>
        <pc:spChg chg="mod">
          <ac:chgData name="Alexander Pashuk" userId="7f413f452a2dee94" providerId="LiveId" clId="{4D67C2F6-1360-4691-8CC0-BD66446148A8}" dt="2020-10-26T14:19:08.261" v="4724" actId="20577"/>
          <ac:spMkLst>
            <pc:docMk/>
            <pc:sldMk cId="631081008" sldId="516"/>
            <ac:spMk id="3" creationId="{81FA9890-0E5C-433B-88AD-893BA5A088CD}"/>
          </ac:spMkLst>
        </pc:spChg>
      </pc:sldChg>
      <pc:sldChg chg="modSp new mod">
        <pc:chgData name="Alexander Pashuk" userId="7f413f452a2dee94" providerId="LiveId" clId="{4D67C2F6-1360-4691-8CC0-BD66446148A8}" dt="2020-10-26T14:25:20.960" v="4805" actId="122"/>
        <pc:sldMkLst>
          <pc:docMk/>
          <pc:sldMk cId="465805950" sldId="517"/>
        </pc:sldMkLst>
        <pc:spChg chg="mod">
          <ac:chgData name="Alexander Pashuk" userId="7f413f452a2dee94" providerId="LiveId" clId="{4D67C2F6-1360-4691-8CC0-BD66446148A8}" dt="2020-10-26T14:25:20.960" v="4805" actId="122"/>
          <ac:spMkLst>
            <pc:docMk/>
            <pc:sldMk cId="465805950" sldId="517"/>
            <ac:spMk id="2" creationId="{6888DFA5-AD02-4D66-8514-766F87BBCD4C}"/>
          </ac:spMkLst>
        </pc:spChg>
        <pc:spChg chg="mod">
          <ac:chgData name="Alexander Pashuk" userId="7f413f452a2dee94" providerId="LiveId" clId="{4D67C2F6-1360-4691-8CC0-BD66446148A8}" dt="2020-10-26T14:24:37.005" v="4773" actId="27636"/>
          <ac:spMkLst>
            <pc:docMk/>
            <pc:sldMk cId="465805950" sldId="517"/>
            <ac:spMk id="3" creationId="{3420CB2E-E656-4072-8FD6-CED78D9F1596}"/>
          </ac:spMkLst>
        </pc:spChg>
      </pc:sldChg>
      <pc:sldChg chg="modSp new mod">
        <pc:chgData name="Alexander Pashuk" userId="7f413f452a2dee94" providerId="LiveId" clId="{4D67C2F6-1360-4691-8CC0-BD66446148A8}" dt="2020-10-26T14:31:38.220" v="4919" actId="20577"/>
        <pc:sldMkLst>
          <pc:docMk/>
          <pc:sldMk cId="1932913095" sldId="518"/>
        </pc:sldMkLst>
        <pc:spChg chg="mod">
          <ac:chgData name="Alexander Pashuk" userId="7f413f452a2dee94" providerId="LiveId" clId="{4D67C2F6-1360-4691-8CC0-BD66446148A8}" dt="2020-10-26T14:30:27.978" v="4816" actId="122"/>
          <ac:spMkLst>
            <pc:docMk/>
            <pc:sldMk cId="1932913095" sldId="518"/>
            <ac:spMk id="2" creationId="{3C231373-8300-4FC8-BA3D-99E2EFE42C5D}"/>
          </ac:spMkLst>
        </pc:spChg>
        <pc:spChg chg="mod">
          <ac:chgData name="Alexander Pashuk" userId="7f413f452a2dee94" providerId="LiveId" clId="{4D67C2F6-1360-4691-8CC0-BD66446148A8}" dt="2020-10-26T14:31:38.220" v="4919" actId="20577"/>
          <ac:spMkLst>
            <pc:docMk/>
            <pc:sldMk cId="1932913095" sldId="518"/>
            <ac:spMk id="3" creationId="{CE38AC8E-ECEA-419C-92FF-B1F3CEC6E273}"/>
          </ac:spMkLst>
        </pc:spChg>
      </pc:sldChg>
      <pc:sldChg chg="modSp new mod">
        <pc:chgData name="Alexander Pashuk" userId="7f413f452a2dee94" providerId="LiveId" clId="{4D67C2F6-1360-4691-8CC0-BD66446148A8}" dt="2020-10-26T14:40:01.879" v="5042" actId="27636"/>
        <pc:sldMkLst>
          <pc:docMk/>
          <pc:sldMk cId="2744015157" sldId="519"/>
        </pc:sldMkLst>
        <pc:spChg chg="mod">
          <ac:chgData name="Alexander Pashuk" userId="7f413f452a2dee94" providerId="LiveId" clId="{4D67C2F6-1360-4691-8CC0-BD66446148A8}" dt="2020-10-26T14:34:14.403" v="4945" actId="122"/>
          <ac:spMkLst>
            <pc:docMk/>
            <pc:sldMk cId="2744015157" sldId="519"/>
            <ac:spMk id="2" creationId="{BA9867A7-68C1-4EEF-B9E7-B40DFC4D312E}"/>
          </ac:spMkLst>
        </pc:spChg>
        <pc:spChg chg="mod">
          <ac:chgData name="Alexander Pashuk" userId="7f413f452a2dee94" providerId="LiveId" clId="{4D67C2F6-1360-4691-8CC0-BD66446148A8}" dt="2020-10-26T14:40:01.879" v="5042" actId="27636"/>
          <ac:spMkLst>
            <pc:docMk/>
            <pc:sldMk cId="2744015157" sldId="519"/>
            <ac:spMk id="3" creationId="{53AA095F-2284-4D1C-939B-BE2B5DCA2192}"/>
          </ac:spMkLst>
        </pc:spChg>
      </pc:sldChg>
      <pc:sldChg chg="modSp new mod">
        <pc:chgData name="Alexander Pashuk" userId="7f413f452a2dee94" providerId="LiveId" clId="{4D67C2F6-1360-4691-8CC0-BD66446148A8}" dt="2020-10-26T14:43:15.501" v="5155" actId="20577"/>
        <pc:sldMkLst>
          <pc:docMk/>
          <pc:sldMk cId="3397534771" sldId="520"/>
        </pc:sldMkLst>
        <pc:spChg chg="mod">
          <ac:chgData name="Alexander Pashuk" userId="7f413f452a2dee94" providerId="LiveId" clId="{4D67C2F6-1360-4691-8CC0-BD66446148A8}" dt="2020-10-26T14:43:15.501" v="5155" actId="20577"/>
          <ac:spMkLst>
            <pc:docMk/>
            <pc:sldMk cId="3397534771" sldId="520"/>
            <ac:spMk id="2" creationId="{29B6E727-35F1-400C-B502-E24D0673113C}"/>
          </ac:spMkLst>
        </pc:spChg>
        <pc:spChg chg="mod">
          <ac:chgData name="Alexander Pashuk" userId="7f413f452a2dee94" providerId="LiveId" clId="{4D67C2F6-1360-4691-8CC0-BD66446148A8}" dt="2020-10-26T14:43:02.164" v="5143" actId="27636"/>
          <ac:spMkLst>
            <pc:docMk/>
            <pc:sldMk cId="3397534771" sldId="520"/>
            <ac:spMk id="3" creationId="{5E325E37-13E5-4201-8941-E2BB8BE1AAB4}"/>
          </ac:spMkLst>
        </pc:spChg>
      </pc:sldChg>
      <pc:sldChg chg="modSp new mod">
        <pc:chgData name="Alexander Pashuk" userId="7f413f452a2dee94" providerId="LiveId" clId="{4D67C2F6-1360-4691-8CC0-BD66446148A8}" dt="2020-10-26T14:44:50.578" v="5380" actId="20577"/>
        <pc:sldMkLst>
          <pc:docMk/>
          <pc:sldMk cId="1994741951" sldId="521"/>
        </pc:sldMkLst>
        <pc:spChg chg="mod">
          <ac:chgData name="Alexander Pashuk" userId="7f413f452a2dee94" providerId="LiveId" clId="{4D67C2F6-1360-4691-8CC0-BD66446148A8}" dt="2020-10-26T14:43:49.470" v="5184" actId="122"/>
          <ac:spMkLst>
            <pc:docMk/>
            <pc:sldMk cId="1994741951" sldId="521"/>
            <ac:spMk id="2" creationId="{80F1355E-3E65-492E-A976-3EC0946D70DF}"/>
          </ac:spMkLst>
        </pc:spChg>
        <pc:spChg chg="mod">
          <ac:chgData name="Alexander Pashuk" userId="7f413f452a2dee94" providerId="LiveId" clId="{4D67C2F6-1360-4691-8CC0-BD66446148A8}" dt="2020-10-26T14:44:50.578" v="5380" actId="20577"/>
          <ac:spMkLst>
            <pc:docMk/>
            <pc:sldMk cId="1994741951" sldId="521"/>
            <ac:spMk id="3" creationId="{4B7A83E0-83E0-4747-A2F0-17165AF077CA}"/>
          </ac:spMkLst>
        </pc:spChg>
      </pc:sldChg>
      <pc:sldChg chg="modSp new mod">
        <pc:chgData name="Alexander Pashuk" userId="7f413f452a2dee94" providerId="LiveId" clId="{4D67C2F6-1360-4691-8CC0-BD66446148A8}" dt="2020-10-26T15:59:47.614" v="6229" actId="20577"/>
        <pc:sldMkLst>
          <pc:docMk/>
          <pc:sldMk cId="963640263" sldId="522"/>
        </pc:sldMkLst>
        <pc:spChg chg="mod">
          <ac:chgData name="Alexander Pashuk" userId="7f413f452a2dee94" providerId="LiveId" clId="{4D67C2F6-1360-4691-8CC0-BD66446148A8}" dt="2020-10-26T15:59:47.614" v="6229" actId="20577"/>
          <ac:spMkLst>
            <pc:docMk/>
            <pc:sldMk cId="963640263" sldId="522"/>
            <ac:spMk id="2" creationId="{9FAD9F7A-A89D-4EA9-8C1F-C0E3359EAD4D}"/>
          </ac:spMkLst>
        </pc:spChg>
        <pc:spChg chg="mod">
          <ac:chgData name="Alexander Pashuk" userId="7f413f452a2dee94" providerId="LiveId" clId="{4D67C2F6-1360-4691-8CC0-BD66446148A8}" dt="2020-10-26T14:54:55.103" v="5512" actId="20577"/>
          <ac:spMkLst>
            <pc:docMk/>
            <pc:sldMk cId="963640263" sldId="522"/>
            <ac:spMk id="3" creationId="{6756215B-44B5-4625-B5A7-39EE29FE7245}"/>
          </ac:spMkLst>
        </pc:spChg>
      </pc:sldChg>
      <pc:sldChg chg="modSp new mod ord">
        <pc:chgData name="Alexander Pashuk" userId="7f413f452a2dee94" providerId="LiveId" clId="{4D67C2F6-1360-4691-8CC0-BD66446148A8}" dt="2020-10-26T15:04:22.059" v="5661" actId="20577"/>
        <pc:sldMkLst>
          <pc:docMk/>
          <pc:sldMk cId="3055461020" sldId="523"/>
        </pc:sldMkLst>
        <pc:spChg chg="mod">
          <ac:chgData name="Alexander Pashuk" userId="7f413f452a2dee94" providerId="LiveId" clId="{4D67C2F6-1360-4691-8CC0-BD66446148A8}" dt="2020-10-26T14:58:18.564" v="5534" actId="122"/>
          <ac:spMkLst>
            <pc:docMk/>
            <pc:sldMk cId="3055461020" sldId="523"/>
            <ac:spMk id="2" creationId="{D17AD6E0-4A89-49F8-9D76-8C5C47775F61}"/>
          </ac:spMkLst>
        </pc:spChg>
        <pc:spChg chg="mod">
          <ac:chgData name="Alexander Pashuk" userId="7f413f452a2dee94" providerId="LiveId" clId="{4D67C2F6-1360-4691-8CC0-BD66446148A8}" dt="2020-10-26T15:04:22.059" v="5661" actId="20577"/>
          <ac:spMkLst>
            <pc:docMk/>
            <pc:sldMk cId="3055461020" sldId="523"/>
            <ac:spMk id="3" creationId="{282749D7-BFFF-47F5-AD73-078FBCAD22F6}"/>
          </ac:spMkLst>
        </pc:spChg>
      </pc:sldChg>
      <pc:sldChg chg="modSp new mod">
        <pc:chgData name="Alexander Pashuk" userId="7f413f452a2dee94" providerId="LiveId" clId="{4D67C2F6-1360-4691-8CC0-BD66446148A8}" dt="2020-10-26T17:13:55.543" v="6535" actId="20577"/>
        <pc:sldMkLst>
          <pc:docMk/>
          <pc:sldMk cId="1197906000" sldId="524"/>
        </pc:sldMkLst>
        <pc:spChg chg="mod">
          <ac:chgData name="Alexander Pashuk" userId="7f413f452a2dee94" providerId="LiveId" clId="{4D67C2F6-1360-4691-8CC0-BD66446148A8}" dt="2020-10-26T16:01:15.780" v="6276" actId="122"/>
          <ac:spMkLst>
            <pc:docMk/>
            <pc:sldMk cId="1197906000" sldId="524"/>
            <ac:spMk id="2" creationId="{C11ECEED-2325-445B-854C-018DEB3D1CE4}"/>
          </ac:spMkLst>
        </pc:spChg>
        <pc:spChg chg="mod">
          <ac:chgData name="Alexander Pashuk" userId="7f413f452a2dee94" providerId="LiveId" clId="{4D67C2F6-1360-4691-8CC0-BD66446148A8}" dt="2020-10-26T17:13:55.543" v="6535" actId="20577"/>
          <ac:spMkLst>
            <pc:docMk/>
            <pc:sldMk cId="1197906000" sldId="524"/>
            <ac:spMk id="3" creationId="{60C84553-212D-44EE-989C-8221AB15DEEA}"/>
          </ac:spMkLst>
        </pc:spChg>
      </pc:sldChg>
      <pc:sldChg chg="modSp new mod">
        <pc:chgData name="Alexander Pashuk" userId="7f413f452a2dee94" providerId="LiveId" clId="{4D67C2F6-1360-4691-8CC0-BD66446148A8}" dt="2020-11-02T17:29:47.529" v="7419" actId="20577"/>
        <pc:sldMkLst>
          <pc:docMk/>
          <pc:sldMk cId="418856575" sldId="525"/>
        </pc:sldMkLst>
        <pc:spChg chg="mod">
          <ac:chgData name="Alexander Pashuk" userId="7f413f452a2dee94" providerId="LiveId" clId="{4D67C2F6-1360-4691-8CC0-BD66446148A8}" dt="2020-11-02T17:27:40.811" v="7221" actId="122"/>
          <ac:spMkLst>
            <pc:docMk/>
            <pc:sldMk cId="418856575" sldId="525"/>
            <ac:spMk id="2" creationId="{76857B43-5CD4-4968-84E3-6C9AC53AD90A}"/>
          </ac:spMkLst>
        </pc:spChg>
        <pc:spChg chg="mod">
          <ac:chgData name="Alexander Pashuk" userId="7f413f452a2dee94" providerId="LiveId" clId="{4D67C2F6-1360-4691-8CC0-BD66446148A8}" dt="2020-11-02T17:29:47.529" v="7419" actId="20577"/>
          <ac:spMkLst>
            <pc:docMk/>
            <pc:sldMk cId="418856575" sldId="525"/>
            <ac:spMk id="3" creationId="{AE0A4C07-5D8E-4F5C-9B62-3276AEB99273}"/>
          </ac:spMkLst>
        </pc:spChg>
      </pc:sldChg>
      <pc:sldChg chg="modSp new mod">
        <pc:chgData name="Alexander Pashuk" userId="7f413f452a2dee94" providerId="LiveId" clId="{4D67C2F6-1360-4691-8CC0-BD66446148A8}" dt="2020-11-02T17:35:31.386" v="7547" actId="14100"/>
        <pc:sldMkLst>
          <pc:docMk/>
          <pc:sldMk cId="396312787" sldId="526"/>
        </pc:sldMkLst>
        <pc:spChg chg="mod">
          <ac:chgData name="Alexander Pashuk" userId="7f413f452a2dee94" providerId="LiveId" clId="{4D67C2F6-1360-4691-8CC0-BD66446148A8}" dt="2020-11-02T17:33:55.207" v="7456" actId="20577"/>
          <ac:spMkLst>
            <pc:docMk/>
            <pc:sldMk cId="396312787" sldId="526"/>
            <ac:spMk id="2" creationId="{4D3C6E09-1351-4314-A2FF-6B0F0EBC53A8}"/>
          </ac:spMkLst>
        </pc:spChg>
        <pc:spChg chg="mod">
          <ac:chgData name="Alexander Pashuk" userId="7f413f452a2dee94" providerId="LiveId" clId="{4D67C2F6-1360-4691-8CC0-BD66446148A8}" dt="2020-11-02T17:35:31.386" v="7547" actId="14100"/>
          <ac:spMkLst>
            <pc:docMk/>
            <pc:sldMk cId="396312787" sldId="526"/>
            <ac:spMk id="3" creationId="{388A9B98-1D09-403F-8F06-E146CF51CD8C}"/>
          </ac:spMkLst>
        </pc:spChg>
      </pc:sldChg>
      <pc:sldChg chg="modSp new mod">
        <pc:chgData name="Alexander Pashuk" userId="7f413f452a2dee94" providerId="LiveId" clId="{4D67C2F6-1360-4691-8CC0-BD66446148A8}" dt="2020-11-02T17:37:43.695" v="7881" actId="6549"/>
        <pc:sldMkLst>
          <pc:docMk/>
          <pc:sldMk cId="1961589574" sldId="527"/>
        </pc:sldMkLst>
        <pc:spChg chg="mod">
          <ac:chgData name="Alexander Pashuk" userId="7f413f452a2dee94" providerId="LiveId" clId="{4D67C2F6-1360-4691-8CC0-BD66446148A8}" dt="2020-11-02T17:35:48.071" v="7568" actId="122"/>
          <ac:spMkLst>
            <pc:docMk/>
            <pc:sldMk cId="1961589574" sldId="527"/>
            <ac:spMk id="2" creationId="{56FE2112-0C7E-4ED9-988C-74CE0A8F43DC}"/>
          </ac:spMkLst>
        </pc:spChg>
        <pc:spChg chg="mod">
          <ac:chgData name="Alexander Pashuk" userId="7f413f452a2dee94" providerId="LiveId" clId="{4D67C2F6-1360-4691-8CC0-BD66446148A8}" dt="2020-11-02T17:37:43.695" v="7881" actId="6549"/>
          <ac:spMkLst>
            <pc:docMk/>
            <pc:sldMk cId="1961589574" sldId="527"/>
            <ac:spMk id="3" creationId="{28258805-DF0B-4418-B912-474BC23F7AF3}"/>
          </ac:spMkLst>
        </pc:spChg>
      </pc:sldChg>
      <pc:sldChg chg="modSp new mod">
        <pc:chgData name="Alexander Pashuk" userId="7f413f452a2dee94" providerId="LiveId" clId="{4D67C2F6-1360-4691-8CC0-BD66446148A8}" dt="2020-11-02T17:40:35.295" v="8005" actId="255"/>
        <pc:sldMkLst>
          <pc:docMk/>
          <pc:sldMk cId="1619072402" sldId="528"/>
        </pc:sldMkLst>
        <pc:spChg chg="mod">
          <ac:chgData name="Alexander Pashuk" userId="7f413f452a2dee94" providerId="LiveId" clId="{4D67C2F6-1360-4691-8CC0-BD66446148A8}" dt="2020-11-02T17:37:58.953" v="7907" actId="122"/>
          <ac:spMkLst>
            <pc:docMk/>
            <pc:sldMk cId="1619072402" sldId="528"/>
            <ac:spMk id="2" creationId="{2A33697F-524F-4E7F-9FC6-FE52430B728C}"/>
          </ac:spMkLst>
        </pc:spChg>
        <pc:spChg chg="mod">
          <ac:chgData name="Alexander Pashuk" userId="7f413f452a2dee94" providerId="LiveId" clId="{4D67C2F6-1360-4691-8CC0-BD66446148A8}" dt="2020-11-02T17:40:35.295" v="8005" actId="255"/>
          <ac:spMkLst>
            <pc:docMk/>
            <pc:sldMk cId="1619072402" sldId="528"/>
            <ac:spMk id="3" creationId="{19E0D35A-71A2-4BE7-896A-146726859BAA}"/>
          </ac:spMkLst>
        </pc:spChg>
      </pc:sldChg>
      <pc:sldChg chg="new del">
        <pc:chgData name="Alexander Pashuk" userId="7f413f452a2dee94" providerId="LiveId" clId="{4D67C2F6-1360-4691-8CC0-BD66446148A8}" dt="2020-10-26T16:16:53.123" v="6277" actId="47"/>
        <pc:sldMkLst>
          <pc:docMk/>
          <pc:sldMk cId="3278308911" sldId="529"/>
        </pc:sldMkLst>
      </pc:sldChg>
      <pc:sldChg chg="new del">
        <pc:chgData name="Alexander Pashuk" userId="7f413f452a2dee94" providerId="LiveId" clId="{4D67C2F6-1360-4691-8CC0-BD66446148A8}" dt="2020-10-26T16:16:53.460" v="6278" actId="47"/>
        <pc:sldMkLst>
          <pc:docMk/>
          <pc:sldMk cId="2395046609" sldId="530"/>
        </pc:sldMkLst>
      </pc:sldChg>
      <pc:sldChg chg="new del">
        <pc:chgData name="Alexander Pashuk" userId="7f413f452a2dee94" providerId="LiveId" clId="{4D67C2F6-1360-4691-8CC0-BD66446148A8}" dt="2020-10-26T16:16:53.920" v="6279" actId="47"/>
        <pc:sldMkLst>
          <pc:docMk/>
          <pc:sldMk cId="2837396282" sldId="531"/>
        </pc:sldMkLst>
      </pc:sldChg>
      <pc:sldChg chg="new del">
        <pc:chgData name="Alexander Pashuk" userId="7f413f452a2dee94" providerId="LiveId" clId="{4D67C2F6-1360-4691-8CC0-BD66446148A8}" dt="2020-10-26T16:16:54.329" v="6280" actId="47"/>
        <pc:sldMkLst>
          <pc:docMk/>
          <pc:sldMk cId="2276440289" sldId="532"/>
        </pc:sldMkLst>
      </pc:sldChg>
      <pc:sldChg chg="new del">
        <pc:chgData name="Alexander Pashuk" userId="7f413f452a2dee94" providerId="LiveId" clId="{4D67C2F6-1360-4691-8CC0-BD66446148A8}" dt="2020-10-26T16:16:54.829" v="6281" actId="47"/>
        <pc:sldMkLst>
          <pc:docMk/>
          <pc:sldMk cId="3734813450" sldId="533"/>
        </pc:sldMkLst>
      </pc:sldChg>
      <pc:sldChg chg="new del">
        <pc:chgData name="Alexander Pashuk" userId="7f413f452a2dee94" providerId="LiveId" clId="{4D67C2F6-1360-4691-8CC0-BD66446148A8}" dt="2020-10-26T15:59:55.696" v="6230" actId="47"/>
        <pc:sldMkLst>
          <pc:docMk/>
          <pc:sldMk cId="1071448850" sldId="534"/>
        </pc:sldMkLst>
      </pc:sldChg>
      <pc:sldChg chg="new del">
        <pc:chgData name="Alexander Pashuk" userId="7f413f452a2dee94" providerId="LiveId" clId="{4D67C2F6-1360-4691-8CC0-BD66446148A8}" dt="2020-10-26T15:59:55.858" v="6231" actId="47"/>
        <pc:sldMkLst>
          <pc:docMk/>
          <pc:sldMk cId="531186292" sldId="535"/>
        </pc:sldMkLst>
      </pc:sldChg>
      <pc:sldChg chg="new del">
        <pc:chgData name="Alexander Pashuk" userId="7f413f452a2dee94" providerId="LiveId" clId="{4D67C2F6-1360-4691-8CC0-BD66446148A8}" dt="2020-10-26T15:59:55.998" v="6232" actId="47"/>
        <pc:sldMkLst>
          <pc:docMk/>
          <pc:sldMk cId="156658553" sldId="536"/>
        </pc:sldMkLst>
      </pc:sldChg>
      <pc:sldChg chg="new del">
        <pc:chgData name="Alexander Pashuk" userId="7f413f452a2dee94" providerId="LiveId" clId="{4D67C2F6-1360-4691-8CC0-BD66446148A8}" dt="2020-10-26T15:59:56.140" v="6233" actId="47"/>
        <pc:sldMkLst>
          <pc:docMk/>
          <pc:sldMk cId="1650724067" sldId="537"/>
        </pc:sldMkLst>
      </pc:sldChg>
      <pc:sldChg chg="new del">
        <pc:chgData name="Alexander Pashuk" userId="7f413f452a2dee94" providerId="LiveId" clId="{4D67C2F6-1360-4691-8CC0-BD66446148A8}" dt="2020-10-26T15:59:56.263" v="6234" actId="47"/>
        <pc:sldMkLst>
          <pc:docMk/>
          <pc:sldMk cId="1673365980" sldId="538"/>
        </pc:sldMkLst>
      </pc:sldChg>
      <pc:sldChg chg="new del">
        <pc:chgData name="Alexander Pashuk" userId="7f413f452a2dee94" providerId="LiveId" clId="{4D67C2F6-1360-4691-8CC0-BD66446148A8}" dt="2020-10-26T15:59:56.374" v="6235" actId="47"/>
        <pc:sldMkLst>
          <pc:docMk/>
          <pc:sldMk cId="1376837836" sldId="539"/>
        </pc:sldMkLst>
      </pc:sldChg>
      <pc:sldChg chg="new del">
        <pc:chgData name="Alexander Pashuk" userId="7f413f452a2dee94" providerId="LiveId" clId="{4D67C2F6-1360-4691-8CC0-BD66446148A8}" dt="2020-10-26T15:59:56.499" v="6236" actId="47"/>
        <pc:sldMkLst>
          <pc:docMk/>
          <pc:sldMk cId="2482619426" sldId="540"/>
        </pc:sldMkLst>
      </pc:sldChg>
      <pc:sldChg chg="new del">
        <pc:chgData name="Alexander Pashuk" userId="7f413f452a2dee94" providerId="LiveId" clId="{4D67C2F6-1360-4691-8CC0-BD66446148A8}" dt="2020-10-26T15:59:56.619" v="6237" actId="47"/>
        <pc:sldMkLst>
          <pc:docMk/>
          <pc:sldMk cId="2805366433" sldId="541"/>
        </pc:sldMkLst>
      </pc:sldChg>
      <pc:sldChg chg="new del">
        <pc:chgData name="Alexander Pashuk" userId="7f413f452a2dee94" providerId="LiveId" clId="{4D67C2F6-1360-4691-8CC0-BD66446148A8}" dt="2020-10-26T15:59:56.709" v="6238" actId="47"/>
        <pc:sldMkLst>
          <pc:docMk/>
          <pc:sldMk cId="3969542119" sldId="542"/>
        </pc:sldMkLst>
      </pc:sldChg>
      <pc:sldChg chg="new del">
        <pc:chgData name="Alexander Pashuk" userId="7f413f452a2dee94" providerId="LiveId" clId="{4D67C2F6-1360-4691-8CC0-BD66446148A8}" dt="2020-10-26T15:59:56.893" v="6239" actId="47"/>
        <pc:sldMkLst>
          <pc:docMk/>
          <pc:sldMk cId="866331322" sldId="543"/>
        </pc:sldMkLst>
      </pc:sldChg>
      <pc:sldChg chg="new del">
        <pc:chgData name="Alexander Pashuk" userId="7f413f452a2dee94" providerId="LiveId" clId="{4D67C2F6-1360-4691-8CC0-BD66446148A8}" dt="2020-10-26T15:59:57.029" v="6240" actId="47"/>
        <pc:sldMkLst>
          <pc:docMk/>
          <pc:sldMk cId="2314413861" sldId="544"/>
        </pc:sldMkLst>
      </pc:sldChg>
      <pc:sldChg chg="new del">
        <pc:chgData name="Alexander Pashuk" userId="7f413f452a2dee94" providerId="LiveId" clId="{4D67C2F6-1360-4691-8CC0-BD66446148A8}" dt="2020-10-26T15:59:57.167" v="6241" actId="47"/>
        <pc:sldMkLst>
          <pc:docMk/>
          <pc:sldMk cId="2770827932" sldId="545"/>
        </pc:sldMkLst>
      </pc:sldChg>
      <pc:sldChg chg="new del">
        <pc:chgData name="Alexander Pashuk" userId="7f413f452a2dee94" providerId="LiveId" clId="{4D67C2F6-1360-4691-8CC0-BD66446148A8}" dt="2020-10-26T15:59:57.310" v="6242" actId="47"/>
        <pc:sldMkLst>
          <pc:docMk/>
          <pc:sldMk cId="539219178" sldId="546"/>
        </pc:sldMkLst>
      </pc:sldChg>
      <pc:sldChg chg="new del">
        <pc:chgData name="Alexander Pashuk" userId="7f413f452a2dee94" providerId="LiveId" clId="{4D67C2F6-1360-4691-8CC0-BD66446148A8}" dt="2020-10-26T15:59:57.508" v="6243" actId="47"/>
        <pc:sldMkLst>
          <pc:docMk/>
          <pc:sldMk cId="1172610312" sldId="547"/>
        </pc:sldMkLst>
      </pc:sldChg>
      <pc:sldChg chg="new del">
        <pc:chgData name="Alexander Pashuk" userId="7f413f452a2dee94" providerId="LiveId" clId="{4D67C2F6-1360-4691-8CC0-BD66446148A8}" dt="2020-10-26T15:59:57.658" v="6244" actId="47"/>
        <pc:sldMkLst>
          <pc:docMk/>
          <pc:sldMk cId="2984410057" sldId="548"/>
        </pc:sldMkLst>
      </pc:sldChg>
      <pc:sldChg chg="new del">
        <pc:chgData name="Alexander Pashuk" userId="7f413f452a2dee94" providerId="LiveId" clId="{4D67C2F6-1360-4691-8CC0-BD66446148A8}" dt="2020-10-26T15:59:57.991" v="6245" actId="47"/>
        <pc:sldMkLst>
          <pc:docMk/>
          <pc:sldMk cId="2560965430" sldId="549"/>
        </pc:sldMkLst>
      </pc:sldChg>
      <pc:sldChg chg="new del">
        <pc:chgData name="Alexander Pashuk" userId="7f413f452a2dee94" providerId="LiveId" clId="{4D67C2F6-1360-4691-8CC0-BD66446148A8}" dt="2020-10-26T15:59:58.153" v="6246" actId="47"/>
        <pc:sldMkLst>
          <pc:docMk/>
          <pc:sldMk cId="2196772750" sldId="550"/>
        </pc:sldMkLst>
      </pc:sldChg>
      <pc:sldChg chg="new del">
        <pc:chgData name="Alexander Pashuk" userId="7f413f452a2dee94" providerId="LiveId" clId="{4D67C2F6-1360-4691-8CC0-BD66446148A8}" dt="2020-10-26T15:59:58.532" v="6247" actId="47"/>
        <pc:sldMkLst>
          <pc:docMk/>
          <pc:sldMk cId="2115819088" sldId="551"/>
        </pc:sldMkLst>
      </pc:sldChg>
      <pc:sldChg chg="new del">
        <pc:chgData name="Alexander Pashuk" userId="7f413f452a2dee94" providerId="LiveId" clId="{4D67C2F6-1360-4691-8CC0-BD66446148A8}" dt="2020-10-26T15:59:58.675" v="6248" actId="47"/>
        <pc:sldMkLst>
          <pc:docMk/>
          <pc:sldMk cId="1365683747" sldId="552"/>
        </pc:sldMkLst>
      </pc:sldChg>
      <pc:sldChg chg="new del">
        <pc:chgData name="Alexander Pashuk" userId="7f413f452a2dee94" providerId="LiveId" clId="{4D67C2F6-1360-4691-8CC0-BD66446148A8}" dt="2020-10-26T15:59:58.822" v="6249" actId="47"/>
        <pc:sldMkLst>
          <pc:docMk/>
          <pc:sldMk cId="2113918759" sldId="553"/>
        </pc:sldMkLst>
      </pc:sldChg>
      <pc:sldChg chg="new del">
        <pc:chgData name="Alexander Pashuk" userId="7f413f452a2dee94" providerId="LiveId" clId="{4D67C2F6-1360-4691-8CC0-BD66446148A8}" dt="2020-10-26T15:59:58.953" v="6250" actId="47"/>
        <pc:sldMkLst>
          <pc:docMk/>
          <pc:sldMk cId="535863478" sldId="554"/>
        </pc:sldMkLst>
      </pc:sldChg>
      <pc:sldChg chg="new del">
        <pc:chgData name="Alexander Pashuk" userId="7f413f452a2dee94" providerId="LiveId" clId="{4D67C2F6-1360-4691-8CC0-BD66446148A8}" dt="2020-10-26T15:59:59.079" v="6251" actId="47"/>
        <pc:sldMkLst>
          <pc:docMk/>
          <pc:sldMk cId="2078419388" sldId="555"/>
        </pc:sldMkLst>
      </pc:sldChg>
      <pc:sldChg chg="new del">
        <pc:chgData name="Alexander Pashuk" userId="7f413f452a2dee94" providerId="LiveId" clId="{4D67C2F6-1360-4691-8CC0-BD66446148A8}" dt="2020-10-26T15:59:59.205" v="6252" actId="47"/>
        <pc:sldMkLst>
          <pc:docMk/>
          <pc:sldMk cId="4204564891" sldId="556"/>
        </pc:sldMkLst>
      </pc:sldChg>
      <pc:sldChg chg="new del">
        <pc:chgData name="Alexander Pashuk" userId="7f413f452a2dee94" providerId="LiveId" clId="{4D67C2F6-1360-4691-8CC0-BD66446148A8}" dt="2020-10-26T15:59:59.354" v="6253" actId="47"/>
        <pc:sldMkLst>
          <pc:docMk/>
          <pc:sldMk cId="598076955" sldId="557"/>
        </pc:sldMkLst>
      </pc:sldChg>
      <pc:sldChg chg="new del">
        <pc:chgData name="Alexander Pashuk" userId="7f413f452a2dee94" providerId="LiveId" clId="{4D67C2F6-1360-4691-8CC0-BD66446148A8}" dt="2020-10-26T15:59:59.727" v="6254" actId="47"/>
        <pc:sldMkLst>
          <pc:docMk/>
          <pc:sldMk cId="3866195366" sldId="558"/>
        </pc:sldMkLst>
      </pc:sldChg>
      <pc:sldChg chg="new del">
        <pc:chgData name="Alexander Pashuk" userId="7f413f452a2dee94" providerId="LiveId" clId="{4D67C2F6-1360-4691-8CC0-BD66446148A8}" dt="2020-10-26T16:00:00.070" v="6255" actId="47"/>
        <pc:sldMkLst>
          <pc:docMk/>
          <pc:sldMk cId="4038786467" sldId="559"/>
        </pc:sldMkLst>
      </pc:sldChg>
      <pc:sldChg chg="new del">
        <pc:chgData name="Alexander Pashuk" userId="7f413f452a2dee94" providerId="LiveId" clId="{4D67C2F6-1360-4691-8CC0-BD66446148A8}" dt="2020-10-26T16:00:00.399" v="6256" actId="47"/>
        <pc:sldMkLst>
          <pc:docMk/>
          <pc:sldMk cId="3123541891" sldId="560"/>
        </pc:sldMkLst>
      </pc:sldChg>
      <pc:sldChg chg="new del">
        <pc:chgData name="Alexander Pashuk" userId="7f413f452a2dee94" providerId="LiveId" clId="{4D67C2F6-1360-4691-8CC0-BD66446148A8}" dt="2020-10-26T16:00:00.740" v="6257" actId="47"/>
        <pc:sldMkLst>
          <pc:docMk/>
          <pc:sldMk cId="1739221391" sldId="561"/>
        </pc:sldMkLst>
      </pc:sldChg>
      <pc:sldChg chg="new del">
        <pc:chgData name="Alexander Pashuk" userId="7f413f452a2dee94" providerId="LiveId" clId="{4D67C2F6-1360-4691-8CC0-BD66446148A8}" dt="2020-10-26T16:00:01.118" v="6258" actId="47"/>
        <pc:sldMkLst>
          <pc:docMk/>
          <pc:sldMk cId="3198787032" sldId="562"/>
        </pc:sldMkLst>
      </pc:sldChg>
      <pc:sldChg chg="new del">
        <pc:chgData name="Alexander Pashuk" userId="7f413f452a2dee94" providerId="LiveId" clId="{4D67C2F6-1360-4691-8CC0-BD66446148A8}" dt="2020-10-26T16:00:01.466" v="6259" actId="47"/>
        <pc:sldMkLst>
          <pc:docMk/>
          <pc:sldMk cId="1091214912" sldId="563"/>
        </pc:sldMkLst>
      </pc:sldChg>
      <pc:sldChg chg="new del">
        <pc:chgData name="Alexander Pashuk" userId="7f413f452a2dee94" providerId="LiveId" clId="{4D67C2F6-1360-4691-8CC0-BD66446148A8}" dt="2020-10-26T16:00:01.839" v="6260" actId="47"/>
        <pc:sldMkLst>
          <pc:docMk/>
          <pc:sldMk cId="4013890593" sldId="564"/>
        </pc:sldMkLst>
      </pc:sldChg>
      <pc:sldChg chg="addSp delSp modSp new mod">
        <pc:chgData name="Alexander Pashuk" userId="7f413f452a2dee94" providerId="LiveId" clId="{4D67C2F6-1360-4691-8CC0-BD66446148A8}" dt="2020-10-25T16:45:25.982" v="1630" actId="1076"/>
        <pc:sldMkLst>
          <pc:docMk/>
          <pc:sldMk cId="3959717200" sldId="565"/>
        </pc:sldMkLst>
        <pc:spChg chg="mod">
          <ac:chgData name="Alexander Pashuk" userId="7f413f452a2dee94" providerId="LiveId" clId="{4D67C2F6-1360-4691-8CC0-BD66446148A8}" dt="2020-10-25T16:38:38.197" v="1411" actId="20577"/>
          <ac:spMkLst>
            <pc:docMk/>
            <pc:sldMk cId="3959717200" sldId="565"/>
            <ac:spMk id="2" creationId="{E6FDC1A5-D5DE-4D46-90B1-70707C9CA796}"/>
          </ac:spMkLst>
        </pc:spChg>
        <pc:spChg chg="mod">
          <ac:chgData name="Alexander Pashuk" userId="7f413f452a2dee94" providerId="LiveId" clId="{4D67C2F6-1360-4691-8CC0-BD66446148A8}" dt="2020-10-25T16:45:22.347" v="1629" actId="20577"/>
          <ac:spMkLst>
            <pc:docMk/>
            <pc:sldMk cId="3959717200" sldId="565"/>
            <ac:spMk id="3" creationId="{4693837B-0245-49C8-8B89-7D2C9717C249}"/>
          </ac:spMkLst>
        </pc:spChg>
        <pc:picChg chg="add del">
          <ac:chgData name="Alexander Pashuk" userId="7f413f452a2dee94" providerId="LiveId" clId="{4D67C2F6-1360-4691-8CC0-BD66446148A8}" dt="2020-10-25T16:44:37.885" v="1544"/>
          <ac:picMkLst>
            <pc:docMk/>
            <pc:sldMk cId="3959717200" sldId="565"/>
            <ac:picMk id="2050" creationId="{780983A8-4318-41CE-9274-43E2392BD5FC}"/>
          </ac:picMkLst>
        </pc:picChg>
        <pc:picChg chg="add mod">
          <ac:chgData name="Alexander Pashuk" userId="7f413f452a2dee94" providerId="LiveId" clId="{4D67C2F6-1360-4691-8CC0-BD66446148A8}" dt="2020-10-25T16:45:25.982" v="1630" actId="1076"/>
          <ac:picMkLst>
            <pc:docMk/>
            <pc:sldMk cId="3959717200" sldId="565"/>
            <ac:picMk id="2052" creationId="{707929BE-5437-4B63-9A05-426D43B90490}"/>
          </ac:picMkLst>
        </pc:picChg>
      </pc:sldChg>
      <pc:sldChg chg="modSp add mod">
        <pc:chgData name="Alexander Pashuk" userId="7f413f452a2dee94" providerId="LiveId" clId="{4D67C2F6-1360-4691-8CC0-BD66446148A8}" dt="2020-10-25T16:55:06.493" v="2634" actId="2711"/>
        <pc:sldMkLst>
          <pc:docMk/>
          <pc:sldMk cId="536835054" sldId="566"/>
        </pc:sldMkLst>
        <pc:spChg chg="mod">
          <ac:chgData name="Alexander Pashuk" userId="7f413f452a2dee94" providerId="LiveId" clId="{4D67C2F6-1360-4691-8CC0-BD66446148A8}" dt="2020-10-25T16:55:06.493" v="2634" actId="2711"/>
          <ac:spMkLst>
            <pc:docMk/>
            <pc:sldMk cId="536835054" sldId="566"/>
            <ac:spMk id="3" creationId="{BA3D1ACB-C411-4076-B9DB-9CF5FCF4009C}"/>
          </ac:spMkLst>
        </pc:spChg>
      </pc:sldChg>
      <pc:sldChg chg="modSp add mod">
        <pc:chgData name="Alexander Pashuk" userId="7f413f452a2dee94" providerId="LiveId" clId="{4D67C2F6-1360-4691-8CC0-BD66446148A8}" dt="2020-10-25T16:55:47.673" v="2639" actId="403"/>
        <pc:sldMkLst>
          <pc:docMk/>
          <pc:sldMk cId="2139247074" sldId="567"/>
        </pc:sldMkLst>
        <pc:spChg chg="mod">
          <ac:chgData name="Alexander Pashuk" userId="7f413f452a2dee94" providerId="LiveId" clId="{4D67C2F6-1360-4691-8CC0-BD66446148A8}" dt="2020-10-25T16:55:47.673" v="2639" actId="403"/>
          <ac:spMkLst>
            <pc:docMk/>
            <pc:sldMk cId="2139247074" sldId="567"/>
            <ac:spMk id="3" creationId="{5F01EBB7-46D4-44F9-AE10-7261CCD81B31}"/>
          </ac:spMkLst>
        </pc:spChg>
      </pc:sldChg>
      <pc:sldChg chg="modSp add mod ord">
        <pc:chgData name="Alexander Pashuk" userId="7f413f452a2dee94" providerId="LiveId" clId="{4D67C2F6-1360-4691-8CC0-BD66446148A8}" dt="2020-10-26T14:14:33.979" v="4259"/>
        <pc:sldMkLst>
          <pc:docMk/>
          <pc:sldMk cId="3268819489" sldId="568"/>
        </pc:sldMkLst>
        <pc:spChg chg="mod">
          <ac:chgData name="Alexander Pashuk" userId="7f413f452a2dee94" providerId="LiveId" clId="{4D67C2F6-1360-4691-8CC0-BD66446148A8}" dt="2020-10-25T17:21:59.282" v="3468" actId="27636"/>
          <ac:spMkLst>
            <pc:docMk/>
            <pc:sldMk cId="3268819489" sldId="568"/>
            <ac:spMk id="3" creationId="{6502064B-7DC9-465F-8B6A-7252ACB29D8E}"/>
          </ac:spMkLst>
        </pc:spChg>
      </pc:sldChg>
      <pc:sldChg chg="modSp new mod">
        <pc:chgData name="Alexander Pashuk" userId="7f413f452a2dee94" providerId="LiveId" clId="{4D67C2F6-1360-4691-8CC0-BD66446148A8}" dt="2020-10-26T15:05:39.609" v="5750" actId="27636"/>
        <pc:sldMkLst>
          <pc:docMk/>
          <pc:sldMk cId="2069847359" sldId="569"/>
        </pc:sldMkLst>
        <pc:spChg chg="mod">
          <ac:chgData name="Alexander Pashuk" userId="7f413f452a2dee94" providerId="LiveId" clId="{4D67C2F6-1360-4691-8CC0-BD66446148A8}" dt="2020-10-26T15:04:36.778" v="5682" actId="122"/>
          <ac:spMkLst>
            <pc:docMk/>
            <pc:sldMk cId="2069847359" sldId="569"/>
            <ac:spMk id="2" creationId="{C530B353-3A5C-4B05-82A2-AB0A7716FFCD}"/>
          </ac:spMkLst>
        </pc:spChg>
        <pc:spChg chg="mod">
          <ac:chgData name="Alexander Pashuk" userId="7f413f452a2dee94" providerId="LiveId" clId="{4D67C2F6-1360-4691-8CC0-BD66446148A8}" dt="2020-10-26T15:05:39.609" v="5750" actId="27636"/>
          <ac:spMkLst>
            <pc:docMk/>
            <pc:sldMk cId="2069847359" sldId="569"/>
            <ac:spMk id="3" creationId="{D184E3BD-DEAC-43CE-939A-B35C27477784}"/>
          </ac:spMkLst>
        </pc:spChg>
      </pc:sldChg>
      <pc:sldChg chg="modSp new mod">
        <pc:chgData name="Alexander Pashuk" userId="7f413f452a2dee94" providerId="LiveId" clId="{4D67C2F6-1360-4691-8CC0-BD66446148A8}" dt="2020-10-26T15:16:41.160" v="5879" actId="20577"/>
        <pc:sldMkLst>
          <pc:docMk/>
          <pc:sldMk cId="2304857260" sldId="570"/>
        </pc:sldMkLst>
        <pc:spChg chg="mod">
          <ac:chgData name="Alexander Pashuk" userId="7f413f452a2dee94" providerId="LiveId" clId="{4D67C2F6-1360-4691-8CC0-BD66446148A8}" dt="2020-10-26T15:06:36.235" v="5767" actId="122"/>
          <ac:spMkLst>
            <pc:docMk/>
            <pc:sldMk cId="2304857260" sldId="570"/>
            <ac:spMk id="2" creationId="{5D78886B-480D-4EC6-B900-F361B0275035}"/>
          </ac:spMkLst>
        </pc:spChg>
        <pc:spChg chg="mod">
          <ac:chgData name="Alexander Pashuk" userId="7f413f452a2dee94" providerId="LiveId" clId="{4D67C2F6-1360-4691-8CC0-BD66446148A8}" dt="2020-10-26T15:16:41.160" v="5879" actId="20577"/>
          <ac:spMkLst>
            <pc:docMk/>
            <pc:sldMk cId="2304857260" sldId="570"/>
            <ac:spMk id="3" creationId="{CB138EC8-2AED-44CF-B6CD-A7C947866527}"/>
          </ac:spMkLst>
        </pc:spChg>
      </pc:sldChg>
      <pc:sldChg chg="modSp new mod">
        <pc:chgData name="Alexander Pashuk" userId="7f413f452a2dee94" providerId="LiveId" clId="{4D67C2F6-1360-4691-8CC0-BD66446148A8}" dt="2020-10-26T15:19:23.507" v="6007" actId="20577"/>
        <pc:sldMkLst>
          <pc:docMk/>
          <pc:sldMk cId="1309119372" sldId="571"/>
        </pc:sldMkLst>
        <pc:spChg chg="mod">
          <ac:chgData name="Alexander Pashuk" userId="7f413f452a2dee94" providerId="LiveId" clId="{4D67C2F6-1360-4691-8CC0-BD66446148A8}" dt="2020-10-26T15:18:03.957" v="5896" actId="122"/>
          <ac:spMkLst>
            <pc:docMk/>
            <pc:sldMk cId="1309119372" sldId="571"/>
            <ac:spMk id="2" creationId="{6CAB98FD-F7C6-4BAF-A1D4-ADEB219E7C1B}"/>
          </ac:spMkLst>
        </pc:spChg>
        <pc:spChg chg="mod">
          <ac:chgData name="Alexander Pashuk" userId="7f413f452a2dee94" providerId="LiveId" clId="{4D67C2F6-1360-4691-8CC0-BD66446148A8}" dt="2020-10-26T15:19:23.507" v="6007" actId="20577"/>
          <ac:spMkLst>
            <pc:docMk/>
            <pc:sldMk cId="1309119372" sldId="571"/>
            <ac:spMk id="3" creationId="{68335020-FBCB-40D1-AD1A-FC6F5B744C1A}"/>
          </ac:spMkLst>
        </pc:spChg>
      </pc:sldChg>
      <pc:sldChg chg="modSp new mod">
        <pc:chgData name="Alexander Pashuk" userId="7f413f452a2dee94" providerId="LiveId" clId="{4D67C2F6-1360-4691-8CC0-BD66446148A8}" dt="2020-10-26T15:47:31.396" v="6202" actId="123"/>
        <pc:sldMkLst>
          <pc:docMk/>
          <pc:sldMk cId="3854090959" sldId="572"/>
        </pc:sldMkLst>
        <pc:spChg chg="mod">
          <ac:chgData name="Alexander Pashuk" userId="7f413f452a2dee94" providerId="LiveId" clId="{4D67C2F6-1360-4691-8CC0-BD66446148A8}" dt="2020-10-26T15:45:04.233" v="6062" actId="122"/>
          <ac:spMkLst>
            <pc:docMk/>
            <pc:sldMk cId="3854090959" sldId="572"/>
            <ac:spMk id="2" creationId="{3E79B753-C7A2-452D-8D79-A8730854EBAF}"/>
          </ac:spMkLst>
        </pc:spChg>
        <pc:spChg chg="mod">
          <ac:chgData name="Alexander Pashuk" userId="7f413f452a2dee94" providerId="LiveId" clId="{4D67C2F6-1360-4691-8CC0-BD66446148A8}" dt="2020-10-26T15:47:31.396" v="6202" actId="123"/>
          <ac:spMkLst>
            <pc:docMk/>
            <pc:sldMk cId="3854090959" sldId="572"/>
            <ac:spMk id="3" creationId="{B2B5E900-87D0-4146-B5A6-732AD0C88450}"/>
          </ac:spMkLst>
        </pc:spChg>
      </pc:sldChg>
      <pc:sldChg chg="addSp delSp modSp new mod">
        <pc:chgData name="Alexander Pashuk" userId="7f413f452a2dee94" providerId="LiveId" clId="{4D67C2F6-1360-4691-8CC0-BD66446148A8}" dt="2020-10-26T15:59:38.305" v="6216" actId="1076"/>
        <pc:sldMkLst>
          <pc:docMk/>
          <pc:sldMk cId="4292443947" sldId="573"/>
        </pc:sldMkLst>
        <pc:spChg chg="mod">
          <ac:chgData name="Alexander Pashuk" userId="7f413f452a2dee94" providerId="LiveId" clId="{4D67C2F6-1360-4691-8CC0-BD66446148A8}" dt="2020-10-26T15:59:21.940" v="6211" actId="122"/>
          <ac:spMkLst>
            <pc:docMk/>
            <pc:sldMk cId="4292443947" sldId="573"/>
            <ac:spMk id="2" creationId="{ED7EF606-7CC4-44EB-8416-05343D1C597F}"/>
          </ac:spMkLst>
        </pc:spChg>
        <pc:spChg chg="del mod">
          <ac:chgData name="Alexander Pashuk" userId="7f413f452a2dee94" providerId="LiveId" clId="{4D67C2F6-1360-4691-8CC0-BD66446148A8}" dt="2020-10-26T15:59:23.273" v="6213"/>
          <ac:spMkLst>
            <pc:docMk/>
            <pc:sldMk cId="4292443947" sldId="573"/>
            <ac:spMk id="3" creationId="{96D623DB-913A-42FF-A66B-F52C702CF7D0}"/>
          </ac:spMkLst>
        </pc:spChg>
        <pc:picChg chg="add mod">
          <ac:chgData name="Alexander Pashuk" userId="7f413f452a2dee94" providerId="LiveId" clId="{4D67C2F6-1360-4691-8CC0-BD66446148A8}" dt="2020-10-26T15:59:38.305" v="6216" actId="1076"/>
          <ac:picMkLst>
            <pc:docMk/>
            <pc:sldMk cId="4292443947" sldId="573"/>
            <ac:picMk id="3074" creationId="{F7C5AD96-4CCA-4493-81D7-3C3C9BAC0DFC}"/>
          </ac:picMkLst>
        </pc:picChg>
      </pc:sldChg>
      <pc:sldChg chg="modSp add mod">
        <pc:chgData name="Alexander Pashuk" userId="7f413f452a2dee94" providerId="LiveId" clId="{4D67C2F6-1360-4691-8CC0-BD66446148A8}" dt="2020-10-26T16:27:08.377" v="6382" actId="14100"/>
        <pc:sldMkLst>
          <pc:docMk/>
          <pc:sldMk cId="428679651" sldId="574"/>
        </pc:sldMkLst>
        <pc:spChg chg="mod">
          <ac:chgData name="Alexander Pashuk" userId="7f413f452a2dee94" providerId="LiveId" clId="{4D67C2F6-1360-4691-8CC0-BD66446148A8}" dt="2020-10-26T16:27:08.377" v="6382" actId="14100"/>
          <ac:spMkLst>
            <pc:docMk/>
            <pc:sldMk cId="428679651" sldId="574"/>
            <ac:spMk id="3" creationId="{6756215B-44B5-4625-B5A7-39EE29FE7245}"/>
          </ac:spMkLst>
        </pc:spChg>
      </pc:sldChg>
      <pc:sldChg chg="modSp add mod">
        <pc:chgData name="Alexander Pashuk" userId="7f413f452a2dee94" providerId="LiveId" clId="{4D67C2F6-1360-4691-8CC0-BD66446148A8}" dt="2020-10-26T17:13:52.273" v="6534" actId="20577"/>
        <pc:sldMkLst>
          <pc:docMk/>
          <pc:sldMk cId="1746217586" sldId="575"/>
        </pc:sldMkLst>
        <pc:spChg chg="mod">
          <ac:chgData name="Alexander Pashuk" userId="7f413f452a2dee94" providerId="LiveId" clId="{4D67C2F6-1360-4691-8CC0-BD66446148A8}" dt="2020-10-26T17:13:52.273" v="6534" actId="20577"/>
          <ac:spMkLst>
            <pc:docMk/>
            <pc:sldMk cId="1746217586" sldId="575"/>
            <ac:spMk id="3" creationId="{60C84553-212D-44EE-989C-8221AB15DEEA}"/>
          </ac:spMkLst>
        </pc:spChg>
      </pc:sldChg>
      <pc:sldChg chg="modSp add mod">
        <pc:chgData name="Alexander Pashuk" userId="7f413f452a2dee94" providerId="LiveId" clId="{4D67C2F6-1360-4691-8CC0-BD66446148A8}" dt="2020-10-26T17:15:44.462" v="6718" actId="113"/>
        <pc:sldMkLst>
          <pc:docMk/>
          <pc:sldMk cId="4057728260" sldId="576"/>
        </pc:sldMkLst>
        <pc:spChg chg="mod">
          <ac:chgData name="Alexander Pashuk" userId="7f413f452a2dee94" providerId="LiveId" clId="{4D67C2F6-1360-4691-8CC0-BD66446148A8}" dt="2020-10-26T17:15:44.462" v="6718" actId="113"/>
          <ac:spMkLst>
            <pc:docMk/>
            <pc:sldMk cId="4057728260" sldId="576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1-02T17:41:30.185" v="8075" actId="27636"/>
        <pc:sldMkLst>
          <pc:docMk/>
          <pc:sldMk cId="2065958636" sldId="577"/>
        </pc:sldMkLst>
        <pc:spChg chg="mod">
          <ac:chgData name="Alexander Pashuk" userId="7f413f452a2dee94" providerId="LiveId" clId="{4D67C2F6-1360-4691-8CC0-BD66446148A8}" dt="2020-11-02T17:40:52.129" v="8019" actId="122"/>
          <ac:spMkLst>
            <pc:docMk/>
            <pc:sldMk cId="2065958636" sldId="577"/>
            <ac:spMk id="2" creationId="{4098CB13-7508-4997-83E4-16ED92E0A221}"/>
          </ac:spMkLst>
        </pc:spChg>
        <pc:spChg chg="mod">
          <ac:chgData name="Alexander Pashuk" userId="7f413f452a2dee94" providerId="LiveId" clId="{4D67C2F6-1360-4691-8CC0-BD66446148A8}" dt="2020-11-02T17:41:30.185" v="8075" actId="27636"/>
          <ac:spMkLst>
            <pc:docMk/>
            <pc:sldMk cId="2065958636" sldId="577"/>
            <ac:spMk id="3" creationId="{98E0C037-C845-4EFC-815B-617FB3BE2F15}"/>
          </ac:spMkLst>
        </pc:spChg>
      </pc:sldChg>
      <pc:sldChg chg="modSp new mod">
        <pc:chgData name="Alexander Pashuk" userId="7f413f452a2dee94" providerId="LiveId" clId="{4D67C2F6-1360-4691-8CC0-BD66446148A8}" dt="2020-11-02T17:45:06.677" v="8403" actId="403"/>
        <pc:sldMkLst>
          <pc:docMk/>
          <pc:sldMk cId="1092050873" sldId="578"/>
        </pc:sldMkLst>
        <pc:spChg chg="mod">
          <ac:chgData name="Alexander Pashuk" userId="7f413f452a2dee94" providerId="LiveId" clId="{4D67C2F6-1360-4691-8CC0-BD66446148A8}" dt="2020-11-02T17:41:45.816" v="8095" actId="122"/>
          <ac:spMkLst>
            <pc:docMk/>
            <pc:sldMk cId="1092050873" sldId="578"/>
            <ac:spMk id="2" creationId="{F6E80A27-F663-4A5E-ABD3-24B855B03D2A}"/>
          </ac:spMkLst>
        </pc:spChg>
        <pc:spChg chg="mod">
          <ac:chgData name="Alexander Pashuk" userId="7f413f452a2dee94" providerId="LiveId" clId="{4D67C2F6-1360-4691-8CC0-BD66446148A8}" dt="2020-11-02T17:45:06.677" v="8403" actId="403"/>
          <ac:spMkLst>
            <pc:docMk/>
            <pc:sldMk cId="1092050873" sldId="578"/>
            <ac:spMk id="3" creationId="{8B0DE946-41E6-4E7B-802D-44DF61E06362}"/>
          </ac:spMkLst>
        </pc:spChg>
      </pc:sldChg>
      <pc:sldChg chg="modSp new mod">
        <pc:chgData name="Alexander Pashuk" userId="7f413f452a2dee94" providerId="LiveId" clId="{4D67C2F6-1360-4691-8CC0-BD66446148A8}" dt="2020-11-02T17:48:41.936" v="8465" actId="20577"/>
        <pc:sldMkLst>
          <pc:docMk/>
          <pc:sldMk cId="766848908" sldId="579"/>
        </pc:sldMkLst>
        <pc:spChg chg="mod">
          <ac:chgData name="Alexander Pashuk" userId="7f413f452a2dee94" providerId="LiveId" clId="{4D67C2F6-1360-4691-8CC0-BD66446148A8}" dt="2020-11-02T17:45:25.786" v="8433" actId="122"/>
          <ac:spMkLst>
            <pc:docMk/>
            <pc:sldMk cId="766848908" sldId="579"/>
            <ac:spMk id="2" creationId="{357AF91B-42AD-49AB-B21D-F339145F7554}"/>
          </ac:spMkLst>
        </pc:spChg>
        <pc:spChg chg="mod">
          <ac:chgData name="Alexander Pashuk" userId="7f413f452a2dee94" providerId="LiveId" clId="{4D67C2F6-1360-4691-8CC0-BD66446148A8}" dt="2020-11-02T17:48:41.936" v="8465" actId="20577"/>
          <ac:spMkLst>
            <pc:docMk/>
            <pc:sldMk cId="766848908" sldId="579"/>
            <ac:spMk id="3" creationId="{32480F8F-8EF4-4475-8B0E-CBDF5EAF158A}"/>
          </ac:spMkLst>
        </pc:spChg>
      </pc:sldChg>
      <pc:sldChg chg="modSp new mod">
        <pc:chgData name="Alexander Pashuk" userId="7f413f452a2dee94" providerId="LiveId" clId="{4D67C2F6-1360-4691-8CC0-BD66446148A8}" dt="2020-11-02T17:49:43.578" v="8549" actId="20577"/>
        <pc:sldMkLst>
          <pc:docMk/>
          <pc:sldMk cId="3609312801" sldId="580"/>
        </pc:sldMkLst>
        <pc:spChg chg="mod">
          <ac:chgData name="Alexander Pashuk" userId="7f413f452a2dee94" providerId="LiveId" clId="{4D67C2F6-1360-4691-8CC0-BD66446148A8}" dt="2020-11-02T17:48:47.633" v="8472" actId="122"/>
          <ac:spMkLst>
            <pc:docMk/>
            <pc:sldMk cId="3609312801" sldId="580"/>
            <ac:spMk id="2" creationId="{476B3A53-1F53-47D1-8A49-EF76EEA9AFFE}"/>
          </ac:spMkLst>
        </pc:spChg>
        <pc:spChg chg="mod">
          <ac:chgData name="Alexander Pashuk" userId="7f413f452a2dee94" providerId="LiveId" clId="{4D67C2F6-1360-4691-8CC0-BD66446148A8}" dt="2020-11-02T17:49:43.578" v="8549" actId="20577"/>
          <ac:spMkLst>
            <pc:docMk/>
            <pc:sldMk cId="3609312801" sldId="580"/>
            <ac:spMk id="3" creationId="{8150BC19-8281-4D0A-BF95-E7CC84F02E05}"/>
          </ac:spMkLst>
        </pc:spChg>
      </pc:sldChg>
      <pc:sldChg chg="modSp new mod">
        <pc:chgData name="Alexander Pashuk" userId="7f413f452a2dee94" providerId="LiveId" clId="{4D67C2F6-1360-4691-8CC0-BD66446148A8}" dt="2020-11-02T17:53:39.808" v="8861" actId="113"/>
        <pc:sldMkLst>
          <pc:docMk/>
          <pc:sldMk cId="3972237826" sldId="581"/>
        </pc:sldMkLst>
        <pc:spChg chg="mod">
          <ac:chgData name="Alexander Pashuk" userId="7f413f452a2dee94" providerId="LiveId" clId="{4D67C2F6-1360-4691-8CC0-BD66446148A8}" dt="2020-11-02T17:50:16.152" v="8562" actId="122"/>
          <ac:spMkLst>
            <pc:docMk/>
            <pc:sldMk cId="3972237826" sldId="581"/>
            <ac:spMk id="2" creationId="{97284203-FB33-4D78-BCFC-E31E0AB610B8}"/>
          </ac:spMkLst>
        </pc:spChg>
        <pc:spChg chg="mod">
          <ac:chgData name="Alexander Pashuk" userId="7f413f452a2dee94" providerId="LiveId" clId="{4D67C2F6-1360-4691-8CC0-BD66446148A8}" dt="2020-11-02T17:53:39.808" v="8861" actId="113"/>
          <ac:spMkLst>
            <pc:docMk/>
            <pc:sldMk cId="3972237826" sldId="581"/>
            <ac:spMk id="3" creationId="{11CA2C67-16A5-41F5-945D-060FB0DE06AD}"/>
          </ac:spMkLst>
        </pc:spChg>
      </pc:sldChg>
      <pc:sldChg chg="modSp new mod">
        <pc:chgData name="Alexander Pashuk" userId="7f413f452a2dee94" providerId="LiveId" clId="{4D67C2F6-1360-4691-8CC0-BD66446148A8}" dt="2020-11-02T17:54:17.795" v="8940" actId="27636"/>
        <pc:sldMkLst>
          <pc:docMk/>
          <pc:sldMk cId="2312881661" sldId="582"/>
        </pc:sldMkLst>
        <pc:spChg chg="mod">
          <ac:chgData name="Alexander Pashuk" userId="7f413f452a2dee94" providerId="LiveId" clId="{4D67C2F6-1360-4691-8CC0-BD66446148A8}" dt="2020-11-02T17:53:46.125" v="8883" actId="6549"/>
          <ac:spMkLst>
            <pc:docMk/>
            <pc:sldMk cId="2312881661" sldId="582"/>
            <ac:spMk id="2" creationId="{ACB00F86-208C-4835-A7E8-230AD1B3D697}"/>
          </ac:spMkLst>
        </pc:spChg>
        <pc:spChg chg="mod">
          <ac:chgData name="Alexander Pashuk" userId="7f413f452a2dee94" providerId="LiveId" clId="{4D67C2F6-1360-4691-8CC0-BD66446148A8}" dt="2020-11-02T17:54:17.795" v="8940" actId="27636"/>
          <ac:spMkLst>
            <pc:docMk/>
            <pc:sldMk cId="2312881661" sldId="582"/>
            <ac:spMk id="3" creationId="{D408D8E9-ED79-47BA-904F-F5BAF2DED42A}"/>
          </ac:spMkLst>
        </pc:spChg>
      </pc:sldChg>
      <pc:sldChg chg="addSp delSp modSp new mod modClrScheme chgLayout">
        <pc:chgData name="Alexander Pashuk" userId="7f413f452a2dee94" providerId="LiveId" clId="{4D67C2F6-1360-4691-8CC0-BD66446148A8}" dt="2020-11-02T17:58:13.068" v="9106" actId="1076"/>
        <pc:sldMkLst>
          <pc:docMk/>
          <pc:sldMk cId="661960233" sldId="583"/>
        </pc:sldMkLst>
        <pc:spChg chg="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2" creationId="{9E7175BD-E398-44C1-9381-F11515E0BA53}"/>
          </ac:spMkLst>
        </pc:spChg>
        <pc:spChg chg="del 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3" creationId="{4AFF4BAE-4867-4D21-A38F-4E3704233762}"/>
          </ac:spMkLst>
        </pc:spChg>
        <pc:spChg chg="add del mod ord">
          <ac:chgData name="Alexander Pashuk" userId="7f413f452a2dee94" providerId="LiveId" clId="{4D67C2F6-1360-4691-8CC0-BD66446148A8}" dt="2020-11-02T17:55:25.188" v="8962" actId="3680"/>
          <ac:spMkLst>
            <pc:docMk/>
            <pc:sldMk cId="661960233" sldId="583"/>
            <ac:spMk id="4" creationId="{6E891DCE-03E1-4936-8C11-A5BB74954088}"/>
          </ac:spMkLst>
        </pc:spChg>
        <pc:spChg chg="add mod ord">
          <ac:chgData name="Alexander Pashuk" userId="7f413f452a2dee94" providerId="LiveId" clId="{4D67C2F6-1360-4691-8CC0-BD66446148A8}" dt="2020-11-02T17:57:46.574" v="9101" actId="403"/>
          <ac:spMkLst>
            <pc:docMk/>
            <pc:sldMk cId="661960233" sldId="583"/>
            <ac:spMk id="5" creationId="{90D15ABC-C391-48B2-8383-21D2775B268C}"/>
          </ac:spMkLst>
        </pc:spChg>
        <pc:graphicFrameChg chg="add mod ord modGraphic">
          <ac:chgData name="Alexander Pashuk" userId="7f413f452a2dee94" providerId="LiveId" clId="{4D67C2F6-1360-4691-8CC0-BD66446148A8}" dt="2020-11-02T17:58:13.068" v="9106" actId="1076"/>
          <ac:graphicFrameMkLst>
            <pc:docMk/>
            <pc:sldMk cId="661960233" sldId="583"/>
            <ac:graphicFrameMk id="6" creationId="{EF54D9A2-948E-4EF4-AEE1-0E749738A1BE}"/>
          </ac:graphicFrameMkLst>
        </pc:graphicFrameChg>
      </pc:sldChg>
      <pc:sldChg chg="modSp new mod">
        <pc:chgData name="Alexander Pashuk" userId="7f413f452a2dee94" providerId="LiveId" clId="{4D67C2F6-1360-4691-8CC0-BD66446148A8}" dt="2020-11-02T18:01:32.041" v="9497" actId="20577"/>
        <pc:sldMkLst>
          <pc:docMk/>
          <pc:sldMk cId="1541901487" sldId="584"/>
        </pc:sldMkLst>
        <pc:spChg chg="mod">
          <ac:chgData name="Alexander Pashuk" userId="7f413f452a2dee94" providerId="LiveId" clId="{4D67C2F6-1360-4691-8CC0-BD66446148A8}" dt="2020-11-02T17:59:30.742" v="9119" actId="122"/>
          <ac:spMkLst>
            <pc:docMk/>
            <pc:sldMk cId="1541901487" sldId="584"/>
            <ac:spMk id="2" creationId="{5F079E0D-8B93-4A29-AC89-1BD462F43384}"/>
          </ac:spMkLst>
        </pc:spChg>
        <pc:spChg chg="mod">
          <ac:chgData name="Alexander Pashuk" userId="7f413f452a2dee94" providerId="LiveId" clId="{4D67C2F6-1360-4691-8CC0-BD66446148A8}" dt="2020-11-02T18:01:32.041" v="9497" actId="20577"/>
          <ac:spMkLst>
            <pc:docMk/>
            <pc:sldMk cId="1541901487" sldId="584"/>
            <ac:spMk id="3" creationId="{135086CF-0710-4AF1-BF67-0A5A20AE520C}"/>
          </ac:spMkLst>
        </pc:spChg>
      </pc:sldChg>
      <pc:sldChg chg="modSp new mod">
        <pc:chgData name="Alexander Pashuk" userId="7f413f452a2dee94" providerId="LiveId" clId="{4D67C2F6-1360-4691-8CC0-BD66446148A8}" dt="2020-11-02T18:06:17.117" v="9558" actId="20577"/>
        <pc:sldMkLst>
          <pc:docMk/>
          <pc:sldMk cId="40774076" sldId="585"/>
        </pc:sldMkLst>
        <pc:spChg chg="mod">
          <ac:chgData name="Alexander Pashuk" userId="7f413f452a2dee94" providerId="LiveId" clId="{4D67C2F6-1360-4691-8CC0-BD66446148A8}" dt="2020-11-02T18:01:36.822" v="9513" actId="122"/>
          <ac:spMkLst>
            <pc:docMk/>
            <pc:sldMk cId="40774076" sldId="585"/>
            <ac:spMk id="2" creationId="{8CED7E75-C3C8-4DA1-8293-7FCE587392A1}"/>
          </ac:spMkLst>
        </pc:spChg>
        <pc:spChg chg="mod">
          <ac:chgData name="Alexander Pashuk" userId="7f413f452a2dee94" providerId="LiveId" clId="{4D67C2F6-1360-4691-8CC0-BD66446148A8}" dt="2020-11-02T18:06:17.117" v="9558" actId="20577"/>
          <ac:spMkLst>
            <pc:docMk/>
            <pc:sldMk cId="40774076" sldId="585"/>
            <ac:spMk id="3" creationId="{0545514E-A7FC-4799-B17C-5A1610E5D891}"/>
          </ac:spMkLst>
        </pc:spChg>
      </pc:sldChg>
      <pc:sldChg chg="modSp new mod">
        <pc:chgData name="Alexander Pashuk" userId="7f413f452a2dee94" providerId="LiveId" clId="{4D67C2F6-1360-4691-8CC0-BD66446148A8}" dt="2020-11-02T18:08:24.386" v="9982" actId="20577"/>
        <pc:sldMkLst>
          <pc:docMk/>
          <pc:sldMk cId="1557780886" sldId="586"/>
        </pc:sldMkLst>
        <pc:spChg chg="mod">
          <ac:chgData name="Alexander Pashuk" userId="7f413f452a2dee94" providerId="LiveId" clId="{4D67C2F6-1360-4691-8CC0-BD66446148A8}" dt="2020-11-02T18:06:40.467" v="9579" actId="122"/>
          <ac:spMkLst>
            <pc:docMk/>
            <pc:sldMk cId="1557780886" sldId="586"/>
            <ac:spMk id="2" creationId="{6828D0D8-27D4-42EE-8B4E-99AE579BC6D5}"/>
          </ac:spMkLst>
        </pc:spChg>
        <pc:spChg chg="mod">
          <ac:chgData name="Alexander Pashuk" userId="7f413f452a2dee94" providerId="LiveId" clId="{4D67C2F6-1360-4691-8CC0-BD66446148A8}" dt="2020-11-02T18:08:24.386" v="9982" actId="20577"/>
          <ac:spMkLst>
            <pc:docMk/>
            <pc:sldMk cId="1557780886" sldId="586"/>
            <ac:spMk id="3" creationId="{BB58BC2A-6E7B-48C2-98C3-2C9BD952FFF4}"/>
          </ac:spMkLst>
        </pc:spChg>
      </pc:sldChg>
      <pc:sldChg chg="addSp delSp modSp new mod">
        <pc:chgData name="Alexander Pashuk" userId="7f413f452a2dee94" providerId="LiveId" clId="{4D67C2F6-1360-4691-8CC0-BD66446148A8}" dt="2020-11-02T18:14:33.878" v="9994" actId="1076"/>
        <pc:sldMkLst>
          <pc:docMk/>
          <pc:sldMk cId="1929410268" sldId="587"/>
        </pc:sldMkLst>
        <pc:spChg chg="mod">
          <ac:chgData name="Alexander Pashuk" userId="7f413f452a2dee94" providerId="LiveId" clId="{4D67C2F6-1360-4691-8CC0-BD66446148A8}" dt="2020-11-02T18:08:47.563" v="9988" actId="122"/>
          <ac:spMkLst>
            <pc:docMk/>
            <pc:sldMk cId="1929410268" sldId="587"/>
            <ac:spMk id="2" creationId="{8CCB7C8A-207A-4A72-AB78-2ACEEF11EB7A}"/>
          </ac:spMkLst>
        </pc:spChg>
        <pc:spChg chg="add del mod">
          <ac:chgData name="Alexander Pashuk" userId="7f413f452a2dee94" providerId="LiveId" clId="{4D67C2F6-1360-4691-8CC0-BD66446148A8}" dt="2020-11-02T18:14:26.188" v="9992"/>
          <ac:spMkLst>
            <pc:docMk/>
            <pc:sldMk cId="1929410268" sldId="587"/>
            <ac:spMk id="3" creationId="{91D2E478-596E-400B-B4CC-D71E67197C49}"/>
          </ac:spMkLst>
        </pc:spChg>
        <pc:picChg chg="add del mod">
          <ac:chgData name="Alexander Pashuk" userId="7f413f452a2dee94" providerId="LiveId" clId="{4D67C2F6-1360-4691-8CC0-BD66446148A8}" dt="2020-11-02T18:14:25.152" v="9990"/>
          <ac:picMkLst>
            <pc:docMk/>
            <pc:sldMk cId="1929410268" sldId="587"/>
            <ac:picMk id="1026" creationId="{AC0DB303-F881-47A3-B818-4129C7F3B2ED}"/>
          </ac:picMkLst>
        </pc:picChg>
        <pc:picChg chg="add mod">
          <ac:chgData name="Alexander Pashuk" userId="7f413f452a2dee94" providerId="LiveId" clId="{4D67C2F6-1360-4691-8CC0-BD66446148A8}" dt="2020-11-02T18:14:33.878" v="9994" actId="1076"/>
          <ac:picMkLst>
            <pc:docMk/>
            <pc:sldMk cId="1929410268" sldId="587"/>
            <ac:picMk id="1028" creationId="{E8C7AE48-2035-44AA-BF93-8C5F5E7A972B}"/>
          </ac:picMkLst>
        </pc:picChg>
      </pc:sldChg>
      <pc:sldChg chg="modSp new mod">
        <pc:chgData name="Alexander Pashuk" userId="7f413f452a2dee94" providerId="LiveId" clId="{4D67C2F6-1360-4691-8CC0-BD66446148A8}" dt="2020-11-02T18:18:14.733" v="10565" actId="113"/>
        <pc:sldMkLst>
          <pc:docMk/>
          <pc:sldMk cId="3280958150" sldId="588"/>
        </pc:sldMkLst>
        <pc:spChg chg="mod">
          <ac:chgData name="Alexander Pashuk" userId="7f413f452a2dee94" providerId="LiveId" clId="{4D67C2F6-1360-4691-8CC0-BD66446148A8}" dt="2020-11-02T18:14:51.854" v="10038" actId="20577"/>
          <ac:spMkLst>
            <pc:docMk/>
            <pc:sldMk cId="3280958150" sldId="588"/>
            <ac:spMk id="2" creationId="{1F2A9995-5965-4C0C-AE23-FC622542B68C}"/>
          </ac:spMkLst>
        </pc:spChg>
        <pc:spChg chg="mod">
          <ac:chgData name="Alexander Pashuk" userId="7f413f452a2dee94" providerId="LiveId" clId="{4D67C2F6-1360-4691-8CC0-BD66446148A8}" dt="2020-11-02T18:18:14.733" v="10565" actId="113"/>
          <ac:spMkLst>
            <pc:docMk/>
            <pc:sldMk cId="3280958150" sldId="588"/>
            <ac:spMk id="3" creationId="{E6ACF5E6-8C68-4215-9C96-4935D8FDD39D}"/>
          </ac:spMkLst>
        </pc:spChg>
      </pc:sldChg>
      <pc:sldChg chg="modSp new mod">
        <pc:chgData name="Alexander Pashuk" userId="7f413f452a2dee94" providerId="LiveId" clId="{4D67C2F6-1360-4691-8CC0-BD66446148A8}" dt="2020-11-02T18:20:33.325" v="10988" actId="313"/>
        <pc:sldMkLst>
          <pc:docMk/>
          <pc:sldMk cId="3072826927" sldId="589"/>
        </pc:sldMkLst>
        <pc:spChg chg="mod">
          <ac:chgData name="Alexander Pashuk" userId="7f413f452a2dee94" providerId="LiveId" clId="{4D67C2F6-1360-4691-8CC0-BD66446148A8}" dt="2020-11-02T18:18:35.771" v="10600" actId="122"/>
          <ac:spMkLst>
            <pc:docMk/>
            <pc:sldMk cId="3072826927" sldId="589"/>
            <ac:spMk id="2" creationId="{FFE57214-A835-4587-A89A-F7564B8012DB}"/>
          </ac:spMkLst>
        </pc:spChg>
        <pc:spChg chg="mod">
          <ac:chgData name="Alexander Pashuk" userId="7f413f452a2dee94" providerId="LiveId" clId="{4D67C2F6-1360-4691-8CC0-BD66446148A8}" dt="2020-11-02T18:20:33.325" v="10988" actId="313"/>
          <ac:spMkLst>
            <pc:docMk/>
            <pc:sldMk cId="3072826927" sldId="589"/>
            <ac:spMk id="3" creationId="{39BC96B1-EBC0-492C-9706-C4DACBACAC15}"/>
          </ac:spMkLst>
        </pc:spChg>
      </pc:sldChg>
      <pc:sldChg chg="modSp new mod">
        <pc:chgData name="Alexander Pashuk" userId="7f413f452a2dee94" providerId="LiveId" clId="{4D67C2F6-1360-4691-8CC0-BD66446148A8}" dt="2020-11-02T18:22:24.523" v="11045" actId="27636"/>
        <pc:sldMkLst>
          <pc:docMk/>
          <pc:sldMk cId="2648915327" sldId="590"/>
        </pc:sldMkLst>
        <pc:spChg chg="mod">
          <ac:chgData name="Alexander Pashuk" userId="7f413f452a2dee94" providerId="LiveId" clId="{4D67C2F6-1360-4691-8CC0-BD66446148A8}" dt="2020-11-02T18:20:36.590" v="10995" actId="122"/>
          <ac:spMkLst>
            <pc:docMk/>
            <pc:sldMk cId="2648915327" sldId="590"/>
            <ac:spMk id="2" creationId="{F7848AE0-4771-4340-9228-22A74D2B6003}"/>
          </ac:spMkLst>
        </pc:spChg>
        <pc:spChg chg="mod">
          <ac:chgData name="Alexander Pashuk" userId="7f413f452a2dee94" providerId="LiveId" clId="{4D67C2F6-1360-4691-8CC0-BD66446148A8}" dt="2020-11-02T18:22:24.523" v="11045" actId="27636"/>
          <ac:spMkLst>
            <pc:docMk/>
            <pc:sldMk cId="2648915327" sldId="590"/>
            <ac:spMk id="3" creationId="{B203AE5D-505F-426D-B919-F3EA03B2E7DD}"/>
          </ac:spMkLst>
        </pc:spChg>
      </pc:sldChg>
      <pc:sldChg chg="modSp new mod">
        <pc:chgData name="Alexander Pashuk" userId="7f413f452a2dee94" providerId="LiveId" clId="{4D67C2F6-1360-4691-8CC0-BD66446148A8}" dt="2020-11-02T18:23:57.435" v="11354" actId="20577"/>
        <pc:sldMkLst>
          <pc:docMk/>
          <pc:sldMk cId="839375817" sldId="591"/>
        </pc:sldMkLst>
        <pc:spChg chg="mod">
          <ac:chgData name="Alexander Pashuk" userId="7f413f452a2dee94" providerId="LiveId" clId="{4D67C2F6-1360-4691-8CC0-BD66446148A8}" dt="2020-11-02T18:22:43.057" v="11070" actId="122"/>
          <ac:spMkLst>
            <pc:docMk/>
            <pc:sldMk cId="839375817" sldId="591"/>
            <ac:spMk id="2" creationId="{7FB94CA7-ED53-4EED-B65D-A5B5EFA848F3}"/>
          </ac:spMkLst>
        </pc:spChg>
        <pc:spChg chg="mod">
          <ac:chgData name="Alexander Pashuk" userId="7f413f452a2dee94" providerId="LiveId" clId="{4D67C2F6-1360-4691-8CC0-BD66446148A8}" dt="2020-11-02T18:23:57.435" v="11354" actId="20577"/>
          <ac:spMkLst>
            <pc:docMk/>
            <pc:sldMk cId="839375817" sldId="591"/>
            <ac:spMk id="3" creationId="{5DCA0D26-3698-4746-A1AC-37C9833B088F}"/>
          </ac:spMkLst>
        </pc:spChg>
      </pc:sldChg>
      <pc:sldChg chg="modSp new mod">
        <pc:chgData name="Alexander Pashuk" userId="7f413f452a2dee94" providerId="LiveId" clId="{4D67C2F6-1360-4691-8CC0-BD66446148A8}" dt="2020-11-02T18:26:07.858" v="11590" actId="20577"/>
        <pc:sldMkLst>
          <pc:docMk/>
          <pc:sldMk cId="2520831700" sldId="592"/>
        </pc:sldMkLst>
        <pc:spChg chg="mod">
          <ac:chgData name="Alexander Pashuk" userId="7f413f452a2dee94" providerId="LiveId" clId="{4D67C2F6-1360-4691-8CC0-BD66446148A8}" dt="2020-11-02T18:24:42.776" v="11383" actId="122"/>
          <ac:spMkLst>
            <pc:docMk/>
            <pc:sldMk cId="2520831700" sldId="592"/>
            <ac:spMk id="2" creationId="{960B57AB-90F1-41C2-ADA6-D433B7DC4898}"/>
          </ac:spMkLst>
        </pc:spChg>
        <pc:spChg chg="mod">
          <ac:chgData name="Alexander Pashuk" userId="7f413f452a2dee94" providerId="LiveId" clId="{4D67C2F6-1360-4691-8CC0-BD66446148A8}" dt="2020-11-02T18:26:07.858" v="11590" actId="20577"/>
          <ac:spMkLst>
            <pc:docMk/>
            <pc:sldMk cId="2520831700" sldId="592"/>
            <ac:spMk id="3" creationId="{03F34D1A-1D20-4015-B002-678C43890CA6}"/>
          </ac:spMkLst>
        </pc:spChg>
      </pc:sldChg>
      <pc:sldChg chg="modSp new mod">
        <pc:chgData name="Alexander Pashuk" userId="7f413f452a2dee94" providerId="LiveId" clId="{4D67C2F6-1360-4691-8CC0-BD66446148A8}" dt="2020-11-02T18:29:08.813" v="11716" actId="27636"/>
        <pc:sldMkLst>
          <pc:docMk/>
          <pc:sldMk cId="3131499739" sldId="593"/>
        </pc:sldMkLst>
        <pc:spChg chg="mod">
          <ac:chgData name="Alexander Pashuk" userId="7f413f452a2dee94" providerId="LiveId" clId="{4D67C2F6-1360-4691-8CC0-BD66446148A8}" dt="2020-11-02T18:26:35.553" v="11633" actId="20577"/>
          <ac:spMkLst>
            <pc:docMk/>
            <pc:sldMk cId="3131499739" sldId="593"/>
            <ac:spMk id="2" creationId="{FF9AFD8B-CA82-483B-A702-F91908A07FCA}"/>
          </ac:spMkLst>
        </pc:spChg>
        <pc:spChg chg="mod">
          <ac:chgData name="Alexander Pashuk" userId="7f413f452a2dee94" providerId="LiveId" clId="{4D67C2F6-1360-4691-8CC0-BD66446148A8}" dt="2020-11-02T18:29:08.813" v="11716" actId="27636"/>
          <ac:spMkLst>
            <pc:docMk/>
            <pc:sldMk cId="3131499739" sldId="593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32:56.843" v="12159" actId="20577"/>
        <pc:sldMkLst>
          <pc:docMk/>
          <pc:sldMk cId="1685168962" sldId="594"/>
        </pc:sldMkLst>
        <pc:spChg chg="mod">
          <ac:chgData name="Alexander Pashuk" userId="7f413f452a2dee94" providerId="LiveId" clId="{4D67C2F6-1360-4691-8CC0-BD66446148A8}" dt="2020-11-02T18:31:13.033" v="11799" actId="122"/>
          <ac:spMkLst>
            <pc:docMk/>
            <pc:sldMk cId="1685168962" sldId="594"/>
            <ac:spMk id="2" creationId="{B32A9320-E25F-4334-9FF1-AD25396C2B3E}"/>
          </ac:spMkLst>
        </pc:spChg>
        <pc:spChg chg="mod">
          <ac:chgData name="Alexander Pashuk" userId="7f413f452a2dee94" providerId="LiveId" clId="{4D67C2F6-1360-4691-8CC0-BD66446148A8}" dt="2020-11-02T18:32:56.843" v="12159" actId="20577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4D67C2F6-1360-4691-8CC0-BD66446148A8}" dt="2020-11-02T18:34:53.518" v="12529" actId="113"/>
        <pc:sldMkLst>
          <pc:docMk/>
          <pc:sldMk cId="3351265365" sldId="595"/>
        </pc:sldMkLst>
        <pc:spChg chg="mod">
          <ac:chgData name="Alexander Pashuk" userId="7f413f452a2dee94" providerId="LiveId" clId="{4D67C2F6-1360-4691-8CC0-BD66446148A8}" dt="2020-11-02T18:33:51.478" v="12305" actId="20577"/>
          <ac:spMkLst>
            <pc:docMk/>
            <pc:sldMk cId="3351265365" sldId="595"/>
            <ac:spMk id="2" creationId="{C993DDAE-8117-4216-9C2B-1EAACE841B4F}"/>
          </ac:spMkLst>
        </pc:spChg>
        <pc:spChg chg="mod">
          <ac:chgData name="Alexander Pashuk" userId="7f413f452a2dee94" providerId="LiveId" clId="{4D67C2F6-1360-4691-8CC0-BD66446148A8}" dt="2020-11-02T18:34:53.518" v="12529" actId="113"/>
          <ac:spMkLst>
            <pc:docMk/>
            <pc:sldMk cId="3351265365" sldId="595"/>
            <ac:spMk id="3" creationId="{B416AF29-0049-459F-A721-334B71167E1F}"/>
          </ac:spMkLst>
        </pc:spChg>
      </pc:sldChg>
      <pc:sldChg chg="modSp new mod">
        <pc:chgData name="Alexander Pashuk" userId="7f413f452a2dee94" providerId="LiveId" clId="{4D67C2F6-1360-4691-8CC0-BD66446148A8}" dt="2020-11-02T18:40:03.505" v="13260" actId="368"/>
        <pc:sldMkLst>
          <pc:docMk/>
          <pc:sldMk cId="2228119848" sldId="596"/>
        </pc:sldMkLst>
        <pc:spChg chg="mod">
          <ac:chgData name="Alexander Pashuk" userId="7f413f452a2dee94" providerId="LiveId" clId="{4D67C2F6-1360-4691-8CC0-BD66446148A8}" dt="2020-11-02T18:35:07.679" v="12562" actId="122"/>
          <ac:spMkLst>
            <pc:docMk/>
            <pc:sldMk cId="2228119848" sldId="596"/>
            <ac:spMk id="2" creationId="{38E9C66D-3F43-48D8-BF1E-CD0377844446}"/>
          </ac:spMkLst>
        </pc:spChg>
        <pc:spChg chg="mod">
          <ac:chgData name="Alexander Pashuk" userId="7f413f452a2dee94" providerId="LiveId" clId="{4D67C2F6-1360-4691-8CC0-BD66446148A8}" dt="2020-11-02T18:40:03.505" v="13260" actId="368"/>
          <ac:spMkLst>
            <pc:docMk/>
            <pc:sldMk cId="2228119848" sldId="596"/>
            <ac:spMk id="3" creationId="{B9647DCF-5A5C-46D2-AF69-956ACDAF5D31}"/>
          </ac:spMkLst>
        </pc:spChg>
      </pc:sldChg>
      <pc:sldChg chg="modSp new mod">
        <pc:chgData name="Alexander Pashuk" userId="7f413f452a2dee94" providerId="LiveId" clId="{4D67C2F6-1360-4691-8CC0-BD66446148A8}" dt="2020-11-02T18:40:34.847" v="13347" actId="12"/>
        <pc:sldMkLst>
          <pc:docMk/>
          <pc:sldMk cId="3458187271" sldId="597"/>
        </pc:sldMkLst>
        <pc:spChg chg="mod">
          <ac:chgData name="Alexander Pashuk" userId="7f413f452a2dee94" providerId="LiveId" clId="{4D67C2F6-1360-4691-8CC0-BD66446148A8}" dt="2020-11-02T18:39:54.399" v="13254" actId="6549"/>
          <ac:spMkLst>
            <pc:docMk/>
            <pc:sldMk cId="3458187271" sldId="597"/>
            <ac:spMk id="2" creationId="{92FDE218-C7F7-4F4C-8BCD-76CC2873E6EE}"/>
          </ac:spMkLst>
        </pc:spChg>
        <pc:spChg chg="mod">
          <ac:chgData name="Alexander Pashuk" userId="7f413f452a2dee94" providerId="LiveId" clId="{4D67C2F6-1360-4691-8CC0-BD66446148A8}" dt="2020-11-02T18:40:34.847" v="13347" actId="12"/>
          <ac:spMkLst>
            <pc:docMk/>
            <pc:sldMk cId="3458187271" sldId="597"/>
            <ac:spMk id="3" creationId="{F7473C71-D1EB-4978-BECB-974427476E51}"/>
          </ac:spMkLst>
        </pc:spChg>
      </pc:sldChg>
      <pc:sldChg chg="modSp new mod">
        <pc:chgData name="Alexander Pashuk" userId="7f413f452a2dee94" providerId="LiveId" clId="{4D67C2F6-1360-4691-8CC0-BD66446148A8}" dt="2020-11-02T18:42:14.321" v="13648" actId="20577"/>
        <pc:sldMkLst>
          <pc:docMk/>
          <pc:sldMk cId="1045702354" sldId="598"/>
        </pc:sldMkLst>
        <pc:spChg chg="mod">
          <ac:chgData name="Alexander Pashuk" userId="7f413f452a2dee94" providerId="LiveId" clId="{4D67C2F6-1360-4691-8CC0-BD66446148A8}" dt="2020-11-02T18:40:45.485" v="13370" actId="122"/>
          <ac:spMkLst>
            <pc:docMk/>
            <pc:sldMk cId="1045702354" sldId="598"/>
            <ac:spMk id="2" creationId="{F3DE561D-B485-42FF-8167-80871DD54D10}"/>
          </ac:spMkLst>
        </pc:spChg>
        <pc:spChg chg="mod">
          <ac:chgData name="Alexander Pashuk" userId="7f413f452a2dee94" providerId="LiveId" clId="{4D67C2F6-1360-4691-8CC0-BD66446148A8}" dt="2020-11-02T18:42:14.321" v="13648" actId="20577"/>
          <ac:spMkLst>
            <pc:docMk/>
            <pc:sldMk cId="1045702354" sldId="598"/>
            <ac:spMk id="3" creationId="{C4CB9CEE-815E-43C3-A07D-889B7206C797}"/>
          </ac:spMkLst>
        </pc:spChg>
      </pc:sldChg>
      <pc:sldChg chg="modSp new mod">
        <pc:chgData name="Alexander Pashuk" userId="7f413f452a2dee94" providerId="LiveId" clId="{4D67C2F6-1360-4691-8CC0-BD66446148A8}" dt="2020-11-02T18:44:34.855" v="13926" actId="20577"/>
        <pc:sldMkLst>
          <pc:docMk/>
          <pc:sldMk cId="1045394378" sldId="599"/>
        </pc:sldMkLst>
        <pc:spChg chg="mod">
          <ac:chgData name="Alexander Pashuk" userId="7f413f452a2dee94" providerId="LiveId" clId="{4D67C2F6-1360-4691-8CC0-BD66446148A8}" dt="2020-11-02T18:42:59.057" v="13650" actId="122"/>
          <ac:spMkLst>
            <pc:docMk/>
            <pc:sldMk cId="1045394378" sldId="599"/>
            <ac:spMk id="2" creationId="{36C4F719-E2F6-4E80-BDF7-A44C5D7F31DB}"/>
          </ac:spMkLst>
        </pc:spChg>
        <pc:spChg chg="mod">
          <ac:chgData name="Alexander Pashuk" userId="7f413f452a2dee94" providerId="LiveId" clId="{4D67C2F6-1360-4691-8CC0-BD66446148A8}" dt="2020-11-02T18:44:34.855" v="13926" actId="20577"/>
          <ac:spMkLst>
            <pc:docMk/>
            <pc:sldMk cId="1045394378" sldId="599"/>
            <ac:spMk id="3" creationId="{6379BFBE-5378-43AE-ACC9-FD1A2E45AC58}"/>
          </ac:spMkLst>
        </pc:spChg>
      </pc:sldChg>
      <pc:sldChg chg="modSp new mod">
        <pc:chgData name="Alexander Pashuk" userId="7f413f452a2dee94" providerId="LiveId" clId="{4D67C2F6-1360-4691-8CC0-BD66446148A8}" dt="2020-11-02T18:48:23.904" v="14414" actId="20577"/>
        <pc:sldMkLst>
          <pc:docMk/>
          <pc:sldMk cId="3511843098" sldId="600"/>
        </pc:sldMkLst>
        <pc:spChg chg="mod">
          <ac:chgData name="Alexander Pashuk" userId="7f413f452a2dee94" providerId="LiveId" clId="{4D67C2F6-1360-4691-8CC0-BD66446148A8}" dt="2020-11-02T18:44:47.809" v="13950" actId="122"/>
          <ac:spMkLst>
            <pc:docMk/>
            <pc:sldMk cId="3511843098" sldId="600"/>
            <ac:spMk id="2" creationId="{D39020EB-4D0F-4D33-8642-A5012B588E5F}"/>
          </ac:spMkLst>
        </pc:spChg>
        <pc:spChg chg="mod">
          <ac:chgData name="Alexander Pashuk" userId="7f413f452a2dee94" providerId="LiveId" clId="{4D67C2F6-1360-4691-8CC0-BD66446148A8}" dt="2020-11-02T18:48:23.904" v="14414" actId="20577"/>
          <ac:spMkLst>
            <pc:docMk/>
            <pc:sldMk cId="3511843098" sldId="600"/>
            <ac:spMk id="3" creationId="{24838121-17C1-4350-BBC8-680D2F03DD73}"/>
          </ac:spMkLst>
        </pc:spChg>
      </pc:sldChg>
      <pc:sldChg chg="modSp add del mod">
        <pc:chgData name="Alexander Pashuk" userId="7f413f452a2dee94" providerId="LiveId" clId="{4D67C2F6-1360-4691-8CC0-BD66446148A8}" dt="2020-11-02T18:26:38.628" v="11634" actId="47"/>
        <pc:sldMkLst>
          <pc:docMk/>
          <pc:sldMk cId="8316791" sldId="601"/>
        </pc:sldMkLst>
        <pc:spChg chg="mod">
          <ac:chgData name="Alexander Pashuk" userId="7f413f452a2dee94" providerId="LiveId" clId="{4D67C2F6-1360-4691-8CC0-BD66446148A8}" dt="2020-11-02T18:26:24.905" v="11604" actId="20577"/>
          <ac:spMkLst>
            <pc:docMk/>
            <pc:sldMk cId="8316791" sldId="601"/>
            <ac:spMk id="2" creationId="{357AF91B-42AD-49AB-B21D-F339145F7554}"/>
          </ac:spMkLst>
        </pc:spChg>
      </pc:sldChg>
      <pc:sldChg chg="add">
        <pc:chgData name="Alexander Pashuk" userId="7f413f452a2dee94" providerId="LiveId" clId="{4D67C2F6-1360-4691-8CC0-BD66446148A8}" dt="2020-11-02T18:26:50.633" v="11635"/>
        <pc:sldMkLst>
          <pc:docMk/>
          <pc:sldMk cId="2779636454" sldId="601"/>
        </pc:sldMkLst>
      </pc:sldChg>
      <pc:sldChg chg="modSp add mod">
        <pc:chgData name="Alexander Pashuk" userId="7f413f452a2dee94" providerId="LiveId" clId="{4D67C2F6-1360-4691-8CC0-BD66446148A8}" dt="2020-11-02T18:30:36.533" v="11774" actId="14100"/>
        <pc:sldMkLst>
          <pc:docMk/>
          <pc:sldMk cId="2393246284" sldId="602"/>
        </pc:sldMkLst>
        <pc:spChg chg="mod">
          <ac:chgData name="Alexander Pashuk" userId="7f413f452a2dee94" providerId="LiveId" clId="{4D67C2F6-1360-4691-8CC0-BD66446148A8}" dt="2020-11-02T18:30:36.533" v="11774" actId="14100"/>
          <ac:spMkLst>
            <pc:docMk/>
            <pc:sldMk cId="2393246284" sldId="602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50:34.602" v="14803" actId="20577"/>
        <pc:sldMkLst>
          <pc:docMk/>
          <pc:sldMk cId="3518625566" sldId="603"/>
        </pc:sldMkLst>
        <pc:spChg chg="mod">
          <ac:chgData name="Alexander Pashuk" userId="7f413f452a2dee94" providerId="LiveId" clId="{4D67C2F6-1360-4691-8CC0-BD66446148A8}" dt="2020-11-02T18:48:46.644" v="14441" actId="122"/>
          <ac:spMkLst>
            <pc:docMk/>
            <pc:sldMk cId="3518625566" sldId="603"/>
            <ac:spMk id="2" creationId="{F0BADD60-9E16-43BA-AABC-0CA5C8D575B6}"/>
          </ac:spMkLst>
        </pc:spChg>
        <pc:spChg chg="mod">
          <ac:chgData name="Alexander Pashuk" userId="7f413f452a2dee94" providerId="LiveId" clId="{4D67C2F6-1360-4691-8CC0-BD66446148A8}" dt="2020-11-02T18:50:34.602" v="14803" actId="20577"/>
          <ac:spMkLst>
            <pc:docMk/>
            <pc:sldMk cId="3518625566" sldId="603"/>
            <ac:spMk id="3" creationId="{CCF05036-168C-4287-A5B6-B6FD8B6FC700}"/>
          </ac:spMkLst>
        </pc:spChg>
      </pc:sldChg>
      <pc:sldChg chg="modSp new mod">
        <pc:chgData name="Alexander Pashuk" userId="7f413f452a2dee94" providerId="LiveId" clId="{4D67C2F6-1360-4691-8CC0-BD66446148A8}" dt="2020-11-03T04:30:36.697" v="15257" actId="123"/>
        <pc:sldMkLst>
          <pc:docMk/>
          <pc:sldMk cId="2359295377" sldId="604"/>
        </pc:sldMkLst>
        <pc:spChg chg="mod">
          <ac:chgData name="Alexander Pashuk" userId="7f413f452a2dee94" providerId="LiveId" clId="{4D67C2F6-1360-4691-8CC0-BD66446148A8}" dt="2020-11-03T04:28:39.912" v="14826" actId="122"/>
          <ac:spMkLst>
            <pc:docMk/>
            <pc:sldMk cId="2359295377" sldId="604"/>
            <ac:spMk id="2" creationId="{E01B0922-9F21-486A-804A-38767569E8FF}"/>
          </ac:spMkLst>
        </pc:spChg>
        <pc:spChg chg="mod">
          <ac:chgData name="Alexander Pashuk" userId="7f413f452a2dee94" providerId="LiveId" clId="{4D67C2F6-1360-4691-8CC0-BD66446148A8}" dt="2020-11-03T04:30:36.697" v="15257" actId="123"/>
          <ac:spMkLst>
            <pc:docMk/>
            <pc:sldMk cId="2359295377" sldId="604"/>
            <ac:spMk id="3" creationId="{09F4E1CC-C81D-4F64-80BC-46C5AB9C9799}"/>
          </ac:spMkLst>
        </pc:spChg>
      </pc:sldChg>
      <pc:sldChg chg="modSp new mod">
        <pc:chgData name="Alexander Pashuk" userId="7f413f452a2dee94" providerId="LiveId" clId="{4D67C2F6-1360-4691-8CC0-BD66446148A8}" dt="2020-11-03T04:35:17.759" v="15430" actId="27636"/>
        <pc:sldMkLst>
          <pc:docMk/>
          <pc:sldMk cId="1538193266" sldId="605"/>
        </pc:sldMkLst>
        <pc:spChg chg="mod">
          <ac:chgData name="Alexander Pashuk" userId="7f413f452a2dee94" providerId="LiveId" clId="{4D67C2F6-1360-4691-8CC0-BD66446148A8}" dt="2020-11-03T04:31:05.924" v="15331" actId="20577"/>
          <ac:spMkLst>
            <pc:docMk/>
            <pc:sldMk cId="1538193266" sldId="605"/>
            <ac:spMk id="2" creationId="{FAF9269E-E4E0-4881-9731-FCF3015A9446}"/>
          </ac:spMkLst>
        </pc:spChg>
        <pc:spChg chg="mod">
          <ac:chgData name="Alexander Pashuk" userId="7f413f452a2dee94" providerId="LiveId" clId="{4D67C2F6-1360-4691-8CC0-BD66446148A8}" dt="2020-11-03T04:35:17.759" v="15430" actId="27636"/>
          <ac:spMkLst>
            <pc:docMk/>
            <pc:sldMk cId="1538193266" sldId="605"/>
            <ac:spMk id="3" creationId="{6003DF02-93DD-47D0-B5CC-0BBABB78053E}"/>
          </ac:spMkLst>
        </pc:spChg>
      </pc:sldChg>
      <pc:sldChg chg="addSp delSp modSp new mod">
        <pc:chgData name="Alexander Pashuk" userId="7f413f452a2dee94" providerId="LiveId" clId="{4D67C2F6-1360-4691-8CC0-BD66446148A8}" dt="2020-11-03T04:38:09.299" v="15695" actId="1076"/>
        <pc:sldMkLst>
          <pc:docMk/>
          <pc:sldMk cId="118854823" sldId="606"/>
        </pc:sldMkLst>
        <pc:spChg chg="mod">
          <ac:chgData name="Alexander Pashuk" userId="7f413f452a2dee94" providerId="LiveId" clId="{4D67C2F6-1360-4691-8CC0-BD66446148A8}" dt="2020-11-03T04:35:57.114" v="15467" actId="122"/>
          <ac:spMkLst>
            <pc:docMk/>
            <pc:sldMk cId="118854823" sldId="606"/>
            <ac:spMk id="2" creationId="{CA7CFD37-74F4-4294-ACCF-40F4B56978D5}"/>
          </ac:spMkLst>
        </pc:spChg>
        <pc:spChg chg="del">
          <ac:chgData name="Alexander Pashuk" userId="7f413f452a2dee94" providerId="LiveId" clId="{4D67C2F6-1360-4691-8CC0-BD66446148A8}" dt="2020-11-03T04:36:12.500" v="15468" actId="3680"/>
          <ac:spMkLst>
            <pc:docMk/>
            <pc:sldMk cId="118854823" sldId="606"/>
            <ac:spMk id="3" creationId="{7640AC05-F4A3-4543-9967-07934679C73A}"/>
          </ac:spMkLst>
        </pc:spChg>
        <pc:graphicFrameChg chg="add mod ord modGraphic">
          <ac:chgData name="Alexander Pashuk" userId="7f413f452a2dee94" providerId="LiveId" clId="{4D67C2F6-1360-4691-8CC0-BD66446148A8}" dt="2020-11-03T04:38:09.299" v="15695" actId="1076"/>
          <ac:graphicFrameMkLst>
            <pc:docMk/>
            <pc:sldMk cId="118854823" sldId="606"/>
            <ac:graphicFrameMk id="4" creationId="{D590922B-3E17-4F34-BE66-28EB560528BF}"/>
          </ac:graphicFrameMkLst>
        </pc:graphicFrameChg>
      </pc:sldChg>
      <pc:sldChg chg="addSp delSp modSp new mod modClrScheme chgLayout">
        <pc:chgData name="Alexander Pashuk" userId="7f413f452a2dee94" providerId="LiveId" clId="{4D67C2F6-1360-4691-8CC0-BD66446148A8}" dt="2020-11-03T04:40:32.245" v="15714" actId="1076"/>
        <pc:sldMkLst>
          <pc:docMk/>
          <pc:sldMk cId="82225022" sldId="607"/>
        </pc:sldMkLst>
        <pc:spChg chg="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2" creationId="{25A868EB-C308-4B73-96DE-1AA5EB50ED65}"/>
          </ac:spMkLst>
        </pc:spChg>
        <pc:spChg chg="del 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3" creationId="{2D8B14CD-4775-43A0-99D3-267281F27619}"/>
          </ac:spMkLst>
        </pc:spChg>
        <pc:spChg chg="del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4" creationId="{AE980735-96D5-402A-8A20-BC152D630559}"/>
          </ac:spMkLst>
        </pc:spChg>
        <pc:spChg chg="add del mod ord">
          <ac:chgData name="Alexander Pashuk" userId="7f413f452a2dee94" providerId="LiveId" clId="{4D67C2F6-1360-4691-8CC0-BD66446148A8}" dt="2020-11-03T04:40:20.553" v="15710"/>
          <ac:spMkLst>
            <pc:docMk/>
            <pc:sldMk cId="82225022" sldId="607"/>
            <ac:spMk id="5" creationId="{CE8229AD-4CE5-4201-830E-31E8F8A35BCD}"/>
          </ac:spMkLst>
        </pc:spChg>
        <pc:picChg chg="add mod">
          <ac:chgData name="Alexander Pashuk" userId="7f413f452a2dee94" providerId="LiveId" clId="{4D67C2F6-1360-4691-8CC0-BD66446148A8}" dt="2020-11-03T04:40:32.245" v="15714" actId="1076"/>
          <ac:picMkLst>
            <pc:docMk/>
            <pc:sldMk cId="82225022" sldId="607"/>
            <ac:picMk id="2050" creationId="{26801E2D-50D9-4B1B-9C1A-FB8E80FDCC87}"/>
          </ac:picMkLst>
        </pc:picChg>
      </pc:sldChg>
      <pc:sldChg chg="new del">
        <pc:chgData name="Alexander Pashuk" userId="7f413f452a2dee94" providerId="LiveId" clId="{4D67C2F6-1360-4691-8CC0-BD66446148A8}" dt="2020-11-03T04:39:14.032" v="15697" actId="47"/>
        <pc:sldMkLst>
          <pc:docMk/>
          <pc:sldMk cId="2630242041" sldId="607"/>
        </pc:sldMkLst>
      </pc:sldChg>
    </pc:docChg>
  </pc:docChgLst>
  <pc:docChgLst>
    <pc:chgData name="Alexander Pashuk" userId="7f413f452a2dee94" providerId="LiveId" clId="{2EBCEF07-940A-4961-A9C0-07C4D39FFE55}"/>
    <pc:docChg chg="modSld">
      <pc:chgData name="Alexander Pashuk" userId="7f413f452a2dee94" providerId="LiveId" clId="{2EBCEF07-940A-4961-A9C0-07C4D39FFE55}" dt="2020-11-23T12:38:01.065" v="0" actId="123"/>
      <pc:docMkLst>
        <pc:docMk/>
      </pc:docMkLst>
      <pc:sldChg chg="modSp mod">
        <pc:chgData name="Alexander Pashuk" userId="7f413f452a2dee94" providerId="LiveId" clId="{2EBCEF07-940A-4961-A9C0-07C4D39FFE55}" dt="2020-11-23T12:38:01.065" v="0" actId="123"/>
        <pc:sldMkLst>
          <pc:docMk/>
          <pc:sldMk cId="119390524" sldId="599"/>
        </pc:sldMkLst>
        <pc:spChg chg="mod">
          <ac:chgData name="Alexander Pashuk" userId="7f413f452a2dee94" providerId="LiveId" clId="{2EBCEF07-940A-4961-A9C0-07C4D39FFE55}" dt="2020-11-23T12:38:01.065" v="0" actId="123"/>
          <ac:spMkLst>
            <pc:docMk/>
            <pc:sldMk cId="119390524" sldId="599"/>
            <ac:spMk id="3" creationId="{4629A07A-A1B5-48AD-AEE5-17262C75E79A}"/>
          </ac:spMkLst>
        </pc:sp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6E6F3F0A-A0DD-4E6A-89AD-B5F68F9712D1}"/>
    <pc:docChg chg="undo custSel addSld delSld modSld sldOrd">
      <pc:chgData name="Alexander Pashuk" userId="7f413f452a2dee94" providerId="LiveId" clId="{6E6F3F0A-A0DD-4E6A-89AD-B5F68F9712D1}" dt="2020-10-19T16:14:27.257" v="10145" actId="20577"/>
      <pc:docMkLst>
        <pc:docMk/>
      </pc:docMkLst>
      <pc:sldChg chg="modSp mod">
        <pc:chgData name="Alexander Pashuk" userId="7f413f452a2dee94" providerId="LiveId" clId="{6E6F3F0A-A0DD-4E6A-89AD-B5F68F9712D1}" dt="2020-10-19T12:42:52.252" v="5184" actId="20577"/>
        <pc:sldMkLst>
          <pc:docMk/>
          <pc:sldMk cId="3545672355" sldId="260"/>
        </pc:sldMkLst>
        <pc:spChg chg="mod">
          <ac:chgData name="Alexander Pashuk" userId="7f413f452a2dee94" providerId="LiveId" clId="{6E6F3F0A-A0DD-4E6A-89AD-B5F68F9712D1}" dt="2020-10-19T12:42:52.252" v="518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add del mod">
        <pc:chgData name="Alexander Pashuk" userId="7f413f452a2dee94" providerId="LiveId" clId="{6E6F3F0A-A0DD-4E6A-89AD-B5F68F9712D1}" dt="2020-10-19T12:44:45.571" v="5393" actId="20577"/>
        <pc:sldMkLst>
          <pc:docMk/>
          <pc:sldMk cId="3558505662" sldId="367"/>
        </pc:sldMkLst>
        <pc:spChg chg="mod">
          <ac:chgData name="Alexander Pashuk" userId="7f413f452a2dee94" providerId="LiveId" clId="{6E6F3F0A-A0DD-4E6A-89AD-B5F68F9712D1}" dt="2020-10-19T12:44:45.571" v="5393" actId="20577"/>
          <ac:spMkLst>
            <pc:docMk/>
            <pc:sldMk cId="3558505662" sldId="367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02.372" v="27" actId="47"/>
        <pc:sldMkLst>
          <pc:docMk/>
          <pc:sldMk cId="351313976" sldId="368"/>
        </pc:sldMkLst>
      </pc:sldChg>
      <pc:sldChg chg="add del">
        <pc:chgData name="Alexander Pashuk" userId="7f413f452a2dee94" providerId="LiveId" clId="{6E6F3F0A-A0DD-4E6A-89AD-B5F68F9712D1}" dt="2020-10-19T09:30:11.669" v="36" actId="47"/>
        <pc:sldMkLst>
          <pc:docMk/>
          <pc:sldMk cId="2905050028" sldId="369"/>
        </pc:sldMkLst>
      </pc:sldChg>
      <pc:sldChg chg="addSp delSp modSp add del mod ord">
        <pc:chgData name="Alexander Pashuk" userId="7f413f452a2dee94" providerId="LiveId" clId="{6E6F3F0A-A0DD-4E6A-89AD-B5F68F9712D1}" dt="2020-10-19T09:52:35.864" v="431" actId="20577"/>
        <pc:sldMkLst>
          <pc:docMk/>
          <pc:sldMk cId="2627378658" sldId="370"/>
        </pc:sldMkLst>
        <pc:spChg chg="mod">
          <ac:chgData name="Alexander Pashuk" userId="7f413f452a2dee94" providerId="LiveId" clId="{6E6F3F0A-A0DD-4E6A-89AD-B5F68F9712D1}" dt="2020-10-19T09:52:35.864" v="431" actId="20577"/>
          <ac:spMkLst>
            <pc:docMk/>
            <pc:sldMk cId="2627378658" sldId="370"/>
            <ac:spMk id="2" creationId="{4B947C56-88D1-479A-9E72-EB82A4D4A572}"/>
          </ac:spMkLst>
        </pc:spChg>
        <pc:spChg chg="add del mod">
          <ac:chgData name="Alexander Pashuk" userId="7f413f452a2dee94" providerId="LiveId" clId="{6E6F3F0A-A0DD-4E6A-89AD-B5F68F9712D1}" dt="2020-10-19T09:51:06.027" v="385"/>
          <ac:spMkLst>
            <pc:docMk/>
            <pc:sldMk cId="2627378658" sldId="370"/>
            <ac:spMk id="3" creationId="{269E5BC8-E8EF-4067-B1A0-255737FF7243}"/>
          </ac:spMkLst>
        </pc:spChg>
        <pc:picChg chg="del">
          <ac:chgData name="Alexander Pashuk" userId="7f413f452a2dee94" providerId="LiveId" clId="{6E6F3F0A-A0DD-4E6A-89AD-B5F68F9712D1}" dt="2020-10-19T09:51:04.392" v="383" actId="478"/>
          <ac:picMkLst>
            <pc:docMk/>
            <pc:sldMk cId="2627378658" sldId="370"/>
            <ac:picMk id="1026" creationId="{0203B925-4EC0-442C-9E7D-988AF445CABC}"/>
          </ac:picMkLst>
        </pc:picChg>
        <pc:picChg chg="add mod">
          <ac:chgData name="Alexander Pashuk" userId="7f413f452a2dee94" providerId="LiveId" clId="{6E6F3F0A-A0DD-4E6A-89AD-B5F68F9712D1}" dt="2020-10-19T09:51:06.027" v="385"/>
          <ac:picMkLst>
            <pc:docMk/>
            <pc:sldMk cId="2627378658" sldId="370"/>
            <ac:picMk id="2050" creationId="{3EBAC150-B8B7-436B-AE3B-77289FD0BB2D}"/>
          </ac:picMkLst>
        </pc:picChg>
      </pc:sldChg>
      <pc:sldChg chg="add del ord">
        <pc:chgData name="Alexander Pashuk" userId="7f413f452a2dee94" providerId="LiveId" clId="{6E6F3F0A-A0DD-4E6A-89AD-B5F68F9712D1}" dt="2020-10-19T09:52:26.516" v="411"/>
        <pc:sldMkLst>
          <pc:docMk/>
          <pc:sldMk cId="1439504076" sldId="371"/>
        </pc:sldMkLst>
      </pc:sldChg>
      <pc:sldChg chg="modSp add del mod">
        <pc:chgData name="Alexander Pashuk" userId="7f413f452a2dee94" providerId="LiveId" clId="{6E6F3F0A-A0DD-4E6A-89AD-B5F68F9712D1}" dt="2020-10-19T09:44:51.490" v="224" actId="20577"/>
        <pc:sldMkLst>
          <pc:docMk/>
          <pc:sldMk cId="2400791677" sldId="372"/>
        </pc:sldMkLst>
        <pc:spChg chg="mod">
          <ac:chgData name="Alexander Pashuk" userId="7f413f452a2dee94" providerId="LiveId" clId="{6E6F3F0A-A0DD-4E6A-89AD-B5F68F9712D1}" dt="2020-10-19T09:44:51.490" v="224" actId="20577"/>
          <ac:spMkLst>
            <pc:docMk/>
            <pc:sldMk cId="2400791677" sldId="372"/>
            <ac:spMk id="3" creationId="{192F2D20-606D-48A4-B93C-9D986D0906D5}"/>
          </ac:spMkLst>
        </pc:spChg>
      </pc:sldChg>
      <pc:sldChg chg="del">
        <pc:chgData name="Alexander Pashuk" userId="7f413f452a2dee94" providerId="LiveId" clId="{6E6F3F0A-A0DD-4E6A-89AD-B5F68F9712D1}" dt="2020-10-19T09:30:20.243" v="37" actId="47"/>
        <pc:sldMkLst>
          <pc:docMk/>
          <pc:sldMk cId="2571947324" sldId="373"/>
        </pc:sldMkLst>
      </pc:sldChg>
      <pc:sldChg chg="del">
        <pc:chgData name="Alexander Pashuk" userId="7f413f452a2dee94" providerId="LiveId" clId="{6E6F3F0A-A0DD-4E6A-89AD-B5F68F9712D1}" dt="2020-10-19T09:30:20.749" v="38" actId="47"/>
        <pc:sldMkLst>
          <pc:docMk/>
          <pc:sldMk cId="3367438337" sldId="374"/>
        </pc:sldMkLst>
      </pc:sldChg>
      <pc:sldChg chg="del">
        <pc:chgData name="Alexander Pashuk" userId="7f413f452a2dee94" providerId="LiveId" clId="{6E6F3F0A-A0DD-4E6A-89AD-B5F68F9712D1}" dt="2020-10-19T09:30:24.883" v="49" actId="47"/>
        <pc:sldMkLst>
          <pc:docMk/>
          <pc:sldMk cId="1978789869" sldId="375"/>
        </pc:sldMkLst>
      </pc:sldChg>
      <pc:sldChg chg="del">
        <pc:chgData name="Alexander Pashuk" userId="7f413f452a2dee94" providerId="LiveId" clId="{6E6F3F0A-A0DD-4E6A-89AD-B5F68F9712D1}" dt="2020-10-19T09:30:24.344" v="47" actId="47"/>
        <pc:sldMkLst>
          <pc:docMk/>
          <pc:sldMk cId="4226588353" sldId="376"/>
        </pc:sldMkLst>
      </pc:sldChg>
      <pc:sldChg chg="del">
        <pc:chgData name="Alexander Pashuk" userId="7f413f452a2dee94" providerId="LiveId" clId="{6E6F3F0A-A0DD-4E6A-89AD-B5F68F9712D1}" dt="2020-10-19T09:30:21.194" v="39" actId="47"/>
        <pc:sldMkLst>
          <pc:docMk/>
          <pc:sldMk cId="305086185" sldId="377"/>
        </pc:sldMkLst>
      </pc:sldChg>
      <pc:sldChg chg="del">
        <pc:chgData name="Alexander Pashuk" userId="7f413f452a2dee94" providerId="LiveId" clId="{6E6F3F0A-A0DD-4E6A-89AD-B5F68F9712D1}" dt="2020-10-19T09:30:21.624" v="40" actId="47"/>
        <pc:sldMkLst>
          <pc:docMk/>
          <pc:sldMk cId="1968809870" sldId="378"/>
        </pc:sldMkLst>
      </pc:sldChg>
      <pc:sldChg chg="del">
        <pc:chgData name="Alexander Pashuk" userId="7f413f452a2dee94" providerId="LiveId" clId="{6E6F3F0A-A0DD-4E6A-89AD-B5F68F9712D1}" dt="2020-10-19T09:30:22.459" v="42" actId="47"/>
        <pc:sldMkLst>
          <pc:docMk/>
          <pc:sldMk cId="3443172874" sldId="379"/>
        </pc:sldMkLst>
      </pc:sldChg>
      <pc:sldChg chg="del">
        <pc:chgData name="Alexander Pashuk" userId="7f413f452a2dee94" providerId="LiveId" clId="{6E6F3F0A-A0DD-4E6A-89AD-B5F68F9712D1}" dt="2020-10-19T09:30:23.872" v="45" actId="47"/>
        <pc:sldMkLst>
          <pc:docMk/>
          <pc:sldMk cId="1134832423" sldId="380"/>
        </pc:sldMkLst>
      </pc:sldChg>
      <pc:sldChg chg="del">
        <pc:chgData name="Alexander Pashuk" userId="7f413f452a2dee94" providerId="LiveId" clId="{6E6F3F0A-A0DD-4E6A-89AD-B5F68F9712D1}" dt="2020-10-19T09:30:24.098" v="46" actId="47"/>
        <pc:sldMkLst>
          <pc:docMk/>
          <pc:sldMk cId="80695786" sldId="381"/>
        </pc:sldMkLst>
      </pc:sldChg>
      <pc:sldChg chg="del">
        <pc:chgData name="Alexander Pashuk" userId="7f413f452a2dee94" providerId="LiveId" clId="{6E6F3F0A-A0DD-4E6A-89AD-B5F68F9712D1}" dt="2020-10-19T09:30:25.371" v="51" actId="47"/>
        <pc:sldMkLst>
          <pc:docMk/>
          <pc:sldMk cId="3471532777" sldId="383"/>
        </pc:sldMkLst>
      </pc:sldChg>
      <pc:sldChg chg="del">
        <pc:chgData name="Alexander Pashuk" userId="7f413f452a2dee94" providerId="LiveId" clId="{6E6F3F0A-A0DD-4E6A-89AD-B5F68F9712D1}" dt="2020-10-19T09:30:25.627" v="52" actId="47"/>
        <pc:sldMkLst>
          <pc:docMk/>
          <pc:sldMk cId="2150553829" sldId="384"/>
        </pc:sldMkLst>
      </pc:sldChg>
      <pc:sldChg chg="del">
        <pc:chgData name="Alexander Pashuk" userId="7f413f452a2dee94" providerId="LiveId" clId="{6E6F3F0A-A0DD-4E6A-89AD-B5F68F9712D1}" dt="2020-10-19T09:30:27.877" v="58" actId="47"/>
        <pc:sldMkLst>
          <pc:docMk/>
          <pc:sldMk cId="4291949190" sldId="385"/>
        </pc:sldMkLst>
      </pc:sldChg>
      <pc:sldChg chg="del">
        <pc:chgData name="Alexander Pashuk" userId="7f413f452a2dee94" providerId="LiveId" clId="{6E6F3F0A-A0DD-4E6A-89AD-B5F68F9712D1}" dt="2020-10-19T09:30:29.512" v="63" actId="47"/>
        <pc:sldMkLst>
          <pc:docMk/>
          <pc:sldMk cId="2688292453" sldId="410"/>
        </pc:sldMkLst>
      </pc:sldChg>
      <pc:sldChg chg="del">
        <pc:chgData name="Alexander Pashuk" userId="7f413f452a2dee94" providerId="LiveId" clId="{6E6F3F0A-A0DD-4E6A-89AD-B5F68F9712D1}" dt="2020-10-19T09:30:30.633" v="66" actId="47"/>
        <pc:sldMkLst>
          <pc:docMk/>
          <pc:sldMk cId="2400854737" sldId="411"/>
        </pc:sldMkLst>
      </pc:sldChg>
      <pc:sldChg chg="del">
        <pc:chgData name="Alexander Pashuk" userId="7f413f452a2dee94" providerId="LiveId" clId="{6E6F3F0A-A0DD-4E6A-89AD-B5F68F9712D1}" dt="2020-10-19T09:30:26.136" v="53" actId="47"/>
        <pc:sldMkLst>
          <pc:docMk/>
          <pc:sldMk cId="2071822648" sldId="412"/>
        </pc:sldMkLst>
      </pc:sldChg>
      <pc:sldChg chg="del">
        <pc:chgData name="Alexander Pashuk" userId="7f413f452a2dee94" providerId="LiveId" clId="{6E6F3F0A-A0DD-4E6A-89AD-B5F68F9712D1}" dt="2020-10-19T09:30:26.406" v="54" actId="47"/>
        <pc:sldMkLst>
          <pc:docMk/>
          <pc:sldMk cId="3893788590" sldId="413"/>
        </pc:sldMkLst>
      </pc:sldChg>
      <pc:sldChg chg="del">
        <pc:chgData name="Alexander Pashuk" userId="7f413f452a2dee94" providerId="LiveId" clId="{6E6F3F0A-A0DD-4E6A-89AD-B5F68F9712D1}" dt="2020-10-19T09:30:26.661" v="55" actId="47"/>
        <pc:sldMkLst>
          <pc:docMk/>
          <pc:sldMk cId="2371006163" sldId="414"/>
        </pc:sldMkLst>
      </pc:sldChg>
      <pc:sldChg chg="del">
        <pc:chgData name="Alexander Pashuk" userId="7f413f452a2dee94" providerId="LiveId" clId="{6E6F3F0A-A0DD-4E6A-89AD-B5F68F9712D1}" dt="2020-10-19T09:30:27.107" v="56" actId="47"/>
        <pc:sldMkLst>
          <pc:docMk/>
          <pc:sldMk cId="588852149" sldId="415"/>
        </pc:sldMkLst>
      </pc:sldChg>
      <pc:sldChg chg="del">
        <pc:chgData name="Alexander Pashuk" userId="7f413f452a2dee94" providerId="LiveId" clId="{6E6F3F0A-A0DD-4E6A-89AD-B5F68F9712D1}" dt="2020-10-19T09:30:27.523" v="57" actId="47"/>
        <pc:sldMkLst>
          <pc:docMk/>
          <pc:sldMk cId="3383411987" sldId="416"/>
        </pc:sldMkLst>
      </pc:sldChg>
      <pc:sldChg chg="del">
        <pc:chgData name="Alexander Pashuk" userId="7f413f452a2dee94" providerId="LiveId" clId="{6E6F3F0A-A0DD-4E6A-89AD-B5F68F9712D1}" dt="2020-10-19T09:30:25.123" v="50" actId="47"/>
        <pc:sldMkLst>
          <pc:docMk/>
          <pc:sldMk cId="241470001" sldId="417"/>
        </pc:sldMkLst>
      </pc:sldChg>
      <pc:sldChg chg="del">
        <pc:chgData name="Alexander Pashuk" userId="7f413f452a2dee94" providerId="LiveId" clId="{6E6F3F0A-A0DD-4E6A-89AD-B5F68F9712D1}" dt="2020-10-19T09:30:23.397" v="44" actId="47"/>
        <pc:sldMkLst>
          <pc:docMk/>
          <pc:sldMk cId="4209408621" sldId="418"/>
        </pc:sldMkLst>
      </pc:sldChg>
      <pc:sldChg chg="del">
        <pc:chgData name="Alexander Pashuk" userId="7f413f452a2dee94" providerId="LiveId" clId="{6E6F3F0A-A0DD-4E6A-89AD-B5F68F9712D1}" dt="2020-10-19T09:30:30.320" v="65" actId="47"/>
        <pc:sldMkLst>
          <pc:docMk/>
          <pc:sldMk cId="443426584" sldId="419"/>
        </pc:sldMkLst>
      </pc:sldChg>
      <pc:sldChg chg="del">
        <pc:chgData name="Alexander Pashuk" userId="7f413f452a2dee94" providerId="LiveId" clId="{6E6F3F0A-A0DD-4E6A-89AD-B5F68F9712D1}" dt="2020-10-19T09:30:31.108" v="67" actId="47"/>
        <pc:sldMkLst>
          <pc:docMk/>
          <pc:sldMk cId="552057303" sldId="420"/>
        </pc:sldMkLst>
      </pc:sldChg>
      <pc:sldChg chg="del">
        <pc:chgData name="Alexander Pashuk" userId="7f413f452a2dee94" providerId="LiveId" clId="{6E6F3F0A-A0DD-4E6A-89AD-B5F68F9712D1}" dt="2020-10-19T09:30:32.236" v="70" actId="47"/>
        <pc:sldMkLst>
          <pc:docMk/>
          <pc:sldMk cId="90272113" sldId="421"/>
        </pc:sldMkLst>
      </pc:sldChg>
      <pc:sldChg chg="del">
        <pc:chgData name="Alexander Pashuk" userId="7f413f452a2dee94" providerId="LiveId" clId="{6E6F3F0A-A0DD-4E6A-89AD-B5F68F9712D1}" dt="2020-10-19T09:30:31.477" v="68" actId="47"/>
        <pc:sldMkLst>
          <pc:docMk/>
          <pc:sldMk cId="3913572026" sldId="422"/>
        </pc:sldMkLst>
      </pc:sldChg>
      <pc:sldChg chg="del">
        <pc:chgData name="Alexander Pashuk" userId="7f413f452a2dee94" providerId="LiveId" clId="{6E6F3F0A-A0DD-4E6A-89AD-B5F68F9712D1}" dt="2020-10-19T09:30:32.633" v="71" actId="47"/>
        <pc:sldMkLst>
          <pc:docMk/>
          <pc:sldMk cId="2933975674" sldId="423"/>
        </pc:sldMkLst>
      </pc:sldChg>
      <pc:sldChg chg="del">
        <pc:chgData name="Alexander Pashuk" userId="7f413f452a2dee94" providerId="LiveId" clId="{6E6F3F0A-A0DD-4E6A-89AD-B5F68F9712D1}" dt="2020-10-19T09:30:33.079" v="72" actId="47"/>
        <pc:sldMkLst>
          <pc:docMk/>
          <pc:sldMk cId="4184205198" sldId="424"/>
        </pc:sldMkLst>
      </pc:sldChg>
      <pc:sldChg chg="del">
        <pc:chgData name="Alexander Pashuk" userId="7f413f452a2dee94" providerId="LiveId" clId="{6E6F3F0A-A0DD-4E6A-89AD-B5F68F9712D1}" dt="2020-10-19T09:30:33.567" v="73" actId="47"/>
        <pc:sldMkLst>
          <pc:docMk/>
          <pc:sldMk cId="1757743466" sldId="425"/>
        </pc:sldMkLst>
      </pc:sldChg>
      <pc:sldChg chg="del">
        <pc:chgData name="Alexander Pashuk" userId="7f413f452a2dee94" providerId="LiveId" clId="{6E6F3F0A-A0DD-4E6A-89AD-B5F68F9712D1}" dt="2020-10-19T09:30:34.008" v="74" actId="47"/>
        <pc:sldMkLst>
          <pc:docMk/>
          <pc:sldMk cId="1368406360" sldId="426"/>
        </pc:sldMkLst>
      </pc:sldChg>
      <pc:sldChg chg="addSp delSp modSp add del mod modClrScheme chgLayout">
        <pc:chgData name="Alexander Pashuk" userId="7f413f452a2dee94" providerId="LiveId" clId="{6E6F3F0A-A0DD-4E6A-89AD-B5F68F9712D1}" dt="2020-10-19T12:57:18.724" v="5997" actId="1076"/>
        <pc:sldMkLst>
          <pc:docMk/>
          <pc:sldMk cId="1447048179" sldId="427"/>
        </pc:sldMkLst>
        <pc:spChg chg="mod ord">
          <ac:chgData name="Alexander Pashuk" userId="7f413f452a2dee94" providerId="LiveId" clId="{6E6F3F0A-A0DD-4E6A-89AD-B5F68F9712D1}" dt="2020-10-19T12:46:55.205" v="539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6E6F3F0A-A0DD-4E6A-89AD-B5F68F9712D1}" dt="2020-10-19T12:49:39.995" v="5515" actId="20577"/>
          <ac:spMkLst>
            <pc:docMk/>
            <pc:sldMk cId="1447048179" sldId="427"/>
            <ac:spMk id="4" creationId="{2E6AEDD6-9D3F-4CCC-B181-A8A88F2CD1A3}"/>
          </ac:spMkLst>
        </pc:spChg>
        <pc:picChg chg="add mod">
          <ac:chgData name="Alexander Pashuk" userId="7f413f452a2dee94" providerId="LiveId" clId="{6E6F3F0A-A0DD-4E6A-89AD-B5F68F9712D1}" dt="2020-10-19T12:57:18.724" v="5997" actId="1076"/>
          <ac:picMkLst>
            <pc:docMk/>
            <pc:sldMk cId="1447048179" sldId="427"/>
            <ac:picMk id="3" creationId="{6F4BC427-FE1F-44E8-887A-828F806C25CB}"/>
          </ac:picMkLst>
        </pc:picChg>
        <pc:picChg chg="del mod ord">
          <ac:chgData name="Alexander Pashuk" userId="7f413f452a2dee94" providerId="LiveId" clId="{6E6F3F0A-A0DD-4E6A-89AD-B5F68F9712D1}" dt="2020-10-19T12:46:56.869" v="5395" actId="478"/>
          <ac:picMkLst>
            <pc:docMk/>
            <pc:sldMk cId="1447048179" sldId="427"/>
            <ac:picMk id="6" creationId="{40020EC9-6A88-4305-AD65-72677D4ED713}"/>
          </ac:picMkLst>
        </pc:picChg>
      </pc:sldChg>
      <pc:sldChg chg="add del">
        <pc:chgData name="Alexander Pashuk" userId="7f413f452a2dee94" providerId="LiveId" clId="{6E6F3F0A-A0DD-4E6A-89AD-B5F68F9712D1}" dt="2020-10-19T09:30:43.628" v="85" actId="47"/>
        <pc:sldMkLst>
          <pc:docMk/>
          <pc:sldMk cId="2798978432" sldId="428"/>
        </pc:sldMkLst>
      </pc:sldChg>
      <pc:sldChg chg="del">
        <pc:chgData name="Alexander Pashuk" userId="7f413f452a2dee94" providerId="LiveId" clId="{6E6F3F0A-A0DD-4E6A-89AD-B5F68F9712D1}" dt="2020-10-19T09:30:28.113" v="59" actId="47"/>
        <pc:sldMkLst>
          <pc:docMk/>
          <pc:sldMk cId="3757733576" sldId="429"/>
        </pc:sldMkLst>
      </pc:sldChg>
      <pc:sldChg chg="del">
        <pc:chgData name="Alexander Pashuk" userId="7f413f452a2dee94" providerId="LiveId" clId="{6E6F3F0A-A0DD-4E6A-89AD-B5F68F9712D1}" dt="2020-10-19T09:30:28.340" v="60" actId="47"/>
        <pc:sldMkLst>
          <pc:docMk/>
          <pc:sldMk cId="2077319425" sldId="430"/>
        </pc:sldMkLst>
      </pc:sldChg>
      <pc:sldChg chg="del">
        <pc:chgData name="Alexander Pashuk" userId="7f413f452a2dee94" providerId="LiveId" clId="{6E6F3F0A-A0DD-4E6A-89AD-B5F68F9712D1}" dt="2020-10-19T09:30:28.704" v="61" actId="47"/>
        <pc:sldMkLst>
          <pc:docMk/>
          <pc:sldMk cId="3514882953" sldId="431"/>
        </pc:sldMkLst>
      </pc:sldChg>
      <pc:sldChg chg="del">
        <pc:chgData name="Alexander Pashuk" userId="7f413f452a2dee94" providerId="LiveId" clId="{6E6F3F0A-A0DD-4E6A-89AD-B5F68F9712D1}" dt="2020-10-19T09:30:29.120" v="62" actId="47"/>
        <pc:sldMkLst>
          <pc:docMk/>
          <pc:sldMk cId="1382696937" sldId="432"/>
        </pc:sldMkLst>
      </pc:sldChg>
      <pc:sldChg chg="modSp add del mod">
        <pc:chgData name="Alexander Pashuk" userId="7f413f452a2dee94" providerId="LiveId" clId="{6E6F3F0A-A0DD-4E6A-89AD-B5F68F9712D1}" dt="2020-10-19T12:57:06.235" v="5994" actId="20577"/>
        <pc:sldMkLst>
          <pc:docMk/>
          <pc:sldMk cId="92740623" sldId="433"/>
        </pc:sldMkLst>
        <pc:spChg chg="mod">
          <ac:chgData name="Alexander Pashuk" userId="7f413f452a2dee94" providerId="LiveId" clId="{6E6F3F0A-A0DD-4E6A-89AD-B5F68F9712D1}" dt="2020-10-19T12:57:06.235" v="5994" actId="20577"/>
          <ac:spMkLst>
            <pc:docMk/>
            <pc:sldMk cId="92740623" sldId="433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29.872" v="64" actId="47"/>
        <pc:sldMkLst>
          <pc:docMk/>
          <pc:sldMk cId="4193906787" sldId="434"/>
        </pc:sldMkLst>
      </pc:sldChg>
      <pc:sldChg chg="del">
        <pc:chgData name="Alexander Pashuk" userId="7f413f452a2dee94" providerId="LiveId" clId="{6E6F3F0A-A0DD-4E6A-89AD-B5F68F9712D1}" dt="2020-10-19T09:30:21.873" v="41" actId="47"/>
        <pc:sldMkLst>
          <pc:docMk/>
          <pc:sldMk cId="1396071855" sldId="435"/>
        </pc:sldMkLst>
      </pc:sldChg>
      <pc:sldChg chg="addSp delSp modSp add del mod">
        <pc:chgData name="Alexander Pashuk" userId="7f413f452a2dee94" providerId="LiveId" clId="{6E6F3F0A-A0DD-4E6A-89AD-B5F68F9712D1}" dt="2020-10-19T09:52:03.868" v="409" actId="1076"/>
        <pc:sldMkLst>
          <pc:docMk/>
          <pc:sldMk cId="2170472667" sldId="436"/>
        </pc:sldMkLst>
        <pc:spChg chg="add del mod">
          <ac:chgData name="Alexander Pashuk" userId="7f413f452a2dee94" providerId="LiveId" clId="{6E6F3F0A-A0DD-4E6A-89AD-B5F68F9712D1}" dt="2020-10-19T09:51:56.795" v="404"/>
          <ac:spMkLst>
            <pc:docMk/>
            <pc:sldMk cId="2170472667" sldId="436"/>
            <ac:spMk id="3" creationId="{30AD6FE6-902F-4F31-B5EA-3BDDA313BB1A}"/>
          </ac:spMkLst>
        </pc:spChg>
        <pc:picChg chg="add mod">
          <ac:chgData name="Alexander Pashuk" userId="7f413f452a2dee94" providerId="LiveId" clId="{6E6F3F0A-A0DD-4E6A-89AD-B5F68F9712D1}" dt="2020-10-19T09:52:03.868" v="409" actId="1076"/>
          <ac:picMkLst>
            <pc:docMk/>
            <pc:sldMk cId="2170472667" sldId="436"/>
            <ac:picMk id="5" creationId="{E30633AB-41A9-4C4F-B849-D919664F080E}"/>
          </ac:picMkLst>
        </pc:picChg>
        <pc:picChg chg="del">
          <ac:chgData name="Alexander Pashuk" userId="7f413f452a2dee94" providerId="LiveId" clId="{6E6F3F0A-A0DD-4E6A-89AD-B5F68F9712D1}" dt="2020-10-19T09:51:55.311" v="402" actId="478"/>
          <ac:picMkLst>
            <pc:docMk/>
            <pc:sldMk cId="2170472667" sldId="436"/>
            <ac:picMk id="3076" creationId="{C2848848-8744-493A-8387-6FB11CFB26F7}"/>
          </ac:picMkLst>
        </pc:picChg>
      </pc:sldChg>
      <pc:sldChg chg="del">
        <pc:chgData name="Alexander Pashuk" userId="7f413f452a2dee94" providerId="LiveId" clId="{6E6F3F0A-A0DD-4E6A-89AD-B5F68F9712D1}" dt="2020-10-19T09:30:24.593" v="48" actId="47"/>
        <pc:sldMkLst>
          <pc:docMk/>
          <pc:sldMk cId="661114883" sldId="437"/>
        </pc:sldMkLst>
      </pc:sldChg>
      <pc:sldChg chg="modSp new mod">
        <pc:chgData name="Alexander Pashuk" userId="7f413f452a2dee94" providerId="LiveId" clId="{6E6F3F0A-A0DD-4E6A-89AD-B5F68F9712D1}" dt="2020-10-19T09:55:48.906" v="467" actId="27636"/>
        <pc:sldMkLst>
          <pc:docMk/>
          <pc:sldMk cId="1666059257" sldId="437"/>
        </pc:sldMkLst>
        <pc:spChg chg="mod">
          <ac:chgData name="Alexander Pashuk" userId="7f413f452a2dee94" providerId="LiveId" clId="{6E6F3F0A-A0DD-4E6A-89AD-B5F68F9712D1}" dt="2020-10-19T09:52:44.651" v="457" actId="20577"/>
          <ac:spMkLst>
            <pc:docMk/>
            <pc:sldMk cId="1666059257" sldId="437"/>
            <ac:spMk id="2" creationId="{50ACBD3E-3AEA-4EC1-8502-FFB9799195BE}"/>
          </ac:spMkLst>
        </pc:spChg>
        <pc:spChg chg="mod">
          <ac:chgData name="Alexander Pashuk" userId="7f413f452a2dee94" providerId="LiveId" clId="{6E6F3F0A-A0DD-4E6A-89AD-B5F68F9712D1}" dt="2020-10-19T09:55:48.906" v="467" actId="27636"/>
          <ac:spMkLst>
            <pc:docMk/>
            <pc:sldMk cId="1666059257" sldId="437"/>
            <ac:spMk id="3" creationId="{5C7EA3E1-BEB8-4292-9030-317C00A39079}"/>
          </ac:spMkLst>
        </pc:spChg>
      </pc:sldChg>
      <pc:sldChg chg="modSp new mod">
        <pc:chgData name="Alexander Pashuk" userId="7f413f452a2dee94" providerId="LiveId" clId="{6E6F3F0A-A0DD-4E6A-89AD-B5F68F9712D1}" dt="2020-10-19T09:59:36.323" v="605" actId="27636"/>
        <pc:sldMkLst>
          <pc:docMk/>
          <pc:sldMk cId="1529847622" sldId="438"/>
        </pc:sldMkLst>
        <pc:spChg chg="mod">
          <ac:chgData name="Alexander Pashuk" userId="7f413f452a2dee94" providerId="LiveId" clId="{6E6F3F0A-A0DD-4E6A-89AD-B5F68F9712D1}" dt="2020-10-19T09:58:04.685" v="474" actId="122"/>
          <ac:spMkLst>
            <pc:docMk/>
            <pc:sldMk cId="1529847622" sldId="438"/>
            <ac:spMk id="2" creationId="{1869649A-7573-40E9-A727-28BDE0F84114}"/>
          </ac:spMkLst>
        </pc:spChg>
        <pc:spChg chg="mod">
          <ac:chgData name="Alexander Pashuk" userId="7f413f452a2dee94" providerId="LiveId" clId="{6E6F3F0A-A0DD-4E6A-89AD-B5F68F9712D1}" dt="2020-10-19T09:59:36.323" v="605" actId="27636"/>
          <ac:spMkLst>
            <pc:docMk/>
            <pc:sldMk cId="1529847622" sldId="438"/>
            <ac:spMk id="3" creationId="{BCF7F653-0461-4DA6-B799-BF6B0A36DD98}"/>
          </ac:spMkLst>
        </pc:spChg>
      </pc:sldChg>
      <pc:sldChg chg="del">
        <pc:chgData name="Alexander Pashuk" userId="7f413f452a2dee94" providerId="LiveId" clId="{6E6F3F0A-A0DD-4E6A-89AD-B5F68F9712D1}" dt="2020-10-19T09:30:23.148" v="43" actId="47"/>
        <pc:sldMkLst>
          <pc:docMk/>
          <pc:sldMk cId="2382938439" sldId="438"/>
        </pc:sldMkLst>
      </pc:sldChg>
      <pc:sldChg chg="addSp delSp modSp new mod ord">
        <pc:chgData name="Alexander Pashuk" userId="7f413f452a2dee94" providerId="LiveId" clId="{6E6F3F0A-A0DD-4E6A-89AD-B5F68F9712D1}" dt="2020-10-19T10:04:55.090" v="611"/>
        <pc:sldMkLst>
          <pc:docMk/>
          <pc:sldMk cId="2868033643" sldId="439"/>
        </pc:sldMkLst>
        <pc:spChg chg="del mod">
          <ac:chgData name="Alexander Pashuk" userId="7f413f452a2dee94" providerId="LiveId" clId="{6E6F3F0A-A0DD-4E6A-89AD-B5F68F9712D1}" dt="2020-10-19T10:04:36.673" v="607"/>
          <ac:spMkLst>
            <pc:docMk/>
            <pc:sldMk cId="2868033643" sldId="439"/>
            <ac:spMk id="3" creationId="{3F8B95A6-C85A-47E2-9AEE-142891FFBFAE}"/>
          </ac:spMkLst>
        </pc:spChg>
        <pc:picChg chg="add mod">
          <ac:chgData name="Alexander Pashuk" userId="7f413f452a2dee94" providerId="LiveId" clId="{6E6F3F0A-A0DD-4E6A-89AD-B5F68F9712D1}" dt="2020-10-19T10:04:44.059" v="609" actId="1076"/>
          <ac:picMkLst>
            <pc:docMk/>
            <pc:sldMk cId="2868033643" sldId="439"/>
            <ac:picMk id="3074" creationId="{25A180A5-8DA5-4B65-906E-AA3CCA88CBCF}"/>
          </ac:picMkLst>
        </pc:picChg>
      </pc:sldChg>
      <pc:sldChg chg="del">
        <pc:chgData name="Alexander Pashuk" userId="7f413f452a2dee94" providerId="LiveId" clId="{6E6F3F0A-A0DD-4E6A-89AD-B5F68F9712D1}" dt="2020-10-19T09:30:01.884" v="26" actId="47"/>
        <pc:sldMkLst>
          <pc:docMk/>
          <pc:sldMk cId="4043191196" sldId="439"/>
        </pc:sldMkLst>
      </pc:sldChg>
      <pc:sldChg chg="del">
        <pc:chgData name="Alexander Pashuk" userId="7f413f452a2dee94" providerId="LiveId" clId="{6E6F3F0A-A0DD-4E6A-89AD-B5F68F9712D1}" dt="2020-10-19T09:30:31.753" v="69" actId="47"/>
        <pc:sldMkLst>
          <pc:docMk/>
          <pc:sldMk cId="27991853" sldId="440"/>
        </pc:sldMkLst>
      </pc:sldChg>
      <pc:sldChg chg="addSp delSp modSp new mod">
        <pc:chgData name="Alexander Pashuk" userId="7f413f452a2dee94" providerId="LiveId" clId="{6E6F3F0A-A0DD-4E6A-89AD-B5F68F9712D1}" dt="2020-10-19T10:08:02.064" v="692" actId="122"/>
        <pc:sldMkLst>
          <pc:docMk/>
          <pc:sldMk cId="3306726628" sldId="440"/>
        </pc:sldMkLst>
        <pc:spChg chg="mod">
          <ac:chgData name="Alexander Pashuk" userId="7f413f452a2dee94" providerId="LiveId" clId="{6E6F3F0A-A0DD-4E6A-89AD-B5F68F9712D1}" dt="2020-10-19T10:08:02.064" v="692" actId="122"/>
          <ac:spMkLst>
            <pc:docMk/>
            <pc:sldMk cId="3306726628" sldId="440"/>
            <ac:spMk id="2" creationId="{C78D070D-93EF-4DBE-BAED-C21CE9F6D8AF}"/>
          </ac:spMkLst>
        </pc:spChg>
        <pc:spChg chg="del mod">
          <ac:chgData name="Alexander Pashuk" userId="7f413f452a2dee94" providerId="LiveId" clId="{6E6F3F0A-A0DD-4E6A-89AD-B5F68F9712D1}" dt="2020-10-19T10:07:59.808" v="682"/>
          <ac:spMkLst>
            <pc:docMk/>
            <pc:sldMk cId="3306726628" sldId="440"/>
            <ac:spMk id="3" creationId="{91C2F2CB-C734-43CF-B045-8B58F2DC3229}"/>
          </ac:spMkLst>
        </pc:spChg>
        <pc:picChg chg="add mod">
          <ac:chgData name="Alexander Pashuk" userId="7f413f452a2dee94" providerId="LiveId" clId="{6E6F3F0A-A0DD-4E6A-89AD-B5F68F9712D1}" dt="2020-10-19T10:07:59.808" v="682"/>
          <ac:picMkLst>
            <pc:docMk/>
            <pc:sldMk cId="3306726628" sldId="440"/>
            <ac:picMk id="4" creationId="{4C308623-1420-45AE-9AF3-3B37AC21320D}"/>
          </ac:picMkLst>
        </pc:picChg>
      </pc:sldChg>
      <pc:sldChg chg="del">
        <pc:chgData name="Alexander Pashuk" userId="7f413f452a2dee94" providerId="LiveId" clId="{6E6F3F0A-A0DD-4E6A-89AD-B5F68F9712D1}" dt="2020-10-19T09:29:50.656" v="0" actId="47"/>
        <pc:sldMkLst>
          <pc:docMk/>
          <pc:sldMk cId="653284903" sldId="441"/>
        </pc:sldMkLst>
      </pc:sldChg>
      <pc:sldChg chg="modSp new mod">
        <pc:chgData name="Alexander Pashuk" userId="7f413f452a2dee94" providerId="LiveId" clId="{6E6F3F0A-A0DD-4E6A-89AD-B5F68F9712D1}" dt="2020-10-19T10:10:41.810" v="967" actId="20577"/>
        <pc:sldMkLst>
          <pc:docMk/>
          <pc:sldMk cId="2567284110" sldId="441"/>
        </pc:sldMkLst>
        <pc:spChg chg="mod">
          <ac:chgData name="Alexander Pashuk" userId="7f413f452a2dee94" providerId="LiveId" clId="{6E6F3F0A-A0DD-4E6A-89AD-B5F68F9712D1}" dt="2020-10-19T10:09:46.549" v="718" actId="122"/>
          <ac:spMkLst>
            <pc:docMk/>
            <pc:sldMk cId="2567284110" sldId="441"/>
            <ac:spMk id="2" creationId="{3DE55E69-3DB9-4E71-B819-C1469CFF9623}"/>
          </ac:spMkLst>
        </pc:spChg>
        <pc:spChg chg="mod">
          <ac:chgData name="Alexander Pashuk" userId="7f413f452a2dee94" providerId="LiveId" clId="{6E6F3F0A-A0DD-4E6A-89AD-B5F68F9712D1}" dt="2020-10-19T10:10:41.810" v="967" actId="20577"/>
          <ac:spMkLst>
            <pc:docMk/>
            <pc:sldMk cId="2567284110" sldId="441"/>
            <ac:spMk id="3" creationId="{A6B210B3-3493-4A20-8573-0EDC85204F96}"/>
          </ac:spMkLst>
        </pc:spChg>
      </pc:sldChg>
      <pc:sldChg chg="modSp new mod">
        <pc:chgData name="Alexander Pashuk" userId="7f413f452a2dee94" providerId="LiveId" clId="{6E6F3F0A-A0DD-4E6A-89AD-B5F68F9712D1}" dt="2020-10-19T10:14:03.660" v="1446" actId="123"/>
        <pc:sldMkLst>
          <pc:docMk/>
          <pc:sldMk cId="1914805077" sldId="442"/>
        </pc:sldMkLst>
        <pc:spChg chg="mod">
          <ac:chgData name="Alexander Pashuk" userId="7f413f452a2dee94" providerId="LiveId" clId="{6E6F3F0A-A0DD-4E6A-89AD-B5F68F9712D1}" dt="2020-10-19T10:11:37.475" v="1004" actId="20577"/>
          <ac:spMkLst>
            <pc:docMk/>
            <pc:sldMk cId="1914805077" sldId="442"/>
            <ac:spMk id="2" creationId="{E9AF3BA3-D2F1-45E5-A96B-E97D60F74C55}"/>
          </ac:spMkLst>
        </pc:spChg>
        <pc:spChg chg="mod">
          <ac:chgData name="Alexander Pashuk" userId="7f413f452a2dee94" providerId="LiveId" clId="{6E6F3F0A-A0DD-4E6A-89AD-B5F68F9712D1}" dt="2020-10-19T10:14:03.660" v="1446" actId="123"/>
          <ac:spMkLst>
            <pc:docMk/>
            <pc:sldMk cId="1914805077" sldId="442"/>
            <ac:spMk id="3" creationId="{0395E167-644D-41D2-ADF2-615FD7E75C02}"/>
          </ac:spMkLst>
        </pc:spChg>
      </pc:sldChg>
      <pc:sldChg chg="modSp new mod">
        <pc:chgData name="Alexander Pashuk" userId="7f413f452a2dee94" providerId="LiveId" clId="{6E6F3F0A-A0DD-4E6A-89AD-B5F68F9712D1}" dt="2020-10-19T10:16:42.485" v="1785" actId="123"/>
        <pc:sldMkLst>
          <pc:docMk/>
          <pc:sldMk cId="4106345902" sldId="443"/>
        </pc:sldMkLst>
        <pc:spChg chg="mod">
          <ac:chgData name="Alexander Pashuk" userId="7f413f452a2dee94" providerId="LiveId" clId="{6E6F3F0A-A0DD-4E6A-89AD-B5F68F9712D1}" dt="2020-10-19T10:14:14.617" v="1469" actId="122"/>
          <ac:spMkLst>
            <pc:docMk/>
            <pc:sldMk cId="4106345902" sldId="443"/>
            <ac:spMk id="2" creationId="{ABC422C5-B792-417A-A0D6-BF50C1473589}"/>
          </ac:spMkLst>
        </pc:spChg>
        <pc:spChg chg="mod">
          <ac:chgData name="Alexander Pashuk" userId="7f413f452a2dee94" providerId="LiveId" clId="{6E6F3F0A-A0DD-4E6A-89AD-B5F68F9712D1}" dt="2020-10-19T10:16:42.485" v="1785" actId="123"/>
          <ac:spMkLst>
            <pc:docMk/>
            <pc:sldMk cId="4106345902" sldId="443"/>
            <ac:spMk id="3" creationId="{D3AB8E62-083C-4E48-BAA6-5C29F7A9940A}"/>
          </ac:spMkLst>
        </pc:spChg>
      </pc:sldChg>
      <pc:sldChg chg="addSp delSp modSp new mod">
        <pc:chgData name="Alexander Pashuk" userId="7f413f452a2dee94" providerId="LiveId" clId="{6E6F3F0A-A0DD-4E6A-89AD-B5F68F9712D1}" dt="2020-10-19T10:27:59.460" v="1791" actId="1076"/>
        <pc:sldMkLst>
          <pc:docMk/>
          <pc:sldMk cId="687692475" sldId="444"/>
        </pc:sldMkLst>
        <pc:spChg chg="del mod">
          <ac:chgData name="Alexander Pashuk" userId="7f413f452a2dee94" providerId="LiveId" clId="{6E6F3F0A-A0DD-4E6A-89AD-B5F68F9712D1}" dt="2020-10-19T10:27:39.255" v="1787"/>
          <ac:spMkLst>
            <pc:docMk/>
            <pc:sldMk cId="687692475" sldId="444"/>
            <ac:spMk id="3" creationId="{78F167DF-1632-47B5-985A-C40808B28E38}"/>
          </ac:spMkLst>
        </pc:spChg>
        <pc:picChg chg="add mod">
          <ac:chgData name="Alexander Pashuk" userId="7f413f452a2dee94" providerId="LiveId" clId="{6E6F3F0A-A0DD-4E6A-89AD-B5F68F9712D1}" dt="2020-10-19T10:27:59.460" v="1791" actId="1076"/>
          <ac:picMkLst>
            <pc:docMk/>
            <pc:sldMk cId="687692475" sldId="444"/>
            <ac:picMk id="4098" creationId="{151CD034-1501-42C8-8969-B15840E7859A}"/>
          </ac:picMkLst>
        </pc:picChg>
      </pc:sldChg>
      <pc:sldChg chg="modSp new mod">
        <pc:chgData name="Alexander Pashuk" userId="7f413f452a2dee94" providerId="LiveId" clId="{6E6F3F0A-A0DD-4E6A-89AD-B5F68F9712D1}" dt="2020-10-19T10:32:28.560" v="1961" actId="27636"/>
        <pc:sldMkLst>
          <pc:docMk/>
          <pc:sldMk cId="557620857" sldId="445"/>
        </pc:sldMkLst>
        <pc:spChg chg="mod">
          <ac:chgData name="Alexander Pashuk" userId="7f413f452a2dee94" providerId="LiveId" clId="{6E6F3F0A-A0DD-4E6A-89AD-B5F68F9712D1}" dt="2020-10-19T10:28:19.291" v="1817" actId="122"/>
          <ac:spMkLst>
            <pc:docMk/>
            <pc:sldMk cId="557620857" sldId="445"/>
            <ac:spMk id="2" creationId="{2727E38A-1C33-43CD-84BC-7AD87EBFEB3F}"/>
          </ac:spMkLst>
        </pc:spChg>
        <pc:spChg chg="mod">
          <ac:chgData name="Alexander Pashuk" userId="7f413f452a2dee94" providerId="LiveId" clId="{6E6F3F0A-A0DD-4E6A-89AD-B5F68F9712D1}" dt="2020-10-19T10:32:28.560" v="1961" actId="27636"/>
          <ac:spMkLst>
            <pc:docMk/>
            <pc:sldMk cId="557620857" sldId="445"/>
            <ac:spMk id="3" creationId="{BBC4B91E-3244-409B-8E61-2E25AD79C85F}"/>
          </ac:spMkLst>
        </pc:spChg>
      </pc:sldChg>
      <pc:sldChg chg="modSp new mod">
        <pc:chgData name="Alexander Pashuk" userId="7f413f452a2dee94" providerId="LiveId" clId="{6E6F3F0A-A0DD-4E6A-89AD-B5F68F9712D1}" dt="2020-10-19T10:37:14.678" v="2415" actId="20577"/>
        <pc:sldMkLst>
          <pc:docMk/>
          <pc:sldMk cId="1963784131" sldId="446"/>
        </pc:sldMkLst>
        <pc:spChg chg="mod">
          <ac:chgData name="Alexander Pashuk" userId="7f413f452a2dee94" providerId="LiveId" clId="{6E6F3F0A-A0DD-4E6A-89AD-B5F68F9712D1}" dt="2020-10-19T10:33:36.926" v="1981" actId="122"/>
          <ac:spMkLst>
            <pc:docMk/>
            <pc:sldMk cId="1963784131" sldId="446"/>
            <ac:spMk id="2" creationId="{9679A0C9-4CFE-43A3-B08A-BF18CA241AC7}"/>
          </ac:spMkLst>
        </pc:spChg>
        <pc:spChg chg="mod">
          <ac:chgData name="Alexander Pashuk" userId="7f413f452a2dee94" providerId="LiveId" clId="{6E6F3F0A-A0DD-4E6A-89AD-B5F68F9712D1}" dt="2020-10-19T10:37:14.678" v="2415" actId="20577"/>
          <ac:spMkLst>
            <pc:docMk/>
            <pc:sldMk cId="1963784131" sldId="446"/>
            <ac:spMk id="3" creationId="{A9F4C6E7-E4B3-49D1-8462-67295CBAC0AC}"/>
          </ac:spMkLst>
        </pc:spChg>
      </pc:sldChg>
      <pc:sldChg chg="modSp new mod">
        <pc:chgData name="Alexander Pashuk" userId="7f413f452a2dee94" providerId="LiveId" clId="{6E6F3F0A-A0DD-4E6A-89AD-B5F68F9712D1}" dt="2020-10-19T10:41:10.086" v="2871" actId="20577"/>
        <pc:sldMkLst>
          <pc:docMk/>
          <pc:sldMk cId="1687095288" sldId="447"/>
        </pc:sldMkLst>
        <pc:spChg chg="mod">
          <ac:chgData name="Alexander Pashuk" userId="7f413f452a2dee94" providerId="LiveId" clId="{6E6F3F0A-A0DD-4E6A-89AD-B5F68F9712D1}" dt="2020-10-19T10:41:10.086" v="2871" actId="20577"/>
          <ac:spMkLst>
            <pc:docMk/>
            <pc:sldMk cId="1687095288" sldId="447"/>
            <ac:spMk id="2" creationId="{934EFB0A-E362-4404-B397-480E8DCA4E5E}"/>
          </ac:spMkLst>
        </pc:spChg>
        <pc:spChg chg="mod">
          <ac:chgData name="Alexander Pashuk" userId="7f413f452a2dee94" providerId="LiveId" clId="{6E6F3F0A-A0DD-4E6A-89AD-B5F68F9712D1}" dt="2020-10-19T10:41:00.924" v="2869" actId="20577"/>
          <ac:spMkLst>
            <pc:docMk/>
            <pc:sldMk cId="1687095288" sldId="447"/>
            <ac:spMk id="3" creationId="{982A92F1-A916-4A52-BC45-C139641E23F7}"/>
          </ac:spMkLst>
        </pc:spChg>
      </pc:sldChg>
      <pc:sldChg chg="modSp new mod">
        <pc:chgData name="Alexander Pashuk" userId="7f413f452a2dee94" providerId="LiveId" clId="{6E6F3F0A-A0DD-4E6A-89AD-B5F68F9712D1}" dt="2020-10-19T10:45:23.184" v="3036" actId="403"/>
        <pc:sldMkLst>
          <pc:docMk/>
          <pc:sldMk cId="2881645762" sldId="448"/>
        </pc:sldMkLst>
        <pc:spChg chg="mod">
          <ac:chgData name="Alexander Pashuk" userId="7f413f452a2dee94" providerId="LiveId" clId="{6E6F3F0A-A0DD-4E6A-89AD-B5F68F9712D1}" dt="2020-10-19T10:42:34.159" v="2990" actId="6549"/>
          <ac:spMkLst>
            <pc:docMk/>
            <pc:sldMk cId="2881645762" sldId="448"/>
            <ac:spMk id="2" creationId="{16A70BE6-04D6-4CF4-8A60-71EB09A00687}"/>
          </ac:spMkLst>
        </pc:spChg>
        <pc:spChg chg="mod">
          <ac:chgData name="Alexander Pashuk" userId="7f413f452a2dee94" providerId="LiveId" clId="{6E6F3F0A-A0DD-4E6A-89AD-B5F68F9712D1}" dt="2020-10-19T10:45:23.184" v="3036" actId="403"/>
          <ac:spMkLst>
            <pc:docMk/>
            <pc:sldMk cId="2881645762" sldId="448"/>
            <ac:spMk id="3" creationId="{E790B7F4-EA35-47B2-9FE4-869DD86B67D4}"/>
          </ac:spMkLst>
        </pc:spChg>
      </pc:sldChg>
      <pc:sldChg chg="modSp new mod">
        <pc:chgData name="Alexander Pashuk" userId="7f413f452a2dee94" providerId="LiveId" clId="{6E6F3F0A-A0DD-4E6A-89AD-B5F68F9712D1}" dt="2020-10-19T10:52:25.992" v="3253" actId="403"/>
        <pc:sldMkLst>
          <pc:docMk/>
          <pc:sldMk cId="1307334969" sldId="449"/>
        </pc:sldMkLst>
        <pc:spChg chg="mod">
          <ac:chgData name="Alexander Pashuk" userId="7f413f452a2dee94" providerId="LiveId" clId="{6E6F3F0A-A0DD-4E6A-89AD-B5F68F9712D1}" dt="2020-10-19T10:49:51.200" v="3087" actId="20577"/>
          <ac:spMkLst>
            <pc:docMk/>
            <pc:sldMk cId="1307334969" sldId="449"/>
            <ac:spMk id="2" creationId="{205F27EA-B4F9-44BC-AB97-128B76C8FC78}"/>
          </ac:spMkLst>
        </pc:spChg>
        <pc:spChg chg="mod">
          <ac:chgData name="Alexander Pashuk" userId="7f413f452a2dee94" providerId="LiveId" clId="{6E6F3F0A-A0DD-4E6A-89AD-B5F68F9712D1}" dt="2020-10-19T10:52:25.992" v="3253" actId="403"/>
          <ac:spMkLst>
            <pc:docMk/>
            <pc:sldMk cId="1307334969" sldId="449"/>
            <ac:spMk id="3" creationId="{107AE1D6-3012-460F-936C-E5DA4163467A}"/>
          </ac:spMkLst>
        </pc:spChg>
      </pc:sldChg>
      <pc:sldChg chg="modSp new mod">
        <pc:chgData name="Alexander Pashuk" userId="7f413f452a2dee94" providerId="LiveId" clId="{6E6F3F0A-A0DD-4E6A-89AD-B5F68F9712D1}" dt="2020-10-19T10:55:54.641" v="3698" actId="123"/>
        <pc:sldMkLst>
          <pc:docMk/>
          <pc:sldMk cId="3891071062" sldId="450"/>
        </pc:sldMkLst>
        <pc:spChg chg="mod">
          <ac:chgData name="Alexander Pashuk" userId="7f413f452a2dee94" providerId="LiveId" clId="{6E6F3F0A-A0DD-4E6A-89AD-B5F68F9712D1}" dt="2020-10-19T10:53:51.063" v="3278" actId="122"/>
          <ac:spMkLst>
            <pc:docMk/>
            <pc:sldMk cId="3891071062" sldId="450"/>
            <ac:spMk id="2" creationId="{52C9D651-1DAB-491E-9ECF-37B633338C69}"/>
          </ac:spMkLst>
        </pc:spChg>
        <pc:spChg chg="mod">
          <ac:chgData name="Alexander Pashuk" userId="7f413f452a2dee94" providerId="LiveId" clId="{6E6F3F0A-A0DD-4E6A-89AD-B5F68F9712D1}" dt="2020-10-19T10:55:54.641" v="3698" actId="123"/>
          <ac:spMkLst>
            <pc:docMk/>
            <pc:sldMk cId="3891071062" sldId="450"/>
            <ac:spMk id="3" creationId="{34E01315-BFA1-43E5-8EA2-2C01BD378E0B}"/>
          </ac:spMkLst>
        </pc:spChg>
      </pc:sldChg>
      <pc:sldChg chg="modSp new mod">
        <pc:chgData name="Alexander Pashuk" userId="7f413f452a2dee94" providerId="LiveId" clId="{6E6F3F0A-A0DD-4E6A-89AD-B5F68F9712D1}" dt="2020-10-19T10:59:24.727" v="3901" actId="403"/>
        <pc:sldMkLst>
          <pc:docMk/>
          <pc:sldMk cId="4248247391" sldId="451"/>
        </pc:sldMkLst>
        <pc:spChg chg="mod">
          <ac:chgData name="Alexander Pashuk" userId="7f413f452a2dee94" providerId="LiveId" clId="{6E6F3F0A-A0DD-4E6A-89AD-B5F68F9712D1}" dt="2020-10-19T10:56:21.361" v="3731" actId="122"/>
          <ac:spMkLst>
            <pc:docMk/>
            <pc:sldMk cId="4248247391" sldId="451"/>
            <ac:spMk id="2" creationId="{91E8DBC3-CBC9-4AAC-9DF4-E505B9C3D471}"/>
          </ac:spMkLst>
        </pc:spChg>
        <pc:spChg chg="mod">
          <ac:chgData name="Alexander Pashuk" userId="7f413f452a2dee94" providerId="LiveId" clId="{6E6F3F0A-A0DD-4E6A-89AD-B5F68F9712D1}" dt="2020-10-19T10:59:24.727" v="3901" actId="403"/>
          <ac:spMkLst>
            <pc:docMk/>
            <pc:sldMk cId="4248247391" sldId="451"/>
            <ac:spMk id="3" creationId="{B51FCF18-95B0-4815-A6BE-19EC37CCF7F2}"/>
          </ac:spMkLst>
        </pc:spChg>
      </pc:sldChg>
      <pc:sldChg chg="modSp new mod">
        <pc:chgData name="Alexander Pashuk" userId="7f413f452a2dee94" providerId="LiveId" clId="{6E6F3F0A-A0DD-4E6A-89AD-B5F68F9712D1}" dt="2020-10-19T11:02:00.613" v="4316" actId="20577"/>
        <pc:sldMkLst>
          <pc:docMk/>
          <pc:sldMk cId="741704599" sldId="452"/>
        </pc:sldMkLst>
        <pc:spChg chg="mod">
          <ac:chgData name="Alexander Pashuk" userId="7f413f452a2dee94" providerId="LiveId" clId="{6E6F3F0A-A0DD-4E6A-89AD-B5F68F9712D1}" dt="2020-10-19T10:59:35.468" v="3924" actId="122"/>
          <ac:spMkLst>
            <pc:docMk/>
            <pc:sldMk cId="741704599" sldId="452"/>
            <ac:spMk id="2" creationId="{80020F40-552D-4BEF-A455-72464298C4EA}"/>
          </ac:spMkLst>
        </pc:spChg>
        <pc:spChg chg="mod">
          <ac:chgData name="Alexander Pashuk" userId="7f413f452a2dee94" providerId="LiveId" clId="{6E6F3F0A-A0DD-4E6A-89AD-B5F68F9712D1}" dt="2020-10-19T11:02:00.613" v="4316" actId="20577"/>
          <ac:spMkLst>
            <pc:docMk/>
            <pc:sldMk cId="741704599" sldId="452"/>
            <ac:spMk id="3" creationId="{EB17812D-36FC-4C9C-AF7B-08EBD4C091AA}"/>
          </ac:spMkLst>
        </pc:spChg>
      </pc:sldChg>
      <pc:sldChg chg="modSp new mod">
        <pc:chgData name="Alexander Pashuk" userId="7f413f452a2dee94" providerId="LiveId" clId="{6E6F3F0A-A0DD-4E6A-89AD-B5F68F9712D1}" dt="2020-10-19T11:04:06.603" v="4354" actId="27636"/>
        <pc:sldMkLst>
          <pc:docMk/>
          <pc:sldMk cId="1575334896" sldId="453"/>
        </pc:sldMkLst>
        <pc:spChg chg="mod">
          <ac:chgData name="Alexander Pashuk" userId="7f413f452a2dee94" providerId="LiveId" clId="{6E6F3F0A-A0DD-4E6A-89AD-B5F68F9712D1}" dt="2020-10-19T11:02:05.678" v="4323" actId="122"/>
          <ac:spMkLst>
            <pc:docMk/>
            <pc:sldMk cId="1575334896" sldId="453"/>
            <ac:spMk id="2" creationId="{C764EDD2-3BC3-4560-BB4D-466EA7A033CA}"/>
          </ac:spMkLst>
        </pc:spChg>
        <pc:spChg chg="mod">
          <ac:chgData name="Alexander Pashuk" userId="7f413f452a2dee94" providerId="LiveId" clId="{6E6F3F0A-A0DD-4E6A-89AD-B5F68F9712D1}" dt="2020-10-19T11:04:06.603" v="4354" actId="27636"/>
          <ac:spMkLst>
            <pc:docMk/>
            <pc:sldMk cId="1575334896" sldId="453"/>
            <ac:spMk id="3" creationId="{F40FCF01-F075-47B8-BFE2-EB0AB4E309B4}"/>
          </ac:spMkLst>
        </pc:spChg>
      </pc:sldChg>
      <pc:sldChg chg="modSp new mod">
        <pc:chgData name="Alexander Pashuk" userId="7f413f452a2dee94" providerId="LiveId" clId="{6E6F3F0A-A0DD-4E6A-89AD-B5F68F9712D1}" dt="2020-10-19T11:08:10.515" v="4894" actId="27636"/>
        <pc:sldMkLst>
          <pc:docMk/>
          <pc:sldMk cId="2789751910" sldId="454"/>
        </pc:sldMkLst>
        <pc:spChg chg="mod">
          <ac:chgData name="Alexander Pashuk" userId="7f413f452a2dee94" providerId="LiveId" clId="{6E6F3F0A-A0DD-4E6A-89AD-B5F68F9712D1}" dt="2020-10-19T11:05:10.477" v="4369" actId="122"/>
          <ac:spMkLst>
            <pc:docMk/>
            <pc:sldMk cId="2789751910" sldId="454"/>
            <ac:spMk id="2" creationId="{95164424-E63B-41B8-A025-B8A952D358A8}"/>
          </ac:spMkLst>
        </pc:spChg>
        <pc:spChg chg="mod">
          <ac:chgData name="Alexander Pashuk" userId="7f413f452a2dee94" providerId="LiveId" clId="{6E6F3F0A-A0DD-4E6A-89AD-B5F68F9712D1}" dt="2020-10-19T11:08:10.515" v="4894" actId="27636"/>
          <ac:spMkLst>
            <pc:docMk/>
            <pc:sldMk cId="2789751910" sldId="454"/>
            <ac:spMk id="3" creationId="{84D7D08F-A644-4606-8E81-5A1FF5FBDD3C}"/>
          </ac:spMkLst>
        </pc:spChg>
      </pc:sldChg>
      <pc:sldChg chg="modSp new mod">
        <pc:chgData name="Alexander Pashuk" userId="7f413f452a2dee94" providerId="LiveId" clId="{6E6F3F0A-A0DD-4E6A-89AD-B5F68F9712D1}" dt="2020-10-19T11:13:33.964" v="4949" actId="20577"/>
        <pc:sldMkLst>
          <pc:docMk/>
          <pc:sldMk cId="790077004" sldId="455"/>
        </pc:sldMkLst>
        <pc:spChg chg="mod">
          <ac:chgData name="Alexander Pashuk" userId="7f413f452a2dee94" providerId="LiveId" clId="{6E6F3F0A-A0DD-4E6A-89AD-B5F68F9712D1}" dt="2020-10-19T11:10:18.388" v="4914" actId="20577"/>
          <ac:spMkLst>
            <pc:docMk/>
            <pc:sldMk cId="790077004" sldId="455"/>
            <ac:spMk id="2" creationId="{85DB4998-F8AA-4E95-ABC3-29B279BD141F}"/>
          </ac:spMkLst>
        </pc:spChg>
        <pc:spChg chg="mod">
          <ac:chgData name="Alexander Pashuk" userId="7f413f452a2dee94" providerId="LiveId" clId="{6E6F3F0A-A0DD-4E6A-89AD-B5F68F9712D1}" dt="2020-10-19T11:13:33.964" v="4949" actId="20577"/>
          <ac:spMkLst>
            <pc:docMk/>
            <pc:sldMk cId="790077004" sldId="455"/>
            <ac:spMk id="3" creationId="{78F8B79E-DF66-4C0D-A673-63D4D8FF5642}"/>
          </ac:spMkLst>
        </pc:spChg>
      </pc:sldChg>
      <pc:sldChg chg="modSp new mod">
        <pc:chgData name="Alexander Pashuk" userId="7f413f452a2dee94" providerId="LiveId" clId="{6E6F3F0A-A0DD-4E6A-89AD-B5F68F9712D1}" dt="2020-10-19T11:28:13.203" v="5140" actId="123"/>
        <pc:sldMkLst>
          <pc:docMk/>
          <pc:sldMk cId="298619237" sldId="456"/>
        </pc:sldMkLst>
        <pc:spChg chg="mod">
          <ac:chgData name="Alexander Pashuk" userId="7f413f452a2dee94" providerId="LiveId" clId="{6E6F3F0A-A0DD-4E6A-89AD-B5F68F9712D1}" dt="2020-10-19T11:14:19.950" v="4974" actId="122"/>
          <ac:spMkLst>
            <pc:docMk/>
            <pc:sldMk cId="298619237" sldId="456"/>
            <ac:spMk id="2" creationId="{74AE3E2C-8876-4097-820D-CF38E0D88BF3}"/>
          </ac:spMkLst>
        </pc:spChg>
        <pc:spChg chg="mod">
          <ac:chgData name="Alexander Pashuk" userId="7f413f452a2dee94" providerId="LiveId" clId="{6E6F3F0A-A0DD-4E6A-89AD-B5F68F9712D1}" dt="2020-10-19T11:28:13.203" v="5140" actId="123"/>
          <ac:spMkLst>
            <pc:docMk/>
            <pc:sldMk cId="298619237" sldId="456"/>
            <ac:spMk id="3" creationId="{1FE6C3CA-EADE-462F-9142-AA60060CA2BD}"/>
          </ac:spMkLst>
        </pc:spChg>
      </pc:sldChg>
      <pc:sldChg chg="modSp new mod">
        <pc:chgData name="Alexander Pashuk" userId="7f413f452a2dee94" providerId="LiveId" clId="{6E6F3F0A-A0DD-4E6A-89AD-B5F68F9712D1}" dt="2020-10-19T13:01:31.452" v="6130" actId="20577"/>
        <pc:sldMkLst>
          <pc:docMk/>
          <pc:sldMk cId="3373789917" sldId="457"/>
        </pc:sldMkLst>
        <pc:spChg chg="mod">
          <ac:chgData name="Alexander Pashuk" userId="7f413f452a2dee94" providerId="LiveId" clId="{6E6F3F0A-A0DD-4E6A-89AD-B5F68F9712D1}" dt="2020-10-19T11:28:36.467" v="5163" actId="122"/>
          <ac:spMkLst>
            <pc:docMk/>
            <pc:sldMk cId="3373789917" sldId="457"/>
            <ac:spMk id="2" creationId="{60AB0B18-B76D-4511-B1A9-AFB343BF6C64}"/>
          </ac:spMkLst>
        </pc:spChg>
        <pc:spChg chg="mod">
          <ac:chgData name="Alexander Pashuk" userId="7f413f452a2dee94" providerId="LiveId" clId="{6E6F3F0A-A0DD-4E6A-89AD-B5F68F9712D1}" dt="2020-10-19T13:01:31.452" v="6130" actId="20577"/>
          <ac:spMkLst>
            <pc:docMk/>
            <pc:sldMk cId="3373789917" sldId="457"/>
            <ac:spMk id="3" creationId="{030152DC-5F44-4FD7-81F1-098CA59A43DD}"/>
          </ac:spMkLst>
        </pc:spChg>
      </pc:sldChg>
      <pc:sldChg chg="modSp new mod">
        <pc:chgData name="Alexander Pashuk" userId="7f413f452a2dee94" providerId="LiveId" clId="{6E6F3F0A-A0DD-4E6A-89AD-B5F68F9712D1}" dt="2020-10-19T13:09:09.829" v="6723" actId="20577"/>
        <pc:sldMkLst>
          <pc:docMk/>
          <pc:sldMk cId="417238208" sldId="458"/>
        </pc:sldMkLst>
        <pc:spChg chg="mod">
          <ac:chgData name="Alexander Pashuk" userId="7f413f452a2dee94" providerId="LiveId" clId="{6E6F3F0A-A0DD-4E6A-89AD-B5F68F9712D1}" dt="2020-10-19T13:03:00.277" v="6148" actId="122"/>
          <ac:spMkLst>
            <pc:docMk/>
            <pc:sldMk cId="417238208" sldId="458"/>
            <ac:spMk id="2" creationId="{507BA2F9-E060-4B7F-A55A-600137841C93}"/>
          </ac:spMkLst>
        </pc:spChg>
        <pc:spChg chg="mod">
          <ac:chgData name="Alexander Pashuk" userId="7f413f452a2dee94" providerId="LiveId" clId="{6E6F3F0A-A0DD-4E6A-89AD-B5F68F9712D1}" dt="2020-10-19T13:09:09.829" v="6723" actId="20577"/>
          <ac:spMkLst>
            <pc:docMk/>
            <pc:sldMk cId="417238208" sldId="458"/>
            <ac:spMk id="3" creationId="{1B25EF2B-711E-4D95-B47B-E519138A4E36}"/>
          </ac:spMkLst>
        </pc:spChg>
      </pc:sldChg>
      <pc:sldChg chg="modSp new mod">
        <pc:chgData name="Alexander Pashuk" userId="7f413f452a2dee94" providerId="LiveId" clId="{6E6F3F0A-A0DD-4E6A-89AD-B5F68F9712D1}" dt="2020-10-19T13:12:20.930" v="6810" actId="20577"/>
        <pc:sldMkLst>
          <pc:docMk/>
          <pc:sldMk cId="1395049205" sldId="459"/>
        </pc:sldMkLst>
        <pc:spChg chg="mod">
          <ac:chgData name="Alexander Pashuk" userId="7f413f452a2dee94" providerId="LiveId" clId="{6E6F3F0A-A0DD-4E6A-89AD-B5F68F9712D1}" dt="2020-10-19T13:11:24.908" v="6779" actId="20577"/>
          <ac:spMkLst>
            <pc:docMk/>
            <pc:sldMk cId="1395049205" sldId="459"/>
            <ac:spMk id="2" creationId="{64A0A69E-4F75-402F-A58C-1C3993AA43FD}"/>
          </ac:spMkLst>
        </pc:spChg>
        <pc:spChg chg="mod">
          <ac:chgData name="Alexander Pashuk" userId="7f413f452a2dee94" providerId="LiveId" clId="{6E6F3F0A-A0DD-4E6A-89AD-B5F68F9712D1}" dt="2020-10-19T13:12:20.930" v="6810" actId="20577"/>
          <ac:spMkLst>
            <pc:docMk/>
            <pc:sldMk cId="1395049205" sldId="459"/>
            <ac:spMk id="3" creationId="{DA942406-7AEB-4909-8EBB-9A5AAB9A8877}"/>
          </ac:spMkLst>
        </pc:spChg>
      </pc:sldChg>
      <pc:sldChg chg="modSp new mod">
        <pc:chgData name="Alexander Pashuk" userId="7f413f452a2dee94" providerId="LiveId" clId="{6E6F3F0A-A0DD-4E6A-89AD-B5F68F9712D1}" dt="2020-10-19T13:16:58.666" v="7105" actId="403"/>
        <pc:sldMkLst>
          <pc:docMk/>
          <pc:sldMk cId="3559051489" sldId="460"/>
        </pc:sldMkLst>
        <pc:spChg chg="mod">
          <ac:chgData name="Alexander Pashuk" userId="7f413f452a2dee94" providerId="LiveId" clId="{6E6F3F0A-A0DD-4E6A-89AD-B5F68F9712D1}" dt="2020-10-19T13:12:32.886" v="6830" actId="122"/>
          <ac:spMkLst>
            <pc:docMk/>
            <pc:sldMk cId="3559051489" sldId="460"/>
            <ac:spMk id="2" creationId="{38D3A6CC-7D26-4DD9-9119-A4AF9A2F16BD}"/>
          </ac:spMkLst>
        </pc:spChg>
        <pc:spChg chg="mod">
          <ac:chgData name="Alexander Pashuk" userId="7f413f452a2dee94" providerId="LiveId" clId="{6E6F3F0A-A0DD-4E6A-89AD-B5F68F9712D1}" dt="2020-10-19T13:16:58.666" v="7105" actId="403"/>
          <ac:spMkLst>
            <pc:docMk/>
            <pc:sldMk cId="3559051489" sldId="460"/>
            <ac:spMk id="3" creationId="{BE4C1051-AA0E-4A07-9DA6-E0ECC107CEAA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2535147173" sldId="461"/>
        </pc:sldMkLst>
        <pc:spChg chg="mod">
          <ac:chgData name="Alexander Pashuk" userId="7f413f452a2dee94" providerId="LiveId" clId="{6E6F3F0A-A0DD-4E6A-89AD-B5F68F9712D1}" dt="2020-10-19T13:19:03.810" v="7123" actId="122"/>
          <ac:spMkLst>
            <pc:docMk/>
            <pc:sldMk cId="2535147173" sldId="461"/>
            <ac:spMk id="2" creationId="{4DE98EB2-84B7-4BE1-8930-4F4D2EAC5574}"/>
          </ac:spMkLst>
        </pc:spChg>
        <pc:spChg chg="mod">
          <ac:chgData name="Alexander Pashuk" userId="7f413f452a2dee94" providerId="LiveId" clId="{6E6F3F0A-A0DD-4E6A-89AD-B5F68F9712D1}" dt="2020-10-19T13:20:54.143" v="7277" actId="403"/>
          <ac:spMkLst>
            <pc:docMk/>
            <pc:sldMk cId="2535147173" sldId="461"/>
            <ac:spMk id="3" creationId="{88C700F0-192A-4F97-B4BC-2C3E7CA06F9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3279659380" sldId="462"/>
        </pc:sldMkLst>
        <pc:spChg chg="mod">
          <ac:chgData name="Alexander Pashuk" userId="7f413f452a2dee94" providerId="LiveId" clId="{6E6F3F0A-A0DD-4E6A-89AD-B5F68F9712D1}" dt="2020-10-19T13:21:52.581" v="7304" actId="122"/>
          <ac:spMkLst>
            <pc:docMk/>
            <pc:sldMk cId="3279659380" sldId="462"/>
            <ac:spMk id="2" creationId="{6B3B3152-A81B-4BE2-942F-CB051D92670B}"/>
          </ac:spMkLst>
        </pc:spChg>
        <pc:spChg chg="mod">
          <ac:chgData name="Alexander Pashuk" userId="7f413f452a2dee94" providerId="LiveId" clId="{6E6F3F0A-A0DD-4E6A-89AD-B5F68F9712D1}" dt="2020-10-19T13:23:59.164" v="7333" actId="20577"/>
          <ac:spMkLst>
            <pc:docMk/>
            <pc:sldMk cId="3279659380" sldId="462"/>
            <ac:spMk id="3" creationId="{320984C5-6AFD-4A80-AF17-7EE9C7A70D8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1859651321" sldId="463"/>
        </pc:sldMkLst>
        <pc:spChg chg="mod">
          <ac:chgData name="Alexander Pashuk" userId="7f413f452a2dee94" providerId="LiveId" clId="{6E6F3F0A-A0DD-4E6A-89AD-B5F68F9712D1}" dt="2020-10-19T13:26:52.568" v="7355" actId="122"/>
          <ac:spMkLst>
            <pc:docMk/>
            <pc:sldMk cId="1859651321" sldId="463"/>
            <ac:spMk id="2" creationId="{C439F798-0FBC-44C1-9270-9A16E8807B79}"/>
          </ac:spMkLst>
        </pc:spChg>
        <pc:spChg chg="mod">
          <ac:chgData name="Alexander Pashuk" userId="7f413f452a2dee94" providerId="LiveId" clId="{6E6F3F0A-A0DD-4E6A-89AD-B5F68F9712D1}" dt="2020-10-19T13:27:08.557" v="7377" actId="20577"/>
          <ac:spMkLst>
            <pc:docMk/>
            <pc:sldMk cId="1859651321" sldId="463"/>
            <ac:spMk id="3" creationId="{FE8C9CDE-E966-4632-B294-7EE63258B908}"/>
          </ac:spMkLst>
        </pc:spChg>
      </pc:sldChg>
      <pc:sldChg chg="addSp delSp modSp new del mod">
        <pc:chgData name="Alexander Pashuk" userId="7f413f452a2dee94" providerId="LiveId" clId="{6E6F3F0A-A0DD-4E6A-89AD-B5F68F9712D1}" dt="2020-10-19T09:51:19.682" v="401" actId="47"/>
        <pc:sldMkLst>
          <pc:docMk/>
          <pc:sldMk cId="1853965665" sldId="464"/>
        </pc:sldMkLst>
        <pc:spChg chg="del mod">
          <ac:chgData name="Alexander Pashuk" userId="7f413f452a2dee94" providerId="LiveId" clId="{6E6F3F0A-A0DD-4E6A-89AD-B5F68F9712D1}" dt="2020-10-19T09:50:53.034" v="382"/>
          <ac:spMkLst>
            <pc:docMk/>
            <pc:sldMk cId="1853965665" sldId="464"/>
            <ac:spMk id="3" creationId="{AA5FA79C-09D3-469D-89EF-72837CE85B0B}"/>
          </ac:spMkLst>
        </pc:spChg>
        <pc:picChg chg="add mod">
          <ac:chgData name="Alexander Pashuk" userId="7f413f452a2dee94" providerId="LiveId" clId="{6E6F3F0A-A0DD-4E6A-89AD-B5F68F9712D1}" dt="2020-10-19T09:50:53.034" v="382"/>
          <ac:picMkLst>
            <pc:docMk/>
            <pc:sldMk cId="1853965665" sldId="464"/>
            <ac:picMk id="1026" creationId="{1063DC64-1FED-4956-B9E3-CCB1B241A7B3}"/>
          </ac:picMkLst>
        </pc:picChg>
      </pc:sldChg>
      <pc:sldChg chg="modSp new mod ord">
        <pc:chgData name="Alexander Pashuk" userId="7f413f452a2dee94" providerId="LiveId" clId="{6E6F3F0A-A0DD-4E6A-89AD-B5F68F9712D1}" dt="2020-10-19T13:40:42.575" v="7778" actId="20577"/>
        <pc:sldMkLst>
          <pc:docMk/>
          <pc:sldMk cId="2023631944" sldId="464"/>
        </pc:sldMkLst>
        <pc:spChg chg="mod">
          <ac:chgData name="Alexander Pashuk" userId="7f413f452a2dee94" providerId="LiveId" clId="{6E6F3F0A-A0DD-4E6A-89AD-B5F68F9712D1}" dt="2020-10-19T13:39:27.843" v="7555" actId="20577"/>
          <ac:spMkLst>
            <pc:docMk/>
            <pc:sldMk cId="2023631944" sldId="464"/>
            <ac:spMk id="2" creationId="{721C6687-B899-4AA7-85AC-6F1B7795E31B}"/>
          </ac:spMkLst>
        </pc:spChg>
        <pc:spChg chg="mod">
          <ac:chgData name="Alexander Pashuk" userId="7f413f452a2dee94" providerId="LiveId" clId="{6E6F3F0A-A0DD-4E6A-89AD-B5F68F9712D1}" dt="2020-10-19T13:40:42.575" v="7778" actId="20577"/>
          <ac:spMkLst>
            <pc:docMk/>
            <pc:sldMk cId="2023631944" sldId="464"/>
            <ac:spMk id="3" creationId="{C644A643-F639-4C8B-8186-B23685F7B72B}"/>
          </ac:spMkLst>
        </pc:spChg>
      </pc:sldChg>
      <pc:sldChg chg="modSp new mod">
        <pc:chgData name="Alexander Pashuk" userId="7f413f452a2dee94" providerId="LiveId" clId="{6E6F3F0A-A0DD-4E6A-89AD-B5F68F9712D1}" dt="2020-10-19T13:32:53.469" v="7493" actId="14100"/>
        <pc:sldMkLst>
          <pc:docMk/>
          <pc:sldMk cId="1608076022" sldId="465"/>
        </pc:sldMkLst>
        <pc:spChg chg="mod">
          <ac:chgData name="Alexander Pashuk" userId="7f413f452a2dee94" providerId="LiveId" clId="{6E6F3F0A-A0DD-4E6A-89AD-B5F68F9712D1}" dt="2020-10-19T13:30:04.254" v="7447" actId="122"/>
          <ac:spMkLst>
            <pc:docMk/>
            <pc:sldMk cId="1608076022" sldId="465"/>
            <ac:spMk id="2" creationId="{D5F443AA-BF27-485C-9EB9-FF6EC87883C1}"/>
          </ac:spMkLst>
        </pc:spChg>
        <pc:spChg chg="mod">
          <ac:chgData name="Alexander Pashuk" userId="7f413f452a2dee94" providerId="LiveId" clId="{6E6F3F0A-A0DD-4E6A-89AD-B5F68F9712D1}" dt="2020-10-19T13:32:53.469" v="7493" actId="14100"/>
          <ac:spMkLst>
            <pc:docMk/>
            <pc:sldMk cId="1608076022" sldId="465"/>
            <ac:spMk id="3" creationId="{37B0A7DB-F3D9-4CF6-85BE-90E177E79322}"/>
          </ac:spMkLst>
        </pc:spChg>
      </pc:sldChg>
      <pc:sldChg chg="addSp delSp modSp new mod">
        <pc:chgData name="Alexander Pashuk" userId="7f413f452a2dee94" providerId="LiveId" clId="{6E6F3F0A-A0DD-4E6A-89AD-B5F68F9712D1}" dt="2020-10-19T13:37:58.757" v="7517"/>
        <pc:sldMkLst>
          <pc:docMk/>
          <pc:sldMk cId="3086981278" sldId="466"/>
        </pc:sldMkLst>
        <pc:spChg chg="mod">
          <ac:chgData name="Alexander Pashuk" userId="7f413f452a2dee94" providerId="LiveId" clId="{6E6F3F0A-A0DD-4E6A-89AD-B5F68F9712D1}" dt="2020-10-19T13:37:57.571" v="7515" actId="122"/>
          <ac:spMkLst>
            <pc:docMk/>
            <pc:sldMk cId="3086981278" sldId="466"/>
            <ac:spMk id="2" creationId="{0EBF68D7-1EF2-4024-AEC4-862D5635DFD6}"/>
          </ac:spMkLst>
        </pc:spChg>
        <pc:spChg chg="del mod">
          <ac:chgData name="Alexander Pashuk" userId="7f413f452a2dee94" providerId="LiveId" clId="{6E6F3F0A-A0DD-4E6A-89AD-B5F68F9712D1}" dt="2020-10-19T13:37:58.757" v="7517"/>
          <ac:spMkLst>
            <pc:docMk/>
            <pc:sldMk cId="3086981278" sldId="466"/>
            <ac:spMk id="3" creationId="{89D01457-0DB2-47D7-A13F-4A6585C0BB0C}"/>
          </ac:spMkLst>
        </pc:spChg>
        <pc:picChg chg="add mod">
          <ac:chgData name="Alexander Pashuk" userId="7f413f452a2dee94" providerId="LiveId" clId="{6E6F3F0A-A0DD-4E6A-89AD-B5F68F9712D1}" dt="2020-10-19T13:37:58.757" v="7517"/>
          <ac:picMkLst>
            <pc:docMk/>
            <pc:sldMk cId="3086981278" sldId="466"/>
            <ac:picMk id="5122" creationId="{DB4359E5-74CA-4AB6-9955-4109E0B1D783}"/>
          </ac:picMkLst>
        </pc:picChg>
      </pc:sldChg>
      <pc:sldChg chg="new del">
        <pc:chgData name="Alexander Pashuk" userId="7f413f452a2dee94" providerId="LiveId" clId="{6E6F3F0A-A0DD-4E6A-89AD-B5F68F9712D1}" dt="2020-10-19T13:40:55.517" v="7779" actId="47"/>
        <pc:sldMkLst>
          <pc:docMk/>
          <pc:sldMk cId="4208197877" sldId="467"/>
        </pc:sldMkLst>
      </pc:sldChg>
      <pc:sldChg chg="new del">
        <pc:chgData name="Alexander Pashuk" userId="7f413f452a2dee94" providerId="LiveId" clId="{6E6F3F0A-A0DD-4E6A-89AD-B5F68F9712D1}" dt="2020-10-19T13:40:56.260" v="7780" actId="47"/>
        <pc:sldMkLst>
          <pc:docMk/>
          <pc:sldMk cId="3849142324" sldId="468"/>
        </pc:sldMkLst>
      </pc:sldChg>
      <pc:sldChg chg="modSp new mod">
        <pc:chgData name="Alexander Pashuk" userId="7f413f452a2dee94" providerId="LiveId" clId="{6E6F3F0A-A0DD-4E6A-89AD-B5F68F9712D1}" dt="2020-10-19T14:32:48.678" v="7962" actId="20577"/>
        <pc:sldMkLst>
          <pc:docMk/>
          <pc:sldMk cId="939148399" sldId="469"/>
        </pc:sldMkLst>
        <pc:spChg chg="mod">
          <ac:chgData name="Alexander Pashuk" userId="7f413f452a2dee94" providerId="LiveId" clId="{6E6F3F0A-A0DD-4E6A-89AD-B5F68F9712D1}" dt="2020-10-19T13:41:22.586" v="7809" actId="122"/>
          <ac:spMkLst>
            <pc:docMk/>
            <pc:sldMk cId="939148399" sldId="469"/>
            <ac:spMk id="2" creationId="{6D6EAAD9-2479-4701-8260-DB1843DD3998}"/>
          </ac:spMkLst>
        </pc:spChg>
        <pc:spChg chg="mod">
          <ac:chgData name="Alexander Pashuk" userId="7f413f452a2dee94" providerId="LiveId" clId="{6E6F3F0A-A0DD-4E6A-89AD-B5F68F9712D1}" dt="2020-10-19T14:32:48.678" v="7962" actId="20577"/>
          <ac:spMkLst>
            <pc:docMk/>
            <pc:sldMk cId="939148399" sldId="469"/>
            <ac:spMk id="3" creationId="{CAE83B7D-E83C-47FF-9156-3CA3CFBB2323}"/>
          </ac:spMkLst>
        </pc:spChg>
      </pc:sldChg>
      <pc:sldChg chg="addSp delSp modSp new mod">
        <pc:chgData name="Alexander Pashuk" userId="7f413f452a2dee94" providerId="LiveId" clId="{6E6F3F0A-A0DD-4E6A-89AD-B5F68F9712D1}" dt="2020-10-19T14:44:26.266" v="7985" actId="1076"/>
        <pc:sldMkLst>
          <pc:docMk/>
          <pc:sldMk cId="1737372116" sldId="470"/>
        </pc:sldMkLst>
        <pc:spChg chg="del mod">
          <ac:chgData name="Alexander Pashuk" userId="7f413f452a2dee94" providerId="LiveId" clId="{6E6F3F0A-A0DD-4E6A-89AD-B5F68F9712D1}" dt="2020-10-19T14:30:33.956" v="7954"/>
          <ac:spMkLst>
            <pc:docMk/>
            <pc:sldMk cId="1737372116" sldId="470"/>
            <ac:spMk id="3" creationId="{43587545-4F25-48DE-BFC2-F965CF5BC32B}"/>
          </ac:spMkLst>
        </pc:spChg>
        <pc:spChg chg="add del mod">
          <ac:chgData name="Alexander Pashuk" userId="7f413f452a2dee94" providerId="LiveId" clId="{6E6F3F0A-A0DD-4E6A-89AD-B5F68F9712D1}" dt="2020-10-19T14:43:04.417" v="7975"/>
          <ac:spMkLst>
            <pc:docMk/>
            <pc:sldMk cId="1737372116" sldId="470"/>
            <ac:spMk id="4" creationId="{433269EA-A7B7-46EB-AB1A-2E152A26F049}"/>
          </ac:spMkLst>
        </pc:spChg>
        <pc:spChg chg="add del mod">
          <ac:chgData name="Alexander Pashuk" userId="7f413f452a2dee94" providerId="LiveId" clId="{6E6F3F0A-A0DD-4E6A-89AD-B5F68F9712D1}" dt="2020-10-19T14:44:17.523" v="7982"/>
          <ac:spMkLst>
            <pc:docMk/>
            <pc:sldMk cId="1737372116" sldId="470"/>
            <ac:spMk id="5" creationId="{E918A7BA-4012-489A-962A-7AAB6862150B}"/>
          </ac:spMkLst>
        </pc:spChg>
        <pc:picChg chg="add del mod">
          <ac:chgData name="Alexander Pashuk" userId="7f413f452a2dee94" providerId="LiveId" clId="{6E6F3F0A-A0DD-4E6A-89AD-B5F68F9712D1}" dt="2020-10-19T14:43:02.785" v="7973" actId="478"/>
          <ac:picMkLst>
            <pc:docMk/>
            <pc:sldMk cId="1737372116" sldId="470"/>
            <ac:picMk id="7170" creationId="{3A6205C3-30B6-4448-A190-D9E44D74D9A3}"/>
          </ac:picMkLst>
        </pc:picChg>
        <pc:picChg chg="add del mod">
          <ac:chgData name="Alexander Pashuk" userId="7f413f452a2dee94" providerId="LiveId" clId="{6E6F3F0A-A0DD-4E6A-89AD-B5F68F9712D1}" dt="2020-10-19T14:44:16.197" v="7980" actId="478"/>
          <ac:picMkLst>
            <pc:docMk/>
            <pc:sldMk cId="1737372116" sldId="470"/>
            <ac:picMk id="7172" creationId="{5C185466-4721-40F8-947D-DE4D1B4BE333}"/>
          </ac:picMkLst>
        </pc:picChg>
        <pc:picChg chg="add mod">
          <ac:chgData name="Alexander Pashuk" userId="7f413f452a2dee94" providerId="LiveId" clId="{6E6F3F0A-A0DD-4E6A-89AD-B5F68F9712D1}" dt="2020-10-19T14:44:26.266" v="7985" actId="1076"/>
          <ac:picMkLst>
            <pc:docMk/>
            <pc:sldMk cId="1737372116" sldId="470"/>
            <ac:picMk id="7174" creationId="{CA18DC55-4EFA-4994-966C-A24D12D745B1}"/>
          </ac:picMkLst>
        </pc:picChg>
      </pc:sldChg>
      <pc:sldChg chg="modSp new mod">
        <pc:chgData name="Alexander Pashuk" userId="7f413f452a2dee94" providerId="LiveId" clId="{6E6F3F0A-A0DD-4E6A-89AD-B5F68F9712D1}" dt="2020-10-19T14:49:47.890" v="8267" actId="123"/>
        <pc:sldMkLst>
          <pc:docMk/>
          <pc:sldMk cId="1207057951" sldId="471"/>
        </pc:sldMkLst>
        <pc:spChg chg="mod">
          <ac:chgData name="Alexander Pashuk" userId="7f413f452a2dee94" providerId="LiveId" clId="{6E6F3F0A-A0DD-4E6A-89AD-B5F68F9712D1}" dt="2020-10-19T14:44:42.333" v="8004" actId="122"/>
          <ac:spMkLst>
            <pc:docMk/>
            <pc:sldMk cId="1207057951" sldId="471"/>
            <ac:spMk id="2" creationId="{B145399A-393D-453C-BBE0-60A69CA737A4}"/>
          </ac:spMkLst>
        </pc:spChg>
        <pc:spChg chg="mod">
          <ac:chgData name="Alexander Pashuk" userId="7f413f452a2dee94" providerId="LiveId" clId="{6E6F3F0A-A0DD-4E6A-89AD-B5F68F9712D1}" dt="2020-10-19T14:49:47.890" v="8267" actId="123"/>
          <ac:spMkLst>
            <pc:docMk/>
            <pc:sldMk cId="1207057951" sldId="471"/>
            <ac:spMk id="3" creationId="{D5A71162-138C-4A7A-8FF9-FB5E4765B01C}"/>
          </ac:spMkLst>
        </pc:spChg>
      </pc:sldChg>
      <pc:sldChg chg="modSp new mod">
        <pc:chgData name="Alexander Pashuk" userId="7f413f452a2dee94" providerId="LiveId" clId="{6E6F3F0A-A0DD-4E6A-89AD-B5F68F9712D1}" dt="2020-10-19T15:09:42.123" v="8310" actId="20577"/>
        <pc:sldMkLst>
          <pc:docMk/>
          <pc:sldMk cId="2732441293" sldId="472"/>
        </pc:sldMkLst>
        <pc:spChg chg="mod">
          <ac:chgData name="Alexander Pashuk" userId="7f413f452a2dee94" providerId="LiveId" clId="{6E6F3F0A-A0DD-4E6A-89AD-B5F68F9712D1}" dt="2020-10-19T14:49:54.705" v="8286" actId="122"/>
          <ac:spMkLst>
            <pc:docMk/>
            <pc:sldMk cId="2732441293" sldId="472"/>
            <ac:spMk id="2" creationId="{97F4479B-17B8-484D-B4F8-F5582EC1D1AC}"/>
          </ac:spMkLst>
        </pc:spChg>
        <pc:spChg chg="mod">
          <ac:chgData name="Alexander Pashuk" userId="7f413f452a2dee94" providerId="LiveId" clId="{6E6F3F0A-A0DD-4E6A-89AD-B5F68F9712D1}" dt="2020-10-19T15:09:42.123" v="8310" actId="20577"/>
          <ac:spMkLst>
            <pc:docMk/>
            <pc:sldMk cId="2732441293" sldId="472"/>
            <ac:spMk id="3" creationId="{39826D89-4599-4B4E-B4F9-3715162A114E}"/>
          </ac:spMkLst>
        </pc:spChg>
      </pc:sldChg>
      <pc:sldChg chg="modSp new mod">
        <pc:chgData name="Alexander Pashuk" userId="7f413f452a2dee94" providerId="LiveId" clId="{6E6F3F0A-A0DD-4E6A-89AD-B5F68F9712D1}" dt="2020-10-19T15:14:10.567" v="8556" actId="20577"/>
        <pc:sldMkLst>
          <pc:docMk/>
          <pc:sldMk cId="3362834604" sldId="473"/>
        </pc:sldMkLst>
        <pc:spChg chg="mod">
          <ac:chgData name="Alexander Pashuk" userId="7f413f452a2dee94" providerId="LiveId" clId="{6E6F3F0A-A0DD-4E6A-89AD-B5F68F9712D1}" dt="2020-10-19T15:10:00.188" v="8334" actId="122"/>
          <ac:spMkLst>
            <pc:docMk/>
            <pc:sldMk cId="3362834604" sldId="473"/>
            <ac:spMk id="2" creationId="{7C11FC40-C37E-4354-97D7-D5FBA4F6BEE3}"/>
          </ac:spMkLst>
        </pc:spChg>
        <pc:spChg chg="mod">
          <ac:chgData name="Alexander Pashuk" userId="7f413f452a2dee94" providerId="LiveId" clId="{6E6F3F0A-A0DD-4E6A-89AD-B5F68F9712D1}" dt="2020-10-19T15:14:10.567" v="8556" actId="20577"/>
          <ac:spMkLst>
            <pc:docMk/>
            <pc:sldMk cId="3362834604" sldId="473"/>
            <ac:spMk id="3" creationId="{9A0CF221-5ECA-47FC-B396-42CAE99C51B4}"/>
          </ac:spMkLst>
        </pc:spChg>
      </pc:sldChg>
      <pc:sldChg chg="modSp new mod">
        <pc:chgData name="Alexander Pashuk" userId="7f413f452a2dee94" providerId="LiveId" clId="{6E6F3F0A-A0DD-4E6A-89AD-B5F68F9712D1}" dt="2020-10-19T15:14:53.802" v="8605" actId="27636"/>
        <pc:sldMkLst>
          <pc:docMk/>
          <pc:sldMk cId="525765385" sldId="474"/>
        </pc:sldMkLst>
        <pc:spChg chg="mod">
          <ac:chgData name="Alexander Pashuk" userId="7f413f452a2dee94" providerId="LiveId" clId="{6E6F3F0A-A0DD-4E6A-89AD-B5F68F9712D1}" dt="2020-10-19T15:14:14.220" v="8563" actId="122"/>
          <ac:spMkLst>
            <pc:docMk/>
            <pc:sldMk cId="525765385" sldId="474"/>
            <ac:spMk id="2" creationId="{51E1845A-A8C8-4E82-86F5-37734528A1E2}"/>
          </ac:spMkLst>
        </pc:spChg>
        <pc:spChg chg="mod">
          <ac:chgData name="Alexander Pashuk" userId="7f413f452a2dee94" providerId="LiveId" clId="{6E6F3F0A-A0DD-4E6A-89AD-B5F68F9712D1}" dt="2020-10-19T15:14:53.802" v="8605" actId="27636"/>
          <ac:spMkLst>
            <pc:docMk/>
            <pc:sldMk cId="525765385" sldId="474"/>
            <ac:spMk id="3" creationId="{D5AD8E0E-CF4A-4136-9E4E-20B6E3236EEE}"/>
          </ac:spMkLst>
        </pc:spChg>
      </pc:sldChg>
      <pc:sldChg chg="addSp delSp modSp new mod">
        <pc:chgData name="Alexander Pashuk" userId="7f413f452a2dee94" providerId="LiveId" clId="{6E6F3F0A-A0DD-4E6A-89AD-B5F68F9712D1}" dt="2020-10-19T15:34:58.858" v="8630" actId="122"/>
        <pc:sldMkLst>
          <pc:docMk/>
          <pc:sldMk cId="4208093617" sldId="475"/>
        </pc:sldMkLst>
        <pc:spChg chg="mod">
          <ac:chgData name="Alexander Pashuk" userId="7f413f452a2dee94" providerId="LiveId" clId="{6E6F3F0A-A0DD-4E6A-89AD-B5F68F9712D1}" dt="2020-10-19T15:34:58.858" v="8630" actId="122"/>
          <ac:spMkLst>
            <pc:docMk/>
            <pc:sldMk cId="4208093617" sldId="475"/>
            <ac:spMk id="2" creationId="{F7953E90-3CDD-4D6A-91A8-094227AC74CB}"/>
          </ac:spMkLst>
        </pc:spChg>
        <pc:spChg chg="del mod">
          <ac:chgData name="Alexander Pashuk" userId="7f413f452a2dee94" providerId="LiveId" clId="{6E6F3F0A-A0DD-4E6A-89AD-B5F68F9712D1}" dt="2020-10-19T15:34:47.485" v="8607"/>
          <ac:spMkLst>
            <pc:docMk/>
            <pc:sldMk cId="4208093617" sldId="475"/>
            <ac:spMk id="3" creationId="{1C2A305D-24CF-489A-BB10-585514918A71}"/>
          </ac:spMkLst>
        </pc:spChg>
        <pc:picChg chg="add mod">
          <ac:chgData name="Alexander Pashuk" userId="7f413f452a2dee94" providerId="LiveId" clId="{6E6F3F0A-A0DD-4E6A-89AD-B5F68F9712D1}" dt="2020-10-19T15:34:47.485" v="8607"/>
          <ac:picMkLst>
            <pc:docMk/>
            <pc:sldMk cId="4208093617" sldId="475"/>
            <ac:picMk id="8194" creationId="{FF746A06-CB99-4FF7-A382-679C993521BC}"/>
          </ac:picMkLst>
        </pc:picChg>
      </pc:sldChg>
      <pc:sldChg chg="modSp new mod">
        <pc:chgData name="Alexander Pashuk" userId="7f413f452a2dee94" providerId="LiveId" clId="{6E6F3F0A-A0DD-4E6A-89AD-B5F68F9712D1}" dt="2020-10-19T15:39:06.095" v="9093" actId="27636"/>
        <pc:sldMkLst>
          <pc:docMk/>
          <pc:sldMk cId="553566710" sldId="476"/>
        </pc:sldMkLst>
        <pc:spChg chg="mod">
          <ac:chgData name="Alexander Pashuk" userId="7f413f452a2dee94" providerId="LiveId" clId="{6E6F3F0A-A0DD-4E6A-89AD-B5F68F9712D1}" dt="2020-10-19T15:35:17.541" v="8645" actId="122"/>
          <ac:spMkLst>
            <pc:docMk/>
            <pc:sldMk cId="553566710" sldId="476"/>
            <ac:spMk id="2" creationId="{84A3C273-BBF7-4614-99B2-663A65D59D0F}"/>
          </ac:spMkLst>
        </pc:spChg>
        <pc:spChg chg="mod">
          <ac:chgData name="Alexander Pashuk" userId="7f413f452a2dee94" providerId="LiveId" clId="{6E6F3F0A-A0DD-4E6A-89AD-B5F68F9712D1}" dt="2020-10-19T15:39:06.095" v="9093" actId="27636"/>
          <ac:spMkLst>
            <pc:docMk/>
            <pc:sldMk cId="553566710" sldId="476"/>
            <ac:spMk id="3" creationId="{02B41188-DD89-4C27-A199-A217CA282505}"/>
          </ac:spMkLst>
        </pc:spChg>
      </pc:sldChg>
      <pc:sldChg chg="modSp new mod">
        <pc:chgData name="Alexander Pashuk" userId="7f413f452a2dee94" providerId="LiveId" clId="{6E6F3F0A-A0DD-4E6A-89AD-B5F68F9712D1}" dt="2020-10-19T15:42:07.530" v="9516" actId="20577"/>
        <pc:sldMkLst>
          <pc:docMk/>
          <pc:sldMk cId="575644891" sldId="477"/>
        </pc:sldMkLst>
        <pc:spChg chg="mod">
          <ac:chgData name="Alexander Pashuk" userId="7f413f452a2dee94" providerId="LiveId" clId="{6E6F3F0A-A0DD-4E6A-89AD-B5F68F9712D1}" dt="2020-10-19T15:39:17.186" v="9109" actId="122"/>
          <ac:spMkLst>
            <pc:docMk/>
            <pc:sldMk cId="575644891" sldId="477"/>
            <ac:spMk id="2" creationId="{E405AB71-1BC9-457A-BD8F-DDE12ADE276C}"/>
          </ac:spMkLst>
        </pc:spChg>
        <pc:spChg chg="mod">
          <ac:chgData name="Alexander Pashuk" userId="7f413f452a2dee94" providerId="LiveId" clId="{6E6F3F0A-A0DD-4E6A-89AD-B5F68F9712D1}" dt="2020-10-19T15:42:07.530" v="9516" actId="20577"/>
          <ac:spMkLst>
            <pc:docMk/>
            <pc:sldMk cId="575644891" sldId="477"/>
            <ac:spMk id="3" creationId="{B16EBCC1-4754-434D-AFC0-560029E2D4F0}"/>
          </ac:spMkLst>
        </pc:spChg>
      </pc:sldChg>
      <pc:sldChg chg="addSp delSp modSp new mod">
        <pc:chgData name="Alexander Pashuk" userId="7f413f452a2dee94" providerId="LiveId" clId="{6E6F3F0A-A0DD-4E6A-89AD-B5F68F9712D1}" dt="2020-10-19T14:32:56.963" v="7972" actId="20577"/>
        <pc:sldMkLst>
          <pc:docMk/>
          <pc:sldMk cId="1391354290" sldId="478"/>
        </pc:sldMkLst>
        <pc:spChg chg="mod">
          <ac:chgData name="Alexander Pashuk" userId="7f413f452a2dee94" providerId="LiveId" clId="{6E6F3F0A-A0DD-4E6A-89AD-B5F68F9712D1}" dt="2020-10-19T13:45:53.794" v="7852" actId="122"/>
          <ac:spMkLst>
            <pc:docMk/>
            <pc:sldMk cId="1391354290" sldId="478"/>
            <ac:spMk id="2" creationId="{139260F3-CD61-423F-A44A-CDACCB2DB0C1}"/>
          </ac:spMkLst>
        </pc:spChg>
        <pc:spChg chg="mod">
          <ac:chgData name="Alexander Pashuk" userId="7f413f452a2dee94" providerId="LiveId" clId="{6E6F3F0A-A0DD-4E6A-89AD-B5F68F9712D1}" dt="2020-10-19T14:32:56.963" v="7972" actId="20577"/>
          <ac:spMkLst>
            <pc:docMk/>
            <pc:sldMk cId="1391354290" sldId="478"/>
            <ac:spMk id="3" creationId="{F092BCE1-D7BC-4F36-AF90-43F2BBE7FFF2}"/>
          </ac:spMkLst>
        </pc:spChg>
        <pc:picChg chg="add del mod">
          <ac:chgData name="Alexander Pashuk" userId="7f413f452a2dee94" providerId="LiveId" clId="{6E6F3F0A-A0DD-4E6A-89AD-B5F68F9712D1}" dt="2020-10-19T14:11:38.354" v="7907"/>
          <ac:picMkLst>
            <pc:docMk/>
            <pc:sldMk cId="1391354290" sldId="478"/>
            <ac:picMk id="6146" creationId="{127EAD3F-B877-4A1C-9660-CC44A04413A8}"/>
          </ac:picMkLst>
        </pc:picChg>
        <pc:picChg chg="add mod">
          <ac:chgData name="Alexander Pashuk" userId="7f413f452a2dee94" providerId="LiveId" clId="{6E6F3F0A-A0DD-4E6A-89AD-B5F68F9712D1}" dt="2020-10-19T14:12:10.659" v="7918" actId="1076"/>
          <ac:picMkLst>
            <pc:docMk/>
            <pc:sldMk cId="1391354290" sldId="478"/>
            <ac:picMk id="6148" creationId="{DD578AAB-3DF2-4BF0-BF28-1BBF0BA8D72C}"/>
          </ac:picMkLst>
        </pc:picChg>
      </pc:sldChg>
      <pc:sldChg chg="modSp new mod">
        <pc:chgData name="Alexander Pashuk" userId="7f413f452a2dee94" providerId="LiveId" clId="{6E6F3F0A-A0DD-4E6A-89AD-B5F68F9712D1}" dt="2020-10-19T15:45:59.812" v="9838" actId="20577"/>
        <pc:sldMkLst>
          <pc:docMk/>
          <pc:sldMk cId="1907781315" sldId="479"/>
        </pc:sldMkLst>
        <pc:spChg chg="mod">
          <ac:chgData name="Alexander Pashuk" userId="7f413f452a2dee94" providerId="LiveId" clId="{6E6F3F0A-A0DD-4E6A-89AD-B5F68F9712D1}" dt="2020-10-19T15:42:37.145" v="9538" actId="122"/>
          <ac:spMkLst>
            <pc:docMk/>
            <pc:sldMk cId="1907781315" sldId="479"/>
            <ac:spMk id="2" creationId="{5D5D539D-1065-4482-803C-96B04198527B}"/>
          </ac:spMkLst>
        </pc:spChg>
        <pc:spChg chg="mod">
          <ac:chgData name="Alexander Pashuk" userId="7f413f452a2dee94" providerId="LiveId" clId="{6E6F3F0A-A0DD-4E6A-89AD-B5F68F9712D1}" dt="2020-10-19T15:45:59.812" v="9838" actId="20577"/>
          <ac:spMkLst>
            <pc:docMk/>
            <pc:sldMk cId="1907781315" sldId="479"/>
            <ac:spMk id="3" creationId="{8C207B10-1FA4-4923-9733-32A8DAE65476}"/>
          </ac:spMkLst>
        </pc:spChg>
      </pc:sldChg>
      <pc:sldChg chg="modSp new mod">
        <pc:chgData name="Alexander Pashuk" userId="7f413f452a2dee94" providerId="LiveId" clId="{6E6F3F0A-A0DD-4E6A-89AD-B5F68F9712D1}" dt="2020-10-19T15:51:56.146" v="9898" actId="20577"/>
        <pc:sldMkLst>
          <pc:docMk/>
          <pc:sldMk cId="1909997035" sldId="480"/>
        </pc:sldMkLst>
        <pc:spChg chg="mod">
          <ac:chgData name="Alexander Pashuk" userId="7f413f452a2dee94" providerId="LiveId" clId="{6E6F3F0A-A0DD-4E6A-89AD-B5F68F9712D1}" dt="2020-10-19T15:50:47.160" v="9857" actId="122"/>
          <ac:spMkLst>
            <pc:docMk/>
            <pc:sldMk cId="1909997035" sldId="480"/>
            <ac:spMk id="2" creationId="{563BB339-6083-4482-9039-DEC027B91C97}"/>
          </ac:spMkLst>
        </pc:spChg>
        <pc:spChg chg="mod">
          <ac:chgData name="Alexander Pashuk" userId="7f413f452a2dee94" providerId="LiveId" clId="{6E6F3F0A-A0DD-4E6A-89AD-B5F68F9712D1}" dt="2020-10-19T15:51:56.146" v="9898" actId="20577"/>
          <ac:spMkLst>
            <pc:docMk/>
            <pc:sldMk cId="1909997035" sldId="480"/>
            <ac:spMk id="3" creationId="{5A58C4BF-491E-4282-A407-1F442C1C73AC}"/>
          </ac:spMkLst>
        </pc:spChg>
      </pc:sldChg>
      <pc:sldChg chg="new del">
        <pc:chgData name="Alexander Pashuk" userId="7f413f452a2dee94" providerId="LiveId" clId="{6E6F3F0A-A0DD-4E6A-89AD-B5F68F9712D1}" dt="2020-10-19T16:04:42.330" v="9900" actId="47"/>
        <pc:sldMkLst>
          <pc:docMk/>
          <pc:sldMk cId="1274400253" sldId="481"/>
        </pc:sldMkLst>
      </pc:sldChg>
      <pc:sldChg chg="addSp delSp modSp new mod ord">
        <pc:chgData name="Alexander Pashuk" userId="7f413f452a2dee94" providerId="LiveId" clId="{6E6F3F0A-A0DD-4E6A-89AD-B5F68F9712D1}" dt="2020-10-19T16:09:52.986" v="10075" actId="1076"/>
        <pc:sldMkLst>
          <pc:docMk/>
          <pc:sldMk cId="2763760967" sldId="481"/>
        </pc:sldMkLst>
        <pc:spChg chg="mod">
          <ac:chgData name="Alexander Pashuk" userId="7f413f452a2dee94" providerId="LiveId" clId="{6E6F3F0A-A0DD-4E6A-89AD-B5F68F9712D1}" dt="2020-10-19T16:09:44.141" v="10072" actId="20577"/>
          <ac:spMkLst>
            <pc:docMk/>
            <pc:sldMk cId="2763760967" sldId="481"/>
            <ac:spMk id="2" creationId="{A754A023-0F3D-4AFD-B5C1-FB1EC0A08D44}"/>
          </ac:spMkLst>
        </pc:spChg>
        <pc:spChg chg="del mod">
          <ac:chgData name="Alexander Pashuk" userId="7f413f452a2dee94" providerId="LiveId" clId="{6E6F3F0A-A0DD-4E6A-89AD-B5F68F9712D1}" dt="2020-10-19T16:05:06.809" v="9903"/>
          <ac:spMkLst>
            <pc:docMk/>
            <pc:sldMk cId="2763760967" sldId="481"/>
            <ac:spMk id="3" creationId="{045DCF73-4EA6-4FA8-9443-D0496B5E7925}"/>
          </ac:spMkLst>
        </pc:spChg>
        <pc:picChg chg="add mod">
          <ac:chgData name="Alexander Pashuk" userId="7f413f452a2dee94" providerId="LiveId" clId="{6E6F3F0A-A0DD-4E6A-89AD-B5F68F9712D1}" dt="2020-10-19T16:09:52.986" v="10075" actId="1076"/>
          <ac:picMkLst>
            <pc:docMk/>
            <pc:sldMk cId="2763760967" sldId="481"/>
            <ac:picMk id="5" creationId="{943346DC-1DDD-4475-877D-9850DC46BD42}"/>
          </ac:picMkLst>
        </pc:picChg>
      </pc:sldChg>
      <pc:sldChg chg="modSp new mod">
        <pc:chgData name="Alexander Pashuk" userId="7f413f452a2dee94" providerId="LiveId" clId="{6E6F3F0A-A0DD-4E6A-89AD-B5F68F9712D1}" dt="2020-10-19T16:09:16.676" v="10055" actId="20577"/>
        <pc:sldMkLst>
          <pc:docMk/>
          <pc:sldMk cId="3194191061" sldId="482"/>
        </pc:sldMkLst>
        <pc:spChg chg="mod">
          <ac:chgData name="Alexander Pashuk" userId="7f413f452a2dee94" providerId="LiveId" clId="{6E6F3F0A-A0DD-4E6A-89AD-B5F68F9712D1}" dt="2020-10-19T16:06:29.337" v="9919" actId="122"/>
          <ac:spMkLst>
            <pc:docMk/>
            <pc:sldMk cId="3194191061" sldId="482"/>
            <ac:spMk id="2" creationId="{61855A54-AD8A-44C0-A24E-81788EE015EE}"/>
          </ac:spMkLst>
        </pc:spChg>
        <pc:spChg chg="mod">
          <ac:chgData name="Alexander Pashuk" userId="7f413f452a2dee94" providerId="LiveId" clId="{6E6F3F0A-A0DD-4E6A-89AD-B5F68F9712D1}" dt="2020-10-19T16:09:16.676" v="10055" actId="20577"/>
          <ac:spMkLst>
            <pc:docMk/>
            <pc:sldMk cId="3194191061" sldId="482"/>
            <ac:spMk id="3" creationId="{F6B0065E-B534-4907-A83D-741FB4B6DEC4}"/>
          </ac:spMkLst>
        </pc:spChg>
      </pc:sldChg>
      <pc:sldChg chg="modSp new mod">
        <pc:chgData name="Alexander Pashuk" userId="7f413f452a2dee94" providerId="LiveId" clId="{6E6F3F0A-A0DD-4E6A-89AD-B5F68F9712D1}" dt="2020-10-19T16:14:27.257" v="10145" actId="20577"/>
        <pc:sldMkLst>
          <pc:docMk/>
          <pc:sldMk cId="2865672256" sldId="483"/>
        </pc:sldMkLst>
        <pc:spChg chg="mod">
          <ac:chgData name="Alexander Pashuk" userId="7f413f452a2dee94" providerId="LiveId" clId="{6E6F3F0A-A0DD-4E6A-89AD-B5F68F9712D1}" dt="2020-10-19T16:13:36.419" v="10087" actId="122"/>
          <ac:spMkLst>
            <pc:docMk/>
            <pc:sldMk cId="2865672256" sldId="483"/>
            <ac:spMk id="2" creationId="{F35558E4-099F-4C7D-9935-526AE1F6C5C2}"/>
          </ac:spMkLst>
        </pc:spChg>
        <pc:spChg chg="mod">
          <ac:chgData name="Alexander Pashuk" userId="7f413f452a2dee94" providerId="LiveId" clId="{6E6F3F0A-A0DD-4E6A-89AD-B5F68F9712D1}" dt="2020-10-19T16:14:27.257" v="10145" actId="20577"/>
          <ac:spMkLst>
            <pc:docMk/>
            <pc:sldMk cId="2865672256" sldId="483"/>
            <ac:spMk id="3" creationId="{94F31FFA-A2C2-4AE9-A183-BEF5ECCADF14}"/>
          </ac:spMkLst>
        </pc:spChg>
      </pc:sldChg>
    </pc:docChg>
  </pc:docChgLst>
  <pc:docChgLst>
    <pc:chgData name="Alexander Pashuk" userId="7f413f452a2dee94" providerId="LiveId" clId="{63A3E72A-1C57-422B-BAAB-DC8FB3CDF56D}"/>
    <pc:docChg chg="undo custSel addSld delSld modSld sldOrd">
      <pc:chgData name="Alexander Pashuk" userId="7f413f452a2dee94" providerId="LiveId" clId="{63A3E72A-1C57-422B-BAAB-DC8FB3CDF56D}" dt="2020-11-23T20:25:01.853" v="2838" actId="20577"/>
      <pc:docMkLst>
        <pc:docMk/>
      </pc:docMkLst>
      <pc:sldChg chg="modSp mod">
        <pc:chgData name="Alexander Pashuk" userId="7f413f452a2dee94" providerId="LiveId" clId="{63A3E72A-1C57-422B-BAAB-DC8FB3CDF56D}" dt="2020-11-23T20:25:01.853" v="2838" actId="20577"/>
        <pc:sldMkLst>
          <pc:docMk/>
          <pc:sldMk cId="3545672355" sldId="260"/>
        </pc:sldMkLst>
        <pc:spChg chg="mod">
          <ac:chgData name="Alexander Pashuk" userId="7f413f452a2dee94" providerId="LiveId" clId="{63A3E72A-1C57-422B-BAAB-DC8FB3CDF56D}" dt="2020-11-23T20:25:01.853" v="2838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63A3E72A-1C57-422B-BAAB-DC8FB3CDF56D}" dt="2020-11-23T15:48:41.820" v="49" actId="122"/>
        <pc:sldMkLst>
          <pc:docMk/>
          <pc:sldMk cId="2170472667" sldId="436"/>
        </pc:sldMkLst>
        <pc:spChg chg="mod">
          <ac:chgData name="Alexander Pashuk" userId="7f413f452a2dee94" providerId="LiveId" clId="{63A3E72A-1C57-422B-BAAB-DC8FB3CDF56D}" dt="2020-11-23T15:48:41.820" v="49" actId="122"/>
          <ac:spMkLst>
            <pc:docMk/>
            <pc:sldMk cId="2170472667" sldId="436"/>
            <ac:spMk id="2" creationId="{86EEE97E-1675-4AE3-A431-29851DF680AF}"/>
          </ac:spMkLst>
        </pc:spChg>
        <pc:spChg chg="add mod">
          <ac:chgData name="Alexander Pashuk" userId="7f413f452a2dee94" providerId="LiveId" clId="{63A3E72A-1C57-422B-BAAB-DC8FB3CDF56D}" dt="2020-11-23T15:48:35.877" v="35" actId="478"/>
          <ac:spMkLst>
            <pc:docMk/>
            <pc:sldMk cId="2170472667" sldId="436"/>
            <ac:spMk id="3" creationId="{D137A599-F7B4-4191-B294-F8B99D2D7269}"/>
          </ac:spMkLst>
        </pc:spChg>
        <pc:picChg chg="del">
          <ac:chgData name="Alexander Pashuk" userId="7f413f452a2dee94" providerId="LiveId" clId="{63A3E72A-1C57-422B-BAAB-DC8FB3CDF56D}" dt="2020-11-23T15:48:35.877" v="35" actId="478"/>
          <ac:picMkLst>
            <pc:docMk/>
            <pc:sldMk cId="2170472667" sldId="436"/>
            <ac:picMk id="1028" creationId="{939E52D9-4AB8-4BD1-9773-DBADF9949AE5}"/>
          </ac:picMkLst>
        </pc:picChg>
      </pc:sldChg>
      <pc:sldChg chg="modSp mod">
        <pc:chgData name="Alexander Pashuk" userId="7f413f452a2dee94" providerId="LiveId" clId="{63A3E72A-1C57-422B-BAAB-DC8FB3CDF56D}" dt="2020-11-23T17:59:08.572" v="850"/>
        <pc:sldMkLst>
          <pc:docMk/>
          <pc:sldMk cId="113906908" sldId="500"/>
        </pc:sldMkLst>
        <pc:spChg chg="mod">
          <ac:chgData name="Alexander Pashuk" userId="7f413f452a2dee94" providerId="LiveId" clId="{63A3E72A-1C57-422B-BAAB-DC8FB3CDF56D}" dt="2020-11-23T17:59:08.572" v="850"/>
          <ac:spMkLst>
            <pc:docMk/>
            <pc:sldMk cId="113906908" sldId="500"/>
            <ac:spMk id="4" creationId="{2E6AEDD6-9D3F-4CCC-B181-A8A88F2CD1A3}"/>
          </ac:spMkLst>
        </pc:spChg>
      </pc:sldChg>
      <pc:sldChg chg="modSp mod">
        <pc:chgData name="Alexander Pashuk" userId="7f413f452a2dee94" providerId="LiveId" clId="{63A3E72A-1C57-422B-BAAB-DC8FB3CDF56D}" dt="2020-11-23T17:59:20.838" v="851" actId="20577"/>
        <pc:sldMkLst>
          <pc:docMk/>
          <pc:sldMk cId="4057728260" sldId="576"/>
        </pc:sldMkLst>
        <pc:spChg chg="mod">
          <ac:chgData name="Alexander Pashuk" userId="7f413f452a2dee94" providerId="LiveId" clId="{63A3E72A-1C57-422B-BAAB-DC8FB3CDF56D}" dt="2020-11-23T17:59:20.838" v="851" actId="20577"/>
          <ac:spMkLst>
            <pc:docMk/>
            <pc:sldMk cId="4057728260" sldId="576"/>
            <ac:spMk id="4" creationId="{2E6AEDD6-9D3F-4CCC-B181-A8A88F2CD1A3}"/>
          </ac:spMkLst>
        </pc:spChg>
      </pc:sldChg>
      <pc:sldChg chg="del">
        <pc:chgData name="Alexander Pashuk" userId="7f413f452a2dee94" providerId="LiveId" clId="{63A3E72A-1C57-422B-BAAB-DC8FB3CDF56D}" dt="2020-11-23T15:48:15.633" v="1" actId="47"/>
        <pc:sldMkLst>
          <pc:docMk/>
          <pc:sldMk cId="3506969261" sldId="577"/>
        </pc:sldMkLst>
      </pc:sldChg>
      <pc:sldChg chg="del">
        <pc:chgData name="Alexander Pashuk" userId="7f413f452a2dee94" providerId="LiveId" clId="{63A3E72A-1C57-422B-BAAB-DC8FB3CDF56D}" dt="2020-11-23T15:48:15.804" v="2" actId="47"/>
        <pc:sldMkLst>
          <pc:docMk/>
          <pc:sldMk cId="2395718094" sldId="578"/>
        </pc:sldMkLst>
      </pc:sldChg>
      <pc:sldChg chg="del">
        <pc:chgData name="Alexander Pashuk" userId="7f413f452a2dee94" providerId="LiveId" clId="{63A3E72A-1C57-422B-BAAB-DC8FB3CDF56D}" dt="2020-11-23T15:48:15.946" v="3" actId="47"/>
        <pc:sldMkLst>
          <pc:docMk/>
          <pc:sldMk cId="315427266" sldId="579"/>
        </pc:sldMkLst>
      </pc:sldChg>
      <pc:sldChg chg="del">
        <pc:chgData name="Alexander Pashuk" userId="7f413f452a2dee94" providerId="LiveId" clId="{63A3E72A-1C57-422B-BAAB-DC8FB3CDF56D}" dt="2020-11-23T15:48:16.043" v="4" actId="47"/>
        <pc:sldMkLst>
          <pc:docMk/>
          <pc:sldMk cId="3350442294" sldId="580"/>
        </pc:sldMkLst>
      </pc:sldChg>
      <pc:sldChg chg="del">
        <pc:chgData name="Alexander Pashuk" userId="7f413f452a2dee94" providerId="LiveId" clId="{63A3E72A-1C57-422B-BAAB-DC8FB3CDF56D}" dt="2020-11-23T15:48:16.164" v="5" actId="47"/>
        <pc:sldMkLst>
          <pc:docMk/>
          <pc:sldMk cId="2386098736" sldId="581"/>
        </pc:sldMkLst>
      </pc:sldChg>
      <pc:sldChg chg="del">
        <pc:chgData name="Alexander Pashuk" userId="7f413f452a2dee94" providerId="LiveId" clId="{63A3E72A-1C57-422B-BAAB-DC8FB3CDF56D}" dt="2020-11-23T15:48:16.389" v="7" actId="47"/>
        <pc:sldMkLst>
          <pc:docMk/>
          <pc:sldMk cId="4062514235" sldId="582"/>
        </pc:sldMkLst>
      </pc:sldChg>
      <pc:sldChg chg="del">
        <pc:chgData name="Alexander Pashuk" userId="7f413f452a2dee94" providerId="LiveId" clId="{63A3E72A-1C57-422B-BAAB-DC8FB3CDF56D}" dt="2020-11-23T15:48:16.546" v="8" actId="47"/>
        <pc:sldMkLst>
          <pc:docMk/>
          <pc:sldMk cId="1674954667" sldId="583"/>
        </pc:sldMkLst>
      </pc:sldChg>
      <pc:sldChg chg="del">
        <pc:chgData name="Alexander Pashuk" userId="7f413f452a2dee94" providerId="LiveId" clId="{63A3E72A-1C57-422B-BAAB-DC8FB3CDF56D}" dt="2020-11-23T15:48:16.684" v="9" actId="47"/>
        <pc:sldMkLst>
          <pc:docMk/>
          <pc:sldMk cId="2896859393" sldId="584"/>
        </pc:sldMkLst>
      </pc:sldChg>
      <pc:sldChg chg="del">
        <pc:chgData name="Alexander Pashuk" userId="7f413f452a2dee94" providerId="LiveId" clId="{63A3E72A-1C57-422B-BAAB-DC8FB3CDF56D}" dt="2020-11-23T15:48:16.809" v="10" actId="47"/>
        <pc:sldMkLst>
          <pc:docMk/>
          <pc:sldMk cId="3044514717" sldId="585"/>
        </pc:sldMkLst>
      </pc:sldChg>
      <pc:sldChg chg="del">
        <pc:chgData name="Alexander Pashuk" userId="7f413f452a2dee94" providerId="LiveId" clId="{63A3E72A-1C57-422B-BAAB-DC8FB3CDF56D}" dt="2020-11-23T15:48:16.931" v="11" actId="47"/>
        <pc:sldMkLst>
          <pc:docMk/>
          <pc:sldMk cId="1182870161" sldId="586"/>
        </pc:sldMkLst>
      </pc:sldChg>
      <pc:sldChg chg="del">
        <pc:chgData name="Alexander Pashuk" userId="7f413f452a2dee94" providerId="LiveId" clId="{63A3E72A-1C57-422B-BAAB-DC8FB3CDF56D}" dt="2020-11-23T15:48:17.296" v="12" actId="47"/>
        <pc:sldMkLst>
          <pc:docMk/>
          <pc:sldMk cId="899231530" sldId="587"/>
        </pc:sldMkLst>
      </pc:sldChg>
      <pc:sldChg chg="del">
        <pc:chgData name="Alexander Pashuk" userId="7f413f452a2dee94" providerId="LiveId" clId="{63A3E72A-1C57-422B-BAAB-DC8FB3CDF56D}" dt="2020-11-23T15:48:17.451" v="13" actId="47"/>
        <pc:sldMkLst>
          <pc:docMk/>
          <pc:sldMk cId="163861536" sldId="588"/>
        </pc:sldMkLst>
      </pc:sldChg>
      <pc:sldChg chg="del">
        <pc:chgData name="Alexander Pashuk" userId="7f413f452a2dee94" providerId="LiveId" clId="{63A3E72A-1C57-422B-BAAB-DC8FB3CDF56D}" dt="2020-11-23T15:48:18.144" v="18" actId="47"/>
        <pc:sldMkLst>
          <pc:docMk/>
          <pc:sldMk cId="2397945357" sldId="589"/>
        </pc:sldMkLst>
      </pc:sldChg>
      <pc:sldChg chg="del">
        <pc:chgData name="Alexander Pashuk" userId="7f413f452a2dee94" providerId="LiveId" clId="{63A3E72A-1C57-422B-BAAB-DC8FB3CDF56D}" dt="2020-11-23T15:48:16.283" v="6" actId="47"/>
        <pc:sldMkLst>
          <pc:docMk/>
          <pc:sldMk cId="3719111960" sldId="590"/>
        </pc:sldMkLst>
      </pc:sldChg>
      <pc:sldChg chg="del">
        <pc:chgData name="Alexander Pashuk" userId="7f413f452a2dee94" providerId="LiveId" clId="{63A3E72A-1C57-422B-BAAB-DC8FB3CDF56D}" dt="2020-11-23T15:48:17.578" v="14" actId="47"/>
        <pc:sldMkLst>
          <pc:docMk/>
          <pc:sldMk cId="2428202058" sldId="591"/>
        </pc:sldMkLst>
      </pc:sldChg>
      <pc:sldChg chg="del">
        <pc:chgData name="Alexander Pashuk" userId="7f413f452a2dee94" providerId="LiveId" clId="{63A3E72A-1C57-422B-BAAB-DC8FB3CDF56D}" dt="2020-11-23T15:48:17.704" v="15" actId="47"/>
        <pc:sldMkLst>
          <pc:docMk/>
          <pc:sldMk cId="4234502774" sldId="592"/>
        </pc:sldMkLst>
      </pc:sldChg>
      <pc:sldChg chg="del">
        <pc:chgData name="Alexander Pashuk" userId="7f413f452a2dee94" providerId="LiveId" clId="{63A3E72A-1C57-422B-BAAB-DC8FB3CDF56D}" dt="2020-11-23T15:48:17.830" v="16" actId="47"/>
        <pc:sldMkLst>
          <pc:docMk/>
          <pc:sldMk cId="348427607" sldId="593"/>
        </pc:sldMkLst>
      </pc:sldChg>
      <pc:sldChg chg="del">
        <pc:chgData name="Alexander Pashuk" userId="7f413f452a2dee94" providerId="LiveId" clId="{63A3E72A-1C57-422B-BAAB-DC8FB3CDF56D}" dt="2020-11-23T15:48:17.968" v="17" actId="47"/>
        <pc:sldMkLst>
          <pc:docMk/>
          <pc:sldMk cId="4072320161" sldId="594"/>
        </pc:sldMkLst>
      </pc:sldChg>
      <pc:sldChg chg="del">
        <pc:chgData name="Alexander Pashuk" userId="7f413f452a2dee94" providerId="LiveId" clId="{63A3E72A-1C57-422B-BAAB-DC8FB3CDF56D}" dt="2020-11-23T15:48:18.688" v="19" actId="47"/>
        <pc:sldMkLst>
          <pc:docMk/>
          <pc:sldMk cId="701644715" sldId="595"/>
        </pc:sldMkLst>
      </pc:sldChg>
      <pc:sldChg chg="del">
        <pc:chgData name="Alexander Pashuk" userId="7f413f452a2dee94" providerId="LiveId" clId="{63A3E72A-1C57-422B-BAAB-DC8FB3CDF56D}" dt="2020-11-23T15:48:18.857" v="20" actId="47"/>
        <pc:sldMkLst>
          <pc:docMk/>
          <pc:sldMk cId="2512864315" sldId="596"/>
        </pc:sldMkLst>
      </pc:sldChg>
      <pc:sldChg chg="del">
        <pc:chgData name="Alexander Pashuk" userId="7f413f452a2dee94" providerId="LiveId" clId="{63A3E72A-1C57-422B-BAAB-DC8FB3CDF56D}" dt="2020-11-23T15:48:18.997" v="21" actId="47"/>
        <pc:sldMkLst>
          <pc:docMk/>
          <pc:sldMk cId="961059109" sldId="597"/>
        </pc:sldMkLst>
      </pc:sldChg>
      <pc:sldChg chg="del">
        <pc:chgData name="Alexander Pashuk" userId="7f413f452a2dee94" providerId="LiveId" clId="{63A3E72A-1C57-422B-BAAB-DC8FB3CDF56D}" dt="2020-11-23T15:48:19.120" v="22" actId="47"/>
        <pc:sldMkLst>
          <pc:docMk/>
          <pc:sldMk cId="215244286" sldId="598"/>
        </pc:sldMkLst>
      </pc:sldChg>
      <pc:sldChg chg="del">
        <pc:chgData name="Alexander Pashuk" userId="7f413f452a2dee94" providerId="LiveId" clId="{63A3E72A-1C57-422B-BAAB-DC8FB3CDF56D}" dt="2020-11-23T15:48:19.251" v="23" actId="47"/>
        <pc:sldMkLst>
          <pc:docMk/>
          <pc:sldMk cId="119390524" sldId="599"/>
        </pc:sldMkLst>
      </pc:sldChg>
      <pc:sldChg chg="del">
        <pc:chgData name="Alexander Pashuk" userId="7f413f452a2dee94" providerId="LiveId" clId="{63A3E72A-1C57-422B-BAAB-DC8FB3CDF56D}" dt="2020-11-23T15:48:19.383" v="24" actId="47"/>
        <pc:sldMkLst>
          <pc:docMk/>
          <pc:sldMk cId="138194241" sldId="600"/>
        </pc:sldMkLst>
      </pc:sldChg>
      <pc:sldChg chg="del">
        <pc:chgData name="Alexander Pashuk" userId="7f413f452a2dee94" providerId="LiveId" clId="{63A3E72A-1C57-422B-BAAB-DC8FB3CDF56D}" dt="2020-11-23T15:48:20.232" v="25" actId="47"/>
        <pc:sldMkLst>
          <pc:docMk/>
          <pc:sldMk cId="2257234504" sldId="601"/>
        </pc:sldMkLst>
      </pc:sldChg>
      <pc:sldChg chg="del">
        <pc:chgData name="Alexander Pashuk" userId="7f413f452a2dee94" providerId="LiveId" clId="{63A3E72A-1C57-422B-BAAB-DC8FB3CDF56D}" dt="2020-11-23T15:48:20.902" v="27" actId="47"/>
        <pc:sldMkLst>
          <pc:docMk/>
          <pc:sldMk cId="219370164" sldId="602"/>
        </pc:sldMkLst>
      </pc:sldChg>
      <pc:sldChg chg="del">
        <pc:chgData name="Alexander Pashuk" userId="7f413f452a2dee94" providerId="LiveId" clId="{63A3E72A-1C57-422B-BAAB-DC8FB3CDF56D}" dt="2020-11-23T15:48:23.025" v="30" actId="47"/>
        <pc:sldMkLst>
          <pc:docMk/>
          <pc:sldMk cId="1022430258" sldId="603"/>
        </pc:sldMkLst>
      </pc:sldChg>
      <pc:sldChg chg="del">
        <pc:chgData name="Alexander Pashuk" userId="7f413f452a2dee94" providerId="LiveId" clId="{63A3E72A-1C57-422B-BAAB-DC8FB3CDF56D}" dt="2020-11-23T15:48:21.580" v="28" actId="47"/>
        <pc:sldMkLst>
          <pc:docMk/>
          <pc:sldMk cId="638167856" sldId="604"/>
        </pc:sldMkLst>
      </pc:sldChg>
      <pc:sldChg chg="del">
        <pc:chgData name="Alexander Pashuk" userId="7f413f452a2dee94" providerId="LiveId" clId="{63A3E72A-1C57-422B-BAAB-DC8FB3CDF56D}" dt="2020-11-23T15:48:24.863" v="31" actId="47"/>
        <pc:sldMkLst>
          <pc:docMk/>
          <pc:sldMk cId="2113915743" sldId="605"/>
        </pc:sldMkLst>
      </pc:sldChg>
      <pc:sldChg chg="del">
        <pc:chgData name="Alexander Pashuk" userId="7f413f452a2dee94" providerId="LiveId" clId="{63A3E72A-1C57-422B-BAAB-DC8FB3CDF56D}" dt="2020-11-23T15:48:25.781" v="32" actId="47"/>
        <pc:sldMkLst>
          <pc:docMk/>
          <pc:sldMk cId="3664652583" sldId="606"/>
        </pc:sldMkLst>
      </pc:sldChg>
      <pc:sldChg chg="del">
        <pc:chgData name="Alexander Pashuk" userId="7f413f452a2dee94" providerId="LiveId" clId="{63A3E72A-1C57-422B-BAAB-DC8FB3CDF56D}" dt="2020-11-23T15:48:20.603" v="26" actId="47"/>
        <pc:sldMkLst>
          <pc:docMk/>
          <pc:sldMk cId="1663429528" sldId="607"/>
        </pc:sldMkLst>
      </pc:sldChg>
      <pc:sldChg chg="del">
        <pc:chgData name="Alexander Pashuk" userId="7f413f452a2dee94" providerId="LiveId" clId="{63A3E72A-1C57-422B-BAAB-DC8FB3CDF56D}" dt="2020-11-23T15:48:22.072" v="29" actId="47"/>
        <pc:sldMkLst>
          <pc:docMk/>
          <pc:sldMk cId="378709083" sldId="608"/>
        </pc:sldMkLst>
      </pc:sldChg>
      <pc:sldChg chg="del">
        <pc:chgData name="Alexander Pashuk" userId="7f413f452a2dee94" providerId="LiveId" clId="{63A3E72A-1C57-422B-BAAB-DC8FB3CDF56D}" dt="2020-11-23T15:48:27.784" v="33" actId="47"/>
        <pc:sldMkLst>
          <pc:docMk/>
          <pc:sldMk cId="3857761613" sldId="609"/>
        </pc:sldMkLst>
      </pc:sldChg>
      <pc:sldChg chg="del">
        <pc:chgData name="Alexander Pashuk" userId="7f413f452a2dee94" providerId="LiveId" clId="{63A3E72A-1C57-422B-BAAB-DC8FB3CDF56D}" dt="2020-11-23T15:48:30.222" v="34" actId="47"/>
        <pc:sldMkLst>
          <pc:docMk/>
          <pc:sldMk cId="515111593" sldId="610"/>
        </pc:sldMkLst>
      </pc:sldChg>
      <pc:sldChg chg="addSp delSp modSp mod">
        <pc:chgData name="Alexander Pashuk" userId="7f413f452a2dee94" providerId="LiveId" clId="{63A3E72A-1C57-422B-BAAB-DC8FB3CDF56D}" dt="2020-11-23T16:05:45.999" v="497" actId="1076"/>
        <pc:sldMkLst>
          <pc:docMk/>
          <pc:sldMk cId="4013801345" sldId="611"/>
        </pc:sldMkLst>
        <pc:spChg chg="add del mod">
          <ac:chgData name="Alexander Pashuk" userId="7f413f452a2dee94" providerId="LiveId" clId="{63A3E72A-1C57-422B-BAAB-DC8FB3CDF56D}" dt="2020-11-23T16:05:39.761" v="494"/>
          <ac:spMkLst>
            <pc:docMk/>
            <pc:sldMk cId="4013801345" sldId="611"/>
            <ac:spMk id="3" creationId="{2E9855D1-20D1-4AE7-9C02-9C9E80EA6F4D}"/>
          </ac:spMkLst>
        </pc:spChg>
        <pc:picChg chg="add mod">
          <ac:chgData name="Alexander Pashuk" userId="7f413f452a2dee94" providerId="LiveId" clId="{63A3E72A-1C57-422B-BAAB-DC8FB3CDF56D}" dt="2020-11-23T16:05:45.999" v="497" actId="1076"/>
          <ac:picMkLst>
            <pc:docMk/>
            <pc:sldMk cId="4013801345" sldId="611"/>
            <ac:picMk id="4" creationId="{C046E43D-2326-4018-A0C3-9A17E4C834B3}"/>
          </ac:picMkLst>
        </pc:picChg>
        <pc:picChg chg="del">
          <ac:chgData name="Alexander Pashuk" userId="7f413f452a2dee94" providerId="LiveId" clId="{63A3E72A-1C57-422B-BAAB-DC8FB3CDF56D}" dt="2020-11-23T15:48:12.704" v="0" actId="478"/>
          <ac:picMkLst>
            <pc:docMk/>
            <pc:sldMk cId="4013801345" sldId="611"/>
            <ac:picMk id="5124" creationId="{50E320AE-FF3F-410F-B4AE-B03643604329}"/>
          </ac:picMkLst>
        </pc:picChg>
      </pc:sldChg>
      <pc:sldChg chg="modSp new mod">
        <pc:chgData name="Alexander Pashuk" userId="7f413f452a2dee94" providerId="LiveId" clId="{63A3E72A-1C57-422B-BAAB-DC8FB3CDF56D}" dt="2020-11-23T15:54:08.145" v="432" actId="20577"/>
        <pc:sldMkLst>
          <pc:docMk/>
          <pc:sldMk cId="4264829158" sldId="612"/>
        </pc:sldMkLst>
        <pc:spChg chg="mod">
          <ac:chgData name="Alexander Pashuk" userId="7f413f452a2dee94" providerId="LiveId" clId="{63A3E72A-1C57-422B-BAAB-DC8FB3CDF56D}" dt="2020-11-23T15:53:30.639" v="392" actId="122"/>
          <ac:spMkLst>
            <pc:docMk/>
            <pc:sldMk cId="4264829158" sldId="612"/>
            <ac:spMk id="2" creationId="{19D079A3-310B-4AC7-B1D0-922F8C163DE3}"/>
          </ac:spMkLst>
        </pc:spChg>
        <pc:spChg chg="mod">
          <ac:chgData name="Alexander Pashuk" userId="7f413f452a2dee94" providerId="LiveId" clId="{63A3E72A-1C57-422B-BAAB-DC8FB3CDF56D}" dt="2020-11-23T15:54:08.145" v="432" actId="20577"/>
          <ac:spMkLst>
            <pc:docMk/>
            <pc:sldMk cId="4264829158" sldId="612"/>
            <ac:spMk id="3" creationId="{ED3F60CE-233E-4B94-B74D-7D5F4CC9499C}"/>
          </ac:spMkLst>
        </pc:spChg>
      </pc:sldChg>
      <pc:sldChg chg="modSp new mod">
        <pc:chgData name="Alexander Pashuk" userId="7f413f452a2dee94" providerId="LiveId" clId="{63A3E72A-1C57-422B-BAAB-DC8FB3CDF56D}" dt="2020-11-23T15:56:00.929" v="492" actId="20577"/>
        <pc:sldMkLst>
          <pc:docMk/>
          <pc:sldMk cId="332935726" sldId="613"/>
        </pc:sldMkLst>
        <pc:spChg chg="mod">
          <ac:chgData name="Alexander Pashuk" userId="7f413f452a2dee94" providerId="LiveId" clId="{63A3E72A-1C57-422B-BAAB-DC8FB3CDF56D}" dt="2020-11-23T15:55:09.703" v="460" actId="122"/>
          <ac:spMkLst>
            <pc:docMk/>
            <pc:sldMk cId="332935726" sldId="613"/>
            <ac:spMk id="2" creationId="{DAA8AF63-81D6-4A2A-88BB-A32D55983149}"/>
          </ac:spMkLst>
        </pc:spChg>
        <pc:spChg chg="mod">
          <ac:chgData name="Alexander Pashuk" userId="7f413f452a2dee94" providerId="LiveId" clId="{63A3E72A-1C57-422B-BAAB-DC8FB3CDF56D}" dt="2020-11-23T15:56:00.929" v="492" actId="20577"/>
          <ac:spMkLst>
            <pc:docMk/>
            <pc:sldMk cId="332935726" sldId="613"/>
            <ac:spMk id="3" creationId="{5B7AEB90-44AD-4DC7-BF9B-1F9B7000D81A}"/>
          </ac:spMkLst>
        </pc:spChg>
      </pc:sldChg>
      <pc:sldChg chg="modSp new mod">
        <pc:chgData name="Alexander Pashuk" userId="7f413f452a2dee94" providerId="LiveId" clId="{63A3E72A-1C57-422B-BAAB-DC8FB3CDF56D}" dt="2020-11-23T17:47:08.748" v="561" actId="27636"/>
        <pc:sldMkLst>
          <pc:docMk/>
          <pc:sldMk cId="2620769928" sldId="614"/>
        </pc:sldMkLst>
        <pc:spChg chg="mod">
          <ac:chgData name="Alexander Pashuk" userId="7f413f452a2dee94" providerId="LiveId" clId="{63A3E72A-1C57-422B-BAAB-DC8FB3CDF56D}" dt="2020-11-23T17:37:20.450" v="502" actId="122"/>
          <ac:spMkLst>
            <pc:docMk/>
            <pc:sldMk cId="2620769928" sldId="614"/>
            <ac:spMk id="2" creationId="{590BDC26-BD32-448C-8A66-5F6EA86E50F8}"/>
          </ac:spMkLst>
        </pc:spChg>
        <pc:spChg chg="mod">
          <ac:chgData name="Alexander Pashuk" userId="7f413f452a2dee94" providerId="LiveId" clId="{63A3E72A-1C57-422B-BAAB-DC8FB3CDF56D}" dt="2020-11-23T17:47:08.748" v="561" actId="27636"/>
          <ac:spMkLst>
            <pc:docMk/>
            <pc:sldMk cId="2620769928" sldId="614"/>
            <ac:spMk id="3" creationId="{6904E875-3760-4D41-8ABF-2E7AE6CBC773}"/>
          </ac:spMkLst>
        </pc:spChg>
      </pc:sldChg>
      <pc:sldChg chg="modSp new mod">
        <pc:chgData name="Alexander Pashuk" userId="7f413f452a2dee94" providerId="LiveId" clId="{63A3E72A-1C57-422B-BAAB-DC8FB3CDF56D}" dt="2020-11-23T17:56:17.818" v="792" actId="20577"/>
        <pc:sldMkLst>
          <pc:docMk/>
          <pc:sldMk cId="1104178970" sldId="615"/>
        </pc:sldMkLst>
        <pc:spChg chg="mod">
          <ac:chgData name="Alexander Pashuk" userId="7f413f452a2dee94" providerId="LiveId" clId="{63A3E72A-1C57-422B-BAAB-DC8FB3CDF56D}" dt="2020-11-23T17:47:16.063" v="568" actId="122"/>
          <ac:spMkLst>
            <pc:docMk/>
            <pc:sldMk cId="1104178970" sldId="615"/>
            <ac:spMk id="2" creationId="{5E1DB41D-03B4-464D-A87E-5D307B68E5B8}"/>
          </ac:spMkLst>
        </pc:spChg>
        <pc:spChg chg="mod">
          <ac:chgData name="Alexander Pashuk" userId="7f413f452a2dee94" providerId="LiveId" clId="{63A3E72A-1C57-422B-BAAB-DC8FB3CDF56D}" dt="2020-11-23T17:56:17.818" v="792" actId="20577"/>
          <ac:spMkLst>
            <pc:docMk/>
            <pc:sldMk cId="1104178970" sldId="615"/>
            <ac:spMk id="3" creationId="{3FD87CEC-B3C9-4D66-9610-DAFF1539A566}"/>
          </ac:spMkLst>
        </pc:spChg>
      </pc:sldChg>
      <pc:sldChg chg="modSp new mod">
        <pc:chgData name="Alexander Pashuk" userId="7f413f452a2dee94" providerId="LiveId" clId="{63A3E72A-1C57-422B-BAAB-DC8FB3CDF56D}" dt="2020-11-23T17:50:17.203" v="702" actId="20577"/>
        <pc:sldMkLst>
          <pc:docMk/>
          <pc:sldMk cId="3307491747" sldId="616"/>
        </pc:sldMkLst>
        <pc:spChg chg="mod">
          <ac:chgData name="Alexander Pashuk" userId="7f413f452a2dee94" providerId="LiveId" clId="{63A3E72A-1C57-422B-BAAB-DC8FB3CDF56D}" dt="2020-11-23T17:49:31.140" v="672" actId="122"/>
          <ac:spMkLst>
            <pc:docMk/>
            <pc:sldMk cId="3307491747" sldId="616"/>
            <ac:spMk id="2" creationId="{9EC0747D-BE76-4BE7-99CF-6A8564C3A04B}"/>
          </ac:spMkLst>
        </pc:spChg>
        <pc:spChg chg="mod">
          <ac:chgData name="Alexander Pashuk" userId="7f413f452a2dee94" providerId="LiveId" clId="{63A3E72A-1C57-422B-BAAB-DC8FB3CDF56D}" dt="2020-11-23T17:50:17.203" v="702" actId="20577"/>
          <ac:spMkLst>
            <pc:docMk/>
            <pc:sldMk cId="3307491747" sldId="616"/>
            <ac:spMk id="3" creationId="{8A0DFC7C-1356-43F9-860D-D8D5CF66A43E}"/>
          </ac:spMkLst>
        </pc:spChg>
      </pc:sldChg>
      <pc:sldChg chg="modSp new mod">
        <pc:chgData name="Alexander Pashuk" userId="7f413f452a2dee94" providerId="LiveId" clId="{63A3E72A-1C57-422B-BAAB-DC8FB3CDF56D}" dt="2020-11-23T17:59:35.673" v="856" actId="20577"/>
        <pc:sldMkLst>
          <pc:docMk/>
          <pc:sldMk cId="2428513974" sldId="617"/>
        </pc:sldMkLst>
        <pc:spChg chg="mod">
          <ac:chgData name="Alexander Pashuk" userId="7f413f452a2dee94" providerId="LiveId" clId="{63A3E72A-1C57-422B-BAAB-DC8FB3CDF56D}" dt="2020-11-23T17:51:36.845" v="713" actId="122"/>
          <ac:spMkLst>
            <pc:docMk/>
            <pc:sldMk cId="2428513974" sldId="617"/>
            <ac:spMk id="2" creationId="{B83B1C45-F8D3-4242-947B-045E8ACC9BA9}"/>
          </ac:spMkLst>
        </pc:spChg>
        <pc:spChg chg="mod">
          <ac:chgData name="Alexander Pashuk" userId="7f413f452a2dee94" providerId="LiveId" clId="{63A3E72A-1C57-422B-BAAB-DC8FB3CDF56D}" dt="2020-11-23T17:59:35.673" v="856" actId="20577"/>
          <ac:spMkLst>
            <pc:docMk/>
            <pc:sldMk cId="2428513974" sldId="617"/>
            <ac:spMk id="3" creationId="{33319632-BBE6-41C3-9B35-6DC11842326E}"/>
          </ac:spMkLst>
        </pc:spChg>
      </pc:sldChg>
      <pc:sldChg chg="modSp new mod">
        <pc:chgData name="Alexander Pashuk" userId="7f413f452a2dee94" providerId="LiveId" clId="{63A3E72A-1C57-422B-BAAB-DC8FB3CDF56D}" dt="2020-11-23T18:08:30.780" v="1038" actId="114"/>
        <pc:sldMkLst>
          <pc:docMk/>
          <pc:sldMk cId="742332545" sldId="618"/>
        </pc:sldMkLst>
        <pc:spChg chg="mod">
          <ac:chgData name="Alexander Pashuk" userId="7f413f452a2dee94" providerId="LiveId" clId="{63A3E72A-1C57-422B-BAAB-DC8FB3CDF56D}" dt="2020-11-23T18:05:15.217" v="880" actId="122"/>
          <ac:spMkLst>
            <pc:docMk/>
            <pc:sldMk cId="742332545" sldId="618"/>
            <ac:spMk id="2" creationId="{1C1BADF1-AEBF-427B-8701-4BF9BBBCE8C4}"/>
          </ac:spMkLst>
        </pc:spChg>
        <pc:spChg chg="mod">
          <ac:chgData name="Alexander Pashuk" userId="7f413f452a2dee94" providerId="LiveId" clId="{63A3E72A-1C57-422B-BAAB-DC8FB3CDF56D}" dt="2020-11-23T18:08:30.780" v="1038" actId="114"/>
          <ac:spMkLst>
            <pc:docMk/>
            <pc:sldMk cId="742332545" sldId="618"/>
            <ac:spMk id="3" creationId="{E71AC72A-7642-4EB6-B13B-15547454AFF6}"/>
          </ac:spMkLst>
        </pc:spChg>
      </pc:sldChg>
      <pc:sldChg chg="modSp new mod ord">
        <pc:chgData name="Alexander Pashuk" userId="7f413f452a2dee94" providerId="LiveId" clId="{63A3E72A-1C57-422B-BAAB-DC8FB3CDF56D}" dt="2020-11-23T18:02:17.088" v="872"/>
        <pc:sldMkLst>
          <pc:docMk/>
          <pc:sldMk cId="4033699906" sldId="619"/>
        </pc:sldMkLst>
        <pc:spChg chg="mod">
          <ac:chgData name="Alexander Pashuk" userId="7f413f452a2dee94" providerId="LiveId" clId="{63A3E72A-1C57-422B-BAAB-DC8FB3CDF56D}" dt="2020-11-23T18:00:00.433" v="860" actId="122"/>
          <ac:spMkLst>
            <pc:docMk/>
            <pc:sldMk cId="4033699906" sldId="619"/>
            <ac:spMk id="2" creationId="{E01A679F-1D86-4340-BFAB-AD7DE45F8A12}"/>
          </ac:spMkLst>
        </pc:spChg>
        <pc:spChg chg="mod">
          <ac:chgData name="Alexander Pashuk" userId="7f413f452a2dee94" providerId="LiveId" clId="{63A3E72A-1C57-422B-BAAB-DC8FB3CDF56D}" dt="2020-11-23T18:02:02.727" v="870" actId="113"/>
          <ac:spMkLst>
            <pc:docMk/>
            <pc:sldMk cId="4033699906" sldId="619"/>
            <ac:spMk id="3" creationId="{0EFFF46A-BA3C-403B-87E7-3B5F4A21D1D4}"/>
          </ac:spMkLst>
        </pc:spChg>
      </pc:sldChg>
      <pc:sldChg chg="modSp new mod">
        <pc:chgData name="Alexander Pashuk" userId="7f413f452a2dee94" providerId="LiveId" clId="{63A3E72A-1C57-422B-BAAB-DC8FB3CDF56D}" dt="2020-11-23T18:47:54.013" v="1681" actId="114"/>
        <pc:sldMkLst>
          <pc:docMk/>
          <pc:sldMk cId="984350878" sldId="620"/>
        </pc:sldMkLst>
        <pc:spChg chg="mod">
          <ac:chgData name="Alexander Pashuk" userId="7f413f452a2dee94" providerId="LiveId" clId="{63A3E72A-1C57-422B-BAAB-DC8FB3CDF56D}" dt="2020-11-23T18:08:49.858" v="1052" actId="20577"/>
          <ac:spMkLst>
            <pc:docMk/>
            <pc:sldMk cId="984350878" sldId="620"/>
            <ac:spMk id="2" creationId="{9B26B73B-D427-49A8-9B97-4C02013FE98D}"/>
          </ac:spMkLst>
        </pc:spChg>
        <pc:spChg chg="mod">
          <ac:chgData name="Alexander Pashuk" userId="7f413f452a2dee94" providerId="LiveId" clId="{63A3E72A-1C57-422B-BAAB-DC8FB3CDF56D}" dt="2020-11-23T18:47:54.013" v="1681" actId="114"/>
          <ac:spMkLst>
            <pc:docMk/>
            <pc:sldMk cId="984350878" sldId="620"/>
            <ac:spMk id="3" creationId="{6E28416A-5AAA-499C-8A6E-9D931293B935}"/>
          </ac:spMkLst>
        </pc:spChg>
      </pc:sldChg>
      <pc:sldChg chg="modSp new mod">
        <pc:chgData name="Alexander Pashuk" userId="7f413f452a2dee94" providerId="LiveId" clId="{63A3E72A-1C57-422B-BAAB-DC8FB3CDF56D}" dt="2020-11-23T18:12:24.784" v="1257" actId="20577"/>
        <pc:sldMkLst>
          <pc:docMk/>
          <pc:sldMk cId="2470014112" sldId="621"/>
        </pc:sldMkLst>
        <pc:spChg chg="mod">
          <ac:chgData name="Alexander Pashuk" userId="7f413f452a2dee94" providerId="LiveId" clId="{63A3E72A-1C57-422B-BAAB-DC8FB3CDF56D}" dt="2020-11-23T18:09:35.355" v="1086" actId="122"/>
          <ac:spMkLst>
            <pc:docMk/>
            <pc:sldMk cId="2470014112" sldId="621"/>
            <ac:spMk id="2" creationId="{4777861E-FD3E-4BDD-94AE-BEFFC3B34E73}"/>
          </ac:spMkLst>
        </pc:spChg>
        <pc:spChg chg="mod">
          <ac:chgData name="Alexander Pashuk" userId="7f413f452a2dee94" providerId="LiveId" clId="{63A3E72A-1C57-422B-BAAB-DC8FB3CDF56D}" dt="2020-11-23T18:12:24.784" v="1257" actId="20577"/>
          <ac:spMkLst>
            <pc:docMk/>
            <pc:sldMk cId="2470014112" sldId="621"/>
            <ac:spMk id="3" creationId="{76D822C6-AD96-47A2-9E77-40E283E3E258}"/>
          </ac:spMkLst>
        </pc:spChg>
      </pc:sldChg>
      <pc:sldChg chg="modSp new mod">
        <pc:chgData name="Alexander Pashuk" userId="7f413f452a2dee94" providerId="LiveId" clId="{63A3E72A-1C57-422B-BAAB-DC8FB3CDF56D}" dt="2020-11-23T18:51:17.056" v="1716" actId="27636"/>
        <pc:sldMkLst>
          <pc:docMk/>
          <pc:sldMk cId="1197562797" sldId="622"/>
        </pc:sldMkLst>
        <pc:spChg chg="mod">
          <ac:chgData name="Alexander Pashuk" userId="7f413f452a2dee94" providerId="LiveId" clId="{63A3E72A-1C57-422B-BAAB-DC8FB3CDF56D}" dt="2020-11-23T18:49:44.382" v="1684" actId="122"/>
          <ac:spMkLst>
            <pc:docMk/>
            <pc:sldMk cId="1197562797" sldId="622"/>
            <ac:spMk id="2" creationId="{3E299ED5-D01A-4D2B-AF55-4CDB26D566F5}"/>
          </ac:spMkLst>
        </pc:spChg>
        <pc:spChg chg="mod">
          <ac:chgData name="Alexander Pashuk" userId="7f413f452a2dee94" providerId="LiveId" clId="{63A3E72A-1C57-422B-BAAB-DC8FB3CDF56D}" dt="2020-11-23T18:51:17.056" v="1716" actId="27636"/>
          <ac:spMkLst>
            <pc:docMk/>
            <pc:sldMk cId="1197562797" sldId="622"/>
            <ac:spMk id="3" creationId="{71ED2C4E-6A4D-44A9-A6CD-C76F9C9FA398}"/>
          </ac:spMkLst>
        </pc:spChg>
      </pc:sldChg>
      <pc:sldChg chg="modSp new mod">
        <pc:chgData name="Alexander Pashuk" userId="7f413f452a2dee94" providerId="LiveId" clId="{63A3E72A-1C57-422B-BAAB-DC8FB3CDF56D}" dt="2020-11-23T18:53:47.931" v="1780" actId="113"/>
        <pc:sldMkLst>
          <pc:docMk/>
          <pc:sldMk cId="458742796" sldId="623"/>
        </pc:sldMkLst>
        <pc:spChg chg="mod">
          <ac:chgData name="Alexander Pashuk" userId="7f413f452a2dee94" providerId="LiveId" clId="{63A3E72A-1C57-422B-BAAB-DC8FB3CDF56D}" dt="2020-11-23T18:53:08.969" v="1767" actId="122"/>
          <ac:spMkLst>
            <pc:docMk/>
            <pc:sldMk cId="458742796" sldId="623"/>
            <ac:spMk id="2" creationId="{E6723349-A7D7-4D70-A6EF-BCFCE84EFC83}"/>
          </ac:spMkLst>
        </pc:spChg>
        <pc:spChg chg="mod">
          <ac:chgData name="Alexander Pashuk" userId="7f413f452a2dee94" providerId="LiveId" clId="{63A3E72A-1C57-422B-BAAB-DC8FB3CDF56D}" dt="2020-11-23T18:53:47.931" v="1780" actId="113"/>
          <ac:spMkLst>
            <pc:docMk/>
            <pc:sldMk cId="458742796" sldId="623"/>
            <ac:spMk id="3" creationId="{8EB21842-B985-4EDA-8765-3BE1C13BEB3E}"/>
          </ac:spMkLst>
        </pc:spChg>
      </pc:sldChg>
      <pc:sldChg chg="modSp new mod">
        <pc:chgData name="Alexander Pashuk" userId="7f413f452a2dee94" providerId="LiveId" clId="{63A3E72A-1C57-422B-BAAB-DC8FB3CDF56D}" dt="2020-11-23T18:54:14.420" v="1819" actId="20577"/>
        <pc:sldMkLst>
          <pc:docMk/>
          <pc:sldMk cId="2988519505" sldId="624"/>
        </pc:sldMkLst>
        <pc:spChg chg="mod">
          <ac:chgData name="Alexander Pashuk" userId="7f413f452a2dee94" providerId="LiveId" clId="{63A3E72A-1C57-422B-BAAB-DC8FB3CDF56D}" dt="2020-11-23T18:54:02.772" v="1808" actId="122"/>
          <ac:spMkLst>
            <pc:docMk/>
            <pc:sldMk cId="2988519505" sldId="624"/>
            <ac:spMk id="2" creationId="{13C812B9-5CAA-41A8-BB8A-E0446FF9BB66}"/>
          </ac:spMkLst>
        </pc:spChg>
        <pc:spChg chg="mod">
          <ac:chgData name="Alexander Pashuk" userId="7f413f452a2dee94" providerId="LiveId" clId="{63A3E72A-1C57-422B-BAAB-DC8FB3CDF56D}" dt="2020-11-23T18:54:14.420" v="1819" actId="20577"/>
          <ac:spMkLst>
            <pc:docMk/>
            <pc:sldMk cId="2988519505" sldId="624"/>
            <ac:spMk id="3" creationId="{4864028E-6646-4CFC-A6F0-83441B1E537C}"/>
          </ac:spMkLst>
        </pc:spChg>
      </pc:sldChg>
      <pc:sldChg chg="modSp new mod">
        <pc:chgData name="Alexander Pashuk" userId="7f413f452a2dee94" providerId="LiveId" clId="{63A3E72A-1C57-422B-BAAB-DC8FB3CDF56D}" dt="2020-11-23T18:55:43.790" v="1832" actId="123"/>
        <pc:sldMkLst>
          <pc:docMk/>
          <pc:sldMk cId="176815811" sldId="625"/>
        </pc:sldMkLst>
        <pc:spChg chg="mod">
          <ac:chgData name="Alexander Pashuk" userId="7f413f452a2dee94" providerId="LiveId" clId="{63A3E72A-1C57-422B-BAAB-DC8FB3CDF56D}" dt="2020-11-23T18:54:28.231" v="1824" actId="122"/>
          <ac:spMkLst>
            <pc:docMk/>
            <pc:sldMk cId="176815811" sldId="625"/>
            <ac:spMk id="2" creationId="{4B379BD2-46DF-40E2-82BE-7C8529C71E0B}"/>
          </ac:spMkLst>
        </pc:spChg>
        <pc:spChg chg="mod">
          <ac:chgData name="Alexander Pashuk" userId="7f413f452a2dee94" providerId="LiveId" clId="{63A3E72A-1C57-422B-BAAB-DC8FB3CDF56D}" dt="2020-11-23T18:55:43.790" v="1832" actId="123"/>
          <ac:spMkLst>
            <pc:docMk/>
            <pc:sldMk cId="176815811" sldId="625"/>
            <ac:spMk id="3" creationId="{6B730A9C-A737-40F1-B06A-8D73D8DC3FE5}"/>
          </ac:spMkLst>
        </pc:spChg>
      </pc:sldChg>
      <pc:sldChg chg="addSp delSp modSp new mod">
        <pc:chgData name="Alexander Pashuk" userId="7f413f452a2dee94" providerId="LiveId" clId="{63A3E72A-1C57-422B-BAAB-DC8FB3CDF56D}" dt="2020-11-23T19:08:10.719" v="1859" actId="1076"/>
        <pc:sldMkLst>
          <pc:docMk/>
          <pc:sldMk cId="1961526672" sldId="626"/>
        </pc:sldMkLst>
        <pc:spChg chg="mod">
          <ac:chgData name="Alexander Pashuk" userId="7f413f452a2dee94" providerId="LiveId" clId="{63A3E72A-1C57-422B-BAAB-DC8FB3CDF56D}" dt="2020-11-23T18:56:00.933" v="1850" actId="122"/>
          <ac:spMkLst>
            <pc:docMk/>
            <pc:sldMk cId="1961526672" sldId="626"/>
            <ac:spMk id="2" creationId="{CE38BEF6-66D0-44F7-B032-1299F349DE6F}"/>
          </ac:spMkLst>
        </pc:spChg>
        <pc:spChg chg="del mod">
          <ac:chgData name="Alexander Pashuk" userId="7f413f452a2dee94" providerId="LiveId" clId="{63A3E72A-1C57-422B-BAAB-DC8FB3CDF56D}" dt="2020-11-23T19:04:00.379" v="1852"/>
          <ac:spMkLst>
            <pc:docMk/>
            <pc:sldMk cId="1961526672" sldId="626"/>
            <ac:spMk id="3" creationId="{151EC80A-0B46-4919-AB50-E5801A94A218}"/>
          </ac:spMkLst>
        </pc:spChg>
        <pc:spChg chg="add del mod">
          <ac:chgData name="Alexander Pashuk" userId="7f413f452a2dee94" providerId="LiveId" clId="{63A3E72A-1C57-422B-BAAB-DC8FB3CDF56D}" dt="2020-11-23T19:08:04.352" v="1857"/>
          <ac:spMkLst>
            <pc:docMk/>
            <pc:sldMk cId="1961526672" sldId="626"/>
            <ac:spMk id="4" creationId="{D9B1ED37-1419-4EFA-A153-BC2BAC0D45B8}"/>
          </ac:spMkLst>
        </pc:spChg>
        <pc:picChg chg="add del mod">
          <ac:chgData name="Alexander Pashuk" userId="7f413f452a2dee94" providerId="LiveId" clId="{63A3E72A-1C57-422B-BAAB-DC8FB3CDF56D}" dt="2020-11-23T19:08:03.110" v="1855" actId="478"/>
          <ac:picMkLst>
            <pc:docMk/>
            <pc:sldMk cId="1961526672" sldId="626"/>
            <ac:picMk id="1026" creationId="{3829912D-B4AD-4190-BCFB-657C7155E930}"/>
          </ac:picMkLst>
        </pc:picChg>
        <pc:picChg chg="add mod">
          <ac:chgData name="Alexander Pashuk" userId="7f413f452a2dee94" providerId="LiveId" clId="{63A3E72A-1C57-422B-BAAB-DC8FB3CDF56D}" dt="2020-11-23T19:08:10.719" v="1859" actId="1076"/>
          <ac:picMkLst>
            <pc:docMk/>
            <pc:sldMk cId="1961526672" sldId="626"/>
            <ac:picMk id="1028" creationId="{737A7BA4-F12C-41E3-BBC3-7683790CE724}"/>
          </ac:picMkLst>
        </pc:picChg>
      </pc:sldChg>
      <pc:sldChg chg="modSp new mod">
        <pc:chgData name="Alexander Pashuk" userId="7f413f452a2dee94" providerId="LiveId" clId="{63A3E72A-1C57-422B-BAAB-DC8FB3CDF56D}" dt="2020-11-23T18:23:23.726" v="1548" actId="20577"/>
        <pc:sldMkLst>
          <pc:docMk/>
          <pc:sldMk cId="4282630925" sldId="627"/>
        </pc:sldMkLst>
        <pc:spChg chg="mod">
          <ac:chgData name="Alexander Pashuk" userId="7f413f452a2dee94" providerId="LiveId" clId="{63A3E72A-1C57-422B-BAAB-DC8FB3CDF56D}" dt="2020-11-23T18:13:38.173" v="1292" actId="122"/>
          <ac:spMkLst>
            <pc:docMk/>
            <pc:sldMk cId="4282630925" sldId="627"/>
            <ac:spMk id="2" creationId="{D5405D88-C00F-40E6-B84D-FC4041AE2E89}"/>
          </ac:spMkLst>
        </pc:spChg>
        <pc:spChg chg="mod">
          <ac:chgData name="Alexander Pashuk" userId="7f413f452a2dee94" providerId="LiveId" clId="{63A3E72A-1C57-422B-BAAB-DC8FB3CDF56D}" dt="2020-11-23T18:23:23.726" v="1548" actId="20577"/>
          <ac:spMkLst>
            <pc:docMk/>
            <pc:sldMk cId="4282630925" sldId="627"/>
            <ac:spMk id="3" creationId="{2EE9AEE8-DF19-4785-A84E-C2C5EC0E3291}"/>
          </ac:spMkLst>
        </pc:spChg>
      </pc:sldChg>
      <pc:sldChg chg="modSp add mod ord">
        <pc:chgData name="Alexander Pashuk" userId="7f413f452a2dee94" providerId="LiveId" clId="{63A3E72A-1C57-422B-BAAB-DC8FB3CDF56D}" dt="2020-11-23T18:47:37.642" v="1675" actId="27636"/>
        <pc:sldMkLst>
          <pc:docMk/>
          <pc:sldMk cId="2162486698" sldId="628"/>
        </pc:sldMkLst>
        <pc:spChg chg="mod">
          <ac:chgData name="Alexander Pashuk" userId="7f413f452a2dee94" providerId="LiveId" clId="{63A3E72A-1C57-422B-BAAB-DC8FB3CDF56D}" dt="2020-11-23T18:47:37.642" v="1675" actId="27636"/>
          <ac:spMkLst>
            <pc:docMk/>
            <pc:sldMk cId="2162486698" sldId="628"/>
            <ac:spMk id="3" creationId="{2EE9AEE8-DF19-4785-A84E-C2C5EC0E3291}"/>
          </ac:spMkLst>
        </pc:spChg>
      </pc:sldChg>
      <pc:sldChg chg="add">
        <pc:chgData name="Alexander Pashuk" userId="7f413f452a2dee94" providerId="LiveId" clId="{63A3E72A-1C57-422B-BAAB-DC8FB3CDF56D}" dt="2020-11-23T18:42:00.254" v="1549"/>
        <pc:sldMkLst>
          <pc:docMk/>
          <pc:sldMk cId="2648457821" sldId="629"/>
        </pc:sldMkLst>
      </pc:sldChg>
      <pc:sldChg chg="modSp add mod">
        <pc:chgData name="Alexander Pashuk" userId="7f413f452a2dee94" providerId="LiveId" clId="{63A3E72A-1C57-422B-BAAB-DC8FB3CDF56D}" dt="2020-11-23T18:51:40.152" v="1729" actId="20577"/>
        <pc:sldMkLst>
          <pc:docMk/>
          <pc:sldMk cId="308637436" sldId="630"/>
        </pc:sldMkLst>
        <pc:spChg chg="mod">
          <ac:chgData name="Alexander Pashuk" userId="7f413f452a2dee94" providerId="LiveId" clId="{63A3E72A-1C57-422B-BAAB-DC8FB3CDF56D}" dt="2020-11-23T18:51:40.152" v="1729" actId="20577"/>
          <ac:spMkLst>
            <pc:docMk/>
            <pc:sldMk cId="308637436" sldId="630"/>
            <ac:spMk id="3" creationId="{71ED2C4E-6A4D-44A9-A6CD-C76F9C9FA398}"/>
          </ac:spMkLst>
        </pc:spChg>
      </pc:sldChg>
      <pc:sldChg chg="modSp add mod">
        <pc:chgData name="Alexander Pashuk" userId="7f413f452a2dee94" providerId="LiveId" clId="{63A3E72A-1C57-422B-BAAB-DC8FB3CDF56D}" dt="2020-11-23T18:52:06.879" v="1742" actId="27636"/>
        <pc:sldMkLst>
          <pc:docMk/>
          <pc:sldMk cId="127697497" sldId="631"/>
        </pc:sldMkLst>
        <pc:spChg chg="mod">
          <ac:chgData name="Alexander Pashuk" userId="7f413f452a2dee94" providerId="LiveId" clId="{63A3E72A-1C57-422B-BAAB-DC8FB3CDF56D}" dt="2020-11-23T18:52:06.879" v="1742" actId="27636"/>
          <ac:spMkLst>
            <pc:docMk/>
            <pc:sldMk cId="127697497" sldId="631"/>
            <ac:spMk id="3" creationId="{71ED2C4E-6A4D-44A9-A6CD-C76F9C9FA398}"/>
          </ac:spMkLst>
        </pc:spChg>
      </pc:sldChg>
      <pc:sldChg chg="addSp delSp modSp new mod modClrScheme chgLayout">
        <pc:chgData name="Alexander Pashuk" userId="7f413f452a2dee94" providerId="LiveId" clId="{63A3E72A-1C57-422B-BAAB-DC8FB3CDF56D}" dt="2020-11-23T19:18:12.023" v="2076" actId="20577"/>
        <pc:sldMkLst>
          <pc:docMk/>
          <pc:sldMk cId="1814252655" sldId="632"/>
        </pc:sldMkLst>
        <pc:spChg chg="del mod ord">
          <ac:chgData name="Alexander Pashuk" userId="7f413f452a2dee94" providerId="LiveId" clId="{63A3E72A-1C57-422B-BAAB-DC8FB3CDF56D}" dt="2020-11-23T19:13:49.460" v="1860" actId="700"/>
          <ac:spMkLst>
            <pc:docMk/>
            <pc:sldMk cId="1814252655" sldId="632"/>
            <ac:spMk id="2" creationId="{5CCE2BB2-A6DC-48BB-B620-368FF324582E}"/>
          </ac:spMkLst>
        </pc:spChg>
        <pc:spChg chg="del mod ord">
          <ac:chgData name="Alexander Pashuk" userId="7f413f452a2dee94" providerId="LiveId" clId="{63A3E72A-1C57-422B-BAAB-DC8FB3CDF56D}" dt="2020-11-23T19:13:49.460" v="1860" actId="700"/>
          <ac:spMkLst>
            <pc:docMk/>
            <pc:sldMk cId="1814252655" sldId="632"/>
            <ac:spMk id="3" creationId="{EB6F2FE2-06D7-4511-A06B-3DD22F154F05}"/>
          </ac:spMkLst>
        </pc:spChg>
        <pc:spChg chg="add mod ord">
          <ac:chgData name="Alexander Pashuk" userId="7f413f452a2dee94" providerId="LiveId" clId="{63A3E72A-1C57-422B-BAAB-DC8FB3CDF56D}" dt="2020-11-23T19:13:52.084" v="1867" actId="122"/>
          <ac:spMkLst>
            <pc:docMk/>
            <pc:sldMk cId="1814252655" sldId="632"/>
            <ac:spMk id="4" creationId="{A7BE490D-5691-41FA-BB53-794C3EEC935C}"/>
          </ac:spMkLst>
        </pc:spChg>
        <pc:spChg chg="add mod ord">
          <ac:chgData name="Alexander Pashuk" userId="7f413f452a2dee94" providerId="LiveId" clId="{63A3E72A-1C57-422B-BAAB-DC8FB3CDF56D}" dt="2020-11-23T19:18:03.795" v="2061" actId="20577"/>
          <ac:spMkLst>
            <pc:docMk/>
            <pc:sldMk cId="1814252655" sldId="632"/>
            <ac:spMk id="5" creationId="{F1742A4B-78B6-4FAD-ABC1-3A591EF72276}"/>
          </ac:spMkLst>
        </pc:spChg>
        <pc:spChg chg="add mod ord">
          <ac:chgData name="Alexander Pashuk" userId="7f413f452a2dee94" providerId="LiveId" clId="{63A3E72A-1C57-422B-BAAB-DC8FB3CDF56D}" dt="2020-11-23T19:18:12.023" v="2076" actId="20577"/>
          <ac:spMkLst>
            <pc:docMk/>
            <pc:sldMk cId="1814252655" sldId="632"/>
            <ac:spMk id="6" creationId="{4728BE19-97F6-4781-9ED2-FF650FCA93C3}"/>
          </ac:spMkLst>
        </pc:spChg>
        <pc:cxnChg chg="add mod">
          <ac:chgData name="Alexander Pashuk" userId="7f413f452a2dee94" providerId="LiveId" clId="{63A3E72A-1C57-422B-BAAB-DC8FB3CDF56D}" dt="2020-11-23T19:17:27.068" v="2035" actId="208"/>
          <ac:cxnSpMkLst>
            <pc:docMk/>
            <pc:sldMk cId="1814252655" sldId="632"/>
            <ac:cxnSpMk id="8" creationId="{AE019C8A-E7CA-43BA-9CA1-C70295E1AA48}"/>
          </ac:cxnSpMkLst>
        </pc:cxnChg>
      </pc:sldChg>
      <pc:sldChg chg="modSp new mod">
        <pc:chgData name="Alexander Pashuk" userId="7f413f452a2dee94" providerId="LiveId" clId="{63A3E72A-1C57-422B-BAAB-DC8FB3CDF56D}" dt="2020-11-23T20:16:17.482" v="2770" actId="2711"/>
        <pc:sldMkLst>
          <pc:docMk/>
          <pc:sldMk cId="2046031869" sldId="633"/>
        </pc:sldMkLst>
        <pc:spChg chg="mod">
          <ac:chgData name="Alexander Pashuk" userId="7f413f452a2dee94" providerId="LiveId" clId="{63A3E72A-1C57-422B-BAAB-DC8FB3CDF56D}" dt="2020-11-23T19:18:56.341" v="2103" actId="122"/>
          <ac:spMkLst>
            <pc:docMk/>
            <pc:sldMk cId="2046031869" sldId="633"/>
            <ac:spMk id="2" creationId="{1036AB34-8311-4EA8-B7B4-8D6E60EE5885}"/>
          </ac:spMkLst>
        </pc:spChg>
        <pc:spChg chg="mod">
          <ac:chgData name="Alexander Pashuk" userId="7f413f452a2dee94" providerId="LiveId" clId="{63A3E72A-1C57-422B-BAAB-DC8FB3CDF56D}" dt="2020-11-23T20:16:17.482" v="2770" actId="2711"/>
          <ac:spMkLst>
            <pc:docMk/>
            <pc:sldMk cId="2046031869" sldId="633"/>
            <ac:spMk id="3" creationId="{37AB674D-4BF7-437F-9B3D-28943D3F3CB6}"/>
          </ac:spMkLst>
        </pc:spChg>
      </pc:sldChg>
      <pc:sldChg chg="modSp new mod">
        <pc:chgData name="Alexander Pashuk" userId="7f413f452a2dee94" providerId="LiveId" clId="{63A3E72A-1C57-422B-BAAB-DC8FB3CDF56D}" dt="2020-11-23T20:03:10.312" v="2673" actId="6549"/>
        <pc:sldMkLst>
          <pc:docMk/>
          <pc:sldMk cId="2200173229" sldId="634"/>
        </pc:sldMkLst>
        <pc:spChg chg="mod">
          <ac:chgData name="Alexander Pashuk" userId="7f413f452a2dee94" providerId="LiveId" clId="{63A3E72A-1C57-422B-BAAB-DC8FB3CDF56D}" dt="2020-11-23T19:21:36.870" v="2154" actId="122"/>
          <ac:spMkLst>
            <pc:docMk/>
            <pc:sldMk cId="2200173229" sldId="634"/>
            <ac:spMk id="2" creationId="{F33E7EE3-34D9-45A8-BCB7-24BC61CFBFBA}"/>
          </ac:spMkLst>
        </pc:spChg>
        <pc:spChg chg="mod">
          <ac:chgData name="Alexander Pashuk" userId="7f413f452a2dee94" providerId="LiveId" clId="{63A3E72A-1C57-422B-BAAB-DC8FB3CDF56D}" dt="2020-11-23T20:03:10.312" v="2673" actId="6549"/>
          <ac:spMkLst>
            <pc:docMk/>
            <pc:sldMk cId="2200173229" sldId="634"/>
            <ac:spMk id="3" creationId="{E20146D2-79E8-4901-847B-BE235E11437F}"/>
          </ac:spMkLst>
        </pc:spChg>
      </pc:sldChg>
      <pc:sldChg chg="addSp delSp modSp new mod modClrScheme chgLayout">
        <pc:chgData name="Alexander Pashuk" userId="7f413f452a2dee94" providerId="LiveId" clId="{63A3E72A-1C57-422B-BAAB-DC8FB3CDF56D}" dt="2020-11-23T19:49:49.600" v="2400" actId="20577"/>
        <pc:sldMkLst>
          <pc:docMk/>
          <pc:sldMk cId="1299664684" sldId="635"/>
        </pc:sldMkLst>
        <pc:spChg chg="del mod ord">
          <ac:chgData name="Alexander Pashuk" userId="7f413f452a2dee94" providerId="LiveId" clId="{63A3E72A-1C57-422B-BAAB-DC8FB3CDF56D}" dt="2020-11-23T19:46:11.178" v="2155" actId="700"/>
          <ac:spMkLst>
            <pc:docMk/>
            <pc:sldMk cId="1299664684" sldId="635"/>
            <ac:spMk id="2" creationId="{669E93CD-70D3-4D40-A445-CD64983690AF}"/>
          </ac:spMkLst>
        </pc:spChg>
        <pc:spChg chg="del mod ord">
          <ac:chgData name="Alexander Pashuk" userId="7f413f452a2dee94" providerId="LiveId" clId="{63A3E72A-1C57-422B-BAAB-DC8FB3CDF56D}" dt="2020-11-23T19:46:11.178" v="2155" actId="700"/>
          <ac:spMkLst>
            <pc:docMk/>
            <pc:sldMk cId="1299664684" sldId="635"/>
            <ac:spMk id="3" creationId="{4DFFC186-F26F-4ABB-B145-D977060FB1D5}"/>
          </ac:spMkLst>
        </pc:spChg>
        <pc:spChg chg="add mod ord">
          <ac:chgData name="Alexander Pashuk" userId="7f413f452a2dee94" providerId="LiveId" clId="{63A3E72A-1C57-422B-BAAB-DC8FB3CDF56D}" dt="2020-11-23T19:49:26.054" v="2394" actId="1076"/>
          <ac:spMkLst>
            <pc:docMk/>
            <pc:sldMk cId="1299664684" sldId="635"/>
            <ac:spMk id="4" creationId="{D96A5939-981B-48F8-ADF8-53081685D93C}"/>
          </ac:spMkLst>
        </pc:spChg>
        <pc:spChg chg="add mod ord">
          <ac:chgData name="Alexander Pashuk" userId="7f413f452a2dee94" providerId="LiveId" clId="{63A3E72A-1C57-422B-BAAB-DC8FB3CDF56D}" dt="2020-11-23T19:49:49.600" v="2400" actId="20577"/>
          <ac:spMkLst>
            <pc:docMk/>
            <pc:sldMk cId="1299664684" sldId="635"/>
            <ac:spMk id="5" creationId="{9BF9C06B-5249-49EB-8A04-5034289D5490}"/>
          </ac:spMkLst>
        </pc:spChg>
        <pc:spChg chg="add del mod ord">
          <ac:chgData name="Alexander Pashuk" userId="7f413f452a2dee94" providerId="LiveId" clId="{63A3E72A-1C57-422B-BAAB-DC8FB3CDF56D}" dt="2020-11-23T19:47:28.939" v="2227" actId="478"/>
          <ac:spMkLst>
            <pc:docMk/>
            <pc:sldMk cId="1299664684" sldId="635"/>
            <ac:spMk id="6" creationId="{ACFDC9D3-2E6E-48B7-B2F5-5BBA8C71C135}"/>
          </ac:spMkLst>
        </pc:spChg>
      </pc:sldChg>
      <pc:sldChg chg="addSp delSp modSp new mod ord modNotesTx">
        <pc:chgData name="Alexander Pashuk" userId="7f413f452a2dee94" providerId="LiveId" clId="{63A3E72A-1C57-422B-BAAB-DC8FB3CDF56D}" dt="2020-11-23T20:17:17.707" v="2787"/>
        <pc:sldMkLst>
          <pc:docMk/>
          <pc:sldMk cId="880547075" sldId="636"/>
        </pc:sldMkLst>
        <pc:spChg chg="mod">
          <ac:chgData name="Alexander Pashuk" userId="7f413f452a2dee94" providerId="LiveId" clId="{63A3E72A-1C57-422B-BAAB-DC8FB3CDF56D}" dt="2020-11-23T20:17:17.707" v="2787"/>
          <ac:spMkLst>
            <pc:docMk/>
            <pc:sldMk cId="880547075" sldId="636"/>
            <ac:spMk id="2" creationId="{99753167-EE7B-4B45-96E7-1CB2AC2F8500}"/>
          </ac:spMkLst>
        </pc:spChg>
        <pc:spChg chg="del mod">
          <ac:chgData name="Alexander Pashuk" userId="7f413f452a2dee94" providerId="LiveId" clId="{63A3E72A-1C57-422B-BAAB-DC8FB3CDF56D}" dt="2020-11-23T20:06:03.017" v="2686"/>
          <ac:spMkLst>
            <pc:docMk/>
            <pc:sldMk cId="880547075" sldId="636"/>
            <ac:spMk id="3" creationId="{45E782E9-1FF5-4CC7-92B2-1EAD9F678D39}"/>
          </ac:spMkLst>
        </pc:spChg>
        <pc:spChg chg="add del mod">
          <ac:chgData name="Alexander Pashuk" userId="7f413f452a2dee94" providerId="LiveId" clId="{63A3E72A-1C57-422B-BAAB-DC8FB3CDF56D}" dt="2020-11-23T20:08:30.970" v="2715"/>
          <ac:spMkLst>
            <pc:docMk/>
            <pc:sldMk cId="880547075" sldId="636"/>
            <ac:spMk id="4" creationId="{F253E8AF-CF5E-409B-86E5-CD6E682186D4}"/>
          </ac:spMkLst>
        </pc:spChg>
        <pc:picChg chg="add del mod">
          <ac:chgData name="Alexander Pashuk" userId="7f413f452a2dee94" providerId="LiveId" clId="{63A3E72A-1C57-422B-BAAB-DC8FB3CDF56D}" dt="2020-11-23T20:08:29.288" v="2713" actId="478"/>
          <ac:picMkLst>
            <pc:docMk/>
            <pc:sldMk cId="880547075" sldId="636"/>
            <ac:picMk id="2050" creationId="{5000DD83-AD56-4D8F-858E-8BB2E7430FD7}"/>
          </ac:picMkLst>
        </pc:picChg>
        <pc:picChg chg="add mod">
          <ac:chgData name="Alexander Pashuk" userId="7f413f452a2dee94" providerId="LiveId" clId="{63A3E72A-1C57-422B-BAAB-DC8FB3CDF56D}" dt="2020-11-23T20:08:35.747" v="2717" actId="1076"/>
          <ac:picMkLst>
            <pc:docMk/>
            <pc:sldMk cId="880547075" sldId="636"/>
            <ac:picMk id="2052" creationId="{138BEC29-2B1B-4B7E-9589-6BEDCAFDA2B6}"/>
          </ac:picMkLst>
        </pc:picChg>
      </pc:sldChg>
      <pc:sldChg chg="new del">
        <pc:chgData name="Alexander Pashuk" userId="7f413f452a2dee94" providerId="LiveId" clId="{63A3E72A-1C57-422B-BAAB-DC8FB3CDF56D}" dt="2020-11-23T20:06:38.873" v="2700" actId="47"/>
        <pc:sldMkLst>
          <pc:docMk/>
          <pc:sldMk cId="3541013497" sldId="637"/>
        </pc:sldMkLst>
      </pc:sldChg>
      <pc:sldChg chg="new del">
        <pc:chgData name="Alexander Pashuk" userId="7f413f452a2dee94" providerId="LiveId" clId="{63A3E72A-1C57-422B-BAAB-DC8FB3CDF56D}" dt="2020-11-23T20:06:39.414" v="2701" actId="47"/>
        <pc:sldMkLst>
          <pc:docMk/>
          <pc:sldMk cId="586358027" sldId="638"/>
        </pc:sldMkLst>
      </pc:sldChg>
      <pc:sldChg chg="new del">
        <pc:chgData name="Alexander Pashuk" userId="7f413f452a2dee94" providerId="LiveId" clId="{63A3E72A-1C57-422B-BAAB-DC8FB3CDF56D}" dt="2020-11-23T20:06:39.782" v="2702" actId="47"/>
        <pc:sldMkLst>
          <pc:docMk/>
          <pc:sldMk cId="2034245580" sldId="639"/>
        </pc:sldMkLst>
      </pc:sldChg>
      <pc:sldChg chg="new del">
        <pc:chgData name="Alexander Pashuk" userId="7f413f452a2dee94" providerId="LiveId" clId="{63A3E72A-1C57-422B-BAAB-DC8FB3CDF56D}" dt="2020-11-23T20:06:41.087" v="2703" actId="47"/>
        <pc:sldMkLst>
          <pc:docMk/>
          <pc:sldMk cId="329632155" sldId="640"/>
        </pc:sldMkLst>
      </pc:sldChg>
      <pc:sldChg chg="new del">
        <pc:chgData name="Alexander Pashuk" userId="7f413f452a2dee94" providerId="LiveId" clId="{63A3E72A-1C57-422B-BAAB-DC8FB3CDF56D}" dt="2020-11-23T20:06:41.473" v="2704" actId="47"/>
        <pc:sldMkLst>
          <pc:docMk/>
          <pc:sldMk cId="175584049" sldId="641"/>
        </pc:sldMkLst>
      </pc:sldChg>
      <pc:sldChg chg="new del">
        <pc:chgData name="Alexander Pashuk" userId="7f413f452a2dee94" providerId="LiveId" clId="{63A3E72A-1C57-422B-BAAB-DC8FB3CDF56D}" dt="2020-11-23T20:06:41.847" v="2705" actId="47"/>
        <pc:sldMkLst>
          <pc:docMk/>
          <pc:sldMk cId="799349807" sldId="642"/>
        </pc:sldMkLst>
      </pc:sldChg>
      <pc:sldChg chg="new del">
        <pc:chgData name="Alexander Pashuk" userId="7f413f452a2dee94" providerId="LiveId" clId="{63A3E72A-1C57-422B-BAAB-DC8FB3CDF56D}" dt="2020-11-23T20:06:42.984" v="2706" actId="47"/>
        <pc:sldMkLst>
          <pc:docMk/>
          <pc:sldMk cId="1418338470" sldId="643"/>
        </pc:sldMkLst>
      </pc:sldChg>
      <pc:sldChg chg="new del">
        <pc:chgData name="Alexander Pashuk" userId="7f413f452a2dee94" providerId="LiveId" clId="{63A3E72A-1C57-422B-BAAB-DC8FB3CDF56D}" dt="2020-11-23T20:06:43.309" v="2707" actId="47"/>
        <pc:sldMkLst>
          <pc:docMk/>
          <pc:sldMk cId="3020189264" sldId="644"/>
        </pc:sldMkLst>
      </pc:sldChg>
      <pc:sldChg chg="new del">
        <pc:chgData name="Alexander Pashuk" userId="7f413f452a2dee94" providerId="LiveId" clId="{63A3E72A-1C57-422B-BAAB-DC8FB3CDF56D}" dt="2020-11-23T20:06:43.628" v="2708" actId="47"/>
        <pc:sldMkLst>
          <pc:docMk/>
          <pc:sldMk cId="2189740120" sldId="645"/>
        </pc:sldMkLst>
      </pc:sldChg>
      <pc:sldChg chg="new del">
        <pc:chgData name="Alexander Pashuk" userId="7f413f452a2dee94" providerId="LiveId" clId="{63A3E72A-1C57-422B-BAAB-DC8FB3CDF56D}" dt="2020-11-23T20:06:44.775" v="2709" actId="47"/>
        <pc:sldMkLst>
          <pc:docMk/>
          <pc:sldMk cId="12953099" sldId="646"/>
        </pc:sldMkLst>
      </pc:sldChg>
      <pc:sldChg chg="new del">
        <pc:chgData name="Alexander Pashuk" userId="7f413f452a2dee94" providerId="LiveId" clId="{63A3E72A-1C57-422B-BAAB-DC8FB3CDF56D}" dt="2020-11-23T20:06:45.824" v="2710" actId="47"/>
        <pc:sldMkLst>
          <pc:docMk/>
          <pc:sldMk cId="216768968" sldId="647"/>
        </pc:sldMkLst>
      </pc:sldChg>
      <pc:sldChg chg="addSp delSp modSp add mod ord modNotesTx">
        <pc:chgData name="Alexander Pashuk" userId="7f413f452a2dee94" providerId="LiveId" clId="{63A3E72A-1C57-422B-BAAB-DC8FB3CDF56D}" dt="2020-11-23T20:17:13.430" v="2786" actId="20577"/>
        <pc:sldMkLst>
          <pc:docMk/>
          <pc:sldMk cId="3992583941" sldId="648"/>
        </pc:sldMkLst>
        <pc:spChg chg="mod">
          <ac:chgData name="Alexander Pashuk" userId="7f413f452a2dee94" providerId="LiveId" clId="{63A3E72A-1C57-422B-BAAB-DC8FB3CDF56D}" dt="2020-11-23T20:17:13.430" v="2786" actId="20577"/>
          <ac:spMkLst>
            <pc:docMk/>
            <pc:sldMk cId="3992583941" sldId="648"/>
            <ac:spMk id="2" creationId="{99753167-EE7B-4B45-96E7-1CB2AC2F8500}"/>
          </ac:spMkLst>
        </pc:spChg>
        <pc:spChg chg="add del mod">
          <ac:chgData name="Alexander Pashuk" userId="7f413f452a2dee94" providerId="LiveId" clId="{63A3E72A-1C57-422B-BAAB-DC8FB3CDF56D}" dt="2020-11-23T20:06:30.764" v="2697"/>
          <ac:spMkLst>
            <pc:docMk/>
            <pc:sldMk cId="3992583941" sldId="648"/>
            <ac:spMk id="3" creationId="{DE7366DD-928D-4B46-B5D5-108B6E54EF7F}"/>
          </ac:spMkLst>
        </pc:spChg>
        <pc:spChg chg="add del mod">
          <ac:chgData name="Alexander Pashuk" userId="7f413f452a2dee94" providerId="LiveId" clId="{63A3E72A-1C57-422B-BAAB-DC8FB3CDF56D}" dt="2020-11-23T20:08:49.450" v="2720"/>
          <ac:spMkLst>
            <pc:docMk/>
            <pc:sldMk cId="3992583941" sldId="648"/>
            <ac:spMk id="4" creationId="{A0FF2AF4-21DC-4B7D-88BC-9E21963D56BD}"/>
          </ac:spMkLst>
        </pc:spChg>
        <pc:picChg chg="del">
          <ac:chgData name="Alexander Pashuk" userId="7f413f452a2dee94" providerId="LiveId" clId="{63A3E72A-1C57-422B-BAAB-DC8FB3CDF56D}" dt="2020-11-23T20:06:28.720" v="2695" actId="478"/>
          <ac:picMkLst>
            <pc:docMk/>
            <pc:sldMk cId="3992583941" sldId="648"/>
            <ac:picMk id="2050" creationId="{5000DD83-AD56-4D8F-858E-8BB2E7430FD7}"/>
          </ac:picMkLst>
        </pc:picChg>
        <pc:picChg chg="add del mod">
          <ac:chgData name="Alexander Pashuk" userId="7f413f452a2dee94" providerId="LiveId" clId="{63A3E72A-1C57-422B-BAAB-DC8FB3CDF56D}" dt="2020-11-23T20:08:40.747" v="2718" actId="478"/>
          <ac:picMkLst>
            <pc:docMk/>
            <pc:sldMk cId="3992583941" sldId="648"/>
            <ac:picMk id="3074" creationId="{9E0578A6-408F-45E6-B1FD-BA6A1D925E44}"/>
          </ac:picMkLst>
        </pc:picChg>
        <pc:picChg chg="add mod">
          <ac:chgData name="Alexander Pashuk" userId="7f413f452a2dee94" providerId="LiveId" clId="{63A3E72A-1C57-422B-BAAB-DC8FB3CDF56D}" dt="2020-11-23T20:08:56.536" v="2723" actId="1076"/>
          <ac:picMkLst>
            <pc:docMk/>
            <pc:sldMk cId="3992583941" sldId="648"/>
            <ac:picMk id="3076" creationId="{2558C70B-08BB-49F1-B6A2-31C1E1168D5B}"/>
          </ac:picMkLst>
        </pc:picChg>
      </pc:sldChg>
      <pc:sldChg chg="modSp new mod">
        <pc:chgData name="Alexander Pashuk" userId="7f413f452a2dee94" providerId="LiveId" clId="{63A3E72A-1C57-422B-BAAB-DC8FB3CDF56D}" dt="2020-11-23T20:15:41.358" v="2765" actId="12"/>
        <pc:sldMkLst>
          <pc:docMk/>
          <pc:sldMk cId="3054192209" sldId="649"/>
        </pc:sldMkLst>
        <pc:spChg chg="mod">
          <ac:chgData name="Alexander Pashuk" userId="7f413f452a2dee94" providerId="LiveId" clId="{63A3E72A-1C57-422B-BAAB-DC8FB3CDF56D}" dt="2020-11-23T20:09:18.839" v="2726" actId="122"/>
          <ac:spMkLst>
            <pc:docMk/>
            <pc:sldMk cId="3054192209" sldId="649"/>
            <ac:spMk id="2" creationId="{78B30C53-9574-4D51-BAC0-27B8FDA43148}"/>
          </ac:spMkLst>
        </pc:spChg>
        <pc:spChg chg="mod">
          <ac:chgData name="Alexander Pashuk" userId="7f413f452a2dee94" providerId="LiveId" clId="{63A3E72A-1C57-422B-BAAB-DC8FB3CDF56D}" dt="2020-11-23T20:15:41.358" v="2765" actId="12"/>
          <ac:spMkLst>
            <pc:docMk/>
            <pc:sldMk cId="3054192209" sldId="649"/>
            <ac:spMk id="3" creationId="{EA12DD6D-1B96-4B80-94B0-5CDF24659211}"/>
          </ac:spMkLst>
        </pc:spChg>
      </pc:sldChg>
      <pc:sldChg chg="new">
        <pc:chgData name="Alexander Pashuk" userId="7f413f452a2dee94" providerId="LiveId" clId="{63A3E72A-1C57-422B-BAAB-DC8FB3CDF56D}" dt="2020-11-23T20:15:47.580" v="2766" actId="680"/>
        <pc:sldMkLst>
          <pc:docMk/>
          <pc:sldMk cId="2768948016" sldId="650"/>
        </pc:sldMkLst>
      </pc:sldChg>
      <pc:sldChg chg="addSp delSp modSp new mod">
        <pc:chgData name="Alexander Pashuk" userId="7f413f452a2dee94" providerId="LiveId" clId="{63A3E72A-1C57-422B-BAAB-DC8FB3CDF56D}" dt="2020-11-23T20:24:40.516" v="2834"/>
        <pc:sldMkLst>
          <pc:docMk/>
          <pc:sldMk cId="3868564412" sldId="651"/>
        </pc:sldMkLst>
        <pc:spChg chg="mod">
          <ac:chgData name="Alexander Pashuk" userId="7f413f452a2dee94" providerId="LiveId" clId="{63A3E72A-1C57-422B-BAAB-DC8FB3CDF56D}" dt="2020-11-23T20:22:18.668" v="2806" actId="122"/>
          <ac:spMkLst>
            <pc:docMk/>
            <pc:sldMk cId="3868564412" sldId="651"/>
            <ac:spMk id="2" creationId="{CB8759F8-8A55-4189-A3FF-7262EA72224A}"/>
          </ac:spMkLst>
        </pc:spChg>
        <pc:spChg chg="del mod">
          <ac:chgData name="Alexander Pashuk" userId="7f413f452a2dee94" providerId="LiveId" clId="{63A3E72A-1C57-422B-BAAB-DC8FB3CDF56D}" dt="2020-11-23T20:24:40.516" v="2834"/>
          <ac:spMkLst>
            <pc:docMk/>
            <pc:sldMk cId="3868564412" sldId="651"/>
            <ac:spMk id="3" creationId="{43AF107F-DA51-419A-9889-DCCDF5071FFA}"/>
          </ac:spMkLst>
        </pc:spChg>
        <pc:picChg chg="add mod">
          <ac:chgData name="Alexander Pashuk" userId="7f413f452a2dee94" providerId="LiveId" clId="{63A3E72A-1C57-422B-BAAB-DC8FB3CDF56D}" dt="2020-11-23T20:24:40.516" v="2834"/>
          <ac:picMkLst>
            <pc:docMk/>
            <pc:sldMk cId="3868564412" sldId="651"/>
            <ac:picMk id="4098" creationId="{1DD0E81E-8C91-47D6-95E1-8B7A2D40DCF6}"/>
          </ac:picMkLst>
        </pc:picChg>
      </pc:sldChg>
    </pc:docChg>
  </pc:docChgLst>
  <pc:docChgLst>
    <pc:chgData name="Alexander Pashuk" userId="7f413f452a2dee94" providerId="LiveId" clId="{01727CDA-3BC4-4176-943C-476D2B85157E}"/>
    <pc:docChg chg="undo redo custSel addSld delSld modSld sldOrd">
      <pc:chgData name="Alexander Pashuk" userId="7f413f452a2dee94" providerId="LiveId" clId="{01727CDA-3BC4-4176-943C-476D2B85157E}" dt="2020-12-14T20:19:16.795" v="5064" actId="1076"/>
      <pc:docMkLst>
        <pc:docMk/>
      </pc:docMkLst>
      <pc:sldChg chg="modSp mod">
        <pc:chgData name="Alexander Pashuk" userId="7f413f452a2dee94" providerId="LiveId" clId="{01727CDA-3BC4-4176-943C-476D2B85157E}" dt="2020-12-14T13:59:30.613" v="261" actId="2711"/>
        <pc:sldMkLst>
          <pc:docMk/>
          <pc:sldMk cId="3545672355" sldId="260"/>
        </pc:sldMkLst>
        <pc:spChg chg="mod">
          <ac:chgData name="Alexander Pashuk" userId="7f413f452a2dee94" providerId="LiveId" clId="{01727CDA-3BC4-4176-943C-476D2B85157E}" dt="2020-12-14T13:59:30.613" v="261" actId="2711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01727CDA-3BC4-4176-943C-476D2B85157E}" dt="2020-12-14T20:19:16.795" v="5064" actId="1076"/>
        <pc:sldMkLst>
          <pc:docMk/>
          <pc:sldMk cId="2170472667" sldId="436"/>
        </pc:sldMkLst>
        <pc:spChg chg="add del mod">
          <ac:chgData name="Alexander Pashuk" userId="7f413f452a2dee94" providerId="LiveId" clId="{01727CDA-3BC4-4176-943C-476D2B85157E}" dt="2020-12-14T20:19:12.459" v="5062" actId="22"/>
          <ac:spMkLst>
            <pc:docMk/>
            <pc:sldMk cId="2170472667" sldId="436"/>
            <ac:spMk id="5" creationId="{C353420D-E95F-4AE2-AAB2-8A9B5FBA72D5}"/>
          </ac:spMkLst>
        </pc:spChg>
        <pc:picChg chg="del">
          <ac:chgData name="Alexander Pashuk" userId="7f413f452a2dee94" providerId="LiveId" clId="{01727CDA-3BC4-4176-943C-476D2B85157E}" dt="2020-12-14T13:58:24.765" v="233" actId="478"/>
          <ac:picMkLst>
            <pc:docMk/>
            <pc:sldMk cId="2170472667" sldId="436"/>
            <ac:picMk id="4" creationId="{DE182055-2389-4D16-A1B8-357F5866BD12}"/>
          </ac:picMkLst>
        </pc:picChg>
        <pc:picChg chg="add mod ord">
          <ac:chgData name="Alexander Pashuk" userId="7f413f452a2dee94" providerId="LiveId" clId="{01727CDA-3BC4-4176-943C-476D2B85157E}" dt="2020-12-14T20:19:16.795" v="5064" actId="1076"/>
          <ac:picMkLst>
            <pc:docMk/>
            <pc:sldMk cId="2170472667" sldId="436"/>
            <ac:picMk id="7" creationId="{508086C6-7761-43E5-BB2E-E7135F85BC56}"/>
          </ac:picMkLst>
        </pc:picChg>
      </pc:sldChg>
      <pc:sldChg chg="modSp del mod">
        <pc:chgData name="Alexander Pashuk" userId="7f413f452a2dee94" providerId="LiveId" clId="{01727CDA-3BC4-4176-943C-476D2B85157E}" dt="2020-12-14T13:58:30.301" v="235" actId="47"/>
        <pc:sldMkLst>
          <pc:docMk/>
          <pc:sldMk cId="113906908" sldId="500"/>
        </pc:sldMkLst>
        <pc:spChg chg="mod">
          <ac:chgData name="Alexander Pashuk" userId="7f413f452a2dee94" providerId="LiveId" clId="{01727CDA-3BC4-4176-943C-476D2B85157E}" dt="2020-12-14T13:58:27.525" v="234" actId="20577"/>
          <ac:spMkLst>
            <pc:docMk/>
            <pc:sldMk cId="113906908" sldId="500"/>
            <ac:spMk id="4" creationId="{2E6AEDD6-9D3F-4CCC-B181-A8A88F2CD1A3}"/>
          </ac:spMkLst>
        </pc:spChg>
      </pc:sldChg>
      <pc:sldChg chg="modSp add del mod">
        <pc:chgData name="Alexander Pashuk" userId="7f413f452a2dee94" providerId="LiveId" clId="{01727CDA-3BC4-4176-943C-476D2B85157E}" dt="2020-12-14T15:03:00.081" v="1404" actId="113"/>
        <pc:sldMkLst>
          <pc:docMk/>
          <pc:sldMk cId="4057728260" sldId="576"/>
        </pc:sldMkLst>
        <pc:spChg chg="mod">
          <ac:chgData name="Alexander Pashuk" userId="7f413f452a2dee94" providerId="LiveId" clId="{01727CDA-3BC4-4176-943C-476D2B85157E}" dt="2020-12-14T15:03:00.081" v="1404" actId="113"/>
          <ac:spMkLst>
            <pc:docMk/>
            <pc:sldMk cId="4057728260" sldId="576"/>
            <ac:spMk id="4" creationId="{2E6AEDD6-9D3F-4CCC-B181-A8A88F2CD1A3}"/>
          </ac:spMkLst>
        </pc:spChg>
      </pc:sldChg>
      <pc:sldChg chg="addSp delSp modSp mod">
        <pc:chgData name="Alexander Pashuk" userId="7f413f452a2dee94" providerId="LiveId" clId="{01727CDA-3BC4-4176-943C-476D2B85157E}" dt="2020-12-14T20:15:56.210" v="5060" actId="1076"/>
        <pc:sldMkLst>
          <pc:docMk/>
          <pc:sldMk cId="4013801345" sldId="611"/>
        </pc:sldMkLst>
        <pc:spChg chg="add del mod">
          <ac:chgData name="Alexander Pashuk" userId="7f413f452a2dee94" providerId="LiveId" clId="{01727CDA-3BC4-4176-943C-476D2B85157E}" dt="2020-12-14T20:15:51.200" v="5058"/>
          <ac:spMkLst>
            <pc:docMk/>
            <pc:sldMk cId="4013801345" sldId="611"/>
            <ac:spMk id="5" creationId="{0DF90805-78A4-4E3E-AAB5-DAE69CD9A95A}"/>
          </ac:spMkLst>
        </pc:spChg>
        <pc:picChg chg="del">
          <ac:chgData name="Alexander Pashuk" userId="7f413f452a2dee94" providerId="LiveId" clId="{01727CDA-3BC4-4176-943C-476D2B85157E}" dt="2020-12-14T13:56:27.813" v="0" actId="478"/>
          <ac:picMkLst>
            <pc:docMk/>
            <pc:sldMk cId="4013801345" sldId="611"/>
            <ac:picMk id="4" creationId="{C046E43D-2326-4018-A0C3-9A17E4C834B3}"/>
          </ac:picMkLst>
        </pc:picChg>
        <pc:picChg chg="add del mod ord">
          <ac:chgData name="Alexander Pashuk" userId="7f413f452a2dee94" providerId="LiveId" clId="{01727CDA-3BC4-4176-943C-476D2B85157E}" dt="2020-12-14T20:13:01.941" v="5057" actId="22"/>
          <ac:picMkLst>
            <pc:docMk/>
            <pc:sldMk cId="4013801345" sldId="611"/>
            <ac:picMk id="7" creationId="{95FAB1FD-6E91-4615-A9CA-5BDA3171214B}"/>
          </ac:picMkLst>
        </pc:picChg>
        <pc:picChg chg="add mod">
          <ac:chgData name="Alexander Pashuk" userId="7f413f452a2dee94" providerId="LiveId" clId="{01727CDA-3BC4-4176-943C-476D2B85157E}" dt="2020-12-14T20:15:56.210" v="5060" actId="1076"/>
          <ac:picMkLst>
            <pc:docMk/>
            <pc:sldMk cId="4013801345" sldId="611"/>
            <ac:picMk id="3074" creationId="{6643FBD4-72DC-4EBD-9179-7E2D18765D31}"/>
          </ac:picMkLst>
        </pc:picChg>
      </pc:sldChg>
      <pc:sldChg chg="del">
        <pc:chgData name="Alexander Pashuk" userId="7f413f452a2dee94" providerId="LiveId" clId="{01727CDA-3BC4-4176-943C-476D2B85157E}" dt="2020-12-14T13:58:02.451" v="131" actId="47"/>
        <pc:sldMkLst>
          <pc:docMk/>
          <pc:sldMk cId="4264829158" sldId="612"/>
        </pc:sldMkLst>
      </pc:sldChg>
      <pc:sldChg chg="del">
        <pc:chgData name="Alexander Pashuk" userId="7f413f452a2dee94" providerId="LiveId" clId="{01727CDA-3BC4-4176-943C-476D2B85157E}" dt="2020-12-14T13:58:02.939" v="132" actId="47"/>
        <pc:sldMkLst>
          <pc:docMk/>
          <pc:sldMk cId="332935726" sldId="613"/>
        </pc:sldMkLst>
      </pc:sldChg>
      <pc:sldChg chg="del">
        <pc:chgData name="Alexander Pashuk" userId="7f413f452a2dee94" providerId="LiveId" clId="{01727CDA-3BC4-4176-943C-476D2B85157E}" dt="2020-12-14T13:58:02.975" v="133" actId="47"/>
        <pc:sldMkLst>
          <pc:docMk/>
          <pc:sldMk cId="2620769928" sldId="614"/>
        </pc:sldMkLst>
      </pc:sldChg>
      <pc:sldChg chg="del">
        <pc:chgData name="Alexander Pashuk" userId="7f413f452a2dee94" providerId="LiveId" clId="{01727CDA-3BC4-4176-943C-476D2B85157E}" dt="2020-12-14T13:58:02.991" v="134" actId="47"/>
        <pc:sldMkLst>
          <pc:docMk/>
          <pc:sldMk cId="1104178970" sldId="615"/>
        </pc:sldMkLst>
      </pc:sldChg>
      <pc:sldChg chg="del">
        <pc:chgData name="Alexander Pashuk" userId="7f413f452a2dee94" providerId="LiveId" clId="{01727CDA-3BC4-4176-943C-476D2B85157E}" dt="2020-12-14T13:58:03.057" v="135" actId="47"/>
        <pc:sldMkLst>
          <pc:docMk/>
          <pc:sldMk cId="3307491747" sldId="616"/>
        </pc:sldMkLst>
      </pc:sldChg>
      <pc:sldChg chg="del">
        <pc:chgData name="Alexander Pashuk" userId="7f413f452a2dee94" providerId="LiveId" clId="{01727CDA-3BC4-4176-943C-476D2B85157E}" dt="2020-12-14T13:58:03.076" v="136" actId="47"/>
        <pc:sldMkLst>
          <pc:docMk/>
          <pc:sldMk cId="2428513974" sldId="617"/>
        </pc:sldMkLst>
      </pc:sldChg>
      <pc:sldChg chg="del">
        <pc:chgData name="Alexander Pashuk" userId="7f413f452a2dee94" providerId="LiveId" clId="{01727CDA-3BC4-4176-943C-476D2B85157E}" dt="2020-12-14T13:58:03.220" v="141" actId="47"/>
        <pc:sldMkLst>
          <pc:docMk/>
          <pc:sldMk cId="742332545" sldId="618"/>
        </pc:sldMkLst>
      </pc:sldChg>
      <pc:sldChg chg="del">
        <pc:chgData name="Alexander Pashuk" userId="7f413f452a2dee94" providerId="LiveId" clId="{01727CDA-3BC4-4176-943C-476D2B85157E}" dt="2020-12-14T13:58:03.097" v="137" actId="47"/>
        <pc:sldMkLst>
          <pc:docMk/>
          <pc:sldMk cId="4033699906" sldId="619"/>
        </pc:sldMkLst>
      </pc:sldChg>
      <pc:sldChg chg="del">
        <pc:chgData name="Alexander Pashuk" userId="7f413f452a2dee94" providerId="LiveId" clId="{01727CDA-3BC4-4176-943C-476D2B85157E}" dt="2020-12-14T13:58:03.252" v="142" actId="47"/>
        <pc:sldMkLst>
          <pc:docMk/>
          <pc:sldMk cId="984350878" sldId="620"/>
        </pc:sldMkLst>
      </pc:sldChg>
      <pc:sldChg chg="del">
        <pc:chgData name="Alexander Pashuk" userId="7f413f452a2dee94" providerId="LiveId" clId="{01727CDA-3BC4-4176-943C-476D2B85157E}" dt="2020-12-14T13:58:03.282" v="143" actId="47"/>
        <pc:sldMkLst>
          <pc:docMk/>
          <pc:sldMk cId="2470014112" sldId="621"/>
        </pc:sldMkLst>
      </pc:sldChg>
      <pc:sldChg chg="del">
        <pc:chgData name="Alexander Pashuk" userId="7f413f452a2dee94" providerId="LiveId" clId="{01727CDA-3BC4-4176-943C-476D2B85157E}" dt="2020-12-14T13:58:03.438" v="146" actId="47"/>
        <pc:sldMkLst>
          <pc:docMk/>
          <pc:sldMk cId="1197562797" sldId="622"/>
        </pc:sldMkLst>
      </pc:sldChg>
      <pc:sldChg chg="del">
        <pc:chgData name="Alexander Pashuk" userId="7f413f452a2dee94" providerId="LiveId" clId="{01727CDA-3BC4-4176-943C-476D2B85157E}" dt="2020-12-14T13:58:03.530" v="149" actId="47"/>
        <pc:sldMkLst>
          <pc:docMk/>
          <pc:sldMk cId="458742796" sldId="623"/>
        </pc:sldMkLst>
      </pc:sldChg>
      <pc:sldChg chg="del">
        <pc:chgData name="Alexander Pashuk" userId="7f413f452a2dee94" providerId="LiveId" clId="{01727CDA-3BC4-4176-943C-476D2B85157E}" dt="2020-12-14T13:58:03.607" v="152" actId="47"/>
        <pc:sldMkLst>
          <pc:docMk/>
          <pc:sldMk cId="176815811" sldId="625"/>
        </pc:sldMkLst>
      </pc:sldChg>
      <pc:sldChg chg="del">
        <pc:chgData name="Alexander Pashuk" userId="7f413f452a2dee94" providerId="LiveId" clId="{01727CDA-3BC4-4176-943C-476D2B85157E}" dt="2020-12-14T13:58:03.701" v="153" actId="47"/>
        <pc:sldMkLst>
          <pc:docMk/>
          <pc:sldMk cId="1961526672" sldId="626"/>
        </pc:sldMkLst>
      </pc:sldChg>
      <pc:sldChg chg="del">
        <pc:chgData name="Alexander Pashuk" userId="7f413f452a2dee94" providerId="LiveId" clId="{01727CDA-3BC4-4176-943C-476D2B85157E}" dt="2020-12-14T13:58:03.198" v="140" actId="47"/>
        <pc:sldMkLst>
          <pc:docMk/>
          <pc:sldMk cId="4282630925" sldId="627"/>
        </pc:sldMkLst>
      </pc:sldChg>
      <pc:sldChg chg="del">
        <pc:chgData name="Alexander Pashuk" userId="7f413f452a2dee94" providerId="LiveId" clId="{01727CDA-3BC4-4176-943C-476D2B85157E}" dt="2020-12-14T13:58:03.117" v="138" actId="47"/>
        <pc:sldMkLst>
          <pc:docMk/>
          <pc:sldMk cId="2162486698" sldId="628"/>
        </pc:sldMkLst>
      </pc:sldChg>
      <pc:sldChg chg="del">
        <pc:chgData name="Alexander Pashuk" userId="7f413f452a2dee94" providerId="LiveId" clId="{01727CDA-3BC4-4176-943C-476D2B85157E}" dt="2020-12-14T13:58:03.178" v="139" actId="47"/>
        <pc:sldMkLst>
          <pc:docMk/>
          <pc:sldMk cId="2648457821" sldId="629"/>
        </pc:sldMkLst>
      </pc:sldChg>
      <pc:sldChg chg="del">
        <pc:chgData name="Alexander Pashuk" userId="7f413f452a2dee94" providerId="LiveId" clId="{01727CDA-3BC4-4176-943C-476D2B85157E}" dt="2020-12-14T13:58:03.476" v="147" actId="47"/>
        <pc:sldMkLst>
          <pc:docMk/>
          <pc:sldMk cId="308637436" sldId="630"/>
        </pc:sldMkLst>
      </pc:sldChg>
      <pc:sldChg chg="del">
        <pc:chgData name="Alexander Pashuk" userId="7f413f452a2dee94" providerId="LiveId" clId="{01727CDA-3BC4-4176-943C-476D2B85157E}" dt="2020-12-14T13:58:03.493" v="148" actId="47"/>
        <pc:sldMkLst>
          <pc:docMk/>
          <pc:sldMk cId="127697497" sldId="631"/>
        </pc:sldMkLst>
      </pc:sldChg>
      <pc:sldChg chg="del">
        <pc:chgData name="Alexander Pashuk" userId="7f413f452a2dee94" providerId="LiveId" clId="{01727CDA-3BC4-4176-943C-476D2B85157E}" dt="2020-12-14T13:58:03.722" v="154" actId="47"/>
        <pc:sldMkLst>
          <pc:docMk/>
          <pc:sldMk cId="1814252655" sldId="632"/>
        </pc:sldMkLst>
      </pc:sldChg>
      <pc:sldChg chg="del">
        <pc:chgData name="Alexander Pashuk" userId="7f413f452a2dee94" providerId="LiveId" clId="{01727CDA-3BC4-4176-943C-476D2B85157E}" dt="2020-12-14T13:58:03.888" v="156" actId="47"/>
        <pc:sldMkLst>
          <pc:docMk/>
          <pc:sldMk cId="2046031869" sldId="633"/>
        </pc:sldMkLst>
      </pc:sldChg>
      <pc:sldChg chg="del">
        <pc:chgData name="Alexander Pashuk" userId="7f413f452a2dee94" providerId="LiveId" clId="{01727CDA-3BC4-4176-943C-476D2B85157E}" dt="2020-12-14T13:58:03.923" v="157" actId="47"/>
        <pc:sldMkLst>
          <pc:docMk/>
          <pc:sldMk cId="2200173229" sldId="634"/>
        </pc:sldMkLst>
      </pc:sldChg>
      <pc:sldChg chg="del">
        <pc:chgData name="Alexander Pashuk" userId="7f413f452a2dee94" providerId="LiveId" clId="{01727CDA-3BC4-4176-943C-476D2B85157E}" dt="2020-12-14T13:58:03.934" v="158" actId="47"/>
        <pc:sldMkLst>
          <pc:docMk/>
          <pc:sldMk cId="1299664684" sldId="635"/>
        </pc:sldMkLst>
      </pc:sldChg>
      <pc:sldChg chg="del">
        <pc:chgData name="Alexander Pashuk" userId="7f413f452a2dee94" providerId="LiveId" clId="{01727CDA-3BC4-4176-943C-476D2B85157E}" dt="2020-12-14T13:58:03.768" v="155" actId="47"/>
        <pc:sldMkLst>
          <pc:docMk/>
          <pc:sldMk cId="880547075" sldId="636"/>
        </pc:sldMkLst>
      </pc:sldChg>
      <pc:sldChg chg="del">
        <pc:chgData name="Alexander Pashuk" userId="7f413f452a2dee94" providerId="LiveId" clId="{01727CDA-3BC4-4176-943C-476D2B85157E}" dt="2020-12-14T13:58:03.975" v="159" actId="47"/>
        <pc:sldMkLst>
          <pc:docMk/>
          <pc:sldMk cId="3992583941" sldId="648"/>
        </pc:sldMkLst>
      </pc:sldChg>
      <pc:sldChg chg="del">
        <pc:chgData name="Alexander Pashuk" userId="7f413f452a2dee94" providerId="LiveId" clId="{01727CDA-3BC4-4176-943C-476D2B85157E}" dt="2020-12-14T13:58:04.082" v="160" actId="47"/>
        <pc:sldMkLst>
          <pc:docMk/>
          <pc:sldMk cId="3054192209" sldId="649"/>
        </pc:sldMkLst>
      </pc:sldChg>
      <pc:sldChg chg="del">
        <pc:chgData name="Alexander Pashuk" userId="7f413f452a2dee94" providerId="LiveId" clId="{01727CDA-3BC4-4176-943C-476D2B85157E}" dt="2020-12-14T13:58:04.091" v="161" actId="47"/>
        <pc:sldMkLst>
          <pc:docMk/>
          <pc:sldMk cId="2768948016" sldId="650"/>
        </pc:sldMkLst>
      </pc:sldChg>
      <pc:sldChg chg="del">
        <pc:chgData name="Alexander Pashuk" userId="7f413f452a2dee94" providerId="LiveId" clId="{01727CDA-3BC4-4176-943C-476D2B85157E}" dt="2020-12-14T13:58:03.598" v="151" actId="47"/>
        <pc:sldMkLst>
          <pc:docMk/>
          <pc:sldMk cId="3868564412" sldId="651"/>
        </pc:sldMkLst>
      </pc:sldChg>
      <pc:sldChg chg="del">
        <pc:chgData name="Alexander Pashuk" userId="7f413f452a2dee94" providerId="LiveId" clId="{01727CDA-3BC4-4176-943C-476D2B85157E}" dt="2020-12-14T13:58:04.165" v="162" actId="47"/>
        <pc:sldMkLst>
          <pc:docMk/>
          <pc:sldMk cId="3428001715" sldId="652"/>
        </pc:sldMkLst>
      </pc:sldChg>
      <pc:sldChg chg="del">
        <pc:chgData name="Alexander Pashuk" userId="7f413f452a2dee94" providerId="LiveId" clId="{01727CDA-3BC4-4176-943C-476D2B85157E}" dt="2020-12-14T13:58:04.208" v="163" actId="47"/>
        <pc:sldMkLst>
          <pc:docMk/>
          <pc:sldMk cId="1759371298" sldId="653"/>
        </pc:sldMkLst>
      </pc:sldChg>
      <pc:sldChg chg="del">
        <pc:chgData name="Alexander Pashuk" userId="7f413f452a2dee94" providerId="LiveId" clId="{01727CDA-3BC4-4176-943C-476D2B85157E}" dt="2020-12-14T13:58:04.410" v="168" actId="47"/>
        <pc:sldMkLst>
          <pc:docMk/>
          <pc:sldMk cId="2378727643" sldId="654"/>
        </pc:sldMkLst>
      </pc:sldChg>
      <pc:sldChg chg="del">
        <pc:chgData name="Alexander Pashuk" userId="7f413f452a2dee94" providerId="LiveId" clId="{01727CDA-3BC4-4176-943C-476D2B85157E}" dt="2020-12-14T13:58:04.372" v="166" actId="47"/>
        <pc:sldMkLst>
          <pc:docMk/>
          <pc:sldMk cId="2977120009" sldId="655"/>
        </pc:sldMkLst>
      </pc:sldChg>
      <pc:sldChg chg="del">
        <pc:chgData name="Alexander Pashuk" userId="7f413f452a2dee94" providerId="LiveId" clId="{01727CDA-3BC4-4176-943C-476D2B85157E}" dt="2020-12-14T13:58:04.433" v="169" actId="47"/>
        <pc:sldMkLst>
          <pc:docMk/>
          <pc:sldMk cId="3774608422" sldId="656"/>
        </pc:sldMkLst>
      </pc:sldChg>
      <pc:sldChg chg="del">
        <pc:chgData name="Alexander Pashuk" userId="7f413f452a2dee94" providerId="LiveId" clId="{01727CDA-3BC4-4176-943C-476D2B85157E}" dt="2020-12-14T13:58:04.322" v="164" actId="47"/>
        <pc:sldMkLst>
          <pc:docMk/>
          <pc:sldMk cId="2112533583" sldId="657"/>
        </pc:sldMkLst>
      </pc:sldChg>
      <pc:sldChg chg="del">
        <pc:chgData name="Alexander Pashuk" userId="7f413f452a2dee94" providerId="LiveId" clId="{01727CDA-3BC4-4176-943C-476D2B85157E}" dt="2020-12-14T13:58:04.379" v="167" actId="47"/>
        <pc:sldMkLst>
          <pc:docMk/>
          <pc:sldMk cId="1481687235" sldId="658"/>
        </pc:sldMkLst>
      </pc:sldChg>
      <pc:sldChg chg="del">
        <pc:chgData name="Alexander Pashuk" userId="7f413f452a2dee94" providerId="LiveId" clId="{01727CDA-3BC4-4176-943C-476D2B85157E}" dt="2020-12-14T13:58:04.542" v="170" actId="47"/>
        <pc:sldMkLst>
          <pc:docMk/>
          <pc:sldMk cId="3215774551" sldId="659"/>
        </pc:sldMkLst>
      </pc:sldChg>
      <pc:sldChg chg="del">
        <pc:chgData name="Alexander Pashuk" userId="7f413f452a2dee94" providerId="LiveId" clId="{01727CDA-3BC4-4176-943C-476D2B85157E}" dt="2020-12-14T13:58:04.556" v="171" actId="47"/>
        <pc:sldMkLst>
          <pc:docMk/>
          <pc:sldMk cId="459829834" sldId="660"/>
        </pc:sldMkLst>
      </pc:sldChg>
      <pc:sldChg chg="del">
        <pc:chgData name="Alexander Pashuk" userId="7f413f452a2dee94" providerId="LiveId" clId="{01727CDA-3BC4-4176-943C-476D2B85157E}" dt="2020-12-14T13:58:04.676" v="172" actId="47"/>
        <pc:sldMkLst>
          <pc:docMk/>
          <pc:sldMk cId="3675881408" sldId="661"/>
        </pc:sldMkLst>
      </pc:sldChg>
      <pc:sldChg chg="del">
        <pc:chgData name="Alexander Pashuk" userId="7f413f452a2dee94" providerId="LiveId" clId="{01727CDA-3BC4-4176-943C-476D2B85157E}" dt="2020-12-14T13:58:04.754" v="174" actId="47"/>
        <pc:sldMkLst>
          <pc:docMk/>
          <pc:sldMk cId="150483755" sldId="662"/>
        </pc:sldMkLst>
      </pc:sldChg>
      <pc:sldChg chg="del">
        <pc:chgData name="Alexander Pashuk" userId="7f413f452a2dee94" providerId="LiveId" clId="{01727CDA-3BC4-4176-943C-476D2B85157E}" dt="2020-12-14T13:58:04.828" v="175" actId="47"/>
        <pc:sldMkLst>
          <pc:docMk/>
          <pc:sldMk cId="86730314" sldId="663"/>
        </pc:sldMkLst>
      </pc:sldChg>
      <pc:sldChg chg="del">
        <pc:chgData name="Alexander Pashuk" userId="7f413f452a2dee94" providerId="LiveId" clId="{01727CDA-3BC4-4176-943C-476D2B85157E}" dt="2020-12-14T13:58:04.891" v="176" actId="47"/>
        <pc:sldMkLst>
          <pc:docMk/>
          <pc:sldMk cId="1477716113" sldId="664"/>
        </pc:sldMkLst>
      </pc:sldChg>
      <pc:sldChg chg="del">
        <pc:chgData name="Alexander Pashuk" userId="7f413f452a2dee94" providerId="LiveId" clId="{01727CDA-3BC4-4176-943C-476D2B85157E}" dt="2020-12-14T13:58:04.908" v="177" actId="47"/>
        <pc:sldMkLst>
          <pc:docMk/>
          <pc:sldMk cId="1434359455" sldId="665"/>
        </pc:sldMkLst>
      </pc:sldChg>
      <pc:sldChg chg="del">
        <pc:chgData name="Alexander Pashuk" userId="7f413f452a2dee94" providerId="LiveId" clId="{01727CDA-3BC4-4176-943C-476D2B85157E}" dt="2020-12-14T13:58:05.048" v="179" actId="47"/>
        <pc:sldMkLst>
          <pc:docMk/>
          <pc:sldMk cId="832823977" sldId="666"/>
        </pc:sldMkLst>
      </pc:sldChg>
      <pc:sldChg chg="del">
        <pc:chgData name="Alexander Pashuk" userId="7f413f452a2dee94" providerId="LiveId" clId="{01727CDA-3BC4-4176-943C-476D2B85157E}" dt="2020-12-14T13:58:05.081" v="180" actId="47"/>
        <pc:sldMkLst>
          <pc:docMk/>
          <pc:sldMk cId="3113428762" sldId="667"/>
        </pc:sldMkLst>
      </pc:sldChg>
      <pc:sldChg chg="del">
        <pc:chgData name="Alexander Pashuk" userId="7f413f452a2dee94" providerId="LiveId" clId="{01727CDA-3BC4-4176-943C-476D2B85157E}" dt="2020-12-14T13:58:05.090" v="181" actId="47"/>
        <pc:sldMkLst>
          <pc:docMk/>
          <pc:sldMk cId="103710126" sldId="668"/>
        </pc:sldMkLst>
      </pc:sldChg>
      <pc:sldChg chg="del">
        <pc:chgData name="Alexander Pashuk" userId="7f413f452a2dee94" providerId="LiveId" clId="{01727CDA-3BC4-4176-943C-476D2B85157E}" dt="2020-12-14T13:58:05.136" v="182" actId="47"/>
        <pc:sldMkLst>
          <pc:docMk/>
          <pc:sldMk cId="3413872624" sldId="669"/>
        </pc:sldMkLst>
      </pc:sldChg>
      <pc:sldChg chg="del">
        <pc:chgData name="Alexander Pashuk" userId="7f413f452a2dee94" providerId="LiveId" clId="{01727CDA-3BC4-4176-943C-476D2B85157E}" dt="2020-12-14T13:58:05.145" v="183" actId="47"/>
        <pc:sldMkLst>
          <pc:docMk/>
          <pc:sldMk cId="3464121226" sldId="670"/>
        </pc:sldMkLst>
      </pc:sldChg>
      <pc:sldChg chg="del">
        <pc:chgData name="Alexander Pashuk" userId="7f413f452a2dee94" providerId="LiveId" clId="{01727CDA-3BC4-4176-943C-476D2B85157E}" dt="2020-12-14T13:58:05.231" v="184" actId="47"/>
        <pc:sldMkLst>
          <pc:docMk/>
          <pc:sldMk cId="4091526799" sldId="671"/>
        </pc:sldMkLst>
      </pc:sldChg>
      <pc:sldChg chg="del">
        <pc:chgData name="Alexander Pashuk" userId="7f413f452a2dee94" providerId="LiveId" clId="{01727CDA-3BC4-4176-943C-476D2B85157E}" dt="2020-12-14T13:58:05.558" v="185" actId="47"/>
        <pc:sldMkLst>
          <pc:docMk/>
          <pc:sldMk cId="968724226" sldId="672"/>
        </pc:sldMkLst>
      </pc:sldChg>
      <pc:sldChg chg="del">
        <pc:chgData name="Alexander Pashuk" userId="7f413f452a2dee94" providerId="LiveId" clId="{01727CDA-3BC4-4176-943C-476D2B85157E}" dt="2020-12-14T13:58:05.712" v="186" actId="47"/>
        <pc:sldMkLst>
          <pc:docMk/>
          <pc:sldMk cId="3364029296" sldId="673"/>
        </pc:sldMkLst>
      </pc:sldChg>
      <pc:sldChg chg="del">
        <pc:chgData name="Alexander Pashuk" userId="7f413f452a2dee94" providerId="LiveId" clId="{01727CDA-3BC4-4176-943C-476D2B85157E}" dt="2020-12-14T13:58:05.729" v="187" actId="47"/>
        <pc:sldMkLst>
          <pc:docMk/>
          <pc:sldMk cId="127011684" sldId="674"/>
        </pc:sldMkLst>
      </pc:sldChg>
      <pc:sldChg chg="modSp mod">
        <pc:chgData name="Alexander Pashuk" userId="7f413f452a2dee94" providerId="LiveId" clId="{01727CDA-3BC4-4176-943C-476D2B85157E}" dt="2020-12-14T15:09:14.166" v="1449" actId="20577"/>
        <pc:sldMkLst>
          <pc:docMk/>
          <pc:sldMk cId="1211260458" sldId="678"/>
        </pc:sldMkLst>
        <pc:spChg chg="mod">
          <ac:chgData name="Alexander Pashuk" userId="7f413f452a2dee94" providerId="LiveId" clId="{01727CDA-3BC4-4176-943C-476D2B85157E}" dt="2020-12-14T15:09:14.166" v="1449" actId="20577"/>
          <ac:spMkLst>
            <pc:docMk/>
            <pc:sldMk cId="1211260458" sldId="678"/>
            <ac:spMk id="4" creationId="{2E6AEDD6-9D3F-4CCC-B181-A8A88F2CD1A3}"/>
          </ac:spMkLst>
        </pc:spChg>
      </pc:sldChg>
      <pc:sldChg chg="del">
        <pc:chgData name="Alexander Pashuk" userId="7f413f452a2dee94" providerId="LiveId" clId="{01727CDA-3BC4-4176-943C-476D2B85157E}" dt="2020-12-14T13:58:04.353" v="165" actId="47"/>
        <pc:sldMkLst>
          <pc:docMk/>
          <pc:sldMk cId="3072536072" sldId="679"/>
        </pc:sldMkLst>
      </pc:sldChg>
      <pc:sldChg chg="modSp new mod">
        <pc:chgData name="Alexander Pashuk" userId="7f413f452a2dee94" providerId="LiveId" clId="{01727CDA-3BC4-4176-943C-476D2B85157E}" dt="2020-12-14T14:01:51.408" v="676" actId="123"/>
        <pc:sldMkLst>
          <pc:docMk/>
          <pc:sldMk cId="4294880059" sldId="679"/>
        </pc:sldMkLst>
        <pc:spChg chg="mod">
          <ac:chgData name="Alexander Pashuk" userId="7f413f452a2dee94" providerId="LiveId" clId="{01727CDA-3BC4-4176-943C-476D2B85157E}" dt="2020-12-14T13:59:25.337" v="258" actId="20577"/>
          <ac:spMkLst>
            <pc:docMk/>
            <pc:sldMk cId="4294880059" sldId="679"/>
            <ac:spMk id="2" creationId="{DACAD282-80F7-4C16-9C61-95370E2D1716}"/>
          </ac:spMkLst>
        </pc:spChg>
        <pc:spChg chg="mod">
          <ac:chgData name="Alexander Pashuk" userId="7f413f452a2dee94" providerId="LiveId" clId="{01727CDA-3BC4-4176-943C-476D2B85157E}" dt="2020-12-14T14:01:51.408" v="676" actId="123"/>
          <ac:spMkLst>
            <pc:docMk/>
            <pc:sldMk cId="4294880059" sldId="679"/>
            <ac:spMk id="3" creationId="{46F04064-DE77-4895-A381-7B9766DBE3F5}"/>
          </ac:spMkLst>
        </pc:spChg>
      </pc:sldChg>
      <pc:sldChg chg="del">
        <pc:chgData name="Alexander Pashuk" userId="7f413f452a2dee94" providerId="LiveId" clId="{01727CDA-3BC4-4176-943C-476D2B85157E}" dt="2020-12-14T13:58:04.935" v="178" actId="47"/>
        <pc:sldMkLst>
          <pc:docMk/>
          <pc:sldMk cId="1115287447" sldId="680"/>
        </pc:sldMkLst>
      </pc:sldChg>
      <pc:sldChg chg="modSp new mod">
        <pc:chgData name="Alexander Pashuk" userId="7f413f452a2dee94" providerId="LiveId" clId="{01727CDA-3BC4-4176-943C-476D2B85157E}" dt="2020-12-14T14:09:28.560" v="741" actId="6549"/>
        <pc:sldMkLst>
          <pc:docMk/>
          <pc:sldMk cId="3569359220" sldId="680"/>
        </pc:sldMkLst>
        <pc:spChg chg="mod">
          <ac:chgData name="Alexander Pashuk" userId="7f413f452a2dee94" providerId="LiveId" clId="{01727CDA-3BC4-4176-943C-476D2B85157E}" dt="2020-12-14T14:01:59.018" v="678" actId="122"/>
          <ac:spMkLst>
            <pc:docMk/>
            <pc:sldMk cId="3569359220" sldId="680"/>
            <ac:spMk id="2" creationId="{03E5D7A7-5D21-4B59-ADB7-DF72BD978B22}"/>
          </ac:spMkLst>
        </pc:spChg>
        <pc:spChg chg="mod">
          <ac:chgData name="Alexander Pashuk" userId="7f413f452a2dee94" providerId="LiveId" clId="{01727CDA-3BC4-4176-943C-476D2B85157E}" dt="2020-12-14T14:09:28.560" v="741" actId="6549"/>
          <ac:spMkLst>
            <pc:docMk/>
            <pc:sldMk cId="3569359220" sldId="680"/>
            <ac:spMk id="3" creationId="{51EB4ED7-EF40-4962-A32E-84CAF70D1086}"/>
          </ac:spMkLst>
        </pc:spChg>
      </pc:sldChg>
      <pc:sldChg chg="del">
        <pc:chgData name="Alexander Pashuk" userId="7f413f452a2dee94" providerId="LiveId" clId="{01727CDA-3BC4-4176-943C-476D2B85157E}" dt="2020-12-14T13:58:05.750" v="188" actId="47"/>
        <pc:sldMkLst>
          <pc:docMk/>
          <pc:sldMk cId="421091205" sldId="681"/>
        </pc:sldMkLst>
      </pc:sldChg>
      <pc:sldChg chg="modSp new mod">
        <pc:chgData name="Alexander Pashuk" userId="7f413f452a2dee94" providerId="LiveId" clId="{01727CDA-3BC4-4176-943C-476D2B85157E}" dt="2020-12-14T14:26:06.377" v="844" actId="6549"/>
        <pc:sldMkLst>
          <pc:docMk/>
          <pc:sldMk cId="553959814" sldId="681"/>
        </pc:sldMkLst>
        <pc:spChg chg="mod">
          <ac:chgData name="Alexander Pashuk" userId="7f413f452a2dee94" providerId="LiveId" clId="{01727CDA-3BC4-4176-943C-476D2B85157E}" dt="2020-12-14T14:22:43.088" v="766" actId="122"/>
          <ac:spMkLst>
            <pc:docMk/>
            <pc:sldMk cId="553959814" sldId="681"/>
            <ac:spMk id="2" creationId="{781BB79D-5832-4705-AAA2-AC8B9A2B10EA}"/>
          </ac:spMkLst>
        </pc:spChg>
        <pc:spChg chg="mod">
          <ac:chgData name="Alexander Pashuk" userId="7f413f452a2dee94" providerId="LiveId" clId="{01727CDA-3BC4-4176-943C-476D2B85157E}" dt="2020-12-14T14:26:06.377" v="844" actId="6549"/>
          <ac:spMkLst>
            <pc:docMk/>
            <pc:sldMk cId="553959814" sldId="681"/>
            <ac:spMk id="3" creationId="{4AE8C5DB-9484-4161-BAF5-C8C550D18344}"/>
          </ac:spMkLst>
        </pc:spChg>
      </pc:sldChg>
      <pc:sldChg chg="del">
        <pc:chgData name="Alexander Pashuk" userId="7f413f452a2dee94" providerId="LiveId" clId="{01727CDA-3BC4-4176-943C-476D2B85157E}" dt="2020-12-14T13:58:05.766" v="189" actId="47"/>
        <pc:sldMkLst>
          <pc:docMk/>
          <pc:sldMk cId="1666837605" sldId="682"/>
        </pc:sldMkLst>
      </pc:sldChg>
      <pc:sldChg chg="modSp new mod">
        <pc:chgData name="Alexander Pashuk" userId="7f413f452a2dee94" providerId="LiveId" clId="{01727CDA-3BC4-4176-943C-476D2B85157E}" dt="2020-12-14T14:34:10.307" v="913" actId="20577"/>
        <pc:sldMkLst>
          <pc:docMk/>
          <pc:sldMk cId="3689806919" sldId="682"/>
        </pc:sldMkLst>
        <pc:spChg chg="mod">
          <ac:chgData name="Alexander Pashuk" userId="7f413f452a2dee94" providerId="LiveId" clId="{01727CDA-3BC4-4176-943C-476D2B85157E}" dt="2020-12-14T14:26:43.788" v="873" actId="122"/>
          <ac:spMkLst>
            <pc:docMk/>
            <pc:sldMk cId="3689806919" sldId="682"/>
            <ac:spMk id="2" creationId="{999A3361-022D-4F8A-9914-E9B2F8759E0A}"/>
          </ac:spMkLst>
        </pc:spChg>
        <pc:spChg chg="mod">
          <ac:chgData name="Alexander Pashuk" userId="7f413f452a2dee94" providerId="LiveId" clId="{01727CDA-3BC4-4176-943C-476D2B85157E}" dt="2020-12-14T14:34:10.307" v="913" actId="20577"/>
          <ac:spMkLst>
            <pc:docMk/>
            <pc:sldMk cId="3689806919" sldId="682"/>
            <ac:spMk id="3" creationId="{5A1C23F4-08FE-48C8-A0DC-3DEF5674001C}"/>
          </ac:spMkLst>
        </pc:spChg>
      </pc:sldChg>
      <pc:sldChg chg="del">
        <pc:chgData name="Alexander Pashuk" userId="7f413f452a2dee94" providerId="LiveId" clId="{01727CDA-3BC4-4176-943C-476D2B85157E}" dt="2020-12-14T13:58:07.474" v="192" actId="47"/>
        <pc:sldMkLst>
          <pc:docMk/>
          <pc:sldMk cId="283586669" sldId="683"/>
        </pc:sldMkLst>
      </pc:sldChg>
      <pc:sldChg chg="modSp new mod">
        <pc:chgData name="Alexander Pashuk" userId="7f413f452a2dee94" providerId="LiveId" clId="{01727CDA-3BC4-4176-943C-476D2B85157E}" dt="2020-12-14T14:40:22.425" v="986" actId="27636"/>
        <pc:sldMkLst>
          <pc:docMk/>
          <pc:sldMk cId="1487203181" sldId="683"/>
        </pc:sldMkLst>
        <pc:spChg chg="mod">
          <ac:chgData name="Alexander Pashuk" userId="7f413f452a2dee94" providerId="LiveId" clId="{01727CDA-3BC4-4176-943C-476D2B85157E}" dt="2020-12-14T14:34:45.266" v="962" actId="20577"/>
          <ac:spMkLst>
            <pc:docMk/>
            <pc:sldMk cId="1487203181" sldId="683"/>
            <ac:spMk id="2" creationId="{F9964EC0-2947-487E-B4C7-58B09BF130B1}"/>
          </ac:spMkLst>
        </pc:spChg>
        <pc:spChg chg="mod">
          <ac:chgData name="Alexander Pashuk" userId="7f413f452a2dee94" providerId="LiveId" clId="{01727CDA-3BC4-4176-943C-476D2B85157E}" dt="2020-12-14T14:40:22.425" v="986" actId="27636"/>
          <ac:spMkLst>
            <pc:docMk/>
            <pc:sldMk cId="1487203181" sldId="683"/>
            <ac:spMk id="3" creationId="{2B36E43E-70AA-42B2-B6EA-418287642AB2}"/>
          </ac:spMkLst>
        </pc:spChg>
      </pc:sldChg>
      <pc:sldChg chg="del">
        <pc:chgData name="Alexander Pashuk" userId="7f413f452a2dee94" providerId="LiveId" clId="{01727CDA-3BC4-4176-943C-476D2B85157E}" dt="2020-12-14T13:58:06.577" v="190" actId="47"/>
        <pc:sldMkLst>
          <pc:docMk/>
          <pc:sldMk cId="3307692288" sldId="684"/>
        </pc:sldMkLst>
      </pc:sldChg>
      <pc:sldChg chg="modSp new mod">
        <pc:chgData name="Alexander Pashuk" userId="7f413f452a2dee94" providerId="LiveId" clId="{01727CDA-3BC4-4176-943C-476D2B85157E}" dt="2020-12-14T14:44:57.373" v="1041" actId="20577"/>
        <pc:sldMkLst>
          <pc:docMk/>
          <pc:sldMk cId="3701748238" sldId="684"/>
        </pc:sldMkLst>
        <pc:spChg chg="mod">
          <ac:chgData name="Alexander Pashuk" userId="7f413f452a2dee94" providerId="LiveId" clId="{01727CDA-3BC4-4176-943C-476D2B85157E}" dt="2020-12-14T14:40:59.407" v="993" actId="122"/>
          <ac:spMkLst>
            <pc:docMk/>
            <pc:sldMk cId="3701748238" sldId="684"/>
            <ac:spMk id="2" creationId="{81B726E1-1A54-407E-884F-67323F3CE871}"/>
          </ac:spMkLst>
        </pc:spChg>
        <pc:spChg chg="mod">
          <ac:chgData name="Alexander Pashuk" userId="7f413f452a2dee94" providerId="LiveId" clId="{01727CDA-3BC4-4176-943C-476D2B85157E}" dt="2020-12-14T14:44:57.373" v="1041" actId="20577"/>
          <ac:spMkLst>
            <pc:docMk/>
            <pc:sldMk cId="3701748238" sldId="684"/>
            <ac:spMk id="3" creationId="{9A6B228A-BE48-4F2B-85B4-FFB19936EA35}"/>
          </ac:spMkLst>
        </pc:spChg>
      </pc:sldChg>
      <pc:sldChg chg="del">
        <pc:chgData name="Alexander Pashuk" userId="7f413f452a2dee94" providerId="LiveId" clId="{01727CDA-3BC4-4176-943C-476D2B85157E}" dt="2020-12-14T13:58:07.693" v="193" actId="47"/>
        <pc:sldMkLst>
          <pc:docMk/>
          <pc:sldMk cId="820228283" sldId="685"/>
        </pc:sldMkLst>
      </pc:sldChg>
      <pc:sldChg chg="modSp new mod">
        <pc:chgData name="Alexander Pashuk" userId="7f413f452a2dee94" providerId="LiveId" clId="{01727CDA-3BC4-4176-943C-476D2B85157E}" dt="2020-12-14T14:53:51.791" v="1109" actId="20577"/>
        <pc:sldMkLst>
          <pc:docMk/>
          <pc:sldMk cId="2519963272" sldId="685"/>
        </pc:sldMkLst>
        <pc:spChg chg="mod">
          <ac:chgData name="Alexander Pashuk" userId="7f413f452a2dee94" providerId="LiveId" clId="{01727CDA-3BC4-4176-943C-476D2B85157E}" dt="2020-12-14T14:45:25.358" v="1073" actId="122"/>
          <ac:spMkLst>
            <pc:docMk/>
            <pc:sldMk cId="2519963272" sldId="685"/>
            <ac:spMk id="2" creationId="{BC839122-7FA3-4883-95DC-FA2F1F431052}"/>
          </ac:spMkLst>
        </pc:spChg>
        <pc:spChg chg="mod">
          <ac:chgData name="Alexander Pashuk" userId="7f413f452a2dee94" providerId="LiveId" clId="{01727CDA-3BC4-4176-943C-476D2B85157E}" dt="2020-12-14T14:53:51.791" v="1109" actId="20577"/>
          <ac:spMkLst>
            <pc:docMk/>
            <pc:sldMk cId="2519963272" sldId="685"/>
            <ac:spMk id="3" creationId="{35C3037C-6F70-4C2F-A7F6-705C0CD11904}"/>
          </ac:spMkLst>
        </pc:spChg>
      </pc:sldChg>
      <pc:sldChg chg="modSp new mod">
        <pc:chgData name="Alexander Pashuk" userId="7f413f452a2dee94" providerId="LiveId" clId="{01727CDA-3BC4-4176-943C-476D2B85157E}" dt="2020-12-14T15:01:48.382" v="1231" actId="20577"/>
        <pc:sldMkLst>
          <pc:docMk/>
          <pc:sldMk cId="862733434" sldId="686"/>
        </pc:sldMkLst>
        <pc:spChg chg="mod">
          <ac:chgData name="Alexander Pashuk" userId="7f413f452a2dee94" providerId="LiveId" clId="{01727CDA-3BC4-4176-943C-476D2B85157E}" dt="2020-12-14T14:55:41.068" v="1133" actId="122"/>
          <ac:spMkLst>
            <pc:docMk/>
            <pc:sldMk cId="862733434" sldId="686"/>
            <ac:spMk id="2" creationId="{90557C69-94F6-4E06-9833-3B5C0FDC4747}"/>
          </ac:spMkLst>
        </pc:spChg>
        <pc:spChg chg="mod">
          <ac:chgData name="Alexander Pashuk" userId="7f413f452a2dee94" providerId="LiveId" clId="{01727CDA-3BC4-4176-943C-476D2B85157E}" dt="2020-12-14T15:01:48.382" v="1231" actId="20577"/>
          <ac:spMkLst>
            <pc:docMk/>
            <pc:sldMk cId="862733434" sldId="686"/>
            <ac:spMk id="3" creationId="{BE3BBAA3-5243-48D1-BA15-5895F1244FDF}"/>
          </ac:spMkLst>
        </pc:spChg>
      </pc:sldChg>
      <pc:sldChg chg="del">
        <pc:chgData name="Alexander Pashuk" userId="7f413f452a2dee94" providerId="LiveId" clId="{01727CDA-3BC4-4176-943C-476D2B85157E}" dt="2020-12-14T13:58:07.829" v="194" actId="47"/>
        <pc:sldMkLst>
          <pc:docMk/>
          <pc:sldMk cId="3451262838" sldId="686"/>
        </pc:sldMkLst>
      </pc:sldChg>
      <pc:sldChg chg="add del">
        <pc:chgData name="Alexander Pashuk" userId="7f413f452a2dee94" providerId="LiveId" clId="{01727CDA-3BC4-4176-943C-476D2B85157E}" dt="2020-12-14T13:58:11.169" v="200" actId="47"/>
        <pc:sldMkLst>
          <pc:docMk/>
          <pc:sldMk cId="378458093" sldId="687"/>
        </pc:sldMkLst>
      </pc:sldChg>
      <pc:sldChg chg="modSp new mod">
        <pc:chgData name="Alexander Pashuk" userId="7f413f452a2dee94" providerId="LiveId" clId="{01727CDA-3BC4-4176-943C-476D2B85157E}" dt="2020-12-14T15:14:48.009" v="1878" actId="20577"/>
        <pc:sldMkLst>
          <pc:docMk/>
          <pc:sldMk cId="1209297529" sldId="687"/>
        </pc:sldMkLst>
        <pc:spChg chg="mod">
          <ac:chgData name="Alexander Pashuk" userId="7f413f452a2dee94" providerId="LiveId" clId="{01727CDA-3BC4-4176-943C-476D2B85157E}" dt="2020-12-14T15:11:37.076" v="1459" actId="122"/>
          <ac:spMkLst>
            <pc:docMk/>
            <pc:sldMk cId="1209297529" sldId="687"/>
            <ac:spMk id="2" creationId="{84A9457C-D9F5-4938-94A8-B122FD2EF1A0}"/>
          </ac:spMkLst>
        </pc:spChg>
        <pc:spChg chg="mod">
          <ac:chgData name="Alexander Pashuk" userId="7f413f452a2dee94" providerId="LiveId" clId="{01727CDA-3BC4-4176-943C-476D2B85157E}" dt="2020-12-14T15:14:48.009" v="1878" actId="20577"/>
          <ac:spMkLst>
            <pc:docMk/>
            <pc:sldMk cId="1209297529" sldId="687"/>
            <ac:spMk id="3" creationId="{DD3F6BA6-28CD-42A6-B13D-4A0494BED2C4}"/>
          </ac:spMkLst>
        </pc:spChg>
      </pc:sldChg>
      <pc:sldChg chg="del">
        <pc:chgData name="Alexander Pashuk" userId="7f413f452a2dee94" providerId="LiveId" clId="{01727CDA-3BC4-4176-943C-476D2B85157E}" dt="2020-12-14T13:58:06.964" v="191" actId="47"/>
        <pc:sldMkLst>
          <pc:docMk/>
          <pc:sldMk cId="1160532998" sldId="688"/>
        </pc:sldMkLst>
      </pc:sldChg>
      <pc:sldChg chg="addSp modSp new mod modClrScheme chgLayout">
        <pc:chgData name="Alexander Pashuk" userId="7f413f452a2dee94" providerId="LiveId" clId="{01727CDA-3BC4-4176-943C-476D2B85157E}" dt="2020-12-14T15:21:21.997" v="2122" actId="14100"/>
        <pc:sldMkLst>
          <pc:docMk/>
          <pc:sldMk cId="2763640864" sldId="688"/>
        </pc:sldMkLst>
        <pc:spChg chg="mod ord">
          <ac:chgData name="Alexander Pashuk" userId="7f413f452a2dee94" providerId="LiveId" clId="{01727CDA-3BC4-4176-943C-476D2B85157E}" dt="2020-12-14T15:21:21.997" v="2122" actId="14100"/>
          <ac:spMkLst>
            <pc:docMk/>
            <pc:sldMk cId="2763640864" sldId="688"/>
            <ac:spMk id="2" creationId="{0EB5348E-E360-4BE4-B475-A77E5D9997FD}"/>
          </ac:spMkLst>
        </pc:spChg>
        <pc:spChg chg="mod ord">
          <ac:chgData name="Alexander Pashuk" userId="7f413f452a2dee94" providerId="LiveId" clId="{01727CDA-3BC4-4176-943C-476D2B85157E}" dt="2020-12-14T15:21:07.241" v="2118" actId="255"/>
          <ac:spMkLst>
            <pc:docMk/>
            <pc:sldMk cId="2763640864" sldId="688"/>
            <ac:spMk id="3" creationId="{E460CA3D-F561-422D-962A-AC39A736F582}"/>
          </ac:spMkLst>
        </pc:spChg>
        <pc:spChg chg="add mod ord">
          <ac:chgData name="Alexander Pashuk" userId="7f413f452a2dee94" providerId="LiveId" clId="{01727CDA-3BC4-4176-943C-476D2B85157E}" dt="2020-12-14T15:20:58.595" v="2117" actId="255"/>
          <ac:spMkLst>
            <pc:docMk/>
            <pc:sldMk cId="2763640864" sldId="688"/>
            <ac:spMk id="4" creationId="{FF239B5B-306A-4892-866A-4920069F48A6}"/>
          </ac:spMkLst>
        </pc:spChg>
        <pc:cxnChg chg="add mod">
          <ac:chgData name="Alexander Pashuk" userId="7f413f452a2dee94" providerId="LiveId" clId="{01727CDA-3BC4-4176-943C-476D2B85157E}" dt="2020-12-14T15:20:12.876" v="2042" actId="208"/>
          <ac:cxnSpMkLst>
            <pc:docMk/>
            <pc:sldMk cId="2763640864" sldId="688"/>
            <ac:cxnSpMk id="6" creationId="{0509B131-89B9-428D-98CE-5B4259CED10C}"/>
          </ac:cxnSpMkLst>
        </pc:cxnChg>
      </pc:sldChg>
      <pc:sldChg chg="addSp delSp modSp new mod">
        <pc:chgData name="Alexander Pashuk" userId="7f413f452a2dee94" providerId="LiveId" clId="{01727CDA-3BC4-4176-943C-476D2B85157E}" dt="2020-12-14T15:27:17.167" v="2318" actId="1076"/>
        <pc:sldMkLst>
          <pc:docMk/>
          <pc:sldMk cId="1336642398" sldId="689"/>
        </pc:sldMkLst>
        <pc:spChg chg="mod">
          <ac:chgData name="Alexander Pashuk" userId="7f413f452a2dee94" providerId="LiveId" clId="{01727CDA-3BC4-4176-943C-476D2B85157E}" dt="2020-12-14T15:22:09.325" v="2144" actId="122"/>
          <ac:spMkLst>
            <pc:docMk/>
            <pc:sldMk cId="1336642398" sldId="689"/>
            <ac:spMk id="2" creationId="{BC244A17-17AF-4AEB-B034-AE628594C3BD}"/>
          </ac:spMkLst>
        </pc:spChg>
        <pc:spChg chg="mod">
          <ac:chgData name="Alexander Pashuk" userId="7f413f452a2dee94" providerId="LiveId" clId="{01727CDA-3BC4-4176-943C-476D2B85157E}" dt="2020-12-14T15:26:58.133" v="2311" actId="14100"/>
          <ac:spMkLst>
            <pc:docMk/>
            <pc:sldMk cId="1336642398" sldId="689"/>
            <ac:spMk id="3" creationId="{20DFF967-FEC7-4543-B958-1645E9BF4E5E}"/>
          </ac:spMkLst>
        </pc:spChg>
        <pc:picChg chg="add del mod">
          <ac:chgData name="Alexander Pashuk" userId="7f413f452a2dee94" providerId="LiveId" clId="{01727CDA-3BC4-4176-943C-476D2B85157E}" dt="2020-12-14T15:26:59.315" v="2312"/>
          <ac:picMkLst>
            <pc:docMk/>
            <pc:sldMk cId="1336642398" sldId="689"/>
            <ac:picMk id="1026" creationId="{01605294-28B4-475A-AD8F-5C1EC7B0615F}"/>
          </ac:picMkLst>
        </pc:picChg>
        <pc:picChg chg="add mod">
          <ac:chgData name="Alexander Pashuk" userId="7f413f452a2dee94" providerId="LiveId" clId="{01727CDA-3BC4-4176-943C-476D2B85157E}" dt="2020-12-14T15:27:17.167" v="2318" actId="1076"/>
          <ac:picMkLst>
            <pc:docMk/>
            <pc:sldMk cId="1336642398" sldId="689"/>
            <ac:picMk id="1028" creationId="{537E03A7-85F3-4955-B05E-7AB3C878D467}"/>
          </ac:picMkLst>
        </pc:picChg>
      </pc:sldChg>
      <pc:sldChg chg="del">
        <pc:chgData name="Alexander Pashuk" userId="7f413f452a2dee94" providerId="LiveId" clId="{01727CDA-3BC4-4176-943C-476D2B85157E}" dt="2020-12-14T13:58:07.970" v="195" actId="47"/>
        <pc:sldMkLst>
          <pc:docMk/>
          <pc:sldMk cId="1553503112" sldId="690"/>
        </pc:sldMkLst>
      </pc:sldChg>
      <pc:sldChg chg="modSp new mod">
        <pc:chgData name="Alexander Pashuk" userId="7f413f452a2dee94" providerId="LiveId" clId="{01727CDA-3BC4-4176-943C-476D2B85157E}" dt="2020-12-14T15:30:21.894" v="2704" actId="20577"/>
        <pc:sldMkLst>
          <pc:docMk/>
          <pc:sldMk cId="2488475429" sldId="690"/>
        </pc:sldMkLst>
        <pc:spChg chg="mod">
          <ac:chgData name="Alexander Pashuk" userId="7f413f452a2dee94" providerId="LiveId" clId="{01727CDA-3BC4-4176-943C-476D2B85157E}" dt="2020-12-14T15:27:36.346" v="2355" actId="122"/>
          <ac:spMkLst>
            <pc:docMk/>
            <pc:sldMk cId="2488475429" sldId="690"/>
            <ac:spMk id="2" creationId="{F52F17F7-B729-4C84-933B-BF9F0D9A8D7F}"/>
          </ac:spMkLst>
        </pc:spChg>
        <pc:spChg chg="mod">
          <ac:chgData name="Alexander Pashuk" userId="7f413f452a2dee94" providerId="LiveId" clId="{01727CDA-3BC4-4176-943C-476D2B85157E}" dt="2020-12-14T15:30:21.894" v="2704" actId="20577"/>
          <ac:spMkLst>
            <pc:docMk/>
            <pc:sldMk cId="2488475429" sldId="690"/>
            <ac:spMk id="3" creationId="{2D50EF84-D135-475D-9AD4-F2A764C11794}"/>
          </ac:spMkLst>
        </pc:spChg>
      </pc:sldChg>
      <pc:sldChg chg="modSp new mod">
        <pc:chgData name="Alexander Pashuk" userId="7f413f452a2dee94" providerId="LiveId" clId="{01727CDA-3BC4-4176-943C-476D2B85157E}" dt="2020-12-14T15:31:42.482" v="2844" actId="113"/>
        <pc:sldMkLst>
          <pc:docMk/>
          <pc:sldMk cId="972167734" sldId="691"/>
        </pc:sldMkLst>
        <pc:spChg chg="mod">
          <ac:chgData name="Alexander Pashuk" userId="7f413f452a2dee94" providerId="LiveId" clId="{01727CDA-3BC4-4176-943C-476D2B85157E}" dt="2020-12-14T15:30:31.327" v="2729" actId="122"/>
          <ac:spMkLst>
            <pc:docMk/>
            <pc:sldMk cId="972167734" sldId="691"/>
            <ac:spMk id="2" creationId="{3A143770-2EC4-4D27-910C-0D6A2C6ED980}"/>
          </ac:spMkLst>
        </pc:spChg>
        <pc:spChg chg="mod">
          <ac:chgData name="Alexander Pashuk" userId="7f413f452a2dee94" providerId="LiveId" clId="{01727CDA-3BC4-4176-943C-476D2B85157E}" dt="2020-12-14T15:31:42.482" v="2844" actId="113"/>
          <ac:spMkLst>
            <pc:docMk/>
            <pc:sldMk cId="972167734" sldId="691"/>
            <ac:spMk id="3" creationId="{69C4EB30-99E4-416D-AF56-F7B3417999B2}"/>
          </ac:spMkLst>
        </pc:spChg>
      </pc:sldChg>
      <pc:sldChg chg="del">
        <pc:chgData name="Alexander Pashuk" userId="7f413f452a2dee94" providerId="LiveId" clId="{01727CDA-3BC4-4176-943C-476D2B85157E}" dt="2020-12-14T13:58:03.398" v="144" actId="47"/>
        <pc:sldMkLst>
          <pc:docMk/>
          <pc:sldMk cId="3827912708" sldId="691"/>
        </pc:sldMkLst>
      </pc:sldChg>
      <pc:sldChg chg="del">
        <pc:chgData name="Alexander Pashuk" userId="7f413f452a2dee94" providerId="LiveId" clId="{01727CDA-3BC4-4176-943C-476D2B85157E}" dt="2020-12-14T13:58:03.553" v="150" actId="47"/>
        <pc:sldMkLst>
          <pc:docMk/>
          <pc:sldMk cId="1536777783" sldId="692"/>
        </pc:sldMkLst>
      </pc:sldChg>
      <pc:sldChg chg="modSp new mod">
        <pc:chgData name="Alexander Pashuk" userId="7f413f452a2dee94" providerId="LiveId" clId="{01727CDA-3BC4-4176-943C-476D2B85157E}" dt="2020-12-14T16:24:37.361" v="2946" actId="14100"/>
        <pc:sldMkLst>
          <pc:docMk/>
          <pc:sldMk cId="2599491938" sldId="692"/>
        </pc:sldMkLst>
        <pc:spChg chg="mod">
          <ac:chgData name="Alexander Pashuk" userId="7f413f452a2dee94" providerId="LiveId" clId="{01727CDA-3BC4-4176-943C-476D2B85157E}" dt="2020-12-14T15:31:55.177" v="2874" actId="122"/>
          <ac:spMkLst>
            <pc:docMk/>
            <pc:sldMk cId="2599491938" sldId="692"/>
            <ac:spMk id="2" creationId="{52516A36-2968-426C-9C36-609E06F2FA3D}"/>
          </ac:spMkLst>
        </pc:spChg>
        <pc:spChg chg="mod">
          <ac:chgData name="Alexander Pashuk" userId="7f413f452a2dee94" providerId="LiveId" clId="{01727CDA-3BC4-4176-943C-476D2B85157E}" dt="2020-12-14T16:24:37.361" v="2946" actId="14100"/>
          <ac:spMkLst>
            <pc:docMk/>
            <pc:sldMk cId="2599491938" sldId="692"/>
            <ac:spMk id="3" creationId="{87A7880A-185E-4D3D-AEBE-BB9CEB220693}"/>
          </ac:spMkLst>
        </pc:spChg>
      </pc:sldChg>
      <pc:sldChg chg="addSp delSp modSp new mod modClrScheme chgLayout">
        <pc:chgData name="Alexander Pashuk" userId="7f413f452a2dee94" providerId="LiveId" clId="{01727CDA-3BC4-4176-943C-476D2B85157E}" dt="2020-12-14T16:29:48.870" v="3023" actId="1076"/>
        <pc:sldMkLst>
          <pc:docMk/>
          <pc:sldMk cId="969719894" sldId="693"/>
        </pc:sldMkLst>
        <pc:spChg chg="mod ord">
          <ac:chgData name="Alexander Pashuk" userId="7f413f452a2dee94" providerId="LiveId" clId="{01727CDA-3BC4-4176-943C-476D2B85157E}" dt="2020-12-14T16:28:57.724" v="2967" actId="700"/>
          <ac:spMkLst>
            <pc:docMk/>
            <pc:sldMk cId="969719894" sldId="693"/>
            <ac:spMk id="2" creationId="{EDA5B823-9126-4476-ABD5-B54A34F7E26C}"/>
          </ac:spMkLst>
        </pc:spChg>
        <pc:spChg chg="del mod ord">
          <ac:chgData name="Alexander Pashuk" userId="7f413f452a2dee94" providerId="LiveId" clId="{01727CDA-3BC4-4176-943C-476D2B85157E}" dt="2020-12-14T16:28:57.724" v="2967" actId="700"/>
          <ac:spMkLst>
            <pc:docMk/>
            <pc:sldMk cId="969719894" sldId="693"/>
            <ac:spMk id="3" creationId="{74E5DA28-9C2D-41B0-B5B2-FD9BF9A19F2D}"/>
          </ac:spMkLst>
        </pc:spChg>
        <pc:spChg chg="add mod ord">
          <ac:chgData name="Alexander Pashuk" userId="7f413f452a2dee94" providerId="LiveId" clId="{01727CDA-3BC4-4176-943C-476D2B85157E}" dt="2020-12-14T16:29:18.841" v="2997" actId="20577"/>
          <ac:spMkLst>
            <pc:docMk/>
            <pc:sldMk cId="969719894" sldId="693"/>
            <ac:spMk id="4" creationId="{7F440DB0-113D-4236-9053-C39C7F9781E7}"/>
          </ac:spMkLst>
        </pc:spChg>
        <pc:spChg chg="add mod ord">
          <ac:chgData name="Alexander Pashuk" userId="7f413f452a2dee94" providerId="LiveId" clId="{01727CDA-3BC4-4176-943C-476D2B85157E}" dt="2020-12-14T16:29:35.386" v="3019" actId="20577"/>
          <ac:spMkLst>
            <pc:docMk/>
            <pc:sldMk cId="969719894" sldId="693"/>
            <ac:spMk id="5" creationId="{750CBBAB-BCB6-4055-81CF-6F9598198A03}"/>
          </ac:spMkLst>
        </pc:spChg>
        <pc:cxnChg chg="add mod">
          <ac:chgData name="Alexander Pashuk" userId="7f413f452a2dee94" providerId="LiveId" clId="{01727CDA-3BC4-4176-943C-476D2B85157E}" dt="2020-12-14T16:29:48.870" v="3023" actId="1076"/>
          <ac:cxnSpMkLst>
            <pc:docMk/>
            <pc:sldMk cId="969719894" sldId="693"/>
            <ac:cxnSpMk id="7" creationId="{4BE826AA-5C11-43E3-AEFD-64EE2FC475B8}"/>
          </ac:cxnSpMkLst>
        </pc:cxnChg>
      </pc:sldChg>
      <pc:sldChg chg="del">
        <pc:chgData name="Alexander Pashuk" userId="7f413f452a2dee94" providerId="LiveId" clId="{01727CDA-3BC4-4176-943C-476D2B85157E}" dt="2020-12-14T13:58:04.745" v="173" actId="47"/>
        <pc:sldMkLst>
          <pc:docMk/>
          <pc:sldMk cId="101630052" sldId="694"/>
        </pc:sldMkLst>
      </pc:sldChg>
      <pc:sldChg chg="modSp new mod">
        <pc:chgData name="Alexander Pashuk" userId="7f413f452a2dee94" providerId="LiveId" clId="{01727CDA-3BC4-4176-943C-476D2B85157E}" dt="2020-12-14T16:36:59.378" v="3531" actId="5793"/>
        <pc:sldMkLst>
          <pc:docMk/>
          <pc:sldMk cId="539022629" sldId="694"/>
        </pc:sldMkLst>
        <pc:spChg chg="mod">
          <ac:chgData name="Alexander Pashuk" userId="7f413f452a2dee94" providerId="LiveId" clId="{01727CDA-3BC4-4176-943C-476D2B85157E}" dt="2020-12-14T16:34:48.789" v="3182" actId="20577"/>
          <ac:spMkLst>
            <pc:docMk/>
            <pc:sldMk cId="539022629" sldId="694"/>
            <ac:spMk id="2" creationId="{F42C60AC-3B3C-4751-A2B0-1E316288D945}"/>
          </ac:spMkLst>
        </pc:spChg>
        <pc:spChg chg="mod">
          <ac:chgData name="Alexander Pashuk" userId="7f413f452a2dee94" providerId="LiveId" clId="{01727CDA-3BC4-4176-943C-476D2B85157E}" dt="2020-12-14T16:36:59.378" v="3531" actId="5793"/>
          <ac:spMkLst>
            <pc:docMk/>
            <pc:sldMk cId="539022629" sldId="694"/>
            <ac:spMk id="3" creationId="{E85D58A5-C931-42E5-B4A9-97AEA3A5D95F}"/>
          </ac:spMkLst>
        </pc:spChg>
      </pc:sldChg>
      <pc:sldChg chg="modSp new mod">
        <pc:chgData name="Alexander Pashuk" userId="7f413f452a2dee94" providerId="LiveId" clId="{01727CDA-3BC4-4176-943C-476D2B85157E}" dt="2020-12-14T18:35:47.188" v="3626" actId="27636"/>
        <pc:sldMkLst>
          <pc:docMk/>
          <pc:sldMk cId="378883327" sldId="695"/>
        </pc:sldMkLst>
        <pc:spChg chg="mod">
          <ac:chgData name="Alexander Pashuk" userId="7f413f452a2dee94" providerId="LiveId" clId="{01727CDA-3BC4-4176-943C-476D2B85157E}" dt="2020-12-14T18:34:50.513" v="3545" actId="122"/>
          <ac:spMkLst>
            <pc:docMk/>
            <pc:sldMk cId="378883327" sldId="695"/>
            <ac:spMk id="2" creationId="{D84DC2E5-B5F4-4E46-BCC8-C2B5DC344710}"/>
          </ac:spMkLst>
        </pc:spChg>
        <pc:spChg chg="mod">
          <ac:chgData name="Alexander Pashuk" userId="7f413f452a2dee94" providerId="LiveId" clId="{01727CDA-3BC4-4176-943C-476D2B85157E}" dt="2020-12-14T18:35:47.188" v="3626" actId="27636"/>
          <ac:spMkLst>
            <pc:docMk/>
            <pc:sldMk cId="378883327" sldId="695"/>
            <ac:spMk id="3" creationId="{5AB1AE9F-1BB1-4C46-B658-DA89C0B7410A}"/>
          </ac:spMkLst>
        </pc:spChg>
      </pc:sldChg>
      <pc:sldChg chg="del">
        <pc:chgData name="Alexander Pashuk" userId="7f413f452a2dee94" providerId="LiveId" clId="{01727CDA-3BC4-4176-943C-476D2B85157E}" dt="2020-12-14T13:58:03.423" v="145" actId="47"/>
        <pc:sldMkLst>
          <pc:docMk/>
          <pc:sldMk cId="3560191642" sldId="695"/>
        </pc:sldMkLst>
      </pc:sldChg>
      <pc:sldChg chg="modSp new mod">
        <pc:chgData name="Alexander Pashuk" userId="7f413f452a2dee94" providerId="LiveId" clId="{01727CDA-3BC4-4176-943C-476D2B85157E}" dt="2020-12-14T18:43:07.595" v="3666" actId="20577"/>
        <pc:sldMkLst>
          <pc:docMk/>
          <pc:sldMk cId="939388527" sldId="696"/>
        </pc:sldMkLst>
        <pc:spChg chg="mod">
          <ac:chgData name="Alexander Pashuk" userId="7f413f452a2dee94" providerId="LiveId" clId="{01727CDA-3BC4-4176-943C-476D2B85157E}" dt="2020-12-14T18:41:26.444" v="3659" actId="20577"/>
          <ac:spMkLst>
            <pc:docMk/>
            <pc:sldMk cId="939388527" sldId="696"/>
            <ac:spMk id="2" creationId="{E047A0A7-8F41-4022-A872-8332843ED532}"/>
          </ac:spMkLst>
        </pc:spChg>
        <pc:spChg chg="mod">
          <ac:chgData name="Alexander Pashuk" userId="7f413f452a2dee94" providerId="LiveId" clId="{01727CDA-3BC4-4176-943C-476D2B85157E}" dt="2020-12-14T18:43:07.595" v="3666" actId="20577"/>
          <ac:spMkLst>
            <pc:docMk/>
            <pc:sldMk cId="939388527" sldId="696"/>
            <ac:spMk id="3" creationId="{43DEA37A-4230-4728-A1CA-89B84BA16BA1}"/>
          </ac:spMkLst>
        </pc:spChg>
      </pc:sldChg>
      <pc:sldChg chg="new del">
        <pc:chgData name="Alexander Pashuk" userId="7f413f452a2dee94" providerId="LiveId" clId="{01727CDA-3BC4-4176-943C-476D2B85157E}" dt="2020-12-14T19:14:09.972" v="4252" actId="47"/>
        <pc:sldMkLst>
          <pc:docMk/>
          <pc:sldMk cId="3437111818" sldId="697"/>
        </pc:sldMkLst>
      </pc:sldChg>
      <pc:sldChg chg="new del">
        <pc:chgData name="Alexander Pashuk" userId="7f413f452a2dee94" providerId="LiveId" clId="{01727CDA-3BC4-4176-943C-476D2B85157E}" dt="2020-12-14T19:14:10.511" v="4253" actId="47"/>
        <pc:sldMkLst>
          <pc:docMk/>
          <pc:sldMk cId="955083272" sldId="698"/>
        </pc:sldMkLst>
      </pc:sldChg>
      <pc:sldChg chg="new del">
        <pc:chgData name="Alexander Pashuk" userId="7f413f452a2dee94" providerId="LiveId" clId="{01727CDA-3BC4-4176-943C-476D2B85157E}" dt="2020-12-14T19:14:10.901" v="4254" actId="47"/>
        <pc:sldMkLst>
          <pc:docMk/>
          <pc:sldMk cId="4052474461" sldId="699"/>
        </pc:sldMkLst>
      </pc:sldChg>
      <pc:sldChg chg="new del">
        <pc:chgData name="Alexander Pashuk" userId="7f413f452a2dee94" providerId="LiveId" clId="{01727CDA-3BC4-4176-943C-476D2B85157E}" dt="2020-12-14T19:14:11.236" v="4255" actId="47"/>
        <pc:sldMkLst>
          <pc:docMk/>
          <pc:sldMk cId="2879429970" sldId="700"/>
        </pc:sldMkLst>
      </pc:sldChg>
      <pc:sldChg chg="new del">
        <pc:chgData name="Alexander Pashuk" userId="7f413f452a2dee94" providerId="LiveId" clId="{01727CDA-3BC4-4176-943C-476D2B85157E}" dt="2020-12-14T19:14:19.057" v="4262" actId="47"/>
        <pc:sldMkLst>
          <pc:docMk/>
          <pc:sldMk cId="1579177716" sldId="701"/>
        </pc:sldMkLst>
      </pc:sldChg>
      <pc:sldChg chg="new del">
        <pc:chgData name="Alexander Pashuk" userId="7f413f452a2dee94" providerId="LiveId" clId="{01727CDA-3BC4-4176-943C-476D2B85157E}" dt="2020-12-14T19:14:19.585" v="4263" actId="47"/>
        <pc:sldMkLst>
          <pc:docMk/>
          <pc:sldMk cId="2091264494" sldId="702"/>
        </pc:sldMkLst>
      </pc:sldChg>
      <pc:sldChg chg="new del">
        <pc:chgData name="Alexander Pashuk" userId="7f413f452a2dee94" providerId="LiveId" clId="{01727CDA-3BC4-4176-943C-476D2B85157E}" dt="2020-12-14T19:53:38.343" v="4935" actId="47"/>
        <pc:sldMkLst>
          <pc:docMk/>
          <pc:sldMk cId="2696553231" sldId="703"/>
        </pc:sldMkLst>
      </pc:sldChg>
      <pc:sldChg chg="new del">
        <pc:chgData name="Alexander Pashuk" userId="7f413f452a2dee94" providerId="LiveId" clId="{01727CDA-3BC4-4176-943C-476D2B85157E}" dt="2020-12-14T19:14:15.397" v="4256" actId="47"/>
        <pc:sldMkLst>
          <pc:docMk/>
          <pc:sldMk cId="3822685984" sldId="704"/>
        </pc:sldMkLst>
      </pc:sldChg>
      <pc:sldChg chg="new del">
        <pc:chgData name="Alexander Pashuk" userId="7f413f452a2dee94" providerId="LiveId" clId="{01727CDA-3BC4-4176-943C-476D2B85157E}" dt="2020-12-14T19:14:15.694" v="4257" actId="47"/>
        <pc:sldMkLst>
          <pc:docMk/>
          <pc:sldMk cId="479036914" sldId="705"/>
        </pc:sldMkLst>
      </pc:sldChg>
      <pc:sldChg chg="new del">
        <pc:chgData name="Alexander Pashuk" userId="7f413f452a2dee94" providerId="LiveId" clId="{01727CDA-3BC4-4176-943C-476D2B85157E}" dt="2020-12-14T19:14:16.113" v="4258" actId="47"/>
        <pc:sldMkLst>
          <pc:docMk/>
          <pc:sldMk cId="546335542" sldId="706"/>
        </pc:sldMkLst>
      </pc:sldChg>
      <pc:sldChg chg="new del">
        <pc:chgData name="Alexander Pashuk" userId="7f413f452a2dee94" providerId="LiveId" clId="{01727CDA-3BC4-4176-943C-476D2B85157E}" dt="2020-12-14T19:14:16.498" v="4259" actId="47"/>
        <pc:sldMkLst>
          <pc:docMk/>
          <pc:sldMk cId="2664181113" sldId="707"/>
        </pc:sldMkLst>
      </pc:sldChg>
      <pc:sldChg chg="new del">
        <pc:chgData name="Alexander Pashuk" userId="7f413f452a2dee94" providerId="LiveId" clId="{01727CDA-3BC4-4176-943C-476D2B85157E}" dt="2020-12-14T19:14:16.931" v="4260" actId="47"/>
        <pc:sldMkLst>
          <pc:docMk/>
          <pc:sldMk cId="3709288435" sldId="708"/>
        </pc:sldMkLst>
      </pc:sldChg>
      <pc:sldChg chg="new del">
        <pc:chgData name="Alexander Pashuk" userId="7f413f452a2dee94" providerId="LiveId" clId="{01727CDA-3BC4-4176-943C-476D2B85157E}" dt="2020-12-14T19:14:17.714" v="4261" actId="47"/>
        <pc:sldMkLst>
          <pc:docMk/>
          <pc:sldMk cId="365690006" sldId="709"/>
        </pc:sldMkLst>
      </pc:sldChg>
      <pc:sldChg chg="delSp modSp add mod modClrScheme chgLayout">
        <pc:chgData name="Alexander Pashuk" userId="7f413f452a2dee94" providerId="LiveId" clId="{01727CDA-3BC4-4176-943C-476D2B85157E}" dt="2020-12-14T18:52:57.264" v="3740" actId="20577"/>
        <pc:sldMkLst>
          <pc:docMk/>
          <pc:sldMk cId="3683883385" sldId="710"/>
        </pc:sldMkLst>
        <pc:spChg chg="mod ord">
          <ac:chgData name="Alexander Pashuk" userId="7f413f452a2dee94" providerId="LiveId" clId="{01727CDA-3BC4-4176-943C-476D2B85157E}" dt="2020-12-14T16:32:20.091" v="3090" actId="700"/>
          <ac:spMkLst>
            <pc:docMk/>
            <pc:sldMk cId="3683883385" sldId="710"/>
            <ac:spMk id="2" creationId="{EDA5B823-9126-4476-ABD5-B54A34F7E26C}"/>
          </ac:spMkLst>
        </pc:spChg>
        <pc:spChg chg="mod ord">
          <ac:chgData name="Alexander Pashuk" userId="7f413f452a2dee94" providerId="LiveId" clId="{01727CDA-3BC4-4176-943C-476D2B85157E}" dt="2020-12-14T18:52:57.264" v="3740" actId="20577"/>
          <ac:spMkLst>
            <pc:docMk/>
            <pc:sldMk cId="3683883385" sldId="710"/>
            <ac:spMk id="4" creationId="{7F440DB0-113D-4236-9053-C39C7F9781E7}"/>
          </ac:spMkLst>
        </pc:spChg>
        <pc:spChg chg="del mod ord">
          <ac:chgData name="Alexander Pashuk" userId="7f413f452a2dee94" providerId="LiveId" clId="{01727CDA-3BC4-4176-943C-476D2B85157E}" dt="2020-12-14T16:32:29.532" v="3092" actId="478"/>
          <ac:spMkLst>
            <pc:docMk/>
            <pc:sldMk cId="3683883385" sldId="710"/>
            <ac:spMk id="5" creationId="{750CBBAB-BCB6-4055-81CF-6F9598198A03}"/>
          </ac:spMkLst>
        </pc:spChg>
        <pc:cxnChg chg="del mod">
          <ac:chgData name="Alexander Pashuk" userId="7f413f452a2dee94" providerId="LiveId" clId="{01727CDA-3BC4-4176-943C-476D2B85157E}" dt="2020-12-14T16:32:22.790" v="3091" actId="478"/>
          <ac:cxnSpMkLst>
            <pc:docMk/>
            <pc:sldMk cId="3683883385" sldId="710"/>
            <ac:cxnSpMk id="7" creationId="{4BE826AA-5C11-43E3-AEFD-64EE2FC475B8}"/>
          </ac:cxnSpMkLst>
        </pc:cxnChg>
      </pc:sldChg>
      <pc:sldChg chg="addSp delSp modSp new mod ord">
        <pc:chgData name="Alexander Pashuk" userId="7f413f452a2dee94" providerId="LiveId" clId="{01727CDA-3BC4-4176-943C-476D2B85157E}" dt="2020-12-14T18:49:06.769" v="3684"/>
        <pc:sldMkLst>
          <pc:docMk/>
          <pc:sldMk cId="3638542134" sldId="711"/>
        </pc:sldMkLst>
        <pc:spChg chg="mod">
          <ac:chgData name="Alexander Pashuk" userId="7f413f452a2dee94" providerId="LiveId" clId="{01727CDA-3BC4-4176-943C-476D2B85157E}" dt="2020-12-14T18:44:12.604" v="3680" actId="122"/>
          <ac:spMkLst>
            <pc:docMk/>
            <pc:sldMk cId="3638542134" sldId="711"/>
            <ac:spMk id="2" creationId="{11DBF2BD-0AA8-4666-8BBC-3DDFB654116D}"/>
          </ac:spMkLst>
        </pc:spChg>
        <pc:spChg chg="del mod">
          <ac:chgData name="Alexander Pashuk" userId="7f413f452a2dee94" providerId="LiveId" clId="{01727CDA-3BC4-4176-943C-476D2B85157E}" dt="2020-12-14T18:48:53.697" v="3682"/>
          <ac:spMkLst>
            <pc:docMk/>
            <pc:sldMk cId="3638542134" sldId="711"/>
            <ac:spMk id="3" creationId="{D92A95F4-9660-4432-8023-70C91361519A}"/>
          </ac:spMkLst>
        </pc:spChg>
        <pc:picChg chg="add mod">
          <ac:chgData name="Alexander Pashuk" userId="7f413f452a2dee94" providerId="LiveId" clId="{01727CDA-3BC4-4176-943C-476D2B85157E}" dt="2020-12-14T18:48:53.697" v="3682"/>
          <ac:picMkLst>
            <pc:docMk/>
            <pc:sldMk cId="3638542134" sldId="711"/>
            <ac:picMk id="2050" creationId="{E3B7087F-3AC8-48E7-BD16-AAA3ADFC9CED}"/>
          </ac:picMkLst>
        </pc:picChg>
      </pc:sldChg>
      <pc:sldChg chg="modSp new mod">
        <pc:chgData name="Alexander Pashuk" userId="7f413f452a2dee94" providerId="LiveId" clId="{01727CDA-3BC4-4176-943C-476D2B85157E}" dt="2020-12-14T18:53:24.826" v="3773" actId="20577"/>
        <pc:sldMkLst>
          <pc:docMk/>
          <pc:sldMk cId="3219554035" sldId="712"/>
        </pc:sldMkLst>
        <pc:spChg chg="mod">
          <ac:chgData name="Alexander Pashuk" userId="7f413f452a2dee94" providerId="LiveId" clId="{01727CDA-3BC4-4176-943C-476D2B85157E}" dt="2020-12-14T18:51:09.438" v="3738" actId="122"/>
          <ac:spMkLst>
            <pc:docMk/>
            <pc:sldMk cId="3219554035" sldId="712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8:53:24.826" v="3773" actId="20577"/>
          <ac:spMkLst>
            <pc:docMk/>
            <pc:sldMk cId="3219554035" sldId="712"/>
            <ac:spMk id="3" creationId="{DE4CEAB1-BA8F-4CE0-9EE0-3B014CB7B003}"/>
          </ac:spMkLst>
        </pc:spChg>
      </pc:sldChg>
      <pc:sldChg chg="modSp new del mod">
        <pc:chgData name="Alexander Pashuk" userId="7f413f452a2dee94" providerId="LiveId" clId="{01727CDA-3BC4-4176-943C-476D2B85157E}" dt="2020-12-14T19:06:03.675" v="4097" actId="47"/>
        <pc:sldMkLst>
          <pc:docMk/>
          <pc:sldMk cId="4103657423" sldId="713"/>
        </pc:sldMkLst>
        <pc:spChg chg="mod">
          <ac:chgData name="Alexander Pashuk" userId="7f413f452a2dee94" providerId="LiveId" clId="{01727CDA-3BC4-4176-943C-476D2B85157E}" dt="2020-12-14T18:58:35.408" v="3912" actId="20577"/>
          <ac:spMkLst>
            <pc:docMk/>
            <pc:sldMk cId="4103657423" sldId="713"/>
            <ac:spMk id="2" creationId="{7891175D-6EDB-4ECE-9BCA-9C16E2EFBD9E}"/>
          </ac:spMkLst>
        </pc:spChg>
        <pc:spChg chg="mod">
          <ac:chgData name="Alexander Pashuk" userId="7f413f452a2dee94" providerId="LiveId" clId="{01727CDA-3BC4-4176-943C-476D2B85157E}" dt="2020-12-14T19:05:48.653" v="4095" actId="20577"/>
          <ac:spMkLst>
            <pc:docMk/>
            <pc:sldMk cId="4103657423" sldId="713"/>
            <ac:spMk id="3" creationId="{A03E47AC-0330-49E3-AA08-B480916C5524}"/>
          </ac:spMkLst>
        </pc:spChg>
      </pc:sldChg>
      <pc:sldChg chg="modSp new mod">
        <pc:chgData name="Alexander Pashuk" userId="7f413f452a2dee94" providerId="LiveId" clId="{01727CDA-3BC4-4176-943C-476D2B85157E}" dt="2020-12-14T19:04:01.378" v="4042" actId="20577"/>
        <pc:sldMkLst>
          <pc:docMk/>
          <pc:sldMk cId="3588926073" sldId="714"/>
        </pc:sldMkLst>
        <pc:spChg chg="mod">
          <ac:chgData name="Alexander Pashuk" userId="7f413f452a2dee94" providerId="LiveId" clId="{01727CDA-3BC4-4176-943C-476D2B85157E}" dt="2020-12-14T18:59:25.981" v="3940" actId="122"/>
          <ac:spMkLst>
            <pc:docMk/>
            <pc:sldMk cId="3588926073" sldId="714"/>
            <ac:spMk id="2" creationId="{4A241D9C-0ACE-43EE-9288-14ECCDA95312}"/>
          </ac:spMkLst>
        </pc:spChg>
        <pc:spChg chg="mod">
          <ac:chgData name="Alexander Pashuk" userId="7f413f452a2dee94" providerId="LiveId" clId="{01727CDA-3BC4-4176-943C-476D2B85157E}" dt="2020-12-14T19:04:01.378" v="4042" actId="20577"/>
          <ac:spMkLst>
            <pc:docMk/>
            <pc:sldMk cId="3588926073" sldId="714"/>
            <ac:spMk id="3" creationId="{AF56266C-5330-4642-96BF-6B9030DD1830}"/>
          </ac:spMkLst>
        </pc:spChg>
      </pc:sldChg>
      <pc:sldChg chg="modSp add mod">
        <pc:chgData name="Alexander Pashuk" userId="7f413f452a2dee94" providerId="LiveId" clId="{01727CDA-3BC4-4176-943C-476D2B85157E}" dt="2020-12-14T18:58:11.956" v="3871" actId="27636"/>
        <pc:sldMkLst>
          <pc:docMk/>
          <pc:sldMk cId="2903122261" sldId="715"/>
        </pc:sldMkLst>
        <pc:spChg chg="mod">
          <ac:chgData name="Alexander Pashuk" userId="7f413f452a2dee94" providerId="LiveId" clId="{01727CDA-3BC4-4176-943C-476D2B85157E}" dt="2020-12-14T18:54:56.344" v="3780" actId="20577"/>
          <ac:spMkLst>
            <pc:docMk/>
            <pc:sldMk cId="2903122261" sldId="715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8:58:11.956" v="3871" actId="27636"/>
          <ac:spMkLst>
            <pc:docMk/>
            <pc:sldMk cId="2903122261" sldId="715"/>
            <ac:spMk id="3" creationId="{DE4CEAB1-BA8F-4CE0-9EE0-3B014CB7B003}"/>
          </ac:spMkLst>
        </pc:spChg>
      </pc:sldChg>
      <pc:sldChg chg="modSp add mod">
        <pc:chgData name="Alexander Pashuk" userId="7f413f452a2dee94" providerId="LiveId" clId="{01727CDA-3BC4-4176-943C-476D2B85157E}" dt="2020-12-14T19:25:56.885" v="4448" actId="20577"/>
        <pc:sldMkLst>
          <pc:docMk/>
          <pc:sldMk cId="39684879" sldId="716"/>
        </pc:sldMkLst>
        <pc:spChg chg="mod">
          <ac:chgData name="Alexander Pashuk" userId="7f413f452a2dee94" providerId="LiveId" clId="{01727CDA-3BC4-4176-943C-476D2B85157E}" dt="2020-12-14T19:09:31.526" v="4126" actId="20577"/>
          <ac:spMkLst>
            <pc:docMk/>
            <pc:sldMk cId="39684879" sldId="716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9:25:56.885" v="4448" actId="20577"/>
          <ac:spMkLst>
            <pc:docMk/>
            <pc:sldMk cId="39684879" sldId="716"/>
            <ac:spMk id="3" creationId="{DE4CEAB1-BA8F-4CE0-9EE0-3B014CB7B003}"/>
          </ac:spMkLst>
        </pc:spChg>
      </pc:sldChg>
      <pc:sldChg chg="modSp add mod">
        <pc:chgData name="Alexander Pashuk" userId="7f413f452a2dee94" providerId="LiveId" clId="{01727CDA-3BC4-4176-943C-476D2B85157E}" dt="2020-12-14T19:26:36.235" v="4467" actId="20577"/>
        <pc:sldMkLst>
          <pc:docMk/>
          <pc:sldMk cId="2258404110" sldId="717"/>
        </pc:sldMkLst>
        <pc:spChg chg="mod">
          <ac:chgData name="Alexander Pashuk" userId="7f413f452a2dee94" providerId="LiveId" clId="{01727CDA-3BC4-4176-943C-476D2B85157E}" dt="2020-12-14T19:26:36.235" v="4467" actId="20577"/>
          <ac:spMkLst>
            <pc:docMk/>
            <pc:sldMk cId="2258404110" sldId="717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9:26:28.413" v="4463"/>
          <ac:spMkLst>
            <pc:docMk/>
            <pc:sldMk cId="2258404110" sldId="717"/>
            <ac:spMk id="3" creationId="{DE4CEAB1-BA8F-4CE0-9EE0-3B014CB7B003}"/>
          </ac:spMkLst>
        </pc:spChg>
      </pc:sldChg>
      <pc:sldChg chg="modSp new mod">
        <pc:chgData name="Alexander Pashuk" userId="7f413f452a2dee94" providerId="LiveId" clId="{01727CDA-3BC4-4176-943C-476D2B85157E}" dt="2020-12-14T19:20:23.542" v="4295" actId="27636"/>
        <pc:sldMkLst>
          <pc:docMk/>
          <pc:sldMk cId="793058774" sldId="718"/>
        </pc:sldMkLst>
        <pc:spChg chg="mod">
          <ac:chgData name="Alexander Pashuk" userId="7f413f452a2dee94" providerId="LiveId" clId="{01727CDA-3BC4-4176-943C-476D2B85157E}" dt="2020-12-14T19:12:48.365" v="4251" actId="122"/>
          <ac:spMkLst>
            <pc:docMk/>
            <pc:sldMk cId="793058774" sldId="718"/>
            <ac:spMk id="2" creationId="{C2BE303D-38AE-4C87-B7CE-0652FA05F6AA}"/>
          </ac:spMkLst>
        </pc:spChg>
        <pc:spChg chg="mod">
          <ac:chgData name="Alexander Pashuk" userId="7f413f452a2dee94" providerId="LiveId" clId="{01727CDA-3BC4-4176-943C-476D2B85157E}" dt="2020-12-14T19:20:23.542" v="4295" actId="27636"/>
          <ac:spMkLst>
            <pc:docMk/>
            <pc:sldMk cId="793058774" sldId="718"/>
            <ac:spMk id="3" creationId="{EDA7528D-4477-4510-A6E8-4944EAF24E50}"/>
          </ac:spMkLst>
        </pc:spChg>
      </pc:sldChg>
      <pc:sldChg chg="modSp new del mod">
        <pc:chgData name="Alexander Pashuk" userId="7f413f452a2dee94" providerId="LiveId" clId="{01727CDA-3BC4-4176-943C-476D2B85157E}" dt="2020-12-14T19:24:28.289" v="4339" actId="47"/>
        <pc:sldMkLst>
          <pc:docMk/>
          <pc:sldMk cId="2707394399" sldId="719"/>
        </pc:sldMkLst>
        <pc:spChg chg="mod">
          <ac:chgData name="Alexander Pashuk" userId="7f413f452a2dee94" providerId="LiveId" clId="{01727CDA-3BC4-4176-943C-476D2B85157E}" dt="2020-12-14T19:24:06.337" v="4322" actId="122"/>
          <ac:spMkLst>
            <pc:docMk/>
            <pc:sldMk cId="2707394399" sldId="719"/>
            <ac:spMk id="2" creationId="{60A6D3D9-3C27-4029-8778-3D9E1BA6A0D5}"/>
          </ac:spMkLst>
        </pc:spChg>
        <pc:spChg chg="mod">
          <ac:chgData name="Alexander Pashuk" userId="7f413f452a2dee94" providerId="LiveId" clId="{01727CDA-3BC4-4176-943C-476D2B85157E}" dt="2020-12-14T19:24:17.239" v="4333" actId="20577"/>
          <ac:spMkLst>
            <pc:docMk/>
            <pc:sldMk cId="2707394399" sldId="719"/>
            <ac:spMk id="3" creationId="{9ED309EF-BAB2-4AC2-B3F3-0D8628DE7CA0}"/>
          </ac:spMkLst>
        </pc:spChg>
      </pc:sldChg>
      <pc:sldChg chg="modSp add mod ord">
        <pc:chgData name="Alexander Pashuk" userId="7f413f452a2dee94" providerId="LiveId" clId="{01727CDA-3BC4-4176-943C-476D2B85157E}" dt="2020-12-14T19:26:07.647" v="4462" actId="20577"/>
        <pc:sldMkLst>
          <pc:docMk/>
          <pc:sldMk cId="1335521969" sldId="720"/>
        </pc:sldMkLst>
        <pc:spChg chg="mod">
          <ac:chgData name="Alexander Pashuk" userId="7f413f452a2dee94" providerId="LiveId" clId="{01727CDA-3BC4-4176-943C-476D2B85157E}" dt="2020-12-14T19:26:07.647" v="4462" actId="20577"/>
          <ac:spMkLst>
            <pc:docMk/>
            <pc:sldMk cId="1335521969" sldId="720"/>
            <ac:spMk id="3" creationId="{DE4CEAB1-BA8F-4CE0-9EE0-3B014CB7B003}"/>
          </ac:spMkLst>
        </pc:spChg>
      </pc:sldChg>
      <pc:sldChg chg="modSp new mod">
        <pc:chgData name="Alexander Pashuk" userId="7f413f452a2dee94" providerId="LiveId" clId="{01727CDA-3BC4-4176-943C-476D2B85157E}" dt="2020-12-14T19:49:54.017" v="4875" actId="27636"/>
        <pc:sldMkLst>
          <pc:docMk/>
          <pc:sldMk cId="3232082577" sldId="721"/>
        </pc:sldMkLst>
        <pc:spChg chg="mod">
          <ac:chgData name="Alexander Pashuk" userId="7f413f452a2dee94" providerId="LiveId" clId="{01727CDA-3BC4-4176-943C-476D2B85157E}" dt="2020-12-14T19:37:36.403" v="4589" actId="20577"/>
          <ac:spMkLst>
            <pc:docMk/>
            <pc:sldMk cId="3232082577" sldId="721"/>
            <ac:spMk id="2" creationId="{E904B3A9-D38D-4E35-A248-D99CB571FB97}"/>
          </ac:spMkLst>
        </pc:spChg>
        <pc:spChg chg="mod">
          <ac:chgData name="Alexander Pashuk" userId="7f413f452a2dee94" providerId="LiveId" clId="{01727CDA-3BC4-4176-943C-476D2B85157E}" dt="2020-12-14T19:49:54.017" v="4875" actId="27636"/>
          <ac:spMkLst>
            <pc:docMk/>
            <pc:sldMk cId="3232082577" sldId="721"/>
            <ac:spMk id="3" creationId="{05EEF4F5-A452-4B79-A450-50C60FC444DF}"/>
          </ac:spMkLst>
        </pc:spChg>
      </pc:sldChg>
      <pc:sldChg chg="modSp new mod">
        <pc:chgData name="Alexander Pashuk" userId="7f413f452a2dee94" providerId="LiveId" clId="{01727CDA-3BC4-4176-943C-476D2B85157E}" dt="2020-12-14T19:38:12.503" v="4626" actId="20577"/>
        <pc:sldMkLst>
          <pc:docMk/>
          <pc:sldMk cId="2593523751" sldId="722"/>
        </pc:sldMkLst>
        <pc:spChg chg="mod">
          <ac:chgData name="Alexander Pashuk" userId="7f413f452a2dee94" providerId="LiveId" clId="{01727CDA-3BC4-4176-943C-476D2B85157E}" dt="2020-12-14T19:37:39.507" v="4591" actId="122"/>
          <ac:spMkLst>
            <pc:docMk/>
            <pc:sldMk cId="2593523751" sldId="722"/>
            <ac:spMk id="2" creationId="{1A39E59F-0416-46FD-A1D2-DB42A6597A7D}"/>
          </ac:spMkLst>
        </pc:spChg>
        <pc:spChg chg="mod">
          <ac:chgData name="Alexander Pashuk" userId="7f413f452a2dee94" providerId="LiveId" clId="{01727CDA-3BC4-4176-943C-476D2B85157E}" dt="2020-12-14T19:38:12.503" v="4626" actId="20577"/>
          <ac:spMkLst>
            <pc:docMk/>
            <pc:sldMk cId="2593523751" sldId="722"/>
            <ac:spMk id="3" creationId="{1AEA2516-26C7-4A36-8BFE-C2B9E724367E}"/>
          </ac:spMkLst>
        </pc:spChg>
      </pc:sldChg>
      <pc:sldChg chg="addSp delSp modSp new mod modClrScheme chgLayout">
        <pc:chgData name="Alexander Pashuk" userId="7f413f452a2dee94" providerId="LiveId" clId="{01727CDA-3BC4-4176-943C-476D2B85157E}" dt="2020-12-14T19:44:17.340" v="4736" actId="27636"/>
        <pc:sldMkLst>
          <pc:docMk/>
          <pc:sldMk cId="477663284" sldId="723"/>
        </pc:sldMkLst>
        <pc:spChg chg="mod ord">
          <ac:chgData name="Alexander Pashuk" userId="7f413f452a2dee94" providerId="LiveId" clId="{01727CDA-3BC4-4176-943C-476D2B85157E}" dt="2020-12-14T19:41:48.268" v="4662" actId="700"/>
          <ac:spMkLst>
            <pc:docMk/>
            <pc:sldMk cId="477663284" sldId="723"/>
            <ac:spMk id="2" creationId="{4377DAF6-B1DD-4C9E-9DE3-D232CE4002D2}"/>
          </ac:spMkLst>
        </pc:spChg>
        <pc:spChg chg="add del mod ord">
          <ac:chgData name="Alexander Pashuk" userId="7f413f452a2dee94" providerId="LiveId" clId="{01727CDA-3BC4-4176-943C-476D2B85157E}" dt="2020-12-14T19:41:48.268" v="4662" actId="700"/>
          <ac:spMkLst>
            <pc:docMk/>
            <pc:sldMk cId="477663284" sldId="723"/>
            <ac:spMk id="3" creationId="{86A642E4-678F-43BE-8F01-95CE82D63741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4" creationId="{0A448600-ABE6-405C-A4B2-265E300B66D5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5" creationId="{2938024B-8D88-4E88-9853-FBDAC681BFE7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6" creationId="{896AD9F6-7860-49EB-BFCA-6846D8BDBBCC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7" creationId="{6BFE7FD9-3BD6-44C6-8CF7-C955DF6FBD10}"/>
          </ac:spMkLst>
        </pc:spChg>
        <pc:spChg chg="add mod ord">
          <ac:chgData name="Alexander Pashuk" userId="7f413f452a2dee94" providerId="LiveId" clId="{01727CDA-3BC4-4176-943C-476D2B85157E}" dt="2020-12-14T19:44:17.337" v="4735" actId="27636"/>
          <ac:spMkLst>
            <pc:docMk/>
            <pc:sldMk cId="477663284" sldId="723"/>
            <ac:spMk id="8" creationId="{A16E7FBE-1DE9-464E-AA7C-EA166C96CECA}"/>
          </ac:spMkLst>
        </pc:spChg>
        <pc:spChg chg="add mod ord">
          <ac:chgData name="Alexander Pashuk" userId="7f413f452a2dee94" providerId="LiveId" clId="{01727CDA-3BC4-4176-943C-476D2B85157E}" dt="2020-12-14T19:44:17.340" v="4736" actId="27636"/>
          <ac:spMkLst>
            <pc:docMk/>
            <pc:sldMk cId="477663284" sldId="723"/>
            <ac:spMk id="9" creationId="{19599D6F-8CB0-40E9-8147-C1A0BF6B14F6}"/>
          </ac:spMkLst>
        </pc:spChg>
        <pc:cxnChg chg="add mod">
          <ac:chgData name="Alexander Pashuk" userId="7f413f452a2dee94" providerId="LiveId" clId="{01727CDA-3BC4-4176-943C-476D2B85157E}" dt="2020-12-14T19:43:57.990" v="4725" actId="208"/>
          <ac:cxnSpMkLst>
            <pc:docMk/>
            <pc:sldMk cId="477663284" sldId="723"/>
            <ac:cxnSpMk id="11" creationId="{DB70BA74-4723-41AF-8024-B814DBDC1014}"/>
          </ac:cxnSpMkLst>
        </pc:cxnChg>
      </pc:sldChg>
      <pc:sldChg chg="modSp add mod">
        <pc:chgData name="Alexander Pashuk" userId="7f413f452a2dee94" providerId="LiveId" clId="{01727CDA-3BC4-4176-943C-476D2B85157E}" dt="2020-12-14T19:52:32.831" v="4934" actId="6549"/>
        <pc:sldMkLst>
          <pc:docMk/>
          <pc:sldMk cId="634400822" sldId="724"/>
        </pc:sldMkLst>
        <pc:spChg chg="mod">
          <ac:chgData name="Alexander Pashuk" userId="7f413f452a2dee94" providerId="LiveId" clId="{01727CDA-3BC4-4176-943C-476D2B85157E}" dt="2020-12-14T19:52:32.831" v="4934" actId="6549"/>
          <ac:spMkLst>
            <pc:docMk/>
            <pc:sldMk cId="634400822" sldId="724"/>
            <ac:spMk id="3" creationId="{05EEF4F5-A452-4B79-A450-50C60FC444DF}"/>
          </ac:spMkLst>
        </pc:spChg>
      </pc:sldChg>
      <pc:sldChg chg="modSp add mod ord">
        <pc:chgData name="Alexander Pashuk" userId="7f413f452a2dee94" providerId="LiveId" clId="{01727CDA-3BC4-4176-943C-476D2B85157E}" dt="2020-12-14T19:50:24.635" v="4889" actId="27636"/>
        <pc:sldMkLst>
          <pc:docMk/>
          <pc:sldMk cId="1418053298" sldId="725"/>
        </pc:sldMkLst>
        <pc:spChg chg="mod">
          <ac:chgData name="Alexander Pashuk" userId="7f413f452a2dee94" providerId="LiveId" clId="{01727CDA-3BC4-4176-943C-476D2B85157E}" dt="2020-12-14T19:50:24.635" v="4889" actId="27636"/>
          <ac:spMkLst>
            <pc:docMk/>
            <pc:sldMk cId="1418053298" sldId="725"/>
            <ac:spMk id="3" creationId="{1AEA2516-26C7-4A36-8BFE-C2B9E724367E}"/>
          </ac:spMkLst>
        </pc:spChg>
      </pc:sldChg>
      <pc:sldChg chg="add">
        <pc:chgData name="Alexander Pashuk" userId="7f413f452a2dee94" providerId="LiveId" clId="{01727CDA-3BC4-4176-943C-476D2B85157E}" dt="2020-12-14T19:52:15.552" v="4894"/>
        <pc:sldMkLst>
          <pc:docMk/>
          <pc:sldMk cId="2391843869" sldId="726"/>
        </pc:sldMkLst>
      </pc:sldChg>
      <pc:sldChg chg="modSp new mod">
        <pc:chgData name="Alexander Pashuk" userId="7f413f452a2dee94" providerId="LiveId" clId="{01727CDA-3BC4-4176-943C-476D2B85157E}" dt="2020-12-14T20:09:01.186" v="5054" actId="27636"/>
        <pc:sldMkLst>
          <pc:docMk/>
          <pc:sldMk cId="1276271800" sldId="727"/>
        </pc:sldMkLst>
        <pc:spChg chg="mod">
          <ac:chgData name="Alexander Pashuk" userId="7f413f452a2dee94" providerId="LiveId" clId="{01727CDA-3BC4-4176-943C-476D2B85157E}" dt="2020-12-14T19:55:22.551" v="4955" actId="122"/>
          <ac:spMkLst>
            <pc:docMk/>
            <pc:sldMk cId="1276271800" sldId="727"/>
            <ac:spMk id="2" creationId="{C1B7E04B-18C1-4A46-95CA-35D8C3301301}"/>
          </ac:spMkLst>
        </pc:spChg>
        <pc:spChg chg="mod">
          <ac:chgData name="Alexander Pashuk" userId="7f413f452a2dee94" providerId="LiveId" clId="{01727CDA-3BC4-4176-943C-476D2B85157E}" dt="2020-12-14T20:09:01.186" v="5054" actId="27636"/>
          <ac:spMkLst>
            <pc:docMk/>
            <pc:sldMk cId="1276271800" sldId="727"/>
            <ac:spMk id="3" creationId="{EF8D8166-8A55-4CE9-A94D-F4D497D61AAA}"/>
          </ac:spMkLst>
        </pc:sp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7AECB46F-DAE6-419B-A105-377DD48D22AD}"/>
    <pc:docChg chg="undo custSel addSld delSld modSld">
      <pc:chgData name="Alexander Pashuk" userId="7f413f452a2dee94" providerId="LiveId" clId="{7AECB46F-DAE6-419B-A105-377DD48D22AD}" dt="2021-12-08T04:54:45.532" v="134"/>
      <pc:docMkLst>
        <pc:docMk/>
      </pc:docMkLst>
      <pc:sldChg chg="modSp mod">
        <pc:chgData name="Alexander Pashuk" userId="7f413f452a2dee94" providerId="LiveId" clId="{7AECB46F-DAE6-419B-A105-377DD48D22AD}" dt="2021-12-07T20:22:43.506" v="58" actId="2711"/>
        <pc:sldMkLst>
          <pc:docMk/>
          <pc:sldMk cId="2060570014" sldId="690"/>
        </pc:sldMkLst>
        <pc:spChg chg="mod">
          <ac:chgData name="Alexander Pashuk" userId="7f413f452a2dee94" providerId="LiveId" clId="{7AECB46F-DAE6-419B-A105-377DD48D22AD}" dt="2021-12-07T20:22:43.506" v="58" actId="2711"/>
          <ac:spMkLst>
            <pc:docMk/>
            <pc:sldMk cId="2060570014" sldId="690"/>
            <ac:spMk id="3" creationId="{3A491549-48BE-4DC9-B0AA-9004244E8D7D}"/>
          </ac:spMkLst>
        </pc:spChg>
      </pc:sldChg>
      <pc:sldChg chg="modSp mod">
        <pc:chgData name="Alexander Pashuk" userId="7f413f452a2dee94" providerId="LiveId" clId="{7AECB46F-DAE6-419B-A105-377DD48D22AD}" dt="2021-12-07T20:24:54.287" v="76" actId="20577"/>
        <pc:sldMkLst>
          <pc:docMk/>
          <pc:sldMk cId="3929091109" sldId="691"/>
        </pc:sldMkLst>
        <pc:spChg chg="mod">
          <ac:chgData name="Alexander Pashuk" userId="7f413f452a2dee94" providerId="LiveId" clId="{7AECB46F-DAE6-419B-A105-377DD48D22AD}" dt="2021-12-07T20:24:54.287" v="76" actId="20577"/>
          <ac:spMkLst>
            <pc:docMk/>
            <pc:sldMk cId="3929091109" sldId="691"/>
            <ac:spMk id="3" creationId="{FBDE4A26-2B6F-44F6-8F72-64E301A92270}"/>
          </ac:spMkLst>
        </pc:spChg>
      </pc:sldChg>
      <pc:sldChg chg="modNotesTx">
        <pc:chgData name="Alexander Pashuk" userId="7f413f452a2dee94" providerId="LiveId" clId="{7AECB46F-DAE6-419B-A105-377DD48D22AD}" dt="2021-12-07T20:07:19.641" v="15" actId="20577"/>
        <pc:sldMkLst>
          <pc:docMk/>
          <pc:sldMk cId="272910677" sldId="693"/>
        </pc:sldMkLst>
      </pc:sldChg>
      <pc:sldChg chg="modSp mod">
        <pc:chgData name="Alexander Pashuk" userId="7f413f452a2dee94" providerId="LiveId" clId="{7AECB46F-DAE6-419B-A105-377DD48D22AD}" dt="2021-12-07T20:26:54.898" v="81" actId="20577"/>
        <pc:sldMkLst>
          <pc:docMk/>
          <pc:sldMk cId="856480757" sldId="700"/>
        </pc:sldMkLst>
        <pc:spChg chg="mod">
          <ac:chgData name="Alexander Pashuk" userId="7f413f452a2dee94" providerId="LiveId" clId="{7AECB46F-DAE6-419B-A105-377DD48D22AD}" dt="2021-12-07T20:26:54.898" v="81" actId="20577"/>
          <ac:spMkLst>
            <pc:docMk/>
            <pc:sldMk cId="856480757" sldId="700"/>
            <ac:spMk id="3" creationId="{ECA53CA9-66CF-492F-AF58-9C5B84925256}"/>
          </ac:spMkLst>
        </pc:spChg>
      </pc:sldChg>
      <pc:sldChg chg="modSp mod">
        <pc:chgData name="Alexander Pashuk" userId="7f413f452a2dee94" providerId="LiveId" clId="{7AECB46F-DAE6-419B-A105-377DD48D22AD}" dt="2021-12-07T20:25:29.411" v="78" actId="20577"/>
        <pc:sldMkLst>
          <pc:docMk/>
          <pc:sldMk cId="1720702588" sldId="718"/>
        </pc:sldMkLst>
        <pc:spChg chg="mod">
          <ac:chgData name="Alexander Pashuk" userId="7f413f452a2dee94" providerId="LiveId" clId="{7AECB46F-DAE6-419B-A105-377DD48D22AD}" dt="2021-12-07T20:25:29.411" v="78" actId="20577"/>
          <ac:spMkLst>
            <pc:docMk/>
            <pc:sldMk cId="1720702588" sldId="718"/>
            <ac:spMk id="3" creationId="{AF51F73A-6742-4C41-92A0-1D2063F3546A}"/>
          </ac:spMkLst>
        </pc:spChg>
      </pc:sldChg>
      <pc:sldChg chg="addSp delSp modSp new mod modNotesTx">
        <pc:chgData name="Alexander Pashuk" userId="7f413f452a2dee94" providerId="LiveId" clId="{7AECB46F-DAE6-419B-A105-377DD48D22AD}" dt="2021-12-08T04:54:45.532" v="134"/>
        <pc:sldMkLst>
          <pc:docMk/>
          <pc:sldMk cId="2183285184" sldId="719"/>
        </pc:sldMkLst>
        <pc:spChg chg="add del mod">
          <ac:chgData name="Alexander Pashuk" userId="7f413f452a2dee94" providerId="LiveId" clId="{7AECB46F-DAE6-419B-A105-377DD48D22AD}" dt="2021-12-08T04:52:16.599" v="86" actId="22"/>
          <ac:spMkLst>
            <pc:docMk/>
            <pc:sldMk cId="2183285184" sldId="719"/>
            <ac:spMk id="3" creationId="{6BF99C4D-A8A1-4648-85E8-67DD36B0354D}"/>
          </ac:spMkLst>
        </pc:spChg>
        <pc:spChg chg="add del mod">
          <ac:chgData name="Alexander Pashuk" userId="7f413f452a2dee94" providerId="LiveId" clId="{7AECB46F-DAE6-419B-A105-377DD48D22AD}" dt="2021-12-08T04:52:14.175" v="85"/>
          <ac:spMkLst>
            <pc:docMk/>
            <pc:sldMk cId="2183285184" sldId="719"/>
            <ac:spMk id="4" creationId="{19905C2D-454C-49C4-808B-E48B1A546A9B}"/>
          </ac:spMkLst>
        </pc:spChg>
        <pc:picChg chg="add mod ord">
          <ac:chgData name="Alexander Pashuk" userId="7f413f452a2dee94" providerId="LiveId" clId="{7AECB46F-DAE6-419B-A105-377DD48D22AD}" dt="2021-12-08T04:52:30.831" v="90" actId="1076"/>
          <ac:picMkLst>
            <pc:docMk/>
            <pc:sldMk cId="2183285184" sldId="719"/>
            <ac:picMk id="6" creationId="{80C9597D-1537-4C5A-8C2C-982430F673F3}"/>
          </ac:picMkLst>
        </pc:picChg>
      </pc:sldChg>
      <pc:sldChg chg="addSp delSp modSp new del mod">
        <pc:chgData name="Alexander Pashuk" userId="7f413f452a2dee94" providerId="LiveId" clId="{7AECB46F-DAE6-419B-A105-377DD48D22AD}" dt="2021-12-08T04:54:35.880" v="133" actId="47"/>
        <pc:sldMkLst>
          <pc:docMk/>
          <pc:sldMk cId="693365057" sldId="720"/>
        </pc:sldMkLst>
        <pc:spChg chg="mod">
          <ac:chgData name="Alexander Pashuk" userId="7f413f452a2dee94" providerId="LiveId" clId="{7AECB46F-DAE6-419B-A105-377DD48D22AD}" dt="2021-12-08T04:53:25.212" v="113" actId="20577"/>
          <ac:spMkLst>
            <pc:docMk/>
            <pc:sldMk cId="693365057" sldId="720"/>
            <ac:spMk id="2" creationId="{371FAC36-C126-4BAB-9891-F492E43DC964}"/>
          </ac:spMkLst>
        </pc:spChg>
        <pc:spChg chg="add del mod">
          <ac:chgData name="Alexander Pashuk" userId="7f413f452a2dee94" providerId="LiveId" clId="{7AECB46F-DAE6-419B-A105-377DD48D22AD}" dt="2021-12-08T04:54:30.537" v="132" actId="20577"/>
          <ac:spMkLst>
            <pc:docMk/>
            <pc:sldMk cId="693365057" sldId="720"/>
            <ac:spMk id="3" creationId="{55D44756-E0F7-4424-881F-0FAA12312685}"/>
          </ac:spMkLst>
        </pc:spChg>
        <pc:spChg chg="add del mod">
          <ac:chgData name="Alexander Pashuk" userId="7f413f452a2dee94" providerId="LiveId" clId="{7AECB46F-DAE6-419B-A105-377DD48D22AD}" dt="2021-12-08T04:53:27.793" v="116"/>
          <ac:spMkLst>
            <pc:docMk/>
            <pc:sldMk cId="693365057" sldId="720"/>
            <ac:spMk id="4" creationId="{1EAD89E5-5C5E-4C27-88E7-32E4EF4968A2}"/>
          </ac:spMkLst>
        </pc:spChg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  <pc:docChgLst>
    <pc:chgData name="Alexander Pashuk" userId="7f413f452a2dee94" providerId="LiveId" clId="{994BBAD3-441D-4C70-805C-D8E9EDEF1862}"/>
    <pc:docChg chg="undo custSel addSld delSld modSld">
      <pc:chgData name="Alexander Pashuk" userId="7f413f452a2dee94" providerId="LiveId" clId="{994BBAD3-441D-4C70-805C-D8E9EDEF1862}" dt="2020-11-09T14:26:36.310" v="1091" actId="47"/>
      <pc:docMkLst>
        <pc:docMk/>
      </pc:docMkLst>
      <pc:sldChg chg="modSp mod">
        <pc:chgData name="Alexander Pashuk" userId="7f413f452a2dee94" providerId="LiveId" clId="{994BBAD3-441D-4C70-805C-D8E9EDEF1862}" dt="2020-11-09T14:02:27.352" v="7" actId="27636"/>
        <pc:sldMkLst>
          <pc:docMk/>
          <pc:sldMk cId="1685168962" sldId="594"/>
        </pc:sldMkLst>
        <pc:spChg chg="mod">
          <ac:chgData name="Alexander Pashuk" userId="7f413f452a2dee94" providerId="LiveId" clId="{994BBAD3-441D-4C70-805C-D8E9EDEF1862}" dt="2020-11-09T14:02:27.352" v="7" actId="27636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994BBAD3-441D-4C70-805C-D8E9EDEF1862}" dt="2020-11-09T14:07:45.657" v="365" actId="20577"/>
        <pc:sldMkLst>
          <pc:docMk/>
          <pc:sldMk cId="988215527" sldId="608"/>
        </pc:sldMkLst>
        <pc:spChg chg="mod">
          <ac:chgData name="Alexander Pashuk" userId="7f413f452a2dee94" providerId="LiveId" clId="{994BBAD3-441D-4C70-805C-D8E9EDEF1862}" dt="2020-11-09T14:05:29.101" v="63" actId="122"/>
          <ac:spMkLst>
            <pc:docMk/>
            <pc:sldMk cId="988215527" sldId="608"/>
            <ac:spMk id="2" creationId="{42C91ABD-80B1-4879-A9EC-00DC6DDAC5B6}"/>
          </ac:spMkLst>
        </pc:spChg>
        <pc:spChg chg="mod">
          <ac:chgData name="Alexander Pashuk" userId="7f413f452a2dee94" providerId="LiveId" clId="{994BBAD3-441D-4C70-805C-D8E9EDEF1862}" dt="2020-11-09T14:07:45.657" v="365" actId="20577"/>
          <ac:spMkLst>
            <pc:docMk/>
            <pc:sldMk cId="988215527" sldId="608"/>
            <ac:spMk id="3" creationId="{C05B21CB-3712-42E9-ACA5-D382EF7A3289}"/>
          </ac:spMkLst>
        </pc:spChg>
      </pc:sldChg>
      <pc:sldChg chg="modSp new mod">
        <pc:chgData name="Alexander Pashuk" userId="7f413f452a2dee94" providerId="LiveId" clId="{994BBAD3-441D-4C70-805C-D8E9EDEF1862}" dt="2020-11-09T14:10:23.052" v="408" actId="20577"/>
        <pc:sldMkLst>
          <pc:docMk/>
          <pc:sldMk cId="4111625959" sldId="609"/>
        </pc:sldMkLst>
        <pc:spChg chg="mod">
          <ac:chgData name="Alexander Pashuk" userId="7f413f452a2dee94" providerId="LiveId" clId="{994BBAD3-441D-4C70-805C-D8E9EDEF1862}" dt="2020-11-09T14:07:54.973" v="372" actId="122"/>
          <ac:spMkLst>
            <pc:docMk/>
            <pc:sldMk cId="4111625959" sldId="609"/>
            <ac:spMk id="2" creationId="{66810F97-DBCA-4394-A73C-BB2BF2ACD2C1}"/>
          </ac:spMkLst>
        </pc:spChg>
        <pc:spChg chg="mod">
          <ac:chgData name="Alexander Pashuk" userId="7f413f452a2dee94" providerId="LiveId" clId="{994BBAD3-441D-4C70-805C-D8E9EDEF1862}" dt="2020-11-09T14:10:23.052" v="408" actId="20577"/>
          <ac:spMkLst>
            <pc:docMk/>
            <pc:sldMk cId="4111625959" sldId="609"/>
            <ac:spMk id="3" creationId="{7932D7FF-62EB-4B79-8287-82A173DCDB49}"/>
          </ac:spMkLst>
        </pc:spChg>
      </pc:sldChg>
      <pc:sldChg chg="modSp new mod">
        <pc:chgData name="Alexander Pashuk" userId="7f413f452a2dee94" providerId="LiveId" clId="{994BBAD3-441D-4C70-805C-D8E9EDEF1862}" dt="2020-11-09T14:17:00.830" v="773" actId="20577"/>
        <pc:sldMkLst>
          <pc:docMk/>
          <pc:sldMk cId="2198286826" sldId="610"/>
        </pc:sldMkLst>
        <pc:spChg chg="mod">
          <ac:chgData name="Alexander Pashuk" userId="7f413f452a2dee94" providerId="LiveId" clId="{994BBAD3-441D-4C70-805C-D8E9EDEF1862}" dt="2020-11-09T14:17:00.830" v="773" actId="20577"/>
          <ac:spMkLst>
            <pc:docMk/>
            <pc:sldMk cId="2198286826" sldId="610"/>
            <ac:spMk id="2" creationId="{79D355C3-A878-4B96-8E82-472A84701240}"/>
          </ac:spMkLst>
        </pc:spChg>
        <pc:spChg chg="mod">
          <ac:chgData name="Alexander Pashuk" userId="7f413f452a2dee94" providerId="LiveId" clId="{994BBAD3-441D-4C70-805C-D8E9EDEF1862}" dt="2020-11-09T14:13:21.523" v="650" actId="2711"/>
          <ac:spMkLst>
            <pc:docMk/>
            <pc:sldMk cId="2198286826" sldId="610"/>
            <ac:spMk id="3" creationId="{119EF853-661E-4758-A7A9-137913F611E8}"/>
          </ac:spMkLst>
        </pc:spChg>
      </pc:sldChg>
      <pc:sldChg chg="addSp delSp modSp new mod modClrScheme chgLayout">
        <pc:chgData name="Alexander Pashuk" userId="7f413f452a2dee94" providerId="LiveId" clId="{994BBAD3-441D-4C70-805C-D8E9EDEF1862}" dt="2020-11-09T14:16:15.700" v="741" actId="1582"/>
        <pc:sldMkLst>
          <pc:docMk/>
          <pc:sldMk cId="505988987" sldId="611"/>
        </pc:sldMkLst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2" creationId="{56643566-C026-4F28-B74B-077B11DD810A}"/>
          </ac:spMkLst>
        </pc:spChg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3" creationId="{3FE79422-2564-4D7D-BDEE-DA6E6D636F59}"/>
          </ac:spMkLst>
        </pc:spChg>
        <pc:spChg chg="add mod ord">
          <ac:chgData name="Alexander Pashuk" userId="7f413f452a2dee94" providerId="LiveId" clId="{994BBAD3-441D-4C70-805C-D8E9EDEF1862}" dt="2020-11-09T14:13:56.621" v="668" actId="122"/>
          <ac:spMkLst>
            <pc:docMk/>
            <pc:sldMk cId="505988987" sldId="611"/>
            <ac:spMk id="4" creationId="{F706A7B6-A072-4666-BBBF-F13F164FD852}"/>
          </ac:spMkLst>
        </pc:spChg>
        <pc:spChg chg="add mod ord">
          <ac:chgData name="Alexander Pashuk" userId="7f413f452a2dee94" providerId="LiveId" clId="{994BBAD3-441D-4C70-805C-D8E9EDEF1862}" dt="2020-11-09T14:16:01.503" v="737" actId="27636"/>
          <ac:spMkLst>
            <pc:docMk/>
            <pc:sldMk cId="505988987" sldId="611"/>
            <ac:spMk id="5" creationId="{09FB6A42-63C7-4BDA-9BD2-18C22B102A0C}"/>
          </ac:spMkLst>
        </pc:spChg>
        <pc:spChg chg="add mod ord">
          <ac:chgData name="Alexander Pashuk" userId="7f413f452a2dee94" providerId="LiveId" clId="{994BBAD3-441D-4C70-805C-D8E9EDEF1862}" dt="2020-11-09T14:16:01.505" v="738" actId="27636"/>
          <ac:spMkLst>
            <pc:docMk/>
            <pc:sldMk cId="505988987" sldId="611"/>
            <ac:spMk id="6" creationId="{3FCF9ACE-6BB2-4893-A338-A60693A115E5}"/>
          </ac:spMkLst>
        </pc:spChg>
        <pc:cxnChg chg="add mod">
          <ac:chgData name="Alexander Pashuk" userId="7f413f452a2dee94" providerId="LiveId" clId="{994BBAD3-441D-4C70-805C-D8E9EDEF1862}" dt="2020-11-09T14:16:15.700" v="741" actId="1582"/>
          <ac:cxnSpMkLst>
            <pc:docMk/>
            <pc:sldMk cId="505988987" sldId="611"/>
            <ac:cxnSpMk id="8" creationId="{B586E081-7B01-436E-AD7C-48605BF6024D}"/>
          </ac:cxnSpMkLst>
        </pc:cxnChg>
      </pc:sldChg>
      <pc:sldChg chg="modSp new mod">
        <pc:chgData name="Alexander Pashuk" userId="7f413f452a2dee94" providerId="LiveId" clId="{994BBAD3-441D-4C70-805C-D8E9EDEF1862}" dt="2020-11-09T14:18:43.726" v="990" actId="20577"/>
        <pc:sldMkLst>
          <pc:docMk/>
          <pc:sldMk cId="4027132606" sldId="612"/>
        </pc:sldMkLst>
        <pc:spChg chg="mod">
          <ac:chgData name="Alexander Pashuk" userId="7f413f452a2dee94" providerId="LiveId" clId="{994BBAD3-441D-4C70-805C-D8E9EDEF1862}" dt="2020-11-09T14:17:15.771" v="788" actId="122"/>
          <ac:spMkLst>
            <pc:docMk/>
            <pc:sldMk cId="4027132606" sldId="612"/>
            <ac:spMk id="2" creationId="{1EC0886E-9BE1-463B-9700-1BC0D7973A8A}"/>
          </ac:spMkLst>
        </pc:spChg>
        <pc:spChg chg="mod">
          <ac:chgData name="Alexander Pashuk" userId="7f413f452a2dee94" providerId="LiveId" clId="{994BBAD3-441D-4C70-805C-D8E9EDEF1862}" dt="2020-11-09T14:18:43.726" v="990" actId="20577"/>
          <ac:spMkLst>
            <pc:docMk/>
            <pc:sldMk cId="4027132606" sldId="612"/>
            <ac:spMk id="3" creationId="{4F34751D-3F6D-461D-ADDE-75B999AAD0D3}"/>
          </ac:spMkLst>
        </pc:spChg>
      </pc:sldChg>
      <pc:sldChg chg="modSp new mod">
        <pc:chgData name="Alexander Pashuk" userId="7f413f452a2dee94" providerId="LiveId" clId="{994BBAD3-441D-4C70-805C-D8E9EDEF1862}" dt="2020-11-09T14:21:35.377" v="1088" actId="20577"/>
        <pc:sldMkLst>
          <pc:docMk/>
          <pc:sldMk cId="2065953320" sldId="613"/>
        </pc:sldMkLst>
        <pc:spChg chg="mod">
          <ac:chgData name="Alexander Pashuk" userId="7f413f452a2dee94" providerId="LiveId" clId="{994BBAD3-441D-4C70-805C-D8E9EDEF1862}" dt="2020-11-09T14:19:10.653" v="1024" actId="122"/>
          <ac:spMkLst>
            <pc:docMk/>
            <pc:sldMk cId="2065953320" sldId="613"/>
            <ac:spMk id="2" creationId="{B10BEFFD-54A0-4944-AB41-DC58B0943F55}"/>
          </ac:spMkLst>
        </pc:spChg>
        <pc:spChg chg="mod">
          <ac:chgData name="Alexander Pashuk" userId="7f413f452a2dee94" providerId="LiveId" clId="{994BBAD3-441D-4C70-805C-D8E9EDEF1862}" dt="2020-11-09T14:21:35.377" v="1088" actId="20577"/>
          <ac:spMkLst>
            <pc:docMk/>
            <pc:sldMk cId="2065953320" sldId="613"/>
            <ac:spMk id="3" creationId="{7EB44747-7F90-4004-8A79-8C35B1EEBD67}"/>
          </ac:spMkLst>
        </pc:spChg>
      </pc:sldChg>
      <pc:sldChg chg="new del">
        <pc:chgData name="Alexander Pashuk" userId="7f413f452a2dee94" providerId="LiveId" clId="{994BBAD3-441D-4C70-805C-D8E9EDEF1862}" dt="2020-11-09T14:26:35.043" v="1089" actId="47"/>
        <pc:sldMkLst>
          <pc:docMk/>
          <pc:sldMk cId="4119048005" sldId="614"/>
        </pc:sldMkLst>
      </pc:sldChg>
      <pc:sldChg chg="new del">
        <pc:chgData name="Alexander Pashuk" userId="7f413f452a2dee94" providerId="LiveId" clId="{994BBAD3-441D-4C70-805C-D8E9EDEF1862}" dt="2020-11-09T14:26:35.664" v="1090" actId="47"/>
        <pc:sldMkLst>
          <pc:docMk/>
          <pc:sldMk cId="491791742" sldId="615"/>
        </pc:sldMkLst>
      </pc:sldChg>
      <pc:sldChg chg="new del">
        <pc:chgData name="Alexander Pashuk" userId="7f413f452a2dee94" providerId="LiveId" clId="{994BBAD3-441D-4C70-805C-D8E9EDEF1862}" dt="2020-11-09T14:26:36.310" v="1091" actId="47"/>
        <pc:sldMkLst>
          <pc:docMk/>
          <pc:sldMk cId="1349840202" sldId="616"/>
        </pc:sldMkLst>
      </pc:sldChg>
    </pc:docChg>
  </pc:docChgLst>
  <pc:docChgLst>
    <pc:chgData name="Alexander Pashuk" userId="7f413f452a2dee94" providerId="LiveId" clId="{1A7AF0DD-11A3-4A9A-AB67-705F471F9EE8}"/>
    <pc:docChg chg="undo redo custSel addSld delSld modSld sldOrd">
      <pc:chgData name="Alexander Pashuk" userId="7f413f452a2dee94" providerId="LiveId" clId="{1A7AF0DD-11A3-4A9A-AB67-705F471F9EE8}" dt="2020-10-25T16:03:27.341" v="1494" actId="2711"/>
      <pc:docMkLst>
        <pc:docMk/>
      </pc:docMkLst>
      <pc:sldChg chg="modSp mod">
        <pc:chgData name="Alexander Pashuk" userId="7f413f452a2dee94" providerId="LiveId" clId="{1A7AF0DD-11A3-4A9A-AB67-705F471F9EE8}" dt="2020-10-25T16:03:27.341" v="1494" actId="2711"/>
        <pc:sldMkLst>
          <pc:docMk/>
          <pc:sldMk cId="92740623" sldId="433"/>
        </pc:sldMkLst>
        <pc:spChg chg="mod">
          <ac:chgData name="Alexander Pashuk" userId="7f413f452a2dee94" providerId="LiveId" clId="{1A7AF0DD-11A3-4A9A-AB67-705F471F9EE8}" dt="2020-10-25T16:03:27.341" v="1494" actId="2711"/>
          <ac:spMkLst>
            <pc:docMk/>
            <pc:sldMk cId="92740623" sldId="433"/>
            <ac:spMk id="4" creationId="{2E6AEDD6-9D3F-4CCC-B181-A8A88F2CD1A3}"/>
          </ac:spMkLst>
        </pc:spChg>
      </pc:sldChg>
      <pc:sldChg chg="ord">
        <pc:chgData name="Alexander Pashuk" userId="7f413f452a2dee94" providerId="LiveId" clId="{1A7AF0DD-11A3-4A9A-AB67-705F471F9EE8}" dt="2020-10-25T15:41:21.721" v="1018"/>
        <pc:sldMkLst>
          <pc:docMk/>
          <pc:sldMk cId="525765385" sldId="474"/>
        </pc:sldMkLst>
      </pc:sldChg>
      <pc:sldChg chg="ord">
        <pc:chgData name="Alexander Pashuk" userId="7f413f452a2dee94" providerId="LiveId" clId="{1A7AF0DD-11A3-4A9A-AB67-705F471F9EE8}" dt="2020-10-25T15:41:13.943" v="1014"/>
        <pc:sldMkLst>
          <pc:docMk/>
          <pc:sldMk cId="4208093617" sldId="475"/>
        </pc:sldMkLst>
      </pc:sldChg>
      <pc:sldChg chg="modSp mod">
        <pc:chgData name="Alexander Pashuk" userId="7f413f452a2dee94" providerId="LiveId" clId="{1A7AF0DD-11A3-4A9A-AB67-705F471F9EE8}" dt="2020-10-25T14:45:21.045" v="85"/>
        <pc:sldMkLst>
          <pc:docMk/>
          <pc:sldMk cId="553566710" sldId="476"/>
        </pc:sldMkLst>
        <pc:spChg chg="mod">
          <ac:chgData name="Alexander Pashuk" userId="7f413f452a2dee94" providerId="LiveId" clId="{1A7AF0DD-11A3-4A9A-AB67-705F471F9EE8}" dt="2020-10-25T14:45:21.045" v="85"/>
          <ac:spMkLst>
            <pc:docMk/>
            <pc:sldMk cId="553566710" sldId="476"/>
            <ac:spMk id="2" creationId="{84A3C273-BBF7-4614-99B2-663A65D59D0F}"/>
          </ac:spMkLst>
        </pc:spChg>
      </pc:sldChg>
      <pc:sldChg chg="modSp new mod">
        <pc:chgData name="Alexander Pashuk" userId="7f413f452a2dee94" providerId="LiveId" clId="{1A7AF0DD-11A3-4A9A-AB67-705F471F9EE8}" dt="2020-10-25T14:42:08.005" v="68" actId="27636"/>
        <pc:sldMkLst>
          <pc:docMk/>
          <pc:sldMk cId="982394564" sldId="484"/>
        </pc:sldMkLst>
        <pc:spChg chg="mod">
          <ac:chgData name="Alexander Pashuk" userId="7f413f452a2dee94" providerId="LiveId" clId="{1A7AF0DD-11A3-4A9A-AB67-705F471F9EE8}" dt="2020-10-25T14:37:36.112" v="29" actId="122"/>
          <ac:spMkLst>
            <pc:docMk/>
            <pc:sldMk cId="982394564" sldId="484"/>
            <ac:spMk id="2" creationId="{2A44A01A-CB6A-47FA-BA26-657597171A89}"/>
          </ac:spMkLst>
        </pc:spChg>
        <pc:spChg chg="mod">
          <ac:chgData name="Alexander Pashuk" userId="7f413f452a2dee94" providerId="LiveId" clId="{1A7AF0DD-11A3-4A9A-AB67-705F471F9EE8}" dt="2020-10-25T14:42:08.005" v="68" actId="27636"/>
          <ac:spMkLst>
            <pc:docMk/>
            <pc:sldMk cId="982394564" sldId="484"/>
            <ac:spMk id="3" creationId="{E7574B91-46C7-4F4B-9945-E7D609DE48CC}"/>
          </ac:spMkLst>
        </pc:spChg>
      </pc:sldChg>
      <pc:sldChg chg="modSp add mod">
        <pc:chgData name="Alexander Pashuk" userId="7f413f452a2dee94" providerId="LiveId" clId="{1A7AF0DD-11A3-4A9A-AB67-705F471F9EE8}" dt="2020-10-25T14:43:01.705" v="74" actId="20577"/>
        <pc:sldMkLst>
          <pc:docMk/>
          <pc:sldMk cId="1710457234" sldId="485"/>
        </pc:sldMkLst>
        <pc:spChg chg="mod">
          <ac:chgData name="Alexander Pashuk" userId="7f413f452a2dee94" providerId="LiveId" clId="{1A7AF0DD-11A3-4A9A-AB67-705F471F9EE8}" dt="2020-10-25T14:43:01.705" v="74" actId="20577"/>
          <ac:spMkLst>
            <pc:docMk/>
            <pc:sldMk cId="1710457234" sldId="485"/>
            <ac:spMk id="3" creationId="{E7574B91-46C7-4F4B-9945-E7D609DE48CC}"/>
          </ac:spMkLst>
        </pc:spChg>
      </pc:sldChg>
      <pc:sldChg chg="modSp new del mod ord">
        <pc:chgData name="Alexander Pashuk" userId="7f413f452a2dee94" providerId="LiveId" clId="{1A7AF0DD-11A3-4A9A-AB67-705F471F9EE8}" dt="2020-10-25T15:45:04.478" v="1072" actId="47"/>
        <pc:sldMkLst>
          <pc:docMk/>
          <pc:sldMk cId="210197031" sldId="486"/>
        </pc:sldMkLst>
        <pc:spChg chg="mod">
          <ac:chgData name="Alexander Pashuk" userId="7f413f452a2dee94" providerId="LiveId" clId="{1A7AF0DD-11A3-4A9A-AB67-705F471F9EE8}" dt="2020-10-25T15:44:40.800" v="1069" actId="20577"/>
          <ac:spMkLst>
            <pc:docMk/>
            <pc:sldMk cId="210197031" sldId="486"/>
            <ac:spMk id="2" creationId="{4034F273-EA5E-4248-AEFE-84ED57B107EC}"/>
          </ac:spMkLst>
        </pc:spChg>
        <pc:spChg chg="mod">
          <ac:chgData name="Alexander Pashuk" userId="7f413f452a2dee94" providerId="LiveId" clId="{1A7AF0DD-11A3-4A9A-AB67-705F471F9EE8}" dt="2020-10-25T15:17:12.624" v="633" actId="2711"/>
          <ac:spMkLst>
            <pc:docMk/>
            <pc:sldMk cId="210197031" sldId="486"/>
            <ac:spMk id="3" creationId="{E2CC28A1-5608-41DB-8F56-13A67DBCCDAF}"/>
          </ac:spMkLst>
        </pc:spChg>
      </pc:sldChg>
      <pc:sldChg chg="modSp new del mod">
        <pc:chgData name="Alexander Pashuk" userId="7f413f452a2dee94" providerId="LiveId" clId="{1A7AF0DD-11A3-4A9A-AB67-705F471F9EE8}" dt="2020-10-25T14:43:40.367" v="81" actId="47"/>
        <pc:sldMkLst>
          <pc:docMk/>
          <pc:sldMk cId="777859819" sldId="486"/>
        </pc:sldMkLst>
        <pc:spChg chg="mod">
          <ac:chgData name="Alexander Pashuk" userId="7f413f452a2dee94" providerId="LiveId" clId="{1A7AF0DD-11A3-4A9A-AB67-705F471F9EE8}" dt="2020-10-25T14:43:32.766" v="80" actId="20577"/>
          <ac:spMkLst>
            <pc:docMk/>
            <pc:sldMk cId="777859819" sldId="486"/>
            <ac:spMk id="2" creationId="{C9321E29-E478-4711-A7B0-55147EB2F6E8}"/>
          </ac:spMkLst>
        </pc:spChg>
      </pc:sldChg>
      <pc:sldChg chg="new del">
        <pc:chgData name="Alexander Pashuk" userId="7f413f452a2dee94" providerId="LiveId" clId="{1A7AF0DD-11A3-4A9A-AB67-705F471F9EE8}" dt="2020-10-25T14:43:41.020" v="82" actId="47"/>
        <pc:sldMkLst>
          <pc:docMk/>
          <pc:sldMk cId="1304141151" sldId="487"/>
        </pc:sldMkLst>
      </pc:sldChg>
      <pc:sldChg chg="modSp new mod">
        <pc:chgData name="Alexander Pashuk" userId="7f413f452a2dee94" providerId="LiveId" clId="{1A7AF0DD-11A3-4A9A-AB67-705F471F9EE8}" dt="2020-10-25T15:17:43.512" v="651" actId="20577"/>
        <pc:sldMkLst>
          <pc:docMk/>
          <pc:sldMk cId="3112594385" sldId="487"/>
        </pc:sldMkLst>
        <pc:spChg chg="mod">
          <ac:chgData name="Alexander Pashuk" userId="7f413f452a2dee94" providerId="LiveId" clId="{1A7AF0DD-11A3-4A9A-AB67-705F471F9EE8}" dt="2020-10-25T15:17:43.512" v="651" actId="20577"/>
          <ac:spMkLst>
            <pc:docMk/>
            <pc:sldMk cId="3112594385" sldId="487"/>
            <ac:spMk id="2" creationId="{3BC11AF4-257E-4429-87DB-ECA0D2716D3E}"/>
          </ac:spMkLst>
        </pc:spChg>
        <pc:spChg chg="mod">
          <ac:chgData name="Alexander Pashuk" userId="7f413f452a2dee94" providerId="LiveId" clId="{1A7AF0DD-11A3-4A9A-AB67-705F471F9EE8}" dt="2020-10-25T14:59:00.272" v="446" actId="20577"/>
          <ac:spMkLst>
            <pc:docMk/>
            <pc:sldMk cId="3112594385" sldId="487"/>
            <ac:spMk id="3" creationId="{07A6D25B-A500-463B-B5FC-E058D43778FA}"/>
          </ac:spMkLst>
        </pc:spChg>
      </pc:sldChg>
      <pc:sldChg chg="new del">
        <pc:chgData name="Alexander Pashuk" userId="7f413f452a2dee94" providerId="LiveId" clId="{1A7AF0DD-11A3-4A9A-AB67-705F471F9EE8}" dt="2020-10-25T14:43:41.593" v="83" actId="47"/>
        <pc:sldMkLst>
          <pc:docMk/>
          <pc:sldMk cId="2388036331" sldId="488"/>
        </pc:sldMkLst>
      </pc:sldChg>
      <pc:sldChg chg="modSp new mod">
        <pc:chgData name="Alexander Pashuk" userId="7f413f452a2dee94" providerId="LiveId" clId="{1A7AF0DD-11A3-4A9A-AB67-705F471F9EE8}" dt="2020-10-25T15:23:42.067" v="743" actId="20577"/>
        <pc:sldMkLst>
          <pc:docMk/>
          <pc:sldMk cId="3369448613" sldId="488"/>
        </pc:sldMkLst>
        <pc:spChg chg="mod">
          <ac:chgData name="Alexander Pashuk" userId="7f413f452a2dee94" providerId="LiveId" clId="{1A7AF0DD-11A3-4A9A-AB67-705F471F9EE8}" dt="2020-10-25T15:00:07.323" v="464" actId="122"/>
          <ac:spMkLst>
            <pc:docMk/>
            <pc:sldMk cId="3369448613" sldId="488"/>
            <ac:spMk id="2" creationId="{A69BCE58-40FD-4D98-8690-B1CD4ADF12D4}"/>
          </ac:spMkLst>
        </pc:spChg>
        <pc:spChg chg="mod">
          <ac:chgData name="Alexander Pashuk" userId="7f413f452a2dee94" providerId="LiveId" clId="{1A7AF0DD-11A3-4A9A-AB67-705F471F9EE8}" dt="2020-10-25T15:23:42.067" v="743" actId="20577"/>
          <ac:spMkLst>
            <pc:docMk/>
            <pc:sldMk cId="3369448613" sldId="488"/>
            <ac:spMk id="3" creationId="{12C43762-AD12-43D6-A95A-C1FCD44BB89C}"/>
          </ac:spMkLst>
        </pc:spChg>
      </pc:sldChg>
      <pc:sldChg chg="new del">
        <pc:chgData name="Alexander Pashuk" userId="7f413f452a2dee94" providerId="LiveId" clId="{1A7AF0DD-11A3-4A9A-AB67-705F471F9EE8}" dt="2020-10-25T14:43:42.014" v="84" actId="47"/>
        <pc:sldMkLst>
          <pc:docMk/>
          <pc:sldMk cId="282343923" sldId="489"/>
        </pc:sldMkLst>
      </pc:sldChg>
      <pc:sldChg chg="modSp new mod">
        <pc:chgData name="Alexander Pashuk" userId="7f413f452a2dee94" providerId="LiveId" clId="{1A7AF0DD-11A3-4A9A-AB67-705F471F9EE8}" dt="2020-10-25T15:27:38.475" v="791" actId="123"/>
        <pc:sldMkLst>
          <pc:docMk/>
          <pc:sldMk cId="1192778591" sldId="489"/>
        </pc:sldMkLst>
        <pc:spChg chg="mod">
          <ac:chgData name="Alexander Pashuk" userId="7f413f452a2dee94" providerId="LiveId" clId="{1A7AF0DD-11A3-4A9A-AB67-705F471F9EE8}" dt="2020-10-25T15:27:27.271" v="788" actId="122"/>
          <ac:spMkLst>
            <pc:docMk/>
            <pc:sldMk cId="1192778591" sldId="489"/>
            <ac:spMk id="2" creationId="{11914CE7-A79A-4ACD-A2B7-C1C15E562C6A}"/>
          </ac:spMkLst>
        </pc:spChg>
        <pc:spChg chg="mod">
          <ac:chgData name="Alexander Pashuk" userId="7f413f452a2dee94" providerId="LiveId" clId="{1A7AF0DD-11A3-4A9A-AB67-705F471F9EE8}" dt="2020-10-25T15:27:38.475" v="791" actId="123"/>
          <ac:spMkLst>
            <pc:docMk/>
            <pc:sldMk cId="1192778591" sldId="489"/>
            <ac:spMk id="3" creationId="{B14EFA40-0234-4352-A45E-0DD9FCF5DE19}"/>
          </ac:spMkLst>
        </pc:spChg>
      </pc:sldChg>
      <pc:sldChg chg="modSp new mod ord">
        <pc:chgData name="Alexander Pashuk" userId="7f413f452a2dee94" providerId="LiveId" clId="{1A7AF0DD-11A3-4A9A-AB67-705F471F9EE8}" dt="2020-10-25T15:26:23.120" v="745"/>
        <pc:sldMkLst>
          <pc:docMk/>
          <pc:sldMk cId="565240348" sldId="490"/>
        </pc:sldMkLst>
        <pc:spChg chg="mod">
          <ac:chgData name="Alexander Pashuk" userId="7f413f452a2dee94" providerId="LiveId" clId="{1A7AF0DD-11A3-4A9A-AB67-705F471F9EE8}" dt="2020-10-25T15:12:11.365" v="535" actId="122"/>
          <ac:spMkLst>
            <pc:docMk/>
            <pc:sldMk cId="565240348" sldId="490"/>
            <ac:spMk id="2" creationId="{B2EF847D-F9AA-4223-A0D1-AF447B36EA6C}"/>
          </ac:spMkLst>
        </pc:spChg>
        <pc:spChg chg="mod">
          <ac:chgData name="Alexander Pashuk" userId="7f413f452a2dee94" providerId="LiveId" clId="{1A7AF0DD-11A3-4A9A-AB67-705F471F9EE8}" dt="2020-10-25T15:12:58.679" v="610" actId="27636"/>
          <ac:spMkLst>
            <pc:docMk/>
            <pc:sldMk cId="565240348" sldId="490"/>
            <ac:spMk id="3" creationId="{F00B7D22-0730-4248-91B7-CE593ED1F08B}"/>
          </ac:spMkLst>
        </pc:spChg>
      </pc:sldChg>
      <pc:sldChg chg="modSp new mod">
        <pc:chgData name="Alexander Pashuk" userId="7f413f452a2dee94" providerId="LiveId" clId="{1A7AF0DD-11A3-4A9A-AB67-705F471F9EE8}" dt="2020-10-25T15:28:12.863" v="805" actId="123"/>
        <pc:sldMkLst>
          <pc:docMk/>
          <pc:sldMk cId="3488571536" sldId="491"/>
        </pc:sldMkLst>
        <pc:spChg chg="mod">
          <ac:chgData name="Alexander Pashuk" userId="7f413f452a2dee94" providerId="LiveId" clId="{1A7AF0DD-11A3-4A9A-AB67-705F471F9EE8}" dt="2020-10-25T15:28:01.307" v="802" actId="122"/>
          <ac:spMkLst>
            <pc:docMk/>
            <pc:sldMk cId="3488571536" sldId="491"/>
            <ac:spMk id="2" creationId="{987B9B59-B036-46B4-9CEF-92B6D2FDB6F4}"/>
          </ac:spMkLst>
        </pc:spChg>
        <pc:spChg chg="mod">
          <ac:chgData name="Alexander Pashuk" userId="7f413f452a2dee94" providerId="LiveId" clId="{1A7AF0DD-11A3-4A9A-AB67-705F471F9EE8}" dt="2020-10-25T15:28:12.863" v="805" actId="123"/>
          <ac:spMkLst>
            <pc:docMk/>
            <pc:sldMk cId="3488571536" sldId="491"/>
            <ac:spMk id="3" creationId="{4D7E55C4-944E-4B1B-BE1B-88A4C8104B48}"/>
          </ac:spMkLst>
        </pc:spChg>
      </pc:sldChg>
      <pc:sldChg chg="modSp new mod">
        <pc:chgData name="Alexander Pashuk" userId="7f413f452a2dee94" providerId="LiveId" clId="{1A7AF0DD-11A3-4A9A-AB67-705F471F9EE8}" dt="2020-10-25T15:37:17.741" v="1010" actId="20577"/>
        <pc:sldMkLst>
          <pc:docMk/>
          <pc:sldMk cId="1793634218" sldId="492"/>
        </pc:sldMkLst>
        <pc:spChg chg="mod">
          <ac:chgData name="Alexander Pashuk" userId="7f413f452a2dee94" providerId="LiveId" clId="{1A7AF0DD-11A3-4A9A-AB67-705F471F9EE8}" dt="2020-10-25T15:28:52.239" v="825" actId="122"/>
          <ac:spMkLst>
            <pc:docMk/>
            <pc:sldMk cId="1793634218" sldId="492"/>
            <ac:spMk id="2" creationId="{3D54F0FC-A030-4139-84F9-97923424835A}"/>
          </ac:spMkLst>
        </pc:spChg>
        <pc:spChg chg="mod">
          <ac:chgData name="Alexander Pashuk" userId="7f413f452a2dee94" providerId="LiveId" clId="{1A7AF0DD-11A3-4A9A-AB67-705F471F9EE8}" dt="2020-10-25T15:37:17.741" v="1010" actId="20577"/>
          <ac:spMkLst>
            <pc:docMk/>
            <pc:sldMk cId="1793634218" sldId="492"/>
            <ac:spMk id="3" creationId="{92B44829-201D-49D8-9D21-11028BFF9E13}"/>
          </ac:spMkLst>
        </pc:spChg>
      </pc:sldChg>
      <pc:sldChg chg="modSp new mod">
        <pc:chgData name="Alexander Pashuk" userId="7f413f452a2dee94" providerId="LiveId" clId="{1A7AF0DD-11A3-4A9A-AB67-705F471F9EE8}" dt="2020-10-25T15:37:13.760" v="1008" actId="20577"/>
        <pc:sldMkLst>
          <pc:docMk/>
          <pc:sldMk cId="1638499254" sldId="493"/>
        </pc:sldMkLst>
        <pc:spChg chg="mod">
          <ac:chgData name="Alexander Pashuk" userId="7f413f452a2dee94" providerId="LiveId" clId="{1A7AF0DD-11A3-4A9A-AB67-705F471F9EE8}" dt="2020-10-25T15:31:25.653" v="872" actId="122"/>
          <ac:spMkLst>
            <pc:docMk/>
            <pc:sldMk cId="1638499254" sldId="493"/>
            <ac:spMk id="2" creationId="{45632427-51E4-41F8-93B6-0848A181C542}"/>
          </ac:spMkLst>
        </pc:spChg>
        <pc:spChg chg="mod">
          <ac:chgData name="Alexander Pashuk" userId="7f413f452a2dee94" providerId="LiveId" clId="{1A7AF0DD-11A3-4A9A-AB67-705F471F9EE8}" dt="2020-10-25T15:37:13.760" v="1008" actId="20577"/>
          <ac:spMkLst>
            <pc:docMk/>
            <pc:sldMk cId="1638499254" sldId="493"/>
            <ac:spMk id="3" creationId="{BB50032B-BE86-43FE-A905-2238F525E983}"/>
          </ac:spMkLst>
        </pc:spChg>
      </pc:sldChg>
      <pc:sldChg chg="modSp new mod">
        <pc:chgData name="Alexander Pashuk" userId="7f413f452a2dee94" providerId="LiveId" clId="{1A7AF0DD-11A3-4A9A-AB67-705F471F9EE8}" dt="2020-10-25T15:46:51.266" v="1077" actId="20577"/>
        <pc:sldMkLst>
          <pc:docMk/>
          <pc:sldMk cId="2275388430" sldId="494"/>
        </pc:sldMkLst>
        <pc:spChg chg="mod">
          <ac:chgData name="Alexander Pashuk" userId="7f413f452a2dee94" providerId="LiveId" clId="{1A7AF0DD-11A3-4A9A-AB67-705F471F9EE8}" dt="2020-10-25T15:34:13.805" v="931" actId="122"/>
          <ac:spMkLst>
            <pc:docMk/>
            <pc:sldMk cId="2275388430" sldId="494"/>
            <ac:spMk id="2" creationId="{B3B0640A-9BB0-464F-A92E-66661FFAF6BE}"/>
          </ac:spMkLst>
        </pc:spChg>
        <pc:spChg chg="mod">
          <ac:chgData name="Alexander Pashuk" userId="7f413f452a2dee94" providerId="LiveId" clId="{1A7AF0DD-11A3-4A9A-AB67-705F471F9EE8}" dt="2020-10-25T15:46:51.266" v="1077" actId="20577"/>
          <ac:spMkLst>
            <pc:docMk/>
            <pc:sldMk cId="2275388430" sldId="494"/>
            <ac:spMk id="3" creationId="{13009745-ECFF-4E13-A883-517EC14A8C72}"/>
          </ac:spMkLst>
        </pc:spChg>
      </pc:sldChg>
      <pc:sldChg chg="new del">
        <pc:chgData name="Alexander Pashuk" userId="7f413f452a2dee94" providerId="LiveId" clId="{1A7AF0DD-11A3-4A9A-AB67-705F471F9EE8}" dt="2020-10-25T15:53:28.483" v="1128" actId="47"/>
        <pc:sldMkLst>
          <pc:docMk/>
          <pc:sldMk cId="1425201843" sldId="495"/>
        </pc:sldMkLst>
      </pc:sldChg>
      <pc:sldChg chg="new del">
        <pc:chgData name="Alexander Pashuk" userId="7f413f452a2dee94" providerId="LiveId" clId="{1A7AF0DD-11A3-4A9A-AB67-705F471F9EE8}" dt="2020-10-25T15:17:16.461" v="634" actId="47"/>
        <pc:sldMkLst>
          <pc:docMk/>
          <pc:sldMk cId="140150605" sldId="496"/>
        </pc:sldMkLst>
      </pc:sldChg>
      <pc:sldChg chg="modSp new add del mod">
        <pc:chgData name="Alexander Pashuk" userId="7f413f452a2dee94" providerId="LiveId" clId="{1A7AF0DD-11A3-4A9A-AB67-705F471F9EE8}" dt="2020-10-25T15:45:02.247" v="1071" actId="47"/>
        <pc:sldMkLst>
          <pc:docMk/>
          <pc:sldMk cId="4282980020" sldId="496"/>
        </pc:sldMkLst>
        <pc:spChg chg="mod">
          <ac:chgData name="Alexander Pashuk" userId="7f413f452a2dee94" providerId="LiveId" clId="{1A7AF0DD-11A3-4A9A-AB67-705F471F9EE8}" dt="2020-10-25T15:18:11.731" v="670" actId="122"/>
          <ac:spMkLst>
            <pc:docMk/>
            <pc:sldMk cId="4282980020" sldId="496"/>
            <ac:spMk id="2" creationId="{75D4A9A7-97FD-4E1F-9ACC-16CDF7B6B997}"/>
          </ac:spMkLst>
        </pc:spChg>
        <pc:spChg chg="mod">
          <ac:chgData name="Alexander Pashuk" userId="7f413f452a2dee94" providerId="LiveId" clId="{1A7AF0DD-11A3-4A9A-AB67-705F471F9EE8}" dt="2020-10-25T15:20:59.195" v="711" actId="6549"/>
          <ac:spMkLst>
            <pc:docMk/>
            <pc:sldMk cId="4282980020" sldId="496"/>
            <ac:spMk id="3" creationId="{22A0FDC1-C0C3-448A-B4F3-81F8AFC9AB39}"/>
          </ac:spMkLst>
        </pc:spChg>
      </pc:sldChg>
      <pc:sldChg chg="addSp delSp modSp add mod ord">
        <pc:chgData name="Alexander Pashuk" userId="7f413f452a2dee94" providerId="LiveId" clId="{1A7AF0DD-11A3-4A9A-AB67-705F471F9EE8}" dt="2020-10-25T15:43:28.522" v="1046" actId="2711"/>
        <pc:sldMkLst>
          <pc:docMk/>
          <pc:sldMk cId="865081007" sldId="497"/>
        </pc:sldMkLst>
        <pc:spChg chg="add del mod">
          <ac:chgData name="Alexander Pashuk" userId="7f413f452a2dee94" providerId="LiveId" clId="{1A7AF0DD-11A3-4A9A-AB67-705F471F9EE8}" dt="2020-10-25T15:43:28.522" v="1046" actId="2711"/>
          <ac:spMkLst>
            <pc:docMk/>
            <pc:sldMk cId="865081007" sldId="497"/>
            <ac:spMk id="3" creationId="{9A0CF221-5ECA-47FC-B396-42CAE99C51B4}"/>
          </ac:spMkLst>
        </pc:spChg>
        <pc:spChg chg="add del mod">
          <ac:chgData name="Alexander Pashuk" userId="7f413f452a2dee94" providerId="LiveId" clId="{1A7AF0DD-11A3-4A9A-AB67-705F471F9EE8}" dt="2020-10-25T15:41:49.756" v="1022"/>
          <ac:spMkLst>
            <pc:docMk/>
            <pc:sldMk cId="865081007" sldId="497"/>
            <ac:spMk id="4" creationId="{9D4513F7-2719-4F7B-A844-FAFC86B5E1E0}"/>
          </ac:spMkLst>
        </pc:spChg>
      </pc:sldChg>
      <pc:sldChg chg="modSp add mod">
        <pc:chgData name="Alexander Pashuk" userId="7f413f452a2dee94" providerId="LiveId" clId="{1A7AF0DD-11A3-4A9A-AB67-705F471F9EE8}" dt="2020-10-25T15:48:54.347" v="1124" actId="255"/>
        <pc:sldMkLst>
          <pc:docMk/>
          <pc:sldMk cId="621588976" sldId="498"/>
        </pc:sldMkLst>
        <pc:spChg chg="mod">
          <ac:chgData name="Alexander Pashuk" userId="7f413f452a2dee94" providerId="LiveId" clId="{1A7AF0DD-11A3-4A9A-AB67-705F471F9EE8}" dt="2020-10-25T15:48:54.347" v="1124" actId="255"/>
          <ac:spMkLst>
            <pc:docMk/>
            <pc:sldMk cId="621588976" sldId="498"/>
            <ac:spMk id="3" creationId="{13009745-ECFF-4E13-A883-517EC14A8C72}"/>
          </ac:spMkLst>
        </pc:spChg>
      </pc:sldChg>
      <pc:sldChg chg="modSp add mod">
        <pc:chgData name="Alexander Pashuk" userId="7f413f452a2dee94" providerId="LiveId" clId="{1A7AF0DD-11A3-4A9A-AB67-705F471F9EE8}" dt="2020-10-25T15:49:07.874" v="1127" actId="255"/>
        <pc:sldMkLst>
          <pc:docMk/>
          <pc:sldMk cId="403069452" sldId="499"/>
        </pc:sldMkLst>
        <pc:spChg chg="mod">
          <ac:chgData name="Alexander Pashuk" userId="7f413f452a2dee94" providerId="LiveId" clId="{1A7AF0DD-11A3-4A9A-AB67-705F471F9EE8}" dt="2020-10-25T15:49:07.874" v="1127" actId="255"/>
          <ac:spMkLst>
            <pc:docMk/>
            <pc:sldMk cId="403069452" sldId="499"/>
            <ac:spMk id="3" creationId="{13009745-ECFF-4E13-A883-517EC14A8C72}"/>
          </ac:spMkLst>
        </pc:spChg>
      </pc:sldChg>
      <pc:sldChg chg="delSp modSp add mod">
        <pc:chgData name="Alexander Pashuk" userId="7f413f452a2dee94" providerId="LiveId" clId="{1A7AF0DD-11A3-4A9A-AB67-705F471F9EE8}" dt="2020-10-25T16:03:11.775" v="1492" actId="123"/>
        <pc:sldMkLst>
          <pc:docMk/>
          <pc:sldMk cId="113906908" sldId="500"/>
        </pc:sldMkLst>
        <pc:spChg chg="mod">
          <ac:chgData name="Alexander Pashuk" userId="7f413f452a2dee94" providerId="LiveId" clId="{1A7AF0DD-11A3-4A9A-AB67-705F471F9EE8}" dt="2020-10-25T16:03:11.775" v="1492" actId="123"/>
          <ac:spMkLst>
            <pc:docMk/>
            <pc:sldMk cId="113906908" sldId="500"/>
            <ac:spMk id="4" creationId="{2E6AEDD6-9D3F-4CCC-B181-A8A88F2CD1A3}"/>
          </ac:spMkLst>
        </pc:spChg>
        <pc:picChg chg="del">
          <ac:chgData name="Alexander Pashuk" userId="7f413f452a2dee94" providerId="LiveId" clId="{1A7AF0DD-11A3-4A9A-AB67-705F471F9EE8}" dt="2020-10-25T16:00:29.856" v="1130" actId="478"/>
          <ac:picMkLst>
            <pc:docMk/>
            <pc:sldMk cId="113906908" sldId="500"/>
            <ac:picMk id="3" creationId="{6F4BC427-FE1F-44E8-887A-828F806C25CB}"/>
          </ac:picMkLst>
        </pc:picChg>
      </pc:sldChg>
    </pc:docChg>
  </pc:docChgLst>
  <pc:docChgLst>
    <pc:chgData name="Alexander Pashuk" userId="7f413f452a2dee94" providerId="LiveId" clId="{34FA29BE-BBA4-4485-A7B2-8AD30E2E4AE2}"/>
    <pc:docChg chg="undo redo custSel addSld delSld modSld sldOrd">
      <pc:chgData name="Alexander Pashuk" userId="7f413f452a2dee94" providerId="LiveId" clId="{34FA29BE-BBA4-4485-A7B2-8AD30E2E4AE2}" dt="2020-12-21T19:32:41.833" v="7340" actId="20577"/>
      <pc:docMkLst>
        <pc:docMk/>
      </pc:docMkLst>
      <pc:sldChg chg="modSp add del mod">
        <pc:chgData name="Alexander Pashuk" userId="7f413f452a2dee94" providerId="LiveId" clId="{34FA29BE-BBA4-4485-A7B2-8AD30E2E4AE2}" dt="2020-12-21T19:32:41.833" v="7340" actId="20577"/>
        <pc:sldMkLst>
          <pc:docMk/>
          <pc:sldMk cId="3545672355" sldId="260"/>
        </pc:sldMkLst>
        <pc:spChg chg="mod">
          <ac:chgData name="Alexander Pashuk" userId="7f413f452a2dee94" providerId="LiveId" clId="{34FA29BE-BBA4-4485-A7B2-8AD30E2E4AE2}" dt="2020-12-21T19:32:41.833" v="7340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 ord">
        <pc:chgData name="Alexander Pashuk" userId="7f413f452a2dee94" providerId="LiveId" clId="{34FA29BE-BBA4-4485-A7B2-8AD30E2E4AE2}" dt="2020-12-18T16:27:15.170" v="1753"/>
        <pc:sldMkLst>
          <pc:docMk/>
          <pc:sldMk cId="2567992260" sldId="264"/>
        </pc:sldMkLst>
      </pc:sldChg>
      <pc:sldChg chg="add">
        <pc:chgData name="Alexander Pashuk" userId="7f413f452a2dee94" providerId="LiveId" clId="{34FA29BE-BBA4-4485-A7B2-8AD30E2E4AE2}" dt="2020-12-18T16:33:05.645" v="2287"/>
        <pc:sldMkLst>
          <pc:docMk/>
          <pc:sldMk cId="2106412827" sldId="266"/>
        </pc:sldMkLst>
      </pc:sldChg>
      <pc:sldChg chg="add">
        <pc:chgData name="Alexander Pashuk" userId="7f413f452a2dee94" providerId="LiveId" clId="{34FA29BE-BBA4-4485-A7B2-8AD30E2E4AE2}" dt="2020-12-18T16:25:07.722" v="1530"/>
        <pc:sldMkLst>
          <pc:docMk/>
          <pc:sldMk cId="2980436690" sldId="282"/>
        </pc:sldMkLst>
      </pc:sldChg>
      <pc:sldChg chg="addSp delSp modSp mod">
        <pc:chgData name="Alexander Pashuk" userId="7f413f452a2dee94" providerId="LiveId" clId="{34FA29BE-BBA4-4485-A7B2-8AD30E2E4AE2}" dt="2020-12-21T19:29:50.695" v="7062" actId="1076"/>
        <pc:sldMkLst>
          <pc:docMk/>
          <pc:sldMk cId="2170472667" sldId="436"/>
        </pc:sldMkLst>
        <pc:spChg chg="add del mod">
          <ac:chgData name="Alexander Pashuk" userId="7f413f452a2dee94" providerId="LiveId" clId="{34FA29BE-BBA4-4485-A7B2-8AD30E2E4AE2}" dt="2020-12-21T19:29:45.200" v="7058"/>
          <ac:spMkLst>
            <pc:docMk/>
            <pc:sldMk cId="2170472667" sldId="436"/>
            <ac:spMk id="4" creationId="{5DA54A30-38A0-4919-9B5C-53150499E65B}"/>
          </ac:spMkLst>
        </pc:spChg>
        <pc:picChg chg="add mod">
          <ac:chgData name="Alexander Pashuk" userId="7f413f452a2dee94" providerId="LiveId" clId="{34FA29BE-BBA4-4485-A7B2-8AD30E2E4AE2}" dt="2020-12-21T19:29:50.695" v="7062" actId="1076"/>
          <ac:picMkLst>
            <pc:docMk/>
            <pc:sldMk cId="2170472667" sldId="436"/>
            <ac:picMk id="5" creationId="{72EC30FC-A873-47F0-923B-724CAEA64074}"/>
          </ac:picMkLst>
        </pc:picChg>
        <pc:picChg chg="del">
          <ac:chgData name="Alexander Pashuk" userId="7f413f452a2dee94" providerId="LiveId" clId="{34FA29BE-BBA4-4485-A7B2-8AD30E2E4AE2}" dt="2020-12-18T16:03:14.745" v="209" actId="478"/>
          <ac:picMkLst>
            <pc:docMk/>
            <pc:sldMk cId="2170472667" sldId="436"/>
            <ac:picMk id="7" creationId="{508086C6-7761-43E5-BB2E-E7135F85BC56}"/>
          </ac:picMkLst>
        </pc:picChg>
      </pc:sldChg>
      <pc:sldChg chg="modSp mod">
        <pc:chgData name="Alexander Pashuk" userId="7f413f452a2dee94" providerId="LiveId" clId="{34FA29BE-BBA4-4485-A7B2-8AD30E2E4AE2}" dt="2020-12-21T19:26:00.348" v="6612" actId="113"/>
        <pc:sldMkLst>
          <pc:docMk/>
          <pc:sldMk cId="4057728260" sldId="576"/>
        </pc:sldMkLst>
        <pc:spChg chg="mod">
          <ac:chgData name="Alexander Pashuk" userId="7f413f452a2dee94" providerId="LiveId" clId="{34FA29BE-BBA4-4485-A7B2-8AD30E2E4AE2}" dt="2020-12-21T19:26:00.348" v="6612" actId="113"/>
          <ac:spMkLst>
            <pc:docMk/>
            <pc:sldMk cId="4057728260" sldId="576"/>
            <ac:spMk id="4" creationId="{2E6AEDD6-9D3F-4CCC-B181-A8A88F2CD1A3}"/>
          </ac:spMkLst>
        </pc:spChg>
      </pc:sldChg>
      <pc:sldChg chg="addSp delSp modSp mod modClrScheme chgLayout">
        <pc:chgData name="Alexander Pashuk" userId="7f413f452a2dee94" providerId="LiveId" clId="{34FA29BE-BBA4-4485-A7B2-8AD30E2E4AE2}" dt="2020-12-18T16:01:42.179" v="39" actId="14100"/>
        <pc:sldMkLst>
          <pc:docMk/>
          <pc:sldMk cId="4013801345" sldId="611"/>
        </pc:sldMkLst>
        <pc:spChg chg="add del mod ord">
          <ac:chgData name="Alexander Pashuk" userId="7f413f452a2dee94" providerId="LiveId" clId="{34FA29BE-BBA4-4485-A7B2-8AD30E2E4AE2}" dt="2020-12-18T16:01:42.179" v="39" actId="14100"/>
          <ac:spMkLst>
            <pc:docMk/>
            <pc:sldMk cId="4013801345" sldId="611"/>
            <ac:spMk id="2" creationId="{57B9E157-0BB9-40EA-803C-3A278058A807}"/>
          </ac:spMkLst>
        </pc:spChg>
        <pc:spChg chg="add del mod">
          <ac:chgData name="Alexander Pashuk" userId="7f413f452a2dee94" providerId="LiveId" clId="{34FA29BE-BBA4-4485-A7B2-8AD30E2E4AE2}" dt="2020-12-18T15:59:58.602" v="1"/>
          <ac:spMkLst>
            <pc:docMk/>
            <pc:sldMk cId="4013801345" sldId="611"/>
            <ac:spMk id="3" creationId="{6CB3B5AB-1037-4DA3-9A49-1BB4562428CD}"/>
          </ac:spMkLst>
        </pc:spChg>
        <pc:spChg chg="add del mod ord">
          <ac:chgData name="Alexander Pashuk" userId="7f413f452a2dee94" providerId="LiveId" clId="{34FA29BE-BBA4-4485-A7B2-8AD30E2E4AE2}" dt="2020-12-18T16:01:31.642" v="34" actId="478"/>
          <ac:spMkLst>
            <pc:docMk/>
            <pc:sldMk cId="4013801345" sldId="611"/>
            <ac:spMk id="6" creationId="{9049D3BD-35AE-4785-8C6F-C4FEFE91AA9F}"/>
          </ac:spMkLst>
        </pc:spChg>
        <pc:spChg chg="add del mod ord">
          <ac:chgData name="Alexander Pashuk" userId="7f413f452a2dee94" providerId="LiveId" clId="{34FA29BE-BBA4-4485-A7B2-8AD30E2E4AE2}" dt="2020-12-18T16:00:43.651" v="17" actId="700"/>
          <ac:spMkLst>
            <pc:docMk/>
            <pc:sldMk cId="4013801345" sldId="611"/>
            <ac:spMk id="7" creationId="{06B29CE9-984D-4110-92FF-322E9558484D}"/>
          </ac:spMkLst>
        </pc:spChg>
        <pc:spChg chg="add del mod">
          <ac:chgData name="Alexander Pashuk" userId="7f413f452a2dee94" providerId="LiveId" clId="{34FA29BE-BBA4-4485-A7B2-8AD30E2E4AE2}" dt="2020-12-18T16:01:34.463" v="35" actId="478"/>
          <ac:spMkLst>
            <pc:docMk/>
            <pc:sldMk cId="4013801345" sldId="611"/>
            <ac:spMk id="9" creationId="{B0F28F9B-2883-47CE-BC1B-3558E6E73B1C}"/>
          </ac:spMkLst>
        </pc:spChg>
        <pc:picChg chg="add mod ord modCrop">
          <ac:chgData name="Alexander Pashuk" userId="7f413f452a2dee94" providerId="LiveId" clId="{34FA29BE-BBA4-4485-A7B2-8AD30E2E4AE2}" dt="2020-12-18T16:01:09.607" v="26" actId="1076"/>
          <ac:picMkLst>
            <pc:docMk/>
            <pc:sldMk cId="4013801345" sldId="611"/>
            <ac:picMk id="5" creationId="{E4819E0C-7EA1-437A-83EB-7D2B00351A07}"/>
          </ac:picMkLst>
        </pc:picChg>
        <pc:picChg chg="del">
          <ac:chgData name="Alexander Pashuk" userId="7f413f452a2dee94" providerId="LiveId" clId="{34FA29BE-BBA4-4485-A7B2-8AD30E2E4AE2}" dt="2020-12-18T15:59:45.210" v="0" actId="478"/>
          <ac:picMkLst>
            <pc:docMk/>
            <pc:sldMk cId="4013801345" sldId="611"/>
            <ac:picMk id="3074" creationId="{6643FBD4-72DC-4EBD-9179-7E2D18765D31}"/>
          </ac:picMkLst>
        </pc:picChg>
      </pc:sldChg>
      <pc:sldChg chg="modSp mod">
        <pc:chgData name="Alexander Pashuk" userId="7f413f452a2dee94" providerId="LiveId" clId="{34FA29BE-BBA4-4485-A7B2-8AD30E2E4AE2}" dt="2020-12-21T19:28:50.961" v="7056" actId="2711"/>
        <pc:sldMkLst>
          <pc:docMk/>
          <pc:sldMk cId="1211260458" sldId="678"/>
        </pc:sldMkLst>
        <pc:spChg chg="mod">
          <ac:chgData name="Alexander Pashuk" userId="7f413f452a2dee94" providerId="LiveId" clId="{34FA29BE-BBA4-4485-A7B2-8AD30E2E4AE2}" dt="2020-12-21T19:28:50.961" v="7056" actId="2711"/>
          <ac:spMkLst>
            <pc:docMk/>
            <pc:sldMk cId="1211260458" sldId="678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34FA29BE-BBA4-4485-A7B2-8AD30E2E4AE2}" dt="2020-12-18T16:05:57.776" v="628" actId="6549"/>
        <pc:sldMkLst>
          <pc:docMk/>
          <pc:sldMk cId="1170959520" sldId="679"/>
        </pc:sldMkLst>
        <pc:spChg chg="mod">
          <ac:chgData name="Alexander Pashuk" userId="7f413f452a2dee94" providerId="LiveId" clId="{34FA29BE-BBA4-4485-A7B2-8AD30E2E4AE2}" dt="2020-12-18T16:03:56.546" v="272" actId="122"/>
          <ac:spMkLst>
            <pc:docMk/>
            <pc:sldMk cId="1170959520" sldId="679"/>
            <ac:spMk id="2" creationId="{DF638AEC-9B90-41D2-95AB-7CB8FEEAD864}"/>
          </ac:spMkLst>
        </pc:spChg>
        <pc:spChg chg="mod">
          <ac:chgData name="Alexander Pashuk" userId="7f413f452a2dee94" providerId="LiveId" clId="{34FA29BE-BBA4-4485-A7B2-8AD30E2E4AE2}" dt="2020-12-18T16:05:57.776" v="628" actId="6549"/>
          <ac:spMkLst>
            <pc:docMk/>
            <pc:sldMk cId="1170959520" sldId="679"/>
            <ac:spMk id="3" creationId="{6B9FFBC1-C840-4FE3-8D40-13E006B1EAF3}"/>
          </ac:spMkLst>
        </pc:spChg>
      </pc:sldChg>
      <pc:sldChg chg="del">
        <pc:chgData name="Alexander Pashuk" userId="7f413f452a2dee94" providerId="LiveId" clId="{34FA29BE-BBA4-4485-A7B2-8AD30E2E4AE2}" dt="2020-12-18T16:03:01.063" v="178" actId="47"/>
        <pc:sldMkLst>
          <pc:docMk/>
          <pc:sldMk cId="4294880059" sldId="679"/>
        </pc:sldMkLst>
      </pc:sldChg>
      <pc:sldChg chg="del">
        <pc:chgData name="Alexander Pashuk" userId="7f413f452a2dee94" providerId="LiveId" clId="{34FA29BE-BBA4-4485-A7B2-8AD30E2E4AE2}" dt="2020-12-18T16:03:01.285" v="179" actId="47"/>
        <pc:sldMkLst>
          <pc:docMk/>
          <pc:sldMk cId="3569359220" sldId="680"/>
        </pc:sldMkLst>
      </pc:sldChg>
      <pc:sldChg chg="modSp new mod">
        <pc:chgData name="Alexander Pashuk" userId="7f413f452a2dee94" providerId="LiveId" clId="{34FA29BE-BBA4-4485-A7B2-8AD30E2E4AE2}" dt="2020-12-18T16:08:42.525" v="1055" actId="123"/>
        <pc:sldMkLst>
          <pc:docMk/>
          <pc:sldMk cId="4246582735" sldId="680"/>
        </pc:sldMkLst>
        <pc:spChg chg="mod">
          <ac:chgData name="Alexander Pashuk" userId="7f413f452a2dee94" providerId="LiveId" clId="{34FA29BE-BBA4-4485-A7B2-8AD30E2E4AE2}" dt="2020-12-18T16:06:03.940" v="641" actId="122"/>
          <ac:spMkLst>
            <pc:docMk/>
            <pc:sldMk cId="4246582735" sldId="680"/>
            <ac:spMk id="2" creationId="{371C43F3-7C76-45C3-8297-59ECD7DAA282}"/>
          </ac:spMkLst>
        </pc:spChg>
        <pc:spChg chg="mod">
          <ac:chgData name="Alexander Pashuk" userId="7f413f452a2dee94" providerId="LiveId" clId="{34FA29BE-BBA4-4485-A7B2-8AD30E2E4AE2}" dt="2020-12-18T16:08:42.525" v="1055" actId="123"/>
          <ac:spMkLst>
            <pc:docMk/>
            <pc:sldMk cId="4246582735" sldId="680"/>
            <ac:spMk id="3" creationId="{8477FB25-A1B3-4435-8D65-A55E9BD9F562}"/>
          </ac:spMkLst>
        </pc:spChg>
      </pc:sldChg>
      <pc:sldChg chg="del">
        <pc:chgData name="Alexander Pashuk" userId="7f413f452a2dee94" providerId="LiveId" clId="{34FA29BE-BBA4-4485-A7B2-8AD30E2E4AE2}" dt="2020-12-18T16:03:01.450" v="180" actId="47"/>
        <pc:sldMkLst>
          <pc:docMk/>
          <pc:sldMk cId="553959814" sldId="681"/>
        </pc:sldMkLst>
      </pc:sldChg>
      <pc:sldChg chg="addSp delSp modSp new mod">
        <pc:chgData name="Alexander Pashuk" userId="7f413f452a2dee94" providerId="LiveId" clId="{34FA29BE-BBA4-4485-A7B2-8AD30E2E4AE2}" dt="2020-12-18T16:18:30.581" v="1087" actId="1076"/>
        <pc:sldMkLst>
          <pc:docMk/>
          <pc:sldMk cId="1291425442" sldId="681"/>
        </pc:sldMkLst>
        <pc:spChg chg="mod">
          <ac:chgData name="Alexander Pashuk" userId="7f413f452a2dee94" providerId="LiveId" clId="{34FA29BE-BBA4-4485-A7B2-8AD30E2E4AE2}" dt="2020-12-18T16:08:54.682" v="1082" actId="122"/>
          <ac:spMkLst>
            <pc:docMk/>
            <pc:sldMk cId="1291425442" sldId="681"/>
            <ac:spMk id="2" creationId="{5D1EBA7A-F0A3-43B2-B48E-49DDBAEB7B21}"/>
          </ac:spMkLst>
        </pc:spChg>
        <pc:spChg chg="del mod">
          <ac:chgData name="Alexander Pashuk" userId="7f413f452a2dee94" providerId="LiveId" clId="{34FA29BE-BBA4-4485-A7B2-8AD30E2E4AE2}" dt="2020-12-18T16:18:23.922" v="1084" actId="22"/>
          <ac:spMkLst>
            <pc:docMk/>
            <pc:sldMk cId="1291425442" sldId="681"/>
            <ac:spMk id="3" creationId="{2A15C973-CCEC-4B34-BAAF-732C4BF5C2C0}"/>
          </ac:spMkLst>
        </pc:spChg>
        <pc:picChg chg="add mod ord">
          <ac:chgData name="Alexander Pashuk" userId="7f413f452a2dee94" providerId="LiveId" clId="{34FA29BE-BBA4-4485-A7B2-8AD30E2E4AE2}" dt="2020-12-18T16:18:30.581" v="1087" actId="1076"/>
          <ac:picMkLst>
            <pc:docMk/>
            <pc:sldMk cId="1291425442" sldId="681"/>
            <ac:picMk id="5" creationId="{19BE58A9-1EE8-4B44-B86A-F2DB9F7DFBD2}"/>
          </ac:picMkLst>
        </pc:picChg>
      </pc:sldChg>
      <pc:sldChg chg="addSp delSp modSp new mod modClrScheme chgLayout">
        <pc:chgData name="Alexander Pashuk" userId="7f413f452a2dee94" providerId="LiveId" clId="{34FA29BE-BBA4-4485-A7B2-8AD30E2E4AE2}" dt="2020-12-18T16:21:59.672" v="1251" actId="5793"/>
        <pc:sldMkLst>
          <pc:docMk/>
          <pc:sldMk cId="395504562" sldId="682"/>
        </pc:sldMkLst>
        <pc:spChg chg="del mod ord">
          <ac:chgData name="Alexander Pashuk" userId="7f413f452a2dee94" providerId="LiveId" clId="{34FA29BE-BBA4-4485-A7B2-8AD30E2E4AE2}" dt="2020-12-18T16:20:31.331" v="1088" actId="700"/>
          <ac:spMkLst>
            <pc:docMk/>
            <pc:sldMk cId="395504562" sldId="682"/>
            <ac:spMk id="2" creationId="{47167CBC-08F8-4823-97A8-4A8ADED6EA63}"/>
          </ac:spMkLst>
        </pc:spChg>
        <pc:spChg chg="del mod ord">
          <ac:chgData name="Alexander Pashuk" userId="7f413f452a2dee94" providerId="LiveId" clId="{34FA29BE-BBA4-4485-A7B2-8AD30E2E4AE2}" dt="2020-12-18T16:20:31.331" v="1088" actId="700"/>
          <ac:spMkLst>
            <pc:docMk/>
            <pc:sldMk cId="395504562" sldId="682"/>
            <ac:spMk id="3" creationId="{D8BE0EEC-54FB-4364-9FBB-40AC8FFC3CE7}"/>
          </ac:spMkLst>
        </pc:spChg>
        <pc:spChg chg="add mod ord">
          <ac:chgData name="Alexander Pashuk" userId="7f413f452a2dee94" providerId="LiveId" clId="{34FA29BE-BBA4-4485-A7B2-8AD30E2E4AE2}" dt="2020-12-18T16:20:53.709" v="1121" actId="2711"/>
          <ac:spMkLst>
            <pc:docMk/>
            <pc:sldMk cId="395504562" sldId="682"/>
            <ac:spMk id="4" creationId="{1D002C1C-B2A2-4AB7-9D4C-BF624E090823}"/>
          </ac:spMkLst>
        </pc:spChg>
        <pc:spChg chg="add mod ord">
          <ac:chgData name="Alexander Pashuk" userId="7f413f452a2dee94" providerId="LiveId" clId="{34FA29BE-BBA4-4485-A7B2-8AD30E2E4AE2}" dt="2020-12-18T16:21:58.074" v="1246" actId="20577"/>
          <ac:spMkLst>
            <pc:docMk/>
            <pc:sldMk cId="395504562" sldId="682"/>
            <ac:spMk id="5" creationId="{C2E3069F-F743-4A66-B331-831DAD30B9CD}"/>
          </ac:spMkLst>
        </pc:spChg>
        <pc:spChg chg="add mod ord">
          <ac:chgData name="Alexander Pashuk" userId="7f413f452a2dee94" providerId="LiveId" clId="{34FA29BE-BBA4-4485-A7B2-8AD30E2E4AE2}" dt="2020-12-18T16:21:59.672" v="1251" actId="5793"/>
          <ac:spMkLst>
            <pc:docMk/>
            <pc:sldMk cId="395504562" sldId="682"/>
            <ac:spMk id="6" creationId="{12139CF8-86FC-487B-B87C-D54429D4CB1D}"/>
          </ac:spMkLst>
        </pc:spChg>
      </pc:sldChg>
      <pc:sldChg chg="del">
        <pc:chgData name="Alexander Pashuk" userId="7f413f452a2dee94" providerId="LiveId" clId="{34FA29BE-BBA4-4485-A7B2-8AD30E2E4AE2}" dt="2020-12-18T16:03:01.571" v="181" actId="47"/>
        <pc:sldMkLst>
          <pc:docMk/>
          <pc:sldMk cId="3689806919" sldId="682"/>
        </pc:sldMkLst>
      </pc:sldChg>
      <pc:sldChg chg="del">
        <pc:chgData name="Alexander Pashuk" userId="7f413f452a2dee94" providerId="LiveId" clId="{34FA29BE-BBA4-4485-A7B2-8AD30E2E4AE2}" dt="2020-12-18T16:03:01.715" v="182" actId="47"/>
        <pc:sldMkLst>
          <pc:docMk/>
          <pc:sldMk cId="1487203181" sldId="683"/>
        </pc:sldMkLst>
      </pc:sldChg>
      <pc:sldChg chg="modSp new mod">
        <pc:chgData name="Alexander Pashuk" userId="7f413f452a2dee94" providerId="LiveId" clId="{34FA29BE-BBA4-4485-A7B2-8AD30E2E4AE2}" dt="2020-12-18T16:23:38.836" v="1499" actId="20577"/>
        <pc:sldMkLst>
          <pc:docMk/>
          <pc:sldMk cId="2249777789" sldId="683"/>
        </pc:sldMkLst>
        <pc:spChg chg="mod">
          <ac:chgData name="Alexander Pashuk" userId="7f413f452a2dee94" providerId="LiveId" clId="{34FA29BE-BBA4-4485-A7B2-8AD30E2E4AE2}" dt="2020-12-18T16:22:32.354" v="1268" actId="2711"/>
          <ac:spMkLst>
            <pc:docMk/>
            <pc:sldMk cId="2249777789" sldId="683"/>
            <ac:spMk id="2" creationId="{57480AD4-326D-4D06-BFBB-A96D490CB9A5}"/>
          </ac:spMkLst>
        </pc:spChg>
        <pc:spChg chg="mod">
          <ac:chgData name="Alexander Pashuk" userId="7f413f452a2dee94" providerId="LiveId" clId="{34FA29BE-BBA4-4485-A7B2-8AD30E2E4AE2}" dt="2020-12-18T16:23:38.836" v="1499" actId="20577"/>
          <ac:spMkLst>
            <pc:docMk/>
            <pc:sldMk cId="2249777789" sldId="683"/>
            <ac:spMk id="3" creationId="{49B82763-EB66-4316-8E6C-9E41AD82EB64}"/>
          </ac:spMkLst>
        </pc:spChg>
      </pc:sldChg>
      <pc:sldChg chg="modSp new mod">
        <pc:chgData name="Alexander Pashuk" userId="7f413f452a2dee94" providerId="LiveId" clId="{34FA29BE-BBA4-4485-A7B2-8AD30E2E4AE2}" dt="2020-12-18T16:28:14.321" v="1760" actId="20577"/>
        <pc:sldMkLst>
          <pc:docMk/>
          <pc:sldMk cId="384468174" sldId="684"/>
        </pc:sldMkLst>
        <pc:spChg chg="mod">
          <ac:chgData name="Alexander Pashuk" userId="7f413f452a2dee94" providerId="LiveId" clId="{34FA29BE-BBA4-4485-A7B2-8AD30E2E4AE2}" dt="2020-12-18T16:27:05.743" v="1747" actId="20577"/>
          <ac:spMkLst>
            <pc:docMk/>
            <pc:sldMk cId="384468174" sldId="684"/>
            <ac:spMk id="2" creationId="{570C2D12-F122-4EAA-B0C7-8CEA44AECE2D}"/>
          </ac:spMkLst>
        </pc:spChg>
        <pc:spChg chg="mod">
          <ac:chgData name="Alexander Pashuk" userId="7f413f452a2dee94" providerId="LiveId" clId="{34FA29BE-BBA4-4485-A7B2-8AD30E2E4AE2}" dt="2020-12-18T16:28:14.321" v="1760" actId="20577"/>
          <ac:spMkLst>
            <pc:docMk/>
            <pc:sldMk cId="384468174" sldId="684"/>
            <ac:spMk id="3" creationId="{57A6FF5A-BC4F-4C9B-AAE5-B65912C668F6}"/>
          </ac:spMkLst>
        </pc:spChg>
      </pc:sldChg>
      <pc:sldChg chg="del">
        <pc:chgData name="Alexander Pashuk" userId="7f413f452a2dee94" providerId="LiveId" clId="{34FA29BE-BBA4-4485-A7B2-8AD30E2E4AE2}" dt="2020-12-18T16:03:01.849" v="183" actId="47"/>
        <pc:sldMkLst>
          <pc:docMk/>
          <pc:sldMk cId="3701748238" sldId="684"/>
        </pc:sldMkLst>
      </pc:sldChg>
      <pc:sldChg chg="modSp new del mod">
        <pc:chgData name="Alexander Pashuk" userId="7f413f452a2dee94" providerId="LiveId" clId="{34FA29BE-BBA4-4485-A7B2-8AD30E2E4AE2}" dt="2020-12-18T16:35:51.479" v="2490" actId="47"/>
        <pc:sldMkLst>
          <pc:docMk/>
          <pc:sldMk cId="2015706120" sldId="685"/>
        </pc:sldMkLst>
        <pc:spChg chg="mod">
          <ac:chgData name="Alexander Pashuk" userId="7f413f452a2dee94" providerId="LiveId" clId="{34FA29BE-BBA4-4485-A7B2-8AD30E2E4AE2}" dt="2020-12-18T16:35:36.572" v="2484" actId="20577"/>
          <ac:spMkLst>
            <pc:docMk/>
            <pc:sldMk cId="2015706120" sldId="685"/>
            <ac:spMk id="2" creationId="{C4FFF393-B1A3-4A7D-972F-F27297017DDA}"/>
          </ac:spMkLst>
        </pc:spChg>
        <pc:spChg chg="mod">
          <ac:chgData name="Alexander Pashuk" userId="7f413f452a2dee94" providerId="LiveId" clId="{34FA29BE-BBA4-4485-A7B2-8AD30E2E4AE2}" dt="2020-12-18T16:35:23.169" v="2457" actId="20577"/>
          <ac:spMkLst>
            <pc:docMk/>
            <pc:sldMk cId="2015706120" sldId="685"/>
            <ac:spMk id="3" creationId="{2287DA7D-A1F6-4E41-B7F1-1514EE1B4BAC}"/>
          </ac:spMkLst>
        </pc:spChg>
      </pc:sldChg>
      <pc:sldChg chg="del">
        <pc:chgData name="Alexander Pashuk" userId="7f413f452a2dee94" providerId="LiveId" clId="{34FA29BE-BBA4-4485-A7B2-8AD30E2E4AE2}" dt="2020-12-18T16:03:01.977" v="184" actId="47"/>
        <pc:sldMkLst>
          <pc:docMk/>
          <pc:sldMk cId="2519963272" sldId="685"/>
        </pc:sldMkLst>
      </pc:sldChg>
      <pc:sldChg chg="del">
        <pc:chgData name="Alexander Pashuk" userId="7f413f452a2dee94" providerId="LiveId" clId="{34FA29BE-BBA4-4485-A7B2-8AD30E2E4AE2}" dt="2020-12-18T16:03:02.107" v="185" actId="47"/>
        <pc:sldMkLst>
          <pc:docMk/>
          <pc:sldMk cId="862733434" sldId="686"/>
        </pc:sldMkLst>
      </pc:sldChg>
      <pc:sldChg chg="modSp new mod">
        <pc:chgData name="Alexander Pashuk" userId="7f413f452a2dee94" providerId="LiveId" clId="{34FA29BE-BBA4-4485-A7B2-8AD30E2E4AE2}" dt="2020-12-18T16:48:22.686" v="3798" actId="123"/>
        <pc:sldMkLst>
          <pc:docMk/>
          <pc:sldMk cId="4050524541" sldId="686"/>
        </pc:sldMkLst>
        <pc:spChg chg="mod">
          <ac:chgData name="Alexander Pashuk" userId="7f413f452a2dee94" providerId="LiveId" clId="{34FA29BE-BBA4-4485-A7B2-8AD30E2E4AE2}" dt="2020-12-18T16:46:42.948" v="3582" actId="20577"/>
          <ac:spMkLst>
            <pc:docMk/>
            <pc:sldMk cId="4050524541" sldId="686"/>
            <ac:spMk id="2" creationId="{5910761C-2FB7-49CC-AAFE-51B4FFB09D9B}"/>
          </ac:spMkLst>
        </pc:spChg>
        <pc:spChg chg="mod">
          <ac:chgData name="Alexander Pashuk" userId="7f413f452a2dee94" providerId="LiveId" clId="{34FA29BE-BBA4-4485-A7B2-8AD30E2E4AE2}" dt="2020-12-18T16:48:22.686" v="3798" actId="123"/>
          <ac:spMkLst>
            <pc:docMk/>
            <pc:sldMk cId="4050524541" sldId="686"/>
            <ac:spMk id="3" creationId="{BEAF524A-E872-485C-B0CE-FAD719D45A8D}"/>
          </ac:spMkLst>
        </pc:spChg>
      </pc:sldChg>
      <pc:sldChg chg="del">
        <pc:chgData name="Alexander Pashuk" userId="7f413f452a2dee94" providerId="LiveId" clId="{34FA29BE-BBA4-4485-A7B2-8AD30E2E4AE2}" dt="2020-12-18T16:03:02.404" v="186" actId="47"/>
        <pc:sldMkLst>
          <pc:docMk/>
          <pc:sldMk cId="1209297529" sldId="687"/>
        </pc:sldMkLst>
      </pc:sldChg>
      <pc:sldChg chg="addSp delSp modSp new mod">
        <pc:chgData name="Alexander Pashuk" userId="7f413f452a2dee94" providerId="LiveId" clId="{34FA29BE-BBA4-4485-A7B2-8AD30E2E4AE2}" dt="2020-12-18T16:57:45.637" v="3889"/>
        <pc:sldMkLst>
          <pc:docMk/>
          <pc:sldMk cId="1340812079" sldId="687"/>
        </pc:sldMkLst>
        <pc:spChg chg="mod">
          <ac:chgData name="Alexander Pashuk" userId="7f413f452a2dee94" providerId="LiveId" clId="{34FA29BE-BBA4-4485-A7B2-8AD30E2E4AE2}" dt="2020-12-18T16:52:29.173" v="3858" actId="122"/>
          <ac:spMkLst>
            <pc:docMk/>
            <pc:sldMk cId="1340812079" sldId="687"/>
            <ac:spMk id="2" creationId="{A55682AF-2C00-436E-91D9-776AB797FA0C}"/>
          </ac:spMkLst>
        </pc:spChg>
        <pc:spChg chg="del mod">
          <ac:chgData name="Alexander Pashuk" userId="7f413f452a2dee94" providerId="LiveId" clId="{34FA29BE-BBA4-4485-A7B2-8AD30E2E4AE2}" dt="2020-12-18T16:52:39.670" v="3859" actId="3680"/>
          <ac:spMkLst>
            <pc:docMk/>
            <pc:sldMk cId="1340812079" sldId="687"/>
            <ac:spMk id="3" creationId="{5D1ECC2A-6133-49E1-99E1-5D1755A9F91C}"/>
          </ac:spMkLst>
        </pc:spChg>
        <pc:spChg chg="add del mod">
          <ac:chgData name="Alexander Pashuk" userId="7f413f452a2dee94" providerId="LiveId" clId="{34FA29BE-BBA4-4485-A7B2-8AD30E2E4AE2}" dt="2020-12-18T16:57:45.637" v="3889"/>
          <ac:spMkLst>
            <pc:docMk/>
            <pc:sldMk cId="1340812079" sldId="687"/>
            <ac:spMk id="6" creationId="{940375F2-C8C4-46B3-9D3A-34940DA94B92}"/>
          </ac:spMkLst>
        </pc:spChg>
        <pc:graphicFrameChg chg="add del mod ord modGraphic">
          <ac:chgData name="Alexander Pashuk" userId="7f413f452a2dee94" providerId="LiveId" clId="{34FA29BE-BBA4-4485-A7B2-8AD30E2E4AE2}" dt="2020-12-18T16:57:44.350" v="3887" actId="478"/>
          <ac:graphicFrameMkLst>
            <pc:docMk/>
            <pc:sldMk cId="1340812079" sldId="687"/>
            <ac:graphicFrameMk id="4" creationId="{14138E5B-0346-4E71-B557-9831E166077B}"/>
          </ac:graphicFrameMkLst>
        </pc:graphicFrameChg>
        <pc:picChg chg="add mod">
          <ac:chgData name="Alexander Pashuk" userId="7f413f452a2dee94" providerId="LiveId" clId="{34FA29BE-BBA4-4485-A7B2-8AD30E2E4AE2}" dt="2020-12-18T16:57:45.637" v="3889"/>
          <ac:picMkLst>
            <pc:docMk/>
            <pc:sldMk cId="1340812079" sldId="687"/>
            <ac:picMk id="1026" creationId="{76A4ED03-7298-405F-A322-D215E7801ED3}"/>
          </ac:picMkLst>
        </pc:picChg>
      </pc:sldChg>
      <pc:sldChg chg="addSp delSp modSp new mod">
        <pc:chgData name="Alexander Pashuk" userId="7f413f452a2dee94" providerId="LiveId" clId="{34FA29BE-BBA4-4485-A7B2-8AD30E2E4AE2}" dt="2020-12-18T17:02:17.179" v="4311" actId="14734"/>
        <pc:sldMkLst>
          <pc:docMk/>
          <pc:sldMk cId="5544738" sldId="688"/>
        </pc:sldMkLst>
        <pc:spChg chg="mod">
          <ac:chgData name="Alexander Pashuk" userId="7f413f452a2dee94" providerId="LiveId" clId="{34FA29BE-BBA4-4485-A7B2-8AD30E2E4AE2}" dt="2020-12-18T16:58:11.120" v="3928" actId="122"/>
          <ac:spMkLst>
            <pc:docMk/>
            <pc:sldMk cId="5544738" sldId="688"/>
            <ac:spMk id="2" creationId="{54F51E69-ABCE-4CA1-91FB-DAEA8E913F0F}"/>
          </ac:spMkLst>
        </pc:spChg>
        <pc:spChg chg="del mod">
          <ac:chgData name="Alexander Pashuk" userId="7f413f452a2dee94" providerId="LiveId" clId="{34FA29BE-BBA4-4485-A7B2-8AD30E2E4AE2}" dt="2020-12-18T16:58:17.445" v="3930" actId="3680"/>
          <ac:spMkLst>
            <pc:docMk/>
            <pc:sldMk cId="5544738" sldId="688"/>
            <ac:spMk id="3" creationId="{ADBB33CF-0168-4186-BBDA-0F5FD038FA2D}"/>
          </ac:spMkLst>
        </pc:spChg>
        <pc:graphicFrameChg chg="add mod ord modGraphic">
          <ac:chgData name="Alexander Pashuk" userId="7f413f452a2dee94" providerId="LiveId" clId="{34FA29BE-BBA4-4485-A7B2-8AD30E2E4AE2}" dt="2020-12-18T17:02:17.179" v="4311" actId="14734"/>
          <ac:graphicFrameMkLst>
            <pc:docMk/>
            <pc:sldMk cId="5544738" sldId="688"/>
            <ac:graphicFrameMk id="4" creationId="{E21087C0-8101-4726-8260-32E58B233891}"/>
          </ac:graphicFrameMkLst>
        </pc:graphicFrameChg>
      </pc:sldChg>
      <pc:sldChg chg="del">
        <pc:chgData name="Alexander Pashuk" userId="7f413f452a2dee94" providerId="LiveId" clId="{34FA29BE-BBA4-4485-A7B2-8AD30E2E4AE2}" dt="2020-12-18T16:03:02.550" v="187" actId="47"/>
        <pc:sldMkLst>
          <pc:docMk/>
          <pc:sldMk cId="2763640864" sldId="688"/>
        </pc:sldMkLst>
      </pc:sldChg>
      <pc:sldChg chg="del">
        <pc:chgData name="Alexander Pashuk" userId="7f413f452a2dee94" providerId="LiveId" clId="{34FA29BE-BBA4-4485-A7B2-8AD30E2E4AE2}" dt="2020-12-18T16:03:02.686" v="188" actId="47"/>
        <pc:sldMkLst>
          <pc:docMk/>
          <pc:sldMk cId="1336642398" sldId="689"/>
        </pc:sldMkLst>
      </pc:sldChg>
      <pc:sldChg chg="modSp new mod">
        <pc:chgData name="Alexander Pashuk" userId="7f413f452a2dee94" providerId="LiveId" clId="{34FA29BE-BBA4-4485-A7B2-8AD30E2E4AE2}" dt="2020-12-21T18:02:44.537" v="4477"/>
        <pc:sldMkLst>
          <pc:docMk/>
          <pc:sldMk cId="4000886783" sldId="689"/>
        </pc:sldMkLst>
        <pc:spChg chg="mod">
          <ac:chgData name="Alexander Pashuk" userId="7f413f452a2dee94" providerId="LiveId" clId="{34FA29BE-BBA4-4485-A7B2-8AD30E2E4AE2}" dt="2020-12-18T17:02:23.552" v="4321" actId="122"/>
          <ac:spMkLst>
            <pc:docMk/>
            <pc:sldMk cId="4000886783" sldId="689"/>
            <ac:spMk id="2" creationId="{2CF4455F-C688-4A36-8E65-D66085259095}"/>
          </ac:spMkLst>
        </pc:spChg>
        <pc:spChg chg="mod">
          <ac:chgData name="Alexander Pashuk" userId="7f413f452a2dee94" providerId="LiveId" clId="{34FA29BE-BBA4-4485-A7B2-8AD30E2E4AE2}" dt="2020-12-21T18:02:44.537" v="4477"/>
          <ac:spMkLst>
            <pc:docMk/>
            <pc:sldMk cId="4000886783" sldId="689"/>
            <ac:spMk id="3" creationId="{25E12CC2-D098-4F4B-BD57-E22F9EB9CD4C}"/>
          </ac:spMkLst>
        </pc:spChg>
      </pc:sldChg>
      <pc:sldChg chg="modSp new mod">
        <pc:chgData name="Alexander Pashuk" userId="7f413f452a2dee94" providerId="LiveId" clId="{34FA29BE-BBA4-4485-A7B2-8AD30E2E4AE2}" dt="2020-12-21T18:06:27.277" v="4787" actId="123"/>
        <pc:sldMkLst>
          <pc:docMk/>
          <pc:sldMk cId="2060570014" sldId="690"/>
        </pc:sldMkLst>
        <pc:spChg chg="mod">
          <ac:chgData name="Alexander Pashuk" userId="7f413f452a2dee94" providerId="LiveId" clId="{34FA29BE-BBA4-4485-A7B2-8AD30E2E4AE2}" dt="2020-12-21T18:05:05.569" v="4537" actId="20577"/>
          <ac:spMkLst>
            <pc:docMk/>
            <pc:sldMk cId="2060570014" sldId="690"/>
            <ac:spMk id="2" creationId="{72783813-0C78-4D63-8C53-BD9F3740DBC7}"/>
          </ac:spMkLst>
        </pc:spChg>
        <pc:spChg chg="mod">
          <ac:chgData name="Alexander Pashuk" userId="7f413f452a2dee94" providerId="LiveId" clId="{34FA29BE-BBA4-4485-A7B2-8AD30E2E4AE2}" dt="2020-12-21T18:06:27.277" v="4787" actId="123"/>
          <ac:spMkLst>
            <pc:docMk/>
            <pc:sldMk cId="2060570014" sldId="690"/>
            <ac:spMk id="3" creationId="{3A491549-48BE-4DC9-B0AA-9004244E8D7D}"/>
          </ac:spMkLst>
        </pc:spChg>
      </pc:sldChg>
      <pc:sldChg chg="del">
        <pc:chgData name="Alexander Pashuk" userId="7f413f452a2dee94" providerId="LiveId" clId="{34FA29BE-BBA4-4485-A7B2-8AD30E2E4AE2}" dt="2020-12-18T16:03:02.840" v="189" actId="47"/>
        <pc:sldMkLst>
          <pc:docMk/>
          <pc:sldMk cId="2488475429" sldId="690"/>
        </pc:sldMkLst>
      </pc:sldChg>
      <pc:sldChg chg="del">
        <pc:chgData name="Alexander Pashuk" userId="7f413f452a2dee94" providerId="LiveId" clId="{34FA29BE-BBA4-4485-A7B2-8AD30E2E4AE2}" dt="2020-12-18T16:03:03.011" v="190" actId="47"/>
        <pc:sldMkLst>
          <pc:docMk/>
          <pc:sldMk cId="972167734" sldId="691"/>
        </pc:sldMkLst>
      </pc:sldChg>
      <pc:sldChg chg="modSp new mod">
        <pc:chgData name="Alexander Pashuk" userId="7f413f452a2dee94" providerId="LiveId" clId="{34FA29BE-BBA4-4485-A7B2-8AD30E2E4AE2}" dt="2020-12-21T18:15:50.476" v="5026" actId="20577"/>
        <pc:sldMkLst>
          <pc:docMk/>
          <pc:sldMk cId="3929091109" sldId="691"/>
        </pc:sldMkLst>
        <pc:spChg chg="mod">
          <ac:chgData name="Alexander Pashuk" userId="7f413f452a2dee94" providerId="LiveId" clId="{34FA29BE-BBA4-4485-A7B2-8AD30E2E4AE2}" dt="2020-12-21T18:06:38.019" v="4811" actId="122"/>
          <ac:spMkLst>
            <pc:docMk/>
            <pc:sldMk cId="3929091109" sldId="691"/>
            <ac:spMk id="2" creationId="{E524CC0B-6276-4997-AFB3-2C719EE0DA6E}"/>
          </ac:spMkLst>
        </pc:spChg>
        <pc:spChg chg="mod">
          <ac:chgData name="Alexander Pashuk" userId="7f413f452a2dee94" providerId="LiveId" clId="{34FA29BE-BBA4-4485-A7B2-8AD30E2E4AE2}" dt="2020-12-21T18:15:50.476" v="5026" actId="20577"/>
          <ac:spMkLst>
            <pc:docMk/>
            <pc:sldMk cId="3929091109" sldId="691"/>
            <ac:spMk id="3" creationId="{FBDE4A26-2B6F-44F6-8F72-64E301A92270}"/>
          </ac:spMkLst>
        </pc:spChg>
      </pc:sldChg>
      <pc:sldChg chg="del">
        <pc:chgData name="Alexander Pashuk" userId="7f413f452a2dee94" providerId="LiveId" clId="{34FA29BE-BBA4-4485-A7B2-8AD30E2E4AE2}" dt="2020-12-18T16:03:03.165" v="191" actId="47"/>
        <pc:sldMkLst>
          <pc:docMk/>
          <pc:sldMk cId="2599491938" sldId="692"/>
        </pc:sldMkLst>
      </pc:sldChg>
      <pc:sldChg chg="modSp new mod">
        <pc:chgData name="Alexander Pashuk" userId="7f413f452a2dee94" providerId="LiveId" clId="{34FA29BE-BBA4-4485-A7B2-8AD30E2E4AE2}" dt="2020-12-21T18:20:15.961" v="5164" actId="255"/>
        <pc:sldMkLst>
          <pc:docMk/>
          <pc:sldMk cId="3144103272" sldId="692"/>
        </pc:sldMkLst>
        <pc:spChg chg="mod">
          <ac:chgData name="Alexander Pashuk" userId="7f413f452a2dee94" providerId="LiveId" clId="{34FA29BE-BBA4-4485-A7B2-8AD30E2E4AE2}" dt="2020-12-21T18:18:35.893" v="5048" actId="122"/>
          <ac:spMkLst>
            <pc:docMk/>
            <pc:sldMk cId="3144103272" sldId="692"/>
            <ac:spMk id="2" creationId="{90B9A7EE-34B0-42A6-9EDE-F8BE72A8A1D7}"/>
          </ac:spMkLst>
        </pc:spChg>
        <pc:spChg chg="mod">
          <ac:chgData name="Alexander Pashuk" userId="7f413f452a2dee94" providerId="LiveId" clId="{34FA29BE-BBA4-4485-A7B2-8AD30E2E4AE2}" dt="2020-12-21T18:20:15.961" v="5164" actId="255"/>
          <ac:spMkLst>
            <pc:docMk/>
            <pc:sldMk cId="3144103272" sldId="692"/>
            <ac:spMk id="3" creationId="{FF27B2C6-66AB-4741-A226-9996475C32B1}"/>
          </ac:spMkLst>
        </pc:spChg>
      </pc:sldChg>
      <pc:sldChg chg="modSp new mod">
        <pc:chgData name="Alexander Pashuk" userId="7f413f452a2dee94" providerId="LiveId" clId="{34FA29BE-BBA4-4485-A7B2-8AD30E2E4AE2}" dt="2020-12-21T18:32:48.406" v="5301" actId="20577"/>
        <pc:sldMkLst>
          <pc:docMk/>
          <pc:sldMk cId="272910677" sldId="693"/>
        </pc:sldMkLst>
        <pc:spChg chg="mod">
          <ac:chgData name="Alexander Pashuk" userId="7f413f452a2dee94" providerId="LiveId" clId="{34FA29BE-BBA4-4485-A7B2-8AD30E2E4AE2}" dt="2020-12-21T18:31:38.211" v="5191" actId="122"/>
          <ac:spMkLst>
            <pc:docMk/>
            <pc:sldMk cId="272910677" sldId="693"/>
            <ac:spMk id="2" creationId="{5747BC05-7E96-48B6-947C-F7A47F3F4C01}"/>
          </ac:spMkLst>
        </pc:spChg>
        <pc:spChg chg="mod">
          <ac:chgData name="Alexander Pashuk" userId="7f413f452a2dee94" providerId="LiveId" clId="{34FA29BE-BBA4-4485-A7B2-8AD30E2E4AE2}" dt="2020-12-21T18:32:48.406" v="5301" actId="20577"/>
          <ac:spMkLst>
            <pc:docMk/>
            <pc:sldMk cId="272910677" sldId="693"/>
            <ac:spMk id="3" creationId="{AF51F73A-6742-4C41-92A0-1D2063F3546A}"/>
          </ac:spMkLst>
        </pc:spChg>
      </pc:sldChg>
      <pc:sldChg chg="del">
        <pc:chgData name="Alexander Pashuk" userId="7f413f452a2dee94" providerId="LiveId" clId="{34FA29BE-BBA4-4485-A7B2-8AD30E2E4AE2}" dt="2020-12-18T16:03:03.440" v="193" actId="47"/>
        <pc:sldMkLst>
          <pc:docMk/>
          <pc:sldMk cId="969719894" sldId="693"/>
        </pc:sldMkLst>
      </pc:sldChg>
      <pc:sldChg chg="del">
        <pc:chgData name="Alexander Pashuk" userId="7f413f452a2dee94" providerId="LiveId" clId="{34FA29BE-BBA4-4485-A7B2-8AD30E2E4AE2}" dt="2020-12-18T16:03:18.529" v="211" actId="47"/>
        <pc:sldMkLst>
          <pc:docMk/>
          <pc:sldMk cId="539022629" sldId="694"/>
        </pc:sldMkLst>
      </pc:sldChg>
      <pc:sldChg chg="modSp new mod">
        <pc:chgData name="Alexander Pashuk" userId="7f413f452a2dee94" providerId="LiveId" clId="{34FA29BE-BBA4-4485-A7B2-8AD30E2E4AE2}" dt="2020-12-21T18:39:26.863" v="5518" actId="27636"/>
        <pc:sldMkLst>
          <pc:docMk/>
          <pc:sldMk cId="1397826392" sldId="694"/>
        </pc:sldMkLst>
        <pc:spChg chg="mod">
          <ac:chgData name="Alexander Pashuk" userId="7f413f452a2dee94" providerId="LiveId" clId="{34FA29BE-BBA4-4485-A7B2-8AD30E2E4AE2}" dt="2020-12-21T18:34:45.685" v="5350" actId="122"/>
          <ac:spMkLst>
            <pc:docMk/>
            <pc:sldMk cId="1397826392" sldId="694"/>
            <ac:spMk id="2" creationId="{E637DD88-D8DF-43E9-9940-DF9FA07D1575}"/>
          </ac:spMkLst>
        </pc:spChg>
        <pc:spChg chg="mod">
          <ac:chgData name="Alexander Pashuk" userId="7f413f452a2dee94" providerId="LiveId" clId="{34FA29BE-BBA4-4485-A7B2-8AD30E2E4AE2}" dt="2020-12-21T18:39:26.863" v="5518" actId="27636"/>
          <ac:spMkLst>
            <pc:docMk/>
            <pc:sldMk cId="1397826392" sldId="694"/>
            <ac:spMk id="3" creationId="{0BC1F5C8-70CA-46B2-8408-A1668E204BD9}"/>
          </ac:spMkLst>
        </pc:spChg>
      </pc:sldChg>
      <pc:sldChg chg="del">
        <pc:chgData name="Alexander Pashuk" userId="7f413f452a2dee94" providerId="LiveId" clId="{34FA29BE-BBA4-4485-A7B2-8AD30E2E4AE2}" dt="2020-12-18T16:03:22.478" v="215" actId="47"/>
        <pc:sldMkLst>
          <pc:docMk/>
          <pc:sldMk cId="378883327" sldId="695"/>
        </pc:sldMkLst>
      </pc:sldChg>
      <pc:sldChg chg="modSp new mod">
        <pc:chgData name="Alexander Pashuk" userId="7f413f452a2dee94" providerId="LiveId" clId="{34FA29BE-BBA4-4485-A7B2-8AD30E2E4AE2}" dt="2020-12-21T18:55:09.424" v="5710" actId="20577"/>
        <pc:sldMkLst>
          <pc:docMk/>
          <pc:sldMk cId="1497154880" sldId="695"/>
        </pc:sldMkLst>
        <pc:spChg chg="mod">
          <ac:chgData name="Alexander Pashuk" userId="7f413f452a2dee94" providerId="LiveId" clId="{34FA29BE-BBA4-4485-A7B2-8AD30E2E4AE2}" dt="2020-12-21T18:53:14.512" v="5538" actId="122"/>
          <ac:spMkLst>
            <pc:docMk/>
            <pc:sldMk cId="1497154880" sldId="695"/>
            <ac:spMk id="2" creationId="{E4A01951-266C-4064-8A40-CA54663B8A12}"/>
          </ac:spMkLst>
        </pc:spChg>
        <pc:spChg chg="mod">
          <ac:chgData name="Alexander Pashuk" userId="7f413f452a2dee94" providerId="LiveId" clId="{34FA29BE-BBA4-4485-A7B2-8AD30E2E4AE2}" dt="2020-12-21T18:55:09.424" v="5710" actId="20577"/>
          <ac:spMkLst>
            <pc:docMk/>
            <pc:sldMk cId="1497154880" sldId="695"/>
            <ac:spMk id="3" creationId="{F8E40551-5B09-40F0-8F53-025597EA7745}"/>
          </ac:spMkLst>
        </pc:spChg>
      </pc:sldChg>
      <pc:sldChg chg="del">
        <pc:chgData name="Alexander Pashuk" userId="7f413f452a2dee94" providerId="LiveId" clId="{34FA29BE-BBA4-4485-A7B2-8AD30E2E4AE2}" dt="2020-12-18T16:03:16.893" v="210" actId="47"/>
        <pc:sldMkLst>
          <pc:docMk/>
          <pc:sldMk cId="939388527" sldId="696"/>
        </pc:sldMkLst>
      </pc:sldChg>
      <pc:sldChg chg="modSp new mod">
        <pc:chgData name="Alexander Pashuk" userId="7f413f452a2dee94" providerId="LiveId" clId="{34FA29BE-BBA4-4485-A7B2-8AD30E2E4AE2}" dt="2020-12-21T18:59:59.217" v="5776" actId="20577"/>
        <pc:sldMkLst>
          <pc:docMk/>
          <pc:sldMk cId="1503127508" sldId="696"/>
        </pc:sldMkLst>
        <pc:spChg chg="mod">
          <ac:chgData name="Alexander Pashuk" userId="7f413f452a2dee94" providerId="LiveId" clId="{34FA29BE-BBA4-4485-A7B2-8AD30E2E4AE2}" dt="2020-12-21T18:56:46.387" v="5727" actId="122"/>
          <ac:spMkLst>
            <pc:docMk/>
            <pc:sldMk cId="1503127508" sldId="696"/>
            <ac:spMk id="2" creationId="{64471A38-40BB-45C2-BBC8-6E00B1FE9962}"/>
          </ac:spMkLst>
        </pc:spChg>
        <pc:spChg chg="mod">
          <ac:chgData name="Alexander Pashuk" userId="7f413f452a2dee94" providerId="LiveId" clId="{34FA29BE-BBA4-4485-A7B2-8AD30E2E4AE2}" dt="2020-12-21T18:59:59.217" v="5776" actId="20577"/>
          <ac:spMkLst>
            <pc:docMk/>
            <pc:sldMk cId="1503127508" sldId="696"/>
            <ac:spMk id="3" creationId="{19B86FA3-8137-4A5A-9679-6608A6234603}"/>
          </ac:spMkLst>
        </pc:spChg>
      </pc:sldChg>
      <pc:sldChg chg="modSp new mod">
        <pc:chgData name="Alexander Pashuk" userId="7f413f452a2dee94" providerId="LiveId" clId="{34FA29BE-BBA4-4485-A7B2-8AD30E2E4AE2}" dt="2020-12-21T19:02:20.756" v="6106" actId="20577"/>
        <pc:sldMkLst>
          <pc:docMk/>
          <pc:sldMk cId="1062434653" sldId="697"/>
        </pc:sldMkLst>
        <pc:spChg chg="mod">
          <ac:chgData name="Alexander Pashuk" userId="7f413f452a2dee94" providerId="LiveId" clId="{34FA29BE-BBA4-4485-A7B2-8AD30E2E4AE2}" dt="2020-12-21T19:00:08.312" v="5793" actId="122"/>
          <ac:spMkLst>
            <pc:docMk/>
            <pc:sldMk cId="1062434653" sldId="697"/>
            <ac:spMk id="2" creationId="{02661065-C836-4EF1-83F4-8FBC0165CFB8}"/>
          </ac:spMkLst>
        </pc:spChg>
        <pc:spChg chg="mod">
          <ac:chgData name="Alexander Pashuk" userId="7f413f452a2dee94" providerId="LiveId" clId="{34FA29BE-BBA4-4485-A7B2-8AD30E2E4AE2}" dt="2020-12-21T19:02:20.756" v="6106" actId="20577"/>
          <ac:spMkLst>
            <pc:docMk/>
            <pc:sldMk cId="1062434653" sldId="697"/>
            <ac:spMk id="3" creationId="{6CD540A4-48B8-4530-9026-13DF75F10DC8}"/>
          </ac:spMkLst>
        </pc:spChg>
      </pc:sldChg>
      <pc:sldChg chg="modSp new mod">
        <pc:chgData name="Alexander Pashuk" userId="7f413f452a2dee94" providerId="LiveId" clId="{34FA29BE-BBA4-4485-A7B2-8AD30E2E4AE2}" dt="2020-12-21T19:16:04.639" v="6199" actId="27636"/>
        <pc:sldMkLst>
          <pc:docMk/>
          <pc:sldMk cId="1208333663" sldId="698"/>
        </pc:sldMkLst>
        <pc:spChg chg="mod">
          <ac:chgData name="Alexander Pashuk" userId="7f413f452a2dee94" providerId="LiveId" clId="{34FA29BE-BBA4-4485-A7B2-8AD30E2E4AE2}" dt="2020-12-21T19:02:56.012" v="6127" actId="122"/>
          <ac:spMkLst>
            <pc:docMk/>
            <pc:sldMk cId="1208333663" sldId="698"/>
            <ac:spMk id="2" creationId="{C7738FF4-3B70-4E6F-ADC3-569BD50577A4}"/>
          </ac:spMkLst>
        </pc:spChg>
        <pc:spChg chg="mod">
          <ac:chgData name="Alexander Pashuk" userId="7f413f452a2dee94" providerId="LiveId" clId="{34FA29BE-BBA4-4485-A7B2-8AD30E2E4AE2}" dt="2020-12-21T19:16:04.639" v="6199" actId="27636"/>
          <ac:spMkLst>
            <pc:docMk/>
            <pc:sldMk cId="1208333663" sldId="698"/>
            <ac:spMk id="3" creationId="{2B086FF3-E9DF-4ED0-8EE4-234AF48C972E}"/>
          </ac:spMkLst>
        </pc:spChg>
      </pc:sldChg>
      <pc:sldChg chg="modSp new mod">
        <pc:chgData name="Alexander Pashuk" userId="7f413f452a2dee94" providerId="LiveId" clId="{34FA29BE-BBA4-4485-A7B2-8AD30E2E4AE2}" dt="2020-12-21T19:23:26.768" v="6357" actId="20577"/>
        <pc:sldMkLst>
          <pc:docMk/>
          <pc:sldMk cId="759452271" sldId="699"/>
        </pc:sldMkLst>
        <pc:spChg chg="mod">
          <ac:chgData name="Alexander Pashuk" userId="7f413f452a2dee94" providerId="LiveId" clId="{34FA29BE-BBA4-4485-A7B2-8AD30E2E4AE2}" dt="2020-12-21T19:17:18.735" v="6216" actId="122"/>
          <ac:spMkLst>
            <pc:docMk/>
            <pc:sldMk cId="759452271" sldId="699"/>
            <ac:spMk id="2" creationId="{F5844A97-EFD1-4C05-9F33-6E4B640AE4EB}"/>
          </ac:spMkLst>
        </pc:spChg>
        <pc:spChg chg="mod">
          <ac:chgData name="Alexander Pashuk" userId="7f413f452a2dee94" providerId="LiveId" clId="{34FA29BE-BBA4-4485-A7B2-8AD30E2E4AE2}" dt="2020-12-21T19:23:26.768" v="6357" actId="20577"/>
          <ac:spMkLst>
            <pc:docMk/>
            <pc:sldMk cId="759452271" sldId="699"/>
            <ac:spMk id="3" creationId="{509F4F41-9B30-4817-A7A4-1F447675B28F}"/>
          </ac:spMkLst>
        </pc:spChg>
      </pc:sldChg>
      <pc:sldChg chg="modSp new mod ord">
        <pc:chgData name="Alexander Pashuk" userId="7f413f452a2dee94" providerId="LiveId" clId="{34FA29BE-BBA4-4485-A7B2-8AD30E2E4AE2}" dt="2020-12-21T19:32:24.581" v="7329"/>
        <pc:sldMkLst>
          <pc:docMk/>
          <pc:sldMk cId="856480757" sldId="700"/>
        </pc:sldMkLst>
        <pc:spChg chg="mod">
          <ac:chgData name="Alexander Pashuk" userId="7f413f452a2dee94" providerId="LiveId" clId="{34FA29BE-BBA4-4485-A7B2-8AD30E2E4AE2}" dt="2020-12-21T19:24:01.721" v="6369" actId="122"/>
          <ac:spMkLst>
            <pc:docMk/>
            <pc:sldMk cId="856480757" sldId="700"/>
            <ac:spMk id="2" creationId="{6EA17763-EE4F-4792-87EC-4AA2164F5F00}"/>
          </ac:spMkLst>
        </pc:spChg>
        <pc:spChg chg="mod">
          <ac:chgData name="Alexander Pashuk" userId="7f413f452a2dee94" providerId="LiveId" clId="{34FA29BE-BBA4-4485-A7B2-8AD30E2E4AE2}" dt="2020-12-21T19:32:05.556" v="7327" actId="27636"/>
          <ac:spMkLst>
            <pc:docMk/>
            <pc:sldMk cId="856480757" sldId="700"/>
            <ac:spMk id="3" creationId="{ECA53CA9-66CF-492F-AF58-9C5B84925256}"/>
          </ac:spMkLst>
        </pc:spChg>
      </pc:sldChg>
      <pc:sldChg chg="new del">
        <pc:chgData name="Alexander Pashuk" userId="7f413f452a2dee94" providerId="LiveId" clId="{34FA29BE-BBA4-4485-A7B2-8AD30E2E4AE2}" dt="2020-12-21T19:24:03.149" v="6370" actId="47"/>
        <pc:sldMkLst>
          <pc:docMk/>
          <pc:sldMk cId="3051511212" sldId="701"/>
        </pc:sldMkLst>
      </pc:sldChg>
      <pc:sldChg chg="new del">
        <pc:chgData name="Alexander Pashuk" userId="7f413f452a2dee94" providerId="LiveId" clId="{34FA29BE-BBA4-4485-A7B2-8AD30E2E4AE2}" dt="2020-12-21T19:24:03.388" v="6371" actId="47"/>
        <pc:sldMkLst>
          <pc:docMk/>
          <pc:sldMk cId="3995458234" sldId="702"/>
        </pc:sldMkLst>
      </pc:sldChg>
      <pc:sldChg chg="new del">
        <pc:chgData name="Alexander Pashuk" userId="7f413f452a2dee94" providerId="LiveId" clId="{34FA29BE-BBA4-4485-A7B2-8AD30E2E4AE2}" dt="2020-12-21T19:24:03.746" v="6372" actId="47"/>
        <pc:sldMkLst>
          <pc:docMk/>
          <pc:sldMk cId="28970694" sldId="703"/>
        </pc:sldMkLst>
      </pc:sldChg>
      <pc:sldChg chg="new del">
        <pc:chgData name="Alexander Pashuk" userId="7f413f452a2dee94" providerId="LiveId" clId="{34FA29BE-BBA4-4485-A7B2-8AD30E2E4AE2}" dt="2020-12-21T19:24:04.911" v="6373" actId="47"/>
        <pc:sldMkLst>
          <pc:docMk/>
          <pc:sldMk cId="3245090759" sldId="704"/>
        </pc:sldMkLst>
      </pc:sldChg>
      <pc:sldChg chg="new del">
        <pc:chgData name="Alexander Pashuk" userId="7f413f452a2dee94" providerId="LiveId" clId="{34FA29BE-BBA4-4485-A7B2-8AD30E2E4AE2}" dt="2020-12-21T19:24:05.127" v="6374" actId="47"/>
        <pc:sldMkLst>
          <pc:docMk/>
          <pc:sldMk cId="451420087" sldId="705"/>
        </pc:sldMkLst>
      </pc:sldChg>
      <pc:sldChg chg="new del">
        <pc:chgData name="Alexander Pashuk" userId="7f413f452a2dee94" providerId="LiveId" clId="{34FA29BE-BBA4-4485-A7B2-8AD30E2E4AE2}" dt="2020-12-21T19:24:05.270" v="6375" actId="47"/>
        <pc:sldMkLst>
          <pc:docMk/>
          <pc:sldMk cId="1790238774" sldId="706"/>
        </pc:sldMkLst>
      </pc:sldChg>
      <pc:sldChg chg="new del">
        <pc:chgData name="Alexander Pashuk" userId="7f413f452a2dee94" providerId="LiveId" clId="{34FA29BE-BBA4-4485-A7B2-8AD30E2E4AE2}" dt="2020-12-21T19:24:06.671" v="6376" actId="47"/>
        <pc:sldMkLst>
          <pc:docMk/>
          <pc:sldMk cId="791264128" sldId="707"/>
        </pc:sldMkLst>
      </pc:sldChg>
      <pc:sldChg chg="new del">
        <pc:chgData name="Alexander Pashuk" userId="7f413f452a2dee94" providerId="LiveId" clId="{34FA29BE-BBA4-4485-A7B2-8AD30E2E4AE2}" dt="2020-12-21T19:24:06.917" v="6377" actId="47"/>
        <pc:sldMkLst>
          <pc:docMk/>
          <pc:sldMk cId="3251067580" sldId="708"/>
        </pc:sldMkLst>
      </pc:sldChg>
      <pc:sldChg chg="new del">
        <pc:chgData name="Alexander Pashuk" userId="7f413f452a2dee94" providerId="LiveId" clId="{34FA29BE-BBA4-4485-A7B2-8AD30E2E4AE2}" dt="2020-12-21T19:24:07.185" v="6378" actId="47"/>
        <pc:sldMkLst>
          <pc:docMk/>
          <pc:sldMk cId="2897524826" sldId="709"/>
        </pc:sldMkLst>
      </pc:sldChg>
      <pc:sldChg chg="new del">
        <pc:chgData name="Alexander Pashuk" userId="7f413f452a2dee94" providerId="LiveId" clId="{34FA29BE-BBA4-4485-A7B2-8AD30E2E4AE2}" dt="2020-12-21T19:24:08.234" v="6379" actId="47"/>
        <pc:sldMkLst>
          <pc:docMk/>
          <pc:sldMk cId="2452794841" sldId="710"/>
        </pc:sldMkLst>
      </pc:sldChg>
      <pc:sldChg chg="del">
        <pc:chgData name="Alexander Pashuk" userId="7f413f452a2dee94" providerId="LiveId" clId="{34FA29BE-BBA4-4485-A7B2-8AD30E2E4AE2}" dt="2020-12-18T16:03:03.570" v="194" actId="47"/>
        <pc:sldMkLst>
          <pc:docMk/>
          <pc:sldMk cId="3683883385" sldId="710"/>
        </pc:sldMkLst>
      </pc:sldChg>
      <pc:sldChg chg="new del">
        <pc:chgData name="Alexander Pashuk" userId="7f413f452a2dee94" providerId="LiveId" clId="{34FA29BE-BBA4-4485-A7B2-8AD30E2E4AE2}" dt="2020-12-21T19:24:08.462" v="6380" actId="47"/>
        <pc:sldMkLst>
          <pc:docMk/>
          <pc:sldMk cId="1733390824" sldId="711"/>
        </pc:sldMkLst>
      </pc:sldChg>
      <pc:sldChg chg="del">
        <pc:chgData name="Alexander Pashuk" userId="7f413f452a2dee94" providerId="LiveId" clId="{34FA29BE-BBA4-4485-A7B2-8AD30E2E4AE2}" dt="2020-12-18T16:03:23.489" v="216" actId="47"/>
        <pc:sldMkLst>
          <pc:docMk/>
          <pc:sldMk cId="3638542134" sldId="711"/>
        </pc:sldMkLst>
      </pc:sldChg>
      <pc:sldChg chg="new del">
        <pc:chgData name="Alexander Pashuk" userId="7f413f452a2dee94" providerId="LiveId" clId="{34FA29BE-BBA4-4485-A7B2-8AD30E2E4AE2}" dt="2020-12-21T19:24:09.915" v="6381" actId="47"/>
        <pc:sldMkLst>
          <pc:docMk/>
          <pc:sldMk cId="863840273" sldId="712"/>
        </pc:sldMkLst>
      </pc:sldChg>
      <pc:sldChg chg="del">
        <pc:chgData name="Alexander Pashuk" userId="7f413f452a2dee94" providerId="LiveId" clId="{34FA29BE-BBA4-4485-A7B2-8AD30E2E4AE2}" dt="2020-12-18T16:03:03.742" v="195" actId="47"/>
        <pc:sldMkLst>
          <pc:docMk/>
          <pc:sldMk cId="3219554035" sldId="712"/>
        </pc:sldMkLst>
      </pc:sldChg>
      <pc:sldChg chg="new del">
        <pc:chgData name="Alexander Pashuk" userId="7f413f452a2dee94" providerId="LiveId" clId="{34FA29BE-BBA4-4485-A7B2-8AD30E2E4AE2}" dt="2020-12-21T19:24:10.288" v="6382" actId="47"/>
        <pc:sldMkLst>
          <pc:docMk/>
          <pc:sldMk cId="678633643" sldId="713"/>
        </pc:sldMkLst>
      </pc:sldChg>
      <pc:sldChg chg="modSp add mod">
        <pc:chgData name="Alexander Pashuk" userId="7f413f452a2dee94" providerId="LiveId" clId="{34FA29BE-BBA4-4485-A7B2-8AD30E2E4AE2}" dt="2020-12-18T16:26:21.981" v="1717" actId="404"/>
        <pc:sldMkLst>
          <pc:docMk/>
          <pc:sldMk cId="1025268276" sldId="714"/>
        </pc:sldMkLst>
        <pc:spChg chg="mod">
          <ac:chgData name="Alexander Pashuk" userId="7f413f452a2dee94" providerId="LiveId" clId="{34FA29BE-BBA4-4485-A7B2-8AD30E2E4AE2}" dt="2020-12-18T16:24:00.744" v="1528" actId="2711"/>
          <ac:spMkLst>
            <pc:docMk/>
            <pc:sldMk cId="1025268276" sldId="714"/>
            <ac:spMk id="2" creationId="{57480AD4-326D-4D06-BFBB-A96D490CB9A5}"/>
          </ac:spMkLst>
        </pc:spChg>
        <pc:spChg chg="mod">
          <ac:chgData name="Alexander Pashuk" userId="7f413f452a2dee94" providerId="LiveId" clId="{34FA29BE-BBA4-4485-A7B2-8AD30E2E4AE2}" dt="2020-12-18T16:26:21.981" v="1717" actId="404"/>
          <ac:spMkLst>
            <pc:docMk/>
            <pc:sldMk cId="1025268276" sldId="714"/>
            <ac:spMk id="3" creationId="{49B82763-EB66-4316-8E6C-9E41AD82EB64}"/>
          </ac:spMkLst>
        </pc:spChg>
      </pc:sldChg>
      <pc:sldChg chg="del">
        <pc:chgData name="Alexander Pashuk" userId="7f413f452a2dee94" providerId="LiveId" clId="{34FA29BE-BBA4-4485-A7B2-8AD30E2E4AE2}" dt="2020-12-18T16:03:04.563" v="201" actId="47"/>
        <pc:sldMkLst>
          <pc:docMk/>
          <pc:sldMk cId="3588926073" sldId="714"/>
        </pc:sldMkLst>
      </pc:sldChg>
      <pc:sldChg chg="modSp add mod">
        <pc:chgData name="Alexander Pashuk" userId="7f413f452a2dee94" providerId="LiveId" clId="{34FA29BE-BBA4-4485-A7B2-8AD30E2E4AE2}" dt="2020-12-18T16:32:41.866" v="2286" actId="2711"/>
        <pc:sldMkLst>
          <pc:docMk/>
          <pc:sldMk cId="2712602475" sldId="715"/>
        </pc:sldMkLst>
        <pc:spChg chg="mod">
          <ac:chgData name="Alexander Pashuk" userId="7f413f452a2dee94" providerId="LiveId" clId="{34FA29BE-BBA4-4485-A7B2-8AD30E2E4AE2}" dt="2020-12-18T16:28:51.750" v="1778"/>
          <ac:spMkLst>
            <pc:docMk/>
            <pc:sldMk cId="2712602475" sldId="715"/>
            <ac:spMk id="2" creationId="{E5E44FD0-5A00-4F60-B592-F0342082C7C2}"/>
          </ac:spMkLst>
        </pc:spChg>
        <pc:graphicFrameChg chg="mod modGraphic">
          <ac:chgData name="Alexander Pashuk" userId="7f413f452a2dee94" providerId="LiveId" clId="{34FA29BE-BBA4-4485-A7B2-8AD30E2E4AE2}" dt="2020-12-18T16:32:41.866" v="2286" actId="2711"/>
          <ac:graphicFrameMkLst>
            <pc:docMk/>
            <pc:sldMk cId="2712602475" sldId="715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34FA29BE-BBA4-4485-A7B2-8AD30E2E4AE2}" dt="2020-12-18T16:03:03.884" v="196" actId="47"/>
        <pc:sldMkLst>
          <pc:docMk/>
          <pc:sldMk cId="2903122261" sldId="715"/>
        </pc:sldMkLst>
      </pc:sldChg>
      <pc:sldChg chg="del">
        <pc:chgData name="Alexander Pashuk" userId="7f413f452a2dee94" providerId="LiveId" clId="{34FA29BE-BBA4-4485-A7B2-8AD30E2E4AE2}" dt="2020-12-18T16:03:04.023" v="197" actId="47"/>
        <pc:sldMkLst>
          <pc:docMk/>
          <pc:sldMk cId="39684879" sldId="716"/>
        </pc:sldMkLst>
      </pc:sldChg>
      <pc:sldChg chg="modSp add mod ord">
        <pc:chgData name="Alexander Pashuk" userId="7f413f452a2dee94" providerId="LiveId" clId="{34FA29BE-BBA4-4485-A7B2-8AD30E2E4AE2}" dt="2020-12-18T16:45:34.544" v="3533" actId="20577"/>
        <pc:sldMkLst>
          <pc:docMk/>
          <pc:sldMk cId="2784902004" sldId="716"/>
        </pc:sldMkLst>
        <pc:spChg chg="mod">
          <ac:chgData name="Alexander Pashuk" userId="7f413f452a2dee94" providerId="LiveId" clId="{34FA29BE-BBA4-4485-A7B2-8AD30E2E4AE2}" dt="2020-12-18T16:35:49.248" v="2489" actId="20577"/>
          <ac:spMkLst>
            <pc:docMk/>
            <pc:sldMk cId="2784902004" sldId="716"/>
            <ac:spMk id="2" creationId="{E5E44FD0-5A00-4F60-B592-F0342082C7C2}"/>
          </ac:spMkLst>
        </pc:spChg>
        <pc:graphicFrameChg chg="mod modGraphic">
          <ac:chgData name="Alexander Pashuk" userId="7f413f452a2dee94" providerId="LiveId" clId="{34FA29BE-BBA4-4485-A7B2-8AD30E2E4AE2}" dt="2020-12-18T16:45:34.544" v="3533" actId="20577"/>
          <ac:graphicFrameMkLst>
            <pc:docMk/>
            <pc:sldMk cId="2784902004" sldId="716"/>
            <ac:graphicFrameMk id="4" creationId="{4A617FBA-BB06-40B4-95F0-C34D3A588EB6}"/>
          </ac:graphicFrameMkLst>
        </pc:graphicFrameChg>
      </pc:sldChg>
      <pc:sldChg chg="modSp add mod">
        <pc:chgData name="Alexander Pashuk" userId="7f413f452a2dee94" providerId="LiveId" clId="{34FA29BE-BBA4-4485-A7B2-8AD30E2E4AE2}" dt="2020-12-18T16:45:09.936" v="3527" actId="2711"/>
        <pc:sldMkLst>
          <pc:docMk/>
          <pc:sldMk cId="1380614112" sldId="717"/>
        </pc:sldMkLst>
        <pc:spChg chg="mod">
          <ac:chgData name="Alexander Pashuk" userId="7f413f452a2dee94" providerId="LiveId" clId="{34FA29BE-BBA4-4485-A7B2-8AD30E2E4AE2}" dt="2020-12-18T16:41:37.678" v="3064" actId="20577"/>
          <ac:spMkLst>
            <pc:docMk/>
            <pc:sldMk cId="1380614112" sldId="717"/>
            <ac:spMk id="2" creationId="{E5E44FD0-5A00-4F60-B592-F0342082C7C2}"/>
          </ac:spMkLst>
        </pc:spChg>
        <pc:graphicFrameChg chg="modGraphic">
          <ac:chgData name="Alexander Pashuk" userId="7f413f452a2dee94" providerId="LiveId" clId="{34FA29BE-BBA4-4485-A7B2-8AD30E2E4AE2}" dt="2020-12-18T16:45:09.936" v="3527" actId="2711"/>
          <ac:graphicFrameMkLst>
            <pc:docMk/>
            <pc:sldMk cId="1380614112" sldId="717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34FA29BE-BBA4-4485-A7B2-8AD30E2E4AE2}" dt="2020-12-18T16:03:04.395" v="200" actId="47"/>
        <pc:sldMkLst>
          <pc:docMk/>
          <pc:sldMk cId="2258404110" sldId="717"/>
        </pc:sldMkLst>
      </pc:sldChg>
      <pc:sldChg chg="del">
        <pc:chgData name="Alexander Pashuk" userId="7f413f452a2dee94" providerId="LiveId" clId="{34FA29BE-BBA4-4485-A7B2-8AD30E2E4AE2}" dt="2020-12-18T16:03:04.138" v="198" actId="47"/>
        <pc:sldMkLst>
          <pc:docMk/>
          <pc:sldMk cId="793058774" sldId="718"/>
        </pc:sldMkLst>
      </pc:sldChg>
      <pc:sldChg chg="modSp add mod">
        <pc:chgData name="Alexander Pashuk" userId="7f413f452a2dee94" providerId="LiveId" clId="{34FA29BE-BBA4-4485-A7B2-8AD30E2E4AE2}" dt="2020-12-21T18:33:05.705" v="5326" actId="20577"/>
        <pc:sldMkLst>
          <pc:docMk/>
          <pc:sldMk cId="1720702588" sldId="718"/>
        </pc:sldMkLst>
        <pc:spChg chg="mod">
          <ac:chgData name="Alexander Pashuk" userId="7f413f452a2dee94" providerId="LiveId" clId="{34FA29BE-BBA4-4485-A7B2-8AD30E2E4AE2}" dt="2020-12-21T18:33:05.705" v="5326" actId="20577"/>
          <ac:spMkLst>
            <pc:docMk/>
            <pc:sldMk cId="1720702588" sldId="718"/>
            <ac:spMk id="2" creationId="{5747BC05-7E96-48B6-947C-F7A47F3F4C01}"/>
          </ac:spMkLst>
        </pc:spChg>
        <pc:spChg chg="mod">
          <ac:chgData name="Alexander Pashuk" userId="7f413f452a2dee94" providerId="LiveId" clId="{34FA29BE-BBA4-4485-A7B2-8AD30E2E4AE2}" dt="2020-12-21T18:32:54.786" v="5307" actId="20577"/>
          <ac:spMkLst>
            <pc:docMk/>
            <pc:sldMk cId="1720702588" sldId="718"/>
            <ac:spMk id="3" creationId="{AF51F73A-6742-4C41-92A0-1D2063F3546A}"/>
          </ac:spMkLst>
        </pc:spChg>
      </pc:sldChg>
      <pc:sldChg chg="del">
        <pc:chgData name="Alexander Pashuk" userId="7f413f452a2dee94" providerId="LiveId" clId="{34FA29BE-BBA4-4485-A7B2-8AD30E2E4AE2}" dt="2020-12-18T16:03:04.269" v="199" actId="47"/>
        <pc:sldMkLst>
          <pc:docMk/>
          <pc:sldMk cId="1335521969" sldId="720"/>
        </pc:sldMkLst>
      </pc:sldChg>
      <pc:sldChg chg="del">
        <pc:chgData name="Alexander Pashuk" userId="7f413f452a2dee94" providerId="LiveId" clId="{34FA29BE-BBA4-4485-A7B2-8AD30E2E4AE2}" dt="2020-12-18T16:03:04.911" v="202" actId="47"/>
        <pc:sldMkLst>
          <pc:docMk/>
          <pc:sldMk cId="3232082577" sldId="721"/>
        </pc:sldMkLst>
      </pc:sldChg>
      <pc:sldChg chg="del">
        <pc:chgData name="Alexander Pashuk" userId="7f413f452a2dee94" providerId="LiveId" clId="{34FA29BE-BBA4-4485-A7B2-8AD30E2E4AE2}" dt="2020-12-18T16:03:05.500" v="206" actId="47"/>
        <pc:sldMkLst>
          <pc:docMk/>
          <pc:sldMk cId="2593523751" sldId="722"/>
        </pc:sldMkLst>
      </pc:sldChg>
      <pc:sldChg chg="del">
        <pc:chgData name="Alexander Pashuk" userId="7f413f452a2dee94" providerId="LiveId" clId="{34FA29BE-BBA4-4485-A7B2-8AD30E2E4AE2}" dt="2020-12-18T16:03:03.303" v="192" actId="47"/>
        <pc:sldMkLst>
          <pc:docMk/>
          <pc:sldMk cId="477663284" sldId="723"/>
        </pc:sldMkLst>
      </pc:sldChg>
      <pc:sldChg chg="del">
        <pc:chgData name="Alexander Pashuk" userId="7f413f452a2dee94" providerId="LiveId" clId="{34FA29BE-BBA4-4485-A7B2-8AD30E2E4AE2}" dt="2020-12-18T16:03:05.253" v="204" actId="47"/>
        <pc:sldMkLst>
          <pc:docMk/>
          <pc:sldMk cId="634400822" sldId="724"/>
        </pc:sldMkLst>
      </pc:sldChg>
      <pc:sldChg chg="del">
        <pc:chgData name="Alexander Pashuk" userId="7f413f452a2dee94" providerId="LiveId" clId="{34FA29BE-BBA4-4485-A7B2-8AD30E2E4AE2}" dt="2020-12-18T16:03:05.091" v="203" actId="47"/>
        <pc:sldMkLst>
          <pc:docMk/>
          <pc:sldMk cId="1418053298" sldId="725"/>
        </pc:sldMkLst>
      </pc:sldChg>
      <pc:sldChg chg="del">
        <pc:chgData name="Alexander Pashuk" userId="7f413f452a2dee94" providerId="LiveId" clId="{34FA29BE-BBA4-4485-A7B2-8AD30E2E4AE2}" dt="2020-12-18T16:03:05.378" v="205" actId="47"/>
        <pc:sldMkLst>
          <pc:docMk/>
          <pc:sldMk cId="2391843869" sldId="726"/>
        </pc:sldMkLst>
      </pc:sldChg>
      <pc:sldChg chg="del">
        <pc:chgData name="Alexander Pashuk" userId="7f413f452a2dee94" providerId="LiveId" clId="{34FA29BE-BBA4-4485-A7B2-8AD30E2E4AE2}" dt="2020-12-18T16:03:21.444" v="214" actId="47"/>
        <pc:sldMkLst>
          <pc:docMk/>
          <pc:sldMk cId="1276271800" sldId="727"/>
        </pc:sldMkLst>
      </pc:sldChg>
    </pc:docChg>
  </pc:docChgLst>
  <pc:docChgLst>
    <pc:chgData name="Alexander Pashuk" userId="7f413f452a2dee94" providerId="LiveId" clId="{FCA05C01-C5BD-4CE5-9C81-C2FB69A0B6F2}"/>
    <pc:docChg chg="undo custSel addSld delSld modSld sldOrd">
      <pc:chgData name="Alexander Pashuk" userId="7f413f452a2dee94" providerId="LiveId" clId="{FCA05C01-C5BD-4CE5-9C81-C2FB69A0B6F2}" dt="2020-10-12T19:10:19.961" v="4459" actId="113"/>
      <pc:docMkLst>
        <pc:docMk/>
      </pc:docMkLst>
      <pc:sldChg chg="modSp mod">
        <pc:chgData name="Alexander Pashuk" userId="7f413f452a2dee94" providerId="LiveId" clId="{FCA05C01-C5BD-4CE5-9C81-C2FB69A0B6F2}" dt="2020-10-12T17:56:07.192" v="4122" actId="20577"/>
        <pc:sldMkLst>
          <pc:docMk/>
          <pc:sldMk cId="3545672355" sldId="260"/>
        </pc:sldMkLst>
        <pc:spChg chg="mod">
          <ac:chgData name="Alexander Pashuk" userId="7f413f452a2dee94" providerId="LiveId" clId="{FCA05C01-C5BD-4CE5-9C81-C2FB69A0B6F2}" dt="2020-10-12T17:56:07.192" v="412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FCA05C01-C5BD-4CE5-9C81-C2FB69A0B6F2}" dt="2020-10-12T09:04:33.516" v="43" actId="47"/>
        <pc:sldMkLst>
          <pc:docMk/>
          <pc:sldMk cId="530661674" sldId="262"/>
        </pc:sldMkLst>
      </pc:sldChg>
      <pc:sldChg chg="del">
        <pc:chgData name="Alexander Pashuk" userId="7f413f452a2dee94" providerId="LiveId" clId="{FCA05C01-C5BD-4CE5-9C81-C2FB69A0B6F2}" dt="2020-10-12T09:04:33.641" v="44" actId="47"/>
        <pc:sldMkLst>
          <pc:docMk/>
          <pc:sldMk cId="796746646" sldId="263"/>
        </pc:sldMkLst>
      </pc:sldChg>
      <pc:sldChg chg="del">
        <pc:chgData name="Alexander Pashuk" userId="7f413f452a2dee94" providerId="LiveId" clId="{FCA05C01-C5BD-4CE5-9C81-C2FB69A0B6F2}" dt="2020-10-12T09:04:34.360" v="49" actId="47"/>
        <pc:sldMkLst>
          <pc:docMk/>
          <pc:sldMk cId="2567992260" sldId="264"/>
        </pc:sldMkLst>
      </pc:sldChg>
      <pc:sldChg chg="del">
        <pc:chgData name="Alexander Pashuk" userId="7f413f452a2dee94" providerId="LiveId" clId="{FCA05C01-C5BD-4CE5-9C81-C2FB69A0B6F2}" dt="2020-10-12T09:04:34.470" v="50" actId="47"/>
        <pc:sldMkLst>
          <pc:docMk/>
          <pc:sldMk cId="199231044" sldId="265"/>
        </pc:sldMkLst>
      </pc:sldChg>
      <pc:sldChg chg="del">
        <pc:chgData name="Alexander Pashuk" userId="7f413f452a2dee94" providerId="LiveId" clId="{FCA05C01-C5BD-4CE5-9C81-C2FB69A0B6F2}" dt="2020-10-12T09:04:34.610" v="51" actId="47"/>
        <pc:sldMkLst>
          <pc:docMk/>
          <pc:sldMk cId="2106412827" sldId="266"/>
        </pc:sldMkLst>
      </pc:sldChg>
      <pc:sldChg chg="del">
        <pc:chgData name="Alexander Pashuk" userId="7f413f452a2dee94" providerId="LiveId" clId="{FCA05C01-C5BD-4CE5-9C81-C2FB69A0B6F2}" dt="2020-10-12T09:04:34.735" v="52" actId="47"/>
        <pc:sldMkLst>
          <pc:docMk/>
          <pc:sldMk cId="2332623827" sldId="267"/>
        </pc:sldMkLst>
      </pc:sldChg>
      <pc:sldChg chg="del">
        <pc:chgData name="Alexander Pashuk" userId="7f413f452a2dee94" providerId="LiveId" clId="{FCA05C01-C5BD-4CE5-9C81-C2FB69A0B6F2}" dt="2020-10-12T09:04:34.876" v="53" actId="47"/>
        <pc:sldMkLst>
          <pc:docMk/>
          <pc:sldMk cId="3170305385" sldId="268"/>
        </pc:sldMkLst>
      </pc:sldChg>
      <pc:sldChg chg="del">
        <pc:chgData name="Alexander Pashuk" userId="7f413f452a2dee94" providerId="LiveId" clId="{FCA05C01-C5BD-4CE5-9C81-C2FB69A0B6F2}" dt="2020-10-12T09:04:35.470" v="54" actId="47"/>
        <pc:sldMkLst>
          <pc:docMk/>
          <pc:sldMk cId="1892920316" sldId="269"/>
        </pc:sldMkLst>
      </pc:sldChg>
      <pc:sldChg chg="del">
        <pc:chgData name="Alexander Pashuk" userId="7f413f452a2dee94" providerId="LiveId" clId="{FCA05C01-C5BD-4CE5-9C81-C2FB69A0B6F2}" dt="2020-10-12T09:04:35.626" v="55" actId="47"/>
        <pc:sldMkLst>
          <pc:docMk/>
          <pc:sldMk cId="250021612" sldId="270"/>
        </pc:sldMkLst>
      </pc:sldChg>
      <pc:sldChg chg="del">
        <pc:chgData name="Alexander Pashuk" userId="7f413f452a2dee94" providerId="LiveId" clId="{FCA05C01-C5BD-4CE5-9C81-C2FB69A0B6F2}" dt="2020-10-12T09:04:35.782" v="56" actId="47"/>
        <pc:sldMkLst>
          <pc:docMk/>
          <pc:sldMk cId="3320554351" sldId="271"/>
        </pc:sldMkLst>
      </pc:sldChg>
      <pc:sldChg chg="del">
        <pc:chgData name="Alexander Pashuk" userId="7f413f452a2dee94" providerId="LiveId" clId="{FCA05C01-C5BD-4CE5-9C81-C2FB69A0B6F2}" dt="2020-10-12T09:04:35.923" v="57" actId="47"/>
        <pc:sldMkLst>
          <pc:docMk/>
          <pc:sldMk cId="1942650266" sldId="272"/>
        </pc:sldMkLst>
      </pc:sldChg>
      <pc:sldChg chg="del">
        <pc:chgData name="Alexander Pashuk" userId="7f413f452a2dee94" providerId="LiveId" clId="{FCA05C01-C5BD-4CE5-9C81-C2FB69A0B6F2}" dt="2020-10-12T09:04:36.079" v="58" actId="47"/>
        <pc:sldMkLst>
          <pc:docMk/>
          <pc:sldMk cId="321979683" sldId="273"/>
        </pc:sldMkLst>
      </pc:sldChg>
      <pc:sldChg chg="del">
        <pc:chgData name="Alexander Pashuk" userId="7f413f452a2dee94" providerId="LiveId" clId="{FCA05C01-C5BD-4CE5-9C81-C2FB69A0B6F2}" dt="2020-10-12T09:04:36.470" v="61" actId="47"/>
        <pc:sldMkLst>
          <pc:docMk/>
          <pc:sldMk cId="159598054" sldId="274"/>
        </pc:sldMkLst>
      </pc:sldChg>
      <pc:sldChg chg="del">
        <pc:chgData name="Alexander Pashuk" userId="7f413f452a2dee94" providerId="LiveId" clId="{FCA05C01-C5BD-4CE5-9C81-C2FB69A0B6F2}" dt="2020-10-12T09:04:36.626" v="62" actId="47"/>
        <pc:sldMkLst>
          <pc:docMk/>
          <pc:sldMk cId="492552275" sldId="275"/>
        </pc:sldMkLst>
      </pc:sldChg>
      <pc:sldChg chg="del">
        <pc:chgData name="Alexander Pashuk" userId="7f413f452a2dee94" providerId="LiveId" clId="{FCA05C01-C5BD-4CE5-9C81-C2FB69A0B6F2}" dt="2020-10-12T09:04:36.767" v="63" actId="47"/>
        <pc:sldMkLst>
          <pc:docMk/>
          <pc:sldMk cId="3848232691" sldId="276"/>
        </pc:sldMkLst>
      </pc:sldChg>
      <pc:sldChg chg="del">
        <pc:chgData name="Alexander Pashuk" userId="7f413f452a2dee94" providerId="LiveId" clId="{FCA05C01-C5BD-4CE5-9C81-C2FB69A0B6F2}" dt="2020-10-12T09:04:36.907" v="64" actId="47"/>
        <pc:sldMkLst>
          <pc:docMk/>
          <pc:sldMk cId="3975018934" sldId="277"/>
        </pc:sldMkLst>
      </pc:sldChg>
      <pc:sldChg chg="del">
        <pc:chgData name="Alexander Pashuk" userId="7f413f452a2dee94" providerId="LiveId" clId="{FCA05C01-C5BD-4CE5-9C81-C2FB69A0B6F2}" dt="2020-10-12T09:04:37.032" v="65" actId="47"/>
        <pc:sldMkLst>
          <pc:docMk/>
          <pc:sldMk cId="2318131480" sldId="280"/>
        </pc:sldMkLst>
      </pc:sldChg>
      <pc:sldChg chg="del">
        <pc:chgData name="Alexander Pashuk" userId="7f413f452a2dee94" providerId="LiveId" clId="{FCA05C01-C5BD-4CE5-9C81-C2FB69A0B6F2}" dt="2020-10-12T09:04:33.782" v="45" actId="47"/>
        <pc:sldMkLst>
          <pc:docMk/>
          <pc:sldMk cId="1857603442" sldId="281"/>
        </pc:sldMkLst>
      </pc:sldChg>
      <pc:sldChg chg="del">
        <pc:chgData name="Alexander Pashuk" userId="7f413f452a2dee94" providerId="LiveId" clId="{FCA05C01-C5BD-4CE5-9C81-C2FB69A0B6F2}" dt="2020-10-12T09:04:33.923" v="46" actId="47"/>
        <pc:sldMkLst>
          <pc:docMk/>
          <pc:sldMk cId="2980436690" sldId="282"/>
        </pc:sldMkLst>
      </pc:sldChg>
      <pc:sldChg chg="del">
        <pc:chgData name="Alexander Pashuk" userId="7f413f452a2dee94" providerId="LiveId" clId="{FCA05C01-C5BD-4CE5-9C81-C2FB69A0B6F2}" dt="2020-10-12T09:04:34.048" v="47" actId="47"/>
        <pc:sldMkLst>
          <pc:docMk/>
          <pc:sldMk cId="2998904894" sldId="283"/>
        </pc:sldMkLst>
      </pc:sldChg>
      <pc:sldChg chg="del">
        <pc:chgData name="Alexander Pashuk" userId="7f413f452a2dee94" providerId="LiveId" clId="{FCA05C01-C5BD-4CE5-9C81-C2FB69A0B6F2}" dt="2020-10-12T09:04:33.220" v="41" actId="47"/>
        <pc:sldMkLst>
          <pc:docMk/>
          <pc:sldMk cId="2043043694" sldId="329"/>
        </pc:sldMkLst>
      </pc:sldChg>
      <pc:sldChg chg="del">
        <pc:chgData name="Alexander Pashuk" userId="7f413f452a2dee94" providerId="LiveId" clId="{FCA05C01-C5BD-4CE5-9C81-C2FB69A0B6F2}" dt="2020-10-12T09:04:32.938" v="39" actId="47"/>
        <pc:sldMkLst>
          <pc:docMk/>
          <pc:sldMk cId="602414559" sldId="356"/>
        </pc:sldMkLst>
      </pc:sldChg>
      <pc:sldChg chg="del">
        <pc:chgData name="Alexander Pashuk" userId="7f413f452a2dee94" providerId="LiveId" clId="{FCA05C01-C5BD-4CE5-9C81-C2FB69A0B6F2}" dt="2020-10-12T09:04:33.079" v="40" actId="47"/>
        <pc:sldMkLst>
          <pc:docMk/>
          <pc:sldMk cId="641418363" sldId="357"/>
        </pc:sldMkLst>
      </pc:sldChg>
      <pc:sldChg chg="del">
        <pc:chgData name="Alexander Pashuk" userId="7f413f452a2dee94" providerId="LiveId" clId="{FCA05C01-C5BD-4CE5-9C81-C2FB69A0B6F2}" dt="2020-10-12T09:04:32.688" v="37" actId="47"/>
        <pc:sldMkLst>
          <pc:docMk/>
          <pc:sldMk cId="3571678150" sldId="358"/>
        </pc:sldMkLst>
      </pc:sldChg>
      <pc:sldChg chg="del">
        <pc:chgData name="Alexander Pashuk" userId="7f413f452a2dee94" providerId="LiveId" clId="{FCA05C01-C5BD-4CE5-9C81-C2FB69A0B6F2}" dt="2020-10-12T09:04:34.188" v="48" actId="47"/>
        <pc:sldMkLst>
          <pc:docMk/>
          <pc:sldMk cId="1674083186" sldId="359"/>
        </pc:sldMkLst>
      </pc:sldChg>
      <pc:sldChg chg="del">
        <pc:chgData name="Alexander Pashuk" userId="7f413f452a2dee94" providerId="LiveId" clId="{FCA05C01-C5BD-4CE5-9C81-C2FB69A0B6F2}" dt="2020-10-12T09:04:32.813" v="38" actId="47"/>
        <pc:sldMkLst>
          <pc:docMk/>
          <pc:sldMk cId="356902337" sldId="360"/>
        </pc:sldMkLst>
      </pc:sldChg>
      <pc:sldChg chg="del">
        <pc:chgData name="Alexander Pashuk" userId="7f413f452a2dee94" providerId="LiveId" clId="{FCA05C01-C5BD-4CE5-9C81-C2FB69A0B6F2}" dt="2020-10-12T09:04:33.376" v="42" actId="47"/>
        <pc:sldMkLst>
          <pc:docMk/>
          <pc:sldMk cId="2115598276" sldId="361"/>
        </pc:sldMkLst>
      </pc:sldChg>
      <pc:sldChg chg="del">
        <pc:chgData name="Alexander Pashuk" userId="7f413f452a2dee94" providerId="LiveId" clId="{FCA05C01-C5BD-4CE5-9C81-C2FB69A0B6F2}" dt="2020-10-12T09:04:32.141" v="33" actId="47"/>
        <pc:sldMkLst>
          <pc:docMk/>
          <pc:sldMk cId="1207787011" sldId="362"/>
        </pc:sldMkLst>
      </pc:sldChg>
      <pc:sldChg chg="del">
        <pc:chgData name="Alexander Pashuk" userId="7f413f452a2dee94" providerId="LiveId" clId="{FCA05C01-C5BD-4CE5-9C81-C2FB69A0B6F2}" dt="2020-10-12T09:04:32.548" v="36" actId="47"/>
        <pc:sldMkLst>
          <pc:docMk/>
          <pc:sldMk cId="764542686" sldId="363"/>
        </pc:sldMkLst>
      </pc:sldChg>
      <pc:sldChg chg="del">
        <pc:chgData name="Alexander Pashuk" userId="7f413f452a2dee94" providerId="LiveId" clId="{FCA05C01-C5BD-4CE5-9C81-C2FB69A0B6F2}" dt="2020-10-12T09:04:36.204" v="59" actId="47"/>
        <pc:sldMkLst>
          <pc:docMk/>
          <pc:sldMk cId="2415129376" sldId="364"/>
        </pc:sldMkLst>
      </pc:sldChg>
      <pc:sldChg chg="del">
        <pc:chgData name="Alexander Pashuk" userId="7f413f452a2dee94" providerId="LiveId" clId="{FCA05C01-C5BD-4CE5-9C81-C2FB69A0B6F2}" dt="2020-10-12T09:04:36.345" v="60" actId="47"/>
        <pc:sldMkLst>
          <pc:docMk/>
          <pc:sldMk cId="2734008624" sldId="365"/>
        </pc:sldMkLst>
      </pc:sldChg>
      <pc:sldChg chg="del">
        <pc:chgData name="Alexander Pashuk" userId="7f413f452a2dee94" providerId="LiveId" clId="{FCA05C01-C5BD-4CE5-9C81-C2FB69A0B6F2}" dt="2020-10-12T09:04:37.220" v="66" actId="47"/>
        <pc:sldMkLst>
          <pc:docMk/>
          <pc:sldMk cId="700750746" sldId="366"/>
        </pc:sldMkLst>
      </pc:sldChg>
      <pc:sldChg chg="addSp delSp modSp add del mod modClrScheme chgLayout">
        <pc:chgData name="Alexander Pashuk" userId="7f413f452a2dee94" providerId="LiveId" clId="{FCA05C01-C5BD-4CE5-9C81-C2FB69A0B6F2}" dt="2020-10-12T16:15:01.599" v="3416" actId="113"/>
        <pc:sldMkLst>
          <pc:docMk/>
          <pc:sldMk cId="3558505662" sldId="367"/>
        </pc:sldMkLst>
        <pc:spChg chg="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2" creationId="{0D2B4D0F-31E4-4814-9C36-E8DCD7E4B6C9}"/>
          </ac:spMkLst>
        </pc:spChg>
        <pc:spChg chg="del 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3" creationId="{EE4C00A3-D84E-4EFE-A225-EC98B237834A}"/>
          </ac:spMkLst>
        </pc:spChg>
        <pc:spChg chg="mod ord">
          <ac:chgData name="Alexander Pashuk" userId="7f413f452a2dee94" providerId="LiveId" clId="{FCA05C01-C5BD-4CE5-9C81-C2FB69A0B6F2}" dt="2020-10-12T16:15:01.599" v="3416" actId="113"/>
          <ac:spMkLst>
            <pc:docMk/>
            <pc:sldMk cId="3558505662" sldId="367"/>
            <ac:spMk id="4" creationId="{2E6AEDD6-9D3F-4CCC-B181-A8A88F2CD1A3}"/>
          </ac:spMkLst>
        </pc:spChg>
        <pc:graphicFrameChg chg="add del modGraphic">
          <ac:chgData name="Alexander Pashuk" userId="7f413f452a2dee94" providerId="LiveId" clId="{FCA05C01-C5BD-4CE5-9C81-C2FB69A0B6F2}" dt="2020-10-12T12:40:34.378" v="2170" actId="27309"/>
          <ac:graphicFrameMkLst>
            <pc:docMk/>
            <pc:sldMk cId="3558505662" sldId="367"/>
            <ac:graphicFrameMk id="6" creationId="{8672BA80-9368-45E1-97B9-F430B79A271C}"/>
          </ac:graphicFrameMkLst>
        </pc:graphicFrameChg>
      </pc:sldChg>
      <pc:sldChg chg="modSp new mod">
        <pc:chgData name="Alexander Pashuk" userId="7f413f452a2dee94" providerId="LiveId" clId="{FCA05C01-C5BD-4CE5-9C81-C2FB69A0B6F2}" dt="2020-10-12T09:14:51.374" v="558" actId="12"/>
        <pc:sldMkLst>
          <pc:docMk/>
          <pc:sldMk cId="351313976" sldId="368"/>
        </pc:sldMkLst>
        <pc:spChg chg="mod">
          <ac:chgData name="Alexander Pashuk" userId="7f413f452a2dee94" providerId="LiveId" clId="{FCA05C01-C5BD-4CE5-9C81-C2FB69A0B6F2}" dt="2020-10-12T09:10:58.645" v="141" actId="20577"/>
          <ac:spMkLst>
            <pc:docMk/>
            <pc:sldMk cId="351313976" sldId="368"/>
            <ac:spMk id="2" creationId="{59256318-08AE-4A08-A4B8-B3CA74A448E4}"/>
          </ac:spMkLst>
        </pc:spChg>
        <pc:spChg chg="mod">
          <ac:chgData name="Alexander Pashuk" userId="7f413f452a2dee94" providerId="LiveId" clId="{FCA05C01-C5BD-4CE5-9C81-C2FB69A0B6F2}" dt="2020-10-12T09:14:51.374" v="558" actId="12"/>
          <ac:spMkLst>
            <pc:docMk/>
            <pc:sldMk cId="351313976" sldId="368"/>
            <ac:spMk id="3" creationId="{8C4E08CB-17F8-447D-AD40-E834314D96CA}"/>
          </ac:spMkLst>
        </pc:spChg>
      </pc:sldChg>
      <pc:sldChg chg="modSp new mod">
        <pc:chgData name="Alexander Pashuk" userId="7f413f452a2dee94" providerId="LiveId" clId="{FCA05C01-C5BD-4CE5-9C81-C2FB69A0B6F2}" dt="2020-10-12T09:27:14.442" v="606" actId="403"/>
        <pc:sldMkLst>
          <pc:docMk/>
          <pc:sldMk cId="2905050028" sldId="369"/>
        </pc:sldMkLst>
        <pc:spChg chg="mod">
          <ac:chgData name="Alexander Pashuk" userId="7f413f452a2dee94" providerId="LiveId" clId="{FCA05C01-C5BD-4CE5-9C81-C2FB69A0B6F2}" dt="2020-10-12T09:26:03.542" v="577" actId="122"/>
          <ac:spMkLst>
            <pc:docMk/>
            <pc:sldMk cId="2905050028" sldId="369"/>
            <ac:spMk id="2" creationId="{1B21E223-D7D1-4F14-BBB6-42816DEAC12D}"/>
          </ac:spMkLst>
        </pc:spChg>
        <pc:spChg chg="mod">
          <ac:chgData name="Alexander Pashuk" userId="7f413f452a2dee94" providerId="LiveId" clId="{FCA05C01-C5BD-4CE5-9C81-C2FB69A0B6F2}" dt="2020-10-12T09:27:14.442" v="606" actId="403"/>
          <ac:spMkLst>
            <pc:docMk/>
            <pc:sldMk cId="2905050028" sldId="369"/>
            <ac:spMk id="3" creationId="{D79001B1-B2CB-4C5B-BDA4-D0C9167CD693}"/>
          </ac:spMkLst>
        </pc:spChg>
      </pc:sldChg>
      <pc:sldChg chg="addSp delSp modSp new mod">
        <pc:chgData name="Alexander Pashuk" userId="7f413f452a2dee94" providerId="LiveId" clId="{FCA05C01-C5BD-4CE5-9C81-C2FB69A0B6F2}" dt="2020-10-12T09:40:38.370" v="632" actId="1076"/>
        <pc:sldMkLst>
          <pc:docMk/>
          <pc:sldMk cId="2627378658" sldId="370"/>
        </pc:sldMkLst>
        <pc:spChg chg="mod">
          <ac:chgData name="Alexander Pashuk" userId="7f413f452a2dee94" providerId="LiveId" clId="{FCA05C01-C5BD-4CE5-9C81-C2FB69A0B6F2}" dt="2020-10-12T09:40:20.801" v="625" actId="122"/>
          <ac:spMkLst>
            <pc:docMk/>
            <pc:sldMk cId="2627378658" sldId="370"/>
            <ac:spMk id="2" creationId="{4B947C56-88D1-479A-9E72-EB82A4D4A572}"/>
          </ac:spMkLst>
        </pc:spChg>
        <pc:spChg chg="del mod">
          <ac:chgData name="Alexander Pashuk" userId="7f413f452a2dee94" providerId="LiveId" clId="{FCA05C01-C5BD-4CE5-9C81-C2FB69A0B6F2}" dt="2020-10-12T09:40:21.958" v="627"/>
          <ac:spMkLst>
            <pc:docMk/>
            <pc:sldMk cId="2627378658" sldId="370"/>
            <ac:spMk id="3" creationId="{4392A8F9-B25B-40BD-ADD8-73E7A1D2FC4A}"/>
          </ac:spMkLst>
        </pc:spChg>
        <pc:picChg chg="add mod">
          <ac:chgData name="Alexander Pashuk" userId="7f413f452a2dee94" providerId="LiveId" clId="{FCA05C01-C5BD-4CE5-9C81-C2FB69A0B6F2}" dt="2020-10-12T09:40:38.370" v="632" actId="1076"/>
          <ac:picMkLst>
            <pc:docMk/>
            <pc:sldMk cId="2627378658" sldId="370"/>
            <ac:picMk id="1026" creationId="{0203B925-4EC0-442C-9E7D-988AF445CABC}"/>
          </ac:picMkLst>
        </pc:picChg>
      </pc:sldChg>
      <pc:sldChg chg="addSp delSp modSp new mod">
        <pc:chgData name="Alexander Pashuk" userId="7f413f452a2dee94" providerId="LiveId" clId="{FCA05C01-C5BD-4CE5-9C81-C2FB69A0B6F2}" dt="2020-10-12T09:41:25.854" v="657" actId="1076"/>
        <pc:sldMkLst>
          <pc:docMk/>
          <pc:sldMk cId="1439504076" sldId="371"/>
        </pc:sldMkLst>
        <pc:spChg chg="mod">
          <ac:chgData name="Alexander Pashuk" userId="7f413f452a2dee94" providerId="LiveId" clId="{FCA05C01-C5BD-4CE5-9C81-C2FB69A0B6F2}" dt="2020-10-12T09:40:43.888" v="651" actId="122"/>
          <ac:spMkLst>
            <pc:docMk/>
            <pc:sldMk cId="1439504076" sldId="371"/>
            <ac:spMk id="2" creationId="{02FA3109-18AD-4FAD-BFDE-3119359B8F27}"/>
          </ac:spMkLst>
        </pc:spChg>
        <pc:spChg chg="del mod">
          <ac:chgData name="Alexander Pashuk" userId="7f413f452a2dee94" providerId="LiveId" clId="{FCA05C01-C5BD-4CE5-9C81-C2FB69A0B6F2}" dt="2020-10-12T09:41:12.939" v="653"/>
          <ac:spMkLst>
            <pc:docMk/>
            <pc:sldMk cId="1439504076" sldId="371"/>
            <ac:spMk id="3" creationId="{05534F92-AB61-4F10-89CA-09B36768ECCF}"/>
          </ac:spMkLst>
        </pc:spChg>
        <pc:picChg chg="add mod">
          <ac:chgData name="Alexander Pashuk" userId="7f413f452a2dee94" providerId="LiveId" clId="{FCA05C01-C5BD-4CE5-9C81-C2FB69A0B6F2}" dt="2020-10-12T09:41:25.854" v="657" actId="1076"/>
          <ac:picMkLst>
            <pc:docMk/>
            <pc:sldMk cId="1439504076" sldId="371"/>
            <ac:picMk id="2050" creationId="{5ECCB893-AC92-4176-8DA0-A3EBFDFC7AD7}"/>
          </ac:picMkLst>
        </pc:picChg>
      </pc:sldChg>
      <pc:sldChg chg="modSp new mod">
        <pc:chgData name="Alexander Pashuk" userId="7f413f452a2dee94" providerId="LiveId" clId="{FCA05C01-C5BD-4CE5-9C81-C2FB69A0B6F2}" dt="2020-10-12T09:45:41.612" v="767" actId="2711"/>
        <pc:sldMkLst>
          <pc:docMk/>
          <pc:sldMk cId="2400791677" sldId="372"/>
        </pc:sldMkLst>
        <pc:spChg chg="mod">
          <ac:chgData name="Alexander Pashuk" userId="7f413f452a2dee94" providerId="LiveId" clId="{FCA05C01-C5BD-4CE5-9C81-C2FB69A0B6F2}" dt="2020-10-12T09:43:20.042" v="679" actId="122"/>
          <ac:spMkLst>
            <pc:docMk/>
            <pc:sldMk cId="2400791677" sldId="372"/>
            <ac:spMk id="2" creationId="{27676672-DC2E-4BC2-923D-AD3EE8DFC05C}"/>
          </ac:spMkLst>
        </pc:spChg>
        <pc:spChg chg="mod">
          <ac:chgData name="Alexander Pashuk" userId="7f413f452a2dee94" providerId="LiveId" clId="{FCA05C01-C5BD-4CE5-9C81-C2FB69A0B6F2}" dt="2020-10-12T09:45:41.612" v="767" actId="2711"/>
          <ac:spMkLst>
            <pc:docMk/>
            <pc:sldMk cId="2400791677" sldId="372"/>
            <ac:spMk id="3" creationId="{192F2D20-606D-48A4-B93C-9D986D0906D5}"/>
          </ac:spMkLst>
        </pc:spChg>
      </pc:sldChg>
      <pc:sldChg chg="modSp new mod">
        <pc:chgData name="Alexander Pashuk" userId="7f413f452a2dee94" providerId="LiveId" clId="{FCA05C01-C5BD-4CE5-9C81-C2FB69A0B6F2}" dt="2020-10-12T09:50:15.083" v="846" actId="123"/>
        <pc:sldMkLst>
          <pc:docMk/>
          <pc:sldMk cId="2571947324" sldId="373"/>
        </pc:sldMkLst>
        <pc:spChg chg="mod">
          <ac:chgData name="Alexander Pashuk" userId="7f413f452a2dee94" providerId="LiveId" clId="{FCA05C01-C5BD-4CE5-9C81-C2FB69A0B6F2}" dt="2020-10-12T09:49:17.413" v="812" actId="20577"/>
          <ac:spMkLst>
            <pc:docMk/>
            <pc:sldMk cId="2571947324" sldId="373"/>
            <ac:spMk id="2" creationId="{C48D180E-E5AE-4108-A8A2-BFE4832B3D65}"/>
          </ac:spMkLst>
        </pc:spChg>
        <pc:spChg chg="mod">
          <ac:chgData name="Alexander Pashuk" userId="7f413f452a2dee94" providerId="LiveId" clId="{FCA05C01-C5BD-4CE5-9C81-C2FB69A0B6F2}" dt="2020-10-12T09:50:15.083" v="846" actId="123"/>
          <ac:spMkLst>
            <pc:docMk/>
            <pc:sldMk cId="2571947324" sldId="373"/>
            <ac:spMk id="3" creationId="{2F9E8557-66A7-4013-8A77-58AB461C1D92}"/>
          </ac:spMkLst>
        </pc:spChg>
      </pc:sldChg>
      <pc:sldChg chg="modSp new mod">
        <pc:chgData name="Alexander Pashuk" userId="7f413f452a2dee94" providerId="LiveId" clId="{FCA05C01-C5BD-4CE5-9C81-C2FB69A0B6F2}" dt="2020-10-12T10:10:50.113" v="877" actId="20577"/>
        <pc:sldMkLst>
          <pc:docMk/>
          <pc:sldMk cId="3367438337" sldId="374"/>
        </pc:sldMkLst>
        <pc:spChg chg="mod">
          <ac:chgData name="Alexander Pashuk" userId="7f413f452a2dee94" providerId="LiveId" clId="{FCA05C01-C5BD-4CE5-9C81-C2FB69A0B6F2}" dt="2020-10-12T10:07:53.109" v="858" actId="122"/>
          <ac:spMkLst>
            <pc:docMk/>
            <pc:sldMk cId="3367438337" sldId="374"/>
            <ac:spMk id="2" creationId="{599B2BF5-2280-40B0-8048-CE9CAB7B276F}"/>
          </ac:spMkLst>
        </pc:spChg>
        <pc:spChg chg="mod">
          <ac:chgData name="Alexander Pashuk" userId="7f413f452a2dee94" providerId="LiveId" clId="{FCA05C01-C5BD-4CE5-9C81-C2FB69A0B6F2}" dt="2020-10-12T10:10:50.113" v="877" actId="20577"/>
          <ac:spMkLst>
            <pc:docMk/>
            <pc:sldMk cId="3367438337" sldId="374"/>
            <ac:spMk id="3" creationId="{29835EED-F6E6-4877-A865-64C77FB5B85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1978789869" sldId="375"/>
        </pc:sldMkLst>
        <pc:spChg chg="mod">
          <ac:chgData name="Alexander Pashuk" userId="7f413f452a2dee94" providerId="LiveId" clId="{FCA05C01-C5BD-4CE5-9C81-C2FB69A0B6F2}" dt="2020-10-12T10:13:35.838" v="885" actId="122"/>
          <ac:spMkLst>
            <pc:docMk/>
            <pc:sldMk cId="1978789869" sldId="375"/>
            <ac:spMk id="2" creationId="{81D47FAF-742E-405A-932C-A2FDFFFDDCBB}"/>
          </ac:spMkLst>
        </pc:spChg>
        <pc:spChg chg="mod">
          <ac:chgData name="Alexander Pashuk" userId="7f413f452a2dee94" providerId="LiveId" clId="{FCA05C01-C5BD-4CE5-9C81-C2FB69A0B6F2}" dt="2020-10-12T12:11:08.599" v="1900" actId="20577"/>
          <ac:spMkLst>
            <pc:docMk/>
            <pc:sldMk cId="1978789869" sldId="375"/>
            <ac:spMk id="3" creationId="{D4DD4AF7-A6FC-4D12-BA01-E370E4528F8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4226588353" sldId="376"/>
        </pc:sldMkLst>
        <pc:spChg chg="mod">
          <ac:chgData name="Alexander Pashuk" userId="7f413f452a2dee94" providerId="LiveId" clId="{FCA05C01-C5BD-4CE5-9C81-C2FB69A0B6F2}" dt="2020-10-12T10:17:45.318" v="978" actId="20577"/>
          <ac:spMkLst>
            <pc:docMk/>
            <pc:sldMk cId="4226588353" sldId="376"/>
            <ac:spMk id="2" creationId="{AB2A4DA2-9134-409A-977C-E2E37673A659}"/>
          </ac:spMkLst>
        </pc:spChg>
        <pc:spChg chg="mod">
          <ac:chgData name="Alexander Pashuk" userId="7f413f452a2dee94" providerId="LiveId" clId="{FCA05C01-C5BD-4CE5-9C81-C2FB69A0B6F2}" dt="2020-10-12T10:17:32.701" v="963" actId="255"/>
          <ac:spMkLst>
            <pc:docMk/>
            <pc:sldMk cId="4226588353" sldId="376"/>
            <ac:spMk id="3" creationId="{9DEA39CA-D10D-44EC-895F-FBFC4254474F}"/>
          </ac:spMkLst>
        </pc:spChg>
      </pc:sldChg>
      <pc:sldChg chg="modSp new mod">
        <pc:chgData name="Alexander Pashuk" userId="7f413f452a2dee94" providerId="LiveId" clId="{FCA05C01-C5BD-4CE5-9C81-C2FB69A0B6F2}" dt="2020-10-12T10:20:40.013" v="999" actId="123"/>
        <pc:sldMkLst>
          <pc:docMk/>
          <pc:sldMk cId="305086185" sldId="377"/>
        </pc:sldMkLst>
        <pc:spChg chg="mod">
          <ac:chgData name="Alexander Pashuk" userId="7f413f452a2dee94" providerId="LiveId" clId="{FCA05C01-C5BD-4CE5-9C81-C2FB69A0B6F2}" dt="2020-10-12T10:18:08.813" v="984" actId="122"/>
          <ac:spMkLst>
            <pc:docMk/>
            <pc:sldMk cId="305086185" sldId="377"/>
            <ac:spMk id="2" creationId="{5CCCC58F-F9B3-4270-A9EC-83FF44980D02}"/>
          </ac:spMkLst>
        </pc:spChg>
        <pc:spChg chg="mod">
          <ac:chgData name="Alexander Pashuk" userId="7f413f452a2dee94" providerId="LiveId" clId="{FCA05C01-C5BD-4CE5-9C81-C2FB69A0B6F2}" dt="2020-10-12T10:20:40.013" v="999" actId="123"/>
          <ac:spMkLst>
            <pc:docMk/>
            <pc:sldMk cId="305086185" sldId="377"/>
            <ac:spMk id="3" creationId="{EB8E462C-B4AA-449D-9C12-5FA9D9495E38}"/>
          </ac:spMkLst>
        </pc:spChg>
      </pc:sldChg>
      <pc:sldChg chg="modSp new mod">
        <pc:chgData name="Alexander Pashuk" userId="7f413f452a2dee94" providerId="LiveId" clId="{FCA05C01-C5BD-4CE5-9C81-C2FB69A0B6F2}" dt="2020-10-12T10:24:30.820" v="1046" actId="403"/>
        <pc:sldMkLst>
          <pc:docMk/>
          <pc:sldMk cId="1968809870" sldId="378"/>
        </pc:sldMkLst>
        <pc:spChg chg="mod">
          <ac:chgData name="Alexander Pashuk" userId="7f413f452a2dee94" providerId="LiveId" clId="{FCA05C01-C5BD-4CE5-9C81-C2FB69A0B6F2}" dt="2020-10-12T10:24:02.911" v="1010" actId="122"/>
          <ac:spMkLst>
            <pc:docMk/>
            <pc:sldMk cId="1968809870" sldId="378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0:24:30.820" v="1046" actId="403"/>
          <ac:spMkLst>
            <pc:docMk/>
            <pc:sldMk cId="1968809870" sldId="378"/>
            <ac:spMk id="3" creationId="{86C69FC7-ADB1-4134-B4C3-A6855132D9A6}"/>
          </ac:spMkLst>
        </pc:spChg>
      </pc:sldChg>
      <pc:sldChg chg="modSp new mod">
        <pc:chgData name="Alexander Pashuk" userId="7f413f452a2dee94" providerId="LiveId" clId="{FCA05C01-C5BD-4CE5-9C81-C2FB69A0B6F2}" dt="2020-10-12T12:29:31.931" v="2168" actId="113"/>
        <pc:sldMkLst>
          <pc:docMk/>
          <pc:sldMk cId="3443172874" sldId="379"/>
        </pc:sldMkLst>
        <pc:spChg chg="mod">
          <ac:chgData name="Alexander Pashuk" userId="7f413f452a2dee94" providerId="LiveId" clId="{FCA05C01-C5BD-4CE5-9C81-C2FB69A0B6F2}" dt="2020-10-12T10:28:22.733" v="1053" actId="122"/>
          <ac:spMkLst>
            <pc:docMk/>
            <pc:sldMk cId="3443172874" sldId="379"/>
            <ac:spMk id="2" creationId="{A5B03BE4-D2BC-479D-90E6-28A2EC890422}"/>
          </ac:spMkLst>
        </pc:spChg>
        <pc:spChg chg="mod">
          <ac:chgData name="Alexander Pashuk" userId="7f413f452a2dee94" providerId="LiveId" clId="{FCA05C01-C5BD-4CE5-9C81-C2FB69A0B6F2}" dt="2020-10-12T12:29:31.931" v="2168" actId="113"/>
          <ac:spMkLst>
            <pc:docMk/>
            <pc:sldMk cId="3443172874" sldId="379"/>
            <ac:spMk id="3" creationId="{FC879FA3-E84D-4817-8832-FFF67A9DC15C}"/>
          </ac:spMkLst>
        </pc:spChg>
      </pc:sldChg>
      <pc:sldChg chg="modSp new mod ord">
        <pc:chgData name="Alexander Pashuk" userId="7f413f452a2dee94" providerId="LiveId" clId="{FCA05C01-C5BD-4CE5-9C81-C2FB69A0B6F2}" dt="2020-10-12T12:21:59.956" v="2117"/>
        <pc:sldMkLst>
          <pc:docMk/>
          <pc:sldMk cId="1134832423" sldId="380"/>
        </pc:sldMkLst>
        <pc:spChg chg="mod">
          <ac:chgData name="Alexander Pashuk" userId="7f413f452a2dee94" providerId="LiveId" clId="{FCA05C01-C5BD-4CE5-9C81-C2FB69A0B6F2}" dt="2020-10-12T10:31:17.621" v="1081" actId="122"/>
          <ac:spMkLst>
            <pc:docMk/>
            <pc:sldMk cId="1134832423" sldId="380"/>
            <ac:spMk id="2" creationId="{EB830347-A020-496A-9921-BA97D6F8F108}"/>
          </ac:spMkLst>
        </pc:spChg>
        <pc:spChg chg="mod">
          <ac:chgData name="Alexander Pashuk" userId="7f413f452a2dee94" providerId="LiveId" clId="{FCA05C01-C5BD-4CE5-9C81-C2FB69A0B6F2}" dt="2020-10-12T10:32:29.489" v="1095" actId="2711"/>
          <ac:spMkLst>
            <pc:docMk/>
            <pc:sldMk cId="1134832423" sldId="380"/>
            <ac:spMk id="3" creationId="{F17D6EA3-58DD-4868-B4E0-CC22A6B914BA}"/>
          </ac:spMkLst>
        </pc:spChg>
      </pc:sldChg>
      <pc:sldChg chg="modSp new mod ord">
        <pc:chgData name="Alexander Pashuk" userId="7f413f452a2dee94" providerId="LiveId" clId="{FCA05C01-C5BD-4CE5-9C81-C2FB69A0B6F2}" dt="2020-10-12T12:44:49.602" v="2373" actId="20577"/>
        <pc:sldMkLst>
          <pc:docMk/>
          <pc:sldMk cId="80695786" sldId="381"/>
        </pc:sldMkLst>
        <pc:spChg chg="mod">
          <ac:chgData name="Alexander Pashuk" userId="7f413f452a2dee94" providerId="LiveId" clId="{FCA05C01-C5BD-4CE5-9C81-C2FB69A0B6F2}" dt="2020-10-12T10:34:53.661" v="1107" actId="122"/>
          <ac:spMkLst>
            <pc:docMk/>
            <pc:sldMk cId="80695786" sldId="381"/>
            <ac:spMk id="2" creationId="{B523EA44-FBB6-4C30-99DE-23BD573BF20A}"/>
          </ac:spMkLst>
        </pc:spChg>
        <pc:spChg chg="mod">
          <ac:chgData name="Alexander Pashuk" userId="7f413f452a2dee94" providerId="LiveId" clId="{FCA05C01-C5BD-4CE5-9C81-C2FB69A0B6F2}" dt="2020-10-12T12:44:49.602" v="2373" actId="20577"/>
          <ac:spMkLst>
            <pc:docMk/>
            <pc:sldMk cId="80695786" sldId="381"/>
            <ac:spMk id="3" creationId="{2798E58C-E9AE-4403-8BF5-26C9EBCF74CE}"/>
          </ac:spMkLst>
        </pc:spChg>
      </pc:sldChg>
      <pc:sldChg chg="new del">
        <pc:chgData name="Alexander Pashuk" userId="7f413f452a2dee94" providerId="LiveId" clId="{FCA05C01-C5BD-4CE5-9C81-C2FB69A0B6F2}" dt="2020-10-12T12:44:29.192" v="2366" actId="47"/>
        <pc:sldMkLst>
          <pc:docMk/>
          <pc:sldMk cId="1297600065" sldId="382"/>
        </pc:sldMkLst>
      </pc:sldChg>
      <pc:sldChg chg="del">
        <pc:chgData name="Alexander Pashuk" userId="7f413f452a2dee94" providerId="LiveId" clId="{FCA05C01-C5BD-4CE5-9C81-C2FB69A0B6F2}" dt="2020-10-12T09:04:54.988" v="76" actId="47"/>
        <pc:sldMkLst>
          <pc:docMk/>
          <pc:sldMk cId="3162317008" sldId="383"/>
        </pc:sldMkLst>
      </pc:sldChg>
      <pc:sldChg chg="modSp new mod">
        <pc:chgData name="Alexander Pashuk" userId="7f413f452a2dee94" providerId="LiveId" clId="{FCA05C01-C5BD-4CE5-9C81-C2FB69A0B6F2}" dt="2020-10-12T10:38:14.862" v="1155" actId="27636"/>
        <pc:sldMkLst>
          <pc:docMk/>
          <pc:sldMk cId="3471532777" sldId="383"/>
        </pc:sldMkLst>
        <pc:spChg chg="mod">
          <ac:chgData name="Alexander Pashuk" userId="7f413f452a2dee94" providerId="LiveId" clId="{FCA05C01-C5BD-4CE5-9C81-C2FB69A0B6F2}" dt="2020-10-12T10:36:57.424" v="1140" actId="20577"/>
          <ac:spMkLst>
            <pc:docMk/>
            <pc:sldMk cId="3471532777" sldId="383"/>
            <ac:spMk id="2" creationId="{F2652B55-2D29-4B77-928D-C67B368F0CBD}"/>
          </ac:spMkLst>
        </pc:spChg>
        <pc:spChg chg="mod">
          <ac:chgData name="Alexander Pashuk" userId="7f413f452a2dee94" providerId="LiveId" clId="{FCA05C01-C5BD-4CE5-9C81-C2FB69A0B6F2}" dt="2020-10-12T10:38:14.862" v="1155" actId="27636"/>
          <ac:spMkLst>
            <pc:docMk/>
            <pc:sldMk cId="3471532777" sldId="383"/>
            <ac:spMk id="3" creationId="{5BB3D530-FB61-4784-98AE-E2B41AA80E7A}"/>
          </ac:spMkLst>
        </pc:spChg>
      </pc:sldChg>
      <pc:sldChg chg="modSp new mod">
        <pc:chgData name="Alexander Pashuk" userId="7f413f452a2dee94" providerId="LiveId" clId="{FCA05C01-C5BD-4CE5-9C81-C2FB69A0B6F2}" dt="2020-10-12T10:48:31.267" v="1267" actId="20577"/>
        <pc:sldMkLst>
          <pc:docMk/>
          <pc:sldMk cId="2150553829" sldId="384"/>
        </pc:sldMkLst>
        <pc:spChg chg="mod">
          <ac:chgData name="Alexander Pashuk" userId="7f413f452a2dee94" providerId="LiveId" clId="{FCA05C01-C5BD-4CE5-9C81-C2FB69A0B6F2}" dt="2020-10-12T10:38:24.303" v="1186" actId="122"/>
          <ac:spMkLst>
            <pc:docMk/>
            <pc:sldMk cId="2150553829" sldId="384"/>
            <ac:spMk id="2" creationId="{92E80194-5D44-4912-9D0E-0821BDD72603}"/>
          </ac:spMkLst>
        </pc:spChg>
        <pc:spChg chg="mod">
          <ac:chgData name="Alexander Pashuk" userId="7f413f452a2dee94" providerId="LiveId" clId="{FCA05C01-C5BD-4CE5-9C81-C2FB69A0B6F2}" dt="2020-10-12T10:48:31.267" v="1267" actId="20577"/>
          <ac:spMkLst>
            <pc:docMk/>
            <pc:sldMk cId="2150553829" sldId="384"/>
            <ac:spMk id="3" creationId="{FE47902C-9CD9-44DB-A12C-7B8DCC2141CB}"/>
          </ac:spMkLst>
        </pc:spChg>
      </pc:sldChg>
      <pc:sldChg chg="del">
        <pc:chgData name="Alexander Pashuk" userId="7f413f452a2dee94" providerId="LiveId" clId="{FCA05C01-C5BD-4CE5-9C81-C2FB69A0B6F2}" dt="2020-10-12T09:04:30.487" v="24" actId="47"/>
        <pc:sldMkLst>
          <pc:docMk/>
          <pc:sldMk cId="4195968434" sldId="384"/>
        </pc:sldMkLst>
      </pc:sldChg>
      <pc:sldChg chg="del">
        <pc:chgData name="Alexander Pashuk" userId="7f413f452a2dee94" providerId="LiveId" clId="{FCA05C01-C5BD-4CE5-9C81-C2FB69A0B6F2}" dt="2020-10-12T09:04:30.721" v="25" actId="47"/>
        <pc:sldMkLst>
          <pc:docMk/>
          <pc:sldMk cId="3571353727" sldId="385"/>
        </pc:sldMkLst>
      </pc:sldChg>
      <pc:sldChg chg="modSp new mod">
        <pc:chgData name="Alexander Pashuk" userId="7f413f452a2dee94" providerId="LiveId" clId="{FCA05C01-C5BD-4CE5-9C81-C2FB69A0B6F2}" dt="2020-10-12T10:50:56.945" v="1359" actId="1076"/>
        <pc:sldMkLst>
          <pc:docMk/>
          <pc:sldMk cId="4291949190" sldId="385"/>
        </pc:sldMkLst>
        <pc:spChg chg="mod">
          <ac:chgData name="Alexander Pashuk" userId="7f413f452a2dee94" providerId="LiveId" clId="{FCA05C01-C5BD-4CE5-9C81-C2FB69A0B6F2}" dt="2020-10-12T10:50:56.945" v="1359" actId="1076"/>
          <ac:spMkLst>
            <pc:docMk/>
            <pc:sldMk cId="4291949190" sldId="385"/>
            <ac:spMk id="2" creationId="{9B7BA4DB-7642-4C59-8235-FBB533E523B7}"/>
          </ac:spMkLst>
        </pc:spChg>
        <pc:spChg chg="mod">
          <ac:chgData name="Alexander Pashuk" userId="7f413f452a2dee94" providerId="LiveId" clId="{FCA05C01-C5BD-4CE5-9C81-C2FB69A0B6F2}" dt="2020-10-12T10:50:49.300" v="1358" actId="1076"/>
          <ac:spMkLst>
            <pc:docMk/>
            <pc:sldMk cId="4291949190" sldId="385"/>
            <ac:spMk id="3" creationId="{737E1884-5C3E-4015-8A05-0A046876378F}"/>
          </ac:spMkLst>
        </pc:spChg>
      </pc:sldChg>
      <pc:sldChg chg="del">
        <pc:chgData name="Alexander Pashuk" userId="7f413f452a2dee94" providerId="LiveId" clId="{FCA05C01-C5BD-4CE5-9C81-C2FB69A0B6F2}" dt="2020-10-12T09:04:30.846" v="26" actId="47"/>
        <pc:sldMkLst>
          <pc:docMk/>
          <pc:sldMk cId="1870736348" sldId="386"/>
        </pc:sldMkLst>
      </pc:sldChg>
      <pc:sldChg chg="new del">
        <pc:chgData name="Alexander Pashuk" userId="7f413f452a2dee94" providerId="LiveId" clId="{FCA05C01-C5BD-4CE5-9C81-C2FB69A0B6F2}" dt="2020-10-12T16:21:36.214" v="3588" actId="47"/>
        <pc:sldMkLst>
          <pc:docMk/>
          <pc:sldMk cId="4009307192" sldId="386"/>
        </pc:sldMkLst>
      </pc:sldChg>
      <pc:sldChg chg="del">
        <pc:chgData name="Alexander Pashuk" userId="7f413f452a2dee94" providerId="LiveId" clId="{FCA05C01-C5BD-4CE5-9C81-C2FB69A0B6F2}" dt="2020-10-12T09:04:31.719" v="30" actId="47"/>
        <pc:sldMkLst>
          <pc:docMk/>
          <pc:sldMk cId="832651572" sldId="387"/>
        </pc:sldMkLst>
      </pc:sldChg>
      <pc:sldChg chg="new del">
        <pc:chgData name="Alexander Pashuk" userId="7f413f452a2dee94" providerId="LiveId" clId="{FCA05C01-C5BD-4CE5-9C81-C2FB69A0B6F2}" dt="2020-10-12T12:57:34.600" v="2908" actId="47"/>
        <pc:sldMkLst>
          <pc:docMk/>
          <pc:sldMk cId="3861390093" sldId="387"/>
        </pc:sldMkLst>
      </pc:sldChg>
      <pc:sldChg chg="del">
        <pc:chgData name="Alexander Pashuk" userId="7f413f452a2dee94" providerId="LiveId" clId="{FCA05C01-C5BD-4CE5-9C81-C2FB69A0B6F2}" dt="2020-10-12T09:04:31.018" v="27" actId="47"/>
        <pc:sldMkLst>
          <pc:docMk/>
          <pc:sldMk cId="2023854216" sldId="388"/>
        </pc:sldMkLst>
      </pc:sldChg>
      <pc:sldChg chg="new del">
        <pc:chgData name="Alexander Pashuk" userId="7f413f452a2dee94" providerId="LiveId" clId="{FCA05C01-C5BD-4CE5-9C81-C2FB69A0B6F2}" dt="2020-10-12T12:57:34.760" v="2909" actId="47"/>
        <pc:sldMkLst>
          <pc:docMk/>
          <pc:sldMk cId="2031919940" sldId="388"/>
        </pc:sldMkLst>
      </pc:sldChg>
      <pc:sldChg chg="new del">
        <pc:chgData name="Alexander Pashuk" userId="7f413f452a2dee94" providerId="LiveId" clId="{FCA05C01-C5BD-4CE5-9C81-C2FB69A0B6F2}" dt="2020-10-12T12:57:34.920" v="2910" actId="47"/>
        <pc:sldMkLst>
          <pc:docMk/>
          <pc:sldMk cId="2229112139" sldId="389"/>
        </pc:sldMkLst>
      </pc:sldChg>
      <pc:sldChg chg="del">
        <pc:chgData name="Alexander Pashuk" userId="7f413f452a2dee94" providerId="LiveId" clId="{FCA05C01-C5BD-4CE5-9C81-C2FB69A0B6F2}" dt="2020-10-12T09:04:31.143" v="28" actId="47"/>
        <pc:sldMkLst>
          <pc:docMk/>
          <pc:sldMk cId="2398662992" sldId="389"/>
        </pc:sldMkLst>
      </pc:sldChg>
      <pc:sldChg chg="del">
        <pc:chgData name="Alexander Pashuk" userId="7f413f452a2dee94" providerId="LiveId" clId="{FCA05C01-C5BD-4CE5-9C81-C2FB69A0B6F2}" dt="2020-10-12T09:04:31.532" v="29" actId="47"/>
        <pc:sldMkLst>
          <pc:docMk/>
          <pc:sldMk cId="1311798842" sldId="390"/>
        </pc:sldMkLst>
      </pc:sldChg>
      <pc:sldChg chg="new del">
        <pc:chgData name="Alexander Pashuk" userId="7f413f452a2dee94" providerId="LiveId" clId="{FCA05C01-C5BD-4CE5-9C81-C2FB69A0B6F2}" dt="2020-10-12T12:57:35.070" v="2911" actId="47"/>
        <pc:sldMkLst>
          <pc:docMk/>
          <pc:sldMk cId="2852054461" sldId="390"/>
        </pc:sldMkLst>
      </pc:sldChg>
      <pc:sldChg chg="del">
        <pc:chgData name="Alexander Pashuk" userId="7f413f452a2dee94" providerId="LiveId" clId="{FCA05C01-C5BD-4CE5-9C81-C2FB69A0B6F2}" dt="2020-10-12T09:04:31.876" v="31" actId="47"/>
        <pc:sldMkLst>
          <pc:docMk/>
          <pc:sldMk cId="1340461245" sldId="391"/>
        </pc:sldMkLst>
      </pc:sldChg>
      <pc:sldChg chg="new del">
        <pc:chgData name="Alexander Pashuk" userId="7f413f452a2dee94" providerId="LiveId" clId="{FCA05C01-C5BD-4CE5-9C81-C2FB69A0B6F2}" dt="2020-10-12T12:57:35.220" v="2912" actId="47"/>
        <pc:sldMkLst>
          <pc:docMk/>
          <pc:sldMk cId="4097879096" sldId="391"/>
        </pc:sldMkLst>
      </pc:sldChg>
      <pc:sldChg chg="del">
        <pc:chgData name="Alexander Pashuk" userId="7f413f452a2dee94" providerId="LiveId" clId="{FCA05C01-C5BD-4CE5-9C81-C2FB69A0B6F2}" dt="2020-10-12T09:04:32.001" v="32" actId="47"/>
        <pc:sldMkLst>
          <pc:docMk/>
          <pc:sldMk cId="660469688" sldId="392"/>
        </pc:sldMkLst>
      </pc:sldChg>
      <pc:sldChg chg="new del">
        <pc:chgData name="Alexander Pashuk" userId="7f413f452a2dee94" providerId="LiveId" clId="{FCA05C01-C5BD-4CE5-9C81-C2FB69A0B6F2}" dt="2020-10-12T12:57:35.370" v="2913" actId="47"/>
        <pc:sldMkLst>
          <pc:docMk/>
          <pc:sldMk cId="3932372833" sldId="392"/>
        </pc:sldMkLst>
      </pc:sldChg>
      <pc:sldChg chg="new del">
        <pc:chgData name="Alexander Pashuk" userId="7f413f452a2dee94" providerId="LiveId" clId="{FCA05C01-C5BD-4CE5-9C81-C2FB69A0B6F2}" dt="2020-10-12T12:57:35.500" v="2914" actId="47"/>
        <pc:sldMkLst>
          <pc:docMk/>
          <pc:sldMk cId="824268386" sldId="393"/>
        </pc:sldMkLst>
      </pc:sldChg>
      <pc:sldChg chg="del">
        <pc:chgData name="Alexander Pashuk" userId="7f413f452a2dee94" providerId="LiveId" clId="{FCA05C01-C5BD-4CE5-9C81-C2FB69A0B6F2}" dt="2020-10-12T09:04:32.282" v="34" actId="47"/>
        <pc:sldMkLst>
          <pc:docMk/>
          <pc:sldMk cId="3964150670" sldId="393"/>
        </pc:sldMkLst>
      </pc:sldChg>
      <pc:sldChg chg="del">
        <pc:chgData name="Alexander Pashuk" userId="7f413f452a2dee94" providerId="LiveId" clId="{FCA05C01-C5BD-4CE5-9C81-C2FB69A0B6F2}" dt="2020-10-12T09:04:32.407" v="35" actId="47"/>
        <pc:sldMkLst>
          <pc:docMk/>
          <pc:sldMk cId="2902768779" sldId="394"/>
        </pc:sldMkLst>
      </pc:sldChg>
      <pc:sldChg chg="new del">
        <pc:chgData name="Alexander Pashuk" userId="7f413f452a2dee94" providerId="LiveId" clId="{FCA05C01-C5BD-4CE5-9C81-C2FB69A0B6F2}" dt="2020-10-12T12:57:35.651" v="2915" actId="47"/>
        <pc:sldMkLst>
          <pc:docMk/>
          <pc:sldMk cId="3903106468" sldId="394"/>
        </pc:sldMkLst>
      </pc:sldChg>
      <pc:sldChg chg="new del">
        <pc:chgData name="Alexander Pashuk" userId="7f413f452a2dee94" providerId="LiveId" clId="{FCA05C01-C5BD-4CE5-9C81-C2FB69A0B6F2}" dt="2020-10-12T12:57:35.780" v="2916" actId="47"/>
        <pc:sldMkLst>
          <pc:docMk/>
          <pc:sldMk cId="1840202417" sldId="395"/>
        </pc:sldMkLst>
      </pc:sldChg>
      <pc:sldChg chg="new del">
        <pc:chgData name="Alexander Pashuk" userId="7f413f452a2dee94" providerId="LiveId" clId="{FCA05C01-C5BD-4CE5-9C81-C2FB69A0B6F2}" dt="2020-10-12T12:57:35.910" v="2917" actId="47"/>
        <pc:sldMkLst>
          <pc:docMk/>
          <pc:sldMk cId="1111020551" sldId="396"/>
        </pc:sldMkLst>
      </pc:sldChg>
      <pc:sldChg chg="new del">
        <pc:chgData name="Alexander Pashuk" userId="7f413f452a2dee94" providerId="LiveId" clId="{FCA05C01-C5BD-4CE5-9C81-C2FB69A0B6F2}" dt="2020-10-12T12:57:36.050" v="2918" actId="47"/>
        <pc:sldMkLst>
          <pc:docMk/>
          <pc:sldMk cId="3449831871" sldId="397"/>
        </pc:sldMkLst>
      </pc:sldChg>
      <pc:sldChg chg="new del">
        <pc:chgData name="Alexander Pashuk" userId="7f413f452a2dee94" providerId="LiveId" clId="{FCA05C01-C5BD-4CE5-9C81-C2FB69A0B6F2}" dt="2020-10-12T12:57:36.181" v="2919" actId="47"/>
        <pc:sldMkLst>
          <pc:docMk/>
          <pc:sldMk cId="1496185098" sldId="398"/>
        </pc:sldMkLst>
      </pc:sldChg>
      <pc:sldChg chg="new del">
        <pc:chgData name="Alexander Pashuk" userId="7f413f452a2dee94" providerId="LiveId" clId="{FCA05C01-C5BD-4CE5-9C81-C2FB69A0B6F2}" dt="2020-10-12T12:57:36.740" v="2920" actId="47"/>
        <pc:sldMkLst>
          <pc:docMk/>
          <pc:sldMk cId="2759883139" sldId="399"/>
        </pc:sldMkLst>
      </pc:sldChg>
      <pc:sldChg chg="new del">
        <pc:chgData name="Alexander Pashuk" userId="7f413f452a2dee94" providerId="LiveId" clId="{FCA05C01-C5BD-4CE5-9C81-C2FB69A0B6F2}" dt="2020-10-12T12:57:37.060" v="2921" actId="47"/>
        <pc:sldMkLst>
          <pc:docMk/>
          <pc:sldMk cId="3941803092" sldId="400"/>
        </pc:sldMkLst>
      </pc:sldChg>
      <pc:sldChg chg="new del">
        <pc:chgData name="Alexander Pashuk" userId="7f413f452a2dee94" providerId="LiveId" clId="{FCA05C01-C5BD-4CE5-9C81-C2FB69A0B6F2}" dt="2020-10-12T12:57:37.437" v="2922" actId="47"/>
        <pc:sldMkLst>
          <pc:docMk/>
          <pc:sldMk cId="2450003389" sldId="401"/>
        </pc:sldMkLst>
      </pc:sldChg>
      <pc:sldChg chg="new del">
        <pc:chgData name="Alexander Pashuk" userId="7f413f452a2dee94" providerId="LiveId" clId="{FCA05C01-C5BD-4CE5-9C81-C2FB69A0B6F2}" dt="2020-10-12T12:57:37.835" v="2923" actId="47"/>
        <pc:sldMkLst>
          <pc:docMk/>
          <pc:sldMk cId="2752825182" sldId="402"/>
        </pc:sldMkLst>
      </pc:sldChg>
      <pc:sldChg chg="new del">
        <pc:chgData name="Alexander Pashuk" userId="7f413f452a2dee94" providerId="LiveId" clId="{FCA05C01-C5BD-4CE5-9C81-C2FB69A0B6F2}" dt="2020-10-12T12:57:38.320" v="2924" actId="47"/>
        <pc:sldMkLst>
          <pc:docMk/>
          <pc:sldMk cId="3310172349" sldId="403"/>
        </pc:sldMkLst>
      </pc:sldChg>
      <pc:sldChg chg="new del">
        <pc:chgData name="Alexander Pashuk" userId="7f413f452a2dee94" providerId="LiveId" clId="{FCA05C01-C5BD-4CE5-9C81-C2FB69A0B6F2}" dt="2020-10-12T12:57:38.840" v="2925" actId="47"/>
        <pc:sldMkLst>
          <pc:docMk/>
          <pc:sldMk cId="1709312204" sldId="404"/>
        </pc:sldMkLst>
      </pc:sldChg>
      <pc:sldChg chg="new del">
        <pc:chgData name="Alexander Pashuk" userId="7f413f452a2dee94" providerId="LiveId" clId="{FCA05C01-C5BD-4CE5-9C81-C2FB69A0B6F2}" dt="2020-10-12T12:57:39.281" v="2926" actId="47"/>
        <pc:sldMkLst>
          <pc:docMk/>
          <pc:sldMk cId="728074015" sldId="405"/>
        </pc:sldMkLst>
      </pc:sldChg>
      <pc:sldChg chg="new del">
        <pc:chgData name="Alexander Pashuk" userId="7f413f452a2dee94" providerId="LiveId" clId="{FCA05C01-C5BD-4CE5-9C81-C2FB69A0B6F2}" dt="2020-10-12T12:57:39.705" v="2927" actId="47"/>
        <pc:sldMkLst>
          <pc:docMk/>
          <pc:sldMk cId="570494813" sldId="406"/>
        </pc:sldMkLst>
      </pc:sldChg>
      <pc:sldChg chg="new del">
        <pc:chgData name="Alexander Pashuk" userId="7f413f452a2dee94" providerId="LiveId" clId="{FCA05C01-C5BD-4CE5-9C81-C2FB69A0B6F2}" dt="2020-10-12T12:57:40.213" v="2928" actId="47"/>
        <pc:sldMkLst>
          <pc:docMk/>
          <pc:sldMk cId="1043547555" sldId="407"/>
        </pc:sldMkLst>
      </pc:sldChg>
      <pc:sldChg chg="new del">
        <pc:chgData name="Alexander Pashuk" userId="7f413f452a2dee94" providerId="LiveId" clId="{FCA05C01-C5BD-4CE5-9C81-C2FB69A0B6F2}" dt="2020-10-12T12:58:00.363" v="2929" actId="47"/>
        <pc:sldMkLst>
          <pc:docMk/>
          <pc:sldMk cId="2712732025" sldId="408"/>
        </pc:sldMkLst>
      </pc:sldChg>
      <pc:sldChg chg="new del">
        <pc:chgData name="Alexander Pashuk" userId="7f413f452a2dee94" providerId="LiveId" clId="{FCA05C01-C5BD-4CE5-9C81-C2FB69A0B6F2}" dt="2020-10-12T16:21:37.037" v="3589" actId="47"/>
        <pc:sldMkLst>
          <pc:docMk/>
          <pc:sldMk cId="916003482" sldId="409"/>
        </pc:sldMkLst>
      </pc:sldChg>
      <pc:sldChg chg="modSp new mod">
        <pc:chgData name="Alexander Pashuk" userId="7f413f452a2dee94" providerId="LiveId" clId="{FCA05C01-C5BD-4CE5-9C81-C2FB69A0B6F2}" dt="2020-10-12T17:59:58.532" v="4127" actId="113"/>
        <pc:sldMkLst>
          <pc:docMk/>
          <pc:sldMk cId="2688292453" sldId="410"/>
        </pc:sldMkLst>
        <pc:spChg chg="mod">
          <ac:chgData name="Alexander Pashuk" userId="7f413f452a2dee94" providerId="LiveId" clId="{FCA05C01-C5BD-4CE5-9C81-C2FB69A0B6F2}" dt="2020-10-12T12:41:18.013" v="2191" actId="122"/>
          <ac:spMkLst>
            <pc:docMk/>
            <pc:sldMk cId="2688292453" sldId="410"/>
            <ac:spMk id="2" creationId="{D5F5734D-9419-4A27-AE4E-1FDF48E23756}"/>
          </ac:spMkLst>
        </pc:spChg>
        <pc:spChg chg="mod">
          <ac:chgData name="Alexander Pashuk" userId="7f413f452a2dee94" providerId="LiveId" clId="{FCA05C01-C5BD-4CE5-9C81-C2FB69A0B6F2}" dt="2020-10-12T17:59:58.532" v="4127" actId="113"/>
          <ac:spMkLst>
            <pc:docMk/>
            <pc:sldMk cId="2688292453" sldId="410"/>
            <ac:spMk id="3" creationId="{3C1CE8A2-577F-489B-9497-3C1BCACC4682}"/>
          </ac:spMkLst>
        </pc:spChg>
      </pc:sldChg>
      <pc:sldChg chg="modSp new mod">
        <pc:chgData name="Alexander Pashuk" userId="7f413f452a2dee94" providerId="LiveId" clId="{FCA05C01-C5BD-4CE5-9C81-C2FB69A0B6F2}" dt="2020-10-12T12:56:17.590" v="2906" actId="20577"/>
        <pc:sldMkLst>
          <pc:docMk/>
          <pc:sldMk cId="2400854737" sldId="411"/>
        </pc:sldMkLst>
        <pc:spChg chg="mod">
          <ac:chgData name="Alexander Pashuk" userId="7f413f452a2dee94" providerId="LiveId" clId="{FCA05C01-C5BD-4CE5-9C81-C2FB69A0B6F2}" dt="2020-10-12T12:45:45.822" v="2390" actId="20577"/>
          <ac:spMkLst>
            <pc:docMk/>
            <pc:sldMk cId="2400854737" sldId="411"/>
            <ac:spMk id="2" creationId="{A2F55EED-6CCF-4A71-9400-39D972A03EAD}"/>
          </ac:spMkLst>
        </pc:spChg>
        <pc:spChg chg="mod">
          <ac:chgData name="Alexander Pashuk" userId="7f413f452a2dee94" providerId="LiveId" clId="{FCA05C01-C5BD-4CE5-9C81-C2FB69A0B6F2}" dt="2020-10-12T12:56:17.590" v="2906" actId="20577"/>
          <ac:spMkLst>
            <pc:docMk/>
            <pc:sldMk cId="2400854737" sldId="411"/>
            <ac:spMk id="3" creationId="{B1E4EB67-2C8A-4467-A1E9-46A89AB6209B}"/>
          </ac:spMkLst>
        </pc:spChg>
      </pc:sldChg>
      <pc:sldChg chg="modSp new mod">
        <pc:chgData name="Alexander Pashuk" userId="7f413f452a2dee94" providerId="LiveId" clId="{FCA05C01-C5BD-4CE5-9C81-C2FB69A0B6F2}" dt="2020-10-12T10:58:20.825" v="1404" actId="27636"/>
        <pc:sldMkLst>
          <pc:docMk/>
          <pc:sldMk cId="2071822648" sldId="412"/>
        </pc:sldMkLst>
        <pc:spChg chg="mod">
          <ac:chgData name="Alexander Pashuk" userId="7f413f452a2dee94" providerId="LiveId" clId="{FCA05C01-C5BD-4CE5-9C81-C2FB69A0B6F2}" dt="2020-10-12T10:48:52.072" v="1294" actId="122"/>
          <ac:spMkLst>
            <pc:docMk/>
            <pc:sldMk cId="2071822648" sldId="412"/>
            <ac:spMk id="2" creationId="{BCF783AC-6395-4D67-968F-EDAC691ADC0D}"/>
          </ac:spMkLst>
        </pc:spChg>
        <pc:spChg chg="mod">
          <ac:chgData name="Alexander Pashuk" userId="7f413f452a2dee94" providerId="LiveId" clId="{FCA05C01-C5BD-4CE5-9C81-C2FB69A0B6F2}" dt="2020-10-12T10:58:20.825" v="1404" actId="27636"/>
          <ac:spMkLst>
            <pc:docMk/>
            <pc:sldMk cId="2071822648" sldId="412"/>
            <ac:spMk id="3" creationId="{90AF9049-0B88-44E0-B1AD-2ABFEE694BEF}"/>
          </ac:spMkLst>
        </pc:spChg>
      </pc:sldChg>
      <pc:sldChg chg="modSp new mod">
        <pc:chgData name="Alexander Pashuk" userId="7f413f452a2dee94" providerId="LiveId" clId="{FCA05C01-C5BD-4CE5-9C81-C2FB69A0B6F2}" dt="2020-10-12T11:13:52.511" v="1808" actId="20577"/>
        <pc:sldMkLst>
          <pc:docMk/>
          <pc:sldMk cId="3893788590" sldId="413"/>
        </pc:sldMkLst>
        <pc:spChg chg="mod">
          <ac:chgData name="Alexander Pashuk" userId="7f413f452a2dee94" providerId="LiveId" clId="{FCA05C01-C5BD-4CE5-9C81-C2FB69A0B6F2}" dt="2020-10-12T10:58:32.624" v="1431" actId="122"/>
          <ac:spMkLst>
            <pc:docMk/>
            <pc:sldMk cId="3893788590" sldId="413"/>
            <ac:spMk id="2" creationId="{DB2457DC-13CF-4EA0-9F47-53E4AC0C49E7}"/>
          </ac:spMkLst>
        </pc:spChg>
        <pc:spChg chg="mod">
          <ac:chgData name="Alexander Pashuk" userId="7f413f452a2dee94" providerId="LiveId" clId="{FCA05C01-C5BD-4CE5-9C81-C2FB69A0B6F2}" dt="2020-10-12T11:13:52.511" v="1808" actId="20577"/>
          <ac:spMkLst>
            <pc:docMk/>
            <pc:sldMk cId="3893788590" sldId="413"/>
            <ac:spMk id="3" creationId="{F844AA24-C027-4730-B8E5-E85804CF304B}"/>
          </ac:spMkLst>
        </pc:spChg>
      </pc:sldChg>
      <pc:sldChg chg="modSp add mod">
        <pc:chgData name="Alexander Pashuk" userId="7f413f452a2dee94" providerId="LiveId" clId="{FCA05C01-C5BD-4CE5-9C81-C2FB69A0B6F2}" dt="2020-10-12T11:04:07.613" v="1578" actId="113"/>
        <pc:sldMkLst>
          <pc:docMk/>
          <pc:sldMk cId="2371006163" sldId="414"/>
        </pc:sldMkLst>
        <pc:spChg chg="mod">
          <ac:chgData name="Alexander Pashuk" userId="7f413f452a2dee94" providerId="LiveId" clId="{FCA05C01-C5BD-4CE5-9C81-C2FB69A0B6F2}" dt="2020-10-12T11:04:07.613" v="1578" actId="113"/>
          <ac:spMkLst>
            <pc:docMk/>
            <pc:sldMk cId="2371006163" sldId="414"/>
            <ac:spMk id="3" creationId="{F844AA24-C027-4730-B8E5-E85804CF304B}"/>
          </ac:spMkLst>
        </pc:spChg>
      </pc:sldChg>
      <pc:sldChg chg="modSp new mod">
        <pc:chgData name="Alexander Pashuk" userId="7f413f452a2dee94" providerId="LiveId" clId="{FCA05C01-C5BD-4CE5-9C81-C2FB69A0B6F2}" dt="2020-10-12T11:07:41.596" v="1656" actId="27636"/>
        <pc:sldMkLst>
          <pc:docMk/>
          <pc:sldMk cId="588852149" sldId="415"/>
        </pc:sldMkLst>
        <pc:spChg chg="mod">
          <ac:chgData name="Alexander Pashuk" userId="7f413f452a2dee94" providerId="LiveId" clId="{FCA05C01-C5BD-4CE5-9C81-C2FB69A0B6F2}" dt="2020-10-12T11:04:33.078" v="1608" actId="122"/>
          <ac:spMkLst>
            <pc:docMk/>
            <pc:sldMk cId="588852149" sldId="415"/>
            <ac:spMk id="2" creationId="{E07DAA41-337B-4EC3-8C23-DF1C9B37848B}"/>
          </ac:spMkLst>
        </pc:spChg>
        <pc:spChg chg="mod">
          <ac:chgData name="Alexander Pashuk" userId="7f413f452a2dee94" providerId="LiveId" clId="{FCA05C01-C5BD-4CE5-9C81-C2FB69A0B6F2}" dt="2020-10-12T11:07:41.596" v="1656" actId="27636"/>
          <ac:spMkLst>
            <pc:docMk/>
            <pc:sldMk cId="588852149" sldId="415"/>
            <ac:spMk id="3" creationId="{B2C0BB17-BAF3-4ED8-9FC8-D6E99A2A3C2D}"/>
          </ac:spMkLst>
        </pc:spChg>
      </pc:sldChg>
      <pc:sldChg chg="modSp new mod">
        <pc:chgData name="Alexander Pashuk" userId="7f413f452a2dee94" providerId="LiveId" clId="{FCA05C01-C5BD-4CE5-9C81-C2FB69A0B6F2}" dt="2020-10-12T11:10:41.350" v="1731" actId="27636"/>
        <pc:sldMkLst>
          <pc:docMk/>
          <pc:sldMk cId="3383411987" sldId="416"/>
        </pc:sldMkLst>
        <pc:spChg chg="mod">
          <ac:chgData name="Alexander Pashuk" userId="7f413f452a2dee94" providerId="LiveId" clId="{FCA05C01-C5BD-4CE5-9C81-C2FB69A0B6F2}" dt="2020-10-12T11:10:07.074" v="1685" actId="122"/>
          <ac:spMkLst>
            <pc:docMk/>
            <pc:sldMk cId="3383411987" sldId="416"/>
            <ac:spMk id="2" creationId="{EE3D0F73-D334-411F-BFF2-37159F0EA579}"/>
          </ac:spMkLst>
        </pc:spChg>
        <pc:spChg chg="mod">
          <ac:chgData name="Alexander Pashuk" userId="7f413f452a2dee94" providerId="LiveId" clId="{FCA05C01-C5BD-4CE5-9C81-C2FB69A0B6F2}" dt="2020-10-12T11:10:41.350" v="1731" actId="27636"/>
          <ac:spMkLst>
            <pc:docMk/>
            <pc:sldMk cId="3383411987" sldId="416"/>
            <ac:spMk id="3" creationId="{D816C9CF-EB81-4F40-94D5-58D46E27B20C}"/>
          </ac:spMkLst>
        </pc:spChg>
      </pc:sldChg>
      <pc:sldChg chg="modSp new mod">
        <pc:chgData name="Alexander Pashuk" userId="7f413f452a2dee94" providerId="LiveId" clId="{FCA05C01-C5BD-4CE5-9C81-C2FB69A0B6F2}" dt="2020-10-12T12:17:37.681" v="2077" actId="20577"/>
        <pc:sldMkLst>
          <pc:docMk/>
          <pc:sldMk cId="241470001" sldId="417"/>
        </pc:sldMkLst>
        <pc:spChg chg="mod">
          <ac:chgData name="Alexander Pashuk" userId="7f413f452a2dee94" providerId="LiveId" clId="{FCA05C01-C5BD-4CE5-9C81-C2FB69A0B6F2}" dt="2020-10-12T12:15:48.239" v="1927" actId="122"/>
          <ac:spMkLst>
            <pc:docMk/>
            <pc:sldMk cId="241470001" sldId="417"/>
            <ac:spMk id="2" creationId="{81FC8942-8A1A-444F-BD7D-04A1F2640809}"/>
          </ac:spMkLst>
        </pc:spChg>
        <pc:spChg chg="mod">
          <ac:chgData name="Alexander Pashuk" userId="7f413f452a2dee94" providerId="LiveId" clId="{FCA05C01-C5BD-4CE5-9C81-C2FB69A0B6F2}" dt="2020-10-12T12:17:37.681" v="2077" actId="20577"/>
          <ac:spMkLst>
            <pc:docMk/>
            <pc:sldMk cId="241470001" sldId="417"/>
            <ac:spMk id="3" creationId="{6D00EB40-49F8-41E3-A53E-C7D49C5BD3B8}"/>
          </ac:spMkLst>
        </pc:spChg>
      </pc:sldChg>
      <pc:sldChg chg="new del">
        <pc:chgData name="Alexander Pashuk" userId="7f413f452a2dee94" providerId="LiveId" clId="{FCA05C01-C5BD-4CE5-9C81-C2FB69A0B6F2}" dt="2020-10-12T12:11:36.281" v="1904" actId="47"/>
        <pc:sldMkLst>
          <pc:docMk/>
          <pc:sldMk cId="2136498294" sldId="417"/>
        </pc:sldMkLst>
      </pc:sldChg>
      <pc:sldChg chg="modSp add mod">
        <pc:chgData name="Alexander Pashuk" userId="7f413f452a2dee94" providerId="LiveId" clId="{FCA05C01-C5BD-4CE5-9C81-C2FB69A0B6F2}" dt="2020-10-12T12:25:03.385" v="2166" actId="20577"/>
        <pc:sldMkLst>
          <pc:docMk/>
          <pc:sldMk cId="4209408621" sldId="418"/>
        </pc:sldMkLst>
        <pc:spChg chg="mod">
          <ac:chgData name="Alexander Pashuk" userId="7f413f452a2dee94" providerId="LiveId" clId="{FCA05C01-C5BD-4CE5-9C81-C2FB69A0B6F2}" dt="2020-10-12T12:25:03.385" v="2166" actId="20577"/>
          <ac:spMkLst>
            <pc:docMk/>
            <pc:sldMk cId="4209408621" sldId="418"/>
            <ac:spMk id="3" creationId="{FC879FA3-E84D-4817-8832-FFF67A9DC15C}"/>
          </ac:spMkLst>
        </pc:spChg>
      </pc:sldChg>
      <pc:sldChg chg="add ord">
        <pc:chgData name="Alexander Pashuk" userId="7f413f452a2dee94" providerId="LiveId" clId="{FCA05C01-C5BD-4CE5-9C81-C2FB69A0B6F2}" dt="2020-10-12T12:45:32.742" v="2376"/>
        <pc:sldMkLst>
          <pc:docMk/>
          <pc:sldMk cId="443426584" sldId="419"/>
        </pc:sldMkLst>
      </pc:sldChg>
      <pc:sldChg chg="modSp new mod">
        <pc:chgData name="Alexander Pashuk" userId="7f413f452a2dee94" providerId="LiveId" clId="{FCA05C01-C5BD-4CE5-9C81-C2FB69A0B6F2}" dt="2020-10-12T12:56:07.290" v="2905" actId="20577"/>
        <pc:sldMkLst>
          <pc:docMk/>
          <pc:sldMk cId="552057303" sldId="420"/>
        </pc:sldMkLst>
        <pc:spChg chg="mod">
          <ac:chgData name="Alexander Pashuk" userId="7f413f452a2dee94" providerId="LiveId" clId="{FCA05C01-C5BD-4CE5-9C81-C2FB69A0B6F2}" dt="2020-10-12T12:52:32.571" v="2854" actId="122"/>
          <ac:spMkLst>
            <pc:docMk/>
            <pc:sldMk cId="552057303" sldId="420"/>
            <ac:spMk id="2" creationId="{C0B695B2-8C58-4FC7-B020-00D893229CBE}"/>
          </ac:spMkLst>
        </pc:spChg>
        <pc:spChg chg="mod">
          <ac:chgData name="Alexander Pashuk" userId="7f413f452a2dee94" providerId="LiveId" clId="{FCA05C01-C5BD-4CE5-9C81-C2FB69A0B6F2}" dt="2020-10-12T12:56:07.290" v="2905" actId="20577"/>
          <ac:spMkLst>
            <pc:docMk/>
            <pc:sldMk cId="552057303" sldId="420"/>
            <ac:spMk id="3" creationId="{498B04D1-A702-42D6-A5D5-50B475B4CE71}"/>
          </ac:spMkLst>
        </pc:spChg>
      </pc:sldChg>
      <pc:sldChg chg="modSp new mod">
        <pc:chgData name="Alexander Pashuk" userId="7f413f452a2dee94" providerId="LiveId" clId="{FCA05C01-C5BD-4CE5-9C81-C2FB69A0B6F2}" dt="2020-10-12T13:05:00.215" v="3008" actId="14100"/>
        <pc:sldMkLst>
          <pc:docMk/>
          <pc:sldMk cId="90272113" sldId="421"/>
        </pc:sldMkLst>
        <pc:spChg chg="mod">
          <ac:chgData name="Alexander Pashuk" userId="7f413f452a2dee94" providerId="LiveId" clId="{FCA05C01-C5BD-4CE5-9C81-C2FB69A0B6F2}" dt="2020-10-12T13:03:36.758" v="2938" actId="20577"/>
          <ac:spMkLst>
            <pc:docMk/>
            <pc:sldMk cId="90272113" sldId="421"/>
            <ac:spMk id="2" creationId="{7C468A79-14C5-4556-840F-D6CA2BC1FB0F}"/>
          </ac:spMkLst>
        </pc:spChg>
        <pc:spChg chg="mod">
          <ac:chgData name="Alexander Pashuk" userId="7f413f452a2dee94" providerId="LiveId" clId="{FCA05C01-C5BD-4CE5-9C81-C2FB69A0B6F2}" dt="2020-10-12T13:05:00.215" v="3008" actId="14100"/>
          <ac:spMkLst>
            <pc:docMk/>
            <pc:sldMk cId="90272113" sldId="421"/>
            <ac:spMk id="3" creationId="{6F990C68-77AE-49FC-9B9F-1E938E58B691}"/>
          </ac:spMkLst>
        </pc:spChg>
      </pc:sldChg>
      <pc:sldChg chg="addSp delSp modSp new mod">
        <pc:chgData name="Alexander Pashuk" userId="7f413f452a2dee94" providerId="LiveId" clId="{FCA05C01-C5BD-4CE5-9C81-C2FB69A0B6F2}" dt="2020-10-12T19:07:40.462" v="4289" actId="20577"/>
        <pc:sldMkLst>
          <pc:docMk/>
          <pc:sldMk cId="3913572026" sldId="422"/>
        </pc:sldMkLst>
        <pc:spChg chg="mod">
          <ac:chgData name="Alexander Pashuk" userId="7f413f452a2dee94" providerId="LiveId" clId="{FCA05C01-C5BD-4CE5-9C81-C2FB69A0B6F2}" dt="2020-10-12T13:15:07.044" v="3016" actId="122"/>
          <ac:spMkLst>
            <pc:docMk/>
            <pc:sldMk cId="3913572026" sldId="422"/>
            <ac:spMk id="2" creationId="{2F9E2C19-9EE8-4EAF-BB55-75631F66B792}"/>
          </ac:spMkLst>
        </pc:spChg>
        <pc:spChg chg="mod">
          <ac:chgData name="Alexander Pashuk" userId="7f413f452a2dee94" providerId="LiveId" clId="{FCA05C01-C5BD-4CE5-9C81-C2FB69A0B6F2}" dt="2020-10-12T19:07:40.462" v="4289" actId="20577"/>
          <ac:spMkLst>
            <pc:docMk/>
            <pc:sldMk cId="3913572026" sldId="422"/>
            <ac:spMk id="3" creationId="{663F63DA-3AC3-437E-8298-A0704610DE98}"/>
          </ac:spMkLst>
        </pc:spChg>
        <pc:picChg chg="add del mod">
          <ac:chgData name="Alexander Pashuk" userId="7f413f452a2dee94" providerId="LiveId" clId="{FCA05C01-C5BD-4CE5-9C81-C2FB69A0B6F2}" dt="2020-10-12T18:40:32.299" v="4264"/>
          <ac:picMkLst>
            <pc:docMk/>
            <pc:sldMk cId="3913572026" sldId="422"/>
            <ac:picMk id="6146" creationId="{64545349-925E-4503-973F-E16B6CEBB6A0}"/>
          </ac:picMkLst>
        </pc:picChg>
        <pc:picChg chg="add del mod">
          <ac:chgData name="Alexander Pashuk" userId="7f413f452a2dee94" providerId="LiveId" clId="{FCA05C01-C5BD-4CE5-9C81-C2FB69A0B6F2}" dt="2020-10-12T18:40:42.743" v="4268"/>
          <ac:picMkLst>
            <pc:docMk/>
            <pc:sldMk cId="3913572026" sldId="422"/>
            <ac:picMk id="6148" creationId="{F979F554-2739-4E8A-8191-FE12FE65F1F6}"/>
          </ac:picMkLst>
        </pc:picChg>
      </pc:sldChg>
      <pc:sldChg chg="modSp new mod">
        <pc:chgData name="Alexander Pashuk" userId="7f413f452a2dee94" providerId="LiveId" clId="{FCA05C01-C5BD-4CE5-9C81-C2FB69A0B6F2}" dt="2020-10-12T13:21:49.243" v="3114" actId="403"/>
        <pc:sldMkLst>
          <pc:docMk/>
          <pc:sldMk cId="2933975674" sldId="423"/>
        </pc:sldMkLst>
        <pc:spChg chg="mod">
          <ac:chgData name="Alexander Pashuk" userId="7f413f452a2dee94" providerId="LiveId" clId="{FCA05C01-C5BD-4CE5-9C81-C2FB69A0B6F2}" dt="2020-10-12T13:16:00.293" v="3081" actId="122"/>
          <ac:spMkLst>
            <pc:docMk/>
            <pc:sldMk cId="2933975674" sldId="423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21:49.243" v="3114" actId="403"/>
          <ac:spMkLst>
            <pc:docMk/>
            <pc:sldMk cId="2933975674" sldId="423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45:45.084" v="3262" actId="255"/>
        <pc:sldMkLst>
          <pc:docMk/>
          <pc:sldMk cId="4184205198" sldId="424"/>
        </pc:sldMkLst>
        <pc:spChg chg="mod">
          <ac:chgData name="Alexander Pashuk" userId="7f413f452a2dee94" providerId="LiveId" clId="{FCA05C01-C5BD-4CE5-9C81-C2FB69A0B6F2}" dt="2020-10-12T13:25:05.682" v="3152" actId="20577"/>
          <ac:spMkLst>
            <pc:docMk/>
            <pc:sldMk cId="4184205198" sldId="424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45:45.084" v="3262" actId="255"/>
          <ac:spMkLst>
            <pc:docMk/>
            <pc:sldMk cId="4184205198" sldId="424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39:27.100" v="3259" actId="255"/>
        <pc:sldMkLst>
          <pc:docMk/>
          <pc:sldMk cId="1757743466" sldId="425"/>
        </pc:sldMkLst>
        <pc:spChg chg="mod">
          <ac:chgData name="Alexander Pashuk" userId="7f413f452a2dee94" providerId="LiveId" clId="{FCA05C01-C5BD-4CE5-9C81-C2FB69A0B6F2}" dt="2020-10-12T13:39:27.100" v="3259" actId="255"/>
          <ac:spMkLst>
            <pc:docMk/>
            <pc:sldMk cId="1757743466" sldId="425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51:44.785" v="3280" actId="403"/>
        <pc:sldMkLst>
          <pc:docMk/>
          <pc:sldMk cId="1368406360" sldId="426"/>
        </pc:sldMkLst>
        <pc:spChg chg="mod">
          <ac:chgData name="Alexander Pashuk" userId="7f413f452a2dee94" providerId="LiveId" clId="{FCA05C01-C5BD-4CE5-9C81-C2FB69A0B6F2}" dt="2020-10-12T13:51:44.785" v="3280" actId="403"/>
          <ac:spMkLst>
            <pc:docMk/>
            <pc:sldMk cId="1368406360" sldId="426"/>
            <ac:spMk id="3" creationId="{B9423A8C-C4B0-46C1-8377-04E155E7659C}"/>
          </ac:spMkLst>
        </pc:spChg>
      </pc:sldChg>
      <pc:sldChg chg="addSp delSp modSp add del mod modClrScheme chgLayout">
        <pc:chgData name="Alexander Pashuk" userId="7f413f452a2dee94" providerId="LiveId" clId="{FCA05C01-C5BD-4CE5-9C81-C2FB69A0B6F2}" dt="2020-10-12T16:20:50.728" v="3587" actId="1076"/>
        <pc:sldMkLst>
          <pc:docMk/>
          <pc:sldMk cId="1447048179" sldId="427"/>
        </pc:sldMkLst>
        <pc:spChg chg="mod ord">
          <ac:chgData name="Alexander Pashuk" userId="7f413f452a2dee94" providerId="LiveId" clId="{FCA05C01-C5BD-4CE5-9C81-C2FB69A0B6F2}" dt="2020-10-12T16:19:38.208" v="353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6:20:47.678" v="3586" actId="14100"/>
          <ac:spMkLst>
            <pc:docMk/>
            <pc:sldMk cId="1447048179" sldId="427"/>
            <ac:spMk id="4" creationId="{2E6AEDD6-9D3F-4CCC-B181-A8A88F2CD1A3}"/>
          </ac:spMkLst>
        </pc:spChg>
        <pc:spChg chg="add del mod ord">
          <ac:chgData name="Alexander Pashuk" userId="7f413f452a2dee94" providerId="LiveId" clId="{FCA05C01-C5BD-4CE5-9C81-C2FB69A0B6F2}" dt="2020-10-12T16:19:41.741" v="3537"/>
          <ac:spMkLst>
            <pc:docMk/>
            <pc:sldMk cId="1447048179" sldId="427"/>
            <ac:spMk id="5" creationId="{A4778EFB-FEB1-4CBC-BFBC-87128BDD9074}"/>
          </ac:spMkLst>
        </pc:spChg>
        <pc:picChg chg="add del mod">
          <ac:chgData name="Alexander Pashuk" userId="7f413f452a2dee94" providerId="LiveId" clId="{FCA05C01-C5BD-4CE5-9C81-C2FB69A0B6F2}" dt="2020-10-12T16:19:40.205" v="3535" actId="478"/>
          <ac:picMkLst>
            <pc:docMk/>
            <pc:sldMk cId="1447048179" sldId="427"/>
            <ac:picMk id="3" creationId="{1A8E1544-6C87-4516-AB78-994ED03F6AAB}"/>
          </ac:picMkLst>
        </pc:picChg>
        <pc:picChg chg="add mod">
          <ac:chgData name="Alexander Pashuk" userId="7f413f452a2dee94" providerId="LiveId" clId="{FCA05C01-C5BD-4CE5-9C81-C2FB69A0B6F2}" dt="2020-10-12T16:20:50.728" v="3587" actId="1076"/>
          <ac:picMkLst>
            <pc:docMk/>
            <pc:sldMk cId="1447048179" sldId="427"/>
            <ac:picMk id="6" creationId="{40020EC9-6A88-4305-AD65-72677D4ED713}"/>
          </ac:picMkLst>
        </pc:picChg>
      </pc:sldChg>
      <pc:sldChg chg="modSp add mod">
        <pc:chgData name="Alexander Pashuk" userId="7f413f452a2dee94" providerId="LiveId" clId="{FCA05C01-C5BD-4CE5-9C81-C2FB69A0B6F2}" dt="2020-10-12T16:33:25.636" v="3721" actId="20577"/>
        <pc:sldMkLst>
          <pc:docMk/>
          <pc:sldMk cId="2798978432" sldId="428"/>
        </pc:sldMkLst>
        <pc:spChg chg="mod">
          <ac:chgData name="Alexander Pashuk" userId="7f413f452a2dee94" providerId="LiveId" clId="{FCA05C01-C5BD-4CE5-9C81-C2FB69A0B6F2}" dt="2020-10-12T16:33:25.636" v="3721" actId="20577"/>
          <ac:spMkLst>
            <pc:docMk/>
            <pc:sldMk cId="2798978432" sldId="428"/>
            <ac:spMk id="3" creationId="{B9423A8C-C4B0-46C1-8377-04E155E7659C}"/>
          </ac:spMkLst>
        </pc:spChg>
      </pc:sldChg>
      <pc:sldChg chg="modSp new mod">
        <pc:chgData name="Alexander Pashuk" userId="7f413f452a2dee94" providerId="LiveId" clId="{FCA05C01-C5BD-4CE5-9C81-C2FB69A0B6F2}" dt="2020-10-12T17:37:47.332" v="3778" actId="123"/>
        <pc:sldMkLst>
          <pc:docMk/>
          <pc:sldMk cId="3757733576" sldId="429"/>
        </pc:sldMkLst>
        <pc:spChg chg="mod">
          <ac:chgData name="Alexander Pashuk" userId="7f413f452a2dee94" providerId="LiveId" clId="{FCA05C01-C5BD-4CE5-9C81-C2FB69A0B6F2}" dt="2020-10-12T17:36:13.295" v="3766" actId="122"/>
          <ac:spMkLst>
            <pc:docMk/>
            <pc:sldMk cId="3757733576" sldId="429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7:47.332" v="3778" actId="123"/>
          <ac:spMkLst>
            <pc:docMk/>
            <pc:sldMk cId="3757733576" sldId="429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39:26.119" v="3813" actId="20577"/>
        <pc:sldMkLst>
          <pc:docMk/>
          <pc:sldMk cId="2077319425" sldId="430"/>
        </pc:sldMkLst>
        <pc:spChg chg="mod">
          <ac:chgData name="Alexander Pashuk" userId="7f413f452a2dee94" providerId="LiveId" clId="{FCA05C01-C5BD-4CE5-9C81-C2FB69A0B6F2}" dt="2020-10-12T17:38:08.549" v="3807" actId="20577"/>
          <ac:spMkLst>
            <pc:docMk/>
            <pc:sldMk cId="2077319425" sldId="430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9:26.119" v="3813" actId="20577"/>
          <ac:spMkLst>
            <pc:docMk/>
            <pc:sldMk cId="2077319425" sldId="430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41:16.515" v="3829" actId="20577"/>
        <pc:sldMkLst>
          <pc:docMk/>
          <pc:sldMk cId="3514882953" sldId="431"/>
        </pc:sldMkLst>
        <pc:spChg chg="mod">
          <ac:chgData name="Alexander Pashuk" userId="7f413f452a2dee94" providerId="LiveId" clId="{FCA05C01-C5BD-4CE5-9C81-C2FB69A0B6F2}" dt="2020-10-12T17:41:16.515" v="3829" actId="20577"/>
          <ac:spMkLst>
            <pc:docMk/>
            <pc:sldMk cId="3514882953" sldId="431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50:57.388" v="3941" actId="6549"/>
        <pc:sldMkLst>
          <pc:docMk/>
          <pc:sldMk cId="1382696937" sldId="432"/>
        </pc:sldMkLst>
        <pc:spChg chg="mod">
          <ac:chgData name="Alexander Pashuk" userId="7f413f452a2dee94" providerId="LiveId" clId="{FCA05C01-C5BD-4CE5-9C81-C2FB69A0B6F2}" dt="2020-10-12T17:50:57.388" v="3941" actId="6549"/>
          <ac:spMkLst>
            <pc:docMk/>
            <pc:sldMk cId="1382696937" sldId="432"/>
            <ac:spMk id="3" creationId="{40320B66-8C39-4532-8A1C-ECDE6050AE6C}"/>
          </ac:spMkLst>
        </pc:spChg>
      </pc:sldChg>
      <pc:sldChg chg="addSp delSp modSp add mod modClrScheme chgLayout">
        <pc:chgData name="Alexander Pashuk" userId="7f413f452a2dee94" providerId="LiveId" clId="{FCA05C01-C5BD-4CE5-9C81-C2FB69A0B6F2}" dt="2020-10-12T17:55:05.969" v="4092" actId="20577"/>
        <pc:sldMkLst>
          <pc:docMk/>
          <pc:sldMk cId="92740623" sldId="433"/>
        </pc:sldMkLst>
        <pc:spChg chg="mod or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7:55:05.969" v="4092" actId="20577"/>
          <ac:spMkLst>
            <pc:docMk/>
            <pc:sldMk cId="92740623" sldId="433"/>
            <ac:spMk id="4" creationId="{2E6AEDD6-9D3F-4CCC-B181-A8A88F2CD1A3}"/>
          </ac:spMkLst>
        </pc:spChg>
        <pc:spChg chg="add del mo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5" creationId="{6F9774EB-9135-4014-9811-3067ACD100BE}"/>
          </ac:spMkLst>
        </pc:spChg>
        <pc:picChg chg="del">
          <ac:chgData name="Alexander Pashuk" userId="7f413f452a2dee94" providerId="LiveId" clId="{FCA05C01-C5BD-4CE5-9C81-C2FB69A0B6F2}" dt="2020-10-12T17:53:03.041" v="3957" actId="478"/>
          <ac:picMkLst>
            <pc:docMk/>
            <pc:sldMk cId="92740623" sldId="433"/>
            <ac:picMk id="6" creationId="{40020EC9-6A88-4305-AD65-72677D4ED713}"/>
          </ac:picMkLst>
        </pc:picChg>
      </pc:sldChg>
      <pc:sldChg chg="modSp new mod">
        <pc:chgData name="Alexander Pashuk" userId="7f413f452a2dee94" providerId="LiveId" clId="{FCA05C01-C5BD-4CE5-9C81-C2FB69A0B6F2}" dt="2020-10-12T18:03:06.385" v="4157" actId="14100"/>
        <pc:sldMkLst>
          <pc:docMk/>
          <pc:sldMk cId="4193906787" sldId="434"/>
        </pc:sldMkLst>
        <pc:spChg chg="mod">
          <ac:chgData name="Alexander Pashuk" userId="7f413f452a2dee94" providerId="LiveId" clId="{FCA05C01-C5BD-4CE5-9C81-C2FB69A0B6F2}" dt="2020-10-12T18:02:45.843" v="4148" actId="122"/>
          <ac:spMkLst>
            <pc:docMk/>
            <pc:sldMk cId="4193906787" sldId="434"/>
            <ac:spMk id="2" creationId="{8A00D8F1-14C4-4F89-B509-B8C63673C156}"/>
          </ac:spMkLst>
        </pc:spChg>
        <pc:spChg chg="mod">
          <ac:chgData name="Alexander Pashuk" userId="7f413f452a2dee94" providerId="LiveId" clId="{FCA05C01-C5BD-4CE5-9C81-C2FB69A0B6F2}" dt="2020-10-12T18:03:06.385" v="4157" actId="14100"/>
          <ac:spMkLst>
            <pc:docMk/>
            <pc:sldMk cId="4193906787" sldId="434"/>
            <ac:spMk id="3" creationId="{0F8A1F3E-501F-4ED2-8707-37AE79825A2E}"/>
          </ac:spMkLst>
        </pc:spChg>
      </pc:sldChg>
      <pc:sldChg chg="modSp add mod">
        <pc:chgData name="Alexander Pashuk" userId="7f413f452a2dee94" providerId="LiveId" clId="{FCA05C01-C5BD-4CE5-9C81-C2FB69A0B6F2}" dt="2020-10-12T18:08:33.401" v="4212" actId="20577"/>
        <pc:sldMkLst>
          <pc:docMk/>
          <pc:sldMk cId="1396071855" sldId="435"/>
        </pc:sldMkLst>
        <pc:spChg chg="mod">
          <ac:chgData name="Alexander Pashuk" userId="7f413f452a2dee94" providerId="LiveId" clId="{FCA05C01-C5BD-4CE5-9C81-C2FB69A0B6F2}" dt="2020-10-12T18:05:13.043" v="4171" actId="20577"/>
          <ac:spMkLst>
            <pc:docMk/>
            <pc:sldMk cId="1396071855" sldId="435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8:08:33.401" v="4212" actId="20577"/>
          <ac:spMkLst>
            <pc:docMk/>
            <pc:sldMk cId="1396071855" sldId="435"/>
            <ac:spMk id="3" creationId="{86C69FC7-ADB1-4134-B4C3-A6855132D9A6}"/>
          </ac:spMkLst>
        </pc:spChg>
      </pc:sldChg>
      <pc:sldChg chg="addSp delSp modSp new mod">
        <pc:chgData name="Alexander Pashuk" userId="7f413f452a2dee94" providerId="LiveId" clId="{FCA05C01-C5BD-4CE5-9C81-C2FB69A0B6F2}" dt="2020-10-12T18:19:27.580" v="4224" actId="1076"/>
        <pc:sldMkLst>
          <pc:docMk/>
          <pc:sldMk cId="2170472667" sldId="436"/>
        </pc:sldMkLst>
        <pc:spChg chg="del mod">
          <ac:chgData name="Alexander Pashuk" userId="7f413f452a2dee94" providerId="LiveId" clId="{FCA05C01-C5BD-4CE5-9C81-C2FB69A0B6F2}" dt="2020-10-12T18:14:40.291" v="4215"/>
          <ac:spMkLst>
            <pc:docMk/>
            <pc:sldMk cId="2170472667" sldId="436"/>
            <ac:spMk id="3" creationId="{5928FB6B-2269-4091-BB9B-0EC787324F05}"/>
          </ac:spMkLst>
        </pc:spChg>
        <pc:spChg chg="add del mod">
          <ac:chgData name="Alexander Pashuk" userId="7f413f452a2dee94" providerId="LiveId" clId="{FCA05C01-C5BD-4CE5-9C81-C2FB69A0B6F2}" dt="2020-10-12T18:19:18.172" v="4221"/>
          <ac:spMkLst>
            <pc:docMk/>
            <pc:sldMk cId="2170472667" sldId="436"/>
            <ac:spMk id="4" creationId="{F4B5121F-BE07-48D4-AD77-7BC6EBEEB4D2}"/>
          </ac:spMkLst>
        </pc:spChg>
        <pc:picChg chg="add del mod">
          <ac:chgData name="Alexander Pashuk" userId="7f413f452a2dee94" providerId="LiveId" clId="{FCA05C01-C5BD-4CE5-9C81-C2FB69A0B6F2}" dt="2020-10-12T18:19:16.172" v="4220" actId="478"/>
          <ac:picMkLst>
            <pc:docMk/>
            <pc:sldMk cId="2170472667" sldId="436"/>
            <ac:picMk id="3074" creationId="{F5F70702-37FA-4B33-B960-A289C8F40E38}"/>
          </ac:picMkLst>
        </pc:picChg>
        <pc:picChg chg="add mod">
          <ac:chgData name="Alexander Pashuk" userId="7f413f452a2dee94" providerId="LiveId" clId="{FCA05C01-C5BD-4CE5-9C81-C2FB69A0B6F2}" dt="2020-10-12T18:19:27.580" v="4224" actId="1076"/>
          <ac:picMkLst>
            <pc:docMk/>
            <pc:sldMk cId="2170472667" sldId="436"/>
            <ac:picMk id="3076" creationId="{C2848848-8744-493A-8387-6FB11CFB26F7}"/>
          </ac:picMkLst>
        </pc:picChg>
      </pc:sldChg>
      <pc:sldChg chg="addSp delSp modSp new mod">
        <pc:chgData name="Alexander Pashuk" userId="7f413f452a2dee94" providerId="LiveId" clId="{FCA05C01-C5BD-4CE5-9C81-C2FB69A0B6F2}" dt="2020-10-12T18:27:54.729" v="4251" actId="14100"/>
        <pc:sldMkLst>
          <pc:docMk/>
          <pc:sldMk cId="661114883" sldId="437"/>
        </pc:sldMkLst>
        <pc:spChg chg="mod">
          <ac:chgData name="Alexander Pashuk" userId="7f413f452a2dee94" providerId="LiveId" clId="{FCA05C01-C5BD-4CE5-9C81-C2FB69A0B6F2}" dt="2020-10-12T18:27:54.729" v="4251" actId="14100"/>
          <ac:spMkLst>
            <pc:docMk/>
            <pc:sldMk cId="661114883" sldId="437"/>
            <ac:spMk id="2" creationId="{9259C6E1-0592-4A21-9B10-C7A392773E3D}"/>
          </ac:spMkLst>
        </pc:spChg>
        <pc:spChg chg="del mod">
          <ac:chgData name="Alexander Pashuk" userId="7f413f452a2dee94" providerId="LiveId" clId="{FCA05C01-C5BD-4CE5-9C81-C2FB69A0B6F2}" dt="2020-10-12T18:22:45.319" v="4227"/>
          <ac:spMkLst>
            <pc:docMk/>
            <pc:sldMk cId="661114883" sldId="437"/>
            <ac:spMk id="3" creationId="{9CA4F269-7429-47C2-8A08-D81C986D9E10}"/>
          </ac:spMkLst>
        </pc:spChg>
        <pc:spChg chg="add del mod">
          <ac:chgData name="Alexander Pashuk" userId="7f413f452a2dee94" providerId="LiveId" clId="{FCA05C01-C5BD-4CE5-9C81-C2FB69A0B6F2}" dt="2020-10-12T18:26:32.534" v="4247"/>
          <ac:spMkLst>
            <pc:docMk/>
            <pc:sldMk cId="661114883" sldId="437"/>
            <ac:spMk id="4" creationId="{5C260E2E-9C5E-430E-90BC-765D25E455DA}"/>
          </ac:spMkLst>
        </pc:spChg>
        <pc:picChg chg="add del mod">
          <ac:chgData name="Alexander Pashuk" userId="7f413f452a2dee94" providerId="LiveId" clId="{FCA05C01-C5BD-4CE5-9C81-C2FB69A0B6F2}" dt="2020-10-12T18:26:30.497" v="4245" actId="478"/>
          <ac:picMkLst>
            <pc:docMk/>
            <pc:sldMk cId="661114883" sldId="437"/>
            <ac:picMk id="4098" creationId="{8F1C7F5F-0E23-45A0-9596-A0654F9C0601}"/>
          </ac:picMkLst>
        </pc:picChg>
        <pc:picChg chg="add mod">
          <ac:chgData name="Alexander Pashuk" userId="7f413f452a2dee94" providerId="LiveId" clId="{FCA05C01-C5BD-4CE5-9C81-C2FB69A0B6F2}" dt="2020-10-12T18:26:40.872" v="4250" actId="1076"/>
          <ac:picMkLst>
            <pc:docMk/>
            <pc:sldMk cId="661114883" sldId="437"/>
            <ac:picMk id="4100" creationId="{002E9200-3D25-441E-838B-777B35342FB6}"/>
          </ac:picMkLst>
        </pc:picChg>
      </pc:sldChg>
      <pc:sldChg chg="addSp delSp modSp new mod">
        <pc:chgData name="Alexander Pashuk" userId="7f413f452a2dee94" providerId="LiveId" clId="{FCA05C01-C5BD-4CE5-9C81-C2FB69A0B6F2}" dt="2020-10-12T18:41:55.801" v="4278" actId="1076"/>
        <pc:sldMkLst>
          <pc:docMk/>
          <pc:sldMk cId="2382938439" sldId="438"/>
        </pc:sldMkLst>
        <pc:spChg chg="mod">
          <ac:chgData name="Alexander Pashuk" userId="7f413f452a2dee94" providerId="LiveId" clId="{FCA05C01-C5BD-4CE5-9C81-C2FB69A0B6F2}" dt="2020-10-12T18:41:48.061" v="4274" actId="20577"/>
          <ac:spMkLst>
            <pc:docMk/>
            <pc:sldMk cId="2382938439" sldId="438"/>
            <ac:spMk id="2" creationId="{DA843D98-2BAB-4282-B056-D463D21CDC9D}"/>
          </ac:spMkLst>
        </pc:spChg>
        <pc:spChg chg="del mod">
          <ac:chgData name="Alexander Pashuk" userId="7f413f452a2dee94" providerId="LiveId" clId="{FCA05C01-C5BD-4CE5-9C81-C2FB69A0B6F2}" dt="2020-10-12T18:39:27.870" v="4254"/>
          <ac:spMkLst>
            <pc:docMk/>
            <pc:sldMk cId="2382938439" sldId="438"/>
            <ac:spMk id="3" creationId="{BE38C37C-4F0D-439F-A811-ADD92E4418C8}"/>
          </ac:spMkLst>
        </pc:spChg>
        <pc:spChg chg="add del mod">
          <ac:chgData name="Alexander Pashuk" userId="7f413f452a2dee94" providerId="LiveId" clId="{FCA05C01-C5BD-4CE5-9C81-C2FB69A0B6F2}" dt="2020-10-12T18:41:41.729" v="4271"/>
          <ac:spMkLst>
            <pc:docMk/>
            <pc:sldMk cId="2382938439" sldId="438"/>
            <ac:spMk id="4" creationId="{01B13525-77B5-4377-B493-E90AEB78EA1E}"/>
          </ac:spMkLst>
        </pc:spChg>
        <pc:picChg chg="add del mod">
          <ac:chgData name="Alexander Pashuk" userId="7f413f452a2dee94" providerId="LiveId" clId="{FCA05C01-C5BD-4CE5-9C81-C2FB69A0B6F2}" dt="2020-10-12T18:41:40.291" v="4269" actId="478"/>
          <ac:picMkLst>
            <pc:docMk/>
            <pc:sldMk cId="2382938439" sldId="438"/>
            <ac:picMk id="5122" creationId="{72BE7B4D-B5CE-4FD3-8BF7-A4523464D834}"/>
          </ac:picMkLst>
        </pc:picChg>
        <pc:picChg chg="add mod">
          <ac:chgData name="Alexander Pashuk" userId="7f413f452a2dee94" providerId="LiveId" clId="{FCA05C01-C5BD-4CE5-9C81-C2FB69A0B6F2}" dt="2020-10-12T18:41:55.801" v="4278" actId="1076"/>
          <ac:picMkLst>
            <pc:docMk/>
            <pc:sldMk cId="2382938439" sldId="438"/>
            <ac:picMk id="5124" creationId="{7C26F4D6-D2A4-4F76-90C5-1AD7E09E7C6F}"/>
          </ac:picMkLst>
        </pc:picChg>
      </pc:sldChg>
      <pc:sldChg chg="addSp delSp modSp new mod">
        <pc:chgData name="Alexander Pashuk" userId="7f413f452a2dee94" providerId="LiveId" clId="{FCA05C01-C5BD-4CE5-9C81-C2FB69A0B6F2}" dt="2020-10-12T18:51:54.489" v="4284" actId="1076"/>
        <pc:sldMkLst>
          <pc:docMk/>
          <pc:sldMk cId="4043191196" sldId="439"/>
        </pc:sldMkLst>
        <pc:spChg chg="del mod">
          <ac:chgData name="Alexander Pashuk" userId="7f413f452a2dee94" providerId="LiveId" clId="{FCA05C01-C5BD-4CE5-9C81-C2FB69A0B6F2}" dt="2020-10-12T18:51:43.519" v="4281"/>
          <ac:spMkLst>
            <pc:docMk/>
            <pc:sldMk cId="4043191196" sldId="439"/>
            <ac:spMk id="3" creationId="{9765694B-B202-42DA-91BA-9DBC62544232}"/>
          </ac:spMkLst>
        </pc:spChg>
        <pc:picChg chg="add mod">
          <ac:chgData name="Alexander Pashuk" userId="7f413f452a2dee94" providerId="LiveId" clId="{FCA05C01-C5BD-4CE5-9C81-C2FB69A0B6F2}" dt="2020-10-12T18:51:54.489" v="4284" actId="1076"/>
          <ac:picMkLst>
            <pc:docMk/>
            <pc:sldMk cId="4043191196" sldId="439"/>
            <ac:picMk id="7170" creationId="{E344CB15-83F9-4DD9-97B0-EC8B6D38079A}"/>
          </ac:picMkLst>
        </pc:picChg>
      </pc:sldChg>
      <pc:sldChg chg="addSp delSp modSp new mod">
        <pc:chgData name="Alexander Pashuk" userId="7f413f452a2dee94" providerId="LiveId" clId="{FCA05C01-C5BD-4CE5-9C81-C2FB69A0B6F2}" dt="2020-10-12T19:08:58.610" v="4319" actId="1076"/>
        <pc:sldMkLst>
          <pc:docMk/>
          <pc:sldMk cId="27991853" sldId="440"/>
        </pc:sldMkLst>
        <pc:spChg chg="del mod">
          <ac:chgData name="Alexander Pashuk" userId="7f413f452a2dee94" providerId="LiveId" clId="{FCA05C01-C5BD-4CE5-9C81-C2FB69A0B6F2}" dt="2020-10-12T19:08:46.002" v="4314"/>
          <ac:spMkLst>
            <pc:docMk/>
            <pc:sldMk cId="27991853" sldId="440"/>
            <ac:spMk id="3" creationId="{0FABA3DC-E4EC-466C-B546-BCEFB764805A}"/>
          </ac:spMkLst>
        </pc:spChg>
        <pc:picChg chg="add mod">
          <ac:chgData name="Alexander Pashuk" userId="7f413f452a2dee94" providerId="LiveId" clId="{FCA05C01-C5BD-4CE5-9C81-C2FB69A0B6F2}" dt="2020-10-12T19:08:58.610" v="4319" actId="1076"/>
          <ac:picMkLst>
            <pc:docMk/>
            <pc:sldMk cId="27991853" sldId="440"/>
            <ac:picMk id="10242" creationId="{E11C8453-1046-4EEE-B6B8-17CBB67D25D1}"/>
          </ac:picMkLst>
        </pc:picChg>
      </pc:sldChg>
      <pc:sldChg chg="addSp delSp modSp new del mod">
        <pc:chgData name="Alexander Pashuk" userId="7f413f452a2dee94" providerId="LiveId" clId="{FCA05C01-C5BD-4CE5-9C81-C2FB69A0B6F2}" dt="2020-10-12T19:08:34.759" v="4310" actId="47"/>
        <pc:sldMkLst>
          <pc:docMk/>
          <pc:sldMk cId="639351679" sldId="440"/>
        </pc:sldMkLst>
        <pc:spChg chg="add del mod">
          <ac:chgData name="Alexander Pashuk" userId="7f413f452a2dee94" providerId="LiveId" clId="{FCA05C01-C5BD-4CE5-9C81-C2FB69A0B6F2}" dt="2020-10-12T19:08:15.586" v="4305"/>
          <ac:spMkLst>
            <pc:docMk/>
            <pc:sldMk cId="639351679" sldId="440"/>
            <ac:spMk id="3" creationId="{2A801845-7371-4963-8176-FD21D526FAD6}"/>
          </ac:spMkLst>
        </pc:spChg>
        <pc:picChg chg="add del mod">
          <ac:chgData name="Alexander Pashuk" userId="7f413f452a2dee94" providerId="LiveId" clId="{FCA05C01-C5BD-4CE5-9C81-C2FB69A0B6F2}" dt="2020-10-12T19:08:07.295" v="4299"/>
          <ac:picMkLst>
            <pc:docMk/>
            <pc:sldMk cId="639351679" sldId="440"/>
            <ac:picMk id="8194" creationId="{23F68EE7-0503-4188-9C21-0CFDE66B28AD}"/>
          </ac:picMkLst>
        </pc:picChg>
        <pc:picChg chg="add del mod">
          <ac:chgData name="Alexander Pashuk" userId="7f413f452a2dee94" providerId="LiveId" clId="{FCA05C01-C5BD-4CE5-9C81-C2FB69A0B6F2}" dt="2020-10-12T19:08:10.484" v="4301"/>
          <ac:picMkLst>
            <pc:docMk/>
            <pc:sldMk cId="639351679" sldId="440"/>
            <ac:picMk id="8196" creationId="{6FAB71E2-F44B-4E60-8426-11F516AA3B88}"/>
          </ac:picMkLst>
        </pc:picChg>
        <pc:picChg chg="add del mod">
          <ac:chgData name="Alexander Pashuk" userId="7f413f452a2dee94" providerId="LiveId" clId="{FCA05C01-C5BD-4CE5-9C81-C2FB69A0B6F2}" dt="2020-10-12T19:08:15.586" v="4305"/>
          <ac:picMkLst>
            <pc:docMk/>
            <pc:sldMk cId="639351679" sldId="440"/>
            <ac:picMk id="8198" creationId="{1AE79DF6-56B9-45A1-989D-D1D5D9A7E490}"/>
          </ac:picMkLst>
        </pc:picChg>
      </pc:sldChg>
      <pc:sldChg chg="addSp delSp modSp new del mod setBg">
        <pc:chgData name="Alexander Pashuk" userId="7f413f452a2dee94" providerId="LiveId" clId="{FCA05C01-C5BD-4CE5-9C81-C2FB69A0B6F2}" dt="2020-10-12T19:08:42.751" v="4311" actId="47"/>
        <pc:sldMkLst>
          <pc:docMk/>
          <pc:sldMk cId="488517910" sldId="441"/>
        </pc:sldMkLst>
        <pc:spChg chg="del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2" creationId="{8FE1D011-C107-42E6-B897-E8E4C322E9C2}"/>
          </ac:spMkLst>
        </pc:spChg>
        <pc:spChg chg="del mod">
          <ac:chgData name="Alexander Pashuk" userId="7f413f452a2dee94" providerId="LiveId" clId="{FCA05C01-C5BD-4CE5-9C81-C2FB69A0B6F2}" dt="2020-10-12T19:08:17.909" v="4308"/>
          <ac:spMkLst>
            <pc:docMk/>
            <pc:sldMk cId="488517910" sldId="441"/>
            <ac:spMk id="3" creationId="{A4CC5E3A-7996-477F-9B86-C96F5E2B265D}"/>
          </ac:spMkLst>
        </pc:spChg>
        <pc:spChg chg="add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71" creationId="{42A4FC2C-047E-45A5-965D-8E1E3BF09BC6}"/>
          </ac:spMkLst>
        </pc:spChg>
        <pc:picChg chg="add mod">
          <ac:chgData name="Alexander Pashuk" userId="7f413f452a2dee94" providerId="LiveId" clId="{FCA05C01-C5BD-4CE5-9C81-C2FB69A0B6F2}" dt="2020-10-12T19:08:30.239" v="4309" actId="26606"/>
          <ac:picMkLst>
            <pc:docMk/>
            <pc:sldMk cId="488517910" sldId="441"/>
            <ac:picMk id="9218" creationId="{57E71F06-E993-4AE4-A77E-F031CC967C72}"/>
          </ac:picMkLst>
        </pc:picChg>
      </pc:sldChg>
      <pc:sldChg chg="modSp new mod">
        <pc:chgData name="Alexander Pashuk" userId="7f413f452a2dee94" providerId="LiveId" clId="{FCA05C01-C5BD-4CE5-9C81-C2FB69A0B6F2}" dt="2020-10-12T19:10:19.961" v="4459" actId="113"/>
        <pc:sldMkLst>
          <pc:docMk/>
          <pc:sldMk cId="653284903" sldId="441"/>
        </pc:sldMkLst>
        <pc:spChg chg="mod">
          <ac:chgData name="Alexander Pashuk" userId="7f413f452a2dee94" providerId="LiveId" clId="{FCA05C01-C5BD-4CE5-9C81-C2FB69A0B6F2}" dt="2020-10-12T19:09:34.664" v="4337" actId="122"/>
          <ac:spMkLst>
            <pc:docMk/>
            <pc:sldMk cId="653284903" sldId="441"/>
            <ac:spMk id="2" creationId="{8012B29B-715D-4CB1-9B7E-8B3FB1C39DCA}"/>
          </ac:spMkLst>
        </pc:spChg>
        <pc:spChg chg="mod">
          <ac:chgData name="Alexander Pashuk" userId="7f413f452a2dee94" providerId="LiveId" clId="{FCA05C01-C5BD-4CE5-9C81-C2FB69A0B6F2}" dt="2020-10-12T19:10:19.961" v="4459" actId="113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hrcke.de/2011/06/reading-files-in-c-using-ifstream-dealing-correctly-with-badbit-failbit-eofbit-and-perror/#idea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работает?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Reading files line by line in C++ using </a:t>
            </a:r>
            <a:r>
              <a:rPr lang="en-US" dirty="0" err="1">
                <a:hlinkClick r:id="rId3"/>
              </a:rPr>
              <a:t>ifstream</a:t>
            </a:r>
            <a:r>
              <a:rPr lang="en-US" dirty="0">
                <a:hlinkClick r:id="rId3"/>
              </a:rPr>
              <a:t>: dealing correctly with </a:t>
            </a:r>
            <a:r>
              <a:rPr lang="en-US" dirty="0" err="1">
                <a:hlinkClick r:id="rId3"/>
              </a:rPr>
              <a:t>badbit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failbit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eofbit</a:t>
            </a:r>
            <a:r>
              <a:rPr lang="en-US" dirty="0">
                <a:hlinkClick r:id="rId3"/>
              </a:rPr>
              <a:t>, and </a:t>
            </a:r>
            <a:r>
              <a:rPr lang="en-US" dirty="0" err="1">
                <a:hlinkClick r:id="rId3"/>
              </a:rPr>
              <a:t>perror</a:t>
            </a:r>
            <a:r>
              <a:rPr lang="en-US" dirty="0">
                <a:hlinkClick r:id="rId3"/>
              </a:rPr>
              <a:t>() | Jan-Philip </a:t>
            </a:r>
            <a:r>
              <a:rPr lang="en-US" dirty="0" err="1">
                <a:hlinkClick r:id="rId3"/>
              </a:rPr>
              <a:t>Gehrcke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E28F-63A0-44DD-B108-FFE6C033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Флаги форматирования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A4B72B-BE65-4525-84EF-82905FFDE2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590" y="1485265"/>
          <a:ext cx="8848090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878950596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48309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Флаг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Описание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right,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dirty="0"/>
                        <a:t>Выравнивание по правой (левой) границе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boolalpha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dirty="0"/>
                        <a:t>Вывод логических величин в текстовом виде 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0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oct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dirty="0"/>
                        <a:t>Вывод величин в десятичной (восьмеричной, шестнадцатеричной) системе счисления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2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scientific,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Экспоненциальная или фиксированная форма вывода вещественных чисел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3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showbase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Выводить индикатор основания системы счисления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showpos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Выводить знак «+» для положительных чисел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2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2D12-F122-4EAA-B0C7-8CEA44A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ru-RU" dirty="0">
                <a:cs typeface="Courier New" panose="02070309020205020404" pitchFamily="49" charset="0"/>
              </a:rPr>
              <a:t>: манипуляторы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FF5A-BC4F-4C9B-AAE5-B65912C6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Манипуляторы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встраиваются непосредственно в операторы ввода-вывода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Для корректного использования всех манипуляторов необходимо подключить библиотеку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 помощью оператора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iomanip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"x="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right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setw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&lt;&lt;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setprecision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setfill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'#'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x=####0.1429</a:t>
            </a:r>
            <a:endParaRPr lang="en-US" sz="18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4FD0-5A00-4F60-B592-F034208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Манипуляторы форматирования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617FBA-BB06-40B4-95F0-C34D3A588E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770" y="1597025"/>
          <a:ext cx="870331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4830">
                  <a:extLst>
                    <a:ext uri="{9D8B030D-6E8A-4147-A177-3AD203B41FA5}">
                      <a16:colId xmlns:a16="http://schemas.microsoft.com/office/drawing/2014/main" val="515828328"/>
                    </a:ext>
                  </a:extLst>
                </a:gridCol>
                <a:gridCol w="5618480">
                  <a:extLst>
                    <a:ext uri="{9D8B030D-6E8A-4147-A177-3AD203B41FA5}">
                      <a16:colId xmlns:a16="http://schemas.microsoft.com/office/drawing/2014/main" val="330709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Манипулятор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3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Определяет ширину поля вывода в n символов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2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setprecision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Определяет количество цифр (n-1) в дробной части числа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setfill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Установить символ с как заполнитель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3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noshowbase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 выводить индикатор основания системы счисления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noshowpos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 выводить знак «+» для положительных чисел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99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4FD0-5A00-4F60-B592-F034208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ru-RU" dirty="0">
                <a:cs typeface="Courier New" panose="02070309020205020404" pitchFamily="49" charset="0"/>
              </a:rPr>
              <a:t>: функции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617FBA-BB06-40B4-95F0-C34D3A588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426236"/>
              </p:ext>
            </p:extLst>
          </p:nvPr>
        </p:nvGraphicFramePr>
        <p:xfrm>
          <a:off x="191770" y="1597025"/>
          <a:ext cx="870331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4830">
                  <a:extLst>
                    <a:ext uri="{9D8B030D-6E8A-4147-A177-3AD203B41FA5}">
                      <a16:colId xmlns:a16="http://schemas.microsoft.com/office/drawing/2014/main" val="515828328"/>
                    </a:ext>
                  </a:extLst>
                </a:gridCol>
                <a:gridCol w="5618480">
                  <a:extLst>
                    <a:ext uri="{9D8B030D-6E8A-4147-A177-3AD203B41FA5}">
                      <a16:colId xmlns:a16="http://schemas.microsoft.com/office/drawing/2014/main" val="330709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Функция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3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fill()</a:t>
                      </a:r>
                    </a:p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fill(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Возвращает (устанавливает) символ заполнения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2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precision()</a:t>
                      </a:r>
                    </a:p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Возвращает (устанавливает) значение точности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width()</a:t>
                      </a:r>
                    </a:p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Возвращает (устанавливает) значение ширины поля (в символах)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setf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(flags)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Устанавливает флаг форматирования (например,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::left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3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unsetf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(flags)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Сбрасывает указанный флаг форматирования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5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0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F245-8FBF-4B7D-AE05-2DDC280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4F5D-499D-43EE-A9A3-2B05A5F6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0" y="1488440"/>
            <a:ext cx="8605520" cy="50901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setf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setfill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'#'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"r="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setfill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'#'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setw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"r="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########r=-25</a:t>
            </a:r>
            <a:endParaRPr lang="ru-RU" sz="24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1234.56789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setf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fixed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"d="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"d="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setprecision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d=1234.568</a:t>
            </a:r>
            <a:endParaRPr lang="en-US" sz="3600" dirty="0">
              <a:effectLst/>
            </a:endParaRP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641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4FD0-5A00-4F60-B592-F034208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ru-RU" dirty="0">
                <a:cs typeface="Courier New" panose="02070309020205020404" pitchFamily="49" charset="0"/>
              </a:rPr>
              <a:t>извлечение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617FBA-BB06-40B4-95F0-C34D3A588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97791"/>
              </p:ext>
            </p:extLst>
          </p:nvPr>
        </p:nvGraphicFramePr>
        <p:xfrm>
          <a:off x="191770" y="1597025"/>
          <a:ext cx="870331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1104">
                  <a:extLst>
                    <a:ext uri="{9D8B030D-6E8A-4147-A177-3AD203B41FA5}">
                      <a16:colId xmlns:a16="http://schemas.microsoft.com/office/drawing/2014/main" val="515828328"/>
                    </a:ext>
                  </a:extLst>
                </a:gridCol>
                <a:gridCol w="5282206">
                  <a:extLst>
                    <a:ext uri="{9D8B030D-6E8A-4147-A177-3AD203B41FA5}">
                      <a16:colId xmlns:a16="http://schemas.microsoft.com/office/drawing/2014/main" val="330709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Функция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3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Форматированное извлечение данных всех основных типов из потока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2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get(str)</a:t>
                      </a:r>
                    </a:p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get(str, 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Извлекает один символ в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2400" dirty="0"/>
                        <a:t>Извлекает символы в массив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до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</a:p>
                    <a:p>
                      <a:r>
                        <a:rPr lang="ru-RU" sz="2400" dirty="0"/>
                        <a:t>Извлекает до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символы в массив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get(str, DELIM)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get(str, MAX, DELIM)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Извлекает символы до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</a:t>
                      </a:r>
                    </a:p>
                    <a:p>
                      <a:r>
                        <a:rPr lang="ru-RU" sz="2400" dirty="0"/>
                        <a:t>Извлекает символы до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 </a:t>
                      </a:r>
                      <a:r>
                        <a:rPr lang="ru-RU" sz="2400" dirty="0"/>
                        <a:t>или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ignore(MAX, DELIM), peek(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2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3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90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4FD0-5A00-4F60-B592-F034208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ru-RU" dirty="0">
                <a:cs typeface="Courier New" panose="02070309020205020404" pitchFamily="49" charset="0"/>
              </a:rPr>
              <a:t>вставка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617FBA-BB06-40B4-95F0-C34D3A588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650306"/>
              </p:ext>
            </p:extLst>
          </p:nvPr>
        </p:nvGraphicFramePr>
        <p:xfrm>
          <a:off x="191770" y="1597025"/>
          <a:ext cx="870331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1104">
                  <a:extLst>
                    <a:ext uri="{9D8B030D-6E8A-4147-A177-3AD203B41FA5}">
                      <a16:colId xmlns:a16="http://schemas.microsoft.com/office/drawing/2014/main" val="515828328"/>
                    </a:ext>
                  </a:extLst>
                </a:gridCol>
                <a:gridCol w="5282206">
                  <a:extLst>
                    <a:ext uri="{9D8B030D-6E8A-4147-A177-3AD203B41FA5}">
                      <a16:colId xmlns:a16="http://schemas.microsoft.com/office/drawing/2014/main" val="330709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Функция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3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Форматированная вставка данных всех основных типов из потока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2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put(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Вставка символа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в поток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Очистка буфера и вставка разделителя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write(str, SIZE)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Вставка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символов из массива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в файл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3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seekp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(position)</a:t>
                      </a:r>
                      <a:endParaRPr lang="ru-R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seekp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(position,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seek_dir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Устанавливает позицию в байтах файлового указателя относительно начала файла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6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 =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tellp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Возвращает позицию указателя файла в байтах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5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1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761C-2FB7-49CC-AAFE-51B4FFB0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Предопределенные потоковые объекты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524A-E872-485C-B0CE-FAD719D4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, </a:t>
            </a:r>
            <a:r>
              <a:rPr lang="ru-RU" dirty="0"/>
              <a:t>объект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istream_withassign</a:t>
            </a:r>
            <a:r>
              <a:rPr lang="ru-RU" dirty="0"/>
              <a:t>, используется для операций ввода с клавиатуры</a:t>
            </a:r>
            <a:endParaRPr lang="en-US" dirty="0"/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ru-RU" dirty="0"/>
              <a:t>объект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ostream_withassign</a:t>
            </a:r>
            <a:r>
              <a:rPr lang="ru-RU" dirty="0"/>
              <a:t>, используется для операций вывода на экран монитора</a:t>
            </a:r>
            <a:endParaRPr lang="en-US" dirty="0"/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, </a:t>
            </a:r>
            <a:r>
              <a:rPr lang="ru-RU" dirty="0"/>
              <a:t>объект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ostream_withassign</a:t>
            </a:r>
            <a:r>
              <a:rPr lang="ru-RU" dirty="0"/>
              <a:t>, используется для сообщений об ошибках</a:t>
            </a:r>
            <a:endParaRPr lang="en-US" dirty="0"/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clog</a:t>
            </a:r>
            <a:r>
              <a:rPr lang="en-US" dirty="0"/>
              <a:t>, </a:t>
            </a:r>
            <a:r>
              <a:rPr lang="ru-RU" dirty="0"/>
              <a:t>объект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ostream_withassign</a:t>
            </a:r>
            <a:r>
              <a:rPr lang="ru-RU" dirty="0"/>
              <a:t>, используется для ведения журнала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2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82AF-2C00-436E-91D9-776AB797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Ошибки потоков: флаги статуса ошибок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4ED03-7298-405F-A322-D215E7801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18602"/>
            <a:ext cx="7886700" cy="376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1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1E69-ABCE-4CA1-91FB-DAEA8E91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Ошибки потоков: функции для флагов ошибок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087C0-8101-4726-8260-32E58B233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539046"/>
              </p:ext>
            </p:extLst>
          </p:nvPr>
        </p:nvGraphicFramePr>
        <p:xfrm>
          <a:off x="236054" y="1785868"/>
          <a:ext cx="865449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2724">
                  <a:extLst>
                    <a:ext uri="{9D8B030D-6E8A-4147-A177-3AD203B41FA5}">
                      <a16:colId xmlns:a16="http://schemas.microsoft.com/office/drawing/2014/main" val="2309209454"/>
                    </a:ext>
                  </a:extLst>
                </a:gridCol>
                <a:gridCol w="6241774">
                  <a:extLst>
                    <a:ext uri="{9D8B030D-6E8A-4147-A177-3AD203B41FA5}">
                      <a16:colId xmlns:a16="http://schemas.microsoft.com/office/drawing/2014/main" val="113541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Функция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Назначение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5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=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oef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Возвращает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dirty="0"/>
                        <a:t>, </a:t>
                      </a:r>
                      <a:r>
                        <a:rPr lang="ru-RU" sz="2400" dirty="0"/>
                        <a:t>если установлен флаг </a:t>
                      </a:r>
                      <a:r>
                        <a:rPr lang="en-US" sz="2400" dirty="0"/>
                        <a:t>EOF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0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= fail()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Возвращает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dirty="0"/>
                        <a:t>, </a:t>
                      </a:r>
                      <a:r>
                        <a:rPr lang="ru-RU" sz="2400" dirty="0"/>
                        <a:t>если установлены флаги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failbit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или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hardfail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5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= bad()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Возвращает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dirty="0"/>
                        <a:t>, </a:t>
                      </a:r>
                      <a:r>
                        <a:rPr lang="ru-RU" sz="2400" dirty="0"/>
                        <a:t>если установлены флаги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badbit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или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hardfail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= good()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Возвращает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dirty="0"/>
                        <a:t>, </a:t>
                      </a:r>
                      <a:r>
                        <a:rPr lang="ru-RU" sz="2400" dirty="0"/>
                        <a:t>если ошибки не было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clear(int=0)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При использовании без аргумента, снимает все флаги ошибок, в противном случае – устанавливает указанный флаг (например,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failbit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0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E157-0BB9-40EA-803C-3A278058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986" y="145482"/>
            <a:ext cx="3451363" cy="6567038"/>
          </a:xfrm>
        </p:spPr>
        <p:txBody>
          <a:bodyPr/>
          <a:lstStyle/>
          <a:p>
            <a:pPr algn="ctr"/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5" name="Content Placeholder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E4819E0C-7EA1-437A-83EB-7D2B003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7" y="145481"/>
            <a:ext cx="3960744" cy="6567038"/>
          </a:xfrm>
        </p:spPr>
      </p:pic>
    </p:spTree>
    <p:extLst>
      <p:ext uri="{BB962C8B-B14F-4D97-AF65-F5344CB8AC3E}">
        <p14:creationId xmlns:p14="http://schemas.microsoft.com/office/powerpoint/2010/main" val="401380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455F-C688-4A36-8E65-D6608525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2CC2-D098-4F4B-BD57-E22F9EB9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1174"/>
            <a:ext cx="7886700" cy="5257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unsetf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skipws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nEnter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the integer number: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ignore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'\n'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"Wrong input!"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ignore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'\n'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"Entered integer number: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8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3813-0C78-4D63-8C53-BD9F3740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Потоковый ввод/вывод файлов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1549-48BE-4DC9-B0AA-9004244E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При работе с файлами используются три специальных класса: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ru-RU" dirty="0"/>
              <a:t>Объекты этих классов могут ассоциироваться с файлами, а методы – использоваться для обмена данными с ними.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7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CC0B-6276-4997-AFB3-2C719EE0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запись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4A26-2B6F-44F6-8F72-64E301A9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596"/>
            <a:ext cx="7886700" cy="511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111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6.02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str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hello_world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#include &lt;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 '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 '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 '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x 111 6.02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hello_world</a:t>
            </a:r>
            <a:endParaRPr lang="en-US" sz="1200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9091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A7EE-34B0-42A6-9EDE-F8BE72A8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чтение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B2C6-66AB-4741-A226-9996475C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1174"/>
            <a:ext cx="7886700" cy="5153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str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ifstream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#include &lt;</a:t>
            </a:r>
            <a:r>
              <a:rPr lang="en-US" sz="17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7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ru-RU" sz="17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7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endParaRPr lang="ru-RU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endParaRPr lang="ru-RU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endParaRPr lang="ru-RU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44103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BC05-7E96-48B6-947C-F7A47F3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запись с пробелами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F73A-6742-4C41-92A0-1D2063F3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113"/>
            <a:ext cx="7886700" cy="5218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#include &lt;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"File Line 1"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"File Line 2"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"File Line 3"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buffer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buffer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buffer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91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BC05-7E96-48B6-947C-F7A47F3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Исправленный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F73A-6742-4C41-92A0-1D2063F3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95" y="1451113"/>
            <a:ext cx="8399721" cy="5218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"File Line 1"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"File Line 2"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"File Line 3"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seekg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buffer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buffer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buffer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702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D88-D8DF-43E9-9940-DF9FA07D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Ввод/вывод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F5C8-70CA-46B2-8408-A1668E20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0626"/>
            <a:ext cx="7886700" cy="5123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str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hello_world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#include &lt;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seekg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782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1951-266C-4064-8A40-CA54663B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Двоичный ввод/вывод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0551-5B09-40F0-8F53-025597EA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356"/>
            <a:ext cx="7886700" cy="5267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"example.dat"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reinterpret_cast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*&gt;(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"example.dat"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reinterpret_cast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*&gt;(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7154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A38-40BB-45C2-BBC8-6E00B1FE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Биты режимов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FA3-8137-4A5A-9679-6608A623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do your stuff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1065-C836-4EF1-83F4-8FBC0165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Указатели файлов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40A4-48B8-4530-9026-13DF75F1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У каждого файлового объекта есть два ассоциированных с ним значения:</a:t>
            </a:r>
          </a:p>
          <a:p>
            <a:pPr algn="just"/>
            <a:r>
              <a:rPr lang="ru-RU" dirty="0"/>
              <a:t>Указатель чтения (текущая позиция чтения)</a:t>
            </a:r>
          </a:p>
          <a:p>
            <a:pPr algn="just"/>
            <a:r>
              <a:rPr lang="ru-RU" dirty="0"/>
              <a:t>Указатель записи (текущая позиция записи)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Эти значения определяют номер байта относительно начала файла, с которого будет производиться чтение или запись.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Потоковые классы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Потоковый ввод/вывод файлов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Вопросы из теста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Экзамен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8FF4-3B70-4E6F-ADC3-569BD505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Вычисление позиции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6FF3-E9DF-4ED0-8EE4-234AF48C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480930"/>
            <a:ext cx="8512865" cy="51335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world"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"Current position: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tellg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11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seekg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file.seekg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(-5,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::end);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"Current position: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tellg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6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str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world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3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4A97-EFD1-4C05-9F33-6E4B640A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Обработка ошибок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4F41-9B30-4817-A7A4-1F447675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236"/>
            <a:ext cx="7886700" cy="5287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"example.txt"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"Cannot open file!"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 ... */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"Cannot write into file!"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 ... */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"Cannot read from file!"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"Error code: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rdstate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file.good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file.eof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file.fail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file.bad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52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D3F3-5029-4910-AA0C-FC8CB625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9597D-1537-4C5A-8C2C-982430F67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008" y="498032"/>
            <a:ext cx="8232482" cy="5551893"/>
          </a:xfrm>
        </p:spPr>
      </p:pic>
    </p:spTree>
    <p:extLst>
      <p:ext uri="{BB962C8B-B14F-4D97-AF65-F5344CB8AC3E}">
        <p14:creationId xmlns:p14="http://schemas.microsoft.com/office/powerpoint/2010/main" val="2183285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Биты режимов, такие, как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b="1" dirty="0"/>
              <a:t>:</a:t>
            </a:r>
          </a:p>
          <a:p>
            <a:pPr algn="just"/>
            <a:r>
              <a:rPr lang="ru-RU" dirty="0"/>
              <a:t>Определяются в классе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/>
              <a:t>Могут устанавливать, для чтения или записи открыт файл</a:t>
            </a:r>
          </a:p>
          <a:p>
            <a:pPr algn="just"/>
            <a:r>
              <a:rPr lang="ru-RU" dirty="0"/>
              <a:t>Работают с функциями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put()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  <a:p>
            <a:pPr algn="just"/>
            <a:r>
              <a:rPr lang="ru-RU" dirty="0"/>
              <a:t>Устанавливают режимы открытия 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задачи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Программа должна запрашивать у пользователя данные, состоящие из ФИО и номера работника (до ввода какого-либо разделителя).</a:t>
            </a:r>
          </a:p>
          <a:p>
            <a:pPr marL="0" indent="0" algn="just">
              <a:buNone/>
            </a:pPr>
            <a:r>
              <a:rPr lang="ru-RU" dirty="0"/>
              <a:t>Затем программа должна осуществить форматированный вывод в объект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</a:t>
            </a:r>
            <a:r>
              <a:rPr lang="ru-RU" dirty="0"/>
              <a:t>с помощью оператора вставки.</a:t>
            </a:r>
          </a:p>
          <a:p>
            <a:pPr marL="0" indent="0" algn="just">
              <a:buNone/>
            </a:pPr>
            <a:r>
              <a:rPr lang="ru-RU" dirty="0"/>
              <a:t>Когда пользователь сообщит об окончании ввода, необходимо закрыть объект 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ru-RU" dirty="0"/>
              <a:t>и прочитать содержимое файла с выводом на экран с использование класса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260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763-EE4F-4792-87EC-4AA2164F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Экзамен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3CA9-66CF-492F-AF58-9C5B8492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5230"/>
            <a:ext cx="7886700" cy="489764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Тест</a:t>
            </a:r>
          </a:p>
          <a:p>
            <a:r>
              <a:rPr lang="ru-RU" dirty="0"/>
              <a:t>20 вопросов с вариантами ответов</a:t>
            </a:r>
          </a:p>
          <a:p>
            <a:r>
              <a:rPr lang="ru-RU" dirty="0"/>
              <a:t>20 минут</a:t>
            </a:r>
          </a:p>
          <a:p>
            <a:r>
              <a:rPr lang="ru-RU" dirty="0"/>
              <a:t>1 попытка (естественно!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</a:p>
          <a:p>
            <a:r>
              <a:rPr lang="ru-RU" dirty="0"/>
              <a:t>Максимальная оценка – </a:t>
            </a:r>
            <a:r>
              <a:rPr lang="en-US" dirty="0"/>
              <a:t>10</a:t>
            </a:r>
            <a:r>
              <a:rPr lang="ru-RU" dirty="0"/>
              <a:t> баллов</a:t>
            </a:r>
          </a:p>
          <a:p>
            <a:endParaRPr lang="ru-RU" dirty="0"/>
          </a:p>
          <a:p>
            <a:pPr marL="514350" indent="-514350">
              <a:buFont typeface="+mj-lt"/>
              <a:buAutoNum type="arabicPeriod" startAt="2"/>
            </a:pPr>
            <a:r>
              <a:rPr lang="ru-RU" b="1" dirty="0"/>
              <a:t>Задача</a:t>
            </a:r>
          </a:p>
          <a:p>
            <a:r>
              <a:rPr lang="ru-RU" dirty="0"/>
              <a:t>Для тех, кто ответит правильно на 16+ вопросов (80%)</a:t>
            </a:r>
          </a:p>
          <a:p>
            <a:r>
              <a:rPr lang="ru-RU" dirty="0"/>
              <a:t>Тест + задача = 10 баллов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8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97E-1675-4AE3-A431-29851DF6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Мем в конце</a:t>
            </a:r>
            <a:endParaRPr lang="en-US" dirty="0"/>
          </a:p>
        </p:txBody>
      </p:sp>
      <p:pic>
        <p:nvPicPr>
          <p:cNvPr id="5" name="Content Placeholder 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72EC30FC-A873-47F0-923B-724CAEA64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3" y="1412390"/>
            <a:ext cx="4056027" cy="5266499"/>
          </a:xfrm>
        </p:spPr>
      </p:pic>
    </p:spTree>
    <p:extLst>
      <p:ext uri="{BB962C8B-B14F-4D97-AF65-F5344CB8AC3E}">
        <p14:creationId xmlns:p14="http://schemas.microsoft.com/office/powerpoint/2010/main" val="21704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8AEC-9B90-41D2-95AB-7CB8FEE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Потоковые классы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BC1-C840-4FE3-8D40-13E006B1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Поток – общее название потока данных (внезапно!). В </a:t>
            </a:r>
            <a:r>
              <a:rPr lang="en-US" dirty="0"/>
              <a:t>C++ </a:t>
            </a:r>
            <a:r>
              <a:rPr lang="ru-RU" dirty="0"/>
              <a:t>поток представляет собой объект некоторого класса.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Разные потоки предназначены для представления разных видов данных. Например,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– </a:t>
            </a:r>
            <a:r>
              <a:rPr lang="ru-RU" dirty="0"/>
              <a:t>поток данных от входного дискового файла.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Уже знакомые потоковые объекты: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etc.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5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43F3-7C76-45C3-8297-59ECD7DA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FB25-A1B3-4435-8D65-A55E9BD9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Простота использования: каждый объект знает, как он должен выглядеть на экране.</a:t>
            </a:r>
          </a:p>
          <a:p>
            <a:pPr algn="just"/>
            <a:r>
              <a:rPr lang="ru-RU" dirty="0"/>
              <a:t>Можно перегружать стандартные операторы и функции вставки и извлечения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)</a:t>
            </a:r>
            <a:r>
              <a:rPr lang="ru-RU" dirty="0"/>
              <a:t> для работы с создаваемыми классами.</a:t>
            </a:r>
          </a:p>
          <a:p>
            <a:pPr algn="just"/>
            <a:r>
              <a:rPr lang="ru-RU" dirty="0"/>
              <a:t>Потоки – лучший способ записывать данные в файл и лучший способ организации данных для последующего использования при вводе/выводе текста в элементах </a:t>
            </a:r>
            <a:r>
              <a:rPr lang="en-US" dirty="0"/>
              <a:t>GUI.</a:t>
            </a:r>
            <a:endParaRPr lang="ru-RU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8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BA7A-F0A3-43B2-B48E-49DDBAEB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Иерархия потоковых классов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E58A9-1EE8-4B44-B86A-F2DB9F7D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05" y="1803952"/>
            <a:ext cx="8334390" cy="3945593"/>
          </a:xfrm>
        </p:spPr>
      </p:pic>
    </p:spTree>
    <p:extLst>
      <p:ext uri="{BB962C8B-B14F-4D97-AF65-F5344CB8AC3E}">
        <p14:creationId xmlns:p14="http://schemas.microsoft.com/office/powerpoint/2010/main" val="129142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02C1C-B2A2-4AB7-9D4C-BF624E09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3069F-F743-4A66-B331-831DAD30B9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</a:t>
            </a:r>
            <a:r>
              <a:rPr lang="ru-RU" dirty="0"/>
              <a:t>содержит:</a:t>
            </a:r>
            <a:endParaRPr lang="en-US" dirty="0"/>
          </a:p>
          <a:p>
            <a:r>
              <a:rPr lang="en-US" dirty="0"/>
              <a:t>get()</a:t>
            </a:r>
          </a:p>
          <a:p>
            <a:r>
              <a:rPr lang="en-US" dirty="0" err="1"/>
              <a:t>getline</a:t>
            </a:r>
            <a:r>
              <a:rPr lang="en-US" dirty="0"/>
              <a:t>()</a:t>
            </a:r>
          </a:p>
          <a:p>
            <a:r>
              <a:rPr lang="en-US" dirty="0"/>
              <a:t>read()</a:t>
            </a:r>
          </a:p>
          <a:p>
            <a:r>
              <a:rPr lang="en-US" dirty="0"/>
              <a:t>&gt;&gt;</a:t>
            </a:r>
          </a:p>
          <a:p>
            <a:r>
              <a:rPr lang="en-US" dirty="0"/>
              <a:t>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39CF8-86FC-487B-B87C-D54429D4CB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</a:t>
            </a:r>
            <a:r>
              <a:rPr lang="ru-RU" dirty="0"/>
              <a:t>содержит:</a:t>
            </a:r>
          </a:p>
          <a:p>
            <a:r>
              <a:rPr lang="en-US" dirty="0"/>
              <a:t>put()</a:t>
            </a:r>
          </a:p>
          <a:p>
            <a:r>
              <a:rPr lang="en-US" dirty="0"/>
              <a:t>write()</a:t>
            </a:r>
          </a:p>
          <a:p>
            <a:r>
              <a:rPr lang="en-US" dirty="0"/>
              <a:t>&lt;&lt;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50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AD4-326D-4D06-BFBB-A96D490C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2763-EB66-4316-8E6C-9E41AD82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Класс </a:t>
            </a:r>
            <a:r>
              <a:rPr lang="en-US" dirty="0" err="1"/>
              <a:t>ios</a:t>
            </a:r>
            <a:r>
              <a:rPr lang="en-US" dirty="0"/>
              <a:t> – </a:t>
            </a:r>
            <a:r>
              <a:rPr lang="ru-RU" dirty="0"/>
              <a:t>родительский для всех потоковых классов и обладает большинством особенностей, без которых работа с потоками была бы невозможна. Это:</a:t>
            </a:r>
          </a:p>
          <a:p>
            <a:pPr algn="just"/>
            <a:r>
              <a:rPr lang="ru-RU" dirty="0"/>
              <a:t>Флаги форматирования</a:t>
            </a:r>
          </a:p>
          <a:p>
            <a:pPr algn="just"/>
            <a:r>
              <a:rPr lang="ru-RU" dirty="0"/>
              <a:t>Флаги ошибок</a:t>
            </a:r>
          </a:p>
          <a:p>
            <a:pPr algn="just"/>
            <a:r>
              <a:rPr lang="ru-RU" dirty="0"/>
              <a:t>Режим работы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24977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AD4-326D-4D06-BFBB-A96D490C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ru-RU" dirty="0">
                <a:cs typeface="Courier New" panose="02070309020205020404" pitchFamily="49" charset="0"/>
              </a:rPr>
              <a:t>: флаги форматирования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2763-EB66-4316-8E6C-9E41AD82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Флаги форматирования – это набор определений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в классе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dirty="0"/>
              <a:t>. </a:t>
            </a:r>
            <a:r>
              <a:rPr lang="ru-RU" dirty="0"/>
              <a:t>Они работают переключателями, определяющими различные форматы и способы ввода/вывода.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unsetf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setf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hex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ios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showbase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"p="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p=0x194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526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16437</TotalTime>
  <Words>2089</Words>
  <Application>Microsoft Office PowerPoint</Application>
  <PresentationFormat>On-screen Show (4:3)</PresentationFormat>
  <Paragraphs>360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(Headings)</vt:lpstr>
      <vt:lpstr>Calibri Light</vt:lpstr>
      <vt:lpstr>Courier New</vt:lpstr>
      <vt:lpstr>Office Theme</vt:lpstr>
      <vt:lpstr>Основы алгоритмизации и программирования</vt:lpstr>
      <vt:lpstr>Мем в начале</vt:lpstr>
      <vt:lpstr>Содержание лекции</vt:lpstr>
      <vt:lpstr>Потоковые классы</vt:lpstr>
      <vt:lpstr>Преимущества</vt:lpstr>
      <vt:lpstr>Иерархия потоковых классов</vt:lpstr>
      <vt:lpstr>istream vs ostream</vt:lpstr>
      <vt:lpstr>Класс ios</vt:lpstr>
      <vt:lpstr>Класс ios: флаги форматирования</vt:lpstr>
      <vt:lpstr>Флаги форматирования</vt:lpstr>
      <vt:lpstr>Класс iomanip: манипуляторы</vt:lpstr>
      <vt:lpstr>Манипуляторы форматирования</vt:lpstr>
      <vt:lpstr>Класс ios: функции</vt:lpstr>
      <vt:lpstr>Примеры</vt:lpstr>
      <vt:lpstr>Класс istream: извлечение</vt:lpstr>
      <vt:lpstr>Класс ostream: вставка</vt:lpstr>
      <vt:lpstr>Предопределенные потоковые объекты</vt:lpstr>
      <vt:lpstr>Ошибки потоков: флаги статуса ошибок</vt:lpstr>
      <vt:lpstr>Ошибки потоков: функции для флагов ошибок</vt:lpstr>
      <vt:lpstr>Пример</vt:lpstr>
      <vt:lpstr>Потоковый ввод/вывод файлов</vt:lpstr>
      <vt:lpstr>Пример: запись данных</vt:lpstr>
      <vt:lpstr>Пример: чтение данных</vt:lpstr>
      <vt:lpstr>Пример: запись с пробелами</vt:lpstr>
      <vt:lpstr>Исправленный пример</vt:lpstr>
      <vt:lpstr>Ввод/вывод символов</vt:lpstr>
      <vt:lpstr>Двоичный ввод/вывод</vt:lpstr>
      <vt:lpstr>Биты режимов</vt:lpstr>
      <vt:lpstr>Указатели файлов</vt:lpstr>
      <vt:lpstr>Вычисление позиции</vt:lpstr>
      <vt:lpstr>Обработка ошибок</vt:lpstr>
      <vt:lpstr>PowerPoint Presentation</vt:lpstr>
      <vt:lpstr>Пример вопроса на экзамене</vt:lpstr>
      <vt:lpstr>Пример задачи на экзамене</vt:lpstr>
      <vt:lpstr>Экзамен</vt:lpstr>
      <vt:lpstr>Мем в конце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127</cp:revision>
  <dcterms:created xsi:type="dcterms:W3CDTF">2020-08-31T07:28:24Z</dcterms:created>
  <dcterms:modified xsi:type="dcterms:W3CDTF">2021-12-08T04:57:34Z</dcterms:modified>
</cp:coreProperties>
</file>