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08" r:id="rId3"/>
    <p:sldId id="407" r:id="rId4"/>
    <p:sldId id="294" r:id="rId5"/>
    <p:sldId id="260" r:id="rId6"/>
    <p:sldId id="322" r:id="rId7"/>
    <p:sldId id="323" r:id="rId8"/>
    <p:sldId id="324" r:id="rId9"/>
    <p:sldId id="312" r:id="rId10"/>
    <p:sldId id="306" r:id="rId11"/>
    <p:sldId id="311" r:id="rId12"/>
    <p:sldId id="308" r:id="rId13"/>
    <p:sldId id="309" r:id="rId14"/>
    <p:sldId id="310" r:id="rId15"/>
    <p:sldId id="325" r:id="rId16"/>
    <p:sldId id="326" r:id="rId17"/>
    <p:sldId id="327" r:id="rId18"/>
    <p:sldId id="328" r:id="rId19"/>
    <p:sldId id="329" r:id="rId20"/>
    <p:sldId id="690" r:id="rId21"/>
    <p:sldId id="691" r:id="rId22"/>
    <p:sldId id="307" r:id="rId23"/>
    <p:sldId id="330" r:id="rId24"/>
    <p:sldId id="686" r:id="rId25"/>
    <p:sldId id="321" r:id="rId26"/>
    <p:sldId id="689" r:id="rId27"/>
    <p:sldId id="332" r:id="rId28"/>
    <p:sldId id="687" r:id="rId29"/>
    <p:sldId id="692" r:id="rId30"/>
    <p:sldId id="331" r:id="rId31"/>
    <p:sldId id="320" r:id="rId32"/>
    <p:sldId id="688" r:id="rId33"/>
    <p:sldId id="700" r:id="rId34"/>
    <p:sldId id="6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B44B5-00FE-4831-B653-42D5239F4E08}" v="3" dt="2021-12-20T08:40:58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214" autoAdjust="0"/>
  </p:normalViewPr>
  <p:slideViewPr>
    <p:cSldViewPr snapToGrid="0">
      <p:cViewPr varScale="1">
        <p:scale>
          <a:sx n="59" d="100"/>
          <a:sy n="59" d="100"/>
        </p:scale>
        <p:origin x="21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CCFB44B5-00FE-4831-B653-42D5239F4E08}"/>
    <pc:docChg chg="addSld delSld modSld sldOrd">
      <pc:chgData name="Alexander Pashuk" userId="7f413f452a2dee94" providerId="LiveId" clId="{CCFB44B5-00FE-4831-B653-42D5239F4E08}" dt="2021-12-20T08:41:01.065" v="14" actId="47"/>
      <pc:docMkLst>
        <pc:docMk/>
      </pc:docMkLst>
      <pc:sldChg chg="del">
        <pc:chgData name="Alexander Pashuk" userId="7f413f452a2dee94" providerId="LiveId" clId="{CCFB44B5-00FE-4831-B653-42D5239F4E08}" dt="2021-12-20T07:27:46.965" v="6" actId="47"/>
        <pc:sldMkLst>
          <pc:docMk/>
          <pc:sldMk cId="374678143" sldId="304"/>
        </pc:sldMkLst>
      </pc:sldChg>
      <pc:sldChg chg="add ord">
        <pc:chgData name="Alexander Pashuk" userId="7f413f452a2dee94" providerId="LiveId" clId="{CCFB44B5-00FE-4831-B653-42D5239F4E08}" dt="2021-12-20T08:40:59.813" v="13"/>
        <pc:sldMkLst>
          <pc:docMk/>
          <pc:sldMk cId="2179474501" sldId="407"/>
        </pc:sldMkLst>
      </pc:sldChg>
      <pc:sldChg chg="add ord">
        <pc:chgData name="Alexander Pashuk" userId="7f413f452a2dee94" providerId="LiveId" clId="{CCFB44B5-00FE-4831-B653-42D5239F4E08}" dt="2021-12-20T08:40:48.422" v="10"/>
        <pc:sldMkLst>
          <pc:docMk/>
          <pc:sldMk cId="810326709" sldId="408"/>
        </pc:sldMkLst>
      </pc:sldChg>
      <pc:sldChg chg="new del">
        <pc:chgData name="Alexander Pashuk" userId="7f413f452a2dee94" providerId="LiveId" clId="{CCFB44B5-00FE-4831-B653-42D5239F4E08}" dt="2021-12-20T07:27:26.428" v="5" actId="47"/>
        <pc:sldMkLst>
          <pc:docMk/>
          <pc:sldMk cId="1293642975" sldId="694"/>
        </pc:sldMkLst>
      </pc:sldChg>
      <pc:sldChg chg="modSp add mod">
        <pc:chgData name="Alexander Pashuk" userId="7f413f452a2dee94" providerId="LiveId" clId="{CCFB44B5-00FE-4831-B653-42D5239F4E08}" dt="2021-12-20T07:27:09.678" v="4" actId="20577"/>
        <pc:sldMkLst>
          <pc:docMk/>
          <pc:sldMk cId="856480757" sldId="700"/>
        </pc:sldMkLst>
        <pc:spChg chg="mod">
          <ac:chgData name="Alexander Pashuk" userId="7f413f452a2dee94" providerId="LiveId" clId="{CCFB44B5-00FE-4831-B653-42D5239F4E08}" dt="2021-12-20T07:27:09.678" v="4" actId="20577"/>
          <ac:spMkLst>
            <pc:docMk/>
            <pc:sldMk cId="856480757" sldId="700"/>
            <ac:spMk id="3" creationId="{ECA53CA9-66CF-492F-AF58-9C5B84925256}"/>
          </ac:spMkLst>
        </pc:spChg>
      </pc:sldChg>
      <pc:sldChg chg="new del">
        <pc:chgData name="Alexander Pashuk" userId="7f413f452a2dee94" providerId="LiveId" clId="{CCFB44B5-00FE-4831-B653-42D5239F4E08}" dt="2021-12-20T08:41:01.065" v="14" actId="47"/>
        <pc:sldMkLst>
          <pc:docMk/>
          <pc:sldMk cId="1163528830" sldId="701"/>
        </pc:sldMkLst>
      </pc:sldChg>
    </pc:docChg>
  </pc:docChgLst>
  <pc:docChgLst>
    <pc:chgData name="Alexander Pashuk" userId="7f413f452a2dee94" providerId="LiveId" clId="{C58B32AA-4555-442C-96EE-E56ADC585468}"/>
    <pc:docChg chg="undo custSel addSld delSld modSld sldOrd">
      <pc:chgData name="Alexander Pashuk" userId="7f413f452a2dee94" providerId="LiveId" clId="{C58B32AA-4555-442C-96EE-E56ADC585468}" dt="2021-04-13T15:40:50.033" v="4116" actId="1076"/>
      <pc:docMkLst>
        <pc:docMk/>
      </pc:docMkLst>
      <pc:sldChg chg="modSp mod modNotesTx">
        <pc:chgData name="Alexander Pashuk" userId="7f413f452a2dee94" providerId="LiveId" clId="{C58B32AA-4555-442C-96EE-E56ADC585468}" dt="2021-04-13T14:26:34.563" v="3386" actId="20577"/>
        <pc:sldMkLst>
          <pc:docMk/>
          <pc:sldMk cId="3545672355" sldId="260"/>
        </pc:sldMkLst>
        <pc:spChg chg="mod">
          <ac:chgData name="Alexander Pashuk" userId="7f413f452a2dee94" providerId="LiveId" clId="{C58B32AA-4555-442C-96EE-E56ADC585468}" dt="2021-04-13T14:26:31.490" v="338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C58B32AA-4555-442C-96EE-E56ADC585468}" dt="2021-04-13T14:36:27.198" v="3561" actId="1076"/>
        <pc:sldMkLst>
          <pc:docMk/>
          <pc:sldMk cId="2951194752" sldId="294"/>
        </pc:sldMkLst>
        <pc:spChg chg="add del mod">
          <ac:chgData name="Alexander Pashuk" userId="7f413f452a2dee94" providerId="LiveId" clId="{C58B32AA-4555-442C-96EE-E56ADC585468}" dt="2021-04-13T14:36:22.834" v="3559" actId="22"/>
          <ac:spMkLst>
            <pc:docMk/>
            <pc:sldMk cId="2951194752" sldId="294"/>
            <ac:spMk id="4" creationId="{AA91F273-41D1-464E-9E7C-ED19213352AD}"/>
          </ac:spMkLst>
        </pc:spChg>
        <pc:picChg chg="add mod ord">
          <ac:chgData name="Alexander Pashuk" userId="7f413f452a2dee94" providerId="LiveId" clId="{C58B32AA-4555-442C-96EE-E56ADC585468}" dt="2021-04-13T14:36:27.198" v="3561" actId="1076"/>
          <ac:picMkLst>
            <pc:docMk/>
            <pc:sldMk cId="2951194752" sldId="294"/>
            <ac:picMk id="6" creationId="{4EEBBE23-EE7F-457D-B75A-E0EC7A721132}"/>
          </ac:picMkLst>
        </pc:picChg>
        <pc:picChg chg="del">
          <ac:chgData name="Alexander Pashuk" userId="7f413f452a2dee94" providerId="LiveId" clId="{C58B32AA-4555-442C-96EE-E56ADC585468}" dt="2021-04-13T11:47:03.313" v="0" actId="478"/>
          <ac:picMkLst>
            <pc:docMk/>
            <pc:sldMk cId="2951194752" sldId="294"/>
            <ac:picMk id="7" creationId="{43BA1DE7-94D7-4C60-9AB8-98B44BA26885}"/>
          </ac:picMkLst>
        </pc:picChg>
      </pc:sldChg>
      <pc:sldChg chg="del">
        <pc:chgData name="Alexander Pashuk" userId="7f413f452a2dee94" providerId="LiveId" clId="{C58B32AA-4555-442C-96EE-E56ADC585468}" dt="2021-04-13T11:47:13.822" v="2" actId="47"/>
        <pc:sldMkLst>
          <pc:docMk/>
          <pc:sldMk cId="2402097393" sldId="295"/>
        </pc:sldMkLst>
      </pc:sldChg>
      <pc:sldChg chg="del">
        <pc:chgData name="Alexander Pashuk" userId="7f413f452a2dee94" providerId="LiveId" clId="{C58B32AA-4555-442C-96EE-E56ADC585468}" dt="2021-04-13T11:47:14.235" v="3" actId="47"/>
        <pc:sldMkLst>
          <pc:docMk/>
          <pc:sldMk cId="1792869338" sldId="296"/>
        </pc:sldMkLst>
      </pc:sldChg>
      <pc:sldChg chg="del">
        <pc:chgData name="Alexander Pashuk" userId="7f413f452a2dee94" providerId="LiveId" clId="{C58B32AA-4555-442C-96EE-E56ADC585468}" dt="2021-04-13T11:47:14.441" v="4" actId="47"/>
        <pc:sldMkLst>
          <pc:docMk/>
          <pc:sldMk cId="3777668374" sldId="297"/>
        </pc:sldMkLst>
      </pc:sldChg>
      <pc:sldChg chg="del">
        <pc:chgData name="Alexander Pashuk" userId="7f413f452a2dee94" providerId="LiveId" clId="{C58B32AA-4555-442C-96EE-E56ADC585468}" dt="2021-04-13T11:47:14.777" v="6" actId="47"/>
        <pc:sldMkLst>
          <pc:docMk/>
          <pc:sldMk cId="1301529869" sldId="298"/>
        </pc:sldMkLst>
      </pc:sldChg>
      <pc:sldChg chg="del">
        <pc:chgData name="Alexander Pashuk" userId="7f413f452a2dee94" providerId="LiveId" clId="{C58B32AA-4555-442C-96EE-E56ADC585468}" dt="2021-04-13T11:47:14.611" v="5" actId="47"/>
        <pc:sldMkLst>
          <pc:docMk/>
          <pc:sldMk cId="1654990826" sldId="299"/>
        </pc:sldMkLst>
      </pc:sldChg>
      <pc:sldChg chg="del">
        <pc:chgData name="Alexander Pashuk" userId="7f413f452a2dee94" providerId="LiveId" clId="{C58B32AA-4555-442C-96EE-E56ADC585468}" dt="2021-04-13T11:47:14.938" v="7" actId="47"/>
        <pc:sldMkLst>
          <pc:docMk/>
          <pc:sldMk cId="3094788740" sldId="300"/>
        </pc:sldMkLst>
      </pc:sldChg>
      <pc:sldChg chg="del">
        <pc:chgData name="Alexander Pashuk" userId="7f413f452a2dee94" providerId="LiveId" clId="{C58B32AA-4555-442C-96EE-E56ADC585468}" dt="2021-04-13T11:47:15.285" v="9" actId="47"/>
        <pc:sldMkLst>
          <pc:docMk/>
          <pc:sldMk cId="1385947150" sldId="301"/>
        </pc:sldMkLst>
      </pc:sldChg>
      <pc:sldChg chg="del">
        <pc:chgData name="Alexander Pashuk" userId="7f413f452a2dee94" providerId="LiveId" clId="{C58B32AA-4555-442C-96EE-E56ADC585468}" dt="2021-04-13T11:47:15.812" v="10" actId="47"/>
        <pc:sldMkLst>
          <pc:docMk/>
          <pc:sldMk cId="3266069024" sldId="302"/>
        </pc:sldMkLst>
      </pc:sldChg>
      <pc:sldChg chg="del">
        <pc:chgData name="Alexander Pashuk" userId="7f413f452a2dee94" providerId="LiveId" clId="{C58B32AA-4555-442C-96EE-E56ADC585468}" dt="2021-04-13T11:47:16.002" v="11" actId="47"/>
        <pc:sldMkLst>
          <pc:docMk/>
          <pc:sldMk cId="428021486" sldId="303"/>
        </pc:sldMkLst>
      </pc:sldChg>
      <pc:sldChg chg="addSp delSp modSp mod">
        <pc:chgData name="Alexander Pashuk" userId="7f413f452a2dee94" providerId="LiveId" clId="{C58B32AA-4555-442C-96EE-E56ADC585468}" dt="2021-04-13T15:29:37.240" v="4104" actId="1076"/>
        <pc:sldMkLst>
          <pc:docMk/>
          <pc:sldMk cId="374678143" sldId="304"/>
        </pc:sldMkLst>
        <pc:spChg chg="add del mod">
          <ac:chgData name="Alexander Pashuk" userId="7f413f452a2dee94" providerId="LiveId" clId="{C58B32AA-4555-442C-96EE-E56ADC585468}" dt="2021-04-13T15:29:30.463" v="4099"/>
          <ac:spMkLst>
            <pc:docMk/>
            <pc:sldMk cId="374678143" sldId="304"/>
            <ac:spMk id="4" creationId="{C2DA550B-8BAF-45B9-A451-3E44254C5AFF}"/>
          </ac:spMkLst>
        </pc:spChg>
        <pc:picChg chg="del">
          <ac:chgData name="Alexander Pashuk" userId="7f413f452a2dee94" providerId="LiveId" clId="{C58B32AA-4555-442C-96EE-E56ADC585468}" dt="2021-04-13T11:47:22.631" v="15" actId="478"/>
          <ac:picMkLst>
            <pc:docMk/>
            <pc:sldMk cId="374678143" sldId="304"/>
            <ac:picMk id="5" creationId="{62CC67AF-B011-4442-BEC0-7C1D4D8A8AFC}"/>
          </ac:picMkLst>
        </pc:picChg>
        <pc:picChg chg="add mod">
          <ac:chgData name="Alexander Pashuk" userId="7f413f452a2dee94" providerId="LiveId" clId="{C58B32AA-4555-442C-96EE-E56ADC585468}" dt="2021-04-13T15:29:37.240" v="4104" actId="1076"/>
          <ac:picMkLst>
            <pc:docMk/>
            <pc:sldMk cId="374678143" sldId="304"/>
            <ac:picMk id="4098" creationId="{6AD2FD8E-7D8A-480C-8E21-B7B5BB75C064}"/>
          </ac:picMkLst>
        </pc:picChg>
      </pc:sldChg>
      <pc:sldChg chg="modSp new del mod modNotesTx">
        <pc:chgData name="Alexander Pashuk" userId="7f413f452a2dee94" providerId="LiveId" clId="{C58B32AA-4555-442C-96EE-E56ADC585468}" dt="2021-04-13T12:53:43.058" v="1316" actId="47"/>
        <pc:sldMkLst>
          <pc:docMk/>
          <pc:sldMk cId="913513270" sldId="305"/>
        </pc:sldMkLst>
        <pc:spChg chg="mod">
          <ac:chgData name="Alexander Pashuk" userId="7f413f452a2dee94" providerId="LiveId" clId="{C58B32AA-4555-442C-96EE-E56ADC585468}" dt="2021-04-13T11:48:34.158" v="26" actId="20577"/>
          <ac:spMkLst>
            <pc:docMk/>
            <pc:sldMk cId="913513270" sldId="305"/>
            <ac:spMk id="2" creationId="{A9754E6F-F5D6-48DA-BAF5-505065F45DE0}"/>
          </ac:spMkLst>
        </pc:spChg>
        <pc:spChg chg="mod">
          <ac:chgData name="Alexander Pashuk" userId="7f413f452a2dee94" providerId="LiveId" clId="{C58B32AA-4555-442C-96EE-E56ADC585468}" dt="2021-04-13T11:51:10.586" v="74" actId="16959"/>
          <ac:spMkLst>
            <pc:docMk/>
            <pc:sldMk cId="913513270" sldId="305"/>
            <ac:spMk id="3" creationId="{8F75F9D5-29C7-49B9-9FC5-C7DA82680887}"/>
          </ac:spMkLst>
        </pc:spChg>
      </pc:sldChg>
      <pc:sldChg chg="del">
        <pc:chgData name="Alexander Pashuk" userId="7f413f452a2dee94" providerId="LiveId" clId="{C58B32AA-4555-442C-96EE-E56ADC585468}" dt="2021-04-13T11:47:15.122" v="8" actId="47"/>
        <pc:sldMkLst>
          <pc:docMk/>
          <pc:sldMk cId="2572441130" sldId="306"/>
        </pc:sldMkLst>
      </pc:sldChg>
      <pc:sldChg chg="addSp delSp modSp new mod ord">
        <pc:chgData name="Alexander Pashuk" userId="7f413f452a2dee94" providerId="LiveId" clId="{C58B32AA-4555-442C-96EE-E56ADC585468}" dt="2021-04-13T12:56:10.300" v="1338" actId="1076"/>
        <pc:sldMkLst>
          <pc:docMk/>
          <pc:sldMk cId="2579397435" sldId="306"/>
        </pc:sldMkLst>
        <pc:spChg chg="mod">
          <ac:chgData name="Alexander Pashuk" userId="7f413f452a2dee94" providerId="LiveId" clId="{C58B32AA-4555-442C-96EE-E56ADC585468}" dt="2021-04-13T12:18:47.282" v="160" actId="20577"/>
          <ac:spMkLst>
            <pc:docMk/>
            <pc:sldMk cId="2579397435" sldId="306"/>
            <ac:spMk id="2" creationId="{9E1B05AC-3BED-4CA2-994E-E67D75D81EAF}"/>
          </ac:spMkLst>
        </pc:spChg>
        <pc:spChg chg="del mod">
          <ac:chgData name="Alexander Pashuk" userId="7f413f452a2dee94" providerId="LiveId" clId="{C58B32AA-4555-442C-96EE-E56ADC585468}" dt="2021-04-13T12:18:51.827" v="166"/>
          <ac:spMkLst>
            <pc:docMk/>
            <pc:sldMk cId="2579397435" sldId="306"/>
            <ac:spMk id="3" creationId="{766B594C-EB8A-4F31-BC93-17DAC8609370}"/>
          </ac:spMkLst>
        </pc:spChg>
        <pc:spChg chg="add del mod">
          <ac:chgData name="Alexander Pashuk" userId="7f413f452a2dee94" providerId="LiveId" clId="{C58B32AA-4555-442C-96EE-E56ADC585468}" dt="2021-04-13T12:22:25.896" v="173"/>
          <ac:spMkLst>
            <pc:docMk/>
            <pc:sldMk cId="2579397435" sldId="306"/>
            <ac:spMk id="4" creationId="{9C09E11B-55EE-431C-8D91-EDF6B0AA3529}"/>
          </ac:spMkLst>
        </pc:spChg>
        <pc:spChg chg="add del mod">
          <ac:chgData name="Alexander Pashuk" userId="7f413f452a2dee94" providerId="LiveId" clId="{C58B32AA-4555-442C-96EE-E56ADC585468}" dt="2021-04-13T12:56:02.598" v="1335"/>
          <ac:spMkLst>
            <pc:docMk/>
            <pc:sldMk cId="2579397435" sldId="306"/>
            <ac:spMk id="5" creationId="{8D7C046E-7D48-44A0-84E9-69220E68A506}"/>
          </ac:spMkLst>
        </pc:spChg>
        <pc:picChg chg="add del">
          <ac:chgData name="Alexander Pashuk" userId="7f413f452a2dee94" providerId="LiveId" clId="{C58B32AA-4555-442C-96EE-E56ADC585468}" dt="2021-04-13T12:18:50.709" v="164"/>
          <ac:picMkLst>
            <pc:docMk/>
            <pc:sldMk cId="2579397435" sldId="306"/>
            <ac:picMk id="1026" creationId="{CD7014F4-D201-484B-AB1F-E9082923145D}"/>
          </ac:picMkLst>
        </pc:picChg>
        <pc:picChg chg="add del mod">
          <ac:chgData name="Alexander Pashuk" userId="7f413f452a2dee94" providerId="LiveId" clId="{C58B32AA-4555-442C-96EE-E56ADC585468}" dt="2021-04-13T12:22:24.178" v="171" actId="478"/>
          <ac:picMkLst>
            <pc:docMk/>
            <pc:sldMk cId="2579397435" sldId="306"/>
            <ac:picMk id="1028" creationId="{6A2DDAEF-80F8-4BFB-9096-BCB3ED0695A1}"/>
          </ac:picMkLst>
        </pc:picChg>
        <pc:picChg chg="add del mod">
          <ac:chgData name="Alexander Pashuk" userId="7f413f452a2dee94" providerId="LiveId" clId="{C58B32AA-4555-442C-96EE-E56ADC585468}" dt="2021-04-13T12:56:00.376" v="1333" actId="478"/>
          <ac:picMkLst>
            <pc:docMk/>
            <pc:sldMk cId="2579397435" sldId="306"/>
            <ac:picMk id="1030" creationId="{578B37D1-4148-4F47-9347-552686058872}"/>
          </ac:picMkLst>
        </pc:picChg>
        <pc:picChg chg="add mod">
          <ac:chgData name="Alexander Pashuk" userId="7f413f452a2dee94" providerId="LiveId" clId="{C58B32AA-4555-442C-96EE-E56ADC585468}" dt="2021-04-13T12:56:10.300" v="1338" actId="1076"/>
          <ac:picMkLst>
            <pc:docMk/>
            <pc:sldMk cId="2579397435" sldId="306"/>
            <ac:picMk id="1032" creationId="{C5EEC675-DE9E-4A89-8396-648241752646}"/>
          </ac:picMkLst>
        </pc:picChg>
      </pc:sldChg>
      <pc:sldChg chg="del">
        <pc:chgData name="Alexander Pashuk" userId="7f413f452a2dee94" providerId="LiveId" clId="{C58B32AA-4555-442C-96EE-E56ADC585468}" dt="2021-04-13T11:47:19.125" v="13" actId="47"/>
        <pc:sldMkLst>
          <pc:docMk/>
          <pc:sldMk cId="323851430" sldId="307"/>
        </pc:sldMkLst>
      </pc:sldChg>
      <pc:sldChg chg="addSp delSp modSp new mod ord">
        <pc:chgData name="Alexander Pashuk" userId="7f413f452a2dee94" providerId="LiveId" clId="{C58B32AA-4555-442C-96EE-E56ADC585468}" dt="2021-04-13T12:58:26.045" v="1355"/>
        <pc:sldMkLst>
          <pc:docMk/>
          <pc:sldMk cId="3908361237" sldId="307"/>
        </pc:sldMkLst>
        <pc:spChg chg="mod">
          <ac:chgData name="Alexander Pashuk" userId="7f413f452a2dee94" providerId="LiveId" clId="{C58B32AA-4555-442C-96EE-E56ADC585468}" dt="2021-04-13T12:44:52.790" v="733" actId="20577"/>
          <ac:spMkLst>
            <pc:docMk/>
            <pc:sldMk cId="3908361237" sldId="307"/>
            <ac:spMk id="2" creationId="{45D5135B-7F9A-4A94-9D3F-D8B6AABA0570}"/>
          </ac:spMkLst>
        </pc:spChg>
        <pc:spChg chg="del">
          <ac:chgData name="Alexander Pashuk" userId="7f413f452a2dee94" providerId="LiveId" clId="{C58B32AA-4555-442C-96EE-E56ADC585468}" dt="2021-04-13T12:29:12.373" v="482" actId="3680"/>
          <ac:spMkLst>
            <pc:docMk/>
            <pc:sldMk cId="3908361237" sldId="307"/>
            <ac:spMk id="3" creationId="{E79CABE1-12FE-48D0-828C-341B96303026}"/>
          </ac:spMkLst>
        </pc:spChg>
        <pc:graphicFrameChg chg="add mod ord modGraphic">
          <ac:chgData name="Alexander Pashuk" userId="7f413f452a2dee94" providerId="LiveId" clId="{C58B32AA-4555-442C-96EE-E56ADC585468}" dt="2021-04-13T12:47:15.246" v="851" actId="14734"/>
          <ac:graphicFrameMkLst>
            <pc:docMk/>
            <pc:sldMk cId="3908361237" sldId="307"/>
            <ac:graphicFrameMk id="4" creationId="{2980CB2E-4B8E-4352-A4A1-8DA08B403BDB}"/>
          </ac:graphicFrameMkLst>
        </pc:graphicFrameChg>
      </pc:sldChg>
      <pc:sldChg chg="modSp new mod ord">
        <pc:chgData name="Alexander Pashuk" userId="7f413f452a2dee94" providerId="LiveId" clId="{C58B32AA-4555-442C-96EE-E56ADC585468}" dt="2021-04-13T12:58:20.008" v="1351"/>
        <pc:sldMkLst>
          <pc:docMk/>
          <pc:sldMk cId="1024568676" sldId="308"/>
        </pc:sldMkLst>
        <pc:spChg chg="mod">
          <ac:chgData name="Alexander Pashuk" userId="7f413f452a2dee94" providerId="LiveId" clId="{C58B32AA-4555-442C-96EE-E56ADC585468}" dt="2021-04-13T12:35:37.968" v="558"/>
          <ac:spMkLst>
            <pc:docMk/>
            <pc:sldMk cId="1024568676" sldId="308"/>
            <ac:spMk id="2" creationId="{C1FDB5A8-AC53-4039-B93D-C4873442EF0F}"/>
          </ac:spMkLst>
        </pc:spChg>
        <pc:spChg chg="mod">
          <ac:chgData name="Alexander Pashuk" userId="7f413f452a2dee94" providerId="LiveId" clId="{C58B32AA-4555-442C-96EE-E56ADC585468}" dt="2021-04-13T12:36:53.250" v="598" actId="123"/>
          <ac:spMkLst>
            <pc:docMk/>
            <pc:sldMk cId="1024568676" sldId="308"/>
            <ac:spMk id="3" creationId="{435258EA-E8B4-4A38-A1A7-6ACF2745EA29}"/>
          </ac:spMkLst>
        </pc:spChg>
      </pc:sldChg>
      <pc:sldChg chg="addSp delSp modSp new mod ord">
        <pc:chgData name="Alexander Pashuk" userId="7f413f452a2dee94" providerId="LiveId" clId="{C58B32AA-4555-442C-96EE-E56ADC585468}" dt="2021-04-13T12:58:20.008" v="1351"/>
        <pc:sldMkLst>
          <pc:docMk/>
          <pc:sldMk cId="2499796680" sldId="309"/>
        </pc:sldMkLst>
        <pc:spChg chg="mod">
          <ac:chgData name="Alexander Pashuk" userId="7f413f452a2dee94" providerId="LiveId" clId="{C58B32AA-4555-442C-96EE-E56ADC585468}" dt="2021-04-13T12:37:00.053" v="599"/>
          <ac:spMkLst>
            <pc:docMk/>
            <pc:sldMk cId="2499796680" sldId="309"/>
            <ac:spMk id="2" creationId="{EE1275BF-4C15-469B-B7D8-0EECEA2080FC}"/>
          </ac:spMkLst>
        </pc:spChg>
        <pc:spChg chg="del mod">
          <ac:chgData name="Alexander Pashuk" userId="7f413f452a2dee94" providerId="LiveId" clId="{C58B32AA-4555-442C-96EE-E56ADC585468}" dt="2021-04-13T12:37:24.841" v="601" actId="22"/>
          <ac:spMkLst>
            <pc:docMk/>
            <pc:sldMk cId="2499796680" sldId="309"/>
            <ac:spMk id="3" creationId="{1AC008F2-33C5-474D-893A-5874E6D01830}"/>
          </ac:spMkLst>
        </pc:spChg>
        <pc:picChg chg="add mod ord">
          <ac:chgData name="Alexander Pashuk" userId="7f413f452a2dee94" providerId="LiveId" clId="{C58B32AA-4555-442C-96EE-E56ADC585468}" dt="2021-04-13T12:37:31.054" v="603" actId="1076"/>
          <ac:picMkLst>
            <pc:docMk/>
            <pc:sldMk cId="2499796680" sldId="309"/>
            <ac:picMk id="5" creationId="{0F008ACB-90B4-451D-B810-FEC1DDB9C4D9}"/>
          </ac:picMkLst>
        </pc:picChg>
      </pc:sldChg>
      <pc:sldChg chg="modSp new mod ord">
        <pc:chgData name="Alexander Pashuk" userId="7f413f452a2dee94" providerId="LiveId" clId="{C58B32AA-4555-442C-96EE-E56ADC585468}" dt="2021-04-13T12:58:30.844" v="1357"/>
        <pc:sldMkLst>
          <pc:docMk/>
          <pc:sldMk cId="2856587747" sldId="310"/>
        </pc:sldMkLst>
        <pc:spChg chg="mod">
          <ac:chgData name="Alexander Pashuk" userId="7f413f452a2dee94" providerId="LiveId" clId="{C58B32AA-4555-442C-96EE-E56ADC585468}" dt="2021-04-13T12:38:03.878" v="612"/>
          <ac:spMkLst>
            <pc:docMk/>
            <pc:sldMk cId="2856587747" sldId="310"/>
            <ac:spMk id="2" creationId="{6C397069-6E14-4D17-A541-B888015285E1}"/>
          </ac:spMkLst>
        </pc:spChg>
        <pc:spChg chg="mod">
          <ac:chgData name="Alexander Pashuk" userId="7f413f452a2dee94" providerId="LiveId" clId="{C58B32AA-4555-442C-96EE-E56ADC585468}" dt="2021-04-13T12:40:10.129" v="694" actId="20577"/>
          <ac:spMkLst>
            <pc:docMk/>
            <pc:sldMk cId="2856587747" sldId="310"/>
            <ac:spMk id="3" creationId="{644F9A7F-0AD3-4F0E-A49F-6B1D178C001E}"/>
          </ac:spMkLst>
        </pc:spChg>
      </pc:sldChg>
      <pc:sldChg chg="modSp new mod ord modNotesTx">
        <pc:chgData name="Alexander Pashuk" userId="7f413f452a2dee94" providerId="LiveId" clId="{C58B32AA-4555-442C-96EE-E56ADC585468}" dt="2021-04-13T12:57:55.486" v="1341"/>
        <pc:sldMkLst>
          <pc:docMk/>
          <pc:sldMk cId="543926876" sldId="311"/>
        </pc:sldMkLst>
        <pc:spChg chg="mod">
          <ac:chgData name="Alexander Pashuk" userId="7f413f452a2dee94" providerId="LiveId" clId="{C58B32AA-4555-442C-96EE-E56ADC585468}" dt="2021-04-13T11:56:59.645" v="144" actId="20577"/>
          <ac:spMkLst>
            <pc:docMk/>
            <pc:sldMk cId="543926876" sldId="311"/>
            <ac:spMk id="2" creationId="{4BF7E2F5-06CE-46FD-927B-F780526873A7}"/>
          </ac:spMkLst>
        </pc:spChg>
        <pc:spChg chg="mod">
          <ac:chgData name="Alexander Pashuk" userId="7f413f452a2dee94" providerId="LiveId" clId="{C58B32AA-4555-442C-96EE-E56ADC585468}" dt="2021-04-13T12:35:06.865" v="557" actId="20577"/>
          <ac:spMkLst>
            <pc:docMk/>
            <pc:sldMk cId="543926876" sldId="311"/>
            <ac:spMk id="3" creationId="{8362CFC8-6E98-4494-B0A1-0399ECE19652}"/>
          </ac:spMkLst>
        </pc:spChg>
      </pc:sldChg>
      <pc:sldChg chg="del">
        <pc:chgData name="Alexander Pashuk" userId="7f413f452a2dee94" providerId="LiveId" clId="{C58B32AA-4555-442C-96EE-E56ADC585468}" dt="2021-04-13T11:47:18.793" v="12" actId="47"/>
        <pc:sldMkLst>
          <pc:docMk/>
          <pc:sldMk cId="313244081" sldId="312"/>
        </pc:sldMkLst>
      </pc:sldChg>
      <pc:sldChg chg="modSp new mod ord modNotesTx">
        <pc:chgData name="Alexander Pashuk" userId="7f413f452a2dee94" providerId="LiveId" clId="{C58B32AA-4555-442C-96EE-E56ADC585468}" dt="2021-04-13T12:54:36.650" v="1332" actId="114"/>
        <pc:sldMkLst>
          <pc:docMk/>
          <pc:sldMk cId="4069379938" sldId="312"/>
        </pc:sldMkLst>
        <pc:spChg chg="mod">
          <ac:chgData name="Alexander Pashuk" userId="7f413f452a2dee94" providerId="LiveId" clId="{C58B32AA-4555-442C-96EE-E56ADC585468}" dt="2021-04-13T12:51:18.595" v="1193" actId="313"/>
          <ac:spMkLst>
            <pc:docMk/>
            <pc:sldMk cId="4069379938" sldId="312"/>
            <ac:spMk id="2" creationId="{0A9C09F1-3053-4DF1-AD09-C3DE3B9E9A05}"/>
          </ac:spMkLst>
        </pc:spChg>
        <pc:spChg chg="mod">
          <ac:chgData name="Alexander Pashuk" userId="7f413f452a2dee94" providerId="LiveId" clId="{C58B32AA-4555-442C-96EE-E56ADC585468}" dt="2021-04-13T12:54:36.650" v="1332" actId="114"/>
          <ac:spMkLst>
            <pc:docMk/>
            <pc:sldMk cId="4069379938" sldId="312"/>
            <ac:spMk id="3" creationId="{85660335-6752-4F19-8AB4-C66C76D2025C}"/>
          </ac:spMkLst>
        </pc:spChg>
      </pc:sldChg>
      <pc:sldChg chg="new del">
        <pc:chgData name="Alexander Pashuk" userId="7f413f452a2dee94" providerId="LiveId" clId="{C58B32AA-4555-442C-96EE-E56ADC585468}" dt="2021-04-13T13:47:07.024" v="2345" actId="47"/>
        <pc:sldMkLst>
          <pc:docMk/>
          <pc:sldMk cId="1239889825" sldId="313"/>
        </pc:sldMkLst>
      </pc:sldChg>
      <pc:sldChg chg="del">
        <pc:chgData name="Alexander Pashuk" userId="7f413f452a2dee94" providerId="LiveId" clId="{C58B32AA-4555-442C-96EE-E56ADC585468}" dt="2021-04-13T11:47:19.988" v="14" actId="47"/>
        <pc:sldMkLst>
          <pc:docMk/>
          <pc:sldMk cId="1953285110" sldId="313"/>
        </pc:sldMkLst>
      </pc:sldChg>
      <pc:sldChg chg="new del">
        <pc:chgData name="Alexander Pashuk" userId="7f413f452a2dee94" providerId="LiveId" clId="{C58B32AA-4555-442C-96EE-E56ADC585468}" dt="2021-04-13T13:41:43.183" v="2121" actId="47"/>
        <pc:sldMkLst>
          <pc:docMk/>
          <pc:sldMk cId="3798401898" sldId="314"/>
        </pc:sldMkLst>
      </pc:sldChg>
      <pc:sldChg chg="new del">
        <pc:chgData name="Alexander Pashuk" userId="7f413f452a2dee94" providerId="LiveId" clId="{C58B32AA-4555-442C-96EE-E56ADC585468}" dt="2021-04-13T13:41:43.662" v="2122" actId="47"/>
        <pc:sldMkLst>
          <pc:docMk/>
          <pc:sldMk cId="72449333" sldId="315"/>
        </pc:sldMkLst>
      </pc:sldChg>
      <pc:sldChg chg="new del">
        <pc:chgData name="Alexander Pashuk" userId="7f413f452a2dee94" providerId="LiveId" clId="{C58B32AA-4555-442C-96EE-E56ADC585468}" dt="2021-04-13T13:41:44.535" v="2123" actId="47"/>
        <pc:sldMkLst>
          <pc:docMk/>
          <pc:sldMk cId="1271307522" sldId="316"/>
        </pc:sldMkLst>
      </pc:sldChg>
      <pc:sldChg chg="new del">
        <pc:chgData name="Alexander Pashuk" userId="7f413f452a2dee94" providerId="LiveId" clId="{C58B32AA-4555-442C-96EE-E56ADC585468}" dt="2021-04-13T13:41:44.729" v="2124" actId="47"/>
        <pc:sldMkLst>
          <pc:docMk/>
          <pc:sldMk cId="3804648014" sldId="317"/>
        </pc:sldMkLst>
      </pc:sldChg>
      <pc:sldChg chg="new del">
        <pc:chgData name="Alexander Pashuk" userId="7f413f452a2dee94" providerId="LiveId" clId="{C58B32AA-4555-442C-96EE-E56ADC585468}" dt="2021-04-13T13:41:45.493" v="2125" actId="47"/>
        <pc:sldMkLst>
          <pc:docMk/>
          <pc:sldMk cId="2520894105" sldId="318"/>
        </pc:sldMkLst>
      </pc:sldChg>
      <pc:sldChg chg="new del">
        <pc:chgData name="Alexander Pashuk" userId="7f413f452a2dee94" providerId="LiveId" clId="{C58B32AA-4555-442C-96EE-E56ADC585468}" dt="2021-04-13T13:41:46.592" v="2126" actId="47"/>
        <pc:sldMkLst>
          <pc:docMk/>
          <pc:sldMk cId="1392727762" sldId="319"/>
        </pc:sldMkLst>
      </pc:sldChg>
      <pc:sldChg chg="modSp new mod">
        <pc:chgData name="Alexander Pashuk" userId="7f413f452a2dee94" providerId="LiveId" clId="{C58B32AA-4555-442C-96EE-E56ADC585468}" dt="2021-04-13T13:47:00.100" v="2344" actId="20577"/>
        <pc:sldMkLst>
          <pc:docMk/>
          <pc:sldMk cId="1750530594" sldId="320"/>
        </pc:sldMkLst>
        <pc:spChg chg="mod">
          <ac:chgData name="Alexander Pashuk" userId="7f413f452a2dee94" providerId="LiveId" clId="{C58B32AA-4555-442C-96EE-E56ADC585468}" dt="2021-04-13T13:41:55.892" v="2158" actId="20577"/>
          <ac:spMkLst>
            <pc:docMk/>
            <pc:sldMk cId="1750530594" sldId="320"/>
            <ac:spMk id="2" creationId="{8C2B9424-6FFE-4037-A6A3-DF92191E0FF8}"/>
          </ac:spMkLst>
        </pc:spChg>
        <pc:spChg chg="mod">
          <ac:chgData name="Alexander Pashuk" userId="7f413f452a2dee94" providerId="LiveId" clId="{C58B32AA-4555-442C-96EE-E56ADC585468}" dt="2021-04-13T13:47:00.100" v="2344" actId="20577"/>
          <ac:spMkLst>
            <pc:docMk/>
            <pc:sldMk cId="1750530594" sldId="320"/>
            <ac:spMk id="3" creationId="{1C57319E-4A1F-40BA-A705-BC651E6D1D71}"/>
          </ac:spMkLst>
        </pc:spChg>
      </pc:sldChg>
      <pc:sldChg chg="addSp delSp modSp new mod ord modClrScheme chgLayout">
        <pc:chgData name="Alexander Pashuk" userId="7f413f452a2dee94" providerId="LiveId" clId="{C58B32AA-4555-442C-96EE-E56ADC585468}" dt="2021-04-13T15:22:38.261" v="3894"/>
        <pc:sldMkLst>
          <pc:docMk/>
          <pc:sldMk cId="1096225769" sldId="321"/>
        </pc:sldMkLst>
        <pc:spChg chg="mod ord">
          <ac:chgData name="Alexander Pashuk" userId="7f413f452a2dee94" providerId="LiveId" clId="{C58B32AA-4555-442C-96EE-E56ADC585468}" dt="2021-04-13T13:37:05.703" v="1967" actId="700"/>
          <ac:spMkLst>
            <pc:docMk/>
            <pc:sldMk cId="1096225769" sldId="321"/>
            <ac:spMk id="2" creationId="{35E7A0ED-AAB8-4930-9E1E-3183923D0547}"/>
          </ac:spMkLst>
        </pc:spChg>
        <pc:spChg chg="mod ord">
          <ac:chgData name="Alexander Pashuk" userId="7f413f452a2dee94" providerId="LiveId" clId="{C58B32AA-4555-442C-96EE-E56ADC585468}" dt="2021-04-13T13:37:18.721" v="1977" actId="27636"/>
          <ac:spMkLst>
            <pc:docMk/>
            <pc:sldMk cId="1096225769" sldId="321"/>
            <ac:spMk id="3" creationId="{B4315169-30E4-4D48-8E8C-DB261680E6C7}"/>
          </ac:spMkLst>
        </pc:spChg>
        <pc:spChg chg="add del mod ord">
          <ac:chgData name="Alexander Pashuk" userId="7f413f452a2dee94" providerId="LiveId" clId="{C58B32AA-4555-442C-96EE-E56ADC585468}" dt="2021-04-13T13:38:27.820" v="2025" actId="478"/>
          <ac:spMkLst>
            <pc:docMk/>
            <pc:sldMk cId="1096225769" sldId="321"/>
            <ac:spMk id="4" creationId="{F620CBE9-1DA4-4C28-8A07-26E404FAAA57}"/>
          </ac:spMkLst>
        </pc:spChg>
        <pc:spChg chg="add del mod">
          <ac:chgData name="Alexander Pashuk" userId="7f413f452a2dee94" providerId="LiveId" clId="{C58B32AA-4555-442C-96EE-E56ADC585468}" dt="2021-04-13T13:38:24.224" v="2023" actId="478"/>
          <ac:spMkLst>
            <pc:docMk/>
            <pc:sldMk cId="1096225769" sldId="321"/>
            <ac:spMk id="6" creationId="{89D51C74-D4E5-466D-B4E3-86E96710B801}"/>
          </ac:spMkLst>
        </pc:spChg>
        <pc:spChg chg="add mod">
          <ac:chgData name="Alexander Pashuk" userId="7f413f452a2dee94" providerId="LiveId" clId="{C58B32AA-4555-442C-96EE-E56ADC585468}" dt="2021-04-13T13:39:22.190" v="2086" actId="122"/>
          <ac:spMkLst>
            <pc:docMk/>
            <pc:sldMk cId="1096225769" sldId="321"/>
            <ac:spMk id="8" creationId="{BDB8CF55-7B7F-46E9-8EC4-45C860D8F0CC}"/>
          </ac:spMkLst>
        </pc:spChg>
      </pc:sldChg>
      <pc:sldChg chg="modSp new mod">
        <pc:chgData name="Alexander Pashuk" userId="7f413f452a2dee94" providerId="LiveId" clId="{C58B32AA-4555-442C-96EE-E56ADC585468}" dt="2021-04-13T14:26:46.485" v="3389" actId="113"/>
        <pc:sldMkLst>
          <pc:docMk/>
          <pc:sldMk cId="256137916" sldId="322"/>
        </pc:sldMkLst>
        <pc:spChg chg="mod">
          <ac:chgData name="Alexander Pashuk" userId="7f413f452a2dee94" providerId="LiveId" clId="{C58B32AA-4555-442C-96EE-E56ADC585468}" dt="2021-04-13T12:48:09.814" v="898" actId="20577"/>
          <ac:spMkLst>
            <pc:docMk/>
            <pc:sldMk cId="256137916" sldId="322"/>
            <ac:spMk id="2" creationId="{58C5839C-AAF2-4E83-8FD8-9F0FF67DEA73}"/>
          </ac:spMkLst>
        </pc:spChg>
        <pc:spChg chg="mod">
          <ac:chgData name="Alexander Pashuk" userId="7f413f452a2dee94" providerId="LiveId" clId="{C58B32AA-4555-442C-96EE-E56ADC585468}" dt="2021-04-13T14:26:46.485" v="3389" actId="113"/>
          <ac:spMkLst>
            <pc:docMk/>
            <pc:sldMk cId="256137916" sldId="322"/>
            <ac:spMk id="3" creationId="{79683B56-279F-4AD8-AFC9-73A75908FFEA}"/>
          </ac:spMkLst>
        </pc:spChg>
      </pc:sldChg>
      <pc:sldChg chg="modSp new mod modNotesTx">
        <pc:chgData name="Alexander Pashuk" userId="7f413f452a2dee94" providerId="LiveId" clId="{C58B32AA-4555-442C-96EE-E56ADC585468}" dt="2021-04-13T12:52:15.427" v="1245" actId="20577"/>
        <pc:sldMkLst>
          <pc:docMk/>
          <pc:sldMk cId="638142831" sldId="323"/>
        </pc:sldMkLst>
        <pc:spChg chg="mod">
          <ac:chgData name="Alexander Pashuk" userId="7f413f452a2dee94" providerId="LiveId" clId="{C58B32AA-4555-442C-96EE-E56ADC585468}" dt="2021-04-13T12:50:22.950" v="1160" actId="20577"/>
          <ac:spMkLst>
            <pc:docMk/>
            <pc:sldMk cId="638142831" sldId="323"/>
            <ac:spMk id="2" creationId="{C187595D-5999-4566-A049-7BE36271A561}"/>
          </ac:spMkLst>
        </pc:spChg>
        <pc:spChg chg="mod">
          <ac:chgData name="Alexander Pashuk" userId="7f413f452a2dee94" providerId="LiveId" clId="{C58B32AA-4555-442C-96EE-E56ADC585468}" dt="2021-04-13T12:52:15.427" v="1245" actId="20577"/>
          <ac:spMkLst>
            <pc:docMk/>
            <pc:sldMk cId="638142831" sldId="323"/>
            <ac:spMk id="3" creationId="{08AEB181-46F1-48A6-8F9E-25EFD61501CC}"/>
          </ac:spMkLst>
        </pc:spChg>
      </pc:sldChg>
      <pc:sldChg chg="modSp new mod">
        <pc:chgData name="Alexander Pashuk" userId="7f413f452a2dee94" providerId="LiveId" clId="{C58B32AA-4555-442C-96EE-E56ADC585468}" dt="2021-04-13T12:53:26.704" v="1314" actId="20577"/>
        <pc:sldMkLst>
          <pc:docMk/>
          <pc:sldMk cId="230982335" sldId="324"/>
        </pc:sldMkLst>
        <pc:spChg chg="mod">
          <ac:chgData name="Alexander Pashuk" userId="7f413f452a2dee94" providerId="LiveId" clId="{C58B32AA-4555-442C-96EE-E56ADC585468}" dt="2021-04-13T12:52:36.858" v="1250"/>
          <ac:spMkLst>
            <pc:docMk/>
            <pc:sldMk cId="230982335" sldId="324"/>
            <ac:spMk id="2" creationId="{4C530AAA-AE73-4919-9044-D362F126B5EA}"/>
          </ac:spMkLst>
        </pc:spChg>
        <pc:spChg chg="mod">
          <ac:chgData name="Alexander Pashuk" userId="7f413f452a2dee94" providerId="LiveId" clId="{C58B32AA-4555-442C-96EE-E56ADC585468}" dt="2021-04-13T12:53:26.704" v="1314" actId="20577"/>
          <ac:spMkLst>
            <pc:docMk/>
            <pc:sldMk cId="230982335" sldId="324"/>
            <ac:spMk id="3" creationId="{7140D0C8-5B20-4A06-9D76-6BDD3DECF515}"/>
          </ac:spMkLst>
        </pc:spChg>
      </pc:sldChg>
      <pc:sldChg chg="addSp modSp new mod ord modNotesTx">
        <pc:chgData name="Alexander Pashuk" userId="7f413f452a2dee94" providerId="LiveId" clId="{C58B32AA-4555-442C-96EE-E56ADC585468}" dt="2021-04-13T13:07:24.186" v="1573" actId="113"/>
        <pc:sldMkLst>
          <pc:docMk/>
          <pc:sldMk cId="1233843255" sldId="325"/>
        </pc:sldMkLst>
        <pc:spChg chg="mod">
          <ac:chgData name="Alexander Pashuk" userId="7f413f452a2dee94" providerId="LiveId" clId="{C58B32AA-4555-442C-96EE-E56ADC585468}" dt="2021-04-13T12:58:43.064" v="1372" actId="20577"/>
          <ac:spMkLst>
            <pc:docMk/>
            <pc:sldMk cId="1233843255" sldId="325"/>
            <ac:spMk id="2" creationId="{4171D872-85FE-48AB-B903-5DFE14FDE80F}"/>
          </ac:spMkLst>
        </pc:spChg>
        <pc:spChg chg="mod">
          <ac:chgData name="Alexander Pashuk" userId="7f413f452a2dee94" providerId="LiveId" clId="{C58B32AA-4555-442C-96EE-E56ADC585468}" dt="2021-04-13T13:07:24.186" v="1573" actId="113"/>
          <ac:spMkLst>
            <pc:docMk/>
            <pc:sldMk cId="1233843255" sldId="325"/>
            <ac:spMk id="3" creationId="{E6B15D86-386B-472F-9799-EE3474669D2A}"/>
          </ac:spMkLst>
        </pc:spChg>
        <pc:picChg chg="add mod">
          <ac:chgData name="Alexander Pashuk" userId="7f413f452a2dee94" providerId="LiveId" clId="{C58B32AA-4555-442C-96EE-E56ADC585468}" dt="2021-04-13T13:02:34.903" v="1469" actId="1076"/>
          <ac:picMkLst>
            <pc:docMk/>
            <pc:sldMk cId="1233843255" sldId="325"/>
            <ac:picMk id="5" creationId="{92C4B757-3A7C-40D5-9775-AEA99DAC0E4C}"/>
          </ac:picMkLst>
        </pc:picChg>
      </pc:sldChg>
      <pc:sldChg chg="addSp modSp new mod">
        <pc:chgData name="Alexander Pashuk" userId="7f413f452a2dee94" providerId="LiveId" clId="{C58B32AA-4555-442C-96EE-E56ADC585468}" dt="2021-04-13T13:06:57.480" v="1572" actId="14100"/>
        <pc:sldMkLst>
          <pc:docMk/>
          <pc:sldMk cId="223826318" sldId="326"/>
        </pc:sldMkLst>
        <pc:spChg chg="mod">
          <ac:chgData name="Alexander Pashuk" userId="7f413f452a2dee94" providerId="LiveId" clId="{C58B32AA-4555-442C-96EE-E56ADC585468}" dt="2021-04-13T13:03:42.448" v="1509" actId="20577"/>
          <ac:spMkLst>
            <pc:docMk/>
            <pc:sldMk cId="223826318" sldId="326"/>
            <ac:spMk id="2" creationId="{FD6DAC5F-9F3B-4D70-9888-A02A3B26BE55}"/>
          </ac:spMkLst>
        </pc:spChg>
        <pc:spChg chg="mod">
          <ac:chgData name="Alexander Pashuk" userId="7f413f452a2dee94" providerId="LiveId" clId="{C58B32AA-4555-442C-96EE-E56ADC585468}" dt="2021-04-13T13:06:24.190" v="1568" actId="20577"/>
          <ac:spMkLst>
            <pc:docMk/>
            <pc:sldMk cId="223826318" sldId="326"/>
            <ac:spMk id="3" creationId="{FEFC6C7C-F852-4564-8C45-803DDA4E0DA5}"/>
          </ac:spMkLst>
        </pc:spChg>
        <pc:picChg chg="add mod">
          <ac:chgData name="Alexander Pashuk" userId="7f413f452a2dee94" providerId="LiveId" clId="{C58B32AA-4555-442C-96EE-E56ADC585468}" dt="2021-04-13T13:06:57.480" v="1572" actId="14100"/>
          <ac:picMkLst>
            <pc:docMk/>
            <pc:sldMk cId="223826318" sldId="326"/>
            <ac:picMk id="5" creationId="{A3D8D713-8D09-42D3-B8AE-63C793F909EE}"/>
          </ac:picMkLst>
        </pc:picChg>
      </pc:sldChg>
      <pc:sldChg chg="addSp delSp modSp add mod">
        <pc:chgData name="Alexander Pashuk" userId="7f413f452a2dee94" providerId="LiveId" clId="{C58B32AA-4555-442C-96EE-E56ADC585468}" dt="2021-04-13T13:12:59.428" v="1724" actId="1076"/>
        <pc:sldMkLst>
          <pc:docMk/>
          <pc:sldMk cId="1039110788" sldId="327"/>
        </pc:sldMkLst>
        <pc:spChg chg="mod">
          <ac:chgData name="Alexander Pashuk" userId="7f413f452a2dee94" providerId="LiveId" clId="{C58B32AA-4555-442C-96EE-E56ADC585468}" dt="2021-04-13T13:08:17.662" v="1578"/>
          <ac:spMkLst>
            <pc:docMk/>
            <pc:sldMk cId="1039110788" sldId="327"/>
            <ac:spMk id="2" creationId="{FD6DAC5F-9F3B-4D70-9888-A02A3B26BE55}"/>
          </ac:spMkLst>
        </pc:spChg>
        <pc:spChg chg="mod">
          <ac:chgData name="Alexander Pashuk" userId="7f413f452a2dee94" providerId="LiveId" clId="{C58B32AA-4555-442C-96EE-E56ADC585468}" dt="2021-04-13T13:12:55.732" v="1723" actId="27636"/>
          <ac:spMkLst>
            <pc:docMk/>
            <pc:sldMk cId="1039110788" sldId="327"/>
            <ac:spMk id="3" creationId="{FEFC6C7C-F852-4564-8C45-803DDA4E0DA5}"/>
          </ac:spMkLst>
        </pc:spChg>
        <pc:picChg chg="del">
          <ac:chgData name="Alexander Pashuk" userId="7f413f452a2dee94" providerId="LiveId" clId="{C58B32AA-4555-442C-96EE-E56ADC585468}" dt="2021-04-13T13:09:15.368" v="1603" actId="478"/>
          <ac:picMkLst>
            <pc:docMk/>
            <pc:sldMk cId="1039110788" sldId="327"/>
            <ac:picMk id="5" creationId="{A3D8D713-8D09-42D3-B8AE-63C793F909EE}"/>
          </ac:picMkLst>
        </pc:picChg>
        <pc:picChg chg="add mod">
          <ac:chgData name="Alexander Pashuk" userId="7f413f452a2dee94" providerId="LiveId" clId="{C58B32AA-4555-442C-96EE-E56ADC585468}" dt="2021-04-13T13:12:59.428" v="1724" actId="1076"/>
          <ac:picMkLst>
            <pc:docMk/>
            <pc:sldMk cId="1039110788" sldId="327"/>
            <ac:picMk id="6" creationId="{498DC35A-E6FE-4264-82D9-1101C331A6D0}"/>
          </ac:picMkLst>
        </pc:picChg>
      </pc:sldChg>
      <pc:sldChg chg="modSp new mod">
        <pc:chgData name="Alexander Pashuk" userId="7f413f452a2dee94" providerId="LiveId" clId="{C58B32AA-4555-442C-96EE-E56ADC585468}" dt="2021-04-13T13:31:13.233" v="1849" actId="27636"/>
        <pc:sldMkLst>
          <pc:docMk/>
          <pc:sldMk cId="4133284962" sldId="328"/>
        </pc:sldMkLst>
        <pc:spChg chg="mod">
          <ac:chgData name="Alexander Pashuk" userId="7f413f452a2dee94" providerId="LiveId" clId="{C58B32AA-4555-442C-96EE-E56ADC585468}" dt="2021-04-13T13:28:37.461" v="1738" actId="20577"/>
          <ac:spMkLst>
            <pc:docMk/>
            <pc:sldMk cId="4133284962" sldId="328"/>
            <ac:spMk id="2" creationId="{48F152B1-7E76-40FD-A078-2A5B07057590}"/>
          </ac:spMkLst>
        </pc:spChg>
        <pc:spChg chg="mod">
          <ac:chgData name="Alexander Pashuk" userId="7f413f452a2dee94" providerId="LiveId" clId="{C58B32AA-4555-442C-96EE-E56ADC585468}" dt="2021-04-13T13:31:13.233" v="1849" actId="27636"/>
          <ac:spMkLst>
            <pc:docMk/>
            <pc:sldMk cId="4133284962" sldId="328"/>
            <ac:spMk id="3" creationId="{8BA32573-413C-4B11-8977-57607DA681BD}"/>
          </ac:spMkLst>
        </pc:spChg>
      </pc:sldChg>
      <pc:sldChg chg="modSp new mod">
        <pc:chgData name="Alexander Pashuk" userId="7f413f452a2dee94" providerId="LiveId" clId="{C58B32AA-4555-442C-96EE-E56ADC585468}" dt="2021-04-13T13:34:04.706" v="1922" actId="27636"/>
        <pc:sldMkLst>
          <pc:docMk/>
          <pc:sldMk cId="3864659842" sldId="329"/>
        </pc:sldMkLst>
        <pc:spChg chg="mod">
          <ac:chgData name="Alexander Pashuk" userId="7f413f452a2dee94" providerId="LiveId" clId="{C58B32AA-4555-442C-96EE-E56ADC585468}" dt="2021-04-13T13:31:23.704" v="1864" actId="20577"/>
          <ac:spMkLst>
            <pc:docMk/>
            <pc:sldMk cId="3864659842" sldId="329"/>
            <ac:spMk id="2" creationId="{5F4198A1-A0BE-4896-9510-8077626F0C9E}"/>
          </ac:spMkLst>
        </pc:spChg>
        <pc:spChg chg="mod">
          <ac:chgData name="Alexander Pashuk" userId="7f413f452a2dee94" providerId="LiveId" clId="{C58B32AA-4555-442C-96EE-E56ADC585468}" dt="2021-04-13T13:34:04.706" v="1922" actId="27636"/>
          <ac:spMkLst>
            <pc:docMk/>
            <pc:sldMk cId="3864659842" sldId="329"/>
            <ac:spMk id="3" creationId="{059BD77E-EB8D-4C1A-A161-9D2A07408091}"/>
          </ac:spMkLst>
        </pc:spChg>
      </pc:sldChg>
      <pc:sldChg chg="addSp delSp modSp new mod">
        <pc:chgData name="Alexander Pashuk" userId="7f413f452a2dee94" providerId="LiveId" clId="{C58B32AA-4555-442C-96EE-E56ADC585468}" dt="2021-04-13T13:41:33.201" v="2120" actId="20577"/>
        <pc:sldMkLst>
          <pc:docMk/>
          <pc:sldMk cId="2185385356" sldId="330"/>
        </pc:sldMkLst>
        <pc:spChg chg="mod">
          <ac:chgData name="Alexander Pashuk" userId="7f413f452a2dee94" providerId="LiveId" clId="{C58B32AA-4555-442C-96EE-E56ADC585468}" dt="2021-04-13T13:41:33.201" v="2120" actId="20577"/>
          <ac:spMkLst>
            <pc:docMk/>
            <pc:sldMk cId="2185385356" sldId="330"/>
            <ac:spMk id="2" creationId="{21182BC8-9A02-4523-9F34-EDD88E0601AF}"/>
          </ac:spMkLst>
        </pc:spChg>
        <pc:spChg chg="del mod">
          <ac:chgData name="Alexander Pashuk" userId="7f413f452a2dee94" providerId="LiveId" clId="{C58B32AA-4555-442C-96EE-E56ADC585468}" dt="2021-04-13T13:41:15.058" v="2089"/>
          <ac:spMkLst>
            <pc:docMk/>
            <pc:sldMk cId="2185385356" sldId="330"/>
            <ac:spMk id="3" creationId="{01DF8B2C-AB3B-4BEC-AF8A-F1E154E46144}"/>
          </ac:spMkLst>
        </pc:spChg>
        <pc:picChg chg="add mod">
          <ac:chgData name="Alexander Pashuk" userId="7f413f452a2dee94" providerId="LiveId" clId="{C58B32AA-4555-442C-96EE-E56ADC585468}" dt="2021-04-13T13:41:21.562" v="2091" actId="1076"/>
          <ac:picMkLst>
            <pc:docMk/>
            <pc:sldMk cId="2185385356" sldId="330"/>
            <ac:picMk id="2050" creationId="{465BA27E-0CBC-42C7-9366-B7EC913698B0}"/>
          </ac:picMkLst>
        </pc:picChg>
      </pc:sldChg>
      <pc:sldChg chg="addSp delSp modSp new mod">
        <pc:chgData name="Alexander Pashuk" userId="7f413f452a2dee94" providerId="LiveId" clId="{C58B32AA-4555-442C-96EE-E56ADC585468}" dt="2021-04-13T13:51:06.831" v="2390" actId="20577"/>
        <pc:sldMkLst>
          <pc:docMk/>
          <pc:sldMk cId="3582766109" sldId="331"/>
        </pc:sldMkLst>
        <pc:spChg chg="mod">
          <ac:chgData name="Alexander Pashuk" userId="7f413f452a2dee94" providerId="LiveId" clId="{C58B32AA-4555-442C-96EE-E56ADC585468}" dt="2021-04-13T13:51:06.831" v="2390" actId="20577"/>
          <ac:spMkLst>
            <pc:docMk/>
            <pc:sldMk cId="3582766109" sldId="331"/>
            <ac:spMk id="2" creationId="{41CE036A-AD1D-458D-9ACD-1F161D3407D6}"/>
          </ac:spMkLst>
        </pc:spChg>
        <pc:spChg chg="del mod">
          <ac:chgData name="Alexander Pashuk" userId="7f413f452a2dee94" providerId="LiveId" clId="{C58B32AA-4555-442C-96EE-E56ADC585468}" dt="2021-04-13T13:50:47.111" v="2348" actId="22"/>
          <ac:spMkLst>
            <pc:docMk/>
            <pc:sldMk cId="3582766109" sldId="331"/>
            <ac:spMk id="3" creationId="{C628D298-F277-4484-85AB-81F1E884A179}"/>
          </ac:spMkLst>
        </pc:spChg>
        <pc:picChg chg="add mod ord">
          <ac:chgData name="Alexander Pashuk" userId="7f413f452a2dee94" providerId="LiveId" clId="{C58B32AA-4555-442C-96EE-E56ADC585468}" dt="2021-04-13T13:50:55.255" v="2352" actId="1076"/>
          <ac:picMkLst>
            <pc:docMk/>
            <pc:sldMk cId="3582766109" sldId="331"/>
            <ac:picMk id="5" creationId="{BAD7A074-AD0C-47FF-93D7-038E11277D5F}"/>
          </ac:picMkLst>
        </pc:picChg>
      </pc:sldChg>
      <pc:sldChg chg="modSp new mod modNotesTx">
        <pc:chgData name="Alexander Pashuk" userId="7f413f452a2dee94" providerId="LiveId" clId="{C58B32AA-4555-442C-96EE-E56ADC585468}" dt="2021-04-13T14:22:10.870" v="2902" actId="20577"/>
        <pc:sldMkLst>
          <pc:docMk/>
          <pc:sldMk cId="1393933334" sldId="332"/>
        </pc:sldMkLst>
        <pc:spChg chg="mod">
          <ac:chgData name="Alexander Pashuk" userId="7f413f452a2dee94" providerId="LiveId" clId="{C58B32AA-4555-442C-96EE-E56ADC585468}" dt="2021-04-13T14:12:37.044" v="2520"/>
          <ac:spMkLst>
            <pc:docMk/>
            <pc:sldMk cId="1393933334" sldId="332"/>
            <ac:spMk id="2" creationId="{0C66DFD7-5871-4B81-B6AC-58ACD6FC4AC7}"/>
          </ac:spMkLst>
        </pc:spChg>
        <pc:spChg chg="mod">
          <ac:chgData name="Alexander Pashuk" userId="7f413f452a2dee94" providerId="LiveId" clId="{C58B32AA-4555-442C-96EE-E56ADC585468}" dt="2021-04-13T14:22:10.870" v="2902" actId="20577"/>
          <ac:spMkLst>
            <pc:docMk/>
            <pc:sldMk cId="1393933334" sldId="332"/>
            <ac:spMk id="3" creationId="{FFAFEC53-A707-4B7F-967C-4AA85D1097F2}"/>
          </ac:spMkLst>
        </pc:spChg>
      </pc:sldChg>
      <pc:sldChg chg="modSp add del mod ord">
        <pc:chgData name="Alexander Pashuk" userId="7f413f452a2dee94" providerId="LiveId" clId="{C58B32AA-4555-442C-96EE-E56ADC585468}" dt="2021-04-13T14:22:23.577" v="2903" actId="47"/>
        <pc:sldMkLst>
          <pc:docMk/>
          <pc:sldMk cId="820228283" sldId="685"/>
        </pc:sldMkLst>
        <pc:spChg chg="mod">
          <ac:chgData name="Alexander Pashuk" userId="7f413f452a2dee94" providerId="LiveId" clId="{C58B32AA-4555-442C-96EE-E56ADC585468}" dt="2021-04-13T14:12:02.200" v="2496" actId="120"/>
          <ac:spMkLst>
            <pc:docMk/>
            <pc:sldMk cId="820228283" sldId="685"/>
            <ac:spMk id="2" creationId="{976F460C-29F3-4B91-AE0E-42FA2E8E9AE0}"/>
          </ac:spMkLst>
        </pc:spChg>
        <pc:spChg chg="mod">
          <ac:chgData name="Alexander Pashuk" userId="7f413f452a2dee94" providerId="LiveId" clId="{C58B32AA-4555-442C-96EE-E56ADC585468}" dt="2021-04-13T14:12:29.406" v="2519" actId="27636"/>
          <ac:spMkLst>
            <pc:docMk/>
            <pc:sldMk cId="820228283" sldId="685"/>
            <ac:spMk id="3" creationId="{26CF93F0-4F76-4011-B867-42B4C0E7203D}"/>
          </ac:spMkLst>
        </pc:spChg>
      </pc:sldChg>
      <pc:sldChg chg="addSp delSp modSp new mod modNotesTx">
        <pc:chgData name="Alexander Pashuk" userId="7f413f452a2dee94" providerId="LiveId" clId="{C58B32AA-4555-442C-96EE-E56ADC585468}" dt="2021-04-13T14:18:15.049" v="2733"/>
        <pc:sldMkLst>
          <pc:docMk/>
          <pc:sldMk cId="3025869187" sldId="686"/>
        </pc:sldMkLst>
        <pc:spChg chg="mod">
          <ac:chgData name="Alexander Pashuk" userId="7f413f452a2dee94" providerId="LiveId" clId="{C58B32AA-4555-442C-96EE-E56ADC585468}" dt="2021-04-13T14:16:22.995" v="2719" actId="20577"/>
          <ac:spMkLst>
            <pc:docMk/>
            <pc:sldMk cId="3025869187" sldId="686"/>
            <ac:spMk id="2" creationId="{385A8A5D-6EFF-4836-96A6-12FFDDEE1381}"/>
          </ac:spMkLst>
        </pc:spChg>
        <pc:spChg chg="del mod">
          <ac:chgData name="Alexander Pashuk" userId="7f413f452a2dee94" providerId="LiveId" clId="{C58B32AA-4555-442C-96EE-E56ADC585468}" dt="2021-04-13T14:16:44.938" v="2723"/>
          <ac:spMkLst>
            <pc:docMk/>
            <pc:sldMk cId="3025869187" sldId="686"/>
            <ac:spMk id="3" creationId="{7F10E5AD-2D91-4CFE-B477-492BDF54A11D}"/>
          </ac:spMkLst>
        </pc:spChg>
        <pc:spChg chg="add mod">
          <ac:chgData name="Alexander Pashuk" userId="7f413f452a2dee94" providerId="LiveId" clId="{C58B32AA-4555-442C-96EE-E56ADC585468}" dt="2021-04-13T14:17:51.418" v="2732" actId="1076"/>
          <ac:spMkLst>
            <pc:docMk/>
            <pc:sldMk cId="3025869187" sldId="686"/>
            <ac:spMk id="6" creationId="{F82C408A-2849-4227-B247-3228036BFF3C}"/>
          </ac:spMkLst>
        </pc:spChg>
        <pc:picChg chg="add mod">
          <ac:chgData name="Alexander Pashuk" userId="7f413f452a2dee94" providerId="LiveId" clId="{C58B32AA-4555-442C-96EE-E56ADC585468}" dt="2021-04-13T14:16:50.629" v="2725" actId="14100"/>
          <ac:picMkLst>
            <pc:docMk/>
            <pc:sldMk cId="3025869187" sldId="686"/>
            <ac:picMk id="3074" creationId="{275659D3-4C27-4494-BD5E-3113DC76DBF8}"/>
          </ac:picMkLst>
        </pc:picChg>
      </pc:sldChg>
      <pc:sldChg chg="modSp add mod modNotesTx">
        <pc:chgData name="Alexander Pashuk" userId="7f413f452a2dee94" providerId="LiveId" clId="{C58B32AA-4555-442C-96EE-E56ADC585468}" dt="2021-04-13T15:22:25.928" v="3892" actId="20577"/>
        <pc:sldMkLst>
          <pc:docMk/>
          <pc:sldMk cId="1425856522" sldId="687"/>
        </pc:sldMkLst>
        <pc:spChg chg="mod">
          <ac:chgData name="Alexander Pashuk" userId="7f413f452a2dee94" providerId="LiveId" clId="{C58B32AA-4555-442C-96EE-E56ADC585468}" dt="2021-04-13T14:25:28.793" v="3249" actId="12"/>
          <ac:spMkLst>
            <pc:docMk/>
            <pc:sldMk cId="1425856522" sldId="687"/>
            <ac:spMk id="3" creationId="{FFAFEC53-A707-4B7F-967C-4AA85D1097F2}"/>
          </ac:spMkLst>
        </pc:spChg>
      </pc:sldChg>
      <pc:sldChg chg="modSp add mod">
        <pc:chgData name="Alexander Pashuk" userId="7f413f452a2dee94" providerId="LiveId" clId="{C58B32AA-4555-442C-96EE-E56ADC585468}" dt="2021-04-13T14:26:25.892" v="3377" actId="123"/>
        <pc:sldMkLst>
          <pc:docMk/>
          <pc:sldMk cId="145283930" sldId="688"/>
        </pc:sldMkLst>
        <pc:spChg chg="mod">
          <ac:chgData name="Alexander Pashuk" userId="7f413f452a2dee94" providerId="LiveId" clId="{C58B32AA-4555-442C-96EE-E56ADC585468}" dt="2021-04-13T14:25:45.354" v="3256" actId="20577"/>
          <ac:spMkLst>
            <pc:docMk/>
            <pc:sldMk cId="145283930" sldId="688"/>
            <ac:spMk id="2" creationId="{8C2B9424-6FFE-4037-A6A3-DF92191E0FF8}"/>
          </ac:spMkLst>
        </pc:spChg>
        <pc:spChg chg="mod">
          <ac:chgData name="Alexander Pashuk" userId="7f413f452a2dee94" providerId="LiveId" clId="{C58B32AA-4555-442C-96EE-E56ADC585468}" dt="2021-04-13T14:26:25.892" v="3377" actId="123"/>
          <ac:spMkLst>
            <pc:docMk/>
            <pc:sldMk cId="145283930" sldId="688"/>
            <ac:spMk id="3" creationId="{1C57319E-4A1F-40BA-A705-BC651E6D1D71}"/>
          </ac:spMkLst>
        </pc:spChg>
      </pc:sldChg>
      <pc:sldChg chg="addSp delSp modSp new mod modClrScheme chgLayout">
        <pc:chgData name="Alexander Pashuk" userId="7f413f452a2dee94" providerId="LiveId" clId="{C58B32AA-4555-442C-96EE-E56ADC585468}" dt="2021-04-13T14:32:45.747" v="3557" actId="27636"/>
        <pc:sldMkLst>
          <pc:docMk/>
          <pc:sldMk cId="3014827182" sldId="689"/>
        </pc:sldMkLst>
        <pc:spChg chg="del mod ord">
          <ac:chgData name="Alexander Pashuk" userId="7f413f452a2dee94" providerId="LiveId" clId="{C58B32AA-4555-442C-96EE-E56ADC585468}" dt="2021-04-13T14:29:54.713" v="3391" actId="700"/>
          <ac:spMkLst>
            <pc:docMk/>
            <pc:sldMk cId="3014827182" sldId="689"/>
            <ac:spMk id="2" creationId="{3A4E42D0-60A7-4A09-8197-16F97FB6A4AC}"/>
          </ac:spMkLst>
        </pc:spChg>
        <pc:spChg chg="del mod ord">
          <ac:chgData name="Alexander Pashuk" userId="7f413f452a2dee94" providerId="LiveId" clId="{C58B32AA-4555-442C-96EE-E56ADC585468}" dt="2021-04-13T14:29:54.713" v="3391" actId="700"/>
          <ac:spMkLst>
            <pc:docMk/>
            <pc:sldMk cId="3014827182" sldId="689"/>
            <ac:spMk id="3" creationId="{5BE56024-C886-45FA-BCFD-B57CA2253B08}"/>
          </ac:spMkLst>
        </pc:spChg>
        <pc:spChg chg="add mod ord">
          <ac:chgData name="Alexander Pashuk" userId="7f413f452a2dee94" providerId="LiveId" clId="{C58B32AA-4555-442C-96EE-E56ADC585468}" dt="2021-04-13T14:30:02.128" v="3415" actId="20577"/>
          <ac:spMkLst>
            <pc:docMk/>
            <pc:sldMk cId="3014827182" sldId="689"/>
            <ac:spMk id="4" creationId="{2F829760-69A9-4A94-BCF5-188662E9F057}"/>
          </ac:spMkLst>
        </pc:spChg>
        <pc:spChg chg="add mod ord">
          <ac:chgData name="Alexander Pashuk" userId="7f413f452a2dee94" providerId="LiveId" clId="{C58B32AA-4555-442C-96EE-E56ADC585468}" dt="2021-04-13T14:32:45.747" v="3557" actId="27636"/>
          <ac:spMkLst>
            <pc:docMk/>
            <pc:sldMk cId="3014827182" sldId="689"/>
            <ac:spMk id="5" creationId="{ECEE6957-8118-4814-A164-AB94732AF11E}"/>
          </ac:spMkLst>
        </pc:spChg>
        <pc:spChg chg="add mod ord">
          <ac:chgData name="Alexander Pashuk" userId="7f413f452a2dee94" providerId="LiveId" clId="{C58B32AA-4555-442C-96EE-E56ADC585468}" dt="2021-04-13T14:32:45.743" v="3556" actId="27636"/>
          <ac:spMkLst>
            <pc:docMk/>
            <pc:sldMk cId="3014827182" sldId="689"/>
            <ac:spMk id="6" creationId="{FA685381-C900-4D48-B516-E712C9440B16}"/>
          </ac:spMkLst>
        </pc:spChg>
      </pc:sldChg>
      <pc:sldChg chg="modSp new mod ord modNotesTx">
        <pc:chgData name="Alexander Pashuk" userId="7f413f452a2dee94" providerId="LiveId" clId="{C58B32AA-4555-442C-96EE-E56ADC585468}" dt="2021-04-13T15:16:35.846" v="3697"/>
        <pc:sldMkLst>
          <pc:docMk/>
          <pc:sldMk cId="22322054" sldId="690"/>
        </pc:sldMkLst>
        <pc:spChg chg="mod">
          <ac:chgData name="Alexander Pashuk" userId="7f413f452a2dee94" providerId="LiveId" clId="{C58B32AA-4555-442C-96EE-E56ADC585468}" dt="2021-04-13T15:12:28.725" v="3568" actId="20577"/>
          <ac:spMkLst>
            <pc:docMk/>
            <pc:sldMk cId="22322054" sldId="690"/>
            <ac:spMk id="2" creationId="{AF36679D-E832-4846-8DBD-513D00A2406B}"/>
          </ac:spMkLst>
        </pc:spChg>
        <pc:spChg chg="mod">
          <ac:chgData name="Alexander Pashuk" userId="7f413f452a2dee94" providerId="LiveId" clId="{C58B32AA-4555-442C-96EE-E56ADC585468}" dt="2021-04-13T15:13:07.755" v="3628" actId="27636"/>
          <ac:spMkLst>
            <pc:docMk/>
            <pc:sldMk cId="22322054" sldId="690"/>
            <ac:spMk id="3" creationId="{BFC733FF-E182-418C-B7DD-24E6E2600FB1}"/>
          </ac:spMkLst>
        </pc:spChg>
      </pc:sldChg>
      <pc:sldChg chg="modSp new mod ord modNotesTx">
        <pc:chgData name="Alexander Pashuk" userId="7f413f452a2dee94" providerId="LiveId" clId="{C58B32AA-4555-442C-96EE-E56ADC585468}" dt="2021-04-13T15:16:28.915" v="3696"/>
        <pc:sldMkLst>
          <pc:docMk/>
          <pc:sldMk cId="3431770564" sldId="691"/>
        </pc:sldMkLst>
        <pc:spChg chg="mod">
          <ac:chgData name="Alexander Pashuk" userId="7f413f452a2dee94" providerId="LiveId" clId="{C58B32AA-4555-442C-96EE-E56ADC585468}" dt="2021-04-13T15:15:27.941" v="3635" actId="20577"/>
          <ac:spMkLst>
            <pc:docMk/>
            <pc:sldMk cId="3431770564" sldId="691"/>
            <ac:spMk id="2" creationId="{A83644B2-CE2E-425E-B3B3-BEF2AD762B7B}"/>
          </ac:spMkLst>
        </pc:spChg>
        <pc:spChg chg="mod">
          <ac:chgData name="Alexander Pashuk" userId="7f413f452a2dee94" providerId="LiveId" clId="{C58B32AA-4555-442C-96EE-E56ADC585468}" dt="2021-04-13T15:16:04.984" v="3693" actId="14100"/>
          <ac:spMkLst>
            <pc:docMk/>
            <pc:sldMk cId="3431770564" sldId="691"/>
            <ac:spMk id="3" creationId="{DAD2DCF8-A0D8-4834-96BD-57FF4B0E61F6}"/>
          </ac:spMkLst>
        </pc:spChg>
      </pc:sldChg>
      <pc:sldChg chg="addSp delSp modSp new del mod modClrScheme chgLayout">
        <pc:chgData name="Alexander Pashuk" userId="7f413f452a2dee94" providerId="LiveId" clId="{C58B32AA-4555-442C-96EE-E56ADC585468}" dt="2021-04-13T15:21:31.659" v="3730" actId="47"/>
        <pc:sldMkLst>
          <pc:docMk/>
          <pc:sldMk cId="2053425615" sldId="692"/>
        </pc:sldMkLst>
        <pc:spChg chg="mod ord">
          <ac:chgData name="Alexander Pashuk" userId="7f413f452a2dee94" providerId="LiveId" clId="{C58B32AA-4555-442C-96EE-E56ADC585468}" dt="2021-04-13T15:20:28.354" v="3725" actId="700"/>
          <ac:spMkLst>
            <pc:docMk/>
            <pc:sldMk cId="2053425615" sldId="692"/>
            <ac:spMk id="2" creationId="{092D90F1-6930-46FF-BD88-FE62A8A28552}"/>
          </ac:spMkLst>
        </pc:spChg>
        <pc:spChg chg="del mod ord">
          <ac:chgData name="Alexander Pashuk" userId="7f413f452a2dee94" providerId="LiveId" clId="{C58B32AA-4555-442C-96EE-E56ADC585468}" dt="2021-04-13T15:20:28.354" v="3725" actId="700"/>
          <ac:spMkLst>
            <pc:docMk/>
            <pc:sldMk cId="2053425615" sldId="692"/>
            <ac:spMk id="3" creationId="{02008068-0BE8-4567-A9F9-B50299A4AA01}"/>
          </ac:spMkLst>
        </pc:spChg>
        <pc:spChg chg="del">
          <ac:chgData name="Alexander Pashuk" userId="7f413f452a2dee94" providerId="LiveId" clId="{C58B32AA-4555-442C-96EE-E56ADC585468}" dt="2021-04-13T15:20:28.354" v="3725" actId="700"/>
          <ac:spMkLst>
            <pc:docMk/>
            <pc:sldMk cId="2053425615" sldId="692"/>
            <ac:spMk id="4" creationId="{7259337A-7E82-4D58-B69D-A0A24A03653F}"/>
          </ac:spMkLst>
        </pc:spChg>
        <pc:spChg chg="add mod ord">
          <ac:chgData name="Alexander Pashuk" userId="7f413f452a2dee94" providerId="LiveId" clId="{C58B32AA-4555-442C-96EE-E56ADC585468}" dt="2021-04-13T15:20:42.014" v="3729" actId="20577"/>
          <ac:spMkLst>
            <pc:docMk/>
            <pc:sldMk cId="2053425615" sldId="692"/>
            <ac:spMk id="5" creationId="{A37FB561-D48C-4591-B2D5-FEBBA564116B}"/>
          </ac:spMkLst>
        </pc:spChg>
      </pc:sldChg>
      <pc:sldChg chg="modSp new mod">
        <pc:chgData name="Alexander Pashuk" userId="7f413f452a2dee94" providerId="LiveId" clId="{C58B32AA-4555-442C-96EE-E56ADC585468}" dt="2021-04-13T15:28:25.877" v="4097" actId="16959"/>
        <pc:sldMkLst>
          <pc:docMk/>
          <pc:sldMk cId="2664363238" sldId="692"/>
        </pc:sldMkLst>
        <pc:spChg chg="mod">
          <ac:chgData name="Alexander Pashuk" userId="7f413f452a2dee94" providerId="LiveId" clId="{C58B32AA-4555-442C-96EE-E56ADC585468}" dt="2021-04-13T15:25:03.691" v="3921" actId="20577"/>
          <ac:spMkLst>
            <pc:docMk/>
            <pc:sldMk cId="2664363238" sldId="692"/>
            <ac:spMk id="2" creationId="{22EB9125-D572-4730-8373-A2438734532D}"/>
          </ac:spMkLst>
        </pc:spChg>
        <pc:spChg chg="mod">
          <ac:chgData name="Alexander Pashuk" userId="7f413f452a2dee94" providerId="LiveId" clId="{C58B32AA-4555-442C-96EE-E56ADC585468}" dt="2021-04-13T15:28:25.877" v="4097" actId="16959"/>
          <ac:spMkLst>
            <pc:docMk/>
            <pc:sldMk cId="2664363238" sldId="692"/>
            <ac:spMk id="3" creationId="{34BA6F5B-4DA0-4BD8-A859-8E23AF3B1A48}"/>
          </ac:spMkLst>
        </pc:spChg>
      </pc:sldChg>
      <pc:sldChg chg="addSp delSp modSp new mod">
        <pc:chgData name="Alexander Pashuk" userId="7f413f452a2dee94" providerId="LiveId" clId="{C58B32AA-4555-442C-96EE-E56ADC585468}" dt="2021-04-13T15:40:50.033" v="4116" actId="1076"/>
        <pc:sldMkLst>
          <pc:docMk/>
          <pc:sldMk cId="1781920548" sldId="693"/>
        </pc:sldMkLst>
        <pc:spChg chg="del mod">
          <ac:chgData name="Alexander Pashuk" userId="7f413f452a2dee94" providerId="LiveId" clId="{C58B32AA-4555-442C-96EE-E56ADC585468}" dt="2021-04-13T15:32:47.314" v="4107"/>
          <ac:spMkLst>
            <pc:docMk/>
            <pc:sldMk cId="1781920548" sldId="693"/>
            <ac:spMk id="3" creationId="{CE979FFE-7633-41CD-92E6-EB6575FD31F0}"/>
          </ac:spMkLst>
        </pc:spChg>
        <pc:spChg chg="add del mod">
          <ac:chgData name="Alexander Pashuk" userId="7f413f452a2dee94" providerId="LiveId" clId="{C58B32AA-4555-442C-96EE-E56ADC585468}" dt="2021-04-13T15:40:43.371" v="4113" actId="22"/>
          <ac:spMkLst>
            <pc:docMk/>
            <pc:sldMk cId="1781920548" sldId="693"/>
            <ac:spMk id="4" creationId="{AFDB628B-0E27-4F2E-8291-298481D28FEF}"/>
          </ac:spMkLst>
        </pc:spChg>
        <pc:picChg chg="add mod ord">
          <ac:chgData name="Alexander Pashuk" userId="7f413f452a2dee94" providerId="LiveId" clId="{C58B32AA-4555-442C-96EE-E56ADC585468}" dt="2021-04-13T15:40:50.033" v="4116" actId="1076"/>
          <ac:picMkLst>
            <pc:docMk/>
            <pc:sldMk cId="1781920548" sldId="693"/>
            <ac:picMk id="5" creationId="{E0C2D2AC-113F-4823-BDD5-16F2D766C7C6}"/>
          </ac:picMkLst>
        </pc:picChg>
        <pc:picChg chg="add del mod">
          <ac:chgData name="Alexander Pashuk" userId="7f413f452a2dee94" providerId="LiveId" clId="{C58B32AA-4555-442C-96EE-E56ADC585468}" dt="2021-04-13T15:34:06.188" v="4112" actId="478"/>
          <ac:picMkLst>
            <pc:docMk/>
            <pc:sldMk cId="1781920548" sldId="693"/>
            <ac:picMk id="5122" creationId="{0721CF6B-170C-4B58-9485-2993724F119B}"/>
          </ac:picMkLst>
        </pc:picChg>
      </pc:sldChg>
    </pc:docChg>
  </pc:docChgLst>
  <pc:docChgLst>
    <pc:chgData name="Alexander Pashuk" userId="7f413f452a2dee94" providerId="LiveId" clId="{6A9E21E0-BBBD-4544-A5CD-E2AC5A80A8CE}"/>
    <pc:docChg chg="undo custSel addSld delSld modSld sldOrd modMainMaster modNotesMaster">
      <pc:chgData name="Alexander Pashuk" userId="7f413f452a2dee94" providerId="LiveId" clId="{6A9E21E0-BBBD-4544-A5CD-E2AC5A80A8CE}" dt="2021-03-25T06:26:11.160" v="1935" actId="47"/>
      <pc:docMkLst>
        <pc:docMk/>
      </pc:docMkLst>
      <pc:sldChg chg="modSp">
        <pc:chgData name="Alexander Pashuk" userId="7f413f452a2dee94" providerId="LiveId" clId="{6A9E21E0-BBBD-4544-A5CD-E2AC5A80A8CE}" dt="2021-03-24T18:55:40.164" v="202"/>
        <pc:sldMkLst>
          <pc:docMk/>
          <pc:sldMk cId="2408743339" sldId="256"/>
        </pc:sldMkLst>
        <pc:spChg chg="mod">
          <ac:chgData name="Alexander Pashuk" userId="7f413f452a2dee94" providerId="LiveId" clId="{6A9E21E0-BBBD-4544-A5CD-E2AC5A80A8CE}" dt="2021-03-24T18:55:40.164" v="202"/>
          <ac:spMkLst>
            <pc:docMk/>
            <pc:sldMk cId="2408743339" sldId="256"/>
            <ac:spMk id="2" creationId="{46DF183A-30C3-40FE-A6A1-D99AB0864295}"/>
          </ac:spMkLst>
        </pc:spChg>
        <pc:spChg chg="mod">
          <ac:chgData name="Alexander Pashuk" userId="7f413f452a2dee94" providerId="LiveId" clId="{6A9E21E0-BBBD-4544-A5CD-E2AC5A80A8CE}" dt="2021-03-24T18:55:40.164" v="202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Notes modNotesTx">
        <pc:chgData name="Alexander Pashuk" userId="7f413f452a2dee94" providerId="LiveId" clId="{6A9E21E0-BBBD-4544-A5CD-E2AC5A80A8CE}" dt="2021-03-25T06:25:51.612" v="1931" actId="20577"/>
        <pc:sldMkLst>
          <pc:docMk/>
          <pc:sldMk cId="3545672355" sldId="260"/>
        </pc:sldMkLst>
        <pc:spChg chg="mod">
          <ac:chgData name="Alexander Pashuk" userId="7f413f452a2dee94" providerId="LiveId" clId="{6A9E21E0-BBBD-4544-A5CD-E2AC5A80A8CE}" dt="2021-03-24T18:55:40.164" v="202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6A9E21E0-BBBD-4544-A5CD-E2AC5A80A8CE}" dt="2021-03-25T06:25:51.612" v="1931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">
        <pc:chgData name="Alexander Pashuk" userId="7f413f452a2dee94" providerId="LiveId" clId="{6A9E21E0-BBBD-4544-A5CD-E2AC5A80A8CE}" dt="2021-03-24T18:56:20.893" v="208" actId="1076"/>
        <pc:sldMkLst>
          <pc:docMk/>
          <pc:sldMk cId="2951194752" sldId="294"/>
        </pc:sldMkLst>
        <pc:spChg chg="mod">
          <ac:chgData name="Alexander Pashuk" userId="7f413f452a2dee94" providerId="LiveId" clId="{6A9E21E0-BBBD-4544-A5CD-E2AC5A80A8CE}" dt="2021-03-24T18:55:40.164" v="202"/>
          <ac:spMkLst>
            <pc:docMk/>
            <pc:sldMk cId="2951194752" sldId="294"/>
            <ac:spMk id="2" creationId="{D8D9698D-3D33-44E2-8D6A-A84AC19528B1}"/>
          </ac:spMkLst>
        </pc:spChg>
        <pc:spChg chg="add del mod">
          <ac:chgData name="Alexander Pashuk" userId="7f413f452a2dee94" providerId="LiveId" clId="{6A9E21E0-BBBD-4544-A5CD-E2AC5A80A8CE}" dt="2021-03-24T18:56:13.467" v="205" actId="22"/>
          <ac:spMkLst>
            <pc:docMk/>
            <pc:sldMk cId="2951194752" sldId="294"/>
            <ac:spMk id="4" creationId="{A97C859E-B4AB-486F-9747-87E70AB54E8C}"/>
          </ac:spMkLst>
        </pc:spChg>
        <pc:picChg chg="del mod">
          <ac:chgData name="Alexander Pashuk" userId="7f413f452a2dee94" providerId="LiveId" clId="{6A9E21E0-BBBD-4544-A5CD-E2AC5A80A8CE}" dt="2021-03-24T18:55:59.722" v="203" actId="478"/>
          <ac:picMkLst>
            <pc:docMk/>
            <pc:sldMk cId="2951194752" sldId="294"/>
            <ac:picMk id="5" creationId="{EEAB8A94-39E9-456B-BBBB-2938E7FFF994}"/>
          </ac:picMkLst>
        </pc:picChg>
        <pc:picChg chg="add mod ord">
          <ac:chgData name="Alexander Pashuk" userId="7f413f452a2dee94" providerId="LiveId" clId="{6A9E21E0-BBBD-4544-A5CD-E2AC5A80A8CE}" dt="2021-03-24T18:56:20.893" v="208" actId="1076"/>
          <ac:picMkLst>
            <pc:docMk/>
            <pc:sldMk cId="2951194752" sldId="294"/>
            <ac:picMk id="7" creationId="{43BA1DE7-94D7-4C60-9AB8-98B44BA26885}"/>
          </ac:picMkLst>
        </pc:picChg>
      </pc:sldChg>
      <pc:sldChg chg="modSp new mod">
        <pc:chgData name="Alexander Pashuk" userId="7f413f452a2dee94" providerId="LiveId" clId="{6A9E21E0-BBBD-4544-A5CD-E2AC5A80A8CE}" dt="2021-03-24T18:55:40.164" v="202"/>
        <pc:sldMkLst>
          <pc:docMk/>
          <pc:sldMk cId="2402097393" sldId="295"/>
        </pc:sldMkLst>
        <pc:spChg chg="mod">
          <ac:chgData name="Alexander Pashuk" userId="7f413f452a2dee94" providerId="LiveId" clId="{6A9E21E0-BBBD-4544-A5CD-E2AC5A80A8CE}" dt="2021-03-24T18:55:40.164" v="202"/>
          <ac:spMkLst>
            <pc:docMk/>
            <pc:sldMk cId="2402097393" sldId="295"/>
            <ac:spMk id="2" creationId="{EF9CC486-94B6-41C1-832A-AD649DF36D11}"/>
          </ac:spMkLst>
        </pc:spChg>
        <pc:spChg chg="mod">
          <ac:chgData name="Alexander Pashuk" userId="7f413f452a2dee94" providerId="LiveId" clId="{6A9E21E0-BBBD-4544-A5CD-E2AC5A80A8CE}" dt="2021-03-24T18:55:40.164" v="202"/>
          <ac:spMkLst>
            <pc:docMk/>
            <pc:sldMk cId="2402097393" sldId="295"/>
            <ac:spMk id="3" creationId="{1DCBBCC5-F5B8-488F-BBD8-00D2777AAABC}"/>
          </ac:spMkLst>
        </pc:spChg>
      </pc:sldChg>
      <pc:sldChg chg="addSp delSp modSp new mod">
        <pc:chgData name="Alexander Pashuk" userId="7f413f452a2dee94" providerId="LiveId" clId="{6A9E21E0-BBBD-4544-A5CD-E2AC5A80A8CE}" dt="2021-03-24T18:57:24.478" v="247" actId="1076"/>
        <pc:sldMkLst>
          <pc:docMk/>
          <pc:sldMk cId="1792869338" sldId="296"/>
        </pc:sldMkLst>
        <pc:spChg chg="mod">
          <ac:chgData name="Alexander Pashuk" userId="7f413f452a2dee94" providerId="LiveId" clId="{6A9E21E0-BBBD-4544-A5CD-E2AC5A80A8CE}" dt="2021-03-24T18:57:14.528" v="241" actId="20577"/>
          <ac:spMkLst>
            <pc:docMk/>
            <pc:sldMk cId="1792869338" sldId="296"/>
            <ac:spMk id="2" creationId="{66C5C75D-C311-47B9-99F5-63FF86B8DA77}"/>
          </ac:spMkLst>
        </pc:spChg>
        <pc:spChg chg="del mod">
          <ac:chgData name="Alexander Pashuk" userId="7f413f452a2dee94" providerId="LiveId" clId="{6A9E21E0-BBBD-4544-A5CD-E2AC5A80A8CE}" dt="2021-03-24T18:57:15.725" v="242" actId="22"/>
          <ac:spMkLst>
            <pc:docMk/>
            <pc:sldMk cId="1792869338" sldId="296"/>
            <ac:spMk id="3" creationId="{92FF051C-289A-4D25-9D37-5642B1DE4463}"/>
          </ac:spMkLst>
        </pc:spChg>
        <pc:picChg chg="add mod ord">
          <ac:chgData name="Alexander Pashuk" userId="7f413f452a2dee94" providerId="LiveId" clId="{6A9E21E0-BBBD-4544-A5CD-E2AC5A80A8CE}" dt="2021-03-24T18:57:24.478" v="247" actId="1076"/>
          <ac:picMkLst>
            <pc:docMk/>
            <pc:sldMk cId="1792869338" sldId="296"/>
            <ac:picMk id="5" creationId="{B7A6E3BC-6478-4D51-AD2C-43061D651355}"/>
          </ac:picMkLst>
        </pc:picChg>
      </pc:sldChg>
      <pc:sldChg chg="modSp new mod modNotesTx">
        <pc:chgData name="Alexander Pashuk" userId="7f413f452a2dee94" providerId="LiveId" clId="{6A9E21E0-BBBD-4544-A5CD-E2AC5A80A8CE}" dt="2021-03-24T19:05:18.513" v="548" actId="20577"/>
        <pc:sldMkLst>
          <pc:docMk/>
          <pc:sldMk cId="3777668374" sldId="297"/>
        </pc:sldMkLst>
        <pc:spChg chg="mod">
          <ac:chgData name="Alexander Pashuk" userId="7f413f452a2dee94" providerId="LiveId" clId="{6A9E21E0-BBBD-4544-A5CD-E2AC5A80A8CE}" dt="2021-03-24T19:02:09.834" v="258" actId="20577"/>
          <ac:spMkLst>
            <pc:docMk/>
            <pc:sldMk cId="3777668374" sldId="297"/>
            <ac:spMk id="2" creationId="{EF022E44-5CAE-45CA-B463-AD0E024E6A2F}"/>
          </ac:spMkLst>
        </pc:spChg>
        <pc:spChg chg="mod">
          <ac:chgData name="Alexander Pashuk" userId="7f413f452a2dee94" providerId="LiveId" clId="{6A9E21E0-BBBD-4544-A5CD-E2AC5A80A8CE}" dt="2021-03-24T19:04:30.817" v="529" actId="27636"/>
          <ac:spMkLst>
            <pc:docMk/>
            <pc:sldMk cId="3777668374" sldId="297"/>
            <ac:spMk id="3" creationId="{1F9A360C-AA91-46EE-8264-3A2C670C99BF}"/>
          </ac:spMkLst>
        </pc:spChg>
      </pc:sldChg>
      <pc:sldChg chg="addSp delSp modSp new mod modNotesTx">
        <pc:chgData name="Alexander Pashuk" userId="7f413f452a2dee94" providerId="LiveId" clId="{6A9E21E0-BBBD-4544-A5CD-E2AC5A80A8CE}" dt="2021-03-24T19:11:50.149" v="624"/>
        <pc:sldMkLst>
          <pc:docMk/>
          <pc:sldMk cId="1301529869" sldId="298"/>
        </pc:sldMkLst>
        <pc:spChg chg="mod">
          <ac:chgData name="Alexander Pashuk" userId="7f413f452a2dee94" providerId="LiveId" clId="{6A9E21E0-BBBD-4544-A5CD-E2AC5A80A8CE}" dt="2021-03-24T19:06:03.295" v="585" actId="20577"/>
          <ac:spMkLst>
            <pc:docMk/>
            <pc:sldMk cId="1301529869" sldId="298"/>
            <ac:spMk id="2" creationId="{6A43A038-B5F4-4CDD-A03C-4719353EB71F}"/>
          </ac:spMkLst>
        </pc:spChg>
        <pc:spChg chg="del mod">
          <ac:chgData name="Alexander Pashuk" userId="7f413f452a2dee94" providerId="LiveId" clId="{6A9E21E0-BBBD-4544-A5CD-E2AC5A80A8CE}" dt="2021-03-24T19:10:33.879" v="587"/>
          <ac:spMkLst>
            <pc:docMk/>
            <pc:sldMk cId="1301529869" sldId="298"/>
            <ac:spMk id="3" creationId="{55F74191-7583-4680-BBB4-6B0CF217DDC1}"/>
          </ac:spMkLst>
        </pc:spChg>
        <pc:picChg chg="add mod">
          <ac:chgData name="Alexander Pashuk" userId="7f413f452a2dee94" providerId="LiveId" clId="{6A9E21E0-BBBD-4544-A5CD-E2AC5A80A8CE}" dt="2021-03-24T19:10:38.531" v="589" actId="1076"/>
          <ac:picMkLst>
            <pc:docMk/>
            <pc:sldMk cId="1301529869" sldId="298"/>
            <ac:picMk id="1026" creationId="{E4505F31-E3D9-4C9C-A06C-97CA50A32B7E}"/>
          </ac:picMkLst>
        </pc:picChg>
      </pc:sldChg>
      <pc:sldChg chg="modSp new mod ord modNotesTx">
        <pc:chgData name="Alexander Pashuk" userId="7f413f452a2dee94" providerId="LiveId" clId="{6A9E21E0-BBBD-4544-A5CD-E2AC5A80A8CE}" dt="2021-03-24T19:12:58.053" v="644"/>
        <pc:sldMkLst>
          <pc:docMk/>
          <pc:sldMk cId="1654990826" sldId="299"/>
        </pc:sldMkLst>
        <pc:spChg chg="mod">
          <ac:chgData name="Alexander Pashuk" userId="7f413f452a2dee94" providerId="LiveId" clId="{6A9E21E0-BBBD-4544-A5CD-E2AC5A80A8CE}" dt="2021-03-24T19:12:17.515" v="631"/>
          <ac:spMkLst>
            <pc:docMk/>
            <pc:sldMk cId="1654990826" sldId="299"/>
            <ac:spMk id="2" creationId="{CE7D97C1-37D7-47E3-9D56-460C63C7BE1C}"/>
          </ac:spMkLst>
        </pc:spChg>
        <pc:spChg chg="mod">
          <ac:chgData name="Alexander Pashuk" userId="7f413f452a2dee94" providerId="LiveId" clId="{6A9E21E0-BBBD-4544-A5CD-E2AC5A80A8CE}" dt="2021-03-24T19:12:34.564" v="643" actId="27636"/>
          <ac:spMkLst>
            <pc:docMk/>
            <pc:sldMk cId="1654990826" sldId="299"/>
            <ac:spMk id="3" creationId="{0113E324-82F6-4667-9D07-A408D5A39B3A}"/>
          </ac:spMkLst>
        </pc:spChg>
      </pc:sldChg>
      <pc:sldChg chg="modSp new mod">
        <pc:chgData name="Alexander Pashuk" userId="7f413f452a2dee94" providerId="LiveId" clId="{6A9E21E0-BBBD-4544-A5CD-E2AC5A80A8CE}" dt="2021-03-24T19:14:03.663" v="678" actId="403"/>
        <pc:sldMkLst>
          <pc:docMk/>
          <pc:sldMk cId="3094788740" sldId="300"/>
        </pc:sldMkLst>
        <pc:spChg chg="mod">
          <ac:chgData name="Alexander Pashuk" userId="7f413f452a2dee94" providerId="LiveId" clId="{6A9E21E0-BBBD-4544-A5CD-E2AC5A80A8CE}" dt="2021-03-24T19:13:50.218" v="664" actId="20577"/>
          <ac:spMkLst>
            <pc:docMk/>
            <pc:sldMk cId="3094788740" sldId="300"/>
            <ac:spMk id="2" creationId="{4DD574A6-7B69-406E-A05E-01DA71BAD847}"/>
          </ac:spMkLst>
        </pc:spChg>
        <pc:spChg chg="mod">
          <ac:chgData name="Alexander Pashuk" userId="7f413f452a2dee94" providerId="LiveId" clId="{6A9E21E0-BBBD-4544-A5CD-E2AC5A80A8CE}" dt="2021-03-24T19:14:03.663" v="678" actId="403"/>
          <ac:spMkLst>
            <pc:docMk/>
            <pc:sldMk cId="3094788740" sldId="300"/>
            <ac:spMk id="3" creationId="{F125B18A-B435-45C6-AA57-E45F319EAD56}"/>
          </ac:spMkLst>
        </pc:spChg>
      </pc:sldChg>
      <pc:sldChg chg="modSp new mod modNotesTx">
        <pc:chgData name="Alexander Pashuk" userId="7f413f452a2dee94" providerId="LiveId" clId="{6A9E21E0-BBBD-4544-A5CD-E2AC5A80A8CE}" dt="2021-03-24T19:31:37.918" v="898" actId="20577"/>
        <pc:sldMkLst>
          <pc:docMk/>
          <pc:sldMk cId="1385947150" sldId="301"/>
        </pc:sldMkLst>
        <pc:spChg chg="mod">
          <ac:chgData name="Alexander Pashuk" userId="7f413f452a2dee94" providerId="LiveId" clId="{6A9E21E0-BBBD-4544-A5CD-E2AC5A80A8CE}" dt="2021-03-24T19:30:58.231" v="869" actId="20577"/>
          <ac:spMkLst>
            <pc:docMk/>
            <pc:sldMk cId="1385947150" sldId="301"/>
            <ac:spMk id="2" creationId="{500DE0F4-37DF-45B7-970C-B65B9CA074EE}"/>
          </ac:spMkLst>
        </pc:spChg>
        <pc:spChg chg="mod">
          <ac:chgData name="Alexander Pashuk" userId="7f413f452a2dee94" providerId="LiveId" clId="{6A9E21E0-BBBD-4544-A5CD-E2AC5A80A8CE}" dt="2021-03-24T19:31:37.918" v="898" actId="20577"/>
          <ac:spMkLst>
            <pc:docMk/>
            <pc:sldMk cId="1385947150" sldId="301"/>
            <ac:spMk id="3" creationId="{66B274C6-2304-46CF-9894-48A34C85D06C}"/>
          </ac:spMkLst>
        </pc:spChg>
      </pc:sldChg>
      <pc:sldChg chg="modSp new mod modNotesTx">
        <pc:chgData name="Alexander Pashuk" userId="7f413f452a2dee94" providerId="LiveId" clId="{6A9E21E0-BBBD-4544-A5CD-E2AC5A80A8CE}" dt="2021-03-24T19:37:32.104" v="985" actId="123"/>
        <pc:sldMkLst>
          <pc:docMk/>
          <pc:sldMk cId="3266069024" sldId="302"/>
        </pc:sldMkLst>
        <pc:spChg chg="mod">
          <ac:chgData name="Alexander Pashuk" userId="7f413f452a2dee94" providerId="LiveId" clId="{6A9E21E0-BBBD-4544-A5CD-E2AC5A80A8CE}" dt="2021-03-24T19:31:51.825" v="921" actId="20577"/>
          <ac:spMkLst>
            <pc:docMk/>
            <pc:sldMk cId="3266069024" sldId="302"/>
            <ac:spMk id="2" creationId="{6CFECB39-4ED9-49CD-B3CE-85A6F10D8EDD}"/>
          </ac:spMkLst>
        </pc:spChg>
        <pc:spChg chg="mod">
          <ac:chgData name="Alexander Pashuk" userId="7f413f452a2dee94" providerId="LiveId" clId="{6A9E21E0-BBBD-4544-A5CD-E2AC5A80A8CE}" dt="2021-03-24T19:37:32.104" v="985" actId="123"/>
          <ac:spMkLst>
            <pc:docMk/>
            <pc:sldMk cId="3266069024" sldId="302"/>
            <ac:spMk id="3" creationId="{0AFF98BD-84F9-4A79-B994-DA6958279711}"/>
          </ac:spMkLst>
        </pc:spChg>
      </pc:sldChg>
      <pc:sldChg chg="addSp delSp modSp new mod">
        <pc:chgData name="Alexander Pashuk" userId="7f413f452a2dee94" providerId="LiveId" clId="{6A9E21E0-BBBD-4544-A5CD-E2AC5A80A8CE}" dt="2021-03-24T19:53:42.589" v="990" actId="1076"/>
        <pc:sldMkLst>
          <pc:docMk/>
          <pc:sldMk cId="428021486" sldId="303"/>
        </pc:sldMkLst>
        <pc:spChg chg="mod">
          <ac:chgData name="Alexander Pashuk" userId="7f413f452a2dee94" providerId="LiveId" clId="{6A9E21E0-BBBD-4544-A5CD-E2AC5A80A8CE}" dt="2021-03-24T19:37:22.690" v="979" actId="20577"/>
          <ac:spMkLst>
            <pc:docMk/>
            <pc:sldMk cId="428021486" sldId="303"/>
            <ac:spMk id="2" creationId="{13CF15D9-5CCD-4126-B2C6-C081991A2B6C}"/>
          </ac:spMkLst>
        </pc:spChg>
        <pc:spChg chg="del mod">
          <ac:chgData name="Alexander Pashuk" userId="7f413f452a2dee94" providerId="LiveId" clId="{6A9E21E0-BBBD-4544-A5CD-E2AC5A80A8CE}" dt="2021-03-24T19:53:31.726" v="987"/>
          <ac:spMkLst>
            <pc:docMk/>
            <pc:sldMk cId="428021486" sldId="303"/>
            <ac:spMk id="3" creationId="{1C009747-058F-4589-AAC3-A171EA9D9E13}"/>
          </ac:spMkLst>
        </pc:spChg>
        <pc:picChg chg="add mod">
          <ac:chgData name="Alexander Pashuk" userId="7f413f452a2dee94" providerId="LiveId" clId="{6A9E21E0-BBBD-4544-A5CD-E2AC5A80A8CE}" dt="2021-03-24T19:53:42.589" v="990" actId="1076"/>
          <ac:picMkLst>
            <pc:docMk/>
            <pc:sldMk cId="428021486" sldId="303"/>
            <ac:picMk id="2050" creationId="{60F9B23D-2B66-4074-8CA8-396090E13AE5}"/>
          </ac:picMkLst>
        </pc:picChg>
      </pc:sldChg>
      <pc:sldChg chg="addSp delSp modSp new mod">
        <pc:chgData name="Alexander Pashuk" userId="7f413f452a2dee94" providerId="LiveId" clId="{6A9E21E0-BBBD-4544-A5CD-E2AC5A80A8CE}" dt="2021-03-24T18:56:50.520" v="234" actId="1076"/>
        <pc:sldMkLst>
          <pc:docMk/>
          <pc:sldMk cId="374678143" sldId="304"/>
        </pc:sldMkLst>
        <pc:spChg chg="mod">
          <ac:chgData name="Alexander Pashuk" userId="7f413f452a2dee94" providerId="LiveId" clId="{6A9E21E0-BBBD-4544-A5CD-E2AC5A80A8CE}" dt="2021-03-24T18:56:36.081" v="229" actId="20577"/>
          <ac:spMkLst>
            <pc:docMk/>
            <pc:sldMk cId="374678143" sldId="304"/>
            <ac:spMk id="2" creationId="{E8AEC91C-4CE0-4BE1-9977-B602C904987E}"/>
          </ac:spMkLst>
        </pc:spChg>
        <pc:spChg chg="del mod">
          <ac:chgData name="Alexander Pashuk" userId="7f413f452a2dee94" providerId="LiveId" clId="{6A9E21E0-BBBD-4544-A5CD-E2AC5A80A8CE}" dt="2021-03-24T18:56:42.623" v="231" actId="22"/>
          <ac:spMkLst>
            <pc:docMk/>
            <pc:sldMk cId="374678143" sldId="304"/>
            <ac:spMk id="3" creationId="{31995E42-FCBE-4EFE-9A54-2ADB1A0E75FB}"/>
          </ac:spMkLst>
        </pc:spChg>
        <pc:picChg chg="add mod ord">
          <ac:chgData name="Alexander Pashuk" userId="7f413f452a2dee94" providerId="LiveId" clId="{6A9E21E0-BBBD-4544-A5CD-E2AC5A80A8CE}" dt="2021-03-24T18:56:50.520" v="234" actId="1076"/>
          <ac:picMkLst>
            <pc:docMk/>
            <pc:sldMk cId="374678143" sldId="304"/>
            <ac:picMk id="5" creationId="{62CC67AF-B011-4442-BEC0-7C1D4D8A8AFC}"/>
          </ac:picMkLst>
        </pc:picChg>
      </pc:sldChg>
      <pc:sldChg chg="modSp add del mod ord">
        <pc:chgData name="Alexander Pashuk" userId="7f413f452a2dee94" providerId="LiveId" clId="{6A9E21E0-BBBD-4544-A5CD-E2AC5A80A8CE}" dt="2021-03-24T19:56:21.026" v="999" actId="47"/>
        <pc:sldMkLst>
          <pc:docMk/>
          <pc:sldMk cId="4210445475" sldId="305"/>
        </pc:sldMkLst>
        <pc:spChg chg="mod">
          <ac:chgData name="Alexander Pashuk" userId="7f413f452a2dee94" providerId="LiveId" clId="{6A9E21E0-BBBD-4544-A5CD-E2AC5A80A8CE}" dt="2021-03-24T19:56:19.561" v="998" actId="21"/>
          <ac:spMkLst>
            <pc:docMk/>
            <pc:sldMk cId="4210445475" sldId="305"/>
            <ac:spMk id="2" creationId="{500DE0F4-37DF-45B7-970C-B65B9CA074EE}"/>
          </ac:spMkLst>
        </pc:spChg>
        <pc:spChg chg="mod">
          <ac:chgData name="Alexander Pashuk" userId="7f413f452a2dee94" providerId="LiveId" clId="{6A9E21E0-BBBD-4544-A5CD-E2AC5A80A8CE}" dt="2021-03-24T19:56:13.773" v="994" actId="20577"/>
          <ac:spMkLst>
            <pc:docMk/>
            <pc:sldMk cId="4210445475" sldId="305"/>
            <ac:spMk id="3" creationId="{66B274C6-2304-46CF-9894-48A34C85D06C}"/>
          </ac:spMkLst>
        </pc:spChg>
      </pc:sldChg>
      <pc:sldChg chg="addSp delSp modSp new mod">
        <pc:chgData name="Alexander Pashuk" userId="7f413f452a2dee94" providerId="LiveId" clId="{6A9E21E0-BBBD-4544-A5CD-E2AC5A80A8CE}" dt="2021-03-24T19:56:38.811" v="1010" actId="1037"/>
        <pc:sldMkLst>
          <pc:docMk/>
          <pc:sldMk cId="2572441130" sldId="306"/>
        </pc:sldMkLst>
        <pc:spChg chg="mod">
          <ac:chgData name="Alexander Pashuk" userId="7f413f452a2dee94" providerId="LiveId" clId="{6A9E21E0-BBBD-4544-A5CD-E2AC5A80A8CE}" dt="2021-03-24T19:56:24.816" v="1000"/>
          <ac:spMkLst>
            <pc:docMk/>
            <pc:sldMk cId="2572441130" sldId="306"/>
            <ac:spMk id="2" creationId="{139D14D7-D95B-4DFF-A2F5-614B18F4C11A}"/>
          </ac:spMkLst>
        </pc:spChg>
        <pc:spChg chg="del mod">
          <ac:chgData name="Alexander Pashuk" userId="7f413f452a2dee94" providerId="LiveId" clId="{6A9E21E0-BBBD-4544-A5CD-E2AC5A80A8CE}" dt="2021-03-24T19:56:17.050" v="997"/>
          <ac:spMkLst>
            <pc:docMk/>
            <pc:sldMk cId="2572441130" sldId="306"/>
            <ac:spMk id="3" creationId="{E6740029-6D01-4ACD-9D34-94B36D50B0FC}"/>
          </ac:spMkLst>
        </pc:spChg>
        <pc:picChg chg="add mod">
          <ac:chgData name="Alexander Pashuk" userId="7f413f452a2dee94" providerId="LiveId" clId="{6A9E21E0-BBBD-4544-A5CD-E2AC5A80A8CE}" dt="2021-03-24T19:56:38.811" v="1010" actId="1037"/>
          <ac:picMkLst>
            <pc:docMk/>
            <pc:sldMk cId="2572441130" sldId="306"/>
            <ac:picMk id="3074" creationId="{02186C99-ACAC-426E-A7D0-CEB60259776C}"/>
          </ac:picMkLst>
        </pc:picChg>
      </pc:sldChg>
      <pc:sldChg chg="modSp new mod modNotesTx">
        <pc:chgData name="Alexander Pashuk" userId="7f413f452a2dee94" providerId="LiveId" clId="{6A9E21E0-BBBD-4544-A5CD-E2AC5A80A8CE}" dt="2021-03-25T06:11:11.649" v="1511" actId="255"/>
        <pc:sldMkLst>
          <pc:docMk/>
          <pc:sldMk cId="323851430" sldId="307"/>
        </pc:sldMkLst>
        <pc:spChg chg="mod">
          <ac:chgData name="Alexander Pashuk" userId="7f413f452a2dee94" providerId="LiveId" clId="{6A9E21E0-BBBD-4544-A5CD-E2AC5A80A8CE}" dt="2021-03-24T19:56:57.939" v="1037" actId="20577"/>
          <ac:spMkLst>
            <pc:docMk/>
            <pc:sldMk cId="323851430" sldId="307"/>
            <ac:spMk id="2" creationId="{59CCE220-8D3F-4F0B-83EF-B3C406053F24}"/>
          </ac:spMkLst>
        </pc:spChg>
        <pc:spChg chg="mod">
          <ac:chgData name="Alexander Pashuk" userId="7f413f452a2dee94" providerId="LiveId" clId="{6A9E21E0-BBBD-4544-A5CD-E2AC5A80A8CE}" dt="2021-03-25T06:11:11.649" v="1511" actId="255"/>
          <ac:spMkLst>
            <pc:docMk/>
            <pc:sldMk cId="323851430" sldId="307"/>
            <ac:spMk id="3" creationId="{0E51EC4E-8E4F-4DFA-8647-923ED28B2387}"/>
          </ac:spMkLst>
        </pc:spChg>
      </pc:sldChg>
      <pc:sldChg chg="new del">
        <pc:chgData name="Alexander Pashuk" userId="7f413f452a2dee94" providerId="LiveId" clId="{6A9E21E0-BBBD-4544-A5CD-E2AC5A80A8CE}" dt="2021-03-25T06:26:09.365" v="1932" actId="47"/>
        <pc:sldMkLst>
          <pc:docMk/>
          <pc:sldMk cId="961885516" sldId="308"/>
        </pc:sldMkLst>
      </pc:sldChg>
      <pc:sldChg chg="new del">
        <pc:chgData name="Alexander Pashuk" userId="7f413f452a2dee94" providerId="LiveId" clId="{6A9E21E0-BBBD-4544-A5CD-E2AC5A80A8CE}" dt="2021-03-25T06:26:09.842" v="1933" actId="47"/>
        <pc:sldMkLst>
          <pc:docMk/>
          <pc:sldMk cId="3522887308" sldId="309"/>
        </pc:sldMkLst>
      </pc:sldChg>
      <pc:sldChg chg="new del">
        <pc:chgData name="Alexander Pashuk" userId="7f413f452a2dee94" providerId="LiveId" clId="{6A9E21E0-BBBD-4544-A5CD-E2AC5A80A8CE}" dt="2021-03-25T06:26:10.440" v="1934" actId="47"/>
        <pc:sldMkLst>
          <pc:docMk/>
          <pc:sldMk cId="1986930964" sldId="310"/>
        </pc:sldMkLst>
      </pc:sldChg>
      <pc:sldChg chg="new del">
        <pc:chgData name="Alexander Pashuk" userId="7f413f452a2dee94" providerId="LiveId" clId="{6A9E21E0-BBBD-4544-A5CD-E2AC5A80A8CE}" dt="2021-03-25T06:26:11.160" v="1935" actId="47"/>
        <pc:sldMkLst>
          <pc:docMk/>
          <pc:sldMk cId="363259954" sldId="311"/>
        </pc:sldMkLst>
      </pc:sldChg>
      <pc:sldChg chg="addSp delSp modSp add mod modNotesTx">
        <pc:chgData name="Alexander Pashuk" userId="7f413f452a2dee94" providerId="LiveId" clId="{6A9E21E0-BBBD-4544-A5CD-E2AC5A80A8CE}" dt="2021-03-25T06:16:25.676" v="1516" actId="14100"/>
        <pc:sldMkLst>
          <pc:docMk/>
          <pc:sldMk cId="313244081" sldId="312"/>
        </pc:sldMkLst>
        <pc:spChg chg="add del mod">
          <ac:chgData name="Alexander Pashuk" userId="7f413f452a2dee94" providerId="LiveId" clId="{6A9E21E0-BBBD-4544-A5CD-E2AC5A80A8CE}" dt="2021-03-24T20:38:12.330" v="1041"/>
          <ac:spMkLst>
            <pc:docMk/>
            <pc:sldMk cId="313244081" sldId="312"/>
            <ac:spMk id="3" creationId="{7F2FB692-C947-4950-B2AA-C604438E1958}"/>
          </ac:spMkLst>
        </pc:spChg>
        <pc:spChg chg="add del mod">
          <ac:chgData name="Alexander Pashuk" userId="7f413f452a2dee94" providerId="LiveId" clId="{6A9E21E0-BBBD-4544-A5CD-E2AC5A80A8CE}" dt="2021-03-25T06:06:50.545" v="1134"/>
          <ac:spMkLst>
            <pc:docMk/>
            <pc:sldMk cId="313244081" sldId="312"/>
            <ac:spMk id="4" creationId="{57F17167-AF3E-4E6E-8B02-A50F43ED7C27}"/>
          </ac:spMkLst>
        </pc:spChg>
        <pc:spChg chg="add del mod">
          <ac:chgData name="Alexander Pashuk" userId="7f413f452a2dee94" providerId="LiveId" clId="{6A9E21E0-BBBD-4544-A5CD-E2AC5A80A8CE}" dt="2021-03-25T06:16:20.210" v="1514"/>
          <ac:spMkLst>
            <pc:docMk/>
            <pc:sldMk cId="313244081" sldId="312"/>
            <ac:spMk id="5" creationId="{8A40358F-E4FD-4FFA-9B42-84CE6C40C921}"/>
          </ac:spMkLst>
        </pc:spChg>
        <pc:picChg chg="del">
          <ac:chgData name="Alexander Pashuk" userId="7f413f452a2dee94" providerId="LiveId" clId="{6A9E21E0-BBBD-4544-A5CD-E2AC5A80A8CE}" dt="2021-03-24T20:38:11.070" v="1039" actId="478"/>
          <ac:picMkLst>
            <pc:docMk/>
            <pc:sldMk cId="313244081" sldId="312"/>
            <ac:picMk id="2050" creationId="{60F9B23D-2B66-4074-8CA8-396090E13AE5}"/>
          </ac:picMkLst>
        </pc:picChg>
        <pc:picChg chg="add del mod">
          <ac:chgData name="Alexander Pashuk" userId="7f413f452a2dee94" providerId="LiveId" clId="{6A9E21E0-BBBD-4544-A5CD-E2AC5A80A8CE}" dt="2021-03-25T06:06:48.957" v="1132" actId="478"/>
          <ac:picMkLst>
            <pc:docMk/>
            <pc:sldMk cId="313244081" sldId="312"/>
            <ac:picMk id="4098" creationId="{A6999B43-4CFC-45CC-B397-36B17B8611E9}"/>
          </ac:picMkLst>
        </pc:picChg>
        <pc:picChg chg="add del mod">
          <ac:chgData name="Alexander Pashuk" userId="7f413f452a2dee94" providerId="LiveId" clId="{6A9E21E0-BBBD-4544-A5CD-E2AC5A80A8CE}" dt="2021-03-25T06:16:19.230" v="1512" actId="478"/>
          <ac:picMkLst>
            <pc:docMk/>
            <pc:sldMk cId="313244081" sldId="312"/>
            <ac:picMk id="4100" creationId="{8BADFA8A-55BB-4A18-9D25-E6E7A2A46CEA}"/>
          </ac:picMkLst>
        </pc:picChg>
        <pc:picChg chg="add mod">
          <ac:chgData name="Alexander Pashuk" userId="7f413f452a2dee94" providerId="LiveId" clId="{6A9E21E0-BBBD-4544-A5CD-E2AC5A80A8CE}" dt="2021-03-25T06:16:25.676" v="1516" actId="14100"/>
          <ac:picMkLst>
            <pc:docMk/>
            <pc:sldMk cId="313244081" sldId="312"/>
            <ac:picMk id="4102" creationId="{BF8072B9-758F-4E3D-9600-93D84DC61225}"/>
          </ac:picMkLst>
        </pc:picChg>
      </pc:sldChg>
      <pc:sldChg chg="modSp add mod modNotesTx">
        <pc:chgData name="Alexander Pashuk" userId="7f413f452a2dee94" providerId="LiveId" clId="{6A9E21E0-BBBD-4544-A5CD-E2AC5A80A8CE}" dt="2021-03-25T06:24:31.039" v="1865" actId="20577"/>
        <pc:sldMkLst>
          <pc:docMk/>
          <pc:sldMk cId="1953285110" sldId="313"/>
        </pc:sldMkLst>
        <pc:spChg chg="mod">
          <ac:chgData name="Alexander Pashuk" userId="7f413f452a2dee94" providerId="LiveId" clId="{6A9E21E0-BBBD-4544-A5CD-E2AC5A80A8CE}" dt="2021-03-25T06:23:00.866" v="1823" actId="1076"/>
          <ac:spMkLst>
            <pc:docMk/>
            <pc:sldMk cId="1953285110" sldId="313"/>
            <ac:spMk id="2" creationId="{59CCE220-8D3F-4F0B-83EF-B3C406053F24}"/>
          </ac:spMkLst>
        </pc:spChg>
        <pc:spChg chg="mod">
          <ac:chgData name="Alexander Pashuk" userId="7f413f452a2dee94" providerId="LiveId" clId="{6A9E21E0-BBBD-4544-A5CD-E2AC5A80A8CE}" dt="2021-03-25T06:23:14.586" v="1828" actId="20577"/>
          <ac:spMkLst>
            <pc:docMk/>
            <pc:sldMk cId="1953285110" sldId="313"/>
            <ac:spMk id="3" creationId="{0E51EC4E-8E4F-4DFA-8647-923ED28B2387}"/>
          </ac:spMkLst>
        </pc:spChg>
      </pc:sldChg>
      <pc:sldMasterChg chg="modSp modSldLayout">
        <pc:chgData name="Alexander Pashuk" userId="7f413f452a2dee94" providerId="LiveId" clId="{6A9E21E0-BBBD-4544-A5CD-E2AC5A80A8CE}" dt="2021-03-24T18:55:40.164" v="202"/>
        <pc:sldMasterMkLst>
          <pc:docMk/>
          <pc:sldMasterMk cId="2007077507" sldId="2147483648"/>
        </pc:sldMasterMkLst>
        <pc:spChg chg="mod">
          <ac:chgData name="Alexander Pashuk" userId="7f413f452a2dee94" providerId="LiveId" clId="{6A9E21E0-BBBD-4544-A5CD-E2AC5A80A8CE}" dt="2021-03-24T18:55:40.164" v="202"/>
          <ac:spMkLst>
            <pc:docMk/>
            <pc:sldMasterMk cId="2007077507" sldId="2147483648"/>
            <ac:spMk id="2" creationId="{4BCDD3C9-7344-4773-BFA1-CE546FEB9474}"/>
          </ac:spMkLst>
        </pc:spChg>
        <pc:spChg chg="mod">
          <ac:chgData name="Alexander Pashuk" userId="7f413f452a2dee94" providerId="LiveId" clId="{6A9E21E0-BBBD-4544-A5CD-E2AC5A80A8CE}" dt="2021-03-24T18:55:40.164" v="202"/>
          <ac:spMkLst>
            <pc:docMk/>
            <pc:sldMasterMk cId="2007077507" sldId="2147483648"/>
            <ac:spMk id="3" creationId="{54D7F939-29CF-4D9B-821C-3917C2963250}"/>
          </ac:spMkLst>
        </pc:spChg>
        <pc:spChg chg="mod">
          <ac:chgData name="Alexander Pashuk" userId="7f413f452a2dee94" providerId="LiveId" clId="{6A9E21E0-BBBD-4544-A5CD-E2AC5A80A8CE}" dt="2021-03-24T18:55:40.164" v="202"/>
          <ac:spMkLst>
            <pc:docMk/>
            <pc:sldMasterMk cId="2007077507" sldId="2147483648"/>
            <ac:spMk id="4" creationId="{E4433404-92EE-44E1-A62B-A39AC3C6FFD4}"/>
          </ac:spMkLst>
        </pc:spChg>
        <pc:spChg chg="mod">
          <ac:chgData name="Alexander Pashuk" userId="7f413f452a2dee94" providerId="LiveId" clId="{6A9E21E0-BBBD-4544-A5CD-E2AC5A80A8CE}" dt="2021-03-24T18:55:40.164" v="202"/>
          <ac:spMkLst>
            <pc:docMk/>
            <pc:sldMasterMk cId="2007077507" sldId="2147483648"/>
            <ac:spMk id="5" creationId="{39F56980-1246-4D29-B9BE-9306E2977BDA}"/>
          </ac:spMkLst>
        </pc:spChg>
        <pc:spChg chg="mod">
          <ac:chgData name="Alexander Pashuk" userId="7f413f452a2dee94" providerId="LiveId" clId="{6A9E21E0-BBBD-4544-A5CD-E2AC5A80A8CE}" dt="2021-03-24T18:55:40.164" v="202"/>
          <ac:spMkLst>
            <pc:docMk/>
            <pc:sldMasterMk cId="2007077507" sldId="2147483648"/>
            <ac:spMk id="6" creationId="{647AF783-C06E-4848-AFCF-490BF6D7067A}"/>
          </ac:spMkLst>
        </pc:sp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3416802784" sldId="2147483649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416802784" sldId="2147483649"/>
              <ac:spMk id="2" creationId="{BAC7B84E-1402-498A-BEC8-13CE28FB1B5A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416802784" sldId="2147483649"/>
              <ac:spMk id="3" creationId="{A709B950-AA4C-4D24-B4BB-E55FACB0E132}"/>
            </ac:spMkLst>
          </pc:spChg>
        </pc:sldLayout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3917267143" sldId="2147483651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917267143" sldId="2147483651"/>
              <ac:spMk id="2" creationId="{DC3C8E6E-8189-49A6-81A6-1653828A2714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917267143" sldId="2147483651"/>
              <ac:spMk id="3" creationId="{CFB800E1-B3B8-4BC5-A11C-BDBDD3FAE5A9}"/>
            </ac:spMkLst>
          </pc:spChg>
        </pc:sldLayout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1402316184" sldId="2147483652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402316184" sldId="2147483652"/>
              <ac:spMk id="3" creationId="{394632C5-6960-4658-AC5F-2D9DD456E506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402316184" sldId="2147483652"/>
              <ac:spMk id="4" creationId="{AB28755B-3DCE-4FF3-88A6-3D2B0EFF5979}"/>
            </ac:spMkLst>
          </pc:spChg>
        </pc:sldLayout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179189357" sldId="2147483653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79189357" sldId="2147483653"/>
              <ac:spMk id="2" creationId="{AB181A13-5FC7-4B0F-8F73-4ED6B5C3FBFB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79189357" sldId="2147483653"/>
              <ac:spMk id="3" creationId="{3DF67378-29B0-48A7-8936-8D2AF4F5C7F8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79189357" sldId="2147483653"/>
              <ac:spMk id="4" creationId="{A03EF01F-D70A-42C8-8F03-40990EF30F1A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79189357" sldId="2147483653"/>
              <ac:spMk id="5" creationId="{4AD1BF6C-F4E9-48FC-86B0-D798FAB8E4FC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79189357" sldId="2147483653"/>
              <ac:spMk id="6" creationId="{FAE627CE-3348-4685-927D-8C6AA100B036}"/>
            </ac:spMkLst>
          </pc:spChg>
        </pc:sldLayout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1617749221" sldId="2147483656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617749221" sldId="2147483656"/>
              <ac:spMk id="2" creationId="{3141541E-3391-4170-956C-7F28E8B3A5AA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617749221" sldId="2147483656"/>
              <ac:spMk id="3" creationId="{D1DE810B-5E51-418C-B5D7-6BB9FD515FCB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1617749221" sldId="2147483656"/>
              <ac:spMk id="4" creationId="{5610FB1C-18B4-4627-BA98-4D8A5A05BB0E}"/>
            </ac:spMkLst>
          </pc:spChg>
        </pc:sldLayout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3064532394" sldId="2147483657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064532394" sldId="2147483657"/>
              <ac:spMk id="2" creationId="{2AFA6DF2-5A98-435E-BCFD-DAD080E376E3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064532394" sldId="2147483657"/>
              <ac:spMk id="3" creationId="{D066E2B5-E1DD-4509-9BD0-0A827D837C13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064532394" sldId="2147483657"/>
              <ac:spMk id="4" creationId="{097AB15F-3CD9-406E-AEB1-4E5432D2F1F6}"/>
            </ac:spMkLst>
          </pc:spChg>
        </pc:sldLayoutChg>
        <pc:sldLayoutChg chg="modSp">
          <pc:chgData name="Alexander Pashuk" userId="7f413f452a2dee94" providerId="LiveId" clId="{6A9E21E0-BBBD-4544-A5CD-E2AC5A80A8CE}" dt="2021-03-24T18:55:40.164" v="202"/>
          <pc:sldLayoutMkLst>
            <pc:docMk/>
            <pc:sldMasterMk cId="2007077507" sldId="2147483648"/>
            <pc:sldLayoutMk cId="3853597587" sldId="2147483659"/>
          </pc:sldLayoutMkLst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853597587" sldId="2147483659"/>
              <ac:spMk id="2" creationId="{3E7BF239-BA6B-4797-8AA4-1641F8659ADF}"/>
            </ac:spMkLst>
          </pc:spChg>
          <pc:spChg chg="mod">
            <ac:chgData name="Alexander Pashuk" userId="7f413f452a2dee94" providerId="LiveId" clId="{6A9E21E0-BBBD-4544-A5CD-E2AC5A80A8CE}" dt="2021-03-24T18:55:40.164" v="202"/>
            <ac:spMkLst>
              <pc:docMk/>
              <pc:sldMasterMk cId="2007077507" sldId="2147483648"/>
              <pc:sldLayoutMk cId="3853597587" sldId="2147483659"/>
              <ac:spMk id="3" creationId="{F716F900-4438-46A3-B658-C8D26D4EBA8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1D129-4E28-4B39-AB70-220B973762D3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EF2F7-BA92-4A3D-A971-556222FB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Временная сложность будет зависеть от того, сколько раз мы сможем разбить массив пополам, пока не получим массив из одного элемента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Аналогично: быстрая сортировка, </a:t>
            </a:r>
            <a:r>
              <a:rPr lang="en-US" dirty="0"/>
              <a:t>O(n2) </a:t>
            </a:r>
            <a:r>
              <a:rPr lang="ru-RU" dirty="0"/>
              <a:t>будет худшим случаем, когда в качестве </a:t>
            </a:r>
            <a:r>
              <a:rPr lang="en-US" dirty="0"/>
              <a:t>pivot </a:t>
            </a:r>
            <a:r>
              <a:rPr lang="ru-RU" dirty="0"/>
              <a:t>выбираются крайние значения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Arial" panose="020B0604020202020204" pitchFamily="34" charset="0"/>
              </a:rPr>
              <a:t>Для многих алгоритмов время их выполнения зависит не от значений входных данных,  а от их размера/количества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Точное значение временной сложности зависит от определения элементарных операций исполнителя (например, сложность можно измерять в количестве арифметических операций, битовых операций или операций на машине Тьюринга)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Существуют положительные константы c</a:t>
            </a:r>
            <a:r>
              <a:rPr lang="en-US" dirty="0"/>
              <a:t> </a:t>
            </a:r>
            <a:r>
              <a:rPr lang="ru-RU" dirty="0"/>
              <a:t>и n0</a:t>
            </a:r>
            <a:r>
              <a:rPr lang="en-US" dirty="0"/>
              <a:t> </a:t>
            </a:r>
            <a:r>
              <a:rPr lang="ru-RU" dirty="0"/>
              <a:t>такие, что f(n) ≤ c∙g(n) для всех n≥ n0(c&gt; 0, n0&gt; 0)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Пример: </a:t>
            </a:r>
            <a:r>
              <a:rPr lang="en-US" dirty="0"/>
              <a:t>f(n) = 3n2+5, g(n) = 4n2 (n &gt; 2, c = 4). O(n) </a:t>
            </a:r>
            <a:r>
              <a:rPr lang="ru-RU" dirty="0"/>
              <a:t>не подходит, т.к. условие не </a:t>
            </a:r>
            <a:r>
              <a:rPr lang="ru-RU"/>
              <a:t>будет выполняться.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555555"/>
                </a:solidFill>
                <a:effectLst/>
                <a:latin typeface="KaTeX_Math"/>
              </a:rPr>
              <a:t>O</a:t>
            </a:r>
            <a:r>
              <a:rPr lang="en-US" b="0" i="0" dirty="0">
                <a:solidFill>
                  <a:srgbClr val="555555"/>
                </a:solidFill>
                <a:effectLst/>
                <a:latin typeface="KaTeX_Main"/>
              </a:rPr>
              <a:t>(1+</a:t>
            </a:r>
            <a:r>
              <a:rPr lang="en-US" b="0" i="1" dirty="0">
                <a:solidFill>
                  <a:srgbClr val="555555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555555"/>
                </a:solidFill>
                <a:effectLst/>
                <a:latin typeface="KaTeX_Main"/>
              </a:rPr>
              <a:t>/2+100)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555555"/>
                </a:solidFill>
                <a:effectLst/>
                <a:latin typeface="KaTeX_Math"/>
              </a:rPr>
              <a:t>O</a:t>
            </a:r>
            <a:r>
              <a:rPr lang="en-US" b="0" i="0" dirty="0">
                <a:solidFill>
                  <a:srgbClr val="555555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555555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555555"/>
                </a:solidFill>
                <a:effectLst/>
                <a:latin typeface="KaTeX_Main"/>
              </a:rPr>
              <a:t>+</a:t>
            </a:r>
            <a:r>
              <a:rPr lang="en-US" b="0" i="1" dirty="0">
                <a:solidFill>
                  <a:srgbClr val="555555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555555"/>
                </a:solidFill>
                <a:effectLst/>
                <a:latin typeface="KaTeX_Main"/>
              </a:rPr>
              <a:t>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Время выполнения алгоритма с определённой сложностью в зависимости от размера входных данных при скорости 10</a:t>
            </a:r>
            <a:r>
              <a:rPr lang="ru-RU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6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операций в секунду: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Временная сложность будет зависеть от того, сколько раз мы сможем разбить массив пополам, пока не получим массив из одного элемента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EF2F7-BA92-4A3D-A971-556222FBF1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8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4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0F63-D723-404D-AD6E-52A20FCC1A4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75A8-4086-434F-9DCF-E09576D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gocheatsheet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khanacademy.org/computing/computer-science/algorithms/quick-sort/a/analysis-of-quick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334358"/>
            <a:ext cx="5829300" cy="1155365"/>
          </a:xfrm>
        </p:spPr>
        <p:txBody>
          <a:bodyPr>
            <a:normAutofit/>
          </a:bodyPr>
          <a:lstStyle/>
          <a:p>
            <a:r>
              <a:rPr lang="ru-RU" altLang="en-US" sz="3600" dirty="0">
                <a:latin typeface="Calibri (Headings)"/>
              </a:rPr>
              <a:t>Основы алгоритмизации и программирования</a:t>
            </a:r>
            <a:endParaRPr lang="en-US" sz="36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3837843"/>
            <a:ext cx="5143500" cy="962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100" dirty="0"/>
              <a:t>Пашук Александр Владимирович</a:t>
            </a:r>
          </a:p>
          <a:p>
            <a:pPr>
              <a:defRPr/>
            </a:pPr>
            <a:r>
              <a:rPr lang="en-US" sz="2100" dirty="0"/>
              <a:t>pashuk@bsuir.by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05AC-3BED-4CA2-994E-E67D75D8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5EEC675-DE9E-4A89-8396-6482417526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" y="1884029"/>
            <a:ext cx="8928580" cy="42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39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E2F5-06CE-46FD-927B-F780526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2CFC8-6E98-4494-B0A1-0399ECE19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b="1" dirty="0"/>
                  <a:t>Вычислительная сложность алгоритма </a:t>
                </a:r>
                <a:r>
                  <a:rPr lang="ru-RU" dirty="0"/>
                  <a:t>– это оценка объёма работы в зависимости от объёма входных данных</a:t>
                </a:r>
              </a:p>
              <a:p>
                <a:pPr algn="just"/>
                <a:r>
                  <a:rPr lang="ru-RU" dirty="0"/>
                  <a:t>Для чёткого описания сложности алгоритма используется </a:t>
                </a:r>
                <a:r>
                  <a:rPr lang="ru-RU" b="1" dirty="0"/>
                  <a:t>асимптотическая сложность </a:t>
                </a:r>
                <a:r>
                  <a:rPr lang="ru-RU" dirty="0"/>
                  <a:t>(асимптотика) – примерная оценка времени работы алгоритма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ru-RU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r>
                  <a:rPr lang="ru-RU" sz="2400" b="1" dirty="0"/>
                  <a:t>Почему?</a:t>
                </a:r>
                <a:r>
                  <a:rPr lang="ru-RU" sz="2400" dirty="0"/>
                  <a:t> При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400" dirty="0"/>
                  <a:t>вклад постоянных множителей и слагаемых низших порядков становится незначительным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2CFC8-6E98-4494-B0A1-0399ECE19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B5A8-AC53-4039-B93D-C4873442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Асимптотический анализ сложности алгоритмов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258EA-E8B4-4A38-A1A7-6ACF2745E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Известно количество операций T(n), выполняемых двумя разными алгоритмами: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=95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+405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+1997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ru-RU" dirty="0"/>
                  <a:t>Какой алгоритм эффективнее с точки зрения времени выполнения?</a:t>
                </a:r>
                <a:endParaRPr lang="en-US" dirty="0"/>
              </a:p>
              <a:p>
                <a:pPr algn="just"/>
                <a:r>
                  <a:rPr lang="ru-RU" dirty="0"/>
                  <a:t>Какой алгоритм выбрать для практического использования?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258EA-E8B4-4A38-A1A7-6ACF2745E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39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6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75BF-4C15-469B-B7D8-0EECEA20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Асимптотический анализ сложности алгоритмов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08ACB-90B4-451D-B810-FEC1DDB9C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234" y="1690689"/>
            <a:ext cx="6671531" cy="4836432"/>
          </a:xfrm>
        </p:spPr>
      </p:pic>
    </p:spTree>
    <p:extLst>
      <p:ext uri="{BB962C8B-B14F-4D97-AF65-F5344CB8AC3E}">
        <p14:creationId xmlns:p14="http://schemas.microsoft.com/office/powerpoint/2010/main" val="249979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7069-6E14-4D17-A541-B8880152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Асимптотический анализ сложности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9A7F-0AD3-4F0E-A49F-6B1D178C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Для алгоритмов обычно оценивают количество операций для следующих случаев:</a:t>
            </a:r>
            <a:endParaRPr lang="en-US" dirty="0"/>
          </a:p>
          <a:p>
            <a:pPr algn="just"/>
            <a:r>
              <a:rPr lang="ru-RU" dirty="0"/>
              <a:t>худший случай (worst case)</a:t>
            </a:r>
            <a:endParaRPr lang="en-US" dirty="0"/>
          </a:p>
          <a:p>
            <a:pPr algn="just"/>
            <a:r>
              <a:rPr lang="ru-RU" dirty="0"/>
              <a:t>средний случай (average case)</a:t>
            </a:r>
            <a:endParaRPr lang="en-US" dirty="0"/>
          </a:p>
          <a:p>
            <a:pPr algn="just"/>
            <a:r>
              <a:rPr lang="ru-RU" dirty="0"/>
              <a:t>наилучший случай (best case)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Для записи асимптотической оценки вычислительной сложности алгоритмов используются асимптотические обозначения: </a:t>
            </a:r>
          </a:p>
          <a:p>
            <a:pPr marL="0" indent="0" algn="just">
              <a:buNone/>
            </a:pPr>
            <a:r>
              <a:rPr lang="ru-RU" b="1" dirty="0"/>
              <a:t>О-нотацию (Big O)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58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872-85FE-48AB-B903-5DFE14FD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О-обозначения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5D86-386B-472F-9799-EE3474669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это количество операций выполняемых алгоритмом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algn="just"/>
                <a:r>
                  <a:rPr lang="ru-RU" dirty="0"/>
                  <a:t>О-обозначение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&gt;0: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ограничена сверху </a:t>
                </a:r>
                <a:r>
                  <a:rPr lang="ru-RU" dirty="0"/>
                  <a:t>функцией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 точность до постоянного множителя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algn="just"/>
                <a:r>
                  <a:rPr lang="ru-RU" dirty="0"/>
                  <a:t>Используется чтобы показать, что функция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(время работы алгоритма)</a:t>
                </a:r>
                <a:r>
                  <a:rPr lang="en-US" dirty="0"/>
                  <a:t> </a:t>
                </a:r>
                <a:r>
                  <a:rPr lang="ru-RU" dirty="0"/>
                  <a:t>растет не быстрее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чем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5D86-386B-472F-9799-EE3474669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52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2C4B757-3A7C-40D5-9775-AEA99DAC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03" y="4423972"/>
            <a:ext cx="2696141" cy="22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AC5F-9F3B-4D70-9888-A02A3B26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Ω</a:t>
            </a:r>
            <a:r>
              <a:rPr lang="en-US" dirty="0"/>
              <a:t>-</a:t>
            </a:r>
            <a:r>
              <a:rPr lang="ru-RU" dirty="0"/>
              <a:t>обозначения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C6C7C-F852-4564-8C45-803DDA4E0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это количество операций выполняемых алгоритмом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algn="just"/>
                <a:r>
                  <a:rPr lang="el-GR" dirty="0"/>
                  <a:t>Ω</a:t>
                </a:r>
                <a:r>
                  <a:rPr lang="ru-RU" dirty="0"/>
                  <a:t>-обозначение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&gt;0: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ограничена снизу</a:t>
                </a:r>
                <a:r>
                  <a:rPr lang="ru-RU" dirty="0"/>
                  <a:t> функцией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 точность до постоянного множителя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algn="just"/>
                <a:r>
                  <a:rPr lang="ru-RU" dirty="0"/>
                  <a:t>Используется чтобы показать, что функция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(время работы алгоритма)</a:t>
                </a:r>
                <a:r>
                  <a:rPr lang="en-US" dirty="0"/>
                  <a:t> </a:t>
                </a:r>
                <a:r>
                  <a:rPr lang="ru-RU" dirty="0"/>
                  <a:t>растет не медленее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чем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C6C7C-F852-4564-8C45-803DDA4E0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D8D713-8D09-42D3-B8AE-63C793F9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3" y="4395026"/>
            <a:ext cx="2723835" cy="22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AC5F-9F3B-4D70-9888-A02A3B26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</a:t>
            </a:r>
            <a:r>
              <a:rPr lang="en-US" dirty="0"/>
              <a:t>-</a:t>
            </a:r>
            <a:r>
              <a:rPr lang="ru-RU" dirty="0"/>
              <a:t>обозначения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C6C7C-F852-4564-8C45-803DDA4E0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это количество операций выполняемых алгоритмом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pPr algn="just"/>
                <a:r>
                  <a:rPr lang="el-GR" sz="2000" dirty="0"/>
                  <a:t>Θ</a:t>
                </a:r>
                <a:r>
                  <a:rPr lang="ru-RU" sz="2000" dirty="0"/>
                  <a:t>-обозначение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 marL="0" indent="0" algn="just">
                  <a:buNone/>
                </a:pPr>
                <a:endParaRPr lang="ru-RU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&gt;0,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&gt;0: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0≤</m:t>
                                    </m:r>
                                    <m:sSub>
                                      <m:sSubPr>
                                        <m:ctrlPr>
                                          <a:rPr lang="ru-RU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,≤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algn="just"/>
                <a:r>
                  <a:rPr lang="ru-RU" sz="2000" dirty="0"/>
                  <a:t>Функция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b="1" dirty="0"/>
                  <a:t>ограничена</a:t>
                </a:r>
                <a:r>
                  <a:rPr lang="en-US" sz="2000" b="1" dirty="0"/>
                  <a:t> </a:t>
                </a:r>
                <a:r>
                  <a:rPr lang="ru-RU" sz="2000" b="1" dirty="0"/>
                  <a:t>снизу и</a:t>
                </a:r>
                <a:endParaRPr lang="en-US" sz="2000" b="1" dirty="0"/>
              </a:p>
              <a:p>
                <a:pPr marL="0" indent="0" algn="just">
                  <a:buNone/>
                </a:pPr>
                <a:r>
                  <a:rPr lang="ru-RU" sz="2000" b="1" dirty="0"/>
                  <a:t>сверху</a:t>
                </a:r>
                <a:r>
                  <a:rPr lang="ru-RU" sz="2000" dirty="0"/>
                  <a:t> функцией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точностью до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ru-RU" sz="2000" dirty="0"/>
                  <a:t>постоянного</a:t>
                </a:r>
                <a:r>
                  <a:rPr lang="en-US" sz="2000" dirty="0"/>
                  <a:t> </a:t>
                </a:r>
                <a:r>
                  <a:rPr lang="ru-RU" sz="2000" dirty="0"/>
                  <a:t>множителя</a:t>
                </a:r>
              </a:p>
              <a:p>
                <a:pPr marL="0" indent="0" algn="just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C6C7C-F852-4564-8C45-803DDA4E0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8DC35A-E6FE-4264-82D9-1101C331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87" y="4324054"/>
            <a:ext cx="2766918" cy="24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1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52B1-7E76-40FD-A078-2A5B070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32573-413C-4B11-8977-57607DA68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Вычислительная сложность алгоритма поиска минимального элемента в массиве: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1 +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 + 2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 = 2 + 4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Вычислительная сложность алгоритма сортировки методом “пузырька”: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32573-413C-4B11-8977-57607DA68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28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98A1-A0BE-4896-9510-807762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BD77E-EB8D-4C1A-A161-9D2A07408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3792"/>
                <a:ext cx="7886700" cy="5118265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))+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ru-RU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Пример: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+ 1 =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Пример: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(4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))∗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pt-BR" b="1" i="0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Пример: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BD77E-EB8D-4C1A-A161-9D2A07408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3792"/>
                <a:ext cx="7886700" cy="5118265"/>
              </a:xfrm>
              <a:blipFill>
                <a:blip r:embed="rId2"/>
                <a:stretch>
                  <a:fillRect l="-1391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5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AF95-C4A2-410B-A734-219A26BE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в университете</a:t>
            </a:r>
            <a:endParaRPr lang="en-US" dirty="0"/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154AD9FD-C34B-4A89-9178-023BBC1C4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56" y="1805450"/>
            <a:ext cx="6520888" cy="32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2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679D-E832-4846-8DBD-513D00A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33FF-E182-418C-B7DD-24E6E260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ExampleFunc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middle_index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index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middle_index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44B2-CE2E-425E-B3B3-BEF2AD76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DCF8-A0D8-4834-96BD-57FF4B0E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8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ExampleFunc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"these are the numbers:"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"and these are their sums:"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firstNumber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secondNumber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firstNumber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7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135B-7F9A-4A94-9D3F-D8B6AABA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</a:t>
            </a:r>
            <a:r>
              <a:rPr lang="en-US" dirty="0"/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80CB2E-4B8E-4352-A4A1-8DA08B403B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7900689"/>
                  </p:ext>
                </p:extLst>
              </p:nvPr>
            </p:nvGraphicFramePr>
            <p:xfrm>
              <a:off x="628650" y="1646554"/>
              <a:ext cx="7886700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7116">
                      <a:extLst>
                        <a:ext uri="{9D8B030D-6E8A-4147-A177-3AD203B41FA5}">
                          <a16:colId xmlns:a16="http://schemas.microsoft.com/office/drawing/2014/main" val="1931755165"/>
                        </a:ext>
                      </a:extLst>
                    </a:gridCol>
                    <a:gridCol w="3349584">
                      <a:extLst>
                        <a:ext uri="{9D8B030D-6E8A-4147-A177-3AD203B41FA5}">
                          <a16:colId xmlns:a16="http://schemas.microsoft.com/office/drawing/2014/main" val="2105929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1" dirty="0"/>
                            <a:t>Класс сложности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1" dirty="0"/>
                            <a:t>Функция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864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Константная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352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Логарифмическая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112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Линейная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413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ru-RU" sz="2400" dirty="0"/>
                            <a:t>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5203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Квадратичная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695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Кубическая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885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Экспоненциальная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751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Факториальная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691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80CB2E-4B8E-4352-A4A1-8DA08B403B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7900689"/>
                  </p:ext>
                </p:extLst>
              </p:nvPr>
            </p:nvGraphicFramePr>
            <p:xfrm>
              <a:off x="628650" y="1646554"/>
              <a:ext cx="7886700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7116">
                      <a:extLst>
                        <a:ext uri="{9D8B030D-6E8A-4147-A177-3AD203B41FA5}">
                          <a16:colId xmlns:a16="http://schemas.microsoft.com/office/drawing/2014/main" val="1931755165"/>
                        </a:ext>
                      </a:extLst>
                    </a:gridCol>
                    <a:gridCol w="3349584">
                      <a:extLst>
                        <a:ext uri="{9D8B030D-6E8A-4147-A177-3AD203B41FA5}">
                          <a16:colId xmlns:a16="http://schemas.microsoft.com/office/drawing/2014/main" val="21059292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1" dirty="0"/>
                            <a:t>Класс сложности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1" dirty="0"/>
                            <a:t>Функция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8647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Константная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110667" r="-364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3520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Логарифмическая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210667" r="-364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11296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Линейная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310667" r="-364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04132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" t="-405263" r="-74194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405263" r="-364" b="-4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203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Квадратичная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512000" r="-364" b="-3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6955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Кубическая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612000" r="-364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856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Экспоненциальная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712000" r="-364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7518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Факториальная сложность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455" t="-812000" r="-364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6914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836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BC8-9A02-4523-9F34-EDD88E0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Графическое представление</a:t>
            </a:r>
            <a:endParaRPr lang="en-US" dirty="0"/>
          </a:p>
        </p:txBody>
      </p:sp>
      <p:pic>
        <p:nvPicPr>
          <p:cNvPr id="2050" name="Picture 2" descr="Big O Notation: A Common Mistake and Documentation | Jessica Yung">
            <a:extLst>
              <a:ext uri="{FF2B5EF4-FFF2-40B4-BE49-F238E27FC236}">
                <a16:creationId xmlns:a16="http://schemas.microsoft.com/office/drawing/2014/main" id="{465BA27E-0CBC-42C7-9366-B7EC91369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57" y="1690689"/>
            <a:ext cx="7188486" cy="50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8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8A5D-6EFF-4836-96A6-12FFDDEE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Наглядно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5659D3-4C27-4494-BD5E-3113DC76D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" y="2315688"/>
            <a:ext cx="8944467" cy="33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C408A-2849-4227-B247-3228036BFF3C}"/>
              </a:ext>
            </a:extLst>
          </p:cNvPr>
          <p:cNvSpPr txBox="1"/>
          <p:nvPr/>
        </p:nvSpPr>
        <p:spPr>
          <a:xfrm>
            <a:off x="129642" y="5896446"/>
            <a:ext cx="838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Big-O Algorithm Complexity Cheat Sheet (Know Thy Complexities!)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6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A0ED-AAB8-4930-9E1E-3183923D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Пространственная сложность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169-30E4-4D48-8E8C-DB261680E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1094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bubble_sort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ru-RU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8CF55-7B7F-46E9-8EC4-45C860D8F0CC}"/>
              </a:ext>
            </a:extLst>
          </p:cNvPr>
          <p:cNvSpPr txBox="1"/>
          <p:nvPr/>
        </p:nvSpPr>
        <p:spPr>
          <a:xfrm>
            <a:off x="4975760" y="4836807"/>
            <a:ext cx="37882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Константная сложность по памяти: </a:t>
            </a:r>
          </a:p>
          <a:p>
            <a:pPr algn="ctr"/>
            <a:r>
              <a:rPr lang="en-US" sz="2800" b="1" dirty="0"/>
              <a:t>T(n)=3=O(1)</a:t>
            </a:r>
          </a:p>
        </p:txBody>
      </p:sp>
    </p:spTree>
    <p:extLst>
      <p:ext uri="{BB962C8B-B14F-4D97-AF65-F5344CB8AC3E}">
        <p14:creationId xmlns:p14="http://schemas.microsoft.com/office/powerpoint/2010/main" val="109622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29760-69A9-4A94-BCF5-188662E9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двоичный поиск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E6957-8118-4814-A164-AB94732A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255" y="1825624"/>
            <a:ext cx="4348595" cy="46672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BSRec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mid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BSRec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BSRec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85381-C900-4D48-B516-E712C944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48594" cy="4667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BSIter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2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FD7-5871-4B81-B6AC-58ACD6FC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двоичный поиск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FEC53-A707-4B7F-967C-4AA85D109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массив содержит </a:t>
                </a:r>
                <a:r>
                  <a:rPr lang="en-US" dirty="0"/>
                  <a:t>N </a:t>
                </a:r>
                <a:r>
                  <a:rPr lang="ru-RU" dirty="0"/>
                  <a:t>элементов, то на каждой итерации размер массива изменяется как: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 …→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FEC53-A707-4B7F-967C-4AA85D109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93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FD7-5871-4B81-B6AC-58ACD6FC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двоичный поиск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FEC53-A707-4B7F-967C-4AA85D109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/>
                  <a:t>Пространственная сложность алгоритма двоиного поиска будет зависеть от реализации алгоритма:</a:t>
                </a:r>
              </a:p>
              <a:p>
                <a:pPr algn="just"/>
                <a:r>
                  <a:rPr lang="ru-RU" dirty="0"/>
                  <a:t>Рекурсивная реализация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ru-RU" dirty="0"/>
                  <a:t>Реализация с использованием цикла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FEC53-A707-4B7F-967C-4AA85D109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5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125-D572-4730-8373-A243873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быстрая сортировка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A6F5B-4DA0-4BD8-A859-8E23AF3B1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rgbClr val="21242C"/>
                    </a:solidFill>
                    <a:latin typeface="Cambria Math" panose="02040503050406030204" pitchFamily="18" charset="0"/>
                  </a:rPr>
                  <a:t>Временная сложность:</a:t>
                </a:r>
                <a:endParaRPr lang="en-US" dirty="0">
                  <a:solidFill>
                    <a:srgbClr val="21242C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21242C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l-GR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0" i="0" dirty="0">
                  <a:solidFill>
                    <a:srgbClr val="21242C"/>
                  </a:solidFill>
                  <a:effectLst/>
                  <a:latin typeface="KaTeX_Main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2124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2124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Пространственная сложность: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21242C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Источник: </a:t>
                </a:r>
                <a:r>
                  <a:rPr lang="en-US" dirty="0">
                    <a:hlinkClick r:id="rId2"/>
                  </a:rPr>
                  <a:t>Analysis of quicksort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A6F5B-4DA0-4BD8-A859-8E23AF3B1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36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D7A2-3E60-4AA6-A259-F8606D5F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прошлого потока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A2F306-24A7-42AA-A9DF-48020E311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4" y="1559560"/>
            <a:ext cx="8941892" cy="3823624"/>
          </a:xfr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5D1179E-7A78-4148-8026-2ED3D3D24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3025" y="5521325"/>
          <a:ext cx="14509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451520" imgH="1337400" progId="Paint.Picture.1">
                  <p:embed/>
                </p:oleObj>
              </mc:Choice>
              <mc:Fallback>
                <p:oleObj name="Bitmap Image" r:id="rId3" imgW="1451520" imgH="1337400" progId="Paint.Picture.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5D1179E-7A78-4148-8026-2ED3D3D24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3025" y="5521325"/>
                        <a:ext cx="1450975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474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36A-AD1D-458D-9ACD-1F161D34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 сортировки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7A074-AD0C-47FF-93D7-038E1127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991" y="1690689"/>
            <a:ext cx="7382017" cy="5080638"/>
          </a:xfrm>
        </p:spPr>
      </p:pic>
    </p:spTree>
    <p:extLst>
      <p:ext uri="{BB962C8B-B14F-4D97-AF65-F5344CB8AC3E}">
        <p14:creationId xmlns:p14="http://schemas.microsoft.com/office/powerpoint/2010/main" val="358276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9424-6FFE-4037-A6A3-DF92191E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вопроса на экзамене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7319E-4A1F-40BA-A705-BC651E6D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Выберите временную сложность алгоритма двоичного поиска</a:t>
                </a: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7319E-4A1F-40BA-A705-BC651E6D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30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9424-6FFE-4037-A6A3-DF92191E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задачи на экзамене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319E-4A1F-40BA-A705-BC651E6D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Дополнительное условие: </a:t>
            </a:r>
            <a:r>
              <a:rPr lang="ru-RU" b="1" dirty="0"/>
              <a:t>привести расчет временной и пространственной сложности реализованного алгоритма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763-EE4F-4792-87EC-4AA2164F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Экзамен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3CA9-66CF-492F-AF58-9C5B8492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5230"/>
            <a:ext cx="7886700" cy="489764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Тест</a:t>
            </a:r>
          </a:p>
          <a:p>
            <a:r>
              <a:rPr lang="ru-RU" dirty="0"/>
              <a:t>20 вопросов с вариантами ответов</a:t>
            </a:r>
          </a:p>
          <a:p>
            <a:r>
              <a:rPr lang="ru-RU" dirty="0"/>
              <a:t>20 минут</a:t>
            </a:r>
          </a:p>
          <a:p>
            <a:r>
              <a:rPr lang="ru-RU" dirty="0"/>
              <a:t>1 попытка (естественно!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r>
              <a:rPr lang="ru-RU" dirty="0"/>
              <a:t>)</a:t>
            </a:r>
          </a:p>
          <a:p>
            <a:r>
              <a:rPr lang="ru-RU" dirty="0"/>
              <a:t>Максимальная оценка – </a:t>
            </a:r>
            <a:r>
              <a:rPr lang="en-US" dirty="0"/>
              <a:t>10</a:t>
            </a:r>
            <a:r>
              <a:rPr lang="ru-RU" dirty="0"/>
              <a:t> баллов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 startAt="2"/>
            </a:pPr>
            <a:r>
              <a:rPr lang="ru-RU" b="1" dirty="0"/>
              <a:t>Задача</a:t>
            </a:r>
          </a:p>
          <a:p>
            <a:r>
              <a:rPr lang="ru-RU" dirty="0"/>
              <a:t>Для тех, кто ответит правильно на 16+ вопросов (80%)</a:t>
            </a:r>
          </a:p>
          <a:p>
            <a:r>
              <a:rPr lang="ru-RU" dirty="0"/>
              <a:t>Тест + задача = 10 баллов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0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0E2C-283B-486B-872F-327C1BF8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D2AC-113F-4823-BDD5-16F2D766C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072" y="1156299"/>
            <a:ext cx="5035856" cy="4932177"/>
          </a:xfrm>
        </p:spPr>
      </p:pic>
    </p:spTree>
    <p:extLst>
      <p:ext uri="{BB962C8B-B14F-4D97-AF65-F5344CB8AC3E}">
        <p14:creationId xmlns:p14="http://schemas.microsoft.com/office/powerpoint/2010/main" val="178192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698D-3D33-44E2-8D6A-A84AC195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EBBE23-EE7F-457D-B75A-E0EC7A72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71" y="2332509"/>
            <a:ext cx="8497658" cy="3391398"/>
          </a:xfrm>
        </p:spPr>
      </p:pic>
    </p:spTree>
    <p:extLst>
      <p:ext uri="{BB962C8B-B14F-4D97-AF65-F5344CB8AC3E}">
        <p14:creationId xmlns:p14="http://schemas.microsoft.com/office/powerpoint/2010/main" val="29511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ru-RU" altLang="en-US" dirty="0"/>
              <a:t>Оценка эффективности алгоритмов</a:t>
            </a:r>
          </a:p>
          <a:p>
            <a:pPr marL="385763" indent="-385763">
              <a:buFont typeface="+mj-lt"/>
              <a:buAutoNum type="arabicPeriod"/>
            </a:pPr>
            <a:r>
              <a:rPr lang="ru-RU" altLang="en-US" dirty="0"/>
              <a:t>Временная сложность</a:t>
            </a:r>
          </a:p>
          <a:p>
            <a:pPr marL="385763" indent="-385763">
              <a:buFont typeface="+mj-lt"/>
              <a:buAutoNum type="arabicPeriod"/>
            </a:pPr>
            <a:r>
              <a:rPr lang="ru-RU" altLang="en-US" dirty="0"/>
              <a:t>Пространственная сложность</a:t>
            </a:r>
          </a:p>
          <a:p>
            <a:pPr marL="385763" indent="-385763">
              <a:buFont typeface="+mj-lt"/>
              <a:buAutoNum type="arabicPeriod"/>
            </a:pPr>
            <a:r>
              <a:rPr lang="ru-RU" altLang="en-US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839C-AAF2-4E83-8FD8-9F0FF67D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эффективности алгоритмов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3B56-279F-4AD8-AFC9-73A75908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Время выполнения (</a:t>
            </a:r>
            <a:r>
              <a:rPr lang="en-US" b="1" dirty="0"/>
              <a:t>execution time)</a:t>
            </a:r>
            <a:r>
              <a:rPr lang="en-US" dirty="0"/>
              <a:t> – </a:t>
            </a:r>
            <a:r>
              <a:rPr lang="ru-RU" dirty="0"/>
              <a:t>временная эффективность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1" dirty="0"/>
              <a:t>Объем потребляемой памяти (</a:t>
            </a:r>
            <a:r>
              <a:rPr lang="en-US" b="1" dirty="0"/>
              <a:t>memory consumption) </a:t>
            </a:r>
            <a:r>
              <a:rPr lang="en-US" dirty="0"/>
              <a:t>– </a:t>
            </a:r>
            <a:r>
              <a:rPr lang="ru-RU" dirty="0"/>
              <a:t>пространственная эффективность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95D-5999-4566-A049-7BE36271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Факторы, влияющие на время выполнения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B181-46F1-48A6-8F9E-25EFD615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входных данных</a:t>
            </a:r>
          </a:p>
          <a:p>
            <a:r>
              <a:rPr lang="ru-RU" dirty="0"/>
              <a:t>Качество реализации алгоритма на языке программирования</a:t>
            </a:r>
          </a:p>
          <a:p>
            <a:r>
              <a:rPr lang="ru-RU" dirty="0"/>
              <a:t>Качество скомпилированного кода</a:t>
            </a:r>
          </a:p>
          <a:p>
            <a:r>
              <a:rPr lang="ru-RU" dirty="0"/>
              <a:t>Производительность вычислительной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6381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0AAA-AE73-4919-9044-D362F126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времени выполнения алгоритмов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0D0C8-5B20-4A06-9D76-6BDD3DECF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/>
                  <a:t>Время выполнения алгоритма можно оценить путем подсчета количества «базовых» (или элементарных) операций выполняемых им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Количество операций алгоритма можно выразить как функцию от размера входных данных: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0D0C8-5B20-4A06-9D76-6BDD3DECF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8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9F1-3053-4DF1-AD09-C3DE3B9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«Элементарные» операции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0335-6752-4F19-8AB4-C66C76D2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Присваивание значения переменной</a:t>
            </a:r>
            <a:endParaRPr lang="en-US" dirty="0"/>
          </a:p>
          <a:p>
            <a:pPr algn="just"/>
            <a:r>
              <a:rPr lang="ru-RU" dirty="0"/>
              <a:t>Вызов функции</a:t>
            </a:r>
            <a:endParaRPr lang="en-US" dirty="0"/>
          </a:p>
          <a:p>
            <a:pPr algn="just"/>
            <a:r>
              <a:rPr lang="ru-RU" dirty="0"/>
              <a:t>Арифметические операции</a:t>
            </a:r>
            <a:endParaRPr lang="en-US" dirty="0"/>
          </a:p>
          <a:p>
            <a:pPr algn="just"/>
            <a:r>
              <a:rPr lang="ru-RU" dirty="0"/>
              <a:t>Сравнение двух значений</a:t>
            </a:r>
            <a:endParaRPr lang="en-US" dirty="0"/>
          </a:p>
          <a:p>
            <a:pPr algn="just"/>
            <a:r>
              <a:rPr lang="ru-RU" i="1" dirty="0"/>
              <a:t>Обращение по индексу</a:t>
            </a:r>
            <a:endParaRPr lang="en-US" i="1" dirty="0"/>
          </a:p>
          <a:p>
            <a:pPr algn="just"/>
            <a:r>
              <a:rPr lang="ru-RU" dirty="0"/>
              <a:t>Возвращение значение из функции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Циклы и подпрограммы состоят из последовательности простых операций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93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1638</Words>
  <Application>Microsoft Office PowerPoint</Application>
  <PresentationFormat>On-screen Show (4:3)</PresentationFormat>
  <Paragraphs>264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(Headings)</vt:lpstr>
      <vt:lpstr>Calibri Light</vt:lpstr>
      <vt:lpstr>Cambria Math</vt:lpstr>
      <vt:lpstr>Courier New</vt:lpstr>
      <vt:lpstr>KaTeX_Main</vt:lpstr>
      <vt:lpstr>KaTeX_Math</vt:lpstr>
      <vt:lpstr>Roboto</vt:lpstr>
      <vt:lpstr>Office Theme</vt:lpstr>
      <vt:lpstr>Bitmap Image</vt:lpstr>
      <vt:lpstr>Основы алгоритмизации и программирования</vt:lpstr>
      <vt:lpstr>Обучение в университете</vt:lpstr>
      <vt:lpstr>Оценки прошлого потока</vt:lpstr>
      <vt:lpstr>Мем в начале</vt:lpstr>
      <vt:lpstr>Содержание лекции</vt:lpstr>
      <vt:lpstr>Оценка эффективности алгоритмов</vt:lpstr>
      <vt:lpstr>Факторы, влияющие на время выполнения</vt:lpstr>
      <vt:lpstr>Анализ времени выполнения алгоритмов</vt:lpstr>
      <vt:lpstr>«Элементарные» операции</vt:lpstr>
      <vt:lpstr>Пример</vt:lpstr>
      <vt:lpstr>Сложность алгоритма</vt:lpstr>
      <vt:lpstr>Асимптотический анализ сложности алгоритмов</vt:lpstr>
      <vt:lpstr>Асимптотический анализ сложности алгоритмов</vt:lpstr>
      <vt:lpstr>Асимптотический анализ сложности алгоритмов</vt:lpstr>
      <vt:lpstr>О-обозначения</vt:lpstr>
      <vt:lpstr>Ω-обозначения</vt:lpstr>
      <vt:lpstr>Θ-обозначения</vt:lpstr>
      <vt:lpstr>Примеры</vt:lpstr>
      <vt:lpstr>Свойства</vt:lpstr>
      <vt:lpstr>Пример</vt:lpstr>
      <vt:lpstr>Пример</vt:lpstr>
      <vt:lpstr>Классы сложности O(n)</vt:lpstr>
      <vt:lpstr>Графическое представление</vt:lpstr>
      <vt:lpstr>Наглядно</vt:lpstr>
      <vt:lpstr>Пространственная сложность</vt:lpstr>
      <vt:lpstr>Пример: двоичный поиск</vt:lpstr>
      <vt:lpstr>Пример: двоичный поиск</vt:lpstr>
      <vt:lpstr>Пример: двоичный поиск</vt:lpstr>
      <vt:lpstr>Пример: быстрая сортировка</vt:lpstr>
      <vt:lpstr>Сравнение алгоритмов сортировки</vt:lpstr>
      <vt:lpstr>Пример вопроса на экзамене</vt:lpstr>
      <vt:lpstr>Пример задачи на экзамене</vt:lpstr>
      <vt:lpstr>Экзамен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</cp:revision>
  <dcterms:created xsi:type="dcterms:W3CDTF">2021-03-24T18:50:02Z</dcterms:created>
  <dcterms:modified xsi:type="dcterms:W3CDTF">2021-12-20T08:41:03Z</dcterms:modified>
</cp:coreProperties>
</file>