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1"/>
  </p:sldMasterIdLst>
  <p:notesMasterIdLst>
    <p:notesMasterId r:id="rId46"/>
  </p:notesMasterIdLst>
  <p:sldIdLst>
    <p:sldId id="256" r:id="rId2"/>
    <p:sldId id="727" r:id="rId3"/>
    <p:sldId id="260" r:id="rId4"/>
    <p:sldId id="720" r:id="rId5"/>
    <p:sldId id="721" r:id="rId6"/>
    <p:sldId id="728" r:id="rId7"/>
    <p:sldId id="722" r:id="rId8"/>
    <p:sldId id="723" r:id="rId9"/>
    <p:sldId id="724" r:id="rId10"/>
    <p:sldId id="725" r:id="rId11"/>
    <p:sldId id="711" r:id="rId12"/>
    <p:sldId id="712" r:id="rId13"/>
    <p:sldId id="726" r:id="rId14"/>
    <p:sldId id="713" r:id="rId15"/>
    <p:sldId id="714" r:id="rId16"/>
    <p:sldId id="715" r:id="rId17"/>
    <p:sldId id="716" r:id="rId18"/>
    <p:sldId id="717" r:id="rId19"/>
    <p:sldId id="679" r:id="rId20"/>
    <p:sldId id="680" r:id="rId21"/>
    <p:sldId id="681" r:id="rId22"/>
    <p:sldId id="682" r:id="rId23"/>
    <p:sldId id="683" r:id="rId24"/>
    <p:sldId id="719" r:id="rId25"/>
    <p:sldId id="618" r:id="rId26"/>
    <p:sldId id="620" r:id="rId27"/>
    <p:sldId id="621" r:id="rId28"/>
    <p:sldId id="684" r:id="rId29"/>
    <p:sldId id="685" r:id="rId30"/>
    <p:sldId id="689" r:id="rId31"/>
    <p:sldId id="686" r:id="rId32"/>
    <p:sldId id="687" r:id="rId33"/>
    <p:sldId id="702" r:id="rId34"/>
    <p:sldId id="703" r:id="rId35"/>
    <p:sldId id="704" r:id="rId36"/>
    <p:sldId id="705" r:id="rId37"/>
    <p:sldId id="706" r:id="rId38"/>
    <p:sldId id="690" r:id="rId39"/>
    <p:sldId id="707" r:id="rId40"/>
    <p:sldId id="701" r:id="rId41"/>
    <p:sldId id="718" r:id="rId42"/>
    <p:sldId id="691" r:id="rId43"/>
    <p:sldId id="576" r:id="rId44"/>
    <p:sldId id="436" r:id="rId4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E8A502B-EC21-4494-BCC5-AA964C282BDE}" v="4" dt="2021-12-22T05:21:12.179"/>
    <p1510:client id="{CCE1ABDD-47E3-4425-999F-07157D6CE672}" v="6" dt="2021-12-22T05:18:57.90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367" autoAdjust="0"/>
    <p:restoredTop sz="75634" autoAdjust="0"/>
  </p:normalViewPr>
  <p:slideViewPr>
    <p:cSldViewPr snapToGrid="0">
      <p:cViewPr varScale="1">
        <p:scale>
          <a:sx n="63" d="100"/>
          <a:sy n="63" d="100"/>
        </p:scale>
        <p:origin x="2215" y="34"/>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51"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exander Pashuk" userId="7f413f452a2dee94" providerId="LiveId" clId="{FCA05C01-C5BD-4CE5-9C81-C2FB69A0B6F2}"/>
    <pc:docChg chg="undo custSel addSld delSld modSld sldOrd">
      <pc:chgData name="Alexander Pashuk" userId="7f413f452a2dee94" providerId="LiveId" clId="{FCA05C01-C5BD-4CE5-9C81-C2FB69A0B6F2}" dt="2020-10-12T19:10:19.961" v="4459" actId="113"/>
      <pc:docMkLst>
        <pc:docMk/>
      </pc:docMkLst>
      <pc:sldChg chg="modSp mod">
        <pc:chgData name="Alexander Pashuk" userId="7f413f452a2dee94" providerId="LiveId" clId="{FCA05C01-C5BD-4CE5-9C81-C2FB69A0B6F2}" dt="2020-10-12T17:56:07.192" v="4122" actId="20577"/>
        <pc:sldMkLst>
          <pc:docMk/>
          <pc:sldMk cId="3545672355" sldId="260"/>
        </pc:sldMkLst>
        <pc:spChg chg="mod">
          <ac:chgData name="Alexander Pashuk" userId="7f413f452a2dee94" providerId="LiveId" clId="{FCA05C01-C5BD-4CE5-9C81-C2FB69A0B6F2}" dt="2020-10-12T17:56:07.192" v="4122" actId="20577"/>
          <ac:spMkLst>
            <pc:docMk/>
            <pc:sldMk cId="3545672355" sldId="260"/>
            <ac:spMk id="3" creationId="{300AFC32-F3A9-49A2-896F-19FB15D0E079}"/>
          </ac:spMkLst>
        </pc:spChg>
      </pc:sldChg>
      <pc:sldChg chg="del">
        <pc:chgData name="Alexander Pashuk" userId="7f413f452a2dee94" providerId="LiveId" clId="{FCA05C01-C5BD-4CE5-9C81-C2FB69A0B6F2}" dt="2020-10-12T09:04:33.516" v="43" actId="47"/>
        <pc:sldMkLst>
          <pc:docMk/>
          <pc:sldMk cId="530661674" sldId="262"/>
        </pc:sldMkLst>
      </pc:sldChg>
      <pc:sldChg chg="del">
        <pc:chgData name="Alexander Pashuk" userId="7f413f452a2dee94" providerId="LiveId" clId="{FCA05C01-C5BD-4CE5-9C81-C2FB69A0B6F2}" dt="2020-10-12T09:04:33.641" v="44" actId="47"/>
        <pc:sldMkLst>
          <pc:docMk/>
          <pc:sldMk cId="796746646" sldId="263"/>
        </pc:sldMkLst>
      </pc:sldChg>
      <pc:sldChg chg="del">
        <pc:chgData name="Alexander Pashuk" userId="7f413f452a2dee94" providerId="LiveId" clId="{FCA05C01-C5BD-4CE5-9C81-C2FB69A0B6F2}" dt="2020-10-12T09:04:34.360" v="49" actId="47"/>
        <pc:sldMkLst>
          <pc:docMk/>
          <pc:sldMk cId="2567992260" sldId="264"/>
        </pc:sldMkLst>
      </pc:sldChg>
      <pc:sldChg chg="del">
        <pc:chgData name="Alexander Pashuk" userId="7f413f452a2dee94" providerId="LiveId" clId="{FCA05C01-C5BD-4CE5-9C81-C2FB69A0B6F2}" dt="2020-10-12T09:04:34.470" v="50" actId="47"/>
        <pc:sldMkLst>
          <pc:docMk/>
          <pc:sldMk cId="199231044" sldId="265"/>
        </pc:sldMkLst>
      </pc:sldChg>
      <pc:sldChg chg="del">
        <pc:chgData name="Alexander Pashuk" userId="7f413f452a2dee94" providerId="LiveId" clId="{FCA05C01-C5BD-4CE5-9C81-C2FB69A0B6F2}" dt="2020-10-12T09:04:34.610" v="51" actId="47"/>
        <pc:sldMkLst>
          <pc:docMk/>
          <pc:sldMk cId="2106412827" sldId="266"/>
        </pc:sldMkLst>
      </pc:sldChg>
      <pc:sldChg chg="del">
        <pc:chgData name="Alexander Pashuk" userId="7f413f452a2dee94" providerId="LiveId" clId="{FCA05C01-C5BD-4CE5-9C81-C2FB69A0B6F2}" dt="2020-10-12T09:04:34.735" v="52" actId="47"/>
        <pc:sldMkLst>
          <pc:docMk/>
          <pc:sldMk cId="2332623827" sldId="267"/>
        </pc:sldMkLst>
      </pc:sldChg>
      <pc:sldChg chg="del">
        <pc:chgData name="Alexander Pashuk" userId="7f413f452a2dee94" providerId="LiveId" clId="{FCA05C01-C5BD-4CE5-9C81-C2FB69A0B6F2}" dt="2020-10-12T09:04:34.876" v="53" actId="47"/>
        <pc:sldMkLst>
          <pc:docMk/>
          <pc:sldMk cId="3170305385" sldId="268"/>
        </pc:sldMkLst>
      </pc:sldChg>
      <pc:sldChg chg="del">
        <pc:chgData name="Alexander Pashuk" userId="7f413f452a2dee94" providerId="LiveId" clId="{FCA05C01-C5BD-4CE5-9C81-C2FB69A0B6F2}" dt="2020-10-12T09:04:35.470" v="54" actId="47"/>
        <pc:sldMkLst>
          <pc:docMk/>
          <pc:sldMk cId="1892920316" sldId="269"/>
        </pc:sldMkLst>
      </pc:sldChg>
      <pc:sldChg chg="del">
        <pc:chgData name="Alexander Pashuk" userId="7f413f452a2dee94" providerId="LiveId" clId="{FCA05C01-C5BD-4CE5-9C81-C2FB69A0B6F2}" dt="2020-10-12T09:04:35.626" v="55" actId="47"/>
        <pc:sldMkLst>
          <pc:docMk/>
          <pc:sldMk cId="250021612" sldId="270"/>
        </pc:sldMkLst>
      </pc:sldChg>
      <pc:sldChg chg="del">
        <pc:chgData name="Alexander Pashuk" userId="7f413f452a2dee94" providerId="LiveId" clId="{FCA05C01-C5BD-4CE5-9C81-C2FB69A0B6F2}" dt="2020-10-12T09:04:35.782" v="56" actId="47"/>
        <pc:sldMkLst>
          <pc:docMk/>
          <pc:sldMk cId="3320554351" sldId="271"/>
        </pc:sldMkLst>
      </pc:sldChg>
      <pc:sldChg chg="del">
        <pc:chgData name="Alexander Pashuk" userId="7f413f452a2dee94" providerId="LiveId" clId="{FCA05C01-C5BD-4CE5-9C81-C2FB69A0B6F2}" dt="2020-10-12T09:04:35.923" v="57" actId="47"/>
        <pc:sldMkLst>
          <pc:docMk/>
          <pc:sldMk cId="1942650266" sldId="272"/>
        </pc:sldMkLst>
      </pc:sldChg>
      <pc:sldChg chg="del">
        <pc:chgData name="Alexander Pashuk" userId="7f413f452a2dee94" providerId="LiveId" clId="{FCA05C01-C5BD-4CE5-9C81-C2FB69A0B6F2}" dt="2020-10-12T09:04:36.079" v="58" actId="47"/>
        <pc:sldMkLst>
          <pc:docMk/>
          <pc:sldMk cId="321979683" sldId="273"/>
        </pc:sldMkLst>
      </pc:sldChg>
      <pc:sldChg chg="del">
        <pc:chgData name="Alexander Pashuk" userId="7f413f452a2dee94" providerId="LiveId" clId="{FCA05C01-C5BD-4CE5-9C81-C2FB69A0B6F2}" dt="2020-10-12T09:04:36.470" v="61" actId="47"/>
        <pc:sldMkLst>
          <pc:docMk/>
          <pc:sldMk cId="159598054" sldId="274"/>
        </pc:sldMkLst>
      </pc:sldChg>
      <pc:sldChg chg="del">
        <pc:chgData name="Alexander Pashuk" userId="7f413f452a2dee94" providerId="LiveId" clId="{FCA05C01-C5BD-4CE5-9C81-C2FB69A0B6F2}" dt="2020-10-12T09:04:36.626" v="62" actId="47"/>
        <pc:sldMkLst>
          <pc:docMk/>
          <pc:sldMk cId="492552275" sldId="275"/>
        </pc:sldMkLst>
      </pc:sldChg>
      <pc:sldChg chg="del">
        <pc:chgData name="Alexander Pashuk" userId="7f413f452a2dee94" providerId="LiveId" clId="{FCA05C01-C5BD-4CE5-9C81-C2FB69A0B6F2}" dt="2020-10-12T09:04:36.767" v="63" actId="47"/>
        <pc:sldMkLst>
          <pc:docMk/>
          <pc:sldMk cId="3848232691" sldId="276"/>
        </pc:sldMkLst>
      </pc:sldChg>
      <pc:sldChg chg="del">
        <pc:chgData name="Alexander Pashuk" userId="7f413f452a2dee94" providerId="LiveId" clId="{FCA05C01-C5BD-4CE5-9C81-C2FB69A0B6F2}" dt="2020-10-12T09:04:36.907" v="64" actId="47"/>
        <pc:sldMkLst>
          <pc:docMk/>
          <pc:sldMk cId="3975018934" sldId="277"/>
        </pc:sldMkLst>
      </pc:sldChg>
      <pc:sldChg chg="del">
        <pc:chgData name="Alexander Pashuk" userId="7f413f452a2dee94" providerId="LiveId" clId="{FCA05C01-C5BD-4CE5-9C81-C2FB69A0B6F2}" dt="2020-10-12T09:04:37.032" v="65" actId="47"/>
        <pc:sldMkLst>
          <pc:docMk/>
          <pc:sldMk cId="2318131480" sldId="280"/>
        </pc:sldMkLst>
      </pc:sldChg>
      <pc:sldChg chg="del">
        <pc:chgData name="Alexander Pashuk" userId="7f413f452a2dee94" providerId="LiveId" clId="{FCA05C01-C5BD-4CE5-9C81-C2FB69A0B6F2}" dt="2020-10-12T09:04:33.782" v="45" actId="47"/>
        <pc:sldMkLst>
          <pc:docMk/>
          <pc:sldMk cId="1857603442" sldId="281"/>
        </pc:sldMkLst>
      </pc:sldChg>
      <pc:sldChg chg="del">
        <pc:chgData name="Alexander Pashuk" userId="7f413f452a2dee94" providerId="LiveId" clId="{FCA05C01-C5BD-4CE5-9C81-C2FB69A0B6F2}" dt="2020-10-12T09:04:33.923" v="46" actId="47"/>
        <pc:sldMkLst>
          <pc:docMk/>
          <pc:sldMk cId="2980436690" sldId="282"/>
        </pc:sldMkLst>
      </pc:sldChg>
      <pc:sldChg chg="del">
        <pc:chgData name="Alexander Pashuk" userId="7f413f452a2dee94" providerId="LiveId" clId="{FCA05C01-C5BD-4CE5-9C81-C2FB69A0B6F2}" dt="2020-10-12T09:04:34.048" v="47" actId="47"/>
        <pc:sldMkLst>
          <pc:docMk/>
          <pc:sldMk cId="2998904894" sldId="283"/>
        </pc:sldMkLst>
      </pc:sldChg>
      <pc:sldChg chg="del">
        <pc:chgData name="Alexander Pashuk" userId="7f413f452a2dee94" providerId="LiveId" clId="{FCA05C01-C5BD-4CE5-9C81-C2FB69A0B6F2}" dt="2020-10-12T09:04:33.220" v="41" actId="47"/>
        <pc:sldMkLst>
          <pc:docMk/>
          <pc:sldMk cId="2043043694" sldId="329"/>
        </pc:sldMkLst>
      </pc:sldChg>
      <pc:sldChg chg="del">
        <pc:chgData name="Alexander Pashuk" userId="7f413f452a2dee94" providerId="LiveId" clId="{FCA05C01-C5BD-4CE5-9C81-C2FB69A0B6F2}" dt="2020-10-12T09:04:32.938" v="39" actId="47"/>
        <pc:sldMkLst>
          <pc:docMk/>
          <pc:sldMk cId="602414559" sldId="356"/>
        </pc:sldMkLst>
      </pc:sldChg>
      <pc:sldChg chg="del">
        <pc:chgData name="Alexander Pashuk" userId="7f413f452a2dee94" providerId="LiveId" clId="{FCA05C01-C5BD-4CE5-9C81-C2FB69A0B6F2}" dt="2020-10-12T09:04:33.079" v="40" actId="47"/>
        <pc:sldMkLst>
          <pc:docMk/>
          <pc:sldMk cId="641418363" sldId="357"/>
        </pc:sldMkLst>
      </pc:sldChg>
      <pc:sldChg chg="del">
        <pc:chgData name="Alexander Pashuk" userId="7f413f452a2dee94" providerId="LiveId" clId="{FCA05C01-C5BD-4CE5-9C81-C2FB69A0B6F2}" dt="2020-10-12T09:04:32.688" v="37" actId="47"/>
        <pc:sldMkLst>
          <pc:docMk/>
          <pc:sldMk cId="3571678150" sldId="358"/>
        </pc:sldMkLst>
      </pc:sldChg>
      <pc:sldChg chg="del">
        <pc:chgData name="Alexander Pashuk" userId="7f413f452a2dee94" providerId="LiveId" clId="{FCA05C01-C5BD-4CE5-9C81-C2FB69A0B6F2}" dt="2020-10-12T09:04:34.188" v="48" actId="47"/>
        <pc:sldMkLst>
          <pc:docMk/>
          <pc:sldMk cId="1674083186" sldId="359"/>
        </pc:sldMkLst>
      </pc:sldChg>
      <pc:sldChg chg="del">
        <pc:chgData name="Alexander Pashuk" userId="7f413f452a2dee94" providerId="LiveId" clId="{FCA05C01-C5BD-4CE5-9C81-C2FB69A0B6F2}" dt="2020-10-12T09:04:32.813" v="38" actId="47"/>
        <pc:sldMkLst>
          <pc:docMk/>
          <pc:sldMk cId="356902337" sldId="360"/>
        </pc:sldMkLst>
      </pc:sldChg>
      <pc:sldChg chg="del">
        <pc:chgData name="Alexander Pashuk" userId="7f413f452a2dee94" providerId="LiveId" clId="{FCA05C01-C5BD-4CE5-9C81-C2FB69A0B6F2}" dt="2020-10-12T09:04:33.376" v="42" actId="47"/>
        <pc:sldMkLst>
          <pc:docMk/>
          <pc:sldMk cId="2115598276" sldId="361"/>
        </pc:sldMkLst>
      </pc:sldChg>
      <pc:sldChg chg="del">
        <pc:chgData name="Alexander Pashuk" userId="7f413f452a2dee94" providerId="LiveId" clId="{FCA05C01-C5BD-4CE5-9C81-C2FB69A0B6F2}" dt="2020-10-12T09:04:32.141" v="33" actId="47"/>
        <pc:sldMkLst>
          <pc:docMk/>
          <pc:sldMk cId="1207787011" sldId="362"/>
        </pc:sldMkLst>
      </pc:sldChg>
      <pc:sldChg chg="del">
        <pc:chgData name="Alexander Pashuk" userId="7f413f452a2dee94" providerId="LiveId" clId="{FCA05C01-C5BD-4CE5-9C81-C2FB69A0B6F2}" dt="2020-10-12T09:04:32.548" v="36" actId="47"/>
        <pc:sldMkLst>
          <pc:docMk/>
          <pc:sldMk cId="764542686" sldId="363"/>
        </pc:sldMkLst>
      </pc:sldChg>
      <pc:sldChg chg="del">
        <pc:chgData name="Alexander Pashuk" userId="7f413f452a2dee94" providerId="LiveId" clId="{FCA05C01-C5BD-4CE5-9C81-C2FB69A0B6F2}" dt="2020-10-12T09:04:36.204" v="59" actId="47"/>
        <pc:sldMkLst>
          <pc:docMk/>
          <pc:sldMk cId="2415129376" sldId="364"/>
        </pc:sldMkLst>
      </pc:sldChg>
      <pc:sldChg chg="del">
        <pc:chgData name="Alexander Pashuk" userId="7f413f452a2dee94" providerId="LiveId" clId="{FCA05C01-C5BD-4CE5-9C81-C2FB69A0B6F2}" dt="2020-10-12T09:04:36.345" v="60" actId="47"/>
        <pc:sldMkLst>
          <pc:docMk/>
          <pc:sldMk cId="2734008624" sldId="365"/>
        </pc:sldMkLst>
      </pc:sldChg>
      <pc:sldChg chg="del">
        <pc:chgData name="Alexander Pashuk" userId="7f413f452a2dee94" providerId="LiveId" clId="{FCA05C01-C5BD-4CE5-9C81-C2FB69A0B6F2}" dt="2020-10-12T09:04:37.220" v="66" actId="47"/>
        <pc:sldMkLst>
          <pc:docMk/>
          <pc:sldMk cId="700750746" sldId="366"/>
        </pc:sldMkLst>
      </pc:sldChg>
      <pc:sldChg chg="addSp delSp modSp add del mod modClrScheme chgLayout">
        <pc:chgData name="Alexander Pashuk" userId="7f413f452a2dee94" providerId="LiveId" clId="{FCA05C01-C5BD-4CE5-9C81-C2FB69A0B6F2}" dt="2020-10-12T16:15:01.599" v="3416" actId="113"/>
        <pc:sldMkLst>
          <pc:docMk/>
          <pc:sldMk cId="3558505662" sldId="367"/>
        </pc:sldMkLst>
        <pc:spChg chg="mod ord">
          <ac:chgData name="Alexander Pashuk" userId="7f413f452a2dee94" providerId="LiveId" clId="{FCA05C01-C5BD-4CE5-9C81-C2FB69A0B6F2}" dt="2020-10-12T09:04:47.050" v="73" actId="700"/>
          <ac:spMkLst>
            <pc:docMk/>
            <pc:sldMk cId="3558505662" sldId="367"/>
            <ac:spMk id="2" creationId="{0D2B4D0F-31E4-4814-9C36-E8DCD7E4B6C9}"/>
          </ac:spMkLst>
        </pc:spChg>
        <pc:spChg chg="del mod ord">
          <ac:chgData name="Alexander Pashuk" userId="7f413f452a2dee94" providerId="LiveId" clId="{FCA05C01-C5BD-4CE5-9C81-C2FB69A0B6F2}" dt="2020-10-12T09:04:47.050" v="73" actId="700"/>
          <ac:spMkLst>
            <pc:docMk/>
            <pc:sldMk cId="3558505662" sldId="367"/>
            <ac:spMk id="3" creationId="{EE4C00A3-D84E-4EFE-A225-EC98B237834A}"/>
          </ac:spMkLst>
        </pc:spChg>
        <pc:spChg chg="mod ord">
          <ac:chgData name="Alexander Pashuk" userId="7f413f452a2dee94" providerId="LiveId" clId="{FCA05C01-C5BD-4CE5-9C81-C2FB69A0B6F2}" dt="2020-10-12T16:15:01.599" v="3416" actId="113"/>
          <ac:spMkLst>
            <pc:docMk/>
            <pc:sldMk cId="3558505662" sldId="367"/>
            <ac:spMk id="4" creationId="{2E6AEDD6-9D3F-4CCC-B181-A8A88F2CD1A3}"/>
          </ac:spMkLst>
        </pc:spChg>
        <pc:graphicFrameChg chg="add del modGraphic">
          <ac:chgData name="Alexander Pashuk" userId="7f413f452a2dee94" providerId="LiveId" clId="{FCA05C01-C5BD-4CE5-9C81-C2FB69A0B6F2}" dt="2020-10-12T12:40:34.378" v="2170" actId="27309"/>
          <ac:graphicFrameMkLst>
            <pc:docMk/>
            <pc:sldMk cId="3558505662" sldId="367"/>
            <ac:graphicFrameMk id="6" creationId="{8672BA80-9368-45E1-97B9-F430B79A271C}"/>
          </ac:graphicFrameMkLst>
        </pc:graphicFrameChg>
      </pc:sldChg>
      <pc:sldChg chg="modSp new mod">
        <pc:chgData name="Alexander Pashuk" userId="7f413f452a2dee94" providerId="LiveId" clId="{FCA05C01-C5BD-4CE5-9C81-C2FB69A0B6F2}" dt="2020-10-12T09:14:51.374" v="558" actId="12"/>
        <pc:sldMkLst>
          <pc:docMk/>
          <pc:sldMk cId="351313976" sldId="368"/>
        </pc:sldMkLst>
        <pc:spChg chg="mod">
          <ac:chgData name="Alexander Pashuk" userId="7f413f452a2dee94" providerId="LiveId" clId="{FCA05C01-C5BD-4CE5-9C81-C2FB69A0B6F2}" dt="2020-10-12T09:10:58.645" v="141" actId="20577"/>
          <ac:spMkLst>
            <pc:docMk/>
            <pc:sldMk cId="351313976" sldId="368"/>
            <ac:spMk id="2" creationId="{59256318-08AE-4A08-A4B8-B3CA74A448E4}"/>
          </ac:spMkLst>
        </pc:spChg>
        <pc:spChg chg="mod">
          <ac:chgData name="Alexander Pashuk" userId="7f413f452a2dee94" providerId="LiveId" clId="{FCA05C01-C5BD-4CE5-9C81-C2FB69A0B6F2}" dt="2020-10-12T09:14:51.374" v="558" actId="12"/>
          <ac:spMkLst>
            <pc:docMk/>
            <pc:sldMk cId="351313976" sldId="368"/>
            <ac:spMk id="3" creationId="{8C4E08CB-17F8-447D-AD40-E834314D96CA}"/>
          </ac:spMkLst>
        </pc:spChg>
      </pc:sldChg>
      <pc:sldChg chg="modSp new mod">
        <pc:chgData name="Alexander Pashuk" userId="7f413f452a2dee94" providerId="LiveId" clId="{FCA05C01-C5BD-4CE5-9C81-C2FB69A0B6F2}" dt="2020-10-12T09:27:14.442" v="606" actId="403"/>
        <pc:sldMkLst>
          <pc:docMk/>
          <pc:sldMk cId="2905050028" sldId="369"/>
        </pc:sldMkLst>
        <pc:spChg chg="mod">
          <ac:chgData name="Alexander Pashuk" userId="7f413f452a2dee94" providerId="LiveId" clId="{FCA05C01-C5BD-4CE5-9C81-C2FB69A0B6F2}" dt="2020-10-12T09:26:03.542" v="577" actId="122"/>
          <ac:spMkLst>
            <pc:docMk/>
            <pc:sldMk cId="2905050028" sldId="369"/>
            <ac:spMk id="2" creationId="{1B21E223-D7D1-4F14-BBB6-42816DEAC12D}"/>
          </ac:spMkLst>
        </pc:spChg>
        <pc:spChg chg="mod">
          <ac:chgData name="Alexander Pashuk" userId="7f413f452a2dee94" providerId="LiveId" clId="{FCA05C01-C5BD-4CE5-9C81-C2FB69A0B6F2}" dt="2020-10-12T09:27:14.442" v="606" actId="403"/>
          <ac:spMkLst>
            <pc:docMk/>
            <pc:sldMk cId="2905050028" sldId="369"/>
            <ac:spMk id="3" creationId="{D79001B1-B2CB-4C5B-BDA4-D0C9167CD693}"/>
          </ac:spMkLst>
        </pc:spChg>
      </pc:sldChg>
      <pc:sldChg chg="addSp delSp modSp new mod">
        <pc:chgData name="Alexander Pashuk" userId="7f413f452a2dee94" providerId="LiveId" clId="{FCA05C01-C5BD-4CE5-9C81-C2FB69A0B6F2}" dt="2020-10-12T09:40:38.370" v="632" actId="1076"/>
        <pc:sldMkLst>
          <pc:docMk/>
          <pc:sldMk cId="2627378658" sldId="370"/>
        </pc:sldMkLst>
        <pc:spChg chg="mod">
          <ac:chgData name="Alexander Pashuk" userId="7f413f452a2dee94" providerId="LiveId" clId="{FCA05C01-C5BD-4CE5-9C81-C2FB69A0B6F2}" dt="2020-10-12T09:40:20.801" v="625" actId="122"/>
          <ac:spMkLst>
            <pc:docMk/>
            <pc:sldMk cId="2627378658" sldId="370"/>
            <ac:spMk id="2" creationId="{4B947C56-88D1-479A-9E72-EB82A4D4A572}"/>
          </ac:spMkLst>
        </pc:spChg>
        <pc:spChg chg="del mod">
          <ac:chgData name="Alexander Pashuk" userId="7f413f452a2dee94" providerId="LiveId" clId="{FCA05C01-C5BD-4CE5-9C81-C2FB69A0B6F2}" dt="2020-10-12T09:40:21.958" v="627"/>
          <ac:spMkLst>
            <pc:docMk/>
            <pc:sldMk cId="2627378658" sldId="370"/>
            <ac:spMk id="3" creationId="{4392A8F9-B25B-40BD-ADD8-73E7A1D2FC4A}"/>
          </ac:spMkLst>
        </pc:spChg>
        <pc:picChg chg="add mod">
          <ac:chgData name="Alexander Pashuk" userId="7f413f452a2dee94" providerId="LiveId" clId="{FCA05C01-C5BD-4CE5-9C81-C2FB69A0B6F2}" dt="2020-10-12T09:40:38.370" v="632" actId="1076"/>
          <ac:picMkLst>
            <pc:docMk/>
            <pc:sldMk cId="2627378658" sldId="370"/>
            <ac:picMk id="1026" creationId="{0203B925-4EC0-442C-9E7D-988AF445CABC}"/>
          </ac:picMkLst>
        </pc:picChg>
      </pc:sldChg>
      <pc:sldChg chg="addSp delSp modSp new mod">
        <pc:chgData name="Alexander Pashuk" userId="7f413f452a2dee94" providerId="LiveId" clId="{FCA05C01-C5BD-4CE5-9C81-C2FB69A0B6F2}" dt="2020-10-12T09:41:25.854" v="657" actId="1076"/>
        <pc:sldMkLst>
          <pc:docMk/>
          <pc:sldMk cId="1439504076" sldId="371"/>
        </pc:sldMkLst>
        <pc:spChg chg="mod">
          <ac:chgData name="Alexander Pashuk" userId="7f413f452a2dee94" providerId="LiveId" clId="{FCA05C01-C5BD-4CE5-9C81-C2FB69A0B6F2}" dt="2020-10-12T09:40:43.888" v="651" actId="122"/>
          <ac:spMkLst>
            <pc:docMk/>
            <pc:sldMk cId="1439504076" sldId="371"/>
            <ac:spMk id="2" creationId="{02FA3109-18AD-4FAD-BFDE-3119359B8F27}"/>
          </ac:spMkLst>
        </pc:spChg>
        <pc:spChg chg="del mod">
          <ac:chgData name="Alexander Pashuk" userId="7f413f452a2dee94" providerId="LiveId" clId="{FCA05C01-C5BD-4CE5-9C81-C2FB69A0B6F2}" dt="2020-10-12T09:41:12.939" v="653"/>
          <ac:spMkLst>
            <pc:docMk/>
            <pc:sldMk cId="1439504076" sldId="371"/>
            <ac:spMk id="3" creationId="{05534F92-AB61-4F10-89CA-09B36768ECCF}"/>
          </ac:spMkLst>
        </pc:spChg>
        <pc:picChg chg="add mod">
          <ac:chgData name="Alexander Pashuk" userId="7f413f452a2dee94" providerId="LiveId" clId="{FCA05C01-C5BD-4CE5-9C81-C2FB69A0B6F2}" dt="2020-10-12T09:41:25.854" v="657" actId="1076"/>
          <ac:picMkLst>
            <pc:docMk/>
            <pc:sldMk cId="1439504076" sldId="371"/>
            <ac:picMk id="2050" creationId="{5ECCB893-AC92-4176-8DA0-A3EBFDFC7AD7}"/>
          </ac:picMkLst>
        </pc:picChg>
      </pc:sldChg>
      <pc:sldChg chg="modSp new mod">
        <pc:chgData name="Alexander Pashuk" userId="7f413f452a2dee94" providerId="LiveId" clId="{FCA05C01-C5BD-4CE5-9C81-C2FB69A0B6F2}" dt="2020-10-12T09:45:41.612" v="767" actId="2711"/>
        <pc:sldMkLst>
          <pc:docMk/>
          <pc:sldMk cId="2400791677" sldId="372"/>
        </pc:sldMkLst>
        <pc:spChg chg="mod">
          <ac:chgData name="Alexander Pashuk" userId="7f413f452a2dee94" providerId="LiveId" clId="{FCA05C01-C5BD-4CE5-9C81-C2FB69A0B6F2}" dt="2020-10-12T09:43:20.042" v="679" actId="122"/>
          <ac:spMkLst>
            <pc:docMk/>
            <pc:sldMk cId="2400791677" sldId="372"/>
            <ac:spMk id="2" creationId="{27676672-DC2E-4BC2-923D-AD3EE8DFC05C}"/>
          </ac:spMkLst>
        </pc:spChg>
        <pc:spChg chg="mod">
          <ac:chgData name="Alexander Pashuk" userId="7f413f452a2dee94" providerId="LiveId" clId="{FCA05C01-C5BD-4CE5-9C81-C2FB69A0B6F2}" dt="2020-10-12T09:45:41.612" v="767" actId="2711"/>
          <ac:spMkLst>
            <pc:docMk/>
            <pc:sldMk cId="2400791677" sldId="372"/>
            <ac:spMk id="3" creationId="{192F2D20-606D-48A4-B93C-9D986D0906D5}"/>
          </ac:spMkLst>
        </pc:spChg>
      </pc:sldChg>
      <pc:sldChg chg="modSp new mod">
        <pc:chgData name="Alexander Pashuk" userId="7f413f452a2dee94" providerId="LiveId" clId="{FCA05C01-C5BD-4CE5-9C81-C2FB69A0B6F2}" dt="2020-10-12T09:50:15.083" v="846" actId="123"/>
        <pc:sldMkLst>
          <pc:docMk/>
          <pc:sldMk cId="2571947324" sldId="373"/>
        </pc:sldMkLst>
        <pc:spChg chg="mod">
          <ac:chgData name="Alexander Pashuk" userId="7f413f452a2dee94" providerId="LiveId" clId="{FCA05C01-C5BD-4CE5-9C81-C2FB69A0B6F2}" dt="2020-10-12T09:49:17.413" v="812" actId="20577"/>
          <ac:spMkLst>
            <pc:docMk/>
            <pc:sldMk cId="2571947324" sldId="373"/>
            <ac:spMk id="2" creationId="{C48D180E-E5AE-4108-A8A2-BFE4832B3D65}"/>
          </ac:spMkLst>
        </pc:spChg>
        <pc:spChg chg="mod">
          <ac:chgData name="Alexander Pashuk" userId="7f413f452a2dee94" providerId="LiveId" clId="{FCA05C01-C5BD-4CE5-9C81-C2FB69A0B6F2}" dt="2020-10-12T09:50:15.083" v="846" actId="123"/>
          <ac:spMkLst>
            <pc:docMk/>
            <pc:sldMk cId="2571947324" sldId="373"/>
            <ac:spMk id="3" creationId="{2F9E8557-66A7-4013-8A77-58AB461C1D92}"/>
          </ac:spMkLst>
        </pc:spChg>
      </pc:sldChg>
      <pc:sldChg chg="modSp new mod">
        <pc:chgData name="Alexander Pashuk" userId="7f413f452a2dee94" providerId="LiveId" clId="{FCA05C01-C5BD-4CE5-9C81-C2FB69A0B6F2}" dt="2020-10-12T10:10:50.113" v="877" actId="20577"/>
        <pc:sldMkLst>
          <pc:docMk/>
          <pc:sldMk cId="3367438337" sldId="374"/>
        </pc:sldMkLst>
        <pc:spChg chg="mod">
          <ac:chgData name="Alexander Pashuk" userId="7f413f452a2dee94" providerId="LiveId" clId="{FCA05C01-C5BD-4CE5-9C81-C2FB69A0B6F2}" dt="2020-10-12T10:07:53.109" v="858" actId="122"/>
          <ac:spMkLst>
            <pc:docMk/>
            <pc:sldMk cId="3367438337" sldId="374"/>
            <ac:spMk id="2" creationId="{599B2BF5-2280-40B0-8048-CE9CAB7B276F}"/>
          </ac:spMkLst>
        </pc:spChg>
        <pc:spChg chg="mod">
          <ac:chgData name="Alexander Pashuk" userId="7f413f452a2dee94" providerId="LiveId" clId="{FCA05C01-C5BD-4CE5-9C81-C2FB69A0B6F2}" dt="2020-10-12T10:10:50.113" v="877" actId="20577"/>
          <ac:spMkLst>
            <pc:docMk/>
            <pc:sldMk cId="3367438337" sldId="374"/>
            <ac:spMk id="3" creationId="{29835EED-F6E6-4877-A865-64C77FB5B854}"/>
          </ac:spMkLst>
        </pc:spChg>
      </pc:sldChg>
      <pc:sldChg chg="modSp new mod ord">
        <pc:chgData name="Alexander Pashuk" userId="7f413f452a2dee94" providerId="LiveId" clId="{FCA05C01-C5BD-4CE5-9C81-C2FB69A0B6F2}" dt="2020-10-12T12:11:48.283" v="1906"/>
        <pc:sldMkLst>
          <pc:docMk/>
          <pc:sldMk cId="1978789869" sldId="375"/>
        </pc:sldMkLst>
        <pc:spChg chg="mod">
          <ac:chgData name="Alexander Pashuk" userId="7f413f452a2dee94" providerId="LiveId" clId="{FCA05C01-C5BD-4CE5-9C81-C2FB69A0B6F2}" dt="2020-10-12T10:13:35.838" v="885" actId="122"/>
          <ac:spMkLst>
            <pc:docMk/>
            <pc:sldMk cId="1978789869" sldId="375"/>
            <ac:spMk id="2" creationId="{81D47FAF-742E-405A-932C-A2FDFFFDDCBB}"/>
          </ac:spMkLst>
        </pc:spChg>
        <pc:spChg chg="mod">
          <ac:chgData name="Alexander Pashuk" userId="7f413f452a2dee94" providerId="LiveId" clId="{FCA05C01-C5BD-4CE5-9C81-C2FB69A0B6F2}" dt="2020-10-12T12:11:08.599" v="1900" actId="20577"/>
          <ac:spMkLst>
            <pc:docMk/>
            <pc:sldMk cId="1978789869" sldId="375"/>
            <ac:spMk id="3" creationId="{D4DD4AF7-A6FC-4D12-BA01-E370E4528F84}"/>
          </ac:spMkLst>
        </pc:spChg>
      </pc:sldChg>
      <pc:sldChg chg="modSp new mod ord">
        <pc:chgData name="Alexander Pashuk" userId="7f413f452a2dee94" providerId="LiveId" clId="{FCA05C01-C5BD-4CE5-9C81-C2FB69A0B6F2}" dt="2020-10-12T12:11:48.283" v="1906"/>
        <pc:sldMkLst>
          <pc:docMk/>
          <pc:sldMk cId="4226588353" sldId="376"/>
        </pc:sldMkLst>
        <pc:spChg chg="mod">
          <ac:chgData name="Alexander Pashuk" userId="7f413f452a2dee94" providerId="LiveId" clId="{FCA05C01-C5BD-4CE5-9C81-C2FB69A0B6F2}" dt="2020-10-12T10:17:45.318" v="978" actId="20577"/>
          <ac:spMkLst>
            <pc:docMk/>
            <pc:sldMk cId="4226588353" sldId="376"/>
            <ac:spMk id="2" creationId="{AB2A4DA2-9134-409A-977C-E2E37673A659}"/>
          </ac:spMkLst>
        </pc:spChg>
        <pc:spChg chg="mod">
          <ac:chgData name="Alexander Pashuk" userId="7f413f452a2dee94" providerId="LiveId" clId="{FCA05C01-C5BD-4CE5-9C81-C2FB69A0B6F2}" dt="2020-10-12T10:17:32.701" v="963" actId="255"/>
          <ac:spMkLst>
            <pc:docMk/>
            <pc:sldMk cId="4226588353" sldId="376"/>
            <ac:spMk id="3" creationId="{9DEA39CA-D10D-44EC-895F-FBFC4254474F}"/>
          </ac:spMkLst>
        </pc:spChg>
      </pc:sldChg>
      <pc:sldChg chg="modSp new mod">
        <pc:chgData name="Alexander Pashuk" userId="7f413f452a2dee94" providerId="LiveId" clId="{FCA05C01-C5BD-4CE5-9C81-C2FB69A0B6F2}" dt="2020-10-12T10:20:40.013" v="999" actId="123"/>
        <pc:sldMkLst>
          <pc:docMk/>
          <pc:sldMk cId="305086185" sldId="377"/>
        </pc:sldMkLst>
        <pc:spChg chg="mod">
          <ac:chgData name="Alexander Pashuk" userId="7f413f452a2dee94" providerId="LiveId" clId="{FCA05C01-C5BD-4CE5-9C81-C2FB69A0B6F2}" dt="2020-10-12T10:18:08.813" v="984" actId="122"/>
          <ac:spMkLst>
            <pc:docMk/>
            <pc:sldMk cId="305086185" sldId="377"/>
            <ac:spMk id="2" creationId="{5CCCC58F-F9B3-4270-A9EC-83FF44980D02}"/>
          </ac:spMkLst>
        </pc:spChg>
        <pc:spChg chg="mod">
          <ac:chgData name="Alexander Pashuk" userId="7f413f452a2dee94" providerId="LiveId" clId="{FCA05C01-C5BD-4CE5-9C81-C2FB69A0B6F2}" dt="2020-10-12T10:20:40.013" v="999" actId="123"/>
          <ac:spMkLst>
            <pc:docMk/>
            <pc:sldMk cId="305086185" sldId="377"/>
            <ac:spMk id="3" creationId="{EB8E462C-B4AA-449D-9C12-5FA9D9495E38}"/>
          </ac:spMkLst>
        </pc:spChg>
      </pc:sldChg>
      <pc:sldChg chg="modSp new mod">
        <pc:chgData name="Alexander Pashuk" userId="7f413f452a2dee94" providerId="LiveId" clId="{FCA05C01-C5BD-4CE5-9C81-C2FB69A0B6F2}" dt="2020-10-12T10:24:30.820" v="1046" actId="403"/>
        <pc:sldMkLst>
          <pc:docMk/>
          <pc:sldMk cId="1968809870" sldId="378"/>
        </pc:sldMkLst>
        <pc:spChg chg="mod">
          <ac:chgData name="Alexander Pashuk" userId="7f413f452a2dee94" providerId="LiveId" clId="{FCA05C01-C5BD-4CE5-9C81-C2FB69A0B6F2}" dt="2020-10-12T10:24:02.911" v="1010" actId="122"/>
          <ac:spMkLst>
            <pc:docMk/>
            <pc:sldMk cId="1968809870" sldId="378"/>
            <ac:spMk id="2" creationId="{D5EF868D-9564-4321-A5A3-F34FB66E2BD4}"/>
          </ac:spMkLst>
        </pc:spChg>
        <pc:spChg chg="mod">
          <ac:chgData name="Alexander Pashuk" userId="7f413f452a2dee94" providerId="LiveId" clId="{FCA05C01-C5BD-4CE5-9C81-C2FB69A0B6F2}" dt="2020-10-12T10:24:30.820" v="1046" actId="403"/>
          <ac:spMkLst>
            <pc:docMk/>
            <pc:sldMk cId="1968809870" sldId="378"/>
            <ac:spMk id="3" creationId="{86C69FC7-ADB1-4134-B4C3-A6855132D9A6}"/>
          </ac:spMkLst>
        </pc:spChg>
      </pc:sldChg>
      <pc:sldChg chg="modSp new mod">
        <pc:chgData name="Alexander Pashuk" userId="7f413f452a2dee94" providerId="LiveId" clId="{FCA05C01-C5BD-4CE5-9C81-C2FB69A0B6F2}" dt="2020-10-12T12:29:31.931" v="2168" actId="113"/>
        <pc:sldMkLst>
          <pc:docMk/>
          <pc:sldMk cId="3443172874" sldId="379"/>
        </pc:sldMkLst>
        <pc:spChg chg="mod">
          <ac:chgData name="Alexander Pashuk" userId="7f413f452a2dee94" providerId="LiveId" clId="{FCA05C01-C5BD-4CE5-9C81-C2FB69A0B6F2}" dt="2020-10-12T10:28:22.733" v="1053" actId="122"/>
          <ac:spMkLst>
            <pc:docMk/>
            <pc:sldMk cId="3443172874" sldId="379"/>
            <ac:spMk id="2" creationId="{A5B03BE4-D2BC-479D-90E6-28A2EC890422}"/>
          </ac:spMkLst>
        </pc:spChg>
        <pc:spChg chg="mod">
          <ac:chgData name="Alexander Pashuk" userId="7f413f452a2dee94" providerId="LiveId" clId="{FCA05C01-C5BD-4CE5-9C81-C2FB69A0B6F2}" dt="2020-10-12T12:29:31.931" v="2168" actId="113"/>
          <ac:spMkLst>
            <pc:docMk/>
            <pc:sldMk cId="3443172874" sldId="379"/>
            <ac:spMk id="3" creationId="{FC879FA3-E84D-4817-8832-FFF67A9DC15C}"/>
          </ac:spMkLst>
        </pc:spChg>
      </pc:sldChg>
      <pc:sldChg chg="modSp new mod ord">
        <pc:chgData name="Alexander Pashuk" userId="7f413f452a2dee94" providerId="LiveId" clId="{FCA05C01-C5BD-4CE5-9C81-C2FB69A0B6F2}" dt="2020-10-12T12:21:59.956" v="2117"/>
        <pc:sldMkLst>
          <pc:docMk/>
          <pc:sldMk cId="1134832423" sldId="380"/>
        </pc:sldMkLst>
        <pc:spChg chg="mod">
          <ac:chgData name="Alexander Pashuk" userId="7f413f452a2dee94" providerId="LiveId" clId="{FCA05C01-C5BD-4CE5-9C81-C2FB69A0B6F2}" dt="2020-10-12T10:31:17.621" v="1081" actId="122"/>
          <ac:spMkLst>
            <pc:docMk/>
            <pc:sldMk cId="1134832423" sldId="380"/>
            <ac:spMk id="2" creationId="{EB830347-A020-496A-9921-BA97D6F8F108}"/>
          </ac:spMkLst>
        </pc:spChg>
        <pc:spChg chg="mod">
          <ac:chgData name="Alexander Pashuk" userId="7f413f452a2dee94" providerId="LiveId" clId="{FCA05C01-C5BD-4CE5-9C81-C2FB69A0B6F2}" dt="2020-10-12T10:32:29.489" v="1095" actId="2711"/>
          <ac:spMkLst>
            <pc:docMk/>
            <pc:sldMk cId="1134832423" sldId="380"/>
            <ac:spMk id="3" creationId="{F17D6EA3-58DD-4868-B4E0-CC22A6B914BA}"/>
          </ac:spMkLst>
        </pc:spChg>
      </pc:sldChg>
      <pc:sldChg chg="modSp new mod ord">
        <pc:chgData name="Alexander Pashuk" userId="7f413f452a2dee94" providerId="LiveId" clId="{FCA05C01-C5BD-4CE5-9C81-C2FB69A0B6F2}" dt="2020-10-12T12:44:49.602" v="2373" actId="20577"/>
        <pc:sldMkLst>
          <pc:docMk/>
          <pc:sldMk cId="80695786" sldId="381"/>
        </pc:sldMkLst>
        <pc:spChg chg="mod">
          <ac:chgData name="Alexander Pashuk" userId="7f413f452a2dee94" providerId="LiveId" clId="{FCA05C01-C5BD-4CE5-9C81-C2FB69A0B6F2}" dt="2020-10-12T10:34:53.661" v="1107" actId="122"/>
          <ac:spMkLst>
            <pc:docMk/>
            <pc:sldMk cId="80695786" sldId="381"/>
            <ac:spMk id="2" creationId="{B523EA44-FBB6-4C30-99DE-23BD573BF20A}"/>
          </ac:spMkLst>
        </pc:spChg>
        <pc:spChg chg="mod">
          <ac:chgData name="Alexander Pashuk" userId="7f413f452a2dee94" providerId="LiveId" clId="{FCA05C01-C5BD-4CE5-9C81-C2FB69A0B6F2}" dt="2020-10-12T12:44:49.602" v="2373" actId="20577"/>
          <ac:spMkLst>
            <pc:docMk/>
            <pc:sldMk cId="80695786" sldId="381"/>
            <ac:spMk id="3" creationId="{2798E58C-E9AE-4403-8BF5-26C9EBCF74CE}"/>
          </ac:spMkLst>
        </pc:spChg>
      </pc:sldChg>
      <pc:sldChg chg="new del">
        <pc:chgData name="Alexander Pashuk" userId="7f413f452a2dee94" providerId="LiveId" clId="{FCA05C01-C5BD-4CE5-9C81-C2FB69A0B6F2}" dt="2020-10-12T12:44:29.192" v="2366" actId="47"/>
        <pc:sldMkLst>
          <pc:docMk/>
          <pc:sldMk cId="1297600065" sldId="382"/>
        </pc:sldMkLst>
      </pc:sldChg>
      <pc:sldChg chg="del">
        <pc:chgData name="Alexander Pashuk" userId="7f413f452a2dee94" providerId="LiveId" clId="{FCA05C01-C5BD-4CE5-9C81-C2FB69A0B6F2}" dt="2020-10-12T09:04:54.988" v="76" actId="47"/>
        <pc:sldMkLst>
          <pc:docMk/>
          <pc:sldMk cId="3162317008" sldId="383"/>
        </pc:sldMkLst>
      </pc:sldChg>
      <pc:sldChg chg="modSp new mod">
        <pc:chgData name="Alexander Pashuk" userId="7f413f452a2dee94" providerId="LiveId" clId="{FCA05C01-C5BD-4CE5-9C81-C2FB69A0B6F2}" dt="2020-10-12T10:38:14.862" v="1155" actId="27636"/>
        <pc:sldMkLst>
          <pc:docMk/>
          <pc:sldMk cId="3471532777" sldId="383"/>
        </pc:sldMkLst>
        <pc:spChg chg="mod">
          <ac:chgData name="Alexander Pashuk" userId="7f413f452a2dee94" providerId="LiveId" clId="{FCA05C01-C5BD-4CE5-9C81-C2FB69A0B6F2}" dt="2020-10-12T10:36:57.424" v="1140" actId="20577"/>
          <ac:spMkLst>
            <pc:docMk/>
            <pc:sldMk cId="3471532777" sldId="383"/>
            <ac:spMk id="2" creationId="{F2652B55-2D29-4B77-928D-C67B368F0CBD}"/>
          </ac:spMkLst>
        </pc:spChg>
        <pc:spChg chg="mod">
          <ac:chgData name="Alexander Pashuk" userId="7f413f452a2dee94" providerId="LiveId" clId="{FCA05C01-C5BD-4CE5-9C81-C2FB69A0B6F2}" dt="2020-10-12T10:38:14.862" v="1155" actId="27636"/>
          <ac:spMkLst>
            <pc:docMk/>
            <pc:sldMk cId="3471532777" sldId="383"/>
            <ac:spMk id="3" creationId="{5BB3D530-FB61-4784-98AE-E2B41AA80E7A}"/>
          </ac:spMkLst>
        </pc:spChg>
      </pc:sldChg>
      <pc:sldChg chg="modSp new mod">
        <pc:chgData name="Alexander Pashuk" userId="7f413f452a2dee94" providerId="LiveId" clId="{FCA05C01-C5BD-4CE5-9C81-C2FB69A0B6F2}" dt="2020-10-12T10:48:31.267" v="1267" actId="20577"/>
        <pc:sldMkLst>
          <pc:docMk/>
          <pc:sldMk cId="2150553829" sldId="384"/>
        </pc:sldMkLst>
        <pc:spChg chg="mod">
          <ac:chgData name="Alexander Pashuk" userId="7f413f452a2dee94" providerId="LiveId" clId="{FCA05C01-C5BD-4CE5-9C81-C2FB69A0B6F2}" dt="2020-10-12T10:38:24.303" v="1186" actId="122"/>
          <ac:spMkLst>
            <pc:docMk/>
            <pc:sldMk cId="2150553829" sldId="384"/>
            <ac:spMk id="2" creationId="{92E80194-5D44-4912-9D0E-0821BDD72603}"/>
          </ac:spMkLst>
        </pc:spChg>
        <pc:spChg chg="mod">
          <ac:chgData name="Alexander Pashuk" userId="7f413f452a2dee94" providerId="LiveId" clId="{FCA05C01-C5BD-4CE5-9C81-C2FB69A0B6F2}" dt="2020-10-12T10:48:31.267" v="1267" actId="20577"/>
          <ac:spMkLst>
            <pc:docMk/>
            <pc:sldMk cId="2150553829" sldId="384"/>
            <ac:spMk id="3" creationId="{FE47902C-9CD9-44DB-A12C-7B8DCC2141CB}"/>
          </ac:spMkLst>
        </pc:spChg>
      </pc:sldChg>
      <pc:sldChg chg="del">
        <pc:chgData name="Alexander Pashuk" userId="7f413f452a2dee94" providerId="LiveId" clId="{FCA05C01-C5BD-4CE5-9C81-C2FB69A0B6F2}" dt="2020-10-12T09:04:30.487" v="24" actId="47"/>
        <pc:sldMkLst>
          <pc:docMk/>
          <pc:sldMk cId="4195968434" sldId="384"/>
        </pc:sldMkLst>
      </pc:sldChg>
      <pc:sldChg chg="del">
        <pc:chgData name="Alexander Pashuk" userId="7f413f452a2dee94" providerId="LiveId" clId="{FCA05C01-C5BD-4CE5-9C81-C2FB69A0B6F2}" dt="2020-10-12T09:04:30.721" v="25" actId="47"/>
        <pc:sldMkLst>
          <pc:docMk/>
          <pc:sldMk cId="3571353727" sldId="385"/>
        </pc:sldMkLst>
      </pc:sldChg>
      <pc:sldChg chg="modSp new mod">
        <pc:chgData name="Alexander Pashuk" userId="7f413f452a2dee94" providerId="LiveId" clId="{FCA05C01-C5BD-4CE5-9C81-C2FB69A0B6F2}" dt="2020-10-12T10:50:56.945" v="1359" actId="1076"/>
        <pc:sldMkLst>
          <pc:docMk/>
          <pc:sldMk cId="4291949190" sldId="385"/>
        </pc:sldMkLst>
        <pc:spChg chg="mod">
          <ac:chgData name="Alexander Pashuk" userId="7f413f452a2dee94" providerId="LiveId" clId="{FCA05C01-C5BD-4CE5-9C81-C2FB69A0B6F2}" dt="2020-10-12T10:50:56.945" v="1359" actId="1076"/>
          <ac:spMkLst>
            <pc:docMk/>
            <pc:sldMk cId="4291949190" sldId="385"/>
            <ac:spMk id="2" creationId="{9B7BA4DB-7642-4C59-8235-FBB533E523B7}"/>
          </ac:spMkLst>
        </pc:spChg>
        <pc:spChg chg="mod">
          <ac:chgData name="Alexander Pashuk" userId="7f413f452a2dee94" providerId="LiveId" clId="{FCA05C01-C5BD-4CE5-9C81-C2FB69A0B6F2}" dt="2020-10-12T10:50:49.300" v="1358" actId="1076"/>
          <ac:spMkLst>
            <pc:docMk/>
            <pc:sldMk cId="4291949190" sldId="385"/>
            <ac:spMk id="3" creationId="{737E1884-5C3E-4015-8A05-0A046876378F}"/>
          </ac:spMkLst>
        </pc:spChg>
      </pc:sldChg>
      <pc:sldChg chg="del">
        <pc:chgData name="Alexander Pashuk" userId="7f413f452a2dee94" providerId="LiveId" clId="{FCA05C01-C5BD-4CE5-9C81-C2FB69A0B6F2}" dt="2020-10-12T09:04:30.846" v="26" actId="47"/>
        <pc:sldMkLst>
          <pc:docMk/>
          <pc:sldMk cId="1870736348" sldId="386"/>
        </pc:sldMkLst>
      </pc:sldChg>
      <pc:sldChg chg="new del">
        <pc:chgData name="Alexander Pashuk" userId="7f413f452a2dee94" providerId="LiveId" clId="{FCA05C01-C5BD-4CE5-9C81-C2FB69A0B6F2}" dt="2020-10-12T16:21:36.214" v="3588" actId="47"/>
        <pc:sldMkLst>
          <pc:docMk/>
          <pc:sldMk cId="4009307192" sldId="386"/>
        </pc:sldMkLst>
      </pc:sldChg>
      <pc:sldChg chg="del">
        <pc:chgData name="Alexander Pashuk" userId="7f413f452a2dee94" providerId="LiveId" clId="{FCA05C01-C5BD-4CE5-9C81-C2FB69A0B6F2}" dt="2020-10-12T09:04:31.719" v="30" actId="47"/>
        <pc:sldMkLst>
          <pc:docMk/>
          <pc:sldMk cId="832651572" sldId="387"/>
        </pc:sldMkLst>
      </pc:sldChg>
      <pc:sldChg chg="new del">
        <pc:chgData name="Alexander Pashuk" userId="7f413f452a2dee94" providerId="LiveId" clId="{FCA05C01-C5BD-4CE5-9C81-C2FB69A0B6F2}" dt="2020-10-12T12:57:34.600" v="2908" actId="47"/>
        <pc:sldMkLst>
          <pc:docMk/>
          <pc:sldMk cId="3861390093" sldId="387"/>
        </pc:sldMkLst>
      </pc:sldChg>
      <pc:sldChg chg="del">
        <pc:chgData name="Alexander Pashuk" userId="7f413f452a2dee94" providerId="LiveId" clId="{FCA05C01-C5BD-4CE5-9C81-C2FB69A0B6F2}" dt="2020-10-12T09:04:31.018" v="27" actId="47"/>
        <pc:sldMkLst>
          <pc:docMk/>
          <pc:sldMk cId="2023854216" sldId="388"/>
        </pc:sldMkLst>
      </pc:sldChg>
      <pc:sldChg chg="new del">
        <pc:chgData name="Alexander Pashuk" userId="7f413f452a2dee94" providerId="LiveId" clId="{FCA05C01-C5BD-4CE5-9C81-C2FB69A0B6F2}" dt="2020-10-12T12:57:34.760" v="2909" actId="47"/>
        <pc:sldMkLst>
          <pc:docMk/>
          <pc:sldMk cId="2031919940" sldId="388"/>
        </pc:sldMkLst>
      </pc:sldChg>
      <pc:sldChg chg="new del">
        <pc:chgData name="Alexander Pashuk" userId="7f413f452a2dee94" providerId="LiveId" clId="{FCA05C01-C5BD-4CE5-9C81-C2FB69A0B6F2}" dt="2020-10-12T12:57:34.920" v="2910" actId="47"/>
        <pc:sldMkLst>
          <pc:docMk/>
          <pc:sldMk cId="2229112139" sldId="389"/>
        </pc:sldMkLst>
      </pc:sldChg>
      <pc:sldChg chg="del">
        <pc:chgData name="Alexander Pashuk" userId="7f413f452a2dee94" providerId="LiveId" clId="{FCA05C01-C5BD-4CE5-9C81-C2FB69A0B6F2}" dt="2020-10-12T09:04:31.143" v="28" actId="47"/>
        <pc:sldMkLst>
          <pc:docMk/>
          <pc:sldMk cId="2398662992" sldId="389"/>
        </pc:sldMkLst>
      </pc:sldChg>
      <pc:sldChg chg="del">
        <pc:chgData name="Alexander Pashuk" userId="7f413f452a2dee94" providerId="LiveId" clId="{FCA05C01-C5BD-4CE5-9C81-C2FB69A0B6F2}" dt="2020-10-12T09:04:31.532" v="29" actId="47"/>
        <pc:sldMkLst>
          <pc:docMk/>
          <pc:sldMk cId="1311798842" sldId="390"/>
        </pc:sldMkLst>
      </pc:sldChg>
      <pc:sldChg chg="new del">
        <pc:chgData name="Alexander Pashuk" userId="7f413f452a2dee94" providerId="LiveId" clId="{FCA05C01-C5BD-4CE5-9C81-C2FB69A0B6F2}" dt="2020-10-12T12:57:35.070" v="2911" actId="47"/>
        <pc:sldMkLst>
          <pc:docMk/>
          <pc:sldMk cId="2852054461" sldId="390"/>
        </pc:sldMkLst>
      </pc:sldChg>
      <pc:sldChg chg="del">
        <pc:chgData name="Alexander Pashuk" userId="7f413f452a2dee94" providerId="LiveId" clId="{FCA05C01-C5BD-4CE5-9C81-C2FB69A0B6F2}" dt="2020-10-12T09:04:31.876" v="31" actId="47"/>
        <pc:sldMkLst>
          <pc:docMk/>
          <pc:sldMk cId="1340461245" sldId="391"/>
        </pc:sldMkLst>
      </pc:sldChg>
      <pc:sldChg chg="new del">
        <pc:chgData name="Alexander Pashuk" userId="7f413f452a2dee94" providerId="LiveId" clId="{FCA05C01-C5BD-4CE5-9C81-C2FB69A0B6F2}" dt="2020-10-12T12:57:35.220" v="2912" actId="47"/>
        <pc:sldMkLst>
          <pc:docMk/>
          <pc:sldMk cId="4097879096" sldId="391"/>
        </pc:sldMkLst>
      </pc:sldChg>
      <pc:sldChg chg="del">
        <pc:chgData name="Alexander Pashuk" userId="7f413f452a2dee94" providerId="LiveId" clId="{FCA05C01-C5BD-4CE5-9C81-C2FB69A0B6F2}" dt="2020-10-12T09:04:32.001" v="32" actId="47"/>
        <pc:sldMkLst>
          <pc:docMk/>
          <pc:sldMk cId="660469688" sldId="392"/>
        </pc:sldMkLst>
      </pc:sldChg>
      <pc:sldChg chg="new del">
        <pc:chgData name="Alexander Pashuk" userId="7f413f452a2dee94" providerId="LiveId" clId="{FCA05C01-C5BD-4CE5-9C81-C2FB69A0B6F2}" dt="2020-10-12T12:57:35.370" v="2913" actId="47"/>
        <pc:sldMkLst>
          <pc:docMk/>
          <pc:sldMk cId="3932372833" sldId="392"/>
        </pc:sldMkLst>
      </pc:sldChg>
      <pc:sldChg chg="new del">
        <pc:chgData name="Alexander Pashuk" userId="7f413f452a2dee94" providerId="LiveId" clId="{FCA05C01-C5BD-4CE5-9C81-C2FB69A0B6F2}" dt="2020-10-12T12:57:35.500" v="2914" actId="47"/>
        <pc:sldMkLst>
          <pc:docMk/>
          <pc:sldMk cId="824268386" sldId="393"/>
        </pc:sldMkLst>
      </pc:sldChg>
      <pc:sldChg chg="del">
        <pc:chgData name="Alexander Pashuk" userId="7f413f452a2dee94" providerId="LiveId" clId="{FCA05C01-C5BD-4CE5-9C81-C2FB69A0B6F2}" dt="2020-10-12T09:04:32.282" v="34" actId="47"/>
        <pc:sldMkLst>
          <pc:docMk/>
          <pc:sldMk cId="3964150670" sldId="393"/>
        </pc:sldMkLst>
      </pc:sldChg>
      <pc:sldChg chg="del">
        <pc:chgData name="Alexander Pashuk" userId="7f413f452a2dee94" providerId="LiveId" clId="{FCA05C01-C5BD-4CE5-9C81-C2FB69A0B6F2}" dt="2020-10-12T09:04:32.407" v="35" actId="47"/>
        <pc:sldMkLst>
          <pc:docMk/>
          <pc:sldMk cId="2902768779" sldId="394"/>
        </pc:sldMkLst>
      </pc:sldChg>
      <pc:sldChg chg="new del">
        <pc:chgData name="Alexander Pashuk" userId="7f413f452a2dee94" providerId="LiveId" clId="{FCA05C01-C5BD-4CE5-9C81-C2FB69A0B6F2}" dt="2020-10-12T12:57:35.651" v="2915" actId="47"/>
        <pc:sldMkLst>
          <pc:docMk/>
          <pc:sldMk cId="3903106468" sldId="394"/>
        </pc:sldMkLst>
      </pc:sldChg>
      <pc:sldChg chg="new del">
        <pc:chgData name="Alexander Pashuk" userId="7f413f452a2dee94" providerId="LiveId" clId="{FCA05C01-C5BD-4CE5-9C81-C2FB69A0B6F2}" dt="2020-10-12T12:57:35.780" v="2916" actId="47"/>
        <pc:sldMkLst>
          <pc:docMk/>
          <pc:sldMk cId="1840202417" sldId="395"/>
        </pc:sldMkLst>
      </pc:sldChg>
      <pc:sldChg chg="new del">
        <pc:chgData name="Alexander Pashuk" userId="7f413f452a2dee94" providerId="LiveId" clId="{FCA05C01-C5BD-4CE5-9C81-C2FB69A0B6F2}" dt="2020-10-12T12:57:35.910" v="2917" actId="47"/>
        <pc:sldMkLst>
          <pc:docMk/>
          <pc:sldMk cId="1111020551" sldId="396"/>
        </pc:sldMkLst>
      </pc:sldChg>
      <pc:sldChg chg="new del">
        <pc:chgData name="Alexander Pashuk" userId="7f413f452a2dee94" providerId="LiveId" clId="{FCA05C01-C5BD-4CE5-9C81-C2FB69A0B6F2}" dt="2020-10-12T12:57:36.050" v="2918" actId="47"/>
        <pc:sldMkLst>
          <pc:docMk/>
          <pc:sldMk cId="3449831871" sldId="397"/>
        </pc:sldMkLst>
      </pc:sldChg>
      <pc:sldChg chg="new del">
        <pc:chgData name="Alexander Pashuk" userId="7f413f452a2dee94" providerId="LiveId" clId="{FCA05C01-C5BD-4CE5-9C81-C2FB69A0B6F2}" dt="2020-10-12T12:57:36.181" v="2919" actId="47"/>
        <pc:sldMkLst>
          <pc:docMk/>
          <pc:sldMk cId="1496185098" sldId="398"/>
        </pc:sldMkLst>
      </pc:sldChg>
      <pc:sldChg chg="new del">
        <pc:chgData name="Alexander Pashuk" userId="7f413f452a2dee94" providerId="LiveId" clId="{FCA05C01-C5BD-4CE5-9C81-C2FB69A0B6F2}" dt="2020-10-12T12:57:36.740" v="2920" actId="47"/>
        <pc:sldMkLst>
          <pc:docMk/>
          <pc:sldMk cId="2759883139" sldId="399"/>
        </pc:sldMkLst>
      </pc:sldChg>
      <pc:sldChg chg="new del">
        <pc:chgData name="Alexander Pashuk" userId="7f413f452a2dee94" providerId="LiveId" clId="{FCA05C01-C5BD-4CE5-9C81-C2FB69A0B6F2}" dt="2020-10-12T12:57:37.060" v="2921" actId="47"/>
        <pc:sldMkLst>
          <pc:docMk/>
          <pc:sldMk cId="3941803092" sldId="400"/>
        </pc:sldMkLst>
      </pc:sldChg>
      <pc:sldChg chg="new del">
        <pc:chgData name="Alexander Pashuk" userId="7f413f452a2dee94" providerId="LiveId" clId="{FCA05C01-C5BD-4CE5-9C81-C2FB69A0B6F2}" dt="2020-10-12T12:57:37.437" v="2922" actId="47"/>
        <pc:sldMkLst>
          <pc:docMk/>
          <pc:sldMk cId="2450003389" sldId="401"/>
        </pc:sldMkLst>
      </pc:sldChg>
      <pc:sldChg chg="new del">
        <pc:chgData name="Alexander Pashuk" userId="7f413f452a2dee94" providerId="LiveId" clId="{FCA05C01-C5BD-4CE5-9C81-C2FB69A0B6F2}" dt="2020-10-12T12:57:37.835" v="2923" actId="47"/>
        <pc:sldMkLst>
          <pc:docMk/>
          <pc:sldMk cId="2752825182" sldId="402"/>
        </pc:sldMkLst>
      </pc:sldChg>
      <pc:sldChg chg="new del">
        <pc:chgData name="Alexander Pashuk" userId="7f413f452a2dee94" providerId="LiveId" clId="{FCA05C01-C5BD-4CE5-9C81-C2FB69A0B6F2}" dt="2020-10-12T12:57:38.320" v="2924" actId="47"/>
        <pc:sldMkLst>
          <pc:docMk/>
          <pc:sldMk cId="3310172349" sldId="403"/>
        </pc:sldMkLst>
      </pc:sldChg>
      <pc:sldChg chg="new del">
        <pc:chgData name="Alexander Pashuk" userId="7f413f452a2dee94" providerId="LiveId" clId="{FCA05C01-C5BD-4CE5-9C81-C2FB69A0B6F2}" dt="2020-10-12T12:57:38.840" v="2925" actId="47"/>
        <pc:sldMkLst>
          <pc:docMk/>
          <pc:sldMk cId="1709312204" sldId="404"/>
        </pc:sldMkLst>
      </pc:sldChg>
      <pc:sldChg chg="new del">
        <pc:chgData name="Alexander Pashuk" userId="7f413f452a2dee94" providerId="LiveId" clId="{FCA05C01-C5BD-4CE5-9C81-C2FB69A0B6F2}" dt="2020-10-12T12:57:39.281" v="2926" actId="47"/>
        <pc:sldMkLst>
          <pc:docMk/>
          <pc:sldMk cId="728074015" sldId="405"/>
        </pc:sldMkLst>
      </pc:sldChg>
      <pc:sldChg chg="new del">
        <pc:chgData name="Alexander Pashuk" userId="7f413f452a2dee94" providerId="LiveId" clId="{FCA05C01-C5BD-4CE5-9C81-C2FB69A0B6F2}" dt="2020-10-12T12:57:39.705" v="2927" actId="47"/>
        <pc:sldMkLst>
          <pc:docMk/>
          <pc:sldMk cId="570494813" sldId="406"/>
        </pc:sldMkLst>
      </pc:sldChg>
      <pc:sldChg chg="new del">
        <pc:chgData name="Alexander Pashuk" userId="7f413f452a2dee94" providerId="LiveId" clId="{FCA05C01-C5BD-4CE5-9C81-C2FB69A0B6F2}" dt="2020-10-12T12:57:40.213" v="2928" actId="47"/>
        <pc:sldMkLst>
          <pc:docMk/>
          <pc:sldMk cId="1043547555" sldId="407"/>
        </pc:sldMkLst>
      </pc:sldChg>
      <pc:sldChg chg="new del">
        <pc:chgData name="Alexander Pashuk" userId="7f413f452a2dee94" providerId="LiveId" clId="{FCA05C01-C5BD-4CE5-9C81-C2FB69A0B6F2}" dt="2020-10-12T12:58:00.363" v="2929" actId="47"/>
        <pc:sldMkLst>
          <pc:docMk/>
          <pc:sldMk cId="2712732025" sldId="408"/>
        </pc:sldMkLst>
      </pc:sldChg>
      <pc:sldChg chg="new del">
        <pc:chgData name="Alexander Pashuk" userId="7f413f452a2dee94" providerId="LiveId" clId="{FCA05C01-C5BD-4CE5-9C81-C2FB69A0B6F2}" dt="2020-10-12T16:21:37.037" v="3589" actId="47"/>
        <pc:sldMkLst>
          <pc:docMk/>
          <pc:sldMk cId="916003482" sldId="409"/>
        </pc:sldMkLst>
      </pc:sldChg>
      <pc:sldChg chg="modSp new mod">
        <pc:chgData name="Alexander Pashuk" userId="7f413f452a2dee94" providerId="LiveId" clId="{FCA05C01-C5BD-4CE5-9C81-C2FB69A0B6F2}" dt="2020-10-12T17:59:58.532" v="4127" actId="113"/>
        <pc:sldMkLst>
          <pc:docMk/>
          <pc:sldMk cId="2688292453" sldId="410"/>
        </pc:sldMkLst>
        <pc:spChg chg="mod">
          <ac:chgData name="Alexander Pashuk" userId="7f413f452a2dee94" providerId="LiveId" clId="{FCA05C01-C5BD-4CE5-9C81-C2FB69A0B6F2}" dt="2020-10-12T12:41:18.013" v="2191" actId="122"/>
          <ac:spMkLst>
            <pc:docMk/>
            <pc:sldMk cId="2688292453" sldId="410"/>
            <ac:spMk id="2" creationId="{D5F5734D-9419-4A27-AE4E-1FDF48E23756}"/>
          </ac:spMkLst>
        </pc:spChg>
        <pc:spChg chg="mod">
          <ac:chgData name="Alexander Pashuk" userId="7f413f452a2dee94" providerId="LiveId" clId="{FCA05C01-C5BD-4CE5-9C81-C2FB69A0B6F2}" dt="2020-10-12T17:59:58.532" v="4127" actId="113"/>
          <ac:spMkLst>
            <pc:docMk/>
            <pc:sldMk cId="2688292453" sldId="410"/>
            <ac:spMk id="3" creationId="{3C1CE8A2-577F-489B-9497-3C1BCACC4682}"/>
          </ac:spMkLst>
        </pc:spChg>
      </pc:sldChg>
      <pc:sldChg chg="modSp new mod">
        <pc:chgData name="Alexander Pashuk" userId="7f413f452a2dee94" providerId="LiveId" clId="{FCA05C01-C5BD-4CE5-9C81-C2FB69A0B6F2}" dt="2020-10-12T12:56:17.590" v="2906" actId="20577"/>
        <pc:sldMkLst>
          <pc:docMk/>
          <pc:sldMk cId="2400854737" sldId="411"/>
        </pc:sldMkLst>
        <pc:spChg chg="mod">
          <ac:chgData name="Alexander Pashuk" userId="7f413f452a2dee94" providerId="LiveId" clId="{FCA05C01-C5BD-4CE5-9C81-C2FB69A0B6F2}" dt="2020-10-12T12:45:45.822" v="2390" actId="20577"/>
          <ac:spMkLst>
            <pc:docMk/>
            <pc:sldMk cId="2400854737" sldId="411"/>
            <ac:spMk id="2" creationId="{A2F55EED-6CCF-4A71-9400-39D972A03EAD}"/>
          </ac:spMkLst>
        </pc:spChg>
        <pc:spChg chg="mod">
          <ac:chgData name="Alexander Pashuk" userId="7f413f452a2dee94" providerId="LiveId" clId="{FCA05C01-C5BD-4CE5-9C81-C2FB69A0B6F2}" dt="2020-10-12T12:56:17.590" v="2906" actId="20577"/>
          <ac:spMkLst>
            <pc:docMk/>
            <pc:sldMk cId="2400854737" sldId="411"/>
            <ac:spMk id="3" creationId="{B1E4EB67-2C8A-4467-A1E9-46A89AB6209B}"/>
          </ac:spMkLst>
        </pc:spChg>
      </pc:sldChg>
      <pc:sldChg chg="modSp new mod">
        <pc:chgData name="Alexander Pashuk" userId="7f413f452a2dee94" providerId="LiveId" clId="{FCA05C01-C5BD-4CE5-9C81-C2FB69A0B6F2}" dt="2020-10-12T10:58:20.825" v="1404" actId="27636"/>
        <pc:sldMkLst>
          <pc:docMk/>
          <pc:sldMk cId="2071822648" sldId="412"/>
        </pc:sldMkLst>
        <pc:spChg chg="mod">
          <ac:chgData name="Alexander Pashuk" userId="7f413f452a2dee94" providerId="LiveId" clId="{FCA05C01-C5BD-4CE5-9C81-C2FB69A0B6F2}" dt="2020-10-12T10:48:52.072" v="1294" actId="122"/>
          <ac:spMkLst>
            <pc:docMk/>
            <pc:sldMk cId="2071822648" sldId="412"/>
            <ac:spMk id="2" creationId="{BCF783AC-6395-4D67-968F-EDAC691ADC0D}"/>
          </ac:spMkLst>
        </pc:spChg>
        <pc:spChg chg="mod">
          <ac:chgData name="Alexander Pashuk" userId="7f413f452a2dee94" providerId="LiveId" clId="{FCA05C01-C5BD-4CE5-9C81-C2FB69A0B6F2}" dt="2020-10-12T10:58:20.825" v="1404" actId="27636"/>
          <ac:spMkLst>
            <pc:docMk/>
            <pc:sldMk cId="2071822648" sldId="412"/>
            <ac:spMk id="3" creationId="{90AF9049-0B88-44E0-B1AD-2ABFEE694BEF}"/>
          </ac:spMkLst>
        </pc:spChg>
      </pc:sldChg>
      <pc:sldChg chg="modSp new mod">
        <pc:chgData name="Alexander Pashuk" userId="7f413f452a2dee94" providerId="LiveId" clId="{FCA05C01-C5BD-4CE5-9C81-C2FB69A0B6F2}" dt="2020-10-12T11:13:52.511" v="1808" actId="20577"/>
        <pc:sldMkLst>
          <pc:docMk/>
          <pc:sldMk cId="3893788590" sldId="413"/>
        </pc:sldMkLst>
        <pc:spChg chg="mod">
          <ac:chgData name="Alexander Pashuk" userId="7f413f452a2dee94" providerId="LiveId" clId="{FCA05C01-C5BD-4CE5-9C81-C2FB69A0B6F2}" dt="2020-10-12T10:58:32.624" v="1431" actId="122"/>
          <ac:spMkLst>
            <pc:docMk/>
            <pc:sldMk cId="3893788590" sldId="413"/>
            <ac:spMk id="2" creationId="{DB2457DC-13CF-4EA0-9F47-53E4AC0C49E7}"/>
          </ac:spMkLst>
        </pc:spChg>
        <pc:spChg chg="mod">
          <ac:chgData name="Alexander Pashuk" userId="7f413f452a2dee94" providerId="LiveId" clId="{FCA05C01-C5BD-4CE5-9C81-C2FB69A0B6F2}" dt="2020-10-12T11:13:52.511" v="1808" actId="20577"/>
          <ac:spMkLst>
            <pc:docMk/>
            <pc:sldMk cId="3893788590" sldId="413"/>
            <ac:spMk id="3" creationId="{F844AA24-C027-4730-B8E5-E85804CF304B}"/>
          </ac:spMkLst>
        </pc:spChg>
      </pc:sldChg>
      <pc:sldChg chg="modSp add mod">
        <pc:chgData name="Alexander Pashuk" userId="7f413f452a2dee94" providerId="LiveId" clId="{FCA05C01-C5BD-4CE5-9C81-C2FB69A0B6F2}" dt="2020-10-12T11:04:07.613" v="1578" actId="113"/>
        <pc:sldMkLst>
          <pc:docMk/>
          <pc:sldMk cId="2371006163" sldId="414"/>
        </pc:sldMkLst>
        <pc:spChg chg="mod">
          <ac:chgData name="Alexander Pashuk" userId="7f413f452a2dee94" providerId="LiveId" clId="{FCA05C01-C5BD-4CE5-9C81-C2FB69A0B6F2}" dt="2020-10-12T11:04:07.613" v="1578" actId="113"/>
          <ac:spMkLst>
            <pc:docMk/>
            <pc:sldMk cId="2371006163" sldId="414"/>
            <ac:spMk id="3" creationId="{F844AA24-C027-4730-B8E5-E85804CF304B}"/>
          </ac:spMkLst>
        </pc:spChg>
      </pc:sldChg>
      <pc:sldChg chg="modSp new mod">
        <pc:chgData name="Alexander Pashuk" userId="7f413f452a2dee94" providerId="LiveId" clId="{FCA05C01-C5BD-4CE5-9C81-C2FB69A0B6F2}" dt="2020-10-12T11:07:41.596" v="1656" actId="27636"/>
        <pc:sldMkLst>
          <pc:docMk/>
          <pc:sldMk cId="588852149" sldId="415"/>
        </pc:sldMkLst>
        <pc:spChg chg="mod">
          <ac:chgData name="Alexander Pashuk" userId="7f413f452a2dee94" providerId="LiveId" clId="{FCA05C01-C5BD-4CE5-9C81-C2FB69A0B6F2}" dt="2020-10-12T11:04:33.078" v="1608" actId="122"/>
          <ac:spMkLst>
            <pc:docMk/>
            <pc:sldMk cId="588852149" sldId="415"/>
            <ac:spMk id="2" creationId="{E07DAA41-337B-4EC3-8C23-DF1C9B37848B}"/>
          </ac:spMkLst>
        </pc:spChg>
        <pc:spChg chg="mod">
          <ac:chgData name="Alexander Pashuk" userId="7f413f452a2dee94" providerId="LiveId" clId="{FCA05C01-C5BD-4CE5-9C81-C2FB69A0B6F2}" dt="2020-10-12T11:07:41.596" v="1656" actId="27636"/>
          <ac:spMkLst>
            <pc:docMk/>
            <pc:sldMk cId="588852149" sldId="415"/>
            <ac:spMk id="3" creationId="{B2C0BB17-BAF3-4ED8-9FC8-D6E99A2A3C2D}"/>
          </ac:spMkLst>
        </pc:spChg>
      </pc:sldChg>
      <pc:sldChg chg="modSp new mod">
        <pc:chgData name="Alexander Pashuk" userId="7f413f452a2dee94" providerId="LiveId" clId="{FCA05C01-C5BD-4CE5-9C81-C2FB69A0B6F2}" dt="2020-10-12T11:10:41.350" v="1731" actId="27636"/>
        <pc:sldMkLst>
          <pc:docMk/>
          <pc:sldMk cId="3383411987" sldId="416"/>
        </pc:sldMkLst>
        <pc:spChg chg="mod">
          <ac:chgData name="Alexander Pashuk" userId="7f413f452a2dee94" providerId="LiveId" clId="{FCA05C01-C5BD-4CE5-9C81-C2FB69A0B6F2}" dt="2020-10-12T11:10:07.074" v="1685" actId="122"/>
          <ac:spMkLst>
            <pc:docMk/>
            <pc:sldMk cId="3383411987" sldId="416"/>
            <ac:spMk id="2" creationId="{EE3D0F73-D334-411F-BFF2-37159F0EA579}"/>
          </ac:spMkLst>
        </pc:spChg>
        <pc:spChg chg="mod">
          <ac:chgData name="Alexander Pashuk" userId="7f413f452a2dee94" providerId="LiveId" clId="{FCA05C01-C5BD-4CE5-9C81-C2FB69A0B6F2}" dt="2020-10-12T11:10:41.350" v="1731" actId="27636"/>
          <ac:spMkLst>
            <pc:docMk/>
            <pc:sldMk cId="3383411987" sldId="416"/>
            <ac:spMk id="3" creationId="{D816C9CF-EB81-4F40-94D5-58D46E27B20C}"/>
          </ac:spMkLst>
        </pc:spChg>
      </pc:sldChg>
      <pc:sldChg chg="modSp new mod">
        <pc:chgData name="Alexander Pashuk" userId="7f413f452a2dee94" providerId="LiveId" clId="{FCA05C01-C5BD-4CE5-9C81-C2FB69A0B6F2}" dt="2020-10-12T12:17:37.681" v="2077" actId="20577"/>
        <pc:sldMkLst>
          <pc:docMk/>
          <pc:sldMk cId="241470001" sldId="417"/>
        </pc:sldMkLst>
        <pc:spChg chg="mod">
          <ac:chgData name="Alexander Pashuk" userId="7f413f452a2dee94" providerId="LiveId" clId="{FCA05C01-C5BD-4CE5-9C81-C2FB69A0B6F2}" dt="2020-10-12T12:15:48.239" v="1927" actId="122"/>
          <ac:spMkLst>
            <pc:docMk/>
            <pc:sldMk cId="241470001" sldId="417"/>
            <ac:spMk id="2" creationId="{81FC8942-8A1A-444F-BD7D-04A1F2640809}"/>
          </ac:spMkLst>
        </pc:spChg>
        <pc:spChg chg="mod">
          <ac:chgData name="Alexander Pashuk" userId="7f413f452a2dee94" providerId="LiveId" clId="{FCA05C01-C5BD-4CE5-9C81-C2FB69A0B6F2}" dt="2020-10-12T12:17:37.681" v="2077" actId="20577"/>
          <ac:spMkLst>
            <pc:docMk/>
            <pc:sldMk cId="241470001" sldId="417"/>
            <ac:spMk id="3" creationId="{6D00EB40-49F8-41E3-A53E-C7D49C5BD3B8}"/>
          </ac:spMkLst>
        </pc:spChg>
      </pc:sldChg>
      <pc:sldChg chg="new del">
        <pc:chgData name="Alexander Pashuk" userId="7f413f452a2dee94" providerId="LiveId" clId="{FCA05C01-C5BD-4CE5-9C81-C2FB69A0B6F2}" dt="2020-10-12T12:11:36.281" v="1904" actId="47"/>
        <pc:sldMkLst>
          <pc:docMk/>
          <pc:sldMk cId="2136498294" sldId="417"/>
        </pc:sldMkLst>
      </pc:sldChg>
      <pc:sldChg chg="modSp add mod">
        <pc:chgData name="Alexander Pashuk" userId="7f413f452a2dee94" providerId="LiveId" clId="{FCA05C01-C5BD-4CE5-9C81-C2FB69A0B6F2}" dt="2020-10-12T12:25:03.385" v="2166" actId="20577"/>
        <pc:sldMkLst>
          <pc:docMk/>
          <pc:sldMk cId="4209408621" sldId="418"/>
        </pc:sldMkLst>
        <pc:spChg chg="mod">
          <ac:chgData name="Alexander Pashuk" userId="7f413f452a2dee94" providerId="LiveId" clId="{FCA05C01-C5BD-4CE5-9C81-C2FB69A0B6F2}" dt="2020-10-12T12:25:03.385" v="2166" actId="20577"/>
          <ac:spMkLst>
            <pc:docMk/>
            <pc:sldMk cId="4209408621" sldId="418"/>
            <ac:spMk id="3" creationId="{FC879FA3-E84D-4817-8832-FFF67A9DC15C}"/>
          </ac:spMkLst>
        </pc:spChg>
      </pc:sldChg>
      <pc:sldChg chg="add ord">
        <pc:chgData name="Alexander Pashuk" userId="7f413f452a2dee94" providerId="LiveId" clId="{FCA05C01-C5BD-4CE5-9C81-C2FB69A0B6F2}" dt="2020-10-12T12:45:32.742" v="2376"/>
        <pc:sldMkLst>
          <pc:docMk/>
          <pc:sldMk cId="443426584" sldId="419"/>
        </pc:sldMkLst>
      </pc:sldChg>
      <pc:sldChg chg="modSp new mod">
        <pc:chgData name="Alexander Pashuk" userId="7f413f452a2dee94" providerId="LiveId" clId="{FCA05C01-C5BD-4CE5-9C81-C2FB69A0B6F2}" dt="2020-10-12T12:56:07.290" v="2905" actId="20577"/>
        <pc:sldMkLst>
          <pc:docMk/>
          <pc:sldMk cId="552057303" sldId="420"/>
        </pc:sldMkLst>
        <pc:spChg chg="mod">
          <ac:chgData name="Alexander Pashuk" userId="7f413f452a2dee94" providerId="LiveId" clId="{FCA05C01-C5BD-4CE5-9C81-C2FB69A0B6F2}" dt="2020-10-12T12:52:32.571" v="2854" actId="122"/>
          <ac:spMkLst>
            <pc:docMk/>
            <pc:sldMk cId="552057303" sldId="420"/>
            <ac:spMk id="2" creationId="{C0B695B2-8C58-4FC7-B020-00D893229CBE}"/>
          </ac:spMkLst>
        </pc:spChg>
        <pc:spChg chg="mod">
          <ac:chgData name="Alexander Pashuk" userId="7f413f452a2dee94" providerId="LiveId" clId="{FCA05C01-C5BD-4CE5-9C81-C2FB69A0B6F2}" dt="2020-10-12T12:56:07.290" v="2905" actId="20577"/>
          <ac:spMkLst>
            <pc:docMk/>
            <pc:sldMk cId="552057303" sldId="420"/>
            <ac:spMk id="3" creationId="{498B04D1-A702-42D6-A5D5-50B475B4CE71}"/>
          </ac:spMkLst>
        </pc:spChg>
      </pc:sldChg>
      <pc:sldChg chg="modSp new mod">
        <pc:chgData name="Alexander Pashuk" userId="7f413f452a2dee94" providerId="LiveId" clId="{FCA05C01-C5BD-4CE5-9C81-C2FB69A0B6F2}" dt="2020-10-12T13:05:00.215" v="3008" actId="14100"/>
        <pc:sldMkLst>
          <pc:docMk/>
          <pc:sldMk cId="90272113" sldId="421"/>
        </pc:sldMkLst>
        <pc:spChg chg="mod">
          <ac:chgData name="Alexander Pashuk" userId="7f413f452a2dee94" providerId="LiveId" clId="{FCA05C01-C5BD-4CE5-9C81-C2FB69A0B6F2}" dt="2020-10-12T13:03:36.758" v="2938" actId="20577"/>
          <ac:spMkLst>
            <pc:docMk/>
            <pc:sldMk cId="90272113" sldId="421"/>
            <ac:spMk id="2" creationId="{7C468A79-14C5-4556-840F-D6CA2BC1FB0F}"/>
          </ac:spMkLst>
        </pc:spChg>
        <pc:spChg chg="mod">
          <ac:chgData name="Alexander Pashuk" userId="7f413f452a2dee94" providerId="LiveId" clId="{FCA05C01-C5BD-4CE5-9C81-C2FB69A0B6F2}" dt="2020-10-12T13:05:00.215" v="3008" actId="14100"/>
          <ac:spMkLst>
            <pc:docMk/>
            <pc:sldMk cId="90272113" sldId="421"/>
            <ac:spMk id="3" creationId="{6F990C68-77AE-49FC-9B9F-1E938E58B691}"/>
          </ac:spMkLst>
        </pc:spChg>
      </pc:sldChg>
      <pc:sldChg chg="addSp delSp modSp new mod">
        <pc:chgData name="Alexander Pashuk" userId="7f413f452a2dee94" providerId="LiveId" clId="{FCA05C01-C5BD-4CE5-9C81-C2FB69A0B6F2}" dt="2020-10-12T19:07:40.462" v="4289" actId="20577"/>
        <pc:sldMkLst>
          <pc:docMk/>
          <pc:sldMk cId="3913572026" sldId="422"/>
        </pc:sldMkLst>
        <pc:spChg chg="mod">
          <ac:chgData name="Alexander Pashuk" userId="7f413f452a2dee94" providerId="LiveId" clId="{FCA05C01-C5BD-4CE5-9C81-C2FB69A0B6F2}" dt="2020-10-12T13:15:07.044" v="3016" actId="122"/>
          <ac:spMkLst>
            <pc:docMk/>
            <pc:sldMk cId="3913572026" sldId="422"/>
            <ac:spMk id="2" creationId="{2F9E2C19-9EE8-4EAF-BB55-75631F66B792}"/>
          </ac:spMkLst>
        </pc:spChg>
        <pc:spChg chg="mod">
          <ac:chgData name="Alexander Pashuk" userId="7f413f452a2dee94" providerId="LiveId" clId="{FCA05C01-C5BD-4CE5-9C81-C2FB69A0B6F2}" dt="2020-10-12T19:07:40.462" v="4289" actId="20577"/>
          <ac:spMkLst>
            <pc:docMk/>
            <pc:sldMk cId="3913572026" sldId="422"/>
            <ac:spMk id="3" creationId="{663F63DA-3AC3-437E-8298-A0704610DE98}"/>
          </ac:spMkLst>
        </pc:spChg>
        <pc:picChg chg="add del mod">
          <ac:chgData name="Alexander Pashuk" userId="7f413f452a2dee94" providerId="LiveId" clId="{FCA05C01-C5BD-4CE5-9C81-C2FB69A0B6F2}" dt="2020-10-12T18:40:32.299" v="4264"/>
          <ac:picMkLst>
            <pc:docMk/>
            <pc:sldMk cId="3913572026" sldId="422"/>
            <ac:picMk id="6146" creationId="{64545349-925E-4503-973F-E16B6CEBB6A0}"/>
          </ac:picMkLst>
        </pc:picChg>
        <pc:picChg chg="add del mod">
          <ac:chgData name="Alexander Pashuk" userId="7f413f452a2dee94" providerId="LiveId" clId="{FCA05C01-C5BD-4CE5-9C81-C2FB69A0B6F2}" dt="2020-10-12T18:40:42.743" v="4268"/>
          <ac:picMkLst>
            <pc:docMk/>
            <pc:sldMk cId="3913572026" sldId="422"/>
            <ac:picMk id="6148" creationId="{F979F554-2739-4E8A-8191-FE12FE65F1F6}"/>
          </ac:picMkLst>
        </pc:picChg>
      </pc:sldChg>
      <pc:sldChg chg="modSp new mod">
        <pc:chgData name="Alexander Pashuk" userId="7f413f452a2dee94" providerId="LiveId" clId="{FCA05C01-C5BD-4CE5-9C81-C2FB69A0B6F2}" dt="2020-10-12T13:21:49.243" v="3114" actId="403"/>
        <pc:sldMkLst>
          <pc:docMk/>
          <pc:sldMk cId="2933975674" sldId="423"/>
        </pc:sldMkLst>
        <pc:spChg chg="mod">
          <ac:chgData name="Alexander Pashuk" userId="7f413f452a2dee94" providerId="LiveId" clId="{FCA05C01-C5BD-4CE5-9C81-C2FB69A0B6F2}" dt="2020-10-12T13:16:00.293" v="3081" actId="122"/>
          <ac:spMkLst>
            <pc:docMk/>
            <pc:sldMk cId="2933975674" sldId="423"/>
            <ac:spMk id="2" creationId="{872F91B8-A7AC-4F16-AE0E-88F4DFCE9791}"/>
          </ac:spMkLst>
        </pc:spChg>
        <pc:spChg chg="mod">
          <ac:chgData name="Alexander Pashuk" userId="7f413f452a2dee94" providerId="LiveId" clId="{FCA05C01-C5BD-4CE5-9C81-C2FB69A0B6F2}" dt="2020-10-12T13:21:49.243" v="3114" actId="403"/>
          <ac:spMkLst>
            <pc:docMk/>
            <pc:sldMk cId="2933975674" sldId="423"/>
            <ac:spMk id="3" creationId="{B9423A8C-C4B0-46C1-8377-04E155E7659C}"/>
          </ac:spMkLst>
        </pc:spChg>
      </pc:sldChg>
      <pc:sldChg chg="modSp add mod">
        <pc:chgData name="Alexander Pashuk" userId="7f413f452a2dee94" providerId="LiveId" clId="{FCA05C01-C5BD-4CE5-9C81-C2FB69A0B6F2}" dt="2020-10-12T13:45:45.084" v="3262" actId="255"/>
        <pc:sldMkLst>
          <pc:docMk/>
          <pc:sldMk cId="4184205198" sldId="424"/>
        </pc:sldMkLst>
        <pc:spChg chg="mod">
          <ac:chgData name="Alexander Pashuk" userId="7f413f452a2dee94" providerId="LiveId" clId="{FCA05C01-C5BD-4CE5-9C81-C2FB69A0B6F2}" dt="2020-10-12T13:25:05.682" v="3152" actId="20577"/>
          <ac:spMkLst>
            <pc:docMk/>
            <pc:sldMk cId="4184205198" sldId="424"/>
            <ac:spMk id="2" creationId="{872F91B8-A7AC-4F16-AE0E-88F4DFCE9791}"/>
          </ac:spMkLst>
        </pc:spChg>
        <pc:spChg chg="mod">
          <ac:chgData name="Alexander Pashuk" userId="7f413f452a2dee94" providerId="LiveId" clId="{FCA05C01-C5BD-4CE5-9C81-C2FB69A0B6F2}" dt="2020-10-12T13:45:45.084" v="3262" actId="255"/>
          <ac:spMkLst>
            <pc:docMk/>
            <pc:sldMk cId="4184205198" sldId="424"/>
            <ac:spMk id="3" creationId="{B9423A8C-C4B0-46C1-8377-04E155E7659C}"/>
          </ac:spMkLst>
        </pc:spChg>
      </pc:sldChg>
      <pc:sldChg chg="modSp add mod">
        <pc:chgData name="Alexander Pashuk" userId="7f413f452a2dee94" providerId="LiveId" clId="{FCA05C01-C5BD-4CE5-9C81-C2FB69A0B6F2}" dt="2020-10-12T13:39:27.100" v="3259" actId="255"/>
        <pc:sldMkLst>
          <pc:docMk/>
          <pc:sldMk cId="1757743466" sldId="425"/>
        </pc:sldMkLst>
        <pc:spChg chg="mod">
          <ac:chgData name="Alexander Pashuk" userId="7f413f452a2dee94" providerId="LiveId" clId="{FCA05C01-C5BD-4CE5-9C81-C2FB69A0B6F2}" dt="2020-10-12T13:39:27.100" v="3259" actId="255"/>
          <ac:spMkLst>
            <pc:docMk/>
            <pc:sldMk cId="1757743466" sldId="425"/>
            <ac:spMk id="3" creationId="{B9423A8C-C4B0-46C1-8377-04E155E7659C}"/>
          </ac:spMkLst>
        </pc:spChg>
      </pc:sldChg>
      <pc:sldChg chg="modSp add mod">
        <pc:chgData name="Alexander Pashuk" userId="7f413f452a2dee94" providerId="LiveId" clId="{FCA05C01-C5BD-4CE5-9C81-C2FB69A0B6F2}" dt="2020-10-12T13:51:44.785" v="3280" actId="403"/>
        <pc:sldMkLst>
          <pc:docMk/>
          <pc:sldMk cId="1368406360" sldId="426"/>
        </pc:sldMkLst>
        <pc:spChg chg="mod">
          <ac:chgData name="Alexander Pashuk" userId="7f413f452a2dee94" providerId="LiveId" clId="{FCA05C01-C5BD-4CE5-9C81-C2FB69A0B6F2}" dt="2020-10-12T13:51:44.785" v="3280" actId="403"/>
          <ac:spMkLst>
            <pc:docMk/>
            <pc:sldMk cId="1368406360" sldId="426"/>
            <ac:spMk id="3" creationId="{B9423A8C-C4B0-46C1-8377-04E155E7659C}"/>
          </ac:spMkLst>
        </pc:spChg>
      </pc:sldChg>
      <pc:sldChg chg="addSp delSp modSp add del mod modClrScheme chgLayout">
        <pc:chgData name="Alexander Pashuk" userId="7f413f452a2dee94" providerId="LiveId" clId="{FCA05C01-C5BD-4CE5-9C81-C2FB69A0B6F2}" dt="2020-10-12T16:20:50.728" v="3587" actId="1076"/>
        <pc:sldMkLst>
          <pc:docMk/>
          <pc:sldMk cId="1447048179" sldId="427"/>
        </pc:sldMkLst>
        <pc:spChg chg="mod ord">
          <ac:chgData name="Alexander Pashuk" userId="7f413f452a2dee94" providerId="LiveId" clId="{FCA05C01-C5BD-4CE5-9C81-C2FB69A0B6F2}" dt="2020-10-12T16:19:38.208" v="3534" actId="700"/>
          <ac:spMkLst>
            <pc:docMk/>
            <pc:sldMk cId="1447048179" sldId="427"/>
            <ac:spMk id="2" creationId="{0D2B4D0F-31E4-4814-9C36-E8DCD7E4B6C9}"/>
          </ac:spMkLst>
        </pc:spChg>
        <pc:spChg chg="mod ord">
          <ac:chgData name="Alexander Pashuk" userId="7f413f452a2dee94" providerId="LiveId" clId="{FCA05C01-C5BD-4CE5-9C81-C2FB69A0B6F2}" dt="2020-10-12T16:20:47.678" v="3586" actId="14100"/>
          <ac:spMkLst>
            <pc:docMk/>
            <pc:sldMk cId="1447048179" sldId="427"/>
            <ac:spMk id="4" creationId="{2E6AEDD6-9D3F-4CCC-B181-A8A88F2CD1A3}"/>
          </ac:spMkLst>
        </pc:spChg>
        <pc:spChg chg="add del mod ord">
          <ac:chgData name="Alexander Pashuk" userId="7f413f452a2dee94" providerId="LiveId" clId="{FCA05C01-C5BD-4CE5-9C81-C2FB69A0B6F2}" dt="2020-10-12T16:19:41.741" v="3537"/>
          <ac:spMkLst>
            <pc:docMk/>
            <pc:sldMk cId="1447048179" sldId="427"/>
            <ac:spMk id="5" creationId="{A4778EFB-FEB1-4CBC-BFBC-87128BDD9074}"/>
          </ac:spMkLst>
        </pc:spChg>
        <pc:picChg chg="add del mod">
          <ac:chgData name="Alexander Pashuk" userId="7f413f452a2dee94" providerId="LiveId" clId="{FCA05C01-C5BD-4CE5-9C81-C2FB69A0B6F2}" dt="2020-10-12T16:19:40.205" v="3535" actId="478"/>
          <ac:picMkLst>
            <pc:docMk/>
            <pc:sldMk cId="1447048179" sldId="427"/>
            <ac:picMk id="3" creationId="{1A8E1544-6C87-4516-AB78-994ED03F6AAB}"/>
          </ac:picMkLst>
        </pc:picChg>
        <pc:picChg chg="add mod">
          <ac:chgData name="Alexander Pashuk" userId="7f413f452a2dee94" providerId="LiveId" clId="{FCA05C01-C5BD-4CE5-9C81-C2FB69A0B6F2}" dt="2020-10-12T16:20:50.728" v="3587" actId="1076"/>
          <ac:picMkLst>
            <pc:docMk/>
            <pc:sldMk cId="1447048179" sldId="427"/>
            <ac:picMk id="6" creationId="{40020EC9-6A88-4305-AD65-72677D4ED713}"/>
          </ac:picMkLst>
        </pc:picChg>
      </pc:sldChg>
      <pc:sldChg chg="modSp add mod">
        <pc:chgData name="Alexander Pashuk" userId="7f413f452a2dee94" providerId="LiveId" clId="{FCA05C01-C5BD-4CE5-9C81-C2FB69A0B6F2}" dt="2020-10-12T16:33:25.636" v="3721" actId="20577"/>
        <pc:sldMkLst>
          <pc:docMk/>
          <pc:sldMk cId="2798978432" sldId="428"/>
        </pc:sldMkLst>
        <pc:spChg chg="mod">
          <ac:chgData name="Alexander Pashuk" userId="7f413f452a2dee94" providerId="LiveId" clId="{FCA05C01-C5BD-4CE5-9C81-C2FB69A0B6F2}" dt="2020-10-12T16:33:25.636" v="3721" actId="20577"/>
          <ac:spMkLst>
            <pc:docMk/>
            <pc:sldMk cId="2798978432" sldId="428"/>
            <ac:spMk id="3" creationId="{B9423A8C-C4B0-46C1-8377-04E155E7659C}"/>
          </ac:spMkLst>
        </pc:spChg>
      </pc:sldChg>
      <pc:sldChg chg="modSp new mod">
        <pc:chgData name="Alexander Pashuk" userId="7f413f452a2dee94" providerId="LiveId" clId="{FCA05C01-C5BD-4CE5-9C81-C2FB69A0B6F2}" dt="2020-10-12T17:37:47.332" v="3778" actId="123"/>
        <pc:sldMkLst>
          <pc:docMk/>
          <pc:sldMk cId="3757733576" sldId="429"/>
        </pc:sldMkLst>
        <pc:spChg chg="mod">
          <ac:chgData name="Alexander Pashuk" userId="7f413f452a2dee94" providerId="LiveId" clId="{FCA05C01-C5BD-4CE5-9C81-C2FB69A0B6F2}" dt="2020-10-12T17:36:13.295" v="3766" actId="122"/>
          <ac:spMkLst>
            <pc:docMk/>
            <pc:sldMk cId="3757733576" sldId="429"/>
            <ac:spMk id="2" creationId="{1787857C-B9FA-4905-87A7-8772DB6AF19D}"/>
          </ac:spMkLst>
        </pc:spChg>
        <pc:spChg chg="mod">
          <ac:chgData name="Alexander Pashuk" userId="7f413f452a2dee94" providerId="LiveId" clId="{FCA05C01-C5BD-4CE5-9C81-C2FB69A0B6F2}" dt="2020-10-12T17:37:47.332" v="3778" actId="123"/>
          <ac:spMkLst>
            <pc:docMk/>
            <pc:sldMk cId="3757733576" sldId="429"/>
            <ac:spMk id="3" creationId="{40320B66-8C39-4532-8A1C-ECDE6050AE6C}"/>
          </ac:spMkLst>
        </pc:spChg>
      </pc:sldChg>
      <pc:sldChg chg="modSp add mod">
        <pc:chgData name="Alexander Pashuk" userId="7f413f452a2dee94" providerId="LiveId" clId="{FCA05C01-C5BD-4CE5-9C81-C2FB69A0B6F2}" dt="2020-10-12T17:39:26.119" v="3813" actId="20577"/>
        <pc:sldMkLst>
          <pc:docMk/>
          <pc:sldMk cId="2077319425" sldId="430"/>
        </pc:sldMkLst>
        <pc:spChg chg="mod">
          <ac:chgData name="Alexander Pashuk" userId="7f413f452a2dee94" providerId="LiveId" clId="{FCA05C01-C5BD-4CE5-9C81-C2FB69A0B6F2}" dt="2020-10-12T17:38:08.549" v="3807" actId="20577"/>
          <ac:spMkLst>
            <pc:docMk/>
            <pc:sldMk cId="2077319425" sldId="430"/>
            <ac:spMk id="2" creationId="{1787857C-B9FA-4905-87A7-8772DB6AF19D}"/>
          </ac:spMkLst>
        </pc:spChg>
        <pc:spChg chg="mod">
          <ac:chgData name="Alexander Pashuk" userId="7f413f452a2dee94" providerId="LiveId" clId="{FCA05C01-C5BD-4CE5-9C81-C2FB69A0B6F2}" dt="2020-10-12T17:39:26.119" v="3813" actId="20577"/>
          <ac:spMkLst>
            <pc:docMk/>
            <pc:sldMk cId="2077319425" sldId="430"/>
            <ac:spMk id="3" creationId="{40320B66-8C39-4532-8A1C-ECDE6050AE6C}"/>
          </ac:spMkLst>
        </pc:spChg>
      </pc:sldChg>
      <pc:sldChg chg="modSp add mod">
        <pc:chgData name="Alexander Pashuk" userId="7f413f452a2dee94" providerId="LiveId" clId="{FCA05C01-C5BD-4CE5-9C81-C2FB69A0B6F2}" dt="2020-10-12T17:41:16.515" v="3829" actId="20577"/>
        <pc:sldMkLst>
          <pc:docMk/>
          <pc:sldMk cId="3514882953" sldId="431"/>
        </pc:sldMkLst>
        <pc:spChg chg="mod">
          <ac:chgData name="Alexander Pashuk" userId="7f413f452a2dee94" providerId="LiveId" clId="{FCA05C01-C5BD-4CE5-9C81-C2FB69A0B6F2}" dt="2020-10-12T17:41:16.515" v="3829" actId="20577"/>
          <ac:spMkLst>
            <pc:docMk/>
            <pc:sldMk cId="3514882953" sldId="431"/>
            <ac:spMk id="3" creationId="{40320B66-8C39-4532-8A1C-ECDE6050AE6C}"/>
          </ac:spMkLst>
        </pc:spChg>
      </pc:sldChg>
      <pc:sldChg chg="modSp add mod">
        <pc:chgData name="Alexander Pashuk" userId="7f413f452a2dee94" providerId="LiveId" clId="{FCA05C01-C5BD-4CE5-9C81-C2FB69A0B6F2}" dt="2020-10-12T17:50:57.388" v="3941" actId="6549"/>
        <pc:sldMkLst>
          <pc:docMk/>
          <pc:sldMk cId="1382696937" sldId="432"/>
        </pc:sldMkLst>
        <pc:spChg chg="mod">
          <ac:chgData name="Alexander Pashuk" userId="7f413f452a2dee94" providerId="LiveId" clId="{FCA05C01-C5BD-4CE5-9C81-C2FB69A0B6F2}" dt="2020-10-12T17:50:57.388" v="3941" actId="6549"/>
          <ac:spMkLst>
            <pc:docMk/>
            <pc:sldMk cId="1382696937" sldId="432"/>
            <ac:spMk id="3" creationId="{40320B66-8C39-4532-8A1C-ECDE6050AE6C}"/>
          </ac:spMkLst>
        </pc:spChg>
      </pc:sldChg>
      <pc:sldChg chg="addSp delSp modSp add mod modClrScheme chgLayout">
        <pc:chgData name="Alexander Pashuk" userId="7f413f452a2dee94" providerId="LiveId" clId="{FCA05C01-C5BD-4CE5-9C81-C2FB69A0B6F2}" dt="2020-10-12T17:55:05.969" v="4092" actId="20577"/>
        <pc:sldMkLst>
          <pc:docMk/>
          <pc:sldMk cId="92740623" sldId="433"/>
        </pc:sldMkLst>
        <pc:spChg chg="mod ord">
          <ac:chgData name="Alexander Pashuk" userId="7f413f452a2dee94" providerId="LiveId" clId="{FCA05C01-C5BD-4CE5-9C81-C2FB69A0B6F2}" dt="2020-10-12T17:53:08.731" v="3958" actId="700"/>
          <ac:spMkLst>
            <pc:docMk/>
            <pc:sldMk cId="92740623" sldId="433"/>
            <ac:spMk id="2" creationId="{0D2B4D0F-31E4-4814-9C36-E8DCD7E4B6C9}"/>
          </ac:spMkLst>
        </pc:spChg>
        <pc:spChg chg="mod ord">
          <ac:chgData name="Alexander Pashuk" userId="7f413f452a2dee94" providerId="LiveId" clId="{FCA05C01-C5BD-4CE5-9C81-C2FB69A0B6F2}" dt="2020-10-12T17:55:05.969" v="4092" actId="20577"/>
          <ac:spMkLst>
            <pc:docMk/>
            <pc:sldMk cId="92740623" sldId="433"/>
            <ac:spMk id="4" creationId="{2E6AEDD6-9D3F-4CCC-B181-A8A88F2CD1A3}"/>
          </ac:spMkLst>
        </pc:spChg>
        <pc:spChg chg="add del mod">
          <ac:chgData name="Alexander Pashuk" userId="7f413f452a2dee94" providerId="LiveId" clId="{FCA05C01-C5BD-4CE5-9C81-C2FB69A0B6F2}" dt="2020-10-12T17:53:08.731" v="3958" actId="700"/>
          <ac:spMkLst>
            <pc:docMk/>
            <pc:sldMk cId="92740623" sldId="433"/>
            <ac:spMk id="5" creationId="{6F9774EB-9135-4014-9811-3067ACD100BE}"/>
          </ac:spMkLst>
        </pc:spChg>
        <pc:picChg chg="del">
          <ac:chgData name="Alexander Pashuk" userId="7f413f452a2dee94" providerId="LiveId" clId="{FCA05C01-C5BD-4CE5-9C81-C2FB69A0B6F2}" dt="2020-10-12T17:53:03.041" v="3957" actId="478"/>
          <ac:picMkLst>
            <pc:docMk/>
            <pc:sldMk cId="92740623" sldId="433"/>
            <ac:picMk id="6" creationId="{40020EC9-6A88-4305-AD65-72677D4ED713}"/>
          </ac:picMkLst>
        </pc:picChg>
      </pc:sldChg>
      <pc:sldChg chg="modSp new mod">
        <pc:chgData name="Alexander Pashuk" userId="7f413f452a2dee94" providerId="LiveId" clId="{FCA05C01-C5BD-4CE5-9C81-C2FB69A0B6F2}" dt="2020-10-12T18:03:06.385" v="4157" actId="14100"/>
        <pc:sldMkLst>
          <pc:docMk/>
          <pc:sldMk cId="4193906787" sldId="434"/>
        </pc:sldMkLst>
        <pc:spChg chg="mod">
          <ac:chgData name="Alexander Pashuk" userId="7f413f452a2dee94" providerId="LiveId" clId="{FCA05C01-C5BD-4CE5-9C81-C2FB69A0B6F2}" dt="2020-10-12T18:02:45.843" v="4148" actId="122"/>
          <ac:spMkLst>
            <pc:docMk/>
            <pc:sldMk cId="4193906787" sldId="434"/>
            <ac:spMk id="2" creationId="{8A00D8F1-14C4-4F89-B509-B8C63673C156}"/>
          </ac:spMkLst>
        </pc:spChg>
        <pc:spChg chg="mod">
          <ac:chgData name="Alexander Pashuk" userId="7f413f452a2dee94" providerId="LiveId" clId="{FCA05C01-C5BD-4CE5-9C81-C2FB69A0B6F2}" dt="2020-10-12T18:03:06.385" v="4157" actId="14100"/>
          <ac:spMkLst>
            <pc:docMk/>
            <pc:sldMk cId="4193906787" sldId="434"/>
            <ac:spMk id="3" creationId="{0F8A1F3E-501F-4ED2-8707-37AE79825A2E}"/>
          </ac:spMkLst>
        </pc:spChg>
      </pc:sldChg>
      <pc:sldChg chg="modSp add mod">
        <pc:chgData name="Alexander Pashuk" userId="7f413f452a2dee94" providerId="LiveId" clId="{FCA05C01-C5BD-4CE5-9C81-C2FB69A0B6F2}" dt="2020-10-12T18:08:33.401" v="4212" actId="20577"/>
        <pc:sldMkLst>
          <pc:docMk/>
          <pc:sldMk cId="1396071855" sldId="435"/>
        </pc:sldMkLst>
        <pc:spChg chg="mod">
          <ac:chgData name="Alexander Pashuk" userId="7f413f452a2dee94" providerId="LiveId" clId="{FCA05C01-C5BD-4CE5-9C81-C2FB69A0B6F2}" dt="2020-10-12T18:05:13.043" v="4171" actId="20577"/>
          <ac:spMkLst>
            <pc:docMk/>
            <pc:sldMk cId="1396071855" sldId="435"/>
            <ac:spMk id="2" creationId="{D5EF868D-9564-4321-A5A3-F34FB66E2BD4}"/>
          </ac:spMkLst>
        </pc:spChg>
        <pc:spChg chg="mod">
          <ac:chgData name="Alexander Pashuk" userId="7f413f452a2dee94" providerId="LiveId" clId="{FCA05C01-C5BD-4CE5-9C81-C2FB69A0B6F2}" dt="2020-10-12T18:08:33.401" v="4212" actId="20577"/>
          <ac:spMkLst>
            <pc:docMk/>
            <pc:sldMk cId="1396071855" sldId="435"/>
            <ac:spMk id="3" creationId="{86C69FC7-ADB1-4134-B4C3-A6855132D9A6}"/>
          </ac:spMkLst>
        </pc:spChg>
      </pc:sldChg>
      <pc:sldChg chg="addSp delSp modSp new mod">
        <pc:chgData name="Alexander Pashuk" userId="7f413f452a2dee94" providerId="LiveId" clId="{FCA05C01-C5BD-4CE5-9C81-C2FB69A0B6F2}" dt="2020-10-12T18:19:27.580" v="4224" actId="1076"/>
        <pc:sldMkLst>
          <pc:docMk/>
          <pc:sldMk cId="2170472667" sldId="436"/>
        </pc:sldMkLst>
        <pc:spChg chg="del mod">
          <ac:chgData name="Alexander Pashuk" userId="7f413f452a2dee94" providerId="LiveId" clId="{FCA05C01-C5BD-4CE5-9C81-C2FB69A0B6F2}" dt="2020-10-12T18:14:40.291" v="4215"/>
          <ac:spMkLst>
            <pc:docMk/>
            <pc:sldMk cId="2170472667" sldId="436"/>
            <ac:spMk id="3" creationId="{5928FB6B-2269-4091-BB9B-0EC787324F05}"/>
          </ac:spMkLst>
        </pc:spChg>
        <pc:spChg chg="add del mod">
          <ac:chgData name="Alexander Pashuk" userId="7f413f452a2dee94" providerId="LiveId" clId="{FCA05C01-C5BD-4CE5-9C81-C2FB69A0B6F2}" dt="2020-10-12T18:19:18.172" v="4221"/>
          <ac:spMkLst>
            <pc:docMk/>
            <pc:sldMk cId="2170472667" sldId="436"/>
            <ac:spMk id="4" creationId="{F4B5121F-BE07-48D4-AD77-7BC6EBEEB4D2}"/>
          </ac:spMkLst>
        </pc:spChg>
        <pc:picChg chg="add del mod">
          <ac:chgData name="Alexander Pashuk" userId="7f413f452a2dee94" providerId="LiveId" clId="{FCA05C01-C5BD-4CE5-9C81-C2FB69A0B6F2}" dt="2020-10-12T18:19:16.172" v="4220" actId="478"/>
          <ac:picMkLst>
            <pc:docMk/>
            <pc:sldMk cId="2170472667" sldId="436"/>
            <ac:picMk id="3074" creationId="{F5F70702-37FA-4B33-B960-A289C8F40E38}"/>
          </ac:picMkLst>
        </pc:picChg>
        <pc:picChg chg="add mod">
          <ac:chgData name="Alexander Pashuk" userId="7f413f452a2dee94" providerId="LiveId" clId="{FCA05C01-C5BD-4CE5-9C81-C2FB69A0B6F2}" dt="2020-10-12T18:19:27.580" v="4224" actId="1076"/>
          <ac:picMkLst>
            <pc:docMk/>
            <pc:sldMk cId="2170472667" sldId="436"/>
            <ac:picMk id="3076" creationId="{C2848848-8744-493A-8387-6FB11CFB26F7}"/>
          </ac:picMkLst>
        </pc:picChg>
      </pc:sldChg>
      <pc:sldChg chg="addSp delSp modSp new mod">
        <pc:chgData name="Alexander Pashuk" userId="7f413f452a2dee94" providerId="LiveId" clId="{FCA05C01-C5BD-4CE5-9C81-C2FB69A0B6F2}" dt="2020-10-12T18:27:54.729" v="4251" actId="14100"/>
        <pc:sldMkLst>
          <pc:docMk/>
          <pc:sldMk cId="661114883" sldId="437"/>
        </pc:sldMkLst>
        <pc:spChg chg="mod">
          <ac:chgData name="Alexander Pashuk" userId="7f413f452a2dee94" providerId="LiveId" clId="{FCA05C01-C5BD-4CE5-9C81-C2FB69A0B6F2}" dt="2020-10-12T18:27:54.729" v="4251" actId="14100"/>
          <ac:spMkLst>
            <pc:docMk/>
            <pc:sldMk cId="661114883" sldId="437"/>
            <ac:spMk id="2" creationId="{9259C6E1-0592-4A21-9B10-C7A392773E3D}"/>
          </ac:spMkLst>
        </pc:spChg>
        <pc:spChg chg="del mod">
          <ac:chgData name="Alexander Pashuk" userId="7f413f452a2dee94" providerId="LiveId" clId="{FCA05C01-C5BD-4CE5-9C81-C2FB69A0B6F2}" dt="2020-10-12T18:22:45.319" v="4227"/>
          <ac:spMkLst>
            <pc:docMk/>
            <pc:sldMk cId="661114883" sldId="437"/>
            <ac:spMk id="3" creationId="{9CA4F269-7429-47C2-8A08-D81C986D9E10}"/>
          </ac:spMkLst>
        </pc:spChg>
        <pc:spChg chg="add del mod">
          <ac:chgData name="Alexander Pashuk" userId="7f413f452a2dee94" providerId="LiveId" clId="{FCA05C01-C5BD-4CE5-9C81-C2FB69A0B6F2}" dt="2020-10-12T18:26:32.534" v="4247"/>
          <ac:spMkLst>
            <pc:docMk/>
            <pc:sldMk cId="661114883" sldId="437"/>
            <ac:spMk id="4" creationId="{5C260E2E-9C5E-430E-90BC-765D25E455DA}"/>
          </ac:spMkLst>
        </pc:spChg>
        <pc:picChg chg="add del mod">
          <ac:chgData name="Alexander Pashuk" userId="7f413f452a2dee94" providerId="LiveId" clId="{FCA05C01-C5BD-4CE5-9C81-C2FB69A0B6F2}" dt="2020-10-12T18:26:30.497" v="4245" actId="478"/>
          <ac:picMkLst>
            <pc:docMk/>
            <pc:sldMk cId="661114883" sldId="437"/>
            <ac:picMk id="4098" creationId="{8F1C7F5F-0E23-45A0-9596-A0654F9C0601}"/>
          </ac:picMkLst>
        </pc:picChg>
        <pc:picChg chg="add mod">
          <ac:chgData name="Alexander Pashuk" userId="7f413f452a2dee94" providerId="LiveId" clId="{FCA05C01-C5BD-4CE5-9C81-C2FB69A0B6F2}" dt="2020-10-12T18:26:40.872" v="4250" actId="1076"/>
          <ac:picMkLst>
            <pc:docMk/>
            <pc:sldMk cId="661114883" sldId="437"/>
            <ac:picMk id="4100" creationId="{002E9200-3D25-441E-838B-777B35342FB6}"/>
          </ac:picMkLst>
        </pc:picChg>
      </pc:sldChg>
      <pc:sldChg chg="addSp delSp modSp new mod">
        <pc:chgData name="Alexander Pashuk" userId="7f413f452a2dee94" providerId="LiveId" clId="{FCA05C01-C5BD-4CE5-9C81-C2FB69A0B6F2}" dt="2020-10-12T18:41:55.801" v="4278" actId="1076"/>
        <pc:sldMkLst>
          <pc:docMk/>
          <pc:sldMk cId="2382938439" sldId="438"/>
        </pc:sldMkLst>
        <pc:spChg chg="mod">
          <ac:chgData name="Alexander Pashuk" userId="7f413f452a2dee94" providerId="LiveId" clId="{FCA05C01-C5BD-4CE5-9C81-C2FB69A0B6F2}" dt="2020-10-12T18:41:48.061" v="4274" actId="20577"/>
          <ac:spMkLst>
            <pc:docMk/>
            <pc:sldMk cId="2382938439" sldId="438"/>
            <ac:spMk id="2" creationId="{DA843D98-2BAB-4282-B056-D463D21CDC9D}"/>
          </ac:spMkLst>
        </pc:spChg>
        <pc:spChg chg="del mod">
          <ac:chgData name="Alexander Pashuk" userId="7f413f452a2dee94" providerId="LiveId" clId="{FCA05C01-C5BD-4CE5-9C81-C2FB69A0B6F2}" dt="2020-10-12T18:39:27.870" v="4254"/>
          <ac:spMkLst>
            <pc:docMk/>
            <pc:sldMk cId="2382938439" sldId="438"/>
            <ac:spMk id="3" creationId="{BE38C37C-4F0D-439F-A811-ADD92E4418C8}"/>
          </ac:spMkLst>
        </pc:spChg>
        <pc:spChg chg="add del mod">
          <ac:chgData name="Alexander Pashuk" userId="7f413f452a2dee94" providerId="LiveId" clId="{FCA05C01-C5BD-4CE5-9C81-C2FB69A0B6F2}" dt="2020-10-12T18:41:41.729" v="4271"/>
          <ac:spMkLst>
            <pc:docMk/>
            <pc:sldMk cId="2382938439" sldId="438"/>
            <ac:spMk id="4" creationId="{01B13525-77B5-4377-B493-E90AEB78EA1E}"/>
          </ac:spMkLst>
        </pc:spChg>
        <pc:picChg chg="add del mod">
          <ac:chgData name="Alexander Pashuk" userId="7f413f452a2dee94" providerId="LiveId" clId="{FCA05C01-C5BD-4CE5-9C81-C2FB69A0B6F2}" dt="2020-10-12T18:41:40.291" v="4269" actId="478"/>
          <ac:picMkLst>
            <pc:docMk/>
            <pc:sldMk cId="2382938439" sldId="438"/>
            <ac:picMk id="5122" creationId="{72BE7B4D-B5CE-4FD3-8BF7-A4523464D834}"/>
          </ac:picMkLst>
        </pc:picChg>
        <pc:picChg chg="add mod">
          <ac:chgData name="Alexander Pashuk" userId="7f413f452a2dee94" providerId="LiveId" clId="{FCA05C01-C5BD-4CE5-9C81-C2FB69A0B6F2}" dt="2020-10-12T18:41:55.801" v="4278" actId="1076"/>
          <ac:picMkLst>
            <pc:docMk/>
            <pc:sldMk cId="2382938439" sldId="438"/>
            <ac:picMk id="5124" creationId="{7C26F4D6-D2A4-4F76-90C5-1AD7E09E7C6F}"/>
          </ac:picMkLst>
        </pc:picChg>
      </pc:sldChg>
      <pc:sldChg chg="addSp delSp modSp new mod">
        <pc:chgData name="Alexander Pashuk" userId="7f413f452a2dee94" providerId="LiveId" clId="{FCA05C01-C5BD-4CE5-9C81-C2FB69A0B6F2}" dt="2020-10-12T18:51:54.489" v="4284" actId="1076"/>
        <pc:sldMkLst>
          <pc:docMk/>
          <pc:sldMk cId="4043191196" sldId="439"/>
        </pc:sldMkLst>
        <pc:spChg chg="del mod">
          <ac:chgData name="Alexander Pashuk" userId="7f413f452a2dee94" providerId="LiveId" clId="{FCA05C01-C5BD-4CE5-9C81-C2FB69A0B6F2}" dt="2020-10-12T18:51:43.519" v="4281"/>
          <ac:spMkLst>
            <pc:docMk/>
            <pc:sldMk cId="4043191196" sldId="439"/>
            <ac:spMk id="3" creationId="{9765694B-B202-42DA-91BA-9DBC62544232}"/>
          </ac:spMkLst>
        </pc:spChg>
        <pc:picChg chg="add mod">
          <ac:chgData name="Alexander Pashuk" userId="7f413f452a2dee94" providerId="LiveId" clId="{FCA05C01-C5BD-4CE5-9C81-C2FB69A0B6F2}" dt="2020-10-12T18:51:54.489" v="4284" actId="1076"/>
          <ac:picMkLst>
            <pc:docMk/>
            <pc:sldMk cId="4043191196" sldId="439"/>
            <ac:picMk id="7170" creationId="{E344CB15-83F9-4DD9-97B0-EC8B6D38079A}"/>
          </ac:picMkLst>
        </pc:picChg>
      </pc:sldChg>
      <pc:sldChg chg="addSp delSp modSp new mod">
        <pc:chgData name="Alexander Pashuk" userId="7f413f452a2dee94" providerId="LiveId" clId="{FCA05C01-C5BD-4CE5-9C81-C2FB69A0B6F2}" dt="2020-10-12T19:08:58.610" v="4319" actId="1076"/>
        <pc:sldMkLst>
          <pc:docMk/>
          <pc:sldMk cId="27991853" sldId="440"/>
        </pc:sldMkLst>
        <pc:spChg chg="del mod">
          <ac:chgData name="Alexander Pashuk" userId="7f413f452a2dee94" providerId="LiveId" clId="{FCA05C01-C5BD-4CE5-9C81-C2FB69A0B6F2}" dt="2020-10-12T19:08:46.002" v="4314"/>
          <ac:spMkLst>
            <pc:docMk/>
            <pc:sldMk cId="27991853" sldId="440"/>
            <ac:spMk id="3" creationId="{0FABA3DC-E4EC-466C-B546-BCEFB764805A}"/>
          </ac:spMkLst>
        </pc:spChg>
        <pc:picChg chg="add mod">
          <ac:chgData name="Alexander Pashuk" userId="7f413f452a2dee94" providerId="LiveId" clId="{FCA05C01-C5BD-4CE5-9C81-C2FB69A0B6F2}" dt="2020-10-12T19:08:58.610" v="4319" actId="1076"/>
          <ac:picMkLst>
            <pc:docMk/>
            <pc:sldMk cId="27991853" sldId="440"/>
            <ac:picMk id="10242" creationId="{E11C8453-1046-4EEE-B6B8-17CBB67D25D1}"/>
          </ac:picMkLst>
        </pc:picChg>
      </pc:sldChg>
      <pc:sldChg chg="addSp delSp modSp new del mod">
        <pc:chgData name="Alexander Pashuk" userId="7f413f452a2dee94" providerId="LiveId" clId="{FCA05C01-C5BD-4CE5-9C81-C2FB69A0B6F2}" dt="2020-10-12T19:08:34.759" v="4310" actId="47"/>
        <pc:sldMkLst>
          <pc:docMk/>
          <pc:sldMk cId="639351679" sldId="440"/>
        </pc:sldMkLst>
        <pc:spChg chg="add del mod">
          <ac:chgData name="Alexander Pashuk" userId="7f413f452a2dee94" providerId="LiveId" clId="{FCA05C01-C5BD-4CE5-9C81-C2FB69A0B6F2}" dt="2020-10-12T19:08:15.586" v="4305"/>
          <ac:spMkLst>
            <pc:docMk/>
            <pc:sldMk cId="639351679" sldId="440"/>
            <ac:spMk id="3" creationId="{2A801845-7371-4963-8176-FD21D526FAD6}"/>
          </ac:spMkLst>
        </pc:spChg>
        <pc:picChg chg="add del mod">
          <ac:chgData name="Alexander Pashuk" userId="7f413f452a2dee94" providerId="LiveId" clId="{FCA05C01-C5BD-4CE5-9C81-C2FB69A0B6F2}" dt="2020-10-12T19:08:07.295" v="4299"/>
          <ac:picMkLst>
            <pc:docMk/>
            <pc:sldMk cId="639351679" sldId="440"/>
            <ac:picMk id="8194" creationId="{23F68EE7-0503-4188-9C21-0CFDE66B28AD}"/>
          </ac:picMkLst>
        </pc:picChg>
        <pc:picChg chg="add del mod">
          <ac:chgData name="Alexander Pashuk" userId="7f413f452a2dee94" providerId="LiveId" clId="{FCA05C01-C5BD-4CE5-9C81-C2FB69A0B6F2}" dt="2020-10-12T19:08:10.484" v="4301"/>
          <ac:picMkLst>
            <pc:docMk/>
            <pc:sldMk cId="639351679" sldId="440"/>
            <ac:picMk id="8196" creationId="{6FAB71E2-F44B-4E60-8426-11F516AA3B88}"/>
          </ac:picMkLst>
        </pc:picChg>
        <pc:picChg chg="add del mod">
          <ac:chgData name="Alexander Pashuk" userId="7f413f452a2dee94" providerId="LiveId" clId="{FCA05C01-C5BD-4CE5-9C81-C2FB69A0B6F2}" dt="2020-10-12T19:08:15.586" v="4305"/>
          <ac:picMkLst>
            <pc:docMk/>
            <pc:sldMk cId="639351679" sldId="440"/>
            <ac:picMk id="8198" creationId="{1AE79DF6-56B9-45A1-989D-D1D5D9A7E490}"/>
          </ac:picMkLst>
        </pc:picChg>
      </pc:sldChg>
      <pc:sldChg chg="addSp delSp modSp new del mod setBg">
        <pc:chgData name="Alexander Pashuk" userId="7f413f452a2dee94" providerId="LiveId" clId="{FCA05C01-C5BD-4CE5-9C81-C2FB69A0B6F2}" dt="2020-10-12T19:08:42.751" v="4311" actId="47"/>
        <pc:sldMkLst>
          <pc:docMk/>
          <pc:sldMk cId="488517910" sldId="441"/>
        </pc:sldMkLst>
        <pc:spChg chg="del">
          <ac:chgData name="Alexander Pashuk" userId="7f413f452a2dee94" providerId="LiveId" clId="{FCA05C01-C5BD-4CE5-9C81-C2FB69A0B6F2}" dt="2020-10-12T19:08:30.239" v="4309" actId="26606"/>
          <ac:spMkLst>
            <pc:docMk/>
            <pc:sldMk cId="488517910" sldId="441"/>
            <ac:spMk id="2" creationId="{8FE1D011-C107-42E6-B897-E8E4C322E9C2}"/>
          </ac:spMkLst>
        </pc:spChg>
        <pc:spChg chg="del mod">
          <ac:chgData name="Alexander Pashuk" userId="7f413f452a2dee94" providerId="LiveId" clId="{FCA05C01-C5BD-4CE5-9C81-C2FB69A0B6F2}" dt="2020-10-12T19:08:17.909" v="4308"/>
          <ac:spMkLst>
            <pc:docMk/>
            <pc:sldMk cId="488517910" sldId="441"/>
            <ac:spMk id="3" creationId="{A4CC5E3A-7996-477F-9B86-C96F5E2B265D}"/>
          </ac:spMkLst>
        </pc:spChg>
        <pc:spChg chg="add">
          <ac:chgData name="Alexander Pashuk" userId="7f413f452a2dee94" providerId="LiveId" clId="{FCA05C01-C5BD-4CE5-9C81-C2FB69A0B6F2}" dt="2020-10-12T19:08:30.239" v="4309" actId="26606"/>
          <ac:spMkLst>
            <pc:docMk/>
            <pc:sldMk cId="488517910" sldId="441"/>
            <ac:spMk id="71" creationId="{42A4FC2C-047E-45A5-965D-8E1E3BF09BC6}"/>
          </ac:spMkLst>
        </pc:spChg>
        <pc:picChg chg="add mod">
          <ac:chgData name="Alexander Pashuk" userId="7f413f452a2dee94" providerId="LiveId" clId="{FCA05C01-C5BD-4CE5-9C81-C2FB69A0B6F2}" dt="2020-10-12T19:08:30.239" v="4309" actId="26606"/>
          <ac:picMkLst>
            <pc:docMk/>
            <pc:sldMk cId="488517910" sldId="441"/>
            <ac:picMk id="9218" creationId="{57E71F06-E993-4AE4-A77E-F031CC967C72}"/>
          </ac:picMkLst>
        </pc:picChg>
      </pc:sldChg>
      <pc:sldChg chg="modSp new mod">
        <pc:chgData name="Alexander Pashuk" userId="7f413f452a2dee94" providerId="LiveId" clId="{FCA05C01-C5BD-4CE5-9C81-C2FB69A0B6F2}" dt="2020-10-12T19:10:19.961" v="4459" actId="113"/>
        <pc:sldMkLst>
          <pc:docMk/>
          <pc:sldMk cId="653284903" sldId="441"/>
        </pc:sldMkLst>
        <pc:spChg chg="mod">
          <ac:chgData name="Alexander Pashuk" userId="7f413f452a2dee94" providerId="LiveId" clId="{FCA05C01-C5BD-4CE5-9C81-C2FB69A0B6F2}" dt="2020-10-12T19:09:34.664" v="4337" actId="122"/>
          <ac:spMkLst>
            <pc:docMk/>
            <pc:sldMk cId="653284903" sldId="441"/>
            <ac:spMk id="2" creationId="{8012B29B-715D-4CB1-9B7E-8B3FB1C39DCA}"/>
          </ac:spMkLst>
        </pc:spChg>
        <pc:spChg chg="mod">
          <ac:chgData name="Alexander Pashuk" userId="7f413f452a2dee94" providerId="LiveId" clId="{FCA05C01-C5BD-4CE5-9C81-C2FB69A0B6F2}" dt="2020-10-12T19:10:19.961" v="4459" actId="113"/>
          <ac:spMkLst>
            <pc:docMk/>
            <pc:sldMk cId="653284903" sldId="441"/>
            <ac:spMk id="3" creationId="{CA7B4AB1-DF94-4EA3-A969-C57BD482B9D9}"/>
          </ac:spMkLst>
        </pc:spChg>
      </pc:sldChg>
    </pc:docChg>
  </pc:docChgLst>
  <pc:docChgLst>
    <pc:chgData name="Alexander Pashuk" userId="7f413f452a2dee94" providerId="LiveId" clId="{2EBCEF07-940A-4961-A9C0-07C4D39FFE55}"/>
    <pc:docChg chg="modSld">
      <pc:chgData name="Alexander Pashuk" userId="7f413f452a2dee94" providerId="LiveId" clId="{2EBCEF07-940A-4961-A9C0-07C4D39FFE55}" dt="2020-11-23T12:38:01.065" v="0" actId="123"/>
      <pc:docMkLst>
        <pc:docMk/>
      </pc:docMkLst>
      <pc:sldChg chg="modSp mod">
        <pc:chgData name="Alexander Pashuk" userId="7f413f452a2dee94" providerId="LiveId" clId="{2EBCEF07-940A-4961-A9C0-07C4D39FFE55}" dt="2020-11-23T12:38:01.065" v="0" actId="123"/>
        <pc:sldMkLst>
          <pc:docMk/>
          <pc:sldMk cId="119390524" sldId="599"/>
        </pc:sldMkLst>
        <pc:spChg chg="mod">
          <ac:chgData name="Alexander Pashuk" userId="7f413f452a2dee94" providerId="LiveId" clId="{2EBCEF07-940A-4961-A9C0-07C4D39FFE55}" dt="2020-11-23T12:38:01.065" v="0" actId="123"/>
          <ac:spMkLst>
            <pc:docMk/>
            <pc:sldMk cId="119390524" sldId="599"/>
            <ac:spMk id="3" creationId="{4629A07A-A1B5-48AD-AEE5-17262C75E79A}"/>
          </ac:spMkLst>
        </pc:spChg>
      </pc:sldChg>
    </pc:docChg>
  </pc:docChgLst>
  <pc:docChgLst>
    <pc:chgData name="Alexander Pashuk" userId="7f413f452a2dee94" providerId="LiveId" clId="{4D669806-247E-4A53-91C6-3B264ACF27EA}"/>
    <pc:docChg chg="undo custSel addSld delSld modSld sldOrd">
      <pc:chgData name="Alexander Pashuk" userId="7f413f452a2dee94" providerId="LiveId" clId="{4D669806-247E-4A53-91C6-3B264ACF27EA}" dt="2020-12-06T18:14:41.537" v="3414" actId="1076"/>
      <pc:docMkLst>
        <pc:docMk/>
      </pc:docMkLst>
      <pc:sldChg chg="addSp delSp modSp mod">
        <pc:chgData name="Alexander Pashuk" userId="7f413f452a2dee94" providerId="LiveId" clId="{4D669806-247E-4A53-91C6-3B264ACF27EA}" dt="2020-12-05T13:03:55.092" v="611" actId="1076"/>
        <pc:sldMkLst>
          <pc:docMk/>
          <pc:sldMk cId="2170472667" sldId="436"/>
        </pc:sldMkLst>
        <pc:spChg chg="del mod">
          <ac:chgData name="Alexander Pashuk" userId="7f413f452a2dee94" providerId="LiveId" clId="{4D669806-247E-4A53-91C6-3B264ACF27EA}" dt="2020-12-05T13:03:46.465" v="607"/>
          <ac:spMkLst>
            <pc:docMk/>
            <pc:sldMk cId="2170472667" sldId="436"/>
            <ac:spMk id="3" creationId="{D137A599-F7B4-4191-B294-F8B99D2D7269}"/>
          </ac:spMkLst>
        </pc:spChg>
        <pc:picChg chg="add mod">
          <ac:chgData name="Alexander Pashuk" userId="7f413f452a2dee94" providerId="LiveId" clId="{4D669806-247E-4A53-91C6-3B264ACF27EA}" dt="2020-12-05T13:03:55.092" v="611" actId="1076"/>
          <ac:picMkLst>
            <pc:docMk/>
            <pc:sldMk cId="2170472667" sldId="436"/>
            <ac:picMk id="4" creationId="{DE182055-2389-4D16-A1B8-357F5866BD12}"/>
          </ac:picMkLst>
        </pc:picChg>
      </pc:sldChg>
      <pc:sldChg chg="modSp mod">
        <pc:chgData name="Alexander Pashuk" userId="7f413f452a2dee94" providerId="LiveId" clId="{4D669806-247E-4A53-91C6-3B264ACF27EA}" dt="2020-12-05T13:06:57.283" v="850" actId="20577"/>
        <pc:sldMkLst>
          <pc:docMk/>
          <pc:sldMk cId="4057728260" sldId="576"/>
        </pc:sldMkLst>
        <pc:spChg chg="mod">
          <ac:chgData name="Alexander Pashuk" userId="7f413f452a2dee94" providerId="LiveId" clId="{4D669806-247E-4A53-91C6-3B264ACF27EA}" dt="2020-12-05T13:06:57.283" v="850" actId="20577"/>
          <ac:spMkLst>
            <pc:docMk/>
            <pc:sldMk cId="4057728260" sldId="576"/>
            <ac:spMk id="4" creationId="{2E6AEDD6-9D3F-4CCC-B181-A8A88F2CD1A3}"/>
          </ac:spMkLst>
        </pc:spChg>
      </pc:sldChg>
      <pc:sldChg chg="del">
        <pc:chgData name="Alexander Pashuk" userId="7f413f452a2dee94" providerId="LiveId" clId="{4D669806-247E-4A53-91C6-3B264ACF27EA}" dt="2020-12-06T09:19:02.074" v="3132" actId="47"/>
        <pc:sldMkLst>
          <pc:docMk/>
          <pc:sldMk cId="2988519505" sldId="624"/>
        </pc:sldMkLst>
      </pc:sldChg>
      <pc:sldChg chg="modSp mod">
        <pc:chgData name="Alexander Pashuk" userId="7f413f452a2dee94" providerId="LiveId" clId="{4D669806-247E-4A53-91C6-3B264ACF27EA}" dt="2020-12-05T12:09:01.767" v="12" actId="14100"/>
        <pc:sldMkLst>
          <pc:docMk/>
          <pc:sldMk cId="1814252655" sldId="632"/>
        </pc:sldMkLst>
        <pc:spChg chg="mod">
          <ac:chgData name="Alexander Pashuk" userId="7f413f452a2dee94" providerId="LiveId" clId="{4D669806-247E-4A53-91C6-3B264ACF27EA}" dt="2020-12-05T12:08:58.764" v="10" actId="27636"/>
          <ac:spMkLst>
            <pc:docMk/>
            <pc:sldMk cId="1814252655" sldId="632"/>
            <ac:spMk id="5" creationId="{F1742A4B-78B6-4FAD-ABC1-3A591EF72276}"/>
          </ac:spMkLst>
        </pc:spChg>
        <pc:spChg chg="mod">
          <ac:chgData name="Alexander Pashuk" userId="7f413f452a2dee94" providerId="LiveId" clId="{4D669806-247E-4A53-91C6-3B264ACF27EA}" dt="2020-12-05T12:09:01.767" v="12" actId="14100"/>
          <ac:spMkLst>
            <pc:docMk/>
            <pc:sldMk cId="1814252655" sldId="632"/>
            <ac:spMk id="6" creationId="{4728BE19-97F6-4781-9ED2-FF650FCA93C3}"/>
          </ac:spMkLst>
        </pc:spChg>
      </pc:sldChg>
      <pc:sldChg chg="modSp">
        <pc:chgData name="Alexander Pashuk" userId="7f413f452a2dee94" providerId="LiveId" clId="{4D669806-247E-4A53-91C6-3B264ACF27EA}" dt="2020-12-05T12:11:00.793" v="23" actId="20577"/>
        <pc:sldMkLst>
          <pc:docMk/>
          <pc:sldMk cId="2046031869" sldId="633"/>
        </pc:sldMkLst>
        <pc:spChg chg="mod">
          <ac:chgData name="Alexander Pashuk" userId="7f413f452a2dee94" providerId="LiveId" clId="{4D669806-247E-4A53-91C6-3B264ACF27EA}" dt="2020-12-05T12:11:00.793" v="23" actId="20577"/>
          <ac:spMkLst>
            <pc:docMk/>
            <pc:sldMk cId="2046031869" sldId="633"/>
            <ac:spMk id="3" creationId="{37AB674D-4BF7-437F-9B3D-28943D3F3CB6}"/>
          </ac:spMkLst>
        </pc:spChg>
      </pc:sldChg>
      <pc:sldChg chg="modSp mod">
        <pc:chgData name="Alexander Pashuk" userId="7f413f452a2dee94" providerId="LiveId" clId="{4D669806-247E-4A53-91C6-3B264ACF27EA}" dt="2020-12-05T12:17:26.817" v="50" actId="27636"/>
        <pc:sldMkLst>
          <pc:docMk/>
          <pc:sldMk cId="2768948016" sldId="650"/>
        </pc:sldMkLst>
        <pc:spChg chg="mod">
          <ac:chgData name="Alexander Pashuk" userId="7f413f452a2dee94" providerId="LiveId" clId="{4D669806-247E-4A53-91C6-3B264ACF27EA}" dt="2020-12-05T12:16:28.819" v="29" actId="122"/>
          <ac:spMkLst>
            <pc:docMk/>
            <pc:sldMk cId="2768948016" sldId="650"/>
            <ac:spMk id="2" creationId="{36A1EB25-164A-4208-BEC1-C25DECF1F462}"/>
          </ac:spMkLst>
        </pc:spChg>
        <pc:spChg chg="mod">
          <ac:chgData name="Alexander Pashuk" userId="7f413f452a2dee94" providerId="LiveId" clId="{4D669806-247E-4A53-91C6-3B264ACF27EA}" dt="2020-12-05T12:17:26.817" v="50" actId="27636"/>
          <ac:spMkLst>
            <pc:docMk/>
            <pc:sldMk cId="2768948016" sldId="650"/>
            <ac:spMk id="3" creationId="{81B22994-3658-4BC3-9DEB-98910292CECE}"/>
          </ac:spMkLst>
        </pc:spChg>
      </pc:sldChg>
      <pc:sldChg chg="addSp delSp modSp new mod">
        <pc:chgData name="Alexander Pashuk" userId="7f413f452a2dee94" providerId="LiveId" clId="{4D669806-247E-4A53-91C6-3B264ACF27EA}" dt="2020-12-05T12:32:42.446" v="76" actId="1076"/>
        <pc:sldMkLst>
          <pc:docMk/>
          <pc:sldMk cId="3428001715" sldId="652"/>
        </pc:sldMkLst>
        <pc:spChg chg="mod">
          <ac:chgData name="Alexander Pashuk" userId="7f413f452a2dee94" providerId="LiveId" clId="{4D669806-247E-4A53-91C6-3B264ACF27EA}" dt="2020-12-05T12:25:20.708" v="65" actId="122"/>
          <ac:spMkLst>
            <pc:docMk/>
            <pc:sldMk cId="3428001715" sldId="652"/>
            <ac:spMk id="2" creationId="{E88F8667-F5DC-4BE8-B35C-9BB31D2A9B16}"/>
          </ac:spMkLst>
        </pc:spChg>
        <pc:spChg chg="del mod">
          <ac:chgData name="Alexander Pashuk" userId="7f413f452a2dee94" providerId="LiveId" clId="{4D669806-247E-4A53-91C6-3B264ACF27EA}" dt="2020-12-05T12:25:21.957" v="66"/>
          <ac:spMkLst>
            <pc:docMk/>
            <pc:sldMk cId="3428001715" sldId="652"/>
            <ac:spMk id="3" creationId="{F6C77D5C-7D0C-4598-BA5C-7658C448DE30}"/>
          </ac:spMkLst>
        </pc:spChg>
        <pc:spChg chg="add del mod">
          <ac:chgData name="Alexander Pashuk" userId="7f413f452a2dee94" providerId="LiveId" clId="{4D669806-247E-4A53-91C6-3B264ACF27EA}" dt="2020-12-05T12:32:35.299" v="73"/>
          <ac:spMkLst>
            <pc:docMk/>
            <pc:sldMk cId="3428001715" sldId="652"/>
            <ac:spMk id="4" creationId="{FB12FF94-7147-4881-9D35-EB2F4E26F736}"/>
          </ac:spMkLst>
        </pc:spChg>
        <pc:picChg chg="add del mod">
          <ac:chgData name="Alexander Pashuk" userId="7f413f452a2dee94" providerId="LiveId" clId="{4D669806-247E-4A53-91C6-3B264ACF27EA}" dt="2020-12-05T12:32:34.059" v="71" actId="478"/>
          <ac:picMkLst>
            <pc:docMk/>
            <pc:sldMk cId="3428001715" sldId="652"/>
            <ac:picMk id="1026" creationId="{3330DFA1-29CA-4A97-90F9-D5890C0B2CC0}"/>
          </ac:picMkLst>
        </pc:picChg>
        <pc:picChg chg="add mod">
          <ac:chgData name="Alexander Pashuk" userId="7f413f452a2dee94" providerId="LiveId" clId="{4D669806-247E-4A53-91C6-3B264ACF27EA}" dt="2020-12-05T12:32:42.446" v="76" actId="1076"/>
          <ac:picMkLst>
            <pc:docMk/>
            <pc:sldMk cId="3428001715" sldId="652"/>
            <ac:picMk id="1028" creationId="{6B9121C4-AFCE-4472-95BB-BFCC8777EC7F}"/>
          </ac:picMkLst>
        </pc:picChg>
      </pc:sldChg>
      <pc:sldChg chg="modSp new mod">
        <pc:chgData name="Alexander Pashuk" userId="7f413f452a2dee94" providerId="LiveId" clId="{4D669806-247E-4A53-91C6-3B264ACF27EA}" dt="2020-12-05T12:35:04.987" v="218" actId="14100"/>
        <pc:sldMkLst>
          <pc:docMk/>
          <pc:sldMk cId="1759371298" sldId="653"/>
        </pc:sldMkLst>
        <pc:spChg chg="mod">
          <ac:chgData name="Alexander Pashuk" userId="7f413f452a2dee94" providerId="LiveId" clId="{4D669806-247E-4A53-91C6-3B264ACF27EA}" dt="2020-12-05T12:32:58.988" v="111" actId="122"/>
          <ac:spMkLst>
            <pc:docMk/>
            <pc:sldMk cId="1759371298" sldId="653"/>
            <ac:spMk id="2" creationId="{0BD2B649-956D-4FF5-80E9-EEEE97A0A5B9}"/>
          </ac:spMkLst>
        </pc:spChg>
        <pc:spChg chg="mod">
          <ac:chgData name="Alexander Pashuk" userId="7f413f452a2dee94" providerId="LiveId" clId="{4D669806-247E-4A53-91C6-3B264ACF27EA}" dt="2020-12-05T12:35:04.987" v="218" actId="14100"/>
          <ac:spMkLst>
            <pc:docMk/>
            <pc:sldMk cId="1759371298" sldId="653"/>
            <ac:spMk id="3" creationId="{A1D606A5-33E6-4680-A12D-C26FE7587A28}"/>
          </ac:spMkLst>
        </pc:spChg>
      </pc:sldChg>
      <pc:sldChg chg="addSp delSp modSp new mod">
        <pc:chgData name="Alexander Pashuk" userId="7f413f452a2dee94" providerId="LiveId" clId="{4D669806-247E-4A53-91C6-3B264ACF27EA}" dt="2020-12-06T18:14:41.537" v="3414" actId="1076"/>
        <pc:sldMkLst>
          <pc:docMk/>
          <pc:sldMk cId="2378727643" sldId="654"/>
        </pc:sldMkLst>
        <pc:spChg chg="mod">
          <ac:chgData name="Alexander Pashuk" userId="7f413f452a2dee94" providerId="LiveId" clId="{4D669806-247E-4A53-91C6-3B264ACF27EA}" dt="2020-12-05T13:00:06.020" v="455" actId="20577"/>
          <ac:spMkLst>
            <pc:docMk/>
            <pc:sldMk cId="2378727643" sldId="654"/>
            <ac:spMk id="2" creationId="{FDCB8EEA-0EC5-45AF-9528-E871D1A38AD6}"/>
          </ac:spMkLst>
        </pc:spChg>
        <pc:spChg chg="del mod">
          <ac:chgData name="Alexander Pashuk" userId="7f413f452a2dee94" providerId="LiveId" clId="{4D669806-247E-4A53-91C6-3B264ACF27EA}" dt="2020-12-05T12:58:33.819" v="320"/>
          <ac:spMkLst>
            <pc:docMk/>
            <pc:sldMk cId="2378727643" sldId="654"/>
            <ac:spMk id="3" creationId="{1D7542B9-EE4C-483F-BE98-3A3F48DE0AD1}"/>
          </ac:spMkLst>
        </pc:spChg>
        <pc:spChg chg="add del mod">
          <ac:chgData name="Alexander Pashuk" userId="7f413f452a2dee94" providerId="LiveId" clId="{4D669806-247E-4A53-91C6-3B264ACF27EA}" dt="2020-12-06T18:14:35.244" v="3412"/>
          <ac:spMkLst>
            <pc:docMk/>
            <pc:sldMk cId="2378727643" sldId="654"/>
            <ac:spMk id="3" creationId="{464BAF3D-FD1B-4290-B2CB-79B4997851E4}"/>
          </ac:spMkLst>
        </pc:spChg>
        <pc:picChg chg="add mod">
          <ac:chgData name="Alexander Pashuk" userId="7f413f452a2dee94" providerId="LiveId" clId="{4D669806-247E-4A53-91C6-3B264ACF27EA}" dt="2020-12-06T18:14:41.537" v="3414" actId="1076"/>
          <ac:picMkLst>
            <pc:docMk/>
            <pc:sldMk cId="2378727643" sldId="654"/>
            <ac:picMk id="1026" creationId="{C1E16359-EB58-45DA-B0C9-8EABCF69D3DC}"/>
          </ac:picMkLst>
        </pc:picChg>
        <pc:picChg chg="add del mod">
          <ac:chgData name="Alexander Pashuk" userId="7f413f452a2dee94" providerId="LiveId" clId="{4D669806-247E-4A53-91C6-3B264ACF27EA}" dt="2020-12-06T18:14:33.965" v="3410" actId="478"/>
          <ac:picMkLst>
            <pc:docMk/>
            <pc:sldMk cId="2378727643" sldId="654"/>
            <ac:picMk id="2050" creationId="{28D83810-64D9-4C5D-9FFA-D4DB9233C694}"/>
          </ac:picMkLst>
        </pc:picChg>
      </pc:sldChg>
      <pc:sldChg chg="modSp new mod ord">
        <pc:chgData name="Alexander Pashuk" userId="7f413f452a2dee94" providerId="LiveId" clId="{4D669806-247E-4A53-91C6-3B264ACF27EA}" dt="2020-12-05T12:41:56.045" v="318"/>
        <pc:sldMkLst>
          <pc:docMk/>
          <pc:sldMk cId="2977120009" sldId="655"/>
        </pc:sldMkLst>
        <pc:spChg chg="mod">
          <ac:chgData name="Alexander Pashuk" userId="7f413f452a2dee94" providerId="LiveId" clId="{4D669806-247E-4A53-91C6-3B264ACF27EA}" dt="2020-12-05T12:41:53.967" v="316"/>
          <ac:spMkLst>
            <pc:docMk/>
            <pc:sldMk cId="2977120009" sldId="655"/>
            <ac:spMk id="2" creationId="{DB9D2955-3089-4CDF-9F2A-46F7B81A69A4}"/>
          </ac:spMkLst>
        </pc:spChg>
        <pc:spChg chg="mod">
          <ac:chgData name="Alexander Pashuk" userId="7f413f452a2dee94" providerId="LiveId" clId="{4D669806-247E-4A53-91C6-3B264ACF27EA}" dt="2020-12-05T12:41:27.174" v="315" actId="20577"/>
          <ac:spMkLst>
            <pc:docMk/>
            <pc:sldMk cId="2977120009" sldId="655"/>
            <ac:spMk id="3" creationId="{AB8A4FFF-B1A1-4FC6-89D6-FBA07655EA39}"/>
          </ac:spMkLst>
        </pc:spChg>
      </pc:sldChg>
      <pc:sldChg chg="modSp new mod">
        <pc:chgData name="Alexander Pashuk" userId="7f413f452a2dee94" providerId="LiveId" clId="{4D669806-247E-4A53-91C6-3B264ACF27EA}" dt="2020-12-05T13:01:29.591" v="584" actId="27636"/>
        <pc:sldMkLst>
          <pc:docMk/>
          <pc:sldMk cId="3774608422" sldId="656"/>
        </pc:sldMkLst>
        <pc:spChg chg="mod">
          <ac:chgData name="Alexander Pashuk" userId="7f413f452a2dee94" providerId="LiveId" clId="{4D669806-247E-4A53-91C6-3B264ACF27EA}" dt="2020-12-05T13:00:08.709" v="457" actId="122"/>
          <ac:spMkLst>
            <pc:docMk/>
            <pc:sldMk cId="3774608422" sldId="656"/>
            <ac:spMk id="2" creationId="{B6282B27-72D7-408E-BDB2-1610CAF075C7}"/>
          </ac:spMkLst>
        </pc:spChg>
        <pc:spChg chg="mod">
          <ac:chgData name="Alexander Pashuk" userId="7f413f452a2dee94" providerId="LiveId" clId="{4D669806-247E-4A53-91C6-3B264ACF27EA}" dt="2020-12-05T13:01:29.591" v="584" actId="27636"/>
          <ac:spMkLst>
            <pc:docMk/>
            <pc:sldMk cId="3774608422" sldId="656"/>
            <ac:spMk id="3" creationId="{4FEBCC01-17CC-498D-BFF2-95B70CCA58E9}"/>
          </ac:spMkLst>
        </pc:spChg>
      </pc:sldChg>
      <pc:sldChg chg="modSp add mod">
        <pc:chgData name="Alexander Pashuk" userId="7f413f452a2dee94" providerId="LiveId" clId="{4D669806-247E-4A53-91C6-3B264ACF27EA}" dt="2020-12-05T12:39:47.914" v="261" actId="20577"/>
        <pc:sldMkLst>
          <pc:docMk/>
          <pc:sldMk cId="2112533583" sldId="657"/>
        </pc:sldMkLst>
        <pc:spChg chg="mod">
          <ac:chgData name="Alexander Pashuk" userId="7f413f452a2dee94" providerId="LiveId" clId="{4D669806-247E-4A53-91C6-3B264ACF27EA}" dt="2020-12-05T12:39:20.188" v="220"/>
          <ac:spMkLst>
            <pc:docMk/>
            <pc:sldMk cId="2112533583" sldId="657"/>
            <ac:spMk id="2" creationId="{1036AB34-8311-4EA8-B7B4-8D6E60EE5885}"/>
          </ac:spMkLst>
        </pc:spChg>
        <pc:spChg chg="mod">
          <ac:chgData name="Alexander Pashuk" userId="7f413f452a2dee94" providerId="LiveId" clId="{4D669806-247E-4A53-91C6-3B264ACF27EA}" dt="2020-12-05T12:39:47.914" v="261" actId="20577"/>
          <ac:spMkLst>
            <pc:docMk/>
            <pc:sldMk cId="2112533583" sldId="657"/>
            <ac:spMk id="3" creationId="{37AB674D-4BF7-437F-9B3D-28943D3F3CB6}"/>
          </ac:spMkLst>
        </pc:spChg>
      </pc:sldChg>
      <pc:sldChg chg="addSp delSp modSp add mod ord">
        <pc:chgData name="Alexander Pashuk" userId="7f413f452a2dee94" providerId="LiveId" clId="{4D669806-247E-4A53-91C6-3B264ACF27EA}" dt="2020-12-05T12:59:55.285" v="438" actId="6549"/>
        <pc:sldMkLst>
          <pc:docMk/>
          <pc:sldMk cId="1481687235" sldId="658"/>
        </pc:sldMkLst>
        <pc:spChg chg="add mod">
          <ac:chgData name="Alexander Pashuk" userId="7f413f452a2dee94" providerId="LiveId" clId="{4D669806-247E-4A53-91C6-3B264ACF27EA}" dt="2020-12-05T12:59:55.285" v="438" actId="6549"/>
          <ac:spMkLst>
            <pc:docMk/>
            <pc:sldMk cId="1481687235" sldId="658"/>
            <ac:spMk id="3" creationId="{21027FF7-6BA4-4D56-A3CF-B3FEFB749B8D}"/>
          </ac:spMkLst>
        </pc:spChg>
        <pc:picChg chg="del">
          <ac:chgData name="Alexander Pashuk" userId="7f413f452a2dee94" providerId="LiveId" clId="{4D669806-247E-4A53-91C6-3B264ACF27EA}" dt="2020-12-05T12:59:02.366" v="330" actId="478"/>
          <ac:picMkLst>
            <pc:docMk/>
            <pc:sldMk cId="1481687235" sldId="658"/>
            <ac:picMk id="2050" creationId="{28D83810-64D9-4C5D-9FFA-D4DB9233C694}"/>
          </ac:picMkLst>
        </pc:picChg>
      </pc:sldChg>
      <pc:sldChg chg="addSp delSp modSp new mod">
        <pc:chgData name="Alexander Pashuk" userId="7f413f452a2dee94" providerId="LiveId" clId="{4D669806-247E-4A53-91C6-3B264ACF27EA}" dt="2020-12-05T13:19:11.138" v="887" actId="14100"/>
        <pc:sldMkLst>
          <pc:docMk/>
          <pc:sldMk cId="3215774551" sldId="659"/>
        </pc:sldMkLst>
        <pc:spChg chg="mod">
          <ac:chgData name="Alexander Pashuk" userId="7f413f452a2dee94" providerId="LiveId" clId="{4D669806-247E-4A53-91C6-3B264ACF27EA}" dt="2020-12-05T13:18:52.621" v="877" actId="122"/>
          <ac:spMkLst>
            <pc:docMk/>
            <pc:sldMk cId="3215774551" sldId="659"/>
            <ac:spMk id="2" creationId="{8E8B793F-B4D7-4A14-8AAE-7F5CB78ABA99}"/>
          </ac:spMkLst>
        </pc:spChg>
        <pc:spChg chg="del mod">
          <ac:chgData name="Alexander Pashuk" userId="7f413f452a2dee94" providerId="LiveId" clId="{4D669806-247E-4A53-91C6-3B264ACF27EA}" dt="2020-12-05T13:18:54.227" v="879"/>
          <ac:spMkLst>
            <pc:docMk/>
            <pc:sldMk cId="3215774551" sldId="659"/>
            <ac:spMk id="3" creationId="{8202AF46-DCFE-4875-A38F-6CE43E18CF47}"/>
          </ac:spMkLst>
        </pc:spChg>
        <pc:picChg chg="add mod">
          <ac:chgData name="Alexander Pashuk" userId="7f413f452a2dee94" providerId="LiveId" clId="{4D669806-247E-4A53-91C6-3B264ACF27EA}" dt="2020-12-05T13:19:11.138" v="887" actId="14100"/>
          <ac:picMkLst>
            <pc:docMk/>
            <pc:sldMk cId="3215774551" sldId="659"/>
            <ac:picMk id="2050" creationId="{66F6525F-C85C-4AD2-91E3-0B4699AD68D5}"/>
          </ac:picMkLst>
        </pc:picChg>
      </pc:sldChg>
      <pc:sldChg chg="modSp new mod">
        <pc:chgData name="Alexander Pashuk" userId="7f413f452a2dee94" providerId="LiveId" clId="{4D669806-247E-4A53-91C6-3B264ACF27EA}" dt="2020-12-05T13:21:30.487" v="965" actId="27636"/>
        <pc:sldMkLst>
          <pc:docMk/>
          <pc:sldMk cId="459829834" sldId="660"/>
        </pc:sldMkLst>
        <pc:spChg chg="mod">
          <ac:chgData name="Alexander Pashuk" userId="7f413f452a2dee94" providerId="LiveId" clId="{4D669806-247E-4A53-91C6-3B264ACF27EA}" dt="2020-12-05T13:20:49.471" v="948" actId="122"/>
          <ac:spMkLst>
            <pc:docMk/>
            <pc:sldMk cId="459829834" sldId="660"/>
            <ac:spMk id="2" creationId="{38627D03-EA12-40F2-A599-E854656C66A7}"/>
          </ac:spMkLst>
        </pc:spChg>
        <pc:spChg chg="mod">
          <ac:chgData name="Alexander Pashuk" userId="7f413f452a2dee94" providerId="LiveId" clId="{4D669806-247E-4A53-91C6-3B264ACF27EA}" dt="2020-12-05T13:21:30.487" v="965" actId="27636"/>
          <ac:spMkLst>
            <pc:docMk/>
            <pc:sldMk cId="459829834" sldId="660"/>
            <ac:spMk id="3" creationId="{243E62BA-E3C4-4AE6-A221-E031ED9CE25D}"/>
          </ac:spMkLst>
        </pc:spChg>
      </pc:sldChg>
      <pc:sldChg chg="addSp delSp modSp new mod modClrScheme chgLayout">
        <pc:chgData name="Alexander Pashuk" userId="7f413f452a2dee94" providerId="LiveId" clId="{4D669806-247E-4A53-91C6-3B264ACF27EA}" dt="2020-12-05T13:23:46.701" v="998" actId="1076"/>
        <pc:sldMkLst>
          <pc:docMk/>
          <pc:sldMk cId="3675881408" sldId="661"/>
        </pc:sldMkLst>
        <pc:spChg chg="mod ord">
          <ac:chgData name="Alexander Pashuk" userId="7f413f452a2dee94" providerId="LiveId" clId="{4D669806-247E-4A53-91C6-3B264ACF27EA}" dt="2020-12-05T13:22:00.046" v="975" actId="700"/>
          <ac:spMkLst>
            <pc:docMk/>
            <pc:sldMk cId="3675881408" sldId="661"/>
            <ac:spMk id="2" creationId="{22D6123F-C703-4975-A211-2C10EB7621E9}"/>
          </ac:spMkLst>
        </pc:spChg>
        <pc:spChg chg="del mod ord">
          <ac:chgData name="Alexander Pashuk" userId="7f413f452a2dee94" providerId="LiveId" clId="{4D669806-247E-4A53-91C6-3B264ACF27EA}" dt="2020-12-05T13:22:00.046" v="975" actId="700"/>
          <ac:spMkLst>
            <pc:docMk/>
            <pc:sldMk cId="3675881408" sldId="661"/>
            <ac:spMk id="3" creationId="{FB2354E7-DEFF-41D1-81D4-870F4E212864}"/>
          </ac:spMkLst>
        </pc:spChg>
        <pc:spChg chg="add del mod ord">
          <ac:chgData name="Alexander Pashuk" userId="7f413f452a2dee94" providerId="LiveId" clId="{4D669806-247E-4A53-91C6-3B264ACF27EA}" dt="2020-12-05T13:22:16.874" v="981"/>
          <ac:spMkLst>
            <pc:docMk/>
            <pc:sldMk cId="3675881408" sldId="661"/>
            <ac:spMk id="4" creationId="{1C2B4EFF-7B28-4F73-BEF5-38EB364EA7B5}"/>
          </ac:spMkLst>
        </pc:spChg>
        <pc:spChg chg="add del mod ord">
          <ac:chgData name="Alexander Pashuk" userId="7f413f452a2dee94" providerId="LiveId" clId="{4D669806-247E-4A53-91C6-3B264ACF27EA}" dt="2020-12-05T13:22:04.503" v="977"/>
          <ac:spMkLst>
            <pc:docMk/>
            <pc:sldMk cId="3675881408" sldId="661"/>
            <ac:spMk id="5" creationId="{32BCFCDB-49E2-432A-ABAD-870B51920788}"/>
          </ac:spMkLst>
        </pc:spChg>
        <pc:picChg chg="add mod">
          <ac:chgData name="Alexander Pashuk" userId="7f413f452a2dee94" providerId="LiveId" clId="{4D669806-247E-4A53-91C6-3B264ACF27EA}" dt="2020-12-05T13:23:46.701" v="998" actId="1076"/>
          <ac:picMkLst>
            <pc:docMk/>
            <pc:sldMk cId="3675881408" sldId="661"/>
            <ac:picMk id="6" creationId="{3BEF2896-BCE0-476A-9A43-F235F1FCAC79}"/>
          </ac:picMkLst>
        </pc:picChg>
        <pc:picChg chg="add mod">
          <ac:chgData name="Alexander Pashuk" userId="7f413f452a2dee94" providerId="LiveId" clId="{4D669806-247E-4A53-91C6-3B264ACF27EA}" dt="2020-12-05T13:23:41.442" v="997" actId="1076"/>
          <ac:picMkLst>
            <pc:docMk/>
            <pc:sldMk cId="3675881408" sldId="661"/>
            <ac:picMk id="7" creationId="{093FAEC6-422E-4890-85A5-E42524EE6237}"/>
          </ac:picMkLst>
        </pc:picChg>
      </pc:sldChg>
      <pc:sldChg chg="modSp new mod">
        <pc:chgData name="Alexander Pashuk" userId="7f413f452a2dee94" providerId="LiveId" clId="{4D669806-247E-4A53-91C6-3B264ACF27EA}" dt="2020-12-05T14:05:01.902" v="1106" actId="20577"/>
        <pc:sldMkLst>
          <pc:docMk/>
          <pc:sldMk cId="150483755" sldId="662"/>
        </pc:sldMkLst>
        <pc:spChg chg="mod">
          <ac:chgData name="Alexander Pashuk" userId="7f413f452a2dee94" providerId="LiveId" clId="{4D669806-247E-4A53-91C6-3B264ACF27EA}" dt="2020-12-05T13:26:38.356" v="1017" actId="122"/>
          <ac:spMkLst>
            <pc:docMk/>
            <pc:sldMk cId="150483755" sldId="662"/>
            <ac:spMk id="2" creationId="{CF49CF43-47AF-454F-B5D0-9F268A07652D}"/>
          </ac:spMkLst>
        </pc:spChg>
        <pc:spChg chg="mod">
          <ac:chgData name="Alexander Pashuk" userId="7f413f452a2dee94" providerId="LiveId" clId="{4D669806-247E-4A53-91C6-3B264ACF27EA}" dt="2020-12-05T14:05:01.902" v="1106" actId="20577"/>
          <ac:spMkLst>
            <pc:docMk/>
            <pc:sldMk cId="150483755" sldId="662"/>
            <ac:spMk id="3" creationId="{406D2DB4-DB51-43A9-8355-AD4749CEA4D1}"/>
          </ac:spMkLst>
        </pc:spChg>
      </pc:sldChg>
      <pc:sldChg chg="addSp delSp modSp new mod">
        <pc:chgData name="Alexander Pashuk" userId="7f413f452a2dee94" providerId="LiveId" clId="{4D669806-247E-4A53-91C6-3B264ACF27EA}" dt="2020-12-05T14:20:59.133" v="1135" actId="1076"/>
        <pc:sldMkLst>
          <pc:docMk/>
          <pc:sldMk cId="86730314" sldId="663"/>
        </pc:sldMkLst>
        <pc:spChg chg="mod">
          <ac:chgData name="Alexander Pashuk" userId="7f413f452a2dee94" providerId="LiveId" clId="{4D669806-247E-4A53-91C6-3B264ACF27EA}" dt="2020-12-05T14:20:48.502" v="1131" actId="20577"/>
          <ac:spMkLst>
            <pc:docMk/>
            <pc:sldMk cId="86730314" sldId="663"/>
            <ac:spMk id="2" creationId="{8A7C371E-813D-4A19-9D66-6075B54F60E6}"/>
          </ac:spMkLst>
        </pc:spChg>
        <pc:spChg chg="del mod">
          <ac:chgData name="Alexander Pashuk" userId="7f413f452a2dee94" providerId="LiveId" clId="{4D669806-247E-4A53-91C6-3B264ACF27EA}" dt="2020-12-05T14:20:49.779" v="1132"/>
          <ac:spMkLst>
            <pc:docMk/>
            <pc:sldMk cId="86730314" sldId="663"/>
            <ac:spMk id="3" creationId="{E803C782-14CD-4FE3-91BE-B5DB318520E5}"/>
          </ac:spMkLst>
        </pc:spChg>
        <pc:picChg chg="add mod">
          <ac:chgData name="Alexander Pashuk" userId="7f413f452a2dee94" providerId="LiveId" clId="{4D669806-247E-4A53-91C6-3B264ACF27EA}" dt="2020-12-05T14:20:59.133" v="1135" actId="1076"/>
          <ac:picMkLst>
            <pc:docMk/>
            <pc:sldMk cId="86730314" sldId="663"/>
            <ac:picMk id="1026" creationId="{6103A676-CFF7-4D1A-B05A-580376B8CDAB}"/>
          </ac:picMkLst>
        </pc:picChg>
      </pc:sldChg>
      <pc:sldChg chg="addSp delSp modSp new mod">
        <pc:chgData name="Alexander Pashuk" userId="7f413f452a2dee94" providerId="LiveId" clId="{4D669806-247E-4A53-91C6-3B264ACF27EA}" dt="2020-12-05T14:22:36.172" v="1153" actId="122"/>
        <pc:sldMkLst>
          <pc:docMk/>
          <pc:sldMk cId="1477716113" sldId="664"/>
        </pc:sldMkLst>
        <pc:spChg chg="mod">
          <ac:chgData name="Alexander Pashuk" userId="7f413f452a2dee94" providerId="LiveId" clId="{4D669806-247E-4A53-91C6-3B264ACF27EA}" dt="2020-12-05T14:22:36.172" v="1153" actId="122"/>
          <ac:spMkLst>
            <pc:docMk/>
            <pc:sldMk cId="1477716113" sldId="664"/>
            <ac:spMk id="2" creationId="{BC388197-C2EC-40AB-85BC-27F4C77D72B3}"/>
          </ac:spMkLst>
        </pc:spChg>
        <pc:spChg chg="del mod">
          <ac:chgData name="Alexander Pashuk" userId="7f413f452a2dee94" providerId="LiveId" clId="{4D669806-247E-4A53-91C6-3B264ACF27EA}" dt="2020-12-05T14:21:30.401" v="1137"/>
          <ac:spMkLst>
            <pc:docMk/>
            <pc:sldMk cId="1477716113" sldId="664"/>
            <ac:spMk id="3" creationId="{A0647820-A002-49B0-9627-D986FEC29F09}"/>
          </ac:spMkLst>
        </pc:spChg>
        <pc:spChg chg="add del mod">
          <ac:chgData name="Alexander Pashuk" userId="7f413f452a2dee94" providerId="LiveId" clId="{4D669806-247E-4A53-91C6-3B264ACF27EA}" dt="2020-12-05T14:22:25.385" v="1148"/>
          <ac:spMkLst>
            <pc:docMk/>
            <pc:sldMk cId="1477716113" sldId="664"/>
            <ac:spMk id="4" creationId="{63AA11CF-E3FD-40D1-821C-3B70B8BA0501}"/>
          </ac:spMkLst>
        </pc:spChg>
        <pc:picChg chg="add del mod">
          <ac:chgData name="Alexander Pashuk" userId="7f413f452a2dee94" providerId="LiveId" clId="{4D669806-247E-4A53-91C6-3B264ACF27EA}" dt="2020-12-05T14:22:24.004" v="1146" actId="478"/>
          <ac:picMkLst>
            <pc:docMk/>
            <pc:sldMk cId="1477716113" sldId="664"/>
            <ac:picMk id="2050" creationId="{249134EB-716D-422A-A839-A3CC9B300D79}"/>
          </ac:picMkLst>
        </pc:picChg>
        <pc:picChg chg="add mod">
          <ac:chgData name="Alexander Pashuk" userId="7f413f452a2dee94" providerId="LiveId" clId="{4D669806-247E-4A53-91C6-3B264ACF27EA}" dt="2020-12-05T14:22:35.139" v="1152" actId="1076"/>
          <ac:picMkLst>
            <pc:docMk/>
            <pc:sldMk cId="1477716113" sldId="664"/>
            <ac:picMk id="2052" creationId="{BBD838E8-72CC-4C94-89AE-D6D8C39DB9CC}"/>
          </ac:picMkLst>
        </pc:picChg>
      </pc:sldChg>
      <pc:sldChg chg="modSp new mod">
        <pc:chgData name="Alexander Pashuk" userId="7f413f452a2dee94" providerId="LiveId" clId="{4D669806-247E-4A53-91C6-3B264ACF27EA}" dt="2020-12-05T14:24:30.154" v="1344" actId="20577"/>
        <pc:sldMkLst>
          <pc:docMk/>
          <pc:sldMk cId="1434359455" sldId="665"/>
        </pc:sldMkLst>
        <pc:spChg chg="mod">
          <ac:chgData name="Alexander Pashuk" userId="7f413f452a2dee94" providerId="LiveId" clId="{4D669806-247E-4A53-91C6-3B264ACF27EA}" dt="2020-12-05T14:22:51.848" v="1155" actId="122"/>
          <ac:spMkLst>
            <pc:docMk/>
            <pc:sldMk cId="1434359455" sldId="665"/>
            <ac:spMk id="2" creationId="{385DDBFE-0EB1-4BDA-989D-5E26CBF7445C}"/>
          </ac:spMkLst>
        </pc:spChg>
        <pc:spChg chg="mod">
          <ac:chgData name="Alexander Pashuk" userId="7f413f452a2dee94" providerId="LiveId" clId="{4D669806-247E-4A53-91C6-3B264ACF27EA}" dt="2020-12-05T14:24:30.154" v="1344" actId="20577"/>
          <ac:spMkLst>
            <pc:docMk/>
            <pc:sldMk cId="1434359455" sldId="665"/>
            <ac:spMk id="3" creationId="{E1F12061-7638-459F-9F40-F684F2238F89}"/>
          </ac:spMkLst>
        </pc:spChg>
      </pc:sldChg>
      <pc:sldChg chg="addSp delSp modSp new mod">
        <pc:chgData name="Alexander Pashuk" userId="7f413f452a2dee94" providerId="LiveId" clId="{4D669806-247E-4A53-91C6-3B264ACF27EA}" dt="2020-12-05T14:27:22.397" v="1359" actId="1076"/>
        <pc:sldMkLst>
          <pc:docMk/>
          <pc:sldMk cId="832823977" sldId="666"/>
        </pc:sldMkLst>
        <pc:spChg chg="mod">
          <ac:chgData name="Alexander Pashuk" userId="7f413f452a2dee94" providerId="LiveId" clId="{4D669806-247E-4A53-91C6-3B264ACF27EA}" dt="2020-12-05T14:27:12.796" v="1353" actId="122"/>
          <ac:spMkLst>
            <pc:docMk/>
            <pc:sldMk cId="832823977" sldId="666"/>
            <ac:spMk id="2" creationId="{4FB12F00-8246-4B4B-BB70-2309C3BA676C}"/>
          </ac:spMkLst>
        </pc:spChg>
        <pc:spChg chg="del mod">
          <ac:chgData name="Alexander Pashuk" userId="7f413f452a2dee94" providerId="LiveId" clId="{4D669806-247E-4A53-91C6-3B264ACF27EA}" dt="2020-12-05T14:27:14.773" v="1355"/>
          <ac:spMkLst>
            <pc:docMk/>
            <pc:sldMk cId="832823977" sldId="666"/>
            <ac:spMk id="3" creationId="{3967E9A8-023E-4A1F-ADCE-2F204DACE8A6}"/>
          </ac:spMkLst>
        </pc:spChg>
        <pc:picChg chg="add mod">
          <ac:chgData name="Alexander Pashuk" userId="7f413f452a2dee94" providerId="LiveId" clId="{4D669806-247E-4A53-91C6-3B264ACF27EA}" dt="2020-12-05T14:27:22.397" v="1359" actId="1076"/>
          <ac:picMkLst>
            <pc:docMk/>
            <pc:sldMk cId="832823977" sldId="666"/>
            <ac:picMk id="3074" creationId="{C0BB91B6-58B5-4918-8CB5-82A41FB32E0E}"/>
          </ac:picMkLst>
        </pc:picChg>
      </pc:sldChg>
      <pc:sldChg chg="addSp modSp new mod">
        <pc:chgData name="Alexander Pashuk" userId="7f413f452a2dee94" providerId="LiveId" clId="{4D669806-247E-4A53-91C6-3B264ACF27EA}" dt="2020-12-05T17:08:27.885" v="1717" actId="27636"/>
        <pc:sldMkLst>
          <pc:docMk/>
          <pc:sldMk cId="3113428762" sldId="667"/>
        </pc:sldMkLst>
        <pc:spChg chg="mod">
          <ac:chgData name="Alexander Pashuk" userId="7f413f452a2dee94" providerId="LiveId" clId="{4D669806-247E-4A53-91C6-3B264ACF27EA}" dt="2020-12-05T14:35:36.297" v="1572" actId="122"/>
          <ac:spMkLst>
            <pc:docMk/>
            <pc:sldMk cId="3113428762" sldId="667"/>
            <ac:spMk id="2" creationId="{8686CFBA-3B52-4D7E-9905-861E8D90094B}"/>
          </ac:spMkLst>
        </pc:spChg>
        <pc:spChg chg="mod">
          <ac:chgData name="Alexander Pashuk" userId="7f413f452a2dee94" providerId="LiveId" clId="{4D669806-247E-4A53-91C6-3B264ACF27EA}" dt="2020-12-05T17:08:27.885" v="1717" actId="27636"/>
          <ac:spMkLst>
            <pc:docMk/>
            <pc:sldMk cId="3113428762" sldId="667"/>
            <ac:spMk id="3" creationId="{71FBB022-01BF-4688-B8D0-B6D353752093}"/>
          </ac:spMkLst>
        </pc:spChg>
        <pc:graphicFrameChg chg="add mod modGraphic">
          <ac:chgData name="Alexander Pashuk" userId="7f413f452a2dee94" providerId="LiveId" clId="{4D669806-247E-4A53-91C6-3B264ACF27EA}" dt="2020-12-05T17:06:28.624" v="1627" actId="20577"/>
          <ac:graphicFrameMkLst>
            <pc:docMk/>
            <pc:sldMk cId="3113428762" sldId="667"/>
            <ac:graphicFrameMk id="4" creationId="{E61C18B2-69AF-4F19-BF51-7F3CB6F29534}"/>
          </ac:graphicFrameMkLst>
        </pc:graphicFrameChg>
      </pc:sldChg>
      <pc:sldChg chg="addSp delSp modSp new mod">
        <pc:chgData name="Alexander Pashuk" userId="7f413f452a2dee94" providerId="LiveId" clId="{4D669806-247E-4A53-91C6-3B264ACF27EA}" dt="2020-12-05T17:59:55.017" v="1767" actId="1076"/>
        <pc:sldMkLst>
          <pc:docMk/>
          <pc:sldMk cId="103710126" sldId="668"/>
        </pc:sldMkLst>
        <pc:spChg chg="mod">
          <ac:chgData name="Alexander Pashuk" userId="7f413f452a2dee94" providerId="LiveId" clId="{4D669806-247E-4A53-91C6-3B264ACF27EA}" dt="2020-12-05T17:59:02.262" v="1747" actId="20577"/>
          <ac:spMkLst>
            <pc:docMk/>
            <pc:sldMk cId="103710126" sldId="668"/>
            <ac:spMk id="2" creationId="{35D7C0E2-E4CA-4FFE-AE2F-367552988C04}"/>
          </ac:spMkLst>
        </pc:spChg>
        <pc:spChg chg="del mod">
          <ac:chgData name="Alexander Pashuk" userId="7f413f452a2dee94" providerId="LiveId" clId="{4D669806-247E-4A53-91C6-3B264ACF27EA}" dt="2020-12-05T17:59:03.601" v="1749"/>
          <ac:spMkLst>
            <pc:docMk/>
            <pc:sldMk cId="103710126" sldId="668"/>
            <ac:spMk id="3" creationId="{88701D73-F885-4E56-AD10-A432E981CEBB}"/>
          </ac:spMkLst>
        </pc:spChg>
        <pc:spChg chg="add del mod">
          <ac:chgData name="Alexander Pashuk" userId="7f413f452a2dee94" providerId="LiveId" clId="{4D669806-247E-4A53-91C6-3B264ACF27EA}" dt="2020-12-05T17:59:47.280" v="1764"/>
          <ac:spMkLst>
            <pc:docMk/>
            <pc:sldMk cId="103710126" sldId="668"/>
            <ac:spMk id="4" creationId="{4C6BD6BD-DA2B-4C2E-8021-F80D9A9C113B}"/>
          </ac:spMkLst>
        </pc:spChg>
        <pc:picChg chg="add del mod">
          <ac:chgData name="Alexander Pashuk" userId="7f413f452a2dee94" providerId="LiveId" clId="{4D669806-247E-4A53-91C6-3B264ACF27EA}" dt="2020-12-05T17:59:46.114" v="1762" actId="478"/>
          <ac:picMkLst>
            <pc:docMk/>
            <pc:sldMk cId="103710126" sldId="668"/>
            <ac:picMk id="4098" creationId="{9EB9BF3C-4367-442A-899B-FC4876965554}"/>
          </ac:picMkLst>
        </pc:picChg>
        <pc:picChg chg="add mod">
          <ac:chgData name="Alexander Pashuk" userId="7f413f452a2dee94" providerId="LiveId" clId="{4D669806-247E-4A53-91C6-3B264ACF27EA}" dt="2020-12-05T17:59:55.017" v="1767" actId="1076"/>
          <ac:picMkLst>
            <pc:docMk/>
            <pc:sldMk cId="103710126" sldId="668"/>
            <ac:picMk id="4100" creationId="{B78BFDC9-5E3C-49EC-9BB2-A3CCFF33723F}"/>
          </ac:picMkLst>
        </pc:picChg>
      </pc:sldChg>
      <pc:sldChg chg="addSp delSp modSp new mod">
        <pc:chgData name="Alexander Pashuk" userId="7f413f452a2dee94" providerId="LiveId" clId="{4D669806-247E-4A53-91C6-3B264ACF27EA}" dt="2020-12-05T18:13:17.319" v="1773" actId="1076"/>
        <pc:sldMkLst>
          <pc:docMk/>
          <pc:sldMk cId="3413872624" sldId="669"/>
        </pc:sldMkLst>
        <pc:spChg chg="mod">
          <ac:chgData name="Alexander Pashuk" userId="7f413f452a2dee94" providerId="LiveId" clId="{4D669806-247E-4A53-91C6-3B264ACF27EA}" dt="2020-12-05T17:59:44.125" v="1761" actId="122"/>
          <ac:spMkLst>
            <pc:docMk/>
            <pc:sldMk cId="3413872624" sldId="669"/>
            <ac:spMk id="2" creationId="{B87DFA96-4E45-4B97-9A26-87EFD137FA35}"/>
          </ac:spMkLst>
        </pc:spChg>
        <pc:spChg chg="del mod">
          <ac:chgData name="Alexander Pashuk" userId="7f413f452a2dee94" providerId="LiveId" clId="{4D669806-247E-4A53-91C6-3B264ACF27EA}" dt="2020-12-05T18:13:04.761" v="1769"/>
          <ac:spMkLst>
            <pc:docMk/>
            <pc:sldMk cId="3413872624" sldId="669"/>
            <ac:spMk id="3" creationId="{7A494EA7-CEF3-4DA7-A383-685821DFFF98}"/>
          </ac:spMkLst>
        </pc:spChg>
        <pc:picChg chg="add mod">
          <ac:chgData name="Alexander Pashuk" userId="7f413f452a2dee94" providerId="LiveId" clId="{4D669806-247E-4A53-91C6-3B264ACF27EA}" dt="2020-12-05T18:13:17.319" v="1773" actId="1076"/>
          <ac:picMkLst>
            <pc:docMk/>
            <pc:sldMk cId="3413872624" sldId="669"/>
            <ac:picMk id="5122" creationId="{5E6ACF52-A6FB-4E16-8EE4-44DA50E9313B}"/>
          </ac:picMkLst>
        </pc:picChg>
      </pc:sldChg>
      <pc:sldChg chg="modSp new mod">
        <pc:chgData name="Alexander Pashuk" userId="7f413f452a2dee94" providerId="LiveId" clId="{4D669806-247E-4A53-91C6-3B264ACF27EA}" dt="2020-12-05T18:18:02.107" v="1993" actId="20577"/>
        <pc:sldMkLst>
          <pc:docMk/>
          <pc:sldMk cId="3464121226" sldId="670"/>
        </pc:sldMkLst>
        <pc:spChg chg="mod">
          <ac:chgData name="Alexander Pashuk" userId="7f413f452a2dee94" providerId="LiveId" clId="{4D669806-247E-4A53-91C6-3B264ACF27EA}" dt="2020-12-05T18:16:06.983" v="1794" actId="122"/>
          <ac:spMkLst>
            <pc:docMk/>
            <pc:sldMk cId="3464121226" sldId="670"/>
            <ac:spMk id="2" creationId="{61B2286B-09C1-4E41-86F2-B0C21EF6297C}"/>
          </ac:spMkLst>
        </pc:spChg>
        <pc:spChg chg="mod">
          <ac:chgData name="Alexander Pashuk" userId="7f413f452a2dee94" providerId="LiveId" clId="{4D669806-247E-4A53-91C6-3B264ACF27EA}" dt="2020-12-05T18:18:02.107" v="1993" actId="20577"/>
          <ac:spMkLst>
            <pc:docMk/>
            <pc:sldMk cId="3464121226" sldId="670"/>
            <ac:spMk id="3" creationId="{31803EBD-E9D8-46CF-97AF-8E5831CBBD90}"/>
          </ac:spMkLst>
        </pc:spChg>
      </pc:sldChg>
      <pc:sldChg chg="addSp delSp modSp new mod">
        <pc:chgData name="Alexander Pashuk" userId="7f413f452a2dee94" providerId="LiveId" clId="{4D669806-247E-4A53-91C6-3B264ACF27EA}" dt="2020-12-05T18:22:10.309" v="2009" actId="1076"/>
        <pc:sldMkLst>
          <pc:docMk/>
          <pc:sldMk cId="4091526799" sldId="671"/>
        </pc:sldMkLst>
        <pc:spChg chg="mod">
          <ac:chgData name="Alexander Pashuk" userId="7f413f452a2dee94" providerId="LiveId" clId="{4D669806-247E-4A53-91C6-3B264ACF27EA}" dt="2020-12-05T18:21:56.047" v="2002" actId="122"/>
          <ac:spMkLst>
            <pc:docMk/>
            <pc:sldMk cId="4091526799" sldId="671"/>
            <ac:spMk id="2" creationId="{CF96CCD8-4378-427C-97F6-BBB4B6333667}"/>
          </ac:spMkLst>
        </pc:spChg>
        <pc:spChg chg="del mod">
          <ac:chgData name="Alexander Pashuk" userId="7f413f452a2dee94" providerId="LiveId" clId="{4D669806-247E-4A53-91C6-3B264ACF27EA}" dt="2020-12-05T18:21:57.693" v="2004"/>
          <ac:spMkLst>
            <pc:docMk/>
            <pc:sldMk cId="4091526799" sldId="671"/>
            <ac:spMk id="3" creationId="{7BC497E4-AEAC-49DD-96A3-99C46876E07E}"/>
          </ac:spMkLst>
        </pc:spChg>
        <pc:picChg chg="add mod">
          <ac:chgData name="Alexander Pashuk" userId="7f413f452a2dee94" providerId="LiveId" clId="{4D669806-247E-4A53-91C6-3B264ACF27EA}" dt="2020-12-05T18:22:10.309" v="2009" actId="1076"/>
          <ac:picMkLst>
            <pc:docMk/>
            <pc:sldMk cId="4091526799" sldId="671"/>
            <ac:picMk id="6146" creationId="{C4645F83-511D-4B01-BF06-BD9B4B82D6BD}"/>
          </ac:picMkLst>
        </pc:picChg>
      </pc:sldChg>
      <pc:sldChg chg="modSp new mod">
        <pc:chgData name="Alexander Pashuk" userId="7f413f452a2dee94" providerId="LiveId" clId="{4D669806-247E-4A53-91C6-3B264ACF27EA}" dt="2020-12-05T18:26:39.600" v="2163"/>
        <pc:sldMkLst>
          <pc:docMk/>
          <pc:sldMk cId="968724226" sldId="672"/>
        </pc:sldMkLst>
        <pc:spChg chg="mod">
          <ac:chgData name="Alexander Pashuk" userId="7f413f452a2dee94" providerId="LiveId" clId="{4D669806-247E-4A53-91C6-3B264ACF27EA}" dt="2020-12-05T18:24:17.225" v="2074" actId="20577"/>
          <ac:spMkLst>
            <pc:docMk/>
            <pc:sldMk cId="968724226" sldId="672"/>
            <ac:spMk id="2" creationId="{CB262209-A519-4232-B6BE-89CA3F994A67}"/>
          </ac:spMkLst>
        </pc:spChg>
        <pc:spChg chg="mod">
          <ac:chgData name="Alexander Pashuk" userId="7f413f452a2dee94" providerId="LiveId" clId="{4D669806-247E-4A53-91C6-3B264ACF27EA}" dt="2020-12-05T18:26:39.600" v="2163"/>
          <ac:spMkLst>
            <pc:docMk/>
            <pc:sldMk cId="968724226" sldId="672"/>
            <ac:spMk id="3" creationId="{CDFAF797-00C9-42A7-8E6F-4F0A870B2C89}"/>
          </ac:spMkLst>
        </pc:spChg>
      </pc:sldChg>
      <pc:sldChg chg="addSp delSp modSp new mod">
        <pc:chgData name="Alexander Pashuk" userId="7f413f452a2dee94" providerId="LiveId" clId="{4D669806-247E-4A53-91C6-3B264ACF27EA}" dt="2020-12-05T18:52:47.547" v="2547"/>
        <pc:sldMkLst>
          <pc:docMk/>
          <pc:sldMk cId="3364029296" sldId="673"/>
        </pc:sldMkLst>
        <pc:spChg chg="mod">
          <ac:chgData name="Alexander Pashuk" userId="7f413f452a2dee94" providerId="LiveId" clId="{4D669806-247E-4A53-91C6-3B264ACF27EA}" dt="2020-12-05T18:34:16.082" v="2194" actId="122"/>
          <ac:spMkLst>
            <pc:docMk/>
            <pc:sldMk cId="3364029296" sldId="673"/>
            <ac:spMk id="2" creationId="{4D56CF9C-BFBA-4EAA-BB11-212EBF50E5E4}"/>
          </ac:spMkLst>
        </pc:spChg>
        <pc:spChg chg="del mod">
          <ac:chgData name="Alexander Pashuk" userId="7f413f452a2dee94" providerId="LiveId" clId="{4D669806-247E-4A53-91C6-3B264ACF27EA}" dt="2020-12-05T18:34:43.324" v="2196" actId="3680"/>
          <ac:spMkLst>
            <pc:docMk/>
            <pc:sldMk cId="3364029296" sldId="673"/>
            <ac:spMk id="3" creationId="{9378E874-AD91-4324-8F4D-0C697B76A805}"/>
          </ac:spMkLst>
        </pc:spChg>
        <pc:graphicFrameChg chg="add mod ord modGraphic">
          <ac:chgData name="Alexander Pashuk" userId="7f413f452a2dee94" providerId="LiveId" clId="{4D669806-247E-4A53-91C6-3B264ACF27EA}" dt="2020-12-05T18:52:47.547" v="2547"/>
          <ac:graphicFrameMkLst>
            <pc:docMk/>
            <pc:sldMk cId="3364029296" sldId="673"/>
            <ac:graphicFrameMk id="4" creationId="{DAC3A846-D3A3-41BD-A37C-1C37F9EB0520}"/>
          </ac:graphicFrameMkLst>
        </pc:graphicFrameChg>
      </pc:sldChg>
      <pc:sldChg chg="addSp delSp modSp new mod">
        <pc:chgData name="Alexander Pashuk" userId="7f413f452a2dee94" providerId="LiveId" clId="{4D669806-247E-4A53-91C6-3B264ACF27EA}" dt="2020-12-05T19:00:57.915" v="2566" actId="1076"/>
        <pc:sldMkLst>
          <pc:docMk/>
          <pc:sldMk cId="127011684" sldId="674"/>
        </pc:sldMkLst>
        <pc:spChg chg="mod">
          <ac:chgData name="Alexander Pashuk" userId="7f413f452a2dee94" providerId="LiveId" clId="{4D669806-247E-4A53-91C6-3B264ACF27EA}" dt="2020-12-05T19:00:43.186" v="2558" actId="122"/>
          <ac:spMkLst>
            <pc:docMk/>
            <pc:sldMk cId="127011684" sldId="674"/>
            <ac:spMk id="2" creationId="{4805C029-A401-4E5D-814E-01A170B062D2}"/>
          </ac:spMkLst>
        </pc:spChg>
        <pc:spChg chg="del mod">
          <ac:chgData name="Alexander Pashuk" userId="7f413f452a2dee94" providerId="LiveId" clId="{4D669806-247E-4A53-91C6-3B264ACF27EA}" dt="2020-12-05T19:00:44.447" v="2560"/>
          <ac:spMkLst>
            <pc:docMk/>
            <pc:sldMk cId="127011684" sldId="674"/>
            <ac:spMk id="3" creationId="{2892AE42-D88C-49B3-A324-153ECA0C7328}"/>
          </ac:spMkLst>
        </pc:spChg>
        <pc:picChg chg="add mod">
          <ac:chgData name="Alexander Pashuk" userId="7f413f452a2dee94" providerId="LiveId" clId="{4D669806-247E-4A53-91C6-3B264ACF27EA}" dt="2020-12-05T19:00:57.915" v="2566" actId="1076"/>
          <ac:picMkLst>
            <pc:docMk/>
            <pc:sldMk cId="127011684" sldId="674"/>
            <ac:picMk id="4" creationId="{44A03C42-ACD9-4BFF-A3C0-4089D29D85C3}"/>
          </ac:picMkLst>
        </pc:picChg>
      </pc:sldChg>
      <pc:sldChg chg="new del">
        <pc:chgData name="Alexander Pashuk" userId="7f413f452a2dee94" providerId="LiveId" clId="{4D669806-247E-4A53-91C6-3B264ACF27EA}" dt="2020-12-05T19:01:03.311" v="2567" actId="47"/>
        <pc:sldMkLst>
          <pc:docMk/>
          <pc:sldMk cId="4027072416" sldId="675"/>
        </pc:sldMkLst>
      </pc:sldChg>
      <pc:sldChg chg="new del">
        <pc:chgData name="Alexander Pashuk" userId="7f413f452a2dee94" providerId="LiveId" clId="{4D669806-247E-4A53-91C6-3B264ACF27EA}" dt="2020-12-05T19:01:03.941" v="2568" actId="47"/>
        <pc:sldMkLst>
          <pc:docMk/>
          <pc:sldMk cId="3387945481" sldId="676"/>
        </pc:sldMkLst>
      </pc:sldChg>
      <pc:sldChg chg="new del">
        <pc:chgData name="Alexander Pashuk" userId="7f413f452a2dee94" providerId="LiveId" clId="{4D669806-247E-4A53-91C6-3B264ACF27EA}" dt="2020-12-05T19:01:04.422" v="2569" actId="47"/>
        <pc:sldMkLst>
          <pc:docMk/>
          <pc:sldMk cId="798183499" sldId="677"/>
        </pc:sldMkLst>
      </pc:sldChg>
      <pc:sldChg chg="modSp add mod">
        <pc:chgData name="Alexander Pashuk" userId="7f413f452a2dee94" providerId="LiveId" clId="{4D669806-247E-4A53-91C6-3B264ACF27EA}" dt="2020-12-05T13:03:28.311" v="605"/>
        <pc:sldMkLst>
          <pc:docMk/>
          <pc:sldMk cId="1211260458" sldId="678"/>
        </pc:sldMkLst>
        <pc:spChg chg="mod">
          <ac:chgData name="Alexander Pashuk" userId="7f413f452a2dee94" providerId="LiveId" clId="{4D669806-247E-4A53-91C6-3B264ACF27EA}" dt="2020-12-05T13:03:28.311" v="605"/>
          <ac:spMkLst>
            <pc:docMk/>
            <pc:sldMk cId="1211260458" sldId="678"/>
            <ac:spMk id="4" creationId="{2E6AEDD6-9D3F-4CCC-B181-A8A88F2CD1A3}"/>
          </ac:spMkLst>
        </pc:spChg>
      </pc:sldChg>
      <pc:sldChg chg="addSp delSp modSp new mod">
        <pc:chgData name="Alexander Pashuk" userId="7f413f452a2dee94" providerId="LiveId" clId="{4D669806-247E-4A53-91C6-3B264ACF27EA}" dt="2020-12-05T13:14:13.368" v="868" actId="1076"/>
        <pc:sldMkLst>
          <pc:docMk/>
          <pc:sldMk cId="3072536072" sldId="679"/>
        </pc:sldMkLst>
        <pc:spChg chg="mod">
          <ac:chgData name="Alexander Pashuk" userId="7f413f452a2dee94" providerId="LiveId" clId="{4D669806-247E-4A53-91C6-3B264ACF27EA}" dt="2020-12-05T13:14:00.071" v="860" actId="122"/>
          <ac:spMkLst>
            <pc:docMk/>
            <pc:sldMk cId="3072536072" sldId="679"/>
            <ac:spMk id="2" creationId="{6E1F52FB-DDA9-457E-B1A1-9B1B65E40DAC}"/>
          </ac:spMkLst>
        </pc:spChg>
        <pc:spChg chg="del mod">
          <ac:chgData name="Alexander Pashuk" userId="7f413f452a2dee94" providerId="LiveId" clId="{4D669806-247E-4A53-91C6-3B264ACF27EA}" dt="2020-12-05T13:14:01.657" v="862"/>
          <ac:spMkLst>
            <pc:docMk/>
            <pc:sldMk cId="3072536072" sldId="679"/>
            <ac:spMk id="3" creationId="{10069F23-5E60-4680-88B8-B057435DEA6F}"/>
          </ac:spMkLst>
        </pc:spChg>
        <pc:picChg chg="add mod">
          <ac:chgData name="Alexander Pashuk" userId="7f413f452a2dee94" providerId="LiveId" clId="{4D669806-247E-4A53-91C6-3B264ACF27EA}" dt="2020-12-05T13:14:13.368" v="868" actId="1076"/>
          <ac:picMkLst>
            <pc:docMk/>
            <pc:sldMk cId="3072536072" sldId="679"/>
            <ac:picMk id="1026" creationId="{7AB8171D-29F0-458E-AB15-BB7C06FFF7E2}"/>
          </ac:picMkLst>
        </pc:picChg>
      </pc:sldChg>
      <pc:sldChg chg="modSp add mod">
        <pc:chgData name="Alexander Pashuk" userId="7f413f452a2dee94" providerId="LiveId" clId="{4D669806-247E-4A53-91C6-3B264ACF27EA}" dt="2020-12-05T14:35:29.418" v="1553" actId="123"/>
        <pc:sldMkLst>
          <pc:docMk/>
          <pc:sldMk cId="1115287447" sldId="680"/>
        </pc:sldMkLst>
        <pc:spChg chg="mod">
          <ac:chgData name="Alexander Pashuk" userId="7f413f452a2dee94" providerId="LiveId" clId="{4D669806-247E-4A53-91C6-3B264ACF27EA}" dt="2020-12-05T14:35:29.418" v="1553" actId="123"/>
          <ac:spMkLst>
            <pc:docMk/>
            <pc:sldMk cId="1115287447" sldId="680"/>
            <ac:spMk id="3" creationId="{E1F12061-7638-459F-9F40-F684F2238F89}"/>
          </ac:spMkLst>
        </pc:spChg>
      </pc:sldChg>
      <pc:sldChg chg="modSp new mod">
        <pc:chgData name="Alexander Pashuk" userId="7f413f452a2dee94" providerId="LiveId" clId="{4D669806-247E-4A53-91C6-3B264ACF27EA}" dt="2020-12-05T19:17:42.208" v="2698" actId="20577"/>
        <pc:sldMkLst>
          <pc:docMk/>
          <pc:sldMk cId="421091205" sldId="681"/>
        </pc:sldMkLst>
        <pc:spChg chg="mod">
          <ac:chgData name="Alexander Pashuk" userId="7f413f452a2dee94" providerId="LiveId" clId="{4D669806-247E-4A53-91C6-3B264ACF27EA}" dt="2020-12-05T19:16:11.530" v="2594" actId="20577"/>
          <ac:spMkLst>
            <pc:docMk/>
            <pc:sldMk cId="421091205" sldId="681"/>
            <ac:spMk id="2" creationId="{1680B8AF-C719-4887-8350-CE6ACA01F12F}"/>
          </ac:spMkLst>
        </pc:spChg>
        <pc:spChg chg="mod">
          <ac:chgData name="Alexander Pashuk" userId="7f413f452a2dee94" providerId="LiveId" clId="{4D669806-247E-4A53-91C6-3B264ACF27EA}" dt="2020-12-05T19:17:42.208" v="2698" actId="20577"/>
          <ac:spMkLst>
            <pc:docMk/>
            <pc:sldMk cId="421091205" sldId="681"/>
            <ac:spMk id="3" creationId="{97E2AB6F-EE54-4894-B0D0-A969B73EC323}"/>
          </ac:spMkLst>
        </pc:spChg>
      </pc:sldChg>
      <pc:sldChg chg="modSp new mod">
        <pc:chgData name="Alexander Pashuk" userId="7f413f452a2dee94" providerId="LiveId" clId="{4D669806-247E-4A53-91C6-3B264ACF27EA}" dt="2020-12-05T19:17:08.644" v="2667" actId="27636"/>
        <pc:sldMkLst>
          <pc:docMk/>
          <pc:sldMk cId="1666837605" sldId="682"/>
        </pc:sldMkLst>
        <pc:spChg chg="mod">
          <ac:chgData name="Alexander Pashuk" userId="7f413f452a2dee94" providerId="LiveId" clId="{4D669806-247E-4A53-91C6-3B264ACF27EA}" dt="2020-12-05T19:16:52.071" v="2658" actId="20577"/>
          <ac:spMkLst>
            <pc:docMk/>
            <pc:sldMk cId="1666837605" sldId="682"/>
            <ac:spMk id="2" creationId="{AB75DCF1-97B8-429E-B6B8-F62A5742C4DC}"/>
          </ac:spMkLst>
        </pc:spChg>
        <pc:spChg chg="mod">
          <ac:chgData name="Alexander Pashuk" userId="7f413f452a2dee94" providerId="LiveId" clId="{4D669806-247E-4A53-91C6-3B264ACF27EA}" dt="2020-12-05T19:17:08.644" v="2667" actId="27636"/>
          <ac:spMkLst>
            <pc:docMk/>
            <pc:sldMk cId="1666837605" sldId="682"/>
            <ac:spMk id="3" creationId="{8B3E333C-92DA-41C7-9AC3-356ECDCF378D}"/>
          </ac:spMkLst>
        </pc:spChg>
      </pc:sldChg>
      <pc:sldChg chg="modSp new mod">
        <pc:chgData name="Alexander Pashuk" userId="7f413f452a2dee94" providerId="LiveId" clId="{4D669806-247E-4A53-91C6-3B264ACF27EA}" dt="2020-12-05T19:17:54.623" v="2703" actId="20577"/>
        <pc:sldMkLst>
          <pc:docMk/>
          <pc:sldMk cId="283586669" sldId="683"/>
        </pc:sldMkLst>
        <pc:spChg chg="mod">
          <ac:chgData name="Alexander Pashuk" userId="7f413f452a2dee94" providerId="LiveId" clId="{4D669806-247E-4A53-91C6-3B264ACF27EA}" dt="2020-12-05T19:17:34.120" v="2682" actId="122"/>
          <ac:spMkLst>
            <pc:docMk/>
            <pc:sldMk cId="283586669" sldId="683"/>
            <ac:spMk id="2" creationId="{8014133C-9A44-4FDA-B88B-38455D951201}"/>
          </ac:spMkLst>
        </pc:spChg>
        <pc:spChg chg="mod">
          <ac:chgData name="Alexander Pashuk" userId="7f413f452a2dee94" providerId="LiveId" clId="{4D669806-247E-4A53-91C6-3B264ACF27EA}" dt="2020-12-05T19:17:54.623" v="2703" actId="20577"/>
          <ac:spMkLst>
            <pc:docMk/>
            <pc:sldMk cId="283586669" sldId="683"/>
            <ac:spMk id="3" creationId="{49B3D88F-A45D-4BD0-B064-356B510E5B0C}"/>
          </ac:spMkLst>
        </pc:spChg>
      </pc:sldChg>
      <pc:sldChg chg="modSp new mod ord">
        <pc:chgData name="Alexander Pashuk" userId="7f413f452a2dee94" providerId="LiveId" clId="{4D669806-247E-4A53-91C6-3B264ACF27EA}" dt="2020-12-05T19:23:53.805" v="2812" actId="20577"/>
        <pc:sldMkLst>
          <pc:docMk/>
          <pc:sldMk cId="3307692288" sldId="684"/>
        </pc:sldMkLst>
        <pc:spChg chg="mod">
          <ac:chgData name="Alexander Pashuk" userId="7f413f452a2dee94" providerId="LiveId" clId="{4D669806-247E-4A53-91C6-3B264ACF27EA}" dt="2020-12-05T19:23:11.928" v="2800" actId="20577"/>
          <ac:spMkLst>
            <pc:docMk/>
            <pc:sldMk cId="3307692288" sldId="684"/>
            <ac:spMk id="2" creationId="{7D02A874-8EDD-4C9B-9CD2-64590A95068D}"/>
          </ac:spMkLst>
        </pc:spChg>
        <pc:spChg chg="mod">
          <ac:chgData name="Alexander Pashuk" userId="7f413f452a2dee94" providerId="LiveId" clId="{4D669806-247E-4A53-91C6-3B264ACF27EA}" dt="2020-12-05T19:23:53.805" v="2812" actId="20577"/>
          <ac:spMkLst>
            <pc:docMk/>
            <pc:sldMk cId="3307692288" sldId="684"/>
            <ac:spMk id="3" creationId="{9382C587-D7B0-4D5D-96D7-3FC1F83E5787}"/>
          </ac:spMkLst>
        </pc:spChg>
      </pc:sldChg>
      <pc:sldChg chg="modSp new mod">
        <pc:chgData name="Alexander Pashuk" userId="7f413f452a2dee94" providerId="LiveId" clId="{4D669806-247E-4A53-91C6-3B264ACF27EA}" dt="2020-12-05T19:38:05.472" v="2957" actId="14100"/>
        <pc:sldMkLst>
          <pc:docMk/>
          <pc:sldMk cId="820228283" sldId="685"/>
        </pc:sldMkLst>
        <pc:spChg chg="mod">
          <ac:chgData name="Alexander Pashuk" userId="7f413f452a2dee94" providerId="LiveId" clId="{4D669806-247E-4A53-91C6-3B264ACF27EA}" dt="2020-12-05T19:36:49.918" v="2858" actId="122"/>
          <ac:spMkLst>
            <pc:docMk/>
            <pc:sldMk cId="820228283" sldId="685"/>
            <ac:spMk id="2" creationId="{976F460C-29F3-4B91-AE0E-42FA2E8E9AE0}"/>
          </ac:spMkLst>
        </pc:spChg>
        <pc:spChg chg="mod">
          <ac:chgData name="Alexander Pashuk" userId="7f413f452a2dee94" providerId="LiveId" clId="{4D669806-247E-4A53-91C6-3B264ACF27EA}" dt="2020-12-05T19:38:05.472" v="2957" actId="14100"/>
          <ac:spMkLst>
            <pc:docMk/>
            <pc:sldMk cId="820228283" sldId="685"/>
            <ac:spMk id="3" creationId="{26CF93F0-4F76-4011-B867-42B4C0E7203D}"/>
          </ac:spMkLst>
        </pc:spChg>
      </pc:sldChg>
      <pc:sldChg chg="modSp new mod">
        <pc:chgData name="Alexander Pashuk" userId="7f413f452a2dee94" providerId="LiveId" clId="{4D669806-247E-4A53-91C6-3B264ACF27EA}" dt="2020-12-05T19:43:34.608" v="2982" actId="27636"/>
        <pc:sldMkLst>
          <pc:docMk/>
          <pc:sldMk cId="3451262838" sldId="686"/>
        </pc:sldMkLst>
        <pc:spChg chg="mod">
          <ac:chgData name="Alexander Pashuk" userId="7f413f452a2dee94" providerId="LiveId" clId="{4D669806-247E-4A53-91C6-3B264ACF27EA}" dt="2020-12-05T19:42:14.844" v="2972" actId="122"/>
          <ac:spMkLst>
            <pc:docMk/>
            <pc:sldMk cId="3451262838" sldId="686"/>
            <ac:spMk id="2" creationId="{BC66CDA1-3A95-4CA5-964F-8B798FDAFAEF}"/>
          </ac:spMkLst>
        </pc:spChg>
        <pc:spChg chg="mod">
          <ac:chgData name="Alexander Pashuk" userId="7f413f452a2dee94" providerId="LiveId" clId="{4D669806-247E-4A53-91C6-3B264ACF27EA}" dt="2020-12-05T19:43:34.608" v="2982" actId="27636"/>
          <ac:spMkLst>
            <pc:docMk/>
            <pc:sldMk cId="3451262838" sldId="686"/>
            <ac:spMk id="3" creationId="{B2767CEE-87A1-4497-817C-1B5BFA7C1BB9}"/>
          </ac:spMkLst>
        </pc:spChg>
      </pc:sldChg>
      <pc:sldChg chg="modSp new mod">
        <pc:chgData name="Alexander Pashuk" userId="7f413f452a2dee94" providerId="LiveId" clId="{4D669806-247E-4A53-91C6-3B264ACF27EA}" dt="2020-12-05T19:50:36.867" v="3035" actId="6549"/>
        <pc:sldMkLst>
          <pc:docMk/>
          <pc:sldMk cId="378458093" sldId="687"/>
        </pc:sldMkLst>
        <pc:spChg chg="mod">
          <ac:chgData name="Alexander Pashuk" userId="7f413f452a2dee94" providerId="LiveId" clId="{4D669806-247E-4A53-91C6-3B264ACF27EA}" dt="2020-12-05T19:50:02.066" v="3014" actId="122"/>
          <ac:spMkLst>
            <pc:docMk/>
            <pc:sldMk cId="378458093" sldId="687"/>
            <ac:spMk id="2" creationId="{1FF929E5-E433-410D-8C53-5640AEF104D6}"/>
          </ac:spMkLst>
        </pc:spChg>
        <pc:spChg chg="mod">
          <ac:chgData name="Alexander Pashuk" userId="7f413f452a2dee94" providerId="LiveId" clId="{4D669806-247E-4A53-91C6-3B264ACF27EA}" dt="2020-12-05T19:50:36.867" v="3035" actId="6549"/>
          <ac:spMkLst>
            <pc:docMk/>
            <pc:sldMk cId="378458093" sldId="687"/>
            <ac:spMk id="3" creationId="{912A4940-5665-4079-B95E-BDD873391141}"/>
          </ac:spMkLst>
        </pc:spChg>
      </pc:sldChg>
      <pc:sldChg chg="modSp new mod">
        <pc:chgData name="Alexander Pashuk" userId="7f413f452a2dee94" providerId="LiveId" clId="{4D669806-247E-4A53-91C6-3B264ACF27EA}" dt="2020-12-05T19:25:11.538" v="2843" actId="113"/>
        <pc:sldMkLst>
          <pc:docMk/>
          <pc:sldMk cId="1160532998" sldId="688"/>
        </pc:sldMkLst>
        <pc:spChg chg="mod">
          <ac:chgData name="Alexander Pashuk" userId="7f413f452a2dee94" providerId="LiveId" clId="{4D669806-247E-4A53-91C6-3B264ACF27EA}" dt="2020-12-05T19:24:14.210" v="2828" actId="122"/>
          <ac:spMkLst>
            <pc:docMk/>
            <pc:sldMk cId="1160532998" sldId="688"/>
            <ac:spMk id="2" creationId="{26B222EE-7380-47AE-9996-5C9FF56915EC}"/>
          </ac:spMkLst>
        </pc:spChg>
        <pc:spChg chg="mod">
          <ac:chgData name="Alexander Pashuk" userId="7f413f452a2dee94" providerId="LiveId" clId="{4D669806-247E-4A53-91C6-3B264ACF27EA}" dt="2020-12-05T19:25:11.538" v="2843" actId="113"/>
          <ac:spMkLst>
            <pc:docMk/>
            <pc:sldMk cId="1160532998" sldId="688"/>
            <ac:spMk id="3" creationId="{C6EC7C32-93A0-4B88-BE29-A4E0543D97E9}"/>
          </ac:spMkLst>
        </pc:spChg>
      </pc:sldChg>
      <pc:sldChg chg="new del">
        <pc:chgData name="Alexander Pashuk" userId="7f413f452a2dee94" providerId="LiveId" clId="{4D669806-247E-4A53-91C6-3B264ACF27EA}" dt="2020-12-05T19:51:12.844" v="3045" actId="47"/>
        <pc:sldMkLst>
          <pc:docMk/>
          <pc:sldMk cId="2874139498" sldId="689"/>
        </pc:sldMkLst>
      </pc:sldChg>
      <pc:sldChg chg="addSp delSp modSp new mod">
        <pc:chgData name="Alexander Pashuk" userId="7f413f452a2dee94" providerId="LiveId" clId="{4D669806-247E-4A53-91C6-3B264ACF27EA}" dt="2020-12-05T19:51:08.207" v="3044" actId="1076"/>
        <pc:sldMkLst>
          <pc:docMk/>
          <pc:sldMk cId="1553503112" sldId="690"/>
        </pc:sldMkLst>
        <pc:spChg chg="del mod">
          <ac:chgData name="Alexander Pashuk" userId="7f413f452a2dee94" providerId="LiveId" clId="{4D669806-247E-4A53-91C6-3B264ACF27EA}" dt="2020-12-05T19:50:57.232" v="3039"/>
          <ac:spMkLst>
            <pc:docMk/>
            <pc:sldMk cId="1553503112" sldId="690"/>
            <ac:spMk id="3" creationId="{41C71D10-D72A-4A0F-8210-AB076B6AC5FF}"/>
          </ac:spMkLst>
        </pc:spChg>
        <pc:picChg chg="add mod">
          <ac:chgData name="Alexander Pashuk" userId="7f413f452a2dee94" providerId="LiveId" clId="{4D669806-247E-4A53-91C6-3B264ACF27EA}" dt="2020-12-05T19:51:08.207" v="3044" actId="1076"/>
          <ac:picMkLst>
            <pc:docMk/>
            <pc:sldMk cId="1553503112" sldId="690"/>
            <ac:picMk id="7170" creationId="{5B53B1C9-57F5-4D57-99E3-D6142061085F}"/>
          </ac:picMkLst>
        </pc:picChg>
      </pc:sldChg>
      <pc:sldChg chg="modSp new mod">
        <pc:chgData name="Alexander Pashuk" userId="7f413f452a2dee94" providerId="LiveId" clId="{4D669806-247E-4A53-91C6-3B264ACF27EA}" dt="2020-12-06T09:17:12.099" v="3086" actId="313"/>
        <pc:sldMkLst>
          <pc:docMk/>
          <pc:sldMk cId="3827912708" sldId="691"/>
        </pc:sldMkLst>
        <pc:spChg chg="mod">
          <ac:chgData name="Alexander Pashuk" userId="7f413f452a2dee94" providerId="LiveId" clId="{4D669806-247E-4A53-91C6-3B264ACF27EA}" dt="2020-12-06T09:16:33.475" v="3061" actId="122"/>
          <ac:spMkLst>
            <pc:docMk/>
            <pc:sldMk cId="3827912708" sldId="691"/>
            <ac:spMk id="2" creationId="{66B17596-3955-4032-A786-F68938D84738}"/>
          </ac:spMkLst>
        </pc:spChg>
        <pc:spChg chg="mod">
          <ac:chgData name="Alexander Pashuk" userId="7f413f452a2dee94" providerId="LiveId" clId="{4D669806-247E-4A53-91C6-3B264ACF27EA}" dt="2020-12-06T09:17:12.099" v="3086" actId="313"/>
          <ac:spMkLst>
            <pc:docMk/>
            <pc:sldMk cId="3827912708" sldId="691"/>
            <ac:spMk id="3" creationId="{6A32CFFE-FB48-47C7-B87A-1ED05DA5E5B4}"/>
          </ac:spMkLst>
        </pc:spChg>
      </pc:sldChg>
      <pc:sldChg chg="modSp new mod ord">
        <pc:chgData name="Alexander Pashuk" userId="7f413f452a2dee94" providerId="LiveId" clId="{4D669806-247E-4A53-91C6-3B264ACF27EA}" dt="2020-12-06T09:19:12.976" v="3146" actId="20577"/>
        <pc:sldMkLst>
          <pc:docMk/>
          <pc:sldMk cId="1536777783" sldId="692"/>
        </pc:sldMkLst>
        <pc:spChg chg="mod">
          <ac:chgData name="Alexander Pashuk" userId="7f413f452a2dee94" providerId="LiveId" clId="{4D669806-247E-4A53-91C6-3B264ACF27EA}" dt="2020-12-06T09:19:12.976" v="3146" actId="20577"/>
          <ac:spMkLst>
            <pc:docMk/>
            <pc:sldMk cId="1536777783" sldId="692"/>
            <ac:spMk id="2" creationId="{6BCC998C-B4DB-420D-A224-76C83E292961}"/>
          </ac:spMkLst>
        </pc:spChg>
        <pc:spChg chg="mod">
          <ac:chgData name="Alexander Pashuk" userId="7f413f452a2dee94" providerId="LiveId" clId="{4D669806-247E-4A53-91C6-3B264ACF27EA}" dt="2020-12-06T09:18:42.392" v="3129" actId="27636"/>
          <ac:spMkLst>
            <pc:docMk/>
            <pc:sldMk cId="1536777783" sldId="692"/>
            <ac:spMk id="3" creationId="{7301E7A5-904F-488C-A805-946F6925B024}"/>
          </ac:spMkLst>
        </pc:spChg>
      </pc:sldChg>
      <pc:sldChg chg="new del">
        <pc:chgData name="Alexander Pashuk" userId="7f413f452a2dee94" providerId="LiveId" clId="{4D669806-247E-4A53-91C6-3B264ACF27EA}" dt="2020-12-06T10:14:57.912" v="3149" actId="47"/>
        <pc:sldMkLst>
          <pc:docMk/>
          <pc:sldMk cId="3089203338" sldId="693"/>
        </pc:sldMkLst>
      </pc:sldChg>
      <pc:sldChg chg="addSp delSp modSp new mod modClrScheme chgLayout">
        <pc:chgData name="Alexander Pashuk" userId="7f413f452a2dee94" providerId="LiveId" clId="{4D669806-247E-4A53-91C6-3B264ACF27EA}" dt="2020-12-06T10:18:54.184" v="3391" actId="122"/>
        <pc:sldMkLst>
          <pc:docMk/>
          <pc:sldMk cId="101630052" sldId="694"/>
        </pc:sldMkLst>
        <pc:spChg chg="mod ord">
          <ac:chgData name="Alexander Pashuk" userId="7f413f452a2dee94" providerId="LiveId" clId="{4D669806-247E-4A53-91C6-3B264ACF27EA}" dt="2020-12-06T10:15:11.676" v="3192" actId="700"/>
          <ac:spMkLst>
            <pc:docMk/>
            <pc:sldMk cId="101630052" sldId="694"/>
            <ac:spMk id="2" creationId="{DE6E45BB-C712-4504-9351-80164CBF8553}"/>
          </ac:spMkLst>
        </pc:spChg>
        <pc:spChg chg="del mod ord">
          <ac:chgData name="Alexander Pashuk" userId="7f413f452a2dee94" providerId="LiveId" clId="{4D669806-247E-4A53-91C6-3B264ACF27EA}" dt="2020-12-06T10:15:11.676" v="3192" actId="700"/>
          <ac:spMkLst>
            <pc:docMk/>
            <pc:sldMk cId="101630052" sldId="694"/>
            <ac:spMk id="3" creationId="{4B9A1D8C-034D-457B-82ED-7DFB95774E01}"/>
          </ac:spMkLst>
        </pc:spChg>
        <pc:spChg chg="del">
          <ac:chgData name="Alexander Pashuk" userId="7f413f452a2dee94" providerId="LiveId" clId="{4D669806-247E-4A53-91C6-3B264ACF27EA}" dt="2020-12-06T10:15:11.676" v="3192" actId="700"/>
          <ac:spMkLst>
            <pc:docMk/>
            <pc:sldMk cId="101630052" sldId="694"/>
            <ac:spMk id="4" creationId="{EAE3B80C-D106-43BE-BDD0-9630387DF337}"/>
          </ac:spMkLst>
        </pc:spChg>
        <pc:spChg chg="add mod ord">
          <ac:chgData name="Alexander Pashuk" userId="7f413f452a2dee94" providerId="LiveId" clId="{4D669806-247E-4A53-91C6-3B264ACF27EA}" dt="2020-12-06T10:18:42.113" v="3388" actId="20577"/>
          <ac:spMkLst>
            <pc:docMk/>
            <pc:sldMk cId="101630052" sldId="694"/>
            <ac:spMk id="5" creationId="{401B3AD0-8B58-4889-A21B-320902891B88}"/>
          </ac:spMkLst>
        </pc:spChg>
        <pc:graphicFrameChg chg="add mod modGraphic">
          <ac:chgData name="Alexander Pashuk" userId="7f413f452a2dee94" providerId="LiveId" clId="{4D669806-247E-4A53-91C6-3B264ACF27EA}" dt="2020-12-06T10:18:54.184" v="3391" actId="122"/>
          <ac:graphicFrameMkLst>
            <pc:docMk/>
            <pc:sldMk cId="101630052" sldId="694"/>
            <ac:graphicFrameMk id="6" creationId="{0088C129-8A0E-4923-B28B-56B346865F6C}"/>
          </ac:graphicFrameMkLst>
        </pc:graphicFrameChg>
      </pc:sldChg>
      <pc:sldChg chg="addSp delSp modSp new mod">
        <pc:chgData name="Alexander Pashuk" userId="7f413f452a2dee94" providerId="LiveId" clId="{4D669806-247E-4A53-91C6-3B264ACF27EA}" dt="2020-12-06T10:23:38.069" v="3409" actId="1076"/>
        <pc:sldMkLst>
          <pc:docMk/>
          <pc:sldMk cId="3560191642" sldId="695"/>
        </pc:sldMkLst>
        <pc:spChg chg="mod">
          <ac:chgData name="Alexander Pashuk" userId="7f413f452a2dee94" providerId="LiveId" clId="{4D669806-247E-4A53-91C6-3B264ACF27EA}" dt="2020-12-06T10:23:26.905" v="3404" actId="122"/>
          <ac:spMkLst>
            <pc:docMk/>
            <pc:sldMk cId="3560191642" sldId="695"/>
            <ac:spMk id="2" creationId="{5C0E0849-E708-4B20-9F10-99D1669CC05D}"/>
          </ac:spMkLst>
        </pc:spChg>
        <pc:spChg chg="del mod">
          <ac:chgData name="Alexander Pashuk" userId="7f413f452a2dee94" providerId="LiveId" clId="{4D669806-247E-4A53-91C6-3B264ACF27EA}" dt="2020-12-06T10:23:28.818" v="3406"/>
          <ac:spMkLst>
            <pc:docMk/>
            <pc:sldMk cId="3560191642" sldId="695"/>
            <ac:spMk id="3" creationId="{FF1CB5AF-9BEF-4BBD-82A0-04225E6CE022}"/>
          </ac:spMkLst>
        </pc:spChg>
        <pc:picChg chg="add mod">
          <ac:chgData name="Alexander Pashuk" userId="7f413f452a2dee94" providerId="LiveId" clId="{4D669806-247E-4A53-91C6-3B264ACF27EA}" dt="2020-12-06T10:23:38.069" v="3409" actId="1076"/>
          <ac:picMkLst>
            <pc:docMk/>
            <pc:sldMk cId="3560191642" sldId="695"/>
            <ac:picMk id="8194" creationId="{5972FCA1-8451-41F9-9172-79D02E1944BF}"/>
          </ac:picMkLst>
        </pc:picChg>
      </pc:sldChg>
    </pc:docChg>
  </pc:docChgLst>
  <pc:docChgLst>
    <pc:chgData name="Alexander Pashuk" userId="7f413f452a2dee94" providerId="LiveId" clId="{63A3E72A-1C57-422B-BAAB-DC8FB3CDF56D}"/>
    <pc:docChg chg="undo custSel addSld delSld modSld sldOrd">
      <pc:chgData name="Alexander Pashuk" userId="7f413f452a2dee94" providerId="LiveId" clId="{63A3E72A-1C57-422B-BAAB-DC8FB3CDF56D}" dt="2020-11-23T20:25:01.853" v="2838" actId="20577"/>
      <pc:docMkLst>
        <pc:docMk/>
      </pc:docMkLst>
      <pc:sldChg chg="modSp mod">
        <pc:chgData name="Alexander Pashuk" userId="7f413f452a2dee94" providerId="LiveId" clId="{63A3E72A-1C57-422B-BAAB-DC8FB3CDF56D}" dt="2020-11-23T20:25:01.853" v="2838" actId="20577"/>
        <pc:sldMkLst>
          <pc:docMk/>
          <pc:sldMk cId="3545672355" sldId="260"/>
        </pc:sldMkLst>
        <pc:spChg chg="mod">
          <ac:chgData name="Alexander Pashuk" userId="7f413f452a2dee94" providerId="LiveId" clId="{63A3E72A-1C57-422B-BAAB-DC8FB3CDF56D}" dt="2020-11-23T20:25:01.853" v="2838" actId="20577"/>
          <ac:spMkLst>
            <pc:docMk/>
            <pc:sldMk cId="3545672355" sldId="260"/>
            <ac:spMk id="3" creationId="{300AFC32-F3A9-49A2-896F-19FB15D0E079}"/>
          </ac:spMkLst>
        </pc:spChg>
      </pc:sldChg>
      <pc:sldChg chg="addSp delSp modSp mod">
        <pc:chgData name="Alexander Pashuk" userId="7f413f452a2dee94" providerId="LiveId" clId="{63A3E72A-1C57-422B-BAAB-DC8FB3CDF56D}" dt="2020-11-23T15:48:41.820" v="49" actId="122"/>
        <pc:sldMkLst>
          <pc:docMk/>
          <pc:sldMk cId="2170472667" sldId="436"/>
        </pc:sldMkLst>
        <pc:spChg chg="mod">
          <ac:chgData name="Alexander Pashuk" userId="7f413f452a2dee94" providerId="LiveId" clId="{63A3E72A-1C57-422B-BAAB-DC8FB3CDF56D}" dt="2020-11-23T15:48:41.820" v="49" actId="122"/>
          <ac:spMkLst>
            <pc:docMk/>
            <pc:sldMk cId="2170472667" sldId="436"/>
            <ac:spMk id="2" creationId="{86EEE97E-1675-4AE3-A431-29851DF680AF}"/>
          </ac:spMkLst>
        </pc:spChg>
        <pc:spChg chg="add mod">
          <ac:chgData name="Alexander Pashuk" userId="7f413f452a2dee94" providerId="LiveId" clId="{63A3E72A-1C57-422B-BAAB-DC8FB3CDF56D}" dt="2020-11-23T15:48:35.877" v="35" actId="478"/>
          <ac:spMkLst>
            <pc:docMk/>
            <pc:sldMk cId="2170472667" sldId="436"/>
            <ac:spMk id="3" creationId="{D137A599-F7B4-4191-B294-F8B99D2D7269}"/>
          </ac:spMkLst>
        </pc:spChg>
        <pc:picChg chg="del">
          <ac:chgData name="Alexander Pashuk" userId="7f413f452a2dee94" providerId="LiveId" clId="{63A3E72A-1C57-422B-BAAB-DC8FB3CDF56D}" dt="2020-11-23T15:48:35.877" v="35" actId="478"/>
          <ac:picMkLst>
            <pc:docMk/>
            <pc:sldMk cId="2170472667" sldId="436"/>
            <ac:picMk id="1028" creationId="{939E52D9-4AB8-4BD1-9773-DBADF9949AE5}"/>
          </ac:picMkLst>
        </pc:picChg>
      </pc:sldChg>
      <pc:sldChg chg="modSp mod">
        <pc:chgData name="Alexander Pashuk" userId="7f413f452a2dee94" providerId="LiveId" clId="{63A3E72A-1C57-422B-BAAB-DC8FB3CDF56D}" dt="2020-11-23T17:59:08.572" v="850"/>
        <pc:sldMkLst>
          <pc:docMk/>
          <pc:sldMk cId="113906908" sldId="500"/>
        </pc:sldMkLst>
        <pc:spChg chg="mod">
          <ac:chgData name="Alexander Pashuk" userId="7f413f452a2dee94" providerId="LiveId" clId="{63A3E72A-1C57-422B-BAAB-DC8FB3CDF56D}" dt="2020-11-23T17:59:08.572" v="850"/>
          <ac:spMkLst>
            <pc:docMk/>
            <pc:sldMk cId="113906908" sldId="500"/>
            <ac:spMk id="4" creationId="{2E6AEDD6-9D3F-4CCC-B181-A8A88F2CD1A3}"/>
          </ac:spMkLst>
        </pc:spChg>
      </pc:sldChg>
      <pc:sldChg chg="modSp mod">
        <pc:chgData name="Alexander Pashuk" userId="7f413f452a2dee94" providerId="LiveId" clId="{63A3E72A-1C57-422B-BAAB-DC8FB3CDF56D}" dt="2020-11-23T17:59:20.838" v="851" actId="20577"/>
        <pc:sldMkLst>
          <pc:docMk/>
          <pc:sldMk cId="4057728260" sldId="576"/>
        </pc:sldMkLst>
        <pc:spChg chg="mod">
          <ac:chgData name="Alexander Pashuk" userId="7f413f452a2dee94" providerId="LiveId" clId="{63A3E72A-1C57-422B-BAAB-DC8FB3CDF56D}" dt="2020-11-23T17:59:20.838" v="851" actId="20577"/>
          <ac:spMkLst>
            <pc:docMk/>
            <pc:sldMk cId="4057728260" sldId="576"/>
            <ac:spMk id="4" creationId="{2E6AEDD6-9D3F-4CCC-B181-A8A88F2CD1A3}"/>
          </ac:spMkLst>
        </pc:spChg>
      </pc:sldChg>
      <pc:sldChg chg="del">
        <pc:chgData name="Alexander Pashuk" userId="7f413f452a2dee94" providerId="LiveId" clId="{63A3E72A-1C57-422B-BAAB-DC8FB3CDF56D}" dt="2020-11-23T15:48:15.633" v="1" actId="47"/>
        <pc:sldMkLst>
          <pc:docMk/>
          <pc:sldMk cId="3506969261" sldId="577"/>
        </pc:sldMkLst>
      </pc:sldChg>
      <pc:sldChg chg="del">
        <pc:chgData name="Alexander Pashuk" userId="7f413f452a2dee94" providerId="LiveId" clId="{63A3E72A-1C57-422B-BAAB-DC8FB3CDF56D}" dt="2020-11-23T15:48:15.804" v="2" actId="47"/>
        <pc:sldMkLst>
          <pc:docMk/>
          <pc:sldMk cId="2395718094" sldId="578"/>
        </pc:sldMkLst>
      </pc:sldChg>
      <pc:sldChg chg="del">
        <pc:chgData name="Alexander Pashuk" userId="7f413f452a2dee94" providerId="LiveId" clId="{63A3E72A-1C57-422B-BAAB-DC8FB3CDF56D}" dt="2020-11-23T15:48:15.946" v="3" actId="47"/>
        <pc:sldMkLst>
          <pc:docMk/>
          <pc:sldMk cId="315427266" sldId="579"/>
        </pc:sldMkLst>
      </pc:sldChg>
      <pc:sldChg chg="del">
        <pc:chgData name="Alexander Pashuk" userId="7f413f452a2dee94" providerId="LiveId" clId="{63A3E72A-1C57-422B-BAAB-DC8FB3CDF56D}" dt="2020-11-23T15:48:16.043" v="4" actId="47"/>
        <pc:sldMkLst>
          <pc:docMk/>
          <pc:sldMk cId="3350442294" sldId="580"/>
        </pc:sldMkLst>
      </pc:sldChg>
      <pc:sldChg chg="del">
        <pc:chgData name="Alexander Pashuk" userId="7f413f452a2dee94" providerId="LiveId" clId="{63A3E72A-1C57-422B-BAAB-DC8FB3CDF56D}" dt="2020-11-23T15:48:16.164" v="5" actId="47"/>
        <pc:sldMkLst>
          <pc:docMk/>
          <pc:sldMk cId="2386098736" sldId="581"/>
        </pc:sldMkLst>
      </pc:sldChg>
      <pc:sldChg chg="del">
        <pc:chgData name="Alexander Pashuk" userId="7f413f452a2dee94" providerId="LiveId" clId="{63A3E72A-1C57-422B-BAAB-DC8FB3CDF56D}" dt="2020-11-23T15:48:16.389" v="7" actId="47"/>
        <pc:sldMkLst>
          <pc:docMk/>
          <pc:sldMk cId="4062514235" sldId="582"/>
        </pc:sldMkLst>
      </pc:sldChg>
      <pc:sldChg chg="del">
        <pc:chgData name="Alexander Pashuk" userId="7f413f452a2dee94" providerId="LiveId" clId="{63A3E72A-1C57-422B-BAAB-DC8FB3CDF56D}" dt="2020-11-23T15:48:16.546" v="8" actId="47"/>
        <pc:sldMkLst>
          <pc:docMk/>
          <pc:sldMk cId="1674954667" sldId="583"/>
        </pc:sldMkLst>
      </pc:sldChg>
      <pc:sldChg chg="del">
        <pc:chgData name="Alexander Pashuk" userId="7f413f452a2dee94" providerId="LiveId" clId="{63A3E72A-1C57-422B-BAAB-DC8FB3CDF56D}" dt="2020-11-23T15:48:16.684" v="9" actId="47"/>
        <pc:sldMkLst>
          <pc:docMk/>
          <pc:sldMk cId="2896859393" sldId="584"/>
        </pc:sldMkLst>
      </pc:sldChg>
      <pc:sldChg chg="del">
        <pc:chgData name="Alexander Pashuk" userId="7f413f452a2dee94" providerId="LiveId" clId="{63A3E72A-1C57-422B-BAAB-DC8FB3CDF56D}" dt="2020-11-23T15:48:16.809" v="10" actId="47"/>
        <pc:sldMkLst>
          <pc:docMk/>
          <pc:sldMk cId="3044514717" sldId="585"/>
        </pc:sldMkLst>
      </pc:sldChg>
      <pc:sldChg chg="del">
        <pc:chgData name="Alexander Pashuk" userId="7f413f452a2dee94" providerId="LiveId" clId="{63A3E72A-1C57-422B-BAAB-DC8FB3CDF56D}" dt="2020-11-23T15:48:16.931" v="11" actId="47"/>
        <pc:sldMkLst>
          <pc:docMk/>
          <pc:sldMk cId="1182870161" sldId="586"/>
        </pc:sldMkLst>
      </pc:sldChg>
      <pc:sldChg chg="del">
        <pc:chgData name="Alexander Pashuk" userId="7f413f452a2dee94" providerId="LiveId" clId="{63A3E72A-1C57-422B-BAAB-DC8FB3CDF56D}" dt="2020-11-23T15:48:17.296" v="12" actId="47"/>
        <pc:sldMkLst>
          <pc:docMk/>
          <pc:sldMk cId="899231530" sldId="587"/>
        </pc:sldMkLst>
      </pc:sldChg>
      <pc:sldChg chg="del">
        <pc:chgData name="Alexander Pashuk" userId="7f413f452a2dee94" providerId="LiveId" clId="{63A3E72A-1C57-422B-BAAB-DC8FB3CDF56D}" dt="2020-11-23T15:48:17.451" v="13" actId="47"/>
        <pc:sldMkLst>
          <pc:docMk/>
          <pc:sldMk cId="163861536" sldId="588"/>
        </pc:sldMkLst>
      </pc:sldChg>
      <pc:sldChg chg="del">
        <pc:chgData name="Alexander Pashuk" userId="7f413f452a2dee94" providerId="LiveId" clId="{63A3E72A-1C57-422B-BAAB-DC8FB3CDF56D}" dt="2020-11-23T15:48:18.144" v="18" actId="47"/>
        <pc:sldMkLst>
          <pc:docMk/>
          <pc:sldMk cId="2397945357" sldId="589"/>
        </pc:sldMkLst>
      </pc:sldChg>
      <pc:sldChg chg="del">
        <pc:chgData name="Alexander Pashuk" userId="7f413f452a2dee94" providerId="LiveId" clId="{63A3E72A-1C57-422B-BAAB-DC8FB3CDF56D}" dt="2020-11-23T15:48:16.283" v="6" actId="47"/>
        <pc:sldMkLst>
          <pc:docMk/>
          <pc:sldMk cId="3719111960" sldId="590"/>
        </pc:sldMkLst>
      </pc:sldChg>
      <pc:sldChg chg="del">
        <pc:chgData name="Alexander Pashuk" userId="7f413f452a2dee94" providerId="LiveId" clId="{63A3E72A-1C57-422B-BAAB-DC8FB3CDF56D}" dt="2020-11-23T15:48:17.578" v="14" actId="47"/>
        <pc:sldMkLst>
          <pc:docMk/>
          <pc:sldMk cId="2428202058" sldId="591"/>
        </pc:sldMkLst>
      </pc:sldChg>
      <pc:sldChg chg="del">
        <pc:chgData name="Alexander Pashuk" userId="7f413f452a2dee94" providerId="LiveId" clId="{63A3E72A-1C57-422B-BAAB-DC8FB3CDF56D}" dt="2020-11-23T15:48:17.704" v="15" actId="47"/>
        <pc:sldMkLst>
          <pc:docMk/>
          <pc:sldMk cId="4234502774" sldId="592"/>
        </pc:sldMkLst>
      </pc:sldChg>
      <pc:sldChg chg="del">
        <pc:chgData name="Alexander Pashuk" userId="7f413f452a2dee94" providerId="LiveId" clId="{63A3E72A-1C57-422B-BAAB-DC8FB3CDF56D}" dt="2020-11-23T15:48:17.830" v="16" actId="47"/>
        <pc:sldMkLst>
          <pc:docMk/>
          <pc:sldMk cId="348427607" sldId="593"/>
        </pc:sldMkLst>
      </pc:sldChg>
      <pc:sldChg chg="del">
        <pc:chgData name="Alexander Pashuk" userId="7f413f452a2dee94" providerId="LiveId" clId="{63A3E72A-1C57-422B-BAAB-DC8FB3CDF56D}" dt="2020-11-23T15:48:17.968" v="17" actId="47"/>
        <pc:sldMkLst>
          <pc:docMk/>
          <pc:sldMk cId="4072320161" sldId="594"/>
        </pc:sldMkLst>
      </pc:sldChg>
      <pc:sldChg chg="del">
        <pc:chgData name="Alexander Pashuk" userId="7f413f452a2dee94" providerId="LiveId" clId="{63A3E72A-1C57-422B-BAAB-DC8FB3CDF56D}" dt="2020-11-23T15:48:18.688" v="19" actId="47"/>
        <pc:sldMkLst>
          <pc:docMk/>
          <pc:sldMk cId="701644715" sldId="595"/>
        </pc:sldMkLst>
      </pc:sldChg>
      <pc:sldChg chg="del">
        <pc:chgData name="Alexander Pashuk" userId="7f413f452a2dee94" providerId="LiveId" clId="{63A3E72A-1C57-422B-BAAB-DC8FB3CDF56D}" dt="2020-11-23T15:48:18.857" v="20" actId="47"/>
        <pc:sldMkLst>
          <pc:docMk/>
          <pc:sldMk cId="2512864315" sldId="596"/>
        </pc:sldMkLst>
      </pc:sldChg>
      <pc:sldChg chg="del">
        <pc:chgData name="Alexander Pashuk" userId="7f413f452a2dee94" providerId="LiveId" clId="{63A3E72A-1C57-422B-BAAB-DC8FB3CDF56D}" dt="2020-11-23T15:48:18.997" v="21" actId="47"/>
        <pc:sldMkLst>
          <pc:docMk/>
          <pc:sldMk cId="961059109" sldId="597"/>
        </pc:sldMkLst>
      </pc:sldChg>
      <pc:sldChg chg="del">
        <pc:chgData name="Alexander Pashuk" userId="7f413f452a2dee94" providerId="LiveId" clId="{63A3E72A-1C57-422B-BAAB-DC8FB3CDF56D}" dt="2020-11-23T15:48:19.120" v="22" actId="47"/>
        <pc:sldMkLst>
          <pc:docMk/>
          <pc:sldMk cId="215244286" sldId="598"/>
        </pc:sldMkLst>
      </pc:sldChg>
      <pc:sldChg chg="del">
        <pc:chgData name="Alexander Pashuk" userId="7f413f452a2dee94" providerId="LiveId" clId="{63A3E72A-1C57-422B-BAAB-DC8FB3CDF56D}" dt="2020-11-23T15:48:19.251" v="23" actId="47"/>
        <pc:sldMkLst>
          <pc:docMk/>
          <pc:sldMk cId="119390524" sldId="599"/>
        </pc:sldMkLst>
      </pc:sldChg>
      <pc:sldChg chg="del">
        <pc:chgData name="Alexander Pashuk" userId="7f413f452a2dee94" providerId="LiveId" clId="{63A3E72A-1C57-422B-BAAB-DC8FB3CDF56D}" dt="2020-11-23T15:48:19.383" v="24" actId="47"/>
        <pc:sldMkLst>
          <pc:docMk/>
          <pc:sldMk cId="138194241" sldId="600"/>
        </pc:sldMkLst>
      </pc:sldChg>
      <pc:sldChg chg="del">
        <pc:chgData name="Alexander Pashuk" userId="7f413f452a2dee94" providerId="LiveId" clId="{63A3E72A-1C57-422B-BAAB-DC8FB3CDF56D}" dt="2020-11-23T15:48:20.232" v="25" actId="47"/>
        <pc:sldMkLst>
          <pc:docMk/>
          <pc:sldMk cId="2257234504" sldId="601"/>
        </pc:sldMkLst>
      </pc:sldChg>
      <pc:sldChg chg="del">
        <pc:chgData name="Alexander Pashuk" userId="7f413f452a2dee94" providerId="LiveId" clId="{63A3E72A-1C57-422B-BAAB-DC8FB3CDF56D}" dt="2020-11-23T15:48:20.902" v="27" actId="47"/>
        <pc:sldMkLst>
          <pc:docMk/>
          <pc:sldMk cId="219370164" sldId="602"/>
        </pc:sldMkLst>
      </pc:sldChg>
      <pc:sldChg chg="del">
        <pc:chgData name="Alexander Pashuk" userId="7f413f452a2dee94" providerId="LiveId" clId="{63A3E72A-1C57-422B-BAAB-DC8FB3CDF56D}" dt="2020-11-23T15:48:23.025" v="30" actId="47"/>
        <pc:sldMkLst>
          <pc:docMk/>
          <pc:sldMk cId="1022430258" sldId="603"/>
        </pc:sldMkLst>
      </pc:sldChg>
      <pc:sldChg chg="del">
        <pc:chgData name="Alexander Pashuk" userId="7f413f452a2dee94" providerId="LiveId" clId="{63A3E72A-1C57-422B-BAAB-DC8FB3CDF56D}" dt="2020-11-23T15:48:21.580" v="28" actId="47"/>
        <pc:sldMkLst>
          <pc:docMk/>
          <pc:sldMk cId="638167856" sldId="604"/>
        </pc:sldMkLst>
      </pc:sldChg>
      <pc:sldChg chg="del">
        <pc:chgData name="Alexander Pashuk" userId="7f413f452a2dee94" providerId="LiveId" clId="{63A3E72A-1C57-422B-BAAB-DC8FB3CDF56D}" dt="2020-11-23T15:48:24.863" v="31" actId="47"/>
        <pc:sldMkLst>
          <pc:docMk/>
          <pc:sldMk cId="2113915743" sldId="605"/>
        </pc:sldMkLst>
      </pc:sldChg>
      <pc:sldChg chg="del">
        <pc:chgData name="Alexander Pashuk" userId="7f413f452a2dee94" providerId="LiveId" clId="{63A3E72A-1C57-422B-BAAB-DC8FB3CDF56D}" dt="2020-11-23T15:48:25.781" v="32" actId="47"/>
        <pc:sldMkLst>
          <pc:docMk/>
          <pc:sldMk cId="3664652583" sldId="606"/>
        </pc:sldMkLst>
      </pc:sldChg>
      <pc:sldChg chg="del">
        <pc:chgData name="Alexander Pashuk" userId="7f413f452a2dee94" providerId="LiveId" clId="{63A3E72A-1C57-422B-BAAB-DC8FB3CDF56D}" dt="2020-11-23T15:48:20.603" v="26" actId="47"/>
        <pc:sldMkLst>
          <pc:docMk/>
          <pc:sldMk cId="1663429528" sldId="607"/>
        </pc:sldMkLst>
      </pc:sldChg>
      <pc:sldChg chg="del">
        <pc:chgData name="Alexander Pashuk" userId="7f413f452a2dee94" providerId="LiveId" clId="{63A3E72A-1C57-422B-BAAB-DC8FB3CDF56D}" dt="2020-11-23T15:48:22.072" v="29" actId="47"/>
        <pc:sldMkLst>
          <pc:docMk/>
          <pc:sldMk cId="378709083" sldId="608"/>
        </pc:sldMkLst>
      </pc:sldChg>
      <pc:sldChg chg="del">
        <pc:chgData name="Alexander Pashuk" userId="7f413f452a2dee94" providerId="LiveId" clId="{63A3E72A-1C57-422B-BAAB-DC8FB3CDF56D}" dt="2020-11-23T15:48:27.784" v="33" actId="47"/>
        <pc:sldMkLst>
          <pc:docMk/>
          <pc:sldMk cId="3857761613" sldId="609"/>
        </pc:sldMkLst>
      </pc:sldChg>
      <pc:sldChg chg="del">
        <pc:chgData name="Alexander Pashuk" userId="7f413f452a2dee94" providerId="LiveId" clId="{63A3E72A-1C57-422B-BAAB-DC8FB3CDF56D}" dt="2020-11-23T15:48:30.222" v="34" actId="47"/>
        <pc:sldMkLst>
          <pc:docMk/>
          <pc:sldMk cId="515111593" sldId="610"/>
        </pc:sldMkLst>
      </pc:sldChg>
      <pc:sldChg chg="addSp delSp modSp mod">
        <pc:chgData name="Alexander Pashuk" userId="7f413f452a2dee94" providerId="LiveId" clId="{63A3E72A-1C57-422B-BAAB-DC8FB3CDF56D}" dt="2020-11-23T16:05:45.999" v="497" actId="1076"/>
        <pc:sldMkLst>
          <pc:docMk/>
          <pc:sldMk cId="4013801345" sldId="611"/>
        </pc:sldMkLst>
        <pc:spChg chg="add del mod">
          <ac:chgData name="Alexander Pashuk" userId="7f413f452a2dee94" providerId="LiveId" clId="{63A3E72A-1C57-422B-BAAB-DC8FB3CDF56D}" dt="2020-11-23T16:05:39.761" v="494"/>
          <ac:spMkLst>
            <pc:docMk/>
            <pc:sldMk cId="4013801345" sldId="611"/>
            <ac:spMk id="3" creationId="{2E9855D1-20D1-4AE7-9C02-9C9E80EA6F4D}"/>
          </ac:spMkLst>
        </pc:spChg>
        <pc:picChg chg="add mod">
          <ac:chgData name="Alexander Pashuk" userId="7f413f452a2dee94" providerId="LiveId" clId="{63A3E72A-1C57-422B-BAAB-DC8FB3CDF56D}" dt="2020-11-23T16:05:45.999" v="497" actId="1076"/>
          <ac:picMkLst>
            <pc:docMk/>
            <pc:sldMk cId="4013801345" sldId="611"/>
            <ac:picMk id="4" creationId="{C046E43D-2326-4018-A0C3-9A17E4C834B3}"/>
          </ac:picMkLst>
        </pc:picChg>
        <pc:picChg chg="del">
          <ac:chgData name="Alexander Pashuk" userId="7f413f452a2dee94" providerId="LiveId" clId="{63A3E72A-1C57-422B-BAAB-DC8FB3CDF56D}" dt="2020-11-23T15:48:12.704" v="0" actId="478"/>
          <ac:picMkLst>
            <pc:docMk/>
            <pc:sldMk cId="4013801345" sldId="611"/>
            <ac:picMk id="5124" creationId="{50E320AE-FF3F-410F-B4AE-B03643604329}"/>
          </ac:picMkLst>
        </pc:picChg>
      </pc:sldChg>
      <pc:sldChg chg="modSp new mod">
        <pc:chgData name="Alexander Pashuk" userId="7f413f452a2dee94" providerId="LiveId" clId="{63A3E72A-1C57-422B-BAAB-DC8FB3CDF56D}" dt="2020-11-23T15:54:08.145" v="432" actId="20577"/>
        <pc:sldMkLst>
          <pc:docMk/>
          <pc:sldMk cId="4264829158" sldId="612"/>
        </pc:sldMkLst>
        <pc:spChg chg="mod">
          <ac:chgData name="Alexander Pashuk" userId="7f413f452a2dee94" providerId="LiveId" clId="{63A3E72A-1C57-422B-BAAB-DC8FB3CDF56D}" dt="2020-11-23T15:53:30.639" v="392" actId="122"/>
          <ac:spMkLst>
            <pc:docMk/>
            <pc:sldMk cId="4264829158" sldId="612"/>
            <ac:spMk id="2" creationId="{19D079A3-310B-4AC7-B1D0-922F8C163DE3}"/>
          </ac:spMkLst>
        </pc:spChg>
        <pc:spChg chg="mod">
          <ac:chgData name="Alexander Pashuk" userId="7f413f452a2dee94" providerId="LiveId" clId="{63A3E72A-1C57-422B-BAAB-DC8FB3CDF56D}" dt="2020-11-23T15:54:08.145" v="432" actId="20577"/>
          <ac:spMkLst>
            <pc:docMk/>
            <pc:sldMk cId="4264829158" sldId="612"/>
            <ac:spMk id="3" creationId="{ED3F60CE-233E-4B94-B74D-7D5F4CC9499C}"/>
          </ac:spMkLst>
        </pc:spChg>
      </pc:sldChg>
      <pc:sldChg chg="modSp new mod">
        <pc:chgData name="Alexander Pashuk" userId="7f413f452a2dee94" providerId="LiveId" clId="{63A3E72A-1C57-422B-BAAB-DC8FB3CDF56D}" dt="2020-11-23T15:56:00.929" v="492" actId="20577"/>
        <pc:sldMkLst>
          <pc:docMk/>
          <pc:sldMk cId="332935726" sldId="613"/>
        </pc:sldMkLst>
        <pc:spChg chg="mod">
          <ac:chgData name="Alexander Pashuk" userId="7f413f452a2dee94" providerId="LiveId" clId="{63A3E72A-1C57-422B-BAAB-DC8FB3CDF56D}" dt="2020-11-23T15:55:09.703" v="460" actId="122"/>
          <ac:spMkLst>
            <pc:docMk/>
            <pc:sldMk cId="332935726" sldId="613"/>
            <ac:spMk id="2" creationId="{DAA8AF63-81D6-4A2A-88BB-A32D55983149}"/>
          </ac:spMkLst>
        </pc:spChg>
        <pc:spChg chg="mod">
          <ac:chgData name="Alexander Pashuk" userId="7f413f452a2dee94" providerId="LiveId" clId="{63A3E72A-1C57-422B-BAAB-DC8FB3CDF56D}" dt="2020-11-23T15:56:00.929" v="492" actId="20577"/>
          <ac:spMkLst>
            <pc:docMk/>
            <pc:sldMk cId="332935726" sldId="613"/>
            <ac:spMk id="3" creationId="{5B7AEB90-44AD-4DC7-BF9B-1F9B7000D81A}"/>
          </ac:spMkLst>
        </pc:spChg>
      </pc:sldChg>
      <pc:sldChg chg="modSp new mod">
        <pc:chgData name="Alexander Pashuk" userId="7f413f452a2dee94" providerId="LiveId" clId="{63A3E72A-1C57-422B-BAAB-DC8FB3CDF56D}" dt="2020-11-23T17:47:08.748" v="561" actId="27636"/>
        <pc:sldMkLst>
          <pc:docMk/>
          <pc:sldMk cId="2620769928" sldId="614"/>
        </pc:sldMkLst>
        <pc:spChg chg="mod">
          <ac:chgData name="Alexander Pashuk" userId="7f413f452a2dee94" providerId="LiveId" clId="{63A3E72A-1C57-422B-BAAB-DC8FB3CDF56D}" dt="2020-11-23T17:37:20.450" v="502" actId="122"/>
          <ac:spMkLst>
            <pc:docMk/>
            <pc:sldMk cId="2620769928" sldId="614"/>
            <ac:spMk id="2" creationId="{590BDC26-BD32-448C-8A66-5F6EA86E50F8}"/>
          </ac:spMkLst>
        </pc:spChg>
        <pc:spChg chg="mod">
          <ac:chgData name="Alexander Pashuk" userId="7f413f452a2dee94" providerId="LiveId" clId="{63A3E72A-1C57-422B-BAAB-DC8FB3CDF56D}" dt="2020-11-23T17:47:08.748" v="561" actId="27636"/>
          <ac:spMkLst>
            <pc:docMk/>
            <pc:sldMk cId="2620769928" sldId="614"/>
            <ac:spMk id="3" creationId="{6904E875-3760-4D41-8ABF-2E7AE6CBC773}"/>
          </ac:spMkLst>
        </pc:spChg>
      </pc:sldChg>
      <pc:sldChg chg="modSp new mod">
        <pc:chgData name="Alexander Pashuk" userId="7f413f452a2dee94" providerId="LiveId" clId="{63A3E72A-1C57-422B-BAAB-DC8FB3CDF56D}" dt="2020-11-23T17:56:17.818" v="792" actId="20577"/>
        <pc:sldMkLst>
          <pc:docMk/>
          <pc:sldMk cId="1104178970" sldId="615"/>
        </pc:sldMkLst>
        <pc:spChg chg="mod">
          <ac:chgData name="Alexander Pashuk" userId="7f413f452a2dee94" providerId="LiveId" clId="{63A3E72A-1C57-422B-BAAB-DC8FB3CDF56D}" dt="2020-11-23T17:47:16.063" v="568" actId="122"/>
          <ac:spMkLst>
            <pc:docMk/>
            <pc:sldMk cId="1104178970" sldId="615"/>
            <ac:spMk id="2" creationId="{5E1DB41D-03B4-464D-A87E-5D307B68E5B8}"/>
          </ac:spMkLst>
        </pc:spChg>
        <pc:spChg chg="mod">
          <ac:chgData name="Alexander Pashuk" userId="7f413f452a2dee94" providerId="LiveId" clId="{63A3E72A-1C57-422B-BAAB-DC8FB3CDF56D}" dt="2020-11-23T17:56:17.818" v="792" actId="20577"/>
          <ac:spMkLst>
            <pc:docMk/>
            <pc:sldMk cId="1104178970" sldId="615"/>
            <ac:spMk id="3" creationId="{3FD87CEC-B3C9-4D66-9610-DAFF1539A566}"/>
          </ac:spMkLst>
        </pc:spChg>
      </pc:sldChg>
      <pc:sldChg chg="modSp new mod">
        <pc:chgData name="Alexander Pashuk" userId="7f413f452a2dee94" providerId="LiveId" clId="{63A3E72A-1C57-422B-BAAB-DC8FB3CDF56D}" dt="2020-11-23T17:50:17.203" v="702" actId="20577"/>
        <pc:sldMkLst>
          <pc:docMk/>
          <pc:sldMk cId="3307491747" sldId="616"/>
        </pc:sldMkLst>
        <pc:spChg chg="mod">
          <ac:chgData name="Alexander Pashuk" userId="7f413f452a2dee94" providerId="LiveId" clId="{63A3E72A-1C57-422B-BAAB-DC8FB3CDF56D}" dt="2020-11-23T17:49:31.140" v="672" actId="122"/>
          <ac:spMkLst>
            <pc:docMk/>
            <pc:sldMk cId="3307491747" sldId="616"/>
            <ac:spMk id="2" creationId="{9EC0747D-BE76-4BE7-99CF-6A8564C3A04B}"/>
          </ac:spMkLst>
        </pc:spChg>
        <pc:spChg chg="mod">
          <ac:chgData name="Alexander Pashuk" userId="7f413f452a2dee94" providerId="LiveId" clId="{63A3E72A-1C57-422B-BAAB-DC8FB3CDF56D}" dt="2020-11-23T17:50:17.203" v="702" actId="20577"/>
          <ac:spMkLst>
            <pc:docMk/>
            <pc:sldMk cId="3307491747" sldId="616"/>
            <ac:spMk id="3" creationId="{8A0DFC7C-1356-43F9-860D-D8D5CF66A43E}"/>
          </ac:spMkLst>
        </pc:spChg>
      </pc:sldChg>
      <pc:sldChg chg="modSp new mod">
        <pc:chgData name="Alexander Pashuk" userId="7f413f452a2dee94" providerId="LiveId" clId="{63A3E72A-1C57-422B-BAAB-DC8FB3CDF56D}" dt="2020-11-23T17:59:35.673" v="856" actId="20577"/>
        <pc:sldMkLst>
          <pc:docMk/>
          <pc:sldMk cId="2428513974" sldId="617"/>
        </pc:sldMkLst>
        <pc:spChg chg="mod">
          <ac:chgData name="Alexander Pashuk" userId="7f413f452a2dee94" providerId="LiveId" clId="{63A3E72A-1C57-422B-BAAB-DC8FB3CDF56D}" dt="2020-11-23T17:51:36.845" v="713" actId="122"/>
          <ac:spMkLst>
            <pc:docMk/>
            <pc:sldMk cId="2428513974" sldId="617"/>
            <ac:spMk id="2" creationId="{B83B1C45-F8D3-4242-947B-045E8ACC9BA9}"/>
          </ac:spMkLst>
        </pc:spChg>
        <pc:spChg chg="mod">
          <ac:chgData name="Alexander Pashuk" userId="7f413f452a2dee94" providerId="LiveId" clId="{63A3E72A-1C57-422B-BAAB-DC8FB3CDF56D}" dt="2020-11-23T17:59:35.673" v="856" actId="20577"/>
          <ac:spMkLst>
            <pc:docMk/>
            <pc:sldMk cId="2428513974" sldId="617"/>
            <ac:spMk id="3" creationId="{33319632-BBE6-41C3-9B35-6DC11842326E}"/>
          </ac:spMkLst>
        </pc:spChg>
      </pc:sldChg>
      <pc:sldChg chg="modSp new mod">
        <pc:chgData name="Alexander Pashuk" userId="7f413f452a2dee94" providerId="LiveId" clId="{63A3E72A-1C57-422B-BAAB-DC8FB3CDF56D}" dt="2020-11-23T18:08:30.780" v="1038" actId="114"/>
        <pc:sldMkLst>
          <pc:docMk/>
          <pc:sldMk cId="742332545" sldId="618"/>
        </pc:sldMkLst>
        <pc:spChg chg="mod">
          <ac:chgData name="Alexander Pashuk" userId="7f413f452a2dee94" providerId="LiveId" clId="{63A3E72A-1C57-422B-BAAB-DC8FB3CDF56D}" dt="2020-11-23T18:05:15.217" v="880" actId="122"/>
          <ac:spMkLst>
            <pc:docMk/>
            <pc:sldMk cId="742332545" sldId="618"/>
            <ac:spMk id="2" creationId="{1C1BADF1-AEBF-427B-8701-4BF9BBBCE8C4}"/>
          </ac:spMkLst>
        </pc:spChg>
        <pc:spChg chg="mod">
          <ac:chgData name="Alexander Pashuk" userId="7f413f452a2dee94" providerId="LiveId" clId="{63A3E72A-1C57-422B-BAAB-DC8FB3CDF56D}" dt="2020-11-23T18:08:30.780" v="1038" actId="114"/>
          <ac:spMkLst>
            <pc:docMk/>
            <pc:sldMk cId="742332545" sldId="618"/>
            <ac:spMk id="3" creationId="{E71AC72A-7642-4EB6-B13B-15547454AFF6}"/>
          </ac:spMkLst>
        </pc:spChg>
      </pc:sldChg>
      <pc:sldChg chg="modSp new mod ord">
        <pc:chgData name="Alexander Pashuk" userId="7f413f452a2dee94" providerId="LiveId" clId="{63A3E72A-1C57-422B-BAAB-DC8FB3CDF56D}" dt="2020-11-23T18:02:17.088" v="872"/>
        <pc:sldMkLst>
          <pc:docMk/>
          <pc:sldMk cId="4033699906" sldId="619"/>
        </pc:sldMkLst>
        <pc:spChg chg="mod">
          <ac:chgData name="Alexander Pashuk" userId="7f413f452a2dee94" providerId="LiveId" clId="{63A3E72A-1C57-422B-BAAB-DC8FB3CDF56D}" dt="2020-11-23T18:00:00.433" v="860" actId="122"/>
          <ac:spMkLst>
            <pc:docMk/>
            <pc:sldMk cId="4033699906" sldId="619"/>
            <ac:spMk id="2" creationId="{E01A679F-1D86-4340-BFAB-AD7DE45F8A12}"/>
          </ac:spMkLst>
        </pc:spChg>
        <pc:spChg chg="mod">
          <ac:chgData name="Alexander Pashuk" userId="7f413f452a2dee94" providerId="LiveId" clId="{63A3E72A-1C57-422B-BAAB-DC8FB3CDF56D}" dt="2020-11-23T18:02:02.727" v="870" actId="113"/>
          <ac:spMkLst>
            <pc:docMk/>
            <pc:sldMk cId="4033699906" sldId="619"/>
            <ac:spMk id="3" creationId="{0EFFF46A-BA3C-403B-87E7-3B5F4A21D1D4}"/>
          </ac:spMkLst>
        </pc:spChg>
      </pc:sldChg>
      <pc:sldChg chg="modSp new mod">
        <pc:chgData name="Alexander Pashuk" userId="7f413f452a2dee94" providerId="LiveId" clId="{63A3E72A-1C57-422B-BAAB-DC8FB3CDF56D}" dt="2020-11-23T18:47:54.013" v="1681" actId="114"/>
        <pc:sldMkLst>
          <pc:docMk/>
          <pc:sldMk cId="984350878" sldId="620"/>
        </pc:sldMkLst>
        <pc:spChg chg="mod">
          <ac:chgData name="Alexander Pashuk" userId="7f413f452a2dee94" providerId="LiveId" clId="{63A3E72A-1C57-422B-BAAB-DC8FB3CDF56D}" dt="2020-11-23T18:08:49.858" v="1052" actId="20577"/>
          <ac:spMkLst>
            <pc:docMk/>
            <pc:sldMk cId="984350878" sldId="620"/>
            <ac:spMk id="2" creationId="{9B26B73B-D427-49A8-9B97-4C02013FE98D}"/>
          </ac:spMkLst>
        </pc:spChg>
        <pc:spChg chg="mod">
          <ac:chgData name="Alexander Pashuk" userId="7f413f452a2dee94" providerId="LiveId" clId="{63A3E72A-1C57-422B-BAAB-DC8FB3CDF56D}" dt="2020-11-23T18:47:54.013" v="1681" actId="114"/>
          <ac:spMkLst>
            <pc:docMk/>
            <pc:sldMk cId="984350878" sldId="620"/>
            <ac:spMk id="3" creationId="{6E28416A-5AAA-499C-8A6E-9D931293B935}"/>
          </ac:spMkLst>
        </pc:spChg>
      </pc:sldChg>
      <pc:sldChg chg="modSp new mod">
        <pc:chgData name="Alexander Pashuk" userId="7f413f452a2dee94" providerId="LiveId" clId="{63A3E72A-1C57-422B-BAAB-DC8FB3CDF56D}" dt="2020-11-23T18:12:24.784" v="1257" actId="20577"/>
        <pc:sldMkLst>
          <pc:docMk/>
          <pc:sldMk cId="2470014112" sldId="621"/>
        </pc:sldMkLst>
        <pc:spChg chg="mod">
          <ac:chgData name="Alexander Pashuk" userId="7f413f452a2dee94" providerId="LiveId" clId="{63A3E72A-1C57-422B-BAAB-DC8FB3CDF56D}" dt="2020-11-23T18:09:35.355" v="1086" actId="122"/>
          <ac:spMkLst>
            <pc:docMk/>
            <pc:sldMk cId="2470014112" sldId="621"/>
            <ac:spMk id="2" creationId="{4777861E-FD3E-4BDD-94AE-BEFFC3B34E73}"/>
          </ac:spMkLst>
        </pc:spChg>
        <pc:spChg chg="mod">
          <ac:chgData name="Alexander Pashuk" userId="7f413f452a2dee94" providerId="LiveId" clId="{63A3E72A-1C57-422B-BAAB-DC8FB3CDF56D}" dt="2020-11-23T18:12:24.784" v="1257" actId="20577"/>
          <ac:spMkLst>
            <pc:docMk/>
            <pc:sldMk cId="2470014112" sldId="621"/>
            <ac:spMk id="3" creationId="{76D822C6-AD96-47A2-9E77-40E283E3E258}"/>
          </ac:spMkLst>
        </pc:spChg>
      </pc:sldChg>
      <pc:sldChg chg="modSp new mod">
        <pc:chgData name="Alexander Pashuk" userId="7f413f452a2dee94" providerId="LiveId" clId="{63A3E72A-1C57-422B-BAAB-DC8FB3CDF56D}" dt="2020-11-23T18:51:17.056" v="1716" actId="27636"/>
        <pc:sldMkLst>
          <pc:docMk/>
          <pc:sldMk cId="1197562797" sldId="622"/>
        </pc:sldMkLst>
        <pc:spChg chg="mod">
          <ac:chgData name="Alexander Pashuk" userId="7f413f452a2dee94" providerId="LiveId" clId="{63A3E72A-1C57-422B-BAAB-DC8FB3CDF56D}" dt="2020-11-23T18:49:44.382" v="1684" actId="122"/>
          <ac:spMkLst>
            <pc:docMk/>
            <pc:sldMk cId="1197562797" sldId="622"/>
            <ac:spMk id="2" creationId="{3E299ED5-D01A-4D2B-AF55-4CDB26D566F5}"/>
          </ac:spMkLst>
        </pc:spChg>
        <pc:spChg chg="mod">
          <ac:chgData name="Alexander Pashuk" userId="7f413f452a2dee94" providerId="LiveId" clId="{63A3E72A-1C57-422B-BAAB-DC8FB3CDF56D}" dt="2020-11-23T18:51:17.056" v="1716" actId="27636"/>
          <ac:spMkLst>
            <pc:docMk/>
            <pc:sldMk cId="1197562797" sldId="622"/>
            <ac:spMk id="3" creationId="{71ED2C4E-6A4D-44A9-A6CD-C76F9C9FA398}"/>
          </ac:spMkLst>
        </pc:spChg>
      </pc:sldChg>
      <pc:sldChg chg="modSp new mod">
        <pc:chgData name="Alexander Pashuk" userId="7f413f452a2dee94" providerId="LiveId" clId="{63A3E72A-1C57-422B-BAAB-DC8FB3CDF56D}" dt="2020-11-23T18:53:47.931" v="1780" actId="113"/>
        <pc:sldMkLst>
          <pc:docMk/>
          <pc:sldMk cId="458742796" sldId="623"/>
        </pc:sldMkLst>
        <pc:spChg chg="mod">
          <ac:chgData name="Alexander Pashuk" userId="7f413f452a2dee94" providerId="LiveId" clId="{63A3E72A-1C57-422B-BAAB-DC8FB3CDF56D}" dt="2020-11-23T18:53:08.969" v="1767" actId="122"/>
          <ac:spMkLst>
            <pc:docMk/>
            <pc:sldMk cId="458742796" sldId="623"/>
            <ac:spMk id="2" creationId="{E6723349-A7D7-4D70-A6EF-BCFCE84EFC83}"/>
          </ac:spMkLst>
        </pc:spChg>
        <pc:spChg chg="mod">
          <ac:chgData name="Alexander Pashuk" userId="7f413f452a2dee94" providerId="LiveId" clId="{63A3E72A-1C57-422B-BAAB-DC8FB3CDF56D}" dt="2020-11-23T18:53:47.931" v="1780" actId="113"/>
          <ac:spMkLst>
            <pc:docMk/>
            <pc:sldMk cId="458742796" sldId="623"/>
            <ac:spMk id="3" creationId="{8EB21842-B985-4EDA-8765-3BE1C13BEB3E}"/>
          </ac:spMkLst>
        </pc:spChg>
      </pc:sldChg>
      <pc:sldChg chg="modSp new mod">
        <pc:chgData name="Alexander Pashuk" userId="7f413f452a2dee94" providerId="LiveId" clId="{63A3E72A-1C57-422B-BAAB-DC8FB3CDF56D}" dt="2020-11-23T18:54:14.420" v="1819" actId="20577"/>
        <pc:sldMkLst>
          <pc:docMk/>
          <pc:sldMk cId="2988519505" sldId="624"/>
        </pc:sldMkLst>
        <pc:spChg chg="mod">
          <ac:chgData name="Alexander Pashuk" userId="7f413f452a2dee94" providerId="LiveId" clId="{63A3E72A-1C57-422B-BAAB-DC8FB3CDF56D}" dt="2020-11-23T18:54:02.772" v="1808" actId="122"/>
          <ac:spMkLst>
            <pc:docMk/>
            <pc:sldMk cId="2988519505" sldId="624"/>
            <ac:spMk id="2" creationId="{13C812B9-5CAA-41A8-BB8A-E0446FF9BB66}"/>
          </ac:spMkLst>
        </pc:spChg>
        <pc:spChg chg="mod">
          <ac:chgData name="Alexander Pashuk" userId="7f413f452a2dee94" providerId="LiveId" clId="{63A3E72A-1C57-422B-BAAB-DC8FB3CDF56D}" dt="2020-11-23T18:54:14.420" v="1819" actId="20577"/>
          <ac:spMkLst>
            <pc:docMk/>
            <pc:sldMk cId="2988519505" sldId="624"/>
            <ac:spMk id="3" creationId="{4864028E-6646-4CFC-A6F0-83441B1E537C}"/>
          </ac:spMkLst>
        </pc:spChg>
      </pc:sldChg>
      <pc:sldChg chg="modSp new mod">
        <pc:chgData name="Alexander Pashuk" userId="7f413f452a2dee94" providerId="LiveId" clId="{63A3E72A-1C57-422B-BAAB-DC8FB3CDF56D}" dt="2020-11-23T18:55:43.790" v="1832" actId="123"/>
        <pc:sldMkLst>
          <pc:docMk/>
          <pc:sldMk cId="176815811" sldId="625"/>
        </pc:sldMkLst>
        <pc:spChg chg="mod">
          <ac:chgData name="Alexander Pashuk" userId="7f413f452a2dee94" providerId="LiveId" clId="{63A3E72A-1C57-422B-BAAB-DC8FB3CDF56D}" dt="2020-11-23T18:54:28.231" v="1824" actId="122"/>
          <ac:spMkLst>
            <pc:docMk/>
            <pc:sldMk cId="176815811" sldId="625"/>
            <ac:spMk id="2" creationId="{4B379BD2-46DF-40E2-82BE-7C8529C71E0B}"/>
          </ac:spMkLst>
        </pc:spChg>
        <pc:spChg chg="mod">
          <ac:chgData name="Alexander Pashuk" userId="7f413f452a2dee94" providerId="LiveId" clId="{63A3E72A-1C57-422B-BAAB-DC8FB3CDF56D}" dt="2020-11-23T18:55:43.790" v="1832" actId="123"/>
          <ac:spMkLst>
            <pc:docMk/>
            <pc:sldMk cId="176815811" sldId="625"/>
            <ac:spMk id="3" creationId="{6B730A9C-A737-40F1-B06A-8D73D8DC3FE5}"/>
          </ac:spMkLst>
        </pc:spChg>
      </pc:sldChg>
      <pc:sldChg chg="addSp delSp modSp new mod">
        <pc:chgData name="Alexander Pashuk" userId="7f413f452a2dee94" providerId="LiveId" clId="{63A3E72A-1C57-422B-BAAB-DC8FB3CDF56D}" dt="2020-11-23T19:08:10.719" v="1859" actId="1076"/>
        <pc:sldMkLst>
          <pc:docMk/>
          <pc:sldMk cId="1961526672" sldId="626"/>
        </pc:sldMkLst>
        <pc:spChg chg="mod">
          <ac:chgData name="Alexander Pashuk" userId="7f413f452a2dee94" providerId="LiveId" clId="{63A3E72A-1C57-422B-BAAB-DC8FB3CDF56D}" dt="2020-11-23T18:56:00.933" v="1850" actId="122"/>
          <ac:spMkLst>
            <pc:docMk/>
            <pc:sldMk cId="1961526672" sldId="626"/>
            <ac:spMk id="2" creationId="{CE38BEF6-66D0-44F7-B032-1299F349DE6F}"/>
          </ac:spMkLst>
        </pc:spChg>
        <pc:spChg chg="del mod">
          <ac:chgData name="Alexander Pashuk" userId="7f413f452a2dee94" providerId="LiveId" clId="{63A3E72A-1C57-422B-BAAB-DC8FB3CDF56D}" dt="2020-11-23T19:04:00.379" v="1852"/>
          <ac:spMkLst>
            <pc:docMk/>
            <pc:sldMk cId="1961526672" sldId="626"/>
            <ac:spMk id="3" creationId="{151EC80A-0B46-4919-AB50-E5801A94A218}"/>
          </ac:spMkLst>
        </pc:spChg>
        <pc:spChg chg="add del mod">
          <ac:chgData name="Alexander Pashuk" userId="7f413f452a2dee94" providerId="LiveId" clId="{63A3E72A-1C57-422B-BAAB-DC8FB3CDF56D}" dt="2020-11-23T19:08:04.352" v="1857"/>
          <ac:spMkLst>
            <pc:docMk/>
            <pc:sldMk cId="1961526672" sldId="626"/>
            <ac:spMk id="4" creationId="{D9B1ED37-1419-4EFA-A153-BC2BAC0D45B8}"/>
          </ac:spMkLst>
        </pc:spChg>
        <pc:picChg chg="add del mod">
          <ac:chgData name="Alexander Pashuk" userId="7f413f452a2dee94" providerId="LiveId" clId="{63A3E72A-1C57-422B-BAAB-DC8FB3CDF56D}" dt="2020-11-23T19:08:03.110" v="1855" actId="478"/>
          <ac:picMkLst>
            <pc:docMk/>
            <pc:sldMk cId="1961526672" sldId="626"/>
            <ac:picMk id="1026" creationId="{3829912D-B4AD-4190-BCFB-657C7155E930}"/>
          </ac:picMkLst>
        </pc:picChg>
        <pc:picChg chg="add mod">
          <ac:chgData name="Alexander Pashuk" userId="7f413f452a2dee94" providerId="LiveId" clId="{63A3E72A-1C57-422B-BAAB-DC8FB3CDF56D}" dt="2020-11-23T19:08:10.719" v="1859" actId="1076"/>
          <ac:picMkLst>
            <pc:docMk/>
            <pc:sldMk cId="1961526672" sldId="626"/>
            <ac:picMk id="1028" creationId="{737A7BA4-F12C-41E3-BBC3-7683790CE724}"/>
          </ac:picMkLst>
        </pc:picChg>
      </pc:sldChg>
      <pc:sldChg chg="modSp new mod">
        <pc:chgData name="Alexander Pashuk" userId="7f413f452a2dee94" providerId="LiveId" clId="{63A3E72A-1C57-422B-BAAB-DC8FB3CDF56D}" dt="2020-11-23T18:23:23.726" v="1548" actId="20577"/>
        <pc:sldMkLst>
          <pc:docMk/>
          <pc:sldMk cId="4282630925" sldId="627"/>
        </pc:sldMkLst>
        <pc:spChg chg="mod">
          <ac:chgData name="Alexander Pashuk" userId="7f413f452a2dee94" providerId="LiveId" clId="{63A3E72A-1C57-422B-BAAB-DC8FB3CDF56D}" dt="2020-11-23T18:13:38.173" v="1292" actId="122"/>
          <ac:spMkLst>
            <pc:docMk/>
            <pc:sldMk cId="4282630925" sldId="627"/>
            <ac:spMk id="2" creationId="{D5405D88-C00F-40E6-B84D-FC4041AE2E89}"/>
          </ac:spMkLst>
        </pc:spChg>
        <pc:spChg chg="mod">
          <ac:chgData name="Alexander Pashuk" userId="7f413f452a2dee94" providerId="LiveId" clId="{63A3E72A-1C57-422B-BAAB-DC8FB3CDF56D}" dt="2020-11-23T18:23:23.726" v="1548" actId="20577"/>
          <ac:spMkLst>
            <pc:docMk/>
            <pc:sldMk cId="4282630925" sldId="627"/>
            <ac:spMk id="3" creationId="{2EE9AEE8-DF19-4785-A84E-C2C5EC0E3291}"/>
          </ac:spMkLst>
        </pc:spChg>
      </pc:sldChg>
      <pc:sldChg chg="modSp add mod ord">
        <pc:chgData name="Alexander Pashuk" userId="7f413f452a2dee94" providerId="LiveId" clId="{63A3E72A-1C57-422B-BAAB-DC8FB3CDF56D}" dt="2020-11-23T18:47:37.642" v="1675" actId="27636"/>
        <pc:sldMkLst>
          <pc:docMk/>
          <pc:sldMk cId="2162486698" sldId="628"/>
        </pc:sldMkLst>
        <pc:spChg chg="mod">
          <ac:chgData name="Alexander Pashuk" userId="7f413f452a2dee94" providerId="LiveId" clId="{63A3E72A-1C57-422B-BAAB-DC8FB3CDF56D}" dt="2020-11-23T18:47:37.642" v="1675" actId="27636"/>
          <ac:spMkLst>
            <pc:docMk/>
            <pc:sldMk cId="2162486698" sldId="628"/>
            <ac:spMk id="3" creationId="{2EE9AEE8-DF19-4785-A84E-C2C5EC0E3291}"/>
          </ac:spMkLst>
        </pc:spChg>
      </pc:sldChg>
      <pc:sldChg chg="add">
        <pc:chgData name="Alexander Pashuk" userId="7f413f452a2dee94" providerId="LiveId" clId="{63A3E72A-1C57-422B-BAAB-DC8FB3CDF56D}" dt="2020-11-23T18:42:00.254" v="1549"/>
        <pc:sldMkLst>
          <pc:docMk/>
          <pc:sldMk cId="2648457821" sldId="629"/>
        </pc:sldMkLst>
      </pc:sldChg>
      <pc:sldChg chg="modSp add mod">
        <pc:chgData name="Alexander Pashuk" userId="7f413f452a2dee94" providerId="LiveId" clId="{63A3E72A-1C57-422B-BAAB-DC8FB3CDF56D}" dt="2020-11-23T18:51:40.152" v="1729" actId="20577"/>
        <pc:sldMkLst>
          <pc:docMk/>
          <pc:sldMk cId="308637436" sldId="630"/>
        </pc:sldMkLst>
        <pc:spChg chg="mod">
          <ac:chgData name="Alexander Pashuk" userId="7f413f452a2dee94" providerId="LiveId" clId="{63A3E72A-1C57-422B-BAAB-DC8FB3CDF56D}" dt="2020-11-23T18:51:40.152" v="1729" actId="20577"/>
          <ac:spMkLst>
            <pc:docMk/>
            <pc:sldMk cId="308637436" sldId="630"/>
            <ac:spMk id="3" creationId="{71ED2C4E-6A4D-44A9-A6CD-C76F9C9FA398}"/>
          </ac:spMkLst>
        </pc:spChg>
      </pc:sldChg>
      <pc:sldChg chg="modSp add mod">
        <pc:chgData name="Alexander Pashuk" userId="7f413f452a2dee94" providerId="LiveId" clId="{63A3E72A-1C57-422B-BAAB-DC8FB3CDF56D}" dt="2020-11-23T18:52:06.879" v="1742" actId="27636"/>
        <pc:sldMkLst>
          <pc:docMk/>
          <pc:sldMk cId="127697497" sldId="631"/>
        </pc:sldMkLst>
        <pc:spChg chg="mod">
          <ac:chgData name="Alexander Pashuk" userId="7f413f452a2dee94" providerId="LiveId" clId="{63A3E72A-1C57-422B-BAAB-DC8FB3CDF56D}" dt="2020-11-23T18:52:06.879" v="1742" actId="27636"/>
          <ac:spMkLst>
            <pc:docMk/>
            <pc:sldMk cId="127697497" sldId="631"/>
            <ac:spMk id="3" creationId="{71ED2C4E-6A4D-44A9-A6CD-C76F9C9FA398}"/>
          </ac:spMkLst>
        </pc:spChg>
      </pc:sldChg>
      <pc:sldChg chg="addSp delSp modSp new mod modClrScheme chgLayout">
        <pc:chgData name="Alexander Pashuk" userId="7f413f452a2dee94" providerId="LiveId" clId="{63A3E72A-1C57-422B-BAAB-DC8FB3CDF56D}" dt="2020-11-23T19:18:12.023" v="2076" actId="20577"/>
        <pc:sldMkLst>
          <pc:docMk/>
          <pc:sldMk cId="1814252655" sldId="632"/>
        </pc:sldMkLst>
        <pc:spChg chg="del mod ord">
          <ac:chgData name="Alexander Pashuk" userId="7f413f452a2dee94" providerId="LiveId" clId="{63A3E72A-1C57-422B-BAAB-DC8FB3CDF56D}" dt="2020-11-23T19:13:49.460" v="1860" actId="700"/>
          <ac:spMkLst>
            <pc:docMk/>
            <pc:sldMk cId="1814252655" sldId="632"/>
            <ac:spMk id="2" creationId="{5CCE2BB2-A6DC-48BB-B620-368FF324582E}"/>
          </ac:spMkLst>
        </pc:spChg>
        <pc:spChg chg="del mod ord">
          <ac:chgData name="Alexander Pashuk" userId="7f413f452a2dee94" providerId="LiveId" clId="{63A3E72A-1C57-422B-BAAB-DC8FB3CDF56D}" dt="2020-11-23T19:13:49.460" v="1860" actId="700"/>
          <ac:spMkLst>
            <pc:docMk/>
            <pc:sldMk cId="1814252655" sldId="632"/>
            <ac:spMk id="3" creationId="{EB6F2FE2-06D7-4511-A06B-3DD22F154F05}"/>
          </ac:spMkLst>
        </pc:spChg>
        <pc:spChg chg="add mod ord">
          <ac:chgData name="Alexander Pashuk" userId="7f413f452a2dee94" providerId="LiveId" clId="{63A3E72A-1C57-422B-BAAB-DC8FB3CDF56D}" dt="2020-11-23T19:13:52.084" v="1867" actId="122"/>
          <ac:spMkLst>
            <pc:docMk/>
            <pc:sldMk cId="1814252655" sldId="632"/>
            <ac:spMk id="4" creationId="{A7BE490D-5691-41FA-BB53-794C3EEC935C}"/>
          </ac:spMkLst>
        </pc:spChg>
        <pc:spChg chg="add mod ord">
          <ac:chgData name="Alexander Pashuk" userId="7f413f452a2dee94" providerId="LiveId" clId="{63A3E72A-1C57-422B-BAAB-DC8FB3CDF56D}" dt="2020-11-23T19:18:03.795" v="2061" actId="20577"/>
          <ac:spMkLst>
            <pc:docMk/>
            <pc:sldMk cId="1814252655" sldId="632"/>
            <ac:spMk id="5" creationId="{F1742A4B-78B6-4FAD-ABC1-3A591EF72276}"/>
          </ac:spMkLst>
        </pc:spChg>
        <pc:spChg chg="add mod ord">
          <ac:chgData name="Alexander Pashuk" userId="7f413f452a2dee94" providerId="LiveId" clId="{63A3E72A-1C57-422B-BAAB-DC8FB3CDF56D}" dt="2020-11-23T19:18:12.023" v="2076" actId="20577"/>
          <ac:spMkLst>
            <pc:docMk/>
            <pc:sldMk cId="1814252655" sldId="632"/>
            <ac:spMk id="6" creationId="{4728BE19-97F6-4781-9ED2-FF650FCA93C3}"/>
          </ac:spMkLst>
        </pc:spChg>
        <pc:cxnChg chg="add mod">
          <ac:chgData name="Alexander Pashuk" userId="7f413f452a2dee94" providerId="LiveId" clId="{63A3E72A-1C57-422B-BAAB-DC8FB3CDF56D}" dt="2020-11-23T19:17:27.068" v="2035" actId="208"/>
          <ac:cxnSpMkLst>
            <pc:docMk/>
            <pc:sldMk cId="1814252655" sldId="632"/>
            <ac:cxnSpMk id="8" creationId="{AE019C8A-E7CA-43BA-9CA1-C70295E1AA48}"/>
          </ac:cxnSpMkLst>
        </pc:cxnChg>
      </pc:sldChg>
      <pc:sldChg chg="modSp new mod">
        <pc:chgData name="Alexander Pashuk" userId="7f413f452a2dee94" providerId="LiveId" clId="{63A3E72A-1C57-422B-BAAB-DC8FB3CDF56D}" dt="2020-11-23T20:16:17.482" v="2770" actId="2711"/>
        <pc:sldMkLst>
          <pc:docMk/>
          <pc:sldMk cId="2046031869" sldId="633"/>
        </pc:sldMkLst>
        <pc:spChg chg="mod">
          <ac:chgData name="Alexander Pashuk" userId="7f413f452a2dee94" providerId="LiveId" clId="{63A3E72A-1C57-422B-BAAB-DC8FB3CDF56D}" dt="2020-11-23T19:18:56.341" v="2103" actId="122"/>
          <ac:spMkLst>
            <pc:docMk/>
            <pc:sldMk cId="2046031869" sldId="633"/>
            <ac:spMk id="2" creationId="{1036AB34-8311-4EA8-B7B4-8D6E60EE5885}"/>
          </ac:spMkLst>
        </pc:spChg>
        <pc:spChg chg="mod">
          <ac:chgData name="Alexander Pashuk" userId="7f413f452a2dee94" providerId="LiveId" clId="{63A3E72A-1C57-422B-BAAB-DC8FB3CDF56D}" dt="2020-11-23T20:16:17.482" v="2770" actId="2711"/>
          <ac:spMkLst>
            <pc:docMk/>
            <pc:sldMk cId="2046031869" sldId="633"/>
            <ac:spMk id="3" creationId="{37AB674D-4BF7-437F-9B3D-28943D3F3CB6}"/>
          </ac:spMkLst>
        </pc:spChg>
      </pc:sldChg>
      <pc:sldChg chg="modSp new mod">
        <pc:chgData name="Alexander Pashuk" userId="7f413f452a2dee94" providerId="LiveId" clId="{63A3E72A-1C57-422B-BAAB-DC8FB3CDF56D}" dt="2020-11-23T20:03:10.312" v="2673" actId="6549"/>
        <pc:sldMkLst>
          <pc:docMk/>
          <pc:sldMk cId="2200173229" sldId="634"/>
        </pc:sldMkLst>
        <pc:spChg chg="mod">
          <ac:chgData name="Alexander Pashuk" userId="7f413f452a2dee94" providerId="LiveId" clId="{63A3E72A-1C57-422B-BAAB-DC8FB3CDF56D}" dt="2020-11-23T19:21:36.870" v="2154" actId="122"/>
          <ac:spMkLst>
            <pc:docMk/>
            <pc:sldMk cId="2200173229" sldId="634"/>
            <ac:spMk id="2" creationId="{F33E7EE3-34D9-45A8-BCB7-24BC61CFBFBA}"/>
          </ac:spMkLst>
        </pc:spChg>
        <pc:spChg chg="mod">
          <ac:chgData name="Alexander Pashuk" userId="7f413f452a2dee94" providerId="LiveId" clId="{63A3E72A-1C57-422B-BAAB-DC8FB3CDF56D}" dt="2020-11-23T20:03:10.312" v="2673" actId="6549"/>
          <ac:spMkLst>
            <pc:docMk/>
            <pc:sldMk cId="2200173229" sldId="634"/>
            <ac:spMk id="3" creationId="{E20146D2-79E8-4901-847B-BE235E11437F}"/>
          </ac:spMkLst>
        </pc:spChg>
      </pc:sldChg>
      <pc:sldChg chg="addSp delSp modSp new mod modClrScheme chgLayout">
        <pc:chgData name="Alexander Pashuk" userId="7f413f452a2dee94" providerId="LiveId" clId="{63A3E72A-1C57-422B-BAAB-DC8FB3CDF56D}" dt="2020-11-23T19:49:49.600" v="2400" actId="20577"/>
        <pc:sldMkLst>
          <pc:docMk/>
          <pc:sldMk cId="1299664684" sldId="635"/>
        </pc:sldMkLst>
        <pc:spChg chg="del mod ord">
          <ac:chgData name="Alexander Pashuk" userId="7f413f452a2dee94" providerId="LiveId" clId="{63A3E72A-1C57-422B-BAAB-DC8FB3CDF56D}" dt="2020-11-23T19:46:11.178" v="2155" actId="700"/>
          <ac:spMkLst>
            <pc:docMk/>
            <pc:sldMk cId="1299664684" sldId="635"/>
            <ac:spMk id="2" creationId="{669E93CD-70D3-4D40-A445-CD64983690AF}"/>
          </ac:spMkLst>
        </pc:spChg>
        <pc:spChg chg="del mod ord">
          <ac:chgData name="Alexander Pashuk" userId="7f413f452a2dee94" providerId="LiveId" clId="{63A3E72A-1C57-422B-BAAB-DC8FB3CDF56D}" dt="2020-11-23T19:46:11.178" v="2155" actId="700"/>
          <ac:spMkLst>
            <pc:docMk/>
            <pc:sldMk cId="1299664684" sldId="635"/>
            <ac:spMk id="3" creationId="{4DFFC186-F26F-4ABB-B145-D977060FB1D5}"/>
          </ac:spMkLst>
        </pc:spChg>
        <pc:spChg chg="add mod ord">
          <ac:chgData name="Alexander Pashuk" userId="7f413f452a2dee94" providerId="LiveId" clId="{63A3E72A-1C57-422B-BAAB-DC8FB3CDF56D}" dt="2020-11-23T19:49:26.054" v="2394" actId="1076"/>
          <ac:spMkLst>
            <pc:docMk/>
            <pc:sldMk cId="1299664684" sldId="635"/>
            <ac:spMk id="4" creationId="{D96A5939-981B-48F8-ADF8-53081685D93C}"/>
          </ac:spMkLst>
        </pc:spChg>
        <pc:spChg chg="add mod ord">
          <ac:chgData name="Alexander Pashuk" userId="7f413f452a2dee94" providerId="LiveId" clId="{63A3E72A-1C57-422B-BAAB-DC8FB3CDF56D}" dt="2020-11-23T19:49:49.600" v="2400" actId="20577"/>
          <ac:spMkLst>
            <pc:docMk/>
            <pc:sldMk cId="1299664684" sldId="635"/>
            <ac:spMk id="5" creationId="{9BF9C06B-5249-49EB-8A04-5034289D5490}"/>
          </ac:spMkLst>
        </pc:spChg>
        <pc:spChg chg="add del mod ord">
          <ac:chgData name="Alexander Pashuk" userId="7f413f452a2dee94" providerId="LiveId" clId="{63A3E72A-1C57-422B-BAAB-DC8FB3CDF56D}" dt="2020-11-23T19:47:28.939" v="2227" actId="478"/>
          <ac:spMkLst>
            <pc:docMk/>
            <pc:sldMk cId="1299664684" sldId="635"/>
            <ac:spMk id="6" creationId="{ACFDC9D3-2E6E-48B7-B2F5-5BBA8C71C135}"/>
          </ac:spMkLst>
        </pc:spChg>
      </pc:sldChg>
      <pc:sldChg chg="addSp delSp modSp new mod ord modNotesTx">
        <pc:chgData name="Alexander Pashuk" userId="7f413f452a2dee94" providerId="LiveId" clId="{63A3E72A-1C57-422B-BAAB-DC8FB3CDF56D}" dt="2020-11-23T20:17:17.707" v="2787"/>
        <pc:sldMkLst>
          <pc:docMk/>
          <pc:sldMk cId="880547075" sldId="636"/>
        </pc:sldMkLst>
        <pc:spChg chg="mod">
          <ac:chgData name="Alexander Pashuk" userId="7f413f452a2dee94" providerId="LiveId" clId="{63A3E72A-1C57-422B-BAAB-DC8FB3CDF56D}" dt="2020-11-23T20:17:17.707" v="2787"/>
          <ac:spMkLst>
            <pc:docMk/>
            <pc:sldMk cId="880547075" sldId="636"/>
            <ac:spMk id="2" creationId="{99753167-EE7B-4B45-96E7-1CB2AC2F8500}"/>
          </ac:spMkLst>
        </pc:spChg>
        <pc:spChg chg="del mod">
          <ac:chgData name="Alexander Pashuk" userId="7f413f452a2dee94" providerId="LiveId" clId="{63A3E72A-1C57-422B-BAAB-DC8FB3CDF56D}" dt="2020-11-23T20:06:03.017" v="2686"/>
          <ac:spMkLst>
            <pc:docMk/>
            <pc:sldMk cId="880547075" sldId="636"/>
            <ac:spMk id="3" creationId="{45E782E9-1FF5-4CC7-92B2-1EAD9F678D39}"/>
          </ac:spMkLst>
        </pc:spChg>
        <pc:spChg chg="add del mod">
          <ac:chgData name="Alexander Pashuk" userId="7f413f452a2dee94" providerId="LiveId" clId="{63A3E72A-1C57-422B-BAAB-DC8FB3CDF56D}" dt="2020-11-23T20:08:30.970" v="2715"/>
          <ac:spMkLst>
            <pc:docMk/>
            <pc:sldMk cId="880547075" sldId="636"/>
            <ac:spMk id="4" creationId="{F253E8AF-CF5E-409B-86E5-CD6E682186D4}"/>
          </ac:spMkLst>
        </pc:spChg>
        <pc:picChg chg="add del mod">
          <ac:chgData name="Alexander Pashuk" userId="7f413f452a2dee94" providerId="LiveId" clId="{63A3E72A-1C57-422B-BAAB-DC8FB3CDF56D}" dt="2020-11-23T20:08:29.288" v="2713" actId="478"/>
          <ac:picMkLst>
            <pc:docMk/>
            <pc:sldMk cId="880547075" sldId="636"/>
            <ac:picMk id="2050" creationId="{5000DD83-AD56-4D8F-858E-8BB2E7430FD7}"/>
          </ac:picMkLst>
        </pc:picChg>
        <pc:picChg chg="add mod">
          <ac:chgData name="Alexander Pashuk" userId="7f413f452a2dee94" providerId="LiveId" clId="{63A3E72A-1C57-422B-BAAB-DC8FB3CDF56D}" dt="2020-11-23T20:08:35.747" v="2717" actId="1076"/>
          <ac:picMkLst>
            <pc:docMk/>
            <pc:sldMk cId="880547075" sldId="636"/>
            <ac:picMk id="2052" creationId="{138BEC29-2B1B-4B7E-9589-6BEDCAFDA2B6}"/>
          </ac:picMkLst>
        </pc:picChg>
      </pc:sldChg>
      <pc:sldChg chg="new del">
        <pc:chgData name="Alexander Pashuk" userId="7f413f452a2dee94" providerId="LiveId" clId="{63A3E72A-1C57-422B-BAAB-DC8FB3CDF56D}" dt="2020-11-23T20:06:38.873" v="2700" actId="47"/>
        <pc:sldMkLst>
          <pc:docMk/>
          <pc:sldMk cId="3541013497" sldId="637"/>
        </pc:sldMkLst>
      </pc:sldChg>
      <pc:sldChg chg="new del">
        <pc:chgData name="Alexander Pashuk" userId="7f413f452a2dee94" providerId="LiveId" clId="{63A3E72A-1C57-422B-BAAB-DC8FB3CDF56D}" dt="2020-11-23T20:06:39.414" v="2701" actId="47"/>
        <pc:sldMkLst>
          <pc:docMk/>
          <pc:sldMk cId="586358027" sldId="638"/>
        </pc:sldMkLst>
      </pc:sldChg>
      <pc:sldChg chg="new del">
        <pc:chgData name="Alexander Pashuk" userId="7f413f452a2dee94" providerId="LiveId" clId="{63A3E72A-1C57-422B-BAAB-DC8FB3CDF56D}" dt="2020-11-23T20:06:39.782" v="2702" actId="47"/>
        <pc:sldMkLst>
          <pc:docMk/>
          <pc:sldMk cId="2034245580" sldId="639"/>
        </pc:sldMkLst>
      </pc:sldChg>
      <pc:sldChg chg="new del">
        <pc:chgData name="Alexander Pashuk" userId="7f413f452a2dee94" providerId="LiveId" clId="{63A3E72A-1C57-422B-BAAB-DC8FB3CDF56D}" dt="2020-11-23T20:06:41.087" v="2703" actId="47"/>
        <pc:sldMkLst>
          <pc:docMk/>
          <pc:sldMk cId="329632155" sldId="640"/>
        </pc:sldMkLst>
      </pc:sldChg>
      <pc:sldChg chg="new del">
        <pc:chgData name="Alexander Pashuk" userId="7f413f452a2dee94" providerId="LiveId" clId="{63A3E72A-1C57-422B-BAAB-DC8FB3CDF56D}" dt="2020-11-23T20:06:41.473" v="2704" actId="47"/>
        <pc:sldMkLst>
          <pc:docMk/>
          <pc:sldMk cId="175584049" sldId="641"/>
        </pc:sldMkLst>
      </pc:sldChg>
      <pc:sldChg chg="new del">
        <pc:chgData name="Alexander Pashuk" userId="7f413f452a2dee94" providerId="LiveId" clId="{63A3E72A-1C57-422B-BAAB-DC8FB3CDF56D}" dt="2020-11-23T20:06:41.847" v="2705" actId="47"/>
        <pc:sldMkLst>
          <pc:docMk/>
          <pc:sldMk cId="799349807" sldId="642"/>
        </pc:sldMkLst>
      </pc:sldChg>
      <pc:sldChg chg="new del">
        <pc:chgData name="Alexander Pashuk" userId="7f413f452a2dee94" providerId="LiveId" clId="{63A3E72A-1C57-422B-BAAB-DC8FB3CDF56D}" dt="2020-11-23T20:06:42.984" v="2706" actId="47"/>
        <pc:sldMkLst>
          <pc:docMk/>
          <pc:sldMk cId="1418338470" sldId="643"/>
        </pc:sldMkLst>
      </pc:sldChg>
      <pc:sldChg chg="new del">
        <pc:chgData name="Alexander Pashuk" userId="7f413f452a2dee94" providerId="LiveId" clId="{63A3E72A-1C57-422B-BAAB-DC8FB3CDF56D}" dt="2020-11-23T20:06:43.309" v="2707" actId="47"/>
        <pc:sldMkLst>
          <pc:docMk/>
          <pc:sldMk cId="3020189264" sldId="644"/>
        </pc:sldMkLst>
      </pc:sldChg>
      <pc:sldChg chg="new del">
        <pc:chgData name="Alexander Pashuk" userId="7f413f452a2dee94" providerId="LiveId" clId="{63A3E72A-1C57-422B-BAAB-DC8FB3CDF56D}" dt="2020-11-23T20:06:43.628" v="2708" actId="47"/>
        <pc:sldMkLst>
          <pc:docMk/>
          <pc:sldMk cId="2189740120" sldId="645"/>
        </pc:sldMkLst>
      </pc:sldChg>
      <pc:sldChg chg="new del">
        <pc:chgData name="Alexander Pashuk" userId="7f413f452a2dee94" providerId="LiveId" clId="{63A3E72A-1C57-422B-BAAB-DC8FB3CDF56D}" dt="2020-11-23T20:06:44.775" v="2709" actId="47"/>
        <pc:sldMkLst>
          <pc:docMk/>
          <pc:sldMk cId="12953099" sldId="646"/>
        </pc:sldMkLst>
      </pc:sldChg>
      <pc:sldChg chg="new del">
        <pc:chgData name="Alexander Pashuk" userId="7f413f452a2dee94" providerId="LiveId" clId="{63A3E72A-1C57-422B-BAAB-DC8FB3CDF56D}" dt="2020-11-23T20:06:45.824" v="2710" actId="47"/>
        <pc:sldMkLst>
          <pc:docMk/>
          <pc:sldMk cId="216768968" sldId="647"/>
        </pc:sldMkLst>
      </pc:sldChg>
      <pc:sldChg chg="addSp delSp modSp add mod ord modNotesTx">
        <pc:chgData name="Alexander Pashuk" userId="7f413f452a2dee94" providerId="LiveId" clId="{63A3E72A-1C57-422B-BAAB-DC8FB3CDF56D}" dt="2020-11-23T20:17:13.430" v="2786" actId="20577"/>
        <pc:sldMkLst>
          <pc:docMk/>
          <pc:sldMk cId="3992583941" sldId="648"/>
        </pc:sldMkLst>
        <pc:spChg chg="mod">
          <ac:chgData name="Alexander Pashuk" userId="7f413f452a2dee94" providerId="LiveId" clId="{63A3E72A-1C57-422B-BAAB-DC8FB3CDF56D}" dt="2020-11-23T20:17:13.430" v="2786" actId="20577"/>
          <ac:spMkLst>
            <pc:docMk/>
            <pc:sldMk cId="3992583941" sldId="648"/>
            <ac:spMk id="2" creationId="{99753167-EE7B-4B45-96E7-1CB2AC2F8500}"/>
          </ac:spMkLst>
        </pc:spChg>
        <pc:spChg chg="add del mod">
          <ac:chgData name="Alexander Pashuk" userId="7f413f452a2dee94" providerId="LiveId" clId="{63A3E72A-1C57-422B-BAAB-DC8FB3CDF56D}" dt="2020-11-23T20:06:30.764" v="2697"/>
          <ac:spMkLst>
            <pc:docMk/>
            <pc:sldMk cId="3992583941" sldId="648"/>
            <ac:spMk id="3" creationId="{DE7366DD-928D-4B46-B5D5-108B6E54EF7F}"/>
          </ac:spMkLst>
        </pc:spChg>
        <pc:spChg chg="add del mod">
          <ac:chgData name="Alexander Pashuk" userId="7f413f452a2dee94" providerId="LiveId" clId="{63A3E72A-1C57-422B-BAAB-DC8FB3CDF56D}" dt="2020-11-23T20:08:49.450" v="2720"/>
          <ac:spMkLst>
            <pc:docMk/>
            <pc:sldMk cId="3992583941" sldId="648"/>
            <ac:spMk id="4" creationId="{A0FF2AF4-21DC-4B7D-88BC-9E21963D56BD}"/>
          </ac:spMkLst>
        </pc:spChg>
        <pc:picChg chg="del">
          <ac:chgData name="Alexander Pashuk" userId="7f413f452a2dee94" providerId="LiveId" clId="{63A3E72A-1C57-422B-BAAB-DC8FB3CDF56D}" dt="2020-11-23T20:06:28.720" v="2695" actId="478"/>
          <ac:picMkLst>
            <pc:docMk/>
            <pc:sldMk cId="3992583941" sldId="648"/>
            <ac:picMk id="2050" creationId="{5000DD83-AD56-4D8F-858E-8BB2E7430FD7}"/>
          </ac:picMkLst>
        </pc:picChg>
        <pc:picChg chg="add del mod">
          <ac:chgData name="Alexander Pashuk" userId="7f413f452a2dee94" providerId="LiveId" clId="{63A3E72A-1C57-422B-BAAB-DC8FB3CDF56D}" dt="2020-11-23T20:08:40.747" v="2718" actId="478"/>
          <ac:picMkLst>
            <pc:docMk/>
            <pc:sldMk cId="3992583941" sldId="648"/>
            <ac:picMk id="3074" creationId="{9E0578A6-408F-45E6-B1FD-BA6A1D925E44}"/>
          </ac:picMkLst>
        </pc:picChg>
        <pc:picChg chg="add mod">
          <ac:chgData name="Alexander Pashuk" userId="7f413f452a2dee94" providerId="LiveId" clId="{63A3E72A-1C57-422B-BAAB-DC8FB3CDF56D}" dt="2020-11-23T20:08:56.536" v="2723" actId="1076"/>
          <ac:picMkLst>
            <pc:docMk/>
            <pc:sldMk cId="3992583941" sldId="648"/>
            <ac:picMk id="3076" creationId="{2558C70B-08BB-49F1-B6A2-31C1E1168D5B}"/>
          </ac:picMkLst>
        </pc:picChg>
      </pc:sldChg>
      <pc:sldChg chg="modSp new mod">
        <pc:chgData name="Alexander Pashuk" userId="7f413f452a2dee94" providerId="LiveId" clId="{63A3E72A-1C57-422B-BAAB-DC8FB3CDF56D}" dt="2020-11-23T20:15:41.358" v="2765" actId="12"/>
        <pc:sldMkLst>
          <pc:docMk/>
          <pc:sldMk cId="3054192209" sldId="649"/>
        </pc:sldMkLst>
        <pc:spChg chg="mod">
          <ac:chgData name="Alexander Pashuk" userId="7f413f452a2dee94" providerId="LiveId" clId="{63A3E72A-1C57-422B-BAAB-DC8FB3CDF56D}" dt="2020-11-23T20:09:18.839" v="2726" actId="122"/>
          <ac:spMkLst>
            <pc:docMk/>
            <pc:sldMk cId="3054192209" sldId="649"/>
            <ac:spMk id="2" creationId="{78B30C53-9574-4D51-BAC0-27B8FDA43148}"/>
          </ac:spMkLst>
        </pc:spChg>
        <pc:spChg chg="mod">
          <ac:chgData name="Alexander Pashuk" userId="7f413f452a2dee94" providerId="LiveId" clId="{63A3E72A-1C57-422B-BAAB-DC8FB3CDF56D}" dt="2020-11-23T20:15:41.358" v="2765" actId="12"/>
          <ac:spMkLst>
            <pc:docMk/>
            <pc:sldMk cId="3054192209" sldId="649"/>
            <ac:spMk id="3" creationId="{EA12DD6D-1B96-4B80-94B0-5CDF24659211}"/>
          </ac:spMkLst>
        </pc:spChg>
      </pc:sldChg>
      <pc:sldChg chg="new">
        <pc:chgData name="Alexander Pashuk" userId="7f413f452a2dee94" providerId="LiveId" clId="{63A3E72A-1C57-422B-BAAB-DC8FB3CDF56D}" dt="2020-11-23T20:15:47.580" v="2766" actId="680"/>
        <pc:sldMkLst>
          <pc:docMk/>
          <pc:sldMk cId="2768948016" sldId="650"/>
        </pc:sldMkLst>
      </pc:sldChg>
      <pc:sldChg chg="addSp delSp modSp new mod">
        <pc:chgData name="Alexander Pashuk" userId="7f413f452a2dee94" providerId="LiveId" clId="{63A3E72A-1C57-422B-BAAB-DC8FB3CDF56D}" dt="2020-11-23T20:24:40.516" v="2834"/>
        <pc:sldMkLst>
          <pc:docMk/>
          <pc:sldMk cId="3868564412" sldId="651"/>
        </pc:sldMkLst>
        <pc:spChg chg="mod">
          <ac:chgData name="Alexander Pashuk" userId="7f413f452a2dee94" providerId="LiveId" clId="{63A3E72A-1C57-422B-BAAB-DC8FB3CDF56D}" dt="2020-11-23T20:22:18.668" v="2806" actId="122"/>
          <ac:spMkLst>
            <pc:docMk/>
            <pc:sldMk cId="3868564412" sldId="651"/>
            <ac:spMk id="2" creationId="{CB8759F8-8A55-4189-A3FF-7262EA72224A}"/>
          </ac:spMkLst>
        </pc:spChg>
        <pc:spChg chg="del mod">
          <ac:chgData name="Alexander Pashuk" userId="7f413f452a2dee94" providerId="LiveId" clId="{63A3E72A-1C57-422B-BAAB-DC8FB3CDF56D}" dt="2020-11-23T20:24:40.516" v="2834"/>
          <ac:spMkLst>
            <pc:docMk/>
            <pc:sldMk cId="3868564412" sldId="651"/>
            <ac:spMk id="3" creationId="{43AF107F-DA51-419A-9889-DCCDF5071FFA}"/>
          </ac:spMkLst>
        </pc:spChg>
        <pc:picChg chg="add mod">
          <ac:chgData name="Alexander Pashuk" userId="7f413f452a2dee94" providerId="LiveId" clId="{63A3E72A-1C57-422B-BAAB-DC8FB3CDF56D}" dt="2020-11-23T20:24:40.516" v="2834"/>
          <ac:picMkLst>
            <pc:docMk/>
            <pc:sldMk cId="3868564412" sldId="651"/>
            <ac:picMk id="4098" creationId="{1DD0E81E-8C91-47D6-95E1-8B7A2D40DCF6}"/>
          </ac:picMkLst>
        </pc:picChg>
      </pc:sldChg>
    </pc:docChg>
  </pc:docChgLst>
  <pc:docChgLst>
    <pc:chgData name="Alexander Pashuk" userId="7f413f452a2dee94" providerId="LiveId" clId="{1A7AF0DD-11A3-4A9A-AB67-705F471F9EE8}"/>
    <pc:docChg chg="undo redo custSel addSld delSld modSld sldOrd">
      <pc:chgData name="Alexander Pashuk" userId="7f413f452a2dee94" providerId="LiveId" clId="{1A7AF0DD-11A3-4A9A-AB67-705F471F9EE8}" dt="2020-10-25T16:03:27.341" v="1494" actId="2711"/>
      <pc:docMkLst>
        <pc:docMk/>
      </pc:docMkLst>
      <pc:sldChg chg="modSp mod">
        <pc:chgData name="Alexander Pashuk" userId="7f413f452a2dee94" providerId="LiveId" clId="{1A7AF0DD-11A3-4A9A-AB67-705F471F9EE8}" dt="2020-10-25T16:03:27.341" v="1494" actId="2711"/>
        <pc:sldMkLst>
          <pc:docMk/>
          <pc:sldMk cId="92740623" sldId="433"/>
        </pc:sldMkLst>
        <pc:spChg chg="mod">
          <ac:chgData name="Alexander Pashuk" userId="7f413f452a2dee94" providerId="LiveId" clId="{1A7AF0DD-11A3-4A9A-AB67-705F471F9EE8}" dt="2020-10-25T16:03:27.341" v="1494" actId="2711"/>
          <ac:spMkLst>
            <pc:docMk/>
            <pc:sldMk cId="92740623" sldId="433"/>
            <ac:spMk id="4" creationId="{2E6AEDD6-9D3F-4CCC-B181-A8A88F2CD1A3}"/>
          </ac:spMkLst>
        </pc:spChg>
      </pc:sldChg>
      <pc:sldChg chg="ord">
        <pc:chgData name="Alexander Pashuk" userId="7f413f452a2dee94" providerId="LiveId" clId="{1A7AF0DD-11A3-4A9A-AB67-705F471F9EE8}" dt="2020-10-25T15:41:21.721" v="1018"/>
        <pc:sldMkLst>
          <pc:docMk/>
          <pc:sldMk cId="525765385" sldId="474"/>
        </pc:sldMkLst>
      </pc:sldChg>
      <pc:sldChg chg="ord">
        <pc:chgData name="Alexander Pashuk" userId="7f413f452a2dee94" providerId="LiveId" clId="{1A7AF0DD-11A3-4A9A-AB67-705F471F9EE8}" dt="2020-10-25T15:41:13.943" v="1014"/>
        <pc:sldMkLst>
          <pc:docMk/>
          <pc:sldMk cId="4208093617" sldId="475"/>
        </pc:sldMkLst>
      </pc:sldChg>
      <pc:sldChg chg="modSp mod">
        <pc:chgData name="Alexander Pashuk" userId="7f413f452a2dee94" providerId="LiveId" clId="{1A7AF0DD-11A3-4A9A-AB67-705F471F9EE8}" dt="2020-10-25T14:45:21.045" v="85"/>
        <pc:sldMkLst>
          <pc:docMk/>
          <pc:sldMk cId="553566710" sldId="476"/>
        </pc:sldMkLst>
        <pc:spChg chg="mod">
          <ac:chgData name="Alexander Pashuk" userId="7f413f452a2dee94" providerId="LiveId" clId="{1A7AF0DD-11A3-4A9A-AB67-705F471F9EE8}" dt="2020-10-25T14:45:21.045" v="85"/>
          <ac:spMkLst>
            <pc:docMk/>
            <pc:sldMk cId="553566710" sldId="476"/>
            <ac:spMk id="2" creationId="{84A3C273-BBF7-4614-99B2-663A65D59D0F}"/>
          </ac:spMkLst>
        </pc:spChg>
      </pc:sldChg>
      <pc:sldChg chg="modSp new mod">
        <pc:chgData name="Alexander Pashuk" userId="7f413f452a2dee94" providerId="LiveId" clId="{1A7AF0DD-11A3-4A9A-AB67-705F471F9EE8}" dt="2020-10-25T14:42:08.005" v="68" actId="27636"/>
        <pc:sldMkLst>
          <pc:docMk/>
          <pc:sldMk cId="982394564" sldId="484"/>
        </pc:sldMkLst>
        <pc:spChg chg="mod">
          <ac:chgData name="Alexander Pashuk" userId="7f413f452a2dee94" providerId="LiveId" clId="{1A7AF0DD-11A3-4A9A-AB67-705F471F9EE8}" dt="2020-10-25T14:37:36.112" v="29" actId="122"/>
          <ac:spMkLst>
            <pc:docMk/>
            <pc:sldMk cId="982394564" sldId="484"/>
            <ac:spMk id="2" creationId="{2A44A01A-CB6A-47FA-BA26-657597171A89}"/>
          </ac:spMkLst>
        </pc:spChg>
        <pc:spChg chg="mod">
          <ac:chgData name="Alexander Pashuk" userId="7f413f452a2dee94" providerId="LiveId" clId="{1A7AF0DD-11A3-4A9A-AB67-705F471F9EE8}" dt="2020-10-25T14:42:08.005" v="68" actId="27636"/>
          <ac:spMkLst>
            <pc:docMk/>
            <pc:sldMk cId="982394564" sldId="484"/>
            <ac:spMk id="3" creationId="{E7574B91-46C7-4F4B-9945-E7D609DE48CC}"/>
          </ac:spMkLst>
        </pc:spChg>
      </pc:sldChg>
      <pc:sldChg chg="modSp add mod">
        <pc:chgData name="Alexander Pashuk" userId="7f413f452a2dee94" providerId="LiveId" clId="{1A7AF0DD-11A3-4A9A-AB67-705F471F9EE8}" dt="2020-10-25T14:43:01.705" v="74" actId="20577"/>
        <pc:sldMkLst>
          <pc:docMk/>
          <pc:sldMk cId="1710457234" sldId="485"/>
        </pc:sldMkLst>
        <pc:spChg chg="mod">
          <ac:chgData name="Alexander Pashuk" userId="7f413f452a2dee94" providerId="LiveId" clId="{1A7AF0DD-11A3-4A9A-AB67-705F471F9EE8}" dt="2020-10-25T14:43:01.705" v="74" actId="20577"/>
          <ac:spMkLst>
            <pc:docMk/>
            <pc:sldMk cId="1710457234" sldId="485"/>
            <ac:spMk id="3" creationId="{E7574B91-46C7-4F4B-9945-E7D609DE48CC}"/>
          </ac:spMkLst>
        </pc:spChg>
      </pc:sldChg>
      <pc:sldChg chg="modSp new del mod ord">
        <pc:chgData name="Alexander Pashuk" userId="7f413f452a2dee94" providerId="LiveId" clId="{1A7AF0DD-11A3-4A9A-AB67-705F471F9EE8}" dt="2020-10-25T15:45:04.478" v="1072" actId="47"/>
        <pc:sldMkLst>
          <pc:docMk/>
          <pc:sldMk cId="210197031" sldId="486"/>
        </pc:sldMkLst>
        <pc:spChg chg="mod">
          <ac:chgData name="Alexander Pashuk" userId="7f413f452a2dee94" providerId="LiveId" clId="{1A7AF0DD-11A3-4A9A-AB67-705F471F9EE8}" dt="2020-10-25T15:44:40.800" v="1069" actId="20577"/>
          <ac:spMkLst>
            <pc:docMk/>
            <pc:sldMk cId="210197031" sldId="486"/>
            <ac:spMk id="2" creationId="{4034F273-EA5E-4248-AEFE-84ED57B107EC}"/>
          </ac:spMkLst>
        </pc:spChg>
        <pc:spChg chg="mod">
          <ac:chgData name="Alexander Pashuk" userId="7f413f452a2dee94" providerId="LiveId" clId="{1A7AF0DD-11A3-4A9A-AB67-705F471F9EE8}" dt="2020-10-25T15:17:12.624" v="633" actId="2711"/>
          <ac:spMkLst>
            <pc:docMk/>
            <pc:sldMk cId="210197031" sldId="486"/>
            <ac:spMk id="3" creationId="{E2CC28A1-5608-41DB-8F56-13A67DBCCDAF}"/>
          </ac:spMkLst>
        </pc:spChg>
      </pc:sldChg>
      <pc:sldChg chg="modSp new del mod">
        <pc:chgData name="Alexander Pashuk" userId="7f413f452a2dee94" providerId="LiveId" clId="{1A7AF0DD-11A3-4A9A-AB67-705F471F9EE8}" dt="2020-10-25T14:43:40.367" v="81" actId="47"/>
        <pc:sldMkLst>
          <pc:docMk/>
          <pc:sldMk cId="777859819" sldId="486"/>
        </pc:sldMkLst>
        <pc:spChg chg="mod">
          <ac:chgData name="Alexander Pashuk" userId="7f413f452a2dee94" providerId="LiveId" clId="{1A7AF0DD-11A3-4A9A-AB67-705F471F9EE8}" dt="2020-10-25T14:43:32.766" v="80" actId="20577"/>
          <ac:spMkLst>
            <pc:docMk/>
            <pc:sldMk cId="777859819" sldId="486"/>
            <ac:spMk id="2" creationId="{C9321E29-E478-4711-A7B0-55147EB2F6E8}"/>
          </ac:spMkLst>
        </pc:spChg>
      </pc:sldChg>
      <pc:sldChg chg="new del">
        <pc:chgData name="Alexander Pashuk" userId="7f413f452a2dee94" providerId="LiveId" clId="{1A7AF0DD-11A3-4A9A-AB67-705F471F9EE8}" dt="2020-10-25T14:43:41.020" v="82" actId="47"/>
        <pc:sldMkLst>
          <pc:docMk/>
          <pc:sldMk cId="1304141151" sldId="487"/>
        </pc:sldMkLst>
      </pc:sldChg>
      <pc:sldChg chg="modSp new mod">
        <pc:chgData name="Alexander Pashuk" userId="7f413f452a2dee94" providerId="LiveId" clId="{1A7AF0DD-11A3-4A9A-AB67-705F471F9EE8}" dt="2020-10-25T15:17:43.512" v="651" actId="20577"/>
        <pc:sldMkLst>
          <pc:docMk/>
          <pc:sldMk cId="3112594385" sldId="487"/>
        </pc:sldMkLst>
        <pc:spChg chg="mod">
          <ac:chgData name="Alexander Pashuk" userId="7f413f452a2dee94" providerId="LiveId" clId="{1A7AF0DD-11A3-4A9A-AB67-705F471F9EE8}" dt="2020-10-25T15:17:43.512" v="651" actId="20577"/>
          <ac:spMkLst>
            <pc:docMk/>
            <pc:sldMk cId="3112594385" sldId="487"/>
            <ac:spMk id="2" creationId="{3BC11AF4-257E-4429-87DB-ECA0D2716D3E}"/>
          </ac:spMkLst>
        </pc:spChg>
        <pc:spChg chg="mod">
          <ac:chgData name="Alexander Pashuk" userId="7f413f452a2dee94" providerId="LiveId" clId="{1A7AF0DD-11A3-4A9A-AB67-705F471F9EE8}" dt="2020-10-25T14:59:00.272" v="446" actId="20577"/>
          <ac:spMkLst>
            <pc:docMk/>
            <pc:sldMk cId="3112594385" sldId="487"/>
            <ac:spMk id="3" creationId="{07A6D25B-A500-463B-B5FC-E058D43778FA}"/>
          </ac:spMkLst>
        </pc:spChg>
      </pc:sldChg>
      <pc:sldChg chg="new del">
        <pc:chgData name="Alexander Pashuk" userId="7f413f452a2dee94" providerId="LiveId" clId="{1A7AF0DD-11A3-4A9A-AB67-705F471F9EE8}" dt="2020-10-25T14:43:41.593" v="83" actId="47"/>
        <pc:sldMkLst>
          <pc:docMk/>
          <pc:sldMk cId="2388036331" sldId="488"/>
        </pc:sldMkLst>
      </pc:sldChg>
      <pc:sldChg chg="modSp new mod">
        <pc:chgData name="Alexander Pashuk" userId="7f413f452a2dee94" providerId="LiveId" clId="{1A7AF0DD-11A3-4A9A-AB67-705F471F9EE8}" dt="2020-10-25T15:23:42.067" v="743" actId="20577"/>
        <pc:sldMkLst>
          <pc:docMk/>
          <pc:sldMk cId="3369448613" sldId="488"/>
        </pc:sldMkLst>
        <pc:spChg chg="mod">
          <ac:chgData name="Alexander Pashuk" userId="7f413f452a2dee94" providerId="LiveId" clId="{1A7AF0DD-11A3-4A9A-AB67-705F471F9EE8}" dt="2020-10-25T15:00:07.323" v="464" actId="122"/>
          <ac:spMkLst>
            <pc:docMk/>
            <pc:sldMk cId="3369448613" sldId="488"/>
            <ac:spMk id="2" creationId="{A69BCE58-40FD-4D98-8690-B1CD4ADF12D4}"/>
          </ac:spMkLst>
        </pc:spChg>
        <pc:spChg chg="mod">
          <ac:chgData name="Alexander Pashuk" userId="7f413f452a2dee94" providerId="LiveId" clId="{1A7AF0DD-11A3-4A9A-AB67-705F471F9EE8}" dt="2020-10-25T15:23:42.067" v="743" actId="20577"/>
          <ac:spMkLst>
            <pc:docMk/>
            <pc:sldMk cId="3369448613" sldId="488"/>
            <ac:spMk id="3" creationId="{12C43762-AD12-43D6-A95A-C1FCD44BB89C}"/>
          </ac:spMkLst>
        </pc:spChg>
      </pc:sldChg>
      <pc:sldChg chg="new del">
        <pc:chgData name="Alexander Pashuk" userId="7f413f452a2dee94" providerId="LiveId" clId="{1A7AF0DD-11A3-4A9A-AB67-705F471F9EE8}" dt="2020-10-25T14:43:42.014" v="84" actId="47"/>
        <pc:sldMkLst>
          <pc:docMk/>
          <pc:sldMk cId="282343923" sldId="489"/>
        </pc:sldMkLst>
      </pc:sldChg>
      <pc:sldChg chg="modSp new mod">
        <pc:chgData name="Alexander Pashuk" userId="7f413f452a2dee94" providerId="LiveId" clId="{1A7AF0DD-11A3-4A9A-AB67-705F471F9EE8}" dt="2020-10-25T15:27:38.475" v="791" actId="123"/>
        <pc:sldMkLst>
          <pc:docMk/>
          <pc:sldMk cId="1192778591" sldId="489"/>
        </pc:sldMkLst>
        <pc:spChg chg="mod">
          <ac:chgData name="Alexander Pashuk" userId="7f413f452a2dee94" providerId="LiveId" clId="{1A7AF0DD-11A3-4A9A-AB67-705F471F9EE8}" dt="2020-10-25T15:27:27.271" v="788" actId="122"/>
          <ac:spMkLst>
            <pc:docMk/>
            <pc:sldMk cId="1192778591" sldId="489"/>
            <ac:spMk id="2" creationId="{11914CE7-A79A-4ACD-A2B7-C1C15E562C6A}"/>
          </ac:spMkLst>
        </pc:spChg>
        <pc:spChg chg="mod">
          <ac:chgData name="Alexander Pashuk" userId="7f413f452a2dee94" providerId="LiveId" clId="{1A7AF0DD-11A3-4A9A-AB67-705F471F9EE8}" dt="2020-10-25T15:27:38.475" v="791" actId="123"/>
          <ac:spMkLst>
            <pc:docMk/>
            <pc:sldMk cId="1192778591" sldId="489"/>
            <ac:spMk id="3" creationId="{B14EFA40-0234-4352-A45E-0DD9FCF5DE19}"/>
          </ac:spMkLst>
        </pc:spChg>
      </pc:sldChg>
      <pc:sldChg chg="modSp new mod ord">
        <pc:chgData name="Alexander Pashuk" userId="7f413f452a2dee94" providerId="LiveId" clId="{1A7AF0DD-11A3-4A9A-AB67-705F471F9EE8}" dt="2020-10-25T15:26:23.120" v="745"/>
        <pc:sldMkLst>
          <pc:docMk/>
          <pc:sldMk cId="565240348" sldId="490"/>
        </pc:sldMkLst>
        <pc:spChg chg="mod">
          <ac:chgData name="Alexander Pashuk" userId="7f413f452a2dee94" providerId="LiveId" clId="{1A7AF0DD-11A3-4A9A-AB67-705F471F9EE8}" dt="2020-10-25T15:12:11.365" v="535" actId="122"/>
          <ac:spMkLst>
            <pc:docMk/>
            <pc:sldMk cId="565240348" sldId="490"/>
            <ac:spMk id="2" creationId="{B2EF847D-F9AA-4223-A0D1-AF447B36EA6C}"/>
          </ac:spMkLst>
        </pc:spChg>
        <pc:spChg chg="mod">
          <ac:chgData name="Alexander Pashuk" userId="7f413f452a2dee94" providerId="LiveId" clId="{1A7AF0DD-11A3-4A9A-AB67-705F471F9EE8}" dt="2020-10-25T15:12:58.679" v="610" actId="27636"/>
          <ac:spMkLst>
            <pc:docMk/>
            <pc:sldMk cId="565240348" sldId="490"/>
            <ac:spMk id="3" creationId="{F00B7D22-0730-4248-91B7-CE593ED1F08B}"/>
          </ac:spMkLst>
        </pc:spChg>
      </pc:sldChg>
      <pc:sldChg chg="modSp new mod">
        <pc:chgData name="Alexander Pashuk" userId="7f413f452a2dee94" providerId="LiveId" clId="{1A7AF0DD-11A3-4A9A-AB67-705F471F9EE8}" dt="2020-10-25T15:28:12.863" v="805" actId="123"/>
        <pc:sldMkLst>
          <pc:docMk/>
          <pc:sldMk cId="3488571536" sldId="491"/>
        </pc:sldMkLst>
        <pc:spChg chg="mod">
          <ac:chgData name="Alexander Pashuk" userId="7f413f452a2dee94" providerId="LiveId" clId="{1A7AF0DD-11A3-4A9A-AB67-705F471F9EE8}" dt="2020-10-25T15:28:01.307" v="802" actId="122"/>
          <ac:spMkLst>
            <pc:docMk/>
            <pc:sldMk cId="3488571536" sldId="491"/>
            <ac:spMk id="2" creationId="{987B9B59-B036-46B4-9CEF-92B6D2FDB6F4}"/>
          </ac:spMkLst>
        </pc:spChg>
        <pc:spChg chg="mod">
          <ac:chgData name="Alexander Pashuk" userId="7f413f452a2dee94" providerId="LiveId" clId="{1A7AF0DD-11A3-4A9A-AB67-705F471F9EE8}" dt="2020-10-25T15:28:12.863" v="805" actId="123"/>
          <ac:spMkLst>
            <pc:docMk/>
            <pc:sldMk cId="3488571536" sldId="491"/>
            <ac:spMk id="3" creationId="{4D7E55C4-944E-4B1B-BE1B-88A4C8104B48}"/>
          </ac:spMkLst>
        </pc:spChg>
      </pc:sldChg>
      <pc:sldChg chg="modSp new mod">
        <pc:chgData name="Alexander Pashuk" userId="7f413f452a2dee94" providerId="LiveId" clId="{1A7AF0DD-11A3-4A9A-AB67-705F471F9EE8}" dt="2020-10-25T15:37:17.741" v="1010" actId="20577"/>
        <pc:sldMkLst>
          <pc:docMk/>
          <pc:sldMk cId="1793634218" sldId="492"/>
        </pc:sldMkLst>
        <pc:spChg chg="mod">
          <ac:chgData name="Alexander Pashuk" userId="7f413f452a2dee94" providerId="LiveId" clId="{1A7AF0DD-11A3-4A9A-AB67-705F471F9EE8}" dt="2020-10-25T15:28:52.239" v="825" actId="122"/>
          <ac:spMkLst>
            <pc:docMk/>
            <pc:sldMk cId="1793634218" sldId="492"/>
            <ac:spMk id="2" creationId="{3D54F0FC-A030-4139-84F9-97923424835A}"/>
          </ac:spMkLst>
        </pc:spChg>
        <pc:spChg chg="mod">
          <ac:chgData name="Alexander Pashuk" userId="7f413f452a2dee94" providerId="LiveId" clId="{1A7AF0DD-11A3-4A9A-AB67-705F471F9EE8}" dt="2020-10-25T15:37:17.741" v="1010" actId="20577"/>
          <ac:spMkLst>
            <pc:docMk/>
            <pc:sldMk cId="1793634218" sldId="492"/>
            <ac:spMk id="3" creationId="{92B44829-201D-49D8-9D21-11028BFF9E13}"/>
          </ac:spMkLst>
        </pc:spChg>
      </pc:sldChg>
      <pc:sldChg chg="modSp new mod">
        <pc:chgData name="Alexander Pashuk" userId="7f413f452a2dee94" providerId="LiveId" clId="{1A7AF0DD-11A3-4A9A-AB67-705F471F9EE8}" dt="2020-10-25T15:37:13.760" v="1008" actId="20577"/>
        <pc:sldMkLst>
          <pc:docMk/>
          <pc:sldMk cId="1638499254" sldId="493"/>
        </pc:sldMkLst>
        <pc:spChg chg="mod">
          <ac:chgData name="Alexander Pashuk" userId="7f413f452a2dee94" providerId="LiveId" clId="{1A7AF0DD-11A3-4A9A-AB67-705F471F9EE8}" dt="2020-10-25T15:31:25.653" v="872" actId="122"/>
          <ac:spMkLst>
            <pc:docMk/>
            <pc:sldMk cId="1638499254" sldId="493"/>
            <ac:spMk id="2" creationId="{45632427-51E4-41F8-93B6-0848A181C542}"/>
          </ac:spMkLst>
        </pc:spChg>
        <pc:spChg chg="mod">
          <ac:chgData name="Alexander Pashuk" userId="7f413f452a2dee94" providerId="LiveId" clId="{1A7AF0DD-11A3-4A9A-AB67-705F471F9EE8}" dt="2020-10-25T15:37:13.760" v="1008" actId="20577"/>
          <ac:spMkLst>
            <pc:docMk/>
            <pc:sldMk cId="1638499254" sldId="493"/>
            <ac:spMk id="3" creationId="{BB50032B-BE86-43FE-A905-2238F525E983}"/>
          </ac:spMkLst>
        </pc:spChg>
      </pc:sldChg>
      <pc:sldChg chg="modSp new mod">
        <pc:chgData name="Alexander Pashuk" userId="7f413f452a2dee94" providerId="LiveId" clId="{1A7AF0DD-11A3-4A9A-AB67-705F471F9EE8}" dt="2020-10-25T15:46:51.266" v="1077" actId="20577"/>
        <pc:sldMkLst>
          <pc:docMk/>
          <pc:sldMk cId="2275388430" sldId="494"/>
        </pc:sldMkLst>
        <pc:spChg chg="mod">
          <ac:chgData name="Alexander Pashuk" userId="7f413f452a2dee94" providerId="LiveId" clId="{1A7AF0DD-11A3-4A9A-AB67-705F471F9EE8}" dt="2020-10-25T15:34:13.805" v="931" actId="122"/>
          <ac:spMkLst>
            <pc:docMk/>
            <pc:sldMk cId="2275388430" sldId="494"/>
            <ac:spMk id="2" creationId="{B3B0640A-9BB0-464F-A92E-66661FFAF6BE}"/>
          </ac:spMkLst>
        </pc:spChg>
        <pc:spChg chg="mod">
          <ac:chgData name="Alexander Pashuk" userId="7f413f452a2dee94" providerId="LiveId" clId="{1A7AF0DD-11A3-4A9A-AB67-705F471F9EE8}" dt="2020-10-25T15:46:51.266" v="1077" actId="20577"/>
          <ac:spMkLst>
            <pc:docMk/>
            <pc:sldMk cId="2275388430" sldId="494"/>
            <ac:spMk id="3" creationId="{13009745-ECFF-4E13-A883-517EC14A8C72}"/>
          </ac:spMkLst>
        </pc:spChg>
      </pc:sldChg>
      <pc:sldChg chg="new del">
        <pc:chgData name="Alexander Pashuk" userId="7f413f452a2dee94" providerId="LiveId" clId="{1A7AF0DD-11A3-4A9A-AB67-705F471F9EE8}" dt="2020-10-25T15:53:28.483" v="1128" actId="47"/>
        <pc:sldMkLst>
          <pc:docMk/>
          <pc:sldMk cId="1425201843" sldId="495"/>
        </pc:sldMkLst>
      </pc:sldChg>
      <pc:sldChg chg="new del">
        <pc:chgData name="Alexander Pashuk" userId="7f413f452a2dee94" providerId="LiveId" clId="{1A7AF0DD-11A3-4A9A-AB67-705F471F9EE8}" dt="2020-10-25T15:17:16.461" v="634" actId="47"/>
        <pc:sldMkLst>
          <pc:docMk/>
          <pc:sldMk cId="140150605" sldId="496"/>
        </pc:sldMkLst>
      </pc:sldChg>
      <pc:sldChg chg="modSp new add del mod">
        <pc:chgData name="Alexander Pashuk" userId="7f413f452a2dee94" providerId="LiveId" clId="{1A7AF0DD-11A3-4A9A-AB67-705F471F9EE8}" dt="2020-10-25T15:45:02.247" v="1071" actId="47"/>
        <pc:sldMkLst>
          <pc:docMk/>
          <pc:sldMk cId="4282980020" sldId="496"/>
        </pc:sldMkLst>
        <pc:spChg chg="mod">
          <ac:chgData name="Alexander Pashuk" userId="7f413f452a2dee94" providerId="LiveId" clId="{1A7AF0DD-11A3-4A9A-AB67-705F471F9EE8}" dt="2020-10-25T15:18:11.731" v="670" actId="122"/>
          <ac:spMkLst>
            <pc:docMk/>
            <pc:sldMk cId="4282980020" sldId="496"/>
            <ac:spMk id="2" creationId="{75D4A9A7-97FD-4E1F-9ACC-16CDF7B6B997}"/>
          </ac:spMkLst>
        </pc:spChg>
        <pc:spChg chg="mod">
          <ac:chgData name="Alexander Pashuk" userId="7f413f452a2dee94" providerId="LiveId" clId="{1A7AF0DD-11A3-4A9A-AB67-705F471F9EE8}" dt="2020-10-25T15:20:59.195" v="711" actId="6549"/>
          <ac:spMkLst>
            <pc:docMk/>
            <pc:sldMk cId="4282980020" sldId="496"/>
            <ac:spMk id="3" creationId="{22A0FDC1-C0C3-448A-B4F3-81F8AFC9AB39}"/>
          </ac:spMkLst>
        </pc:spChg>
      </pc:sldChg>
      <pc:sldChg chg="addSp delSp modSp add mod ord">
        <pc:chgData name="Alexander Pashuk" userId="7f413f452a2dee94" providerId="LiveId" clId="{1A7AF0DD-11A3-4A9A-AB67-705F471F9EE8}" dt="2020-10-25T15:43:28.522" v="1046" actId="2711"/>
        <pc:sldMkLst>
          <pc:docMk/>
          <pc:sldMk cId="865081007" sldId="497"/>
        </pc:sldMkLst>
        <pc:spChg chg="add del mod">
          <ac:chgData name="Alexander Pashuk" userId="7f413f452a2dee94" providerId="LiveId" clId="{1A7AF0DD-11A3-4A9A-AB67-705F471F9EE8}" dt="2020-10-25T15:43:28.522" v="1046" actId="2711"/>
          <ac:spMkLst>
            <pc:docMk/>
            <pc:sldMk cId="865081007" sldId="497"/>
            <ac:spMk id="3" creationId="{9A0CF221-5ECA-47FC-B396-42CAE99C51B4}"/>
          </ac:spMkLst>
        </pc:spChg>
        <pc:spChg chg="add del mod">
          <ac:chgData name="Alexander Pashuk" userId="7f413f452a2dee94" providerId="LiveId" clId="{1A7AF0DD-11A3-4A9A-AB67-705F471F9EE8}" dt="2020-10-25T15:41:49.756" v="1022"/>
          <ac:spMkLst>
            <pc:docMk/>
            <pc:sldMk cId="865081007" sldId="497"/>
            <ac:spMk id="4" creationId="{9D4513F7-2719-4F7B-A844-FAFC86B5E1E0}"/>
          </ac:spMkLst>
        </pc:spChg>
      </pc:sldChg>
      <pc:sldChg chg="modSp add mod">
        <pc:chgData name="Alexander Pashuk" userId="7f413f452a2dee94" providerId="LiveId" clId="{1A7AF0DD-11A3-4A9A-AB67-705F471F9EE8}" dt="2020-10-25T15:48:54.347" v="1124" actId="255"/>
        <pc:sldMkLst>
          <pc:docMk/>
          <pc:sldMk cId="621588976" sldId="498"/>
        </pc:sldMkLst>
        <pc:spChg chg="mod">
          <ac:chgData name="Alexander Pashuk" userId="7f413f452a2dee94" providerId="LiveId" clId="{1A7AF0DD-11A3-4A9A-AB67-705F471F9EE8}" dt="2020-10-25T15:48:54.347" v="1124" actId="255"/>
          <ac:spMkLst>
            <pc:docMk/>
            <pc:sldMk cId="621588976" sldId="498"/>
            <ac:spMk id="3" creationId="{13009745-ECFF-4E13-A883-517EC14A8C72}"/>
          </ac:spMkLst>
        </pc:spChg>
      </pc:sldChg>
      <pc:sldChg chg="modSp add mod">
        <pc:chgData name="Alexander Pashuk" userId="7f413f452a2dee94" providerId="LiveId" clId="{1A7AF0DD-11A3-4A9A-AB67-705F471F9EE8}" dt="2020-10-25T15:49:07.874" v="1127" actId="255"/>
        <pc:sldMkLst>
          <pc:docMk/>
          <pc:sldMk cId="403069452" sldId="499"/>
        </pc:sldMkLst>
        <pc:spChg chg="mod">
          <ac:chgData name="Alexander Pashuk" userId="7f413f452a2dee94" providerId="LiveId" clId="{1A7AF0DD-11A3-4A9A-AB67-705F471F9EE8}" dt="2020-10-25T15:49:07.874" v="1127" actId="255"/>
          <ac:spMkLst>
            <pc:docMk/>
            <pc:sldMk cId="403069452" sldId="499"/>
            <ac:spMk id="3" creationId="{13009745-ECFF-4E13-A883-517EC14A8C72}"/>
          </ac:spMkLst>
        </pc:spChg>
      </pc:sldChg>
      <pc:sldChg chg="delSp modSp add mod">
        <pc:chgData name="Alexander Pashuk" userId="7f413f452a2dee94" providerId="LiveId" clId="{1A7AF0DD-11A3-4A9A-AB67-705F471F9EE8}" dt="2020-10-25T16:03:11.775" v="1492" actId="123"/>
        <pc:sldMkLst>
          <pc:docMk/>
          <pc:sldMk cId="113906908" sldId="500"/>
        </pc:sldMkLst>
        <pc:spChg chg="mod">
          <ac:chgData name="Alexander Pashuk" userId="7f413f452a2dee94" providerId="LiveId" clId="{1A7AF0DD-11A3-4A9A-AB67-705F471F9EE8}" dt="2020-10-25T16:03:11.775" v="1492" actId="123"/>
          <ac:spMkLst>
            <pc:docMk/>
            <pc:sldMk cId="113906908" sldId="500"/>
            <ac:spMk id="4" creationId="{2E6AEDD6-9D3F-4CCC-B181-A8A88F2CD1A3}"/>
          </ac:spMkLst>
        </pc:spChg>
        <pc:picChg chg="del">
          <ac:chgData name="Alexander Pashuk" userId="7f413f452a2dee94" providerId="LiveId" clId="{1A7AF0DD-11A3-4A9A-AB67-705F471F9EE8}" dt="2020-10-25T16:00:29.856" v="1130" actId="478"/>
          <ac:picMkLst>
            <pc:docMk/>
            <pc:sldMk cId="113906908" sldId="500"/>
            <ac:picMk id="3" creationId="{6F4BC427-FE1F-44E8-887A-828F806C25CB}"/>
          </ac:picMkLst>
        </pc:picChg>
      </pc:sldChg>
    </pc:docChg>
  </pc:docChgLst>
  <pc:docChgLst>
    <pc:chgData name="Alexander Pashuk" userId="7f413f452a2dee94" providerId="LiveId" clId="{40F6C995-D773-49C2-9684-719BF3BD5F2C}"/>
    <pc:docChg chg="undo redo custSel addSld delSld modSld sldOrd">
      <pc:chgData name="Alexander Pashuk" userId="7f413f452a2dee94" providerId="LiveId" clId="{40F6C995-D773-49C2-9684-719BF3BD5F2C}" dt="2020-10-06T06:50:13.063" v="4347"/>
      <pc:docMkLst>
        <pc:docMk/>
      </pc:docMkLst>
      <pc:sldChg chg="modSp mod">
        <pc:chgData name="Alexander Pashuk" userId="7f413f452a2dee94" providerId="LiveId" clId="{40F6C995-D773-49C2-9684-719BF3BD5F2C}" dt="2020-10-05T11:55:38.533" v="3215" actId="20577"/>
        <pc:sldMkLst>
          <pc:docMk/>
          <pc:sldMk cId="3545672355" sldId="260"/>
        </pc:sldMkLst>
        <pc:spChg chg="mod">
          <ac:chgData name="Alexander Pashuk" userId="7f413f452a2dee94" providerId="LiveId" clId="{40F6C995-D773-49C2-9684-719BF3BD5F2C}" dt="2020-10-05T11:55:38.533" v="3215" actId="20577"/>
          <ac:spMkLst>
            <pc:docMk/>
            <pc:sldMk cId="3545672355" sldId="260"/>
            <ac:spMk id="3" creationId="{300AFC32-F3A9-49A2-896F-19FB15D0E079}"/>
          </ac:spMkLst>
        </pc:spChg>
      </pc:sldChg>
      <pc:sldChg chg="del">
        <pc:chgData name="Alexander Pashuk" userId="7f413f452a2dee94" providerId="LiveId" clId="{40F6C995-D773-49C2-9684-719BF3BD5F2C}" dt="2020-10-04T12:10:08.198" v="27" actId="47"/>
        <pc:sldMkLst>
          <pc:docMk/>
          <pc:sldMk cId="335382513" sldId="261"/>
        </pc:sldMkLst>
      </pc:sldChg>
      <pc:sldChg chg="modSp mod">
        <pc:chgData name="Alexander Pashuk" userId="7f413f452a2dee94" providerId="LiveId" clId="{40F6C995-D773-49C2-9684-719BF3BD5F2C}" dt="2020-10-04T13:32:16.013" v="1147" actId="113"/>
        <pc:sldMkLst>
          <pc:docMk/>
          <pc:sldMk cId="530661674" sldId="262"/>
        </pc:sldMkLst>
        <pc:spChg chg="mod">
          <ac:chgData name="Alexander Pashuk" userId="7f413f452a2dee94" providerId="LiveId" clId="{40F6C995-D773-49C2-9684-719BF3BD5F2C}" dt="2020-10-04T13:18:05.098" v="769" actId="20577"/>
          <ac:spMkLst>
            <pc:docMk/>
            <pc:sldMk cId="530661674" sldId="262"/>
            <ac:spMk id="2" creationId="{0F829E58-EDF7-4AF6-99F8-A9342075F35E}"/>
          </ac:spMkLst>
        </pc:spChg>
        <pc:spChg chg="mod">
          <ac:chgData name="Alexander Pashuk" userId="7f413f452a2dee94" providerId="LiveId" clId="{40F6C995-D773-49C2-9684-719BF3BD5F2C}" dt="2020-10-04T13:32:16.013" v="1147" actId="113"/>
          <ac:spMkLst>
            <pc:docMk/>
            <pc:sldMk cId="530661674" sldId="262"/>
            <ac:spMk id="3" creationId="{55A7D545-E70E-41D4-B6D9-9B4FDAFD0F44}"/>
          </ac:spMkLst>
        </pc:spChg>
      </pc:sldChg>
      <pc:sldChg chg="modSp new mod">
        <pc:chgData name="Alexander Pashuk" userId="7f413f452a2dee94" providerId="LiveId" clId="{40F6C995-D773-49C2-9684-719BF3BD5F2C}" dt="2020-10-04T12:17:32.786" v="117" actId="2711"/>
        <pc:sldMkLst>
          <pc:docMk/>
          <pc:sldMk cId="796746646" sldId="263"/>
        </pc:sldMkLst>
        <pc:spChg chg="mod">
          <ac:chgData name="Alexander Pashuk" userId="7f413f452a2dee94" providerId="LiveId" clId="{40F6C995-D773-49C2-9684-719BF3BD5F2C}" dt="2020-10-04T12:16:40.135" v="97" actId="20577"/>
          <ac:spMkLst>
            <pc:docMk/>
            <pc:sldMk cId="796746646" sldId="263"/>
            <ac:spMk id="2" creationId="{19383511-C9A5-4F0E-ADAA-D3B3E8AA9153}"/>
          </ac:spMkLst>
        </pc:spChg>
        <pc:spChg chg="mod">
          <ac:chgData name="Alexander Pashuk" userId="7f413f452a2dee94" providerId="LiveId" clId="{40F6C995-D773-49C2-9684-719BF3BD5F2C}" dt="2020-10-04T12:17:32.786" v="117" actId="2711"/>
          <ac:spMkLst>
            <pc:docMk/>
            <pc:sldMk cId="796746646" sldId="263"/>
            <ac:spMk id="3" creationId="{E4B76E6A-05E6-4AA6-AAF5-9753AFB524A5}"/>
          </ac:spMkLst>
        </pc:spChg>
      </pc:sldChg>
      <pc:sldChg chg="del">
        <pc:chgData name="Alexander Pashuk" userId="7f413f452a2dee94" providerId="LiveId" clId="{40F6C995-D773-49C2-9684-719BF3BD5F2C}" dt="2020-10-04T12:10:08.867" v="31" actId="47"/>
        <pc:sldMkLst>
          <pc:docMk/>
          <pc:sldMk cId="1005177492" sldId="263"/>
        </pc:sldMkLst>
      </pc:sldChg>
      <pc:sldChg chg="addSp delSp modSp new mod">
        <pc:chgData name="Alexander Pashuk" userId="7f413f452a2dee94" providerId="LiveId" clId="{40F6C995-D773-49C2-9684-719BF3BD5F2C}" dt="2020-10-04T12:41:58.294" v="579" actId="20577"/>
        <pc:sldMkLst>
          <pc:docMk/>
          <pc:sldMk cId="2567992260" sldId="264"/>
        </pc:sldMkLst>
        <pc:spChg chg="mod">
          <ac:chgData name="Alexander Pashuk" userId="7f413f452a2dee94" providerId="LiveId" clId="{40F6C995-D773-49C2-9684-719BF3BD5F2C}" dt="2020-10-04T12:19:32.534" v="210" actId="20577"/>
          <ac:spMkLst>
            <pc:docMk/>
            <pc:sldMk cId="2567992260" sldId="264"/>
            <ac:spMk id="2" creationId="{E5E44FD0-5A00-4F60-B592-F0342082C7C2}"/>
          </ac:spMkLst>
        </pc:spChg>
        <pc:spChg chg="del">
          <ac:chgData name="Alexander Pashuk" userId="7f413f452a2dee94" providerId="LiveId" clId="{40F6C995-D773-49C2-9684-719BF3BD5F2C}" dt="2020-10-04T12:36:01.185" v="509" actId="3680"/>
          <ac:spMkLst>
            <pc:docMk/>
            <pc:sldMk cId="2567992260" sldId="264"/>
            <ac:spMk id="3" creationId="{81F08CC7-9D66-4B3B-8344-E297A34833DE}"/>
          </ac:spMkLst>
        </pc:spChg>
        <pc:graphicFrameChg chg="add mod ord modGraphic">
          <ac:chgData name="Alexander Pashuk" userId="7f413f452a2dee94" providerId="LiveId" clId="{40F6C995-D773-49C2-9684-719BF3BD5F2C}" dt="2020-10-04T12:41:58.294" v="579" actId="20577"/>
          <ac:graphicFrameMkLst>
            <pc:docMk/>
            <pc:sldMk cId="2567992260" sldId="264"/>
            <ac:graphicFrameMk id="4" creationId="{4A617FBA-BB06-40B4-95F0-C34D3A588EB6}"/>
          </ac:graphicFrameMkLst>
        </pc:graphicFrameChg>
      </pc:sldChg>
      <pc:sldChg chg="del">
        <pc:chgData name="Alexander Pashuk" userId="7f413f452a2dee94" providerId="LiveId" clId="{40F6C995-D773-49C2-9684-719BF3BD5F2C}" dt="2020-10-04T12:10:08.371" v="28" actId="47"/>
        <pc:sldMkLst>
          <pc:docMk/>
          <pc:sldMk cId="4113577655" sldId="264"/>
        </pc:sldMkLst>
      </pc:sldChg>
      <pc:sldChg chg="modSp new mod">
        <pc:chgData name="Alexander Pashuk" userId="7f413f452a2dee94" providerId="LiveId" clId="{40F6C995-D773-49C2-9684-719BF3BD5F2C}" dt="2020-10-06T06:50:13.063" v="4347"/>
        <pc:sldMkLst>
          <pc:docMk/>
          <pc:sldMk cId="199231044" sldId="265"/>
        </pc:sldMkLst>
        <pc:spChg chg="mod">
          <ac:chgData name="Alexander Pashuk" userId="7f413f452a2dee94" providerId="LiveId" clId="{40F6C995-D773-49C2-9684-719BF3BD5F2C}" dt="2020-10-04T12:42:57.230" v="599" actId="122"/>
          <ac:spMkLst>
            <pc:docMk/>
            <pc:sldMk cId="199231044" sldId="265"/>
            <ac:spMk id="2" creationId="{78170D5F-CB86-4D8F-9712-F37FCD58E09F}"/>
          </ac:spMkLst>
        </pc:spChg>
        <pc:spChg chg="mod">
          <ac:chgData name="Alexander Pashuk" userId="7f413f452a2dee94" providerId="LiveId" clId="{40F6C995-D773-49C2-9684-719BF3BD5F2C}" dt="2020-10-06T06:50:13.063" v="4347"/>
          <ac:spMkLst>
            <pc:docMk/>
            <pc:sldMk cId="199231044" sldId="265"/>
            <ac:spMk id="3" creationId="{DF62FF52-F010-4ABA-8AB6-F1BD574B9987}"/>
          </ac:spMkLst>
        </pc:spChg>
      </pc:sldChg>
      <pc:sldChg chg="del">
        <pc:chgData name="Alexander Pashuk" userId="7f413f452a2dee94" providerId="LiveId" clId="{40F6C995-D773-49C2-9684-719BF3BD5F2C}" dt="2020-10-04T12:10:08.552" v="29" actId="47"/>
        <pc:sldMkLst>
          <pc:docMk/>
          <pc:sldMk cId="3538378785" sldId="265"/>
        </pc:sldMkLst>
      </pc:sldChg>
      <pc:sldChg chg="del">
        <pc:chgData name="Alexander Pashuk" userId="7f413f452a2dee94" providerId="LiveId" clId="{40F6C995-D773-49C2-9684-719BF3BD5F2C}" dt="2020-10-04T12:10:08.730" v="30" actId="47"/>
        <pc:sldMkLst>
          <pc:docMk/>
          <pc:sldMk cId="1667815328" sldId="266"/>
        </pc:sldMkLst>
      </pc:sldChg>
      <pc:sldChg chg="modSp new mod">
        <pc:chgData name="Alexander Pashuk" userId="7f413f452a2dee94" providerId="LiveId" clId="{40F6C995-D773-49C2-9684-719BF3BD5F2C}" dt="2020-10-04T13:09:03.484" v="744" actId="20577"/>
        <pc:sldMkLst>
          <pc:docMk/>
          <pc:sldMk cId="2106412827" sldId="266"/>
        </pc:sldMkLst>
        <pc:spChg chg="mod">
          <ac:chgData name="Alexander Pashuk" userId="7f413f452a2dee94" providerId="LiveId" clId="{40F6C995-D773-49C2-9684-719BF3BD5F2C}" dt="2020-10-04T13:06:56.706" v="694" actId="122"/>
          <ac:spMkLst>
            <pc:docMk/>
            <pc:sldMk cId="2106412827" sldId="266"/>
            <ac:spMk id="2" creationId="{6BF6F245-8FBF-4B7D-AE05-2DDC2806449A}"/>
          </ac:spMkLst>
        </pc:spChg>
        <pc:spChg chg="mod">
          <ac:chgData name="Alexander Pashuk" userId="7f413f452a2dee94" providerId="LiveId" clId="{40F6C995-D773-49C2-9684-719BF3BD5F2C}" dt="2020-10-04T13:09:03.484" v="744" actId="20577"/>
          <ac:spMkLst>
            <pc:docMk/>
            <pc:sldMk cId="2106412827" sldId="266"/>
            <ac:spMk id="3" creationId="{54CA4F5D-499D-43EE-A9A3-2B05A5F69FB2}"/>
          </ac:spMkLst>
        </pc:spChg>
      </pc:sldChg>
      <pc:sldChg chg="del">
        <pc:chgData name="Alexander Pashuk" userId="7f413f452a2dee94" providerId="LiveId" clId="{40F6C995-D773-49C2-9684-719BF3BD5F2C}" dt="2020-10-04T12:10:09.312" v="33" actId="47"/>
        <pc:sldMkLst>
          <pc:docMk/>
          <pc:sldMk cId="1835990087" sldId="267"/>
        </pc:sldMkLst>
      </pc:sldChg>
      <pc:sldChg chg="modSp new mod">
        <pc:chgData name="Alexander Pashuk" userId="7f413f452a2dee94" providerId="LiveId" clId="{40F6C995-D773-49C2-9684-719BF3BD5F2C}" dt="2020-10-04T13:46:31.535" v="1468" actId="20577"/>
        <pc:sldMkLst>
          <pc:docMk/>
          <pc:sldMk cId="2332623827" sldId="267"/>
        </pc:sldMkLst>
        <pc:spChg chg="mod">
          <ac:chgData name="Alexander Pashuk" userId="7f413f452a2dee94" providerId="LiveId" clId="{40F6C995-D773-49C2-9684-719BF3BD5F2C}" dt="2020-10-04T13:32:55.395" v="1175" actId="122"/>
          <ac:spMkLst>
            <pc:docMk/>
            <pc:sldMk cId="2332623827" sldId="267"/>
            <ac:spMk id="2" creationId="{492853FA-03D5-47C9-800A-B2A2748BFE9C}"/>
          </ac:spMkLst>
        </pc:spChg>
        <pc:spChg chg="mod">
          <ac:chgData name="Alexander Pashuk" userId="7f413f452a2dee94" providerId="LiveId" clId="{40F6C995-D773-49C2-9684-719BF3BD5F2C}" dt="2020-10-04T13:46:31.535" v="1468" actId="20577"/>
          <ac:spMkLst>
            <pc:docMk/>
            <pc:sldMk cId="2332623827" sldId="267"/>
            <ac:spMk id="3" creationId="{E0536BD7-9B89-43D9-A19C-AA9EE8A267ED}"/>
          </ac:spMkLst>
        </pc:spChg>
      </pc:sldChg>
      <pc:sldChg chg="del">
        <pc:chgData name="Alexander Pashuk" userId="7f413f452a2dee94" providerId="LiveId" clId="{40F6C995-D773-49C2-9684-719BF3BD5F2C}" dt="2020-10-04T12:10:09.452" v="34" actId="47"/>
        <pc:sldMkLst>
          <pc:docMk/>
          <pc:sldMk cId="1159721460" sldId="268"/>
        </pc:sldMkLst>
      </pc:sldChg>
      <pc:sldChg chg="addSp delSp modSp new mod">
        <pc:chgData name="Alexander Pashuk" userId="7f413f452a2dee94" providerId="LiveId" clId="{40F6C995-D773-49C2-9684-719BF3BD5F2C}" dt="2020-10-05T16:07:10.983" v="4332" actId="1076"/>
        <pc:sldMkLst>
          <pc:docMk/>
          <pc:sldMk cId="3170305385" sldId="268"/>
        </pc:sldMkLst>
        <pc:spChg chg="del mod">
          <ac:chgData name="Alexander Pashuk" userId="7f413f452a2dee94" providerId="LiveId" clId="{40F6C995-D773-49C2-9684-719BF3BD5F2C}" dt="2020-10-04T14:11:02.042" v="1714"/>
          <ac:spMkLst>
            <pc:docMk/>
            <pc:sldMk cId="3170305385" sldId="268"/>
            <ac:spMk id="3" creationId="{35CD858D-04DB-446B-9691-F548D979D9B7}"/>
          </ac:spMkLst>
        </pc:spChg>
        <pc:picChg chg="add mod">
          <ac:chgData name="Alexander Pashuk" userId="7f413f452a2dee94" providerId="LiveId" clId="{40F6C995-D773-49C2-9684-719BF3BD5F2C}" dt="2020-10-05T16:07:10.983" v="4332" actId="1076"/>
          <ac:picMkLst>
            <pc:docMk/>
            <pc:sldMk cId="3170305385" sldId="268"/>
            <ac:picMk id="1026" creationId="{6773D130-6FB1-4AB8-BA19-3F720B03F036}"/>
          </ac:picMkLst>
        </pc:picChg>
      </pc:sldChg>
      <pc:sldChg chg="del">
        <pc:chgData name="Alexander Pashuk" userId="7f413f452a2dee94" providerId="LiveId" clId="{40F6C995-D773-49C2-9684-719BF3BD5F2C}" dt="2020-10-04T12:10:09.154" v="32" actId="47"/>
        <pc:sldMkLst>
          <pc:docMk/>
          <pc:sldMk cId="743562065" sldId="269"/>
        </pc:sldMkLst>
      </pc:sldChg>
      <pc:sldChg chg="modSp new mod">
        <pc:chgData name="Alexander Pashuk" userId="7f413f452a2dee94" providerId="LiveId" clId="{40F6C995-D773-49C2-9684-719BF3BD5F2C}" dt="2020-10-04T14:57:05.097" v="1810" actId="20577"/>
        <pc:sldMkLst>
          <pc:docMk/>
          <pc:sldMk cId="1892920316" sldId="269"/>
        </pc:sldMkLst>
        <pc:spChg chg="mod">
          <ac:chgData name="Alexander Pashuk" userId="7f413f452a2dee94" providerId="LiveId" clId="{40F6C995-D773-49C2-9684-719BF3BD5F2C}" dt="2020-10-04T14:55:08.854" v="1751" actId="122"/>
          <ac:spMkLst>
            <pc:docMk/>
            <pc:sldMk cId="1892920316" sldId="269"/>
            <ac:spMk id="2" creationId="{EF9640E0-68E3-4FAC-8B89-155BD4C36225}"/>
          </ac:spMkLst>
        </pc:spChg>
        <pc:spChg chg="mod">
          <ac:chgData name="Alexander Pashuk" userId="7f413f452a2dee94" providerId="LiveId" clId="{40F6C995-D773-49C2-9684-719BF3BD5F2C}" dt="2020-10-04T14:57:05.097" v="1810" actId="20577"/>
          <ac:spMkLst>
            <pc:docMk/>
            <pc:sldMk cId="1892920316" sldId="269"/>
            <ac:spMk id="3" creationId="{96A29E37-9D07-41E0-9386-A1B6E2393680}"/>
          </ac:spMkLst>
        </pc:spChg>
      </pc:sldChg>
      <pc:sldChg chg="modSp new mod">
        <pc:chgData name="Alexander Pashuk" userId="7f413f452a2dee94" providerId="LiveId" clId="{40F6C995-D773-49C2-9684-719BF3BD5F2C}" dt="2020-10-04T15:00:17.158" v="2135" actId="123"/>
        <pc:sldMkLst>
          <pc:docMk/>
          <pc:sldMk cId="250021612" sldId="270"/>
        </pc:sldMkLst>
        <pc:spChg chg="mod">
          <ac:chgData name="Alexander Pashuk" userId="7f413f452a2dee94" providerId="LiveId" clId="{40F6C995-D773-49C2-9684-719BF3BD5F2C}" dt="2020-10-04T14:57:31.717" v="1835" actId="122"/>
          <ac:spMkLst>
            <pc:docMk/>
            <pc:sldMk cId="250021612" sldId="270"/>
            <ac:spMk id="2" creationId="{2726B9B3-096C-4486-BCBD-7B7654D347BF}"/>
          </ac:spMkLst>
        </pc:spChg>
        <pc:spChg chg="mod">
          <ac:chgData name="Alexander Pashuk" userId="7f413f452a2dee94" providerId="LiveId" clId="{40F6C995-D773-49C2-9684-719BF3BD5F2C}" dt="2020-10-04T15:00:17.158" v="2135" actId="123"/>
          <ac:spMkLst>
            <pc:docMk/>
            <pc:sldMk cId="250021612" sldId="270"/>
            <ac:spMk id="3" creationId="{9785BF9E-F371-4963-97A8-51FD6CE8B8D3}"/>
          </ac:spMkLst>
        </pc:spChg>
      </pc:sldChg>
      <pc:sldChg chg="del">
        <pc:chgData name="Alexander Pashuk" userId="7f413f452a2dee94" providerId="LiveId" clId="{40F6C995-D773-49C2-9684-719BF3BD5F2C}" dt="2020-10-04T12:10:09.626" v="35" actId="47"/>
        <pc:sldMkLst>
          <pc:docMk/>
          <pc:sldMk cId="2413679357" sldId="270"/>
        </pc:sldMkLst>
      </pc:sldChg>
      <pc:sldChg chg="del">
        <pc:chgData name="Alexander Pashuk" userId="7f413f452a2dee94" providerId="LiveId" clId="{40F6C995-D773-49C2-9684-719BF3BD5F2C}" dt="2020-10-04T12:10:09.773" v="36" actId="47"/>
        <pc:sldMkLst>
          <pc:docMk/>
          <pc:sldMk cId="3173969049" sldId="271"/>
        </pc:sldMkLst>
      </pc:sldChg>
      <pc:sldChg chg="addSp modSp new mod">
        <pc:chgData name="Alexander Pashuk" userId="7f413f452a2dee94" providerId="LiveId" clId="{40F6C995-D773-49C2-9684-719BF3BD5F2C}" dt="2020-10-04T15:03:06.328" v="2315" actId="14734"/>
        <pc:sldMkLst>
          <pc:docMk/>
          <pc:sldMk cId="3320554351" sldId="271"/>
        </pc:sldMkLst>
        <pc:spChg chg="mod">
          <ac:chgData name="Alexander Pashuk" userId="7f413f452a2dee94" providerId="LiveId" clId="{40F6C995-D773-49C2-9684-719BF3BD5F2C}" dt="2020-10-04T15:00:29.939" v="2176" actId="122"/>
          <ac:spMkLst>
            <pc:docMk/>
            <pc:sldMk cId="3320554351" sldId="271"/>
            <ac:spMk id="2" creationId="{8F35F46A-44DD-4CA7-91FE-ABDD46643A45}"/>
          </ac:spMkLst>
        </pc:spChg>
        <pc:spChg chg="mod">
          <ac:chgData name="Alexander Pashuk" userId="7f413f452a2dee94" providerId="LiveId" clId="{40F6C995-D773-49C2-9684-719BF3BD5F2C}" dt="2020-10-04T15:01:02.533" v="2192" actId="20577"/>
          <ac:spMkLst>
            <pc:docMk/>
            <pc:sldMk cId="3320554351" sldId="271"/>
            <ac:spMk id="3" creationId="{6CE8A781-4649-4DC4-BAE2-DCF88F82D356}"/>
          </ac:spMkLst>
        </pc:spChg>
        <pc:graphicFrameChg chg="add mod modGraphic">
          <ac:chgData name="Alexander Pashuk" userId="7f413f452a2dee94" providerId="LiveId" clId="{40F6C995-D773-49C2-9684-719BF3BD5F2C}" dt="2020-10-04T15:03:06.328" v="2315" actId="14734"/>
          <ac:graphicFrameMkLst>
            <pc:docMk/>
            <pc:sldMk cId="3320554351" sldId="271"/>
            <ac:graphicFrameMk id="4" creationId="{05A1F89F-12DF-42C1-BABA-55A7D296C45F}"/>
          </ac:graphicFrameMkLst>
        </pc:graphicFrameChg>
      </pc:sldChg>
      <pc:sldChg chg="modSp new mod">
        <pc:chgData name="Alexander Pashuk" userId="7f413f452a2dee94" providerId="LiveId" clId="{40F6C995-D773-49C2-9684-719BF3BD5F2C}" dt="2020-10-04T15:13:32.472" v="2479" actId="20577"/>
        <pc:sldMkLst>
          <pc:docMk/>
          <pc:sldMk cId="1942650266" sldId="272"/>
        </pc:sldMkLst>
        <pc:spChg chg="mod">
          <ac:chgData name="Alexander Pashuk" userId="7f413f452a2dee94" providerId="LiveId" clId="{40F6C995-D773-49C2-9684-719BF3BD5F2C}" dt="2020-10-04T15:13:32.472" v="2479" actId="20577"/>
          <ac:spMkLst>
            <pc:docMk/>
            <pc:sldMk cId="1942650266" sldId="272"/>
            <ac:spMk id="2" creationId="{0B988377-8EC1-465C-9E01-C5DA9B5AEA70}"/>
          </ac:spMkLst>
        </pc:spChg>
        <pc:spChg chg="mod">
          <ac:chgData name="Alexander Pashuk" userId="7f413f452a2dee94" providerId="LiveId" clId="{40F6C995-D773-49C2-9684-719BF3BD5F2C}" dt="2020-10-04T15:13:12.313" v="2446" actId="20577"/>
          <ac:spMkLst>
            <pc:docMk/>
            <pc:sldMk cId="1942650266" sldId="272"/>
            <ac:spMk id="3" creationId="{4A347884-B522-4CE5-8EAE-4FD998258C26}"/>
          </ac:spMkLst>
        </pc:spChg>
      </pc:sldChg>
      <pc:sldChg chg="del">
        <pc:chgData name="Alexander Pashuk" userId="7f413f452a2dee94" providerId="LiveId" clId="{40F6C995-D773-49C2-9684-719BF3BD5F2C}" dt="2020-10-04T12:10:09.908" v="37" actId="47"/>
        <pc:sldMkLst>
          <pc:docMk/>
          <pc:sldMk cId="3392067746" sldId="272"/>
        </pc:sldMkLst>
      </pc:sldChg>
      <pc:sldChg chg="addSp delSp modSp new mod">
        <pc:chgData name="Alexander Pashuk" userId="7f413f452a2dee94" providerId="LiveId" clId="{40F6C995-D773-49C2-9684-719BF3BD5F2C}" dt="2020-10-04T15:11:58.100" v="2377" actId="1036"/>
        <pc:sldMkLst>
          <pc:docMk/>
          <pc:sldMk cId="321979683" sldId="273"/>
        </pc:sldMkLst>
        <pc:spChg chg="mod">
          <ac:chgData name="Alexander Pashuk" userId="7f413f452a2dee94" providerId="LiveId" clId="{40F6C995-D773-49C2-9684-719BF3BD5F2C}" dt="2020-10-04T15:11:54.006" v="2372" actId="122"/>
          <ac:spMkLst>
            <pc:docMk/>
            <pc:sldMk cId="321979683" sldId="273"/>
            <ac:spMk id="2" creationId="{9E109609-C8C3-4204-B156-88547B2B3D39}"/>
          </ac:spMkLst>
        </pc:spChg>
        <pc:spChg chg="del mod">
          <ac:chgData name="Alexander Pashuk" userId="7f413f452a2dee94" providerId="LiveId" clId="{40F6C995-D773-49C2-9684-719BF3BD5F2C}" dt="2020-10-04T15:11:31.776" v="2357"/>
          <ac:spMkLst>
            <pc:docMk/>
            <pc:sldMk cId="321979683" sldId="273"/>
            <ac:spMk id="3" creationId="{0BEA03E2-8810-4834-8F5F-1E1D1593C7DF}"/>
          </ac:spMkLst>
        </pc:spChg>
        <pc:picChg chg="add mod">
          <ac:chgData name="Alexander Pashuk" userId="7f413f452a2dee94" providerId="LiveId" clId="{40F6C995-D773-49C2-9684-719BF3BD5F2C}" dt="2020-10-04T15:11:58.100" v="2377" actId="1036"/>
          <ac:picMkLst>
            <pc:docMk/>
            <pc:sldMk cId="321979683" sldId="273"/>
            <ac:picMk id="2050" creationId="{57CC0EE7-594F-44F5-87B0-53EDC9A54FA8}"/>
          </ac:picMkLst>
        </pc:picChg>
      </pc:sldChg>
      <pc:sldChg chg="del">
        <pc:chgData name="Alexander Pashuk" userId="7f413f452a2dee94" providerId="LiveId" clId="{40F6C995-D773-49C2-9684-719BF3BD5F2C}" dt="2020-10-04T12:10:10.655" v="39" actId="47"/>
        <pc:sldMkLst>
          <pc:docMk/>
          <pc:sldMk cId="3516382525" sldId="273"/>
        </pc:sldMkLst>
      </pc:sldChg>
      <pc:sldChg chg="modSp new add del mod ord">
        <pc:chgData name="Alexander Pashuk" userId="7f413f452a2dee94" providerId="LiveId" clId="{40F6C995-D773-49C2-9684-719BF3BD5F2C}" dt="2020-10-05T11:22:19.500" v="2846" actId="20577"/>
        <pc:sldMkLst>
          <pc:docMk/>
          <pc:sldMk cId="159598054" sldId="274"/>
        </pc:sldMkLst>
        <pc:spChg chg="mod">
          <ac:chgData name="Alexander Pashuk" userId="7f413f452a2dee94" providerId="LiveId" clId="{40F6C995-D773-49C2-9684-719BF3BD5F2C}" dt="2020-10-05T11:22:19.500" v="2846" actId="20577"/>
          <ac:spMkLst>
            <pc:docMk/>
            <pc:sldMk cId="159598054" sldId="274"/>
            <ac:spMk id="2" creationId="{196DAC58-BCDA-4786-B117-62E946536080}"/>
          </ac:spMkLst>
        </pc:spChg>
        <pc:spChg chg="mod">
          <ac:chgData name="Alexander Pashuk" userId="7f413f452a2dee94" providerId="LiveId" clId="{40F6C995-D773-49C2-9684-719BF3BD5F2C}" dt="2020-10-04T15:29:24.389" v="2653" actId="20577"/>
          <ac:spMkLst>
            <pc:docMk/>
            <pc:sldMk cId="159598054" sldId="274"/>
            <ac:spMk id="3" creationId="{011CCBF6-E6B4-4827-8675-DC72A7A5A532}"/>
          </ac:spMkLst>
        </pc:spChg>
      </pc:sldChg>
      <pc:sldChg chg="del">
        <pc:chgData name="Alexander Pashuk" userId="7f413f452a2dee94" providerId="LiveId" clId="{40F6C995-D773-49C2-9684-719BF3BD5F2C}" dt="2020-10-04T12:10:10.829" v="40" actId="47"/>
        <pc:sldMkLst>
          <pc:docMk/>
          <pc:sldMk cId="2838790978" sldId="274"/>
        </pc:sldMkLst>
      </pc:sldChg>
      <pc:sldChg chg="modSp new mod">
        <pc:chgData name="Alexander Pashuk" userId="7f413f452a2dee94" providerId="LiveId" clId="{40F6C995-D773-49C2-9684-719BF3BD5F2C}" dt="2020-10-04T15:41:33.505" v="2713" actId="20577"/>
        <pc:sldMkLst>
          <pc:docMk/>
          <pc:sldMk cId="492552275" sldId="275"/>
        </pc:sldMkLst>
        <pc:spChg chg="mod">
          <ac:chgData name="Alexander Pashuk" userId="7f413f452a2dee94" providerId="LiveId" clId="{40F6C995-D773-49C2-9684-719BF3BD5F2C}" dt="2020-10-04T15:32:13.530" v="2683" actId="122"/>
          <ac:spMkLst>
            <pc:docMk/>
            <pc:sldMk cId="492552275" sldId="275"/>
            <ac:spMk id="2" creationId="{DFAF5F54-C1B8-4FF2-B657-A1A16556ED33}"/>
          </ac:spMkLst>
        </pc:spChg>
        <pc:spChg chg="mod">
          <ac:chgData name="Alexander Pashuk" userId="7f413f452a2dee94" providerId="LiveId" clId="{40F6C995-D773-49C2-9684-719BF3BD5F2C}" dt="2020-10-04T15:41:33.505" v="2713" actId="20577"/>
          <ac:spMkLst>
            <pc:docMk/>
            <pc:sldMk cId="492552275" sldId="275"/>
            <ac:spMk id="3" creationId="{5F3F6D50-03A4-489D-BD96-6A7799EE3EE4}"/>
          </ac:spMkLst>
        </pc:spChg>
      </pc:sldChg>
      <pc:sldChg chg="del">
        <pc:chgData name="Alexander Pashuk" userId="7f413f452a2dee94" providerId="LiveId" clId="{40F6C995-D773-49C2-9684-719BF3BD5F2C}" dt="2020-10-04T12:10:10.945" v="41" actId="47"/>
        <pc:sldMkLst>
          <pc:docMk/>
          <pc:sldMk cId="1418372646" sldId="275"/>
        </pc:sldMkLst>
      </pc:sldChg>
      <pc:sldChg chg="del">
        <pc:chgData name="Alexander Pashuk" userId="7f413f452a2dee94" providerId="LiveId" clId="{40F6C995-D773-49C2-9684-719BF3BD5F2C}" dt="2020-10-04T12:10:11.117" v="42" actId="47"/>
        <pc:sldMkLst>
          <pc:docMk/>
          <pc:sldMk cId="2701304594" sldId="276"/>
        </pc:sldMkLst>
      </pc:sldChg>
      <pc:sldChg chg="modSp new mod">
        <pc:chgData name="Alexander Pashuk" userId="7f413f452a2dee94" providerId="LiveId" clId="{40F6C995-D773-49C2-9684-719BF3BD5F2C}" dt="2020-10-04T15:43:29.246" v="2767" actId="14100"/>
        <pc:sldMkLst>
          <pc:docMk/>
          <pc:sldMk cId="3848232691" sldId="276"/>
        </pc:sldMkLst>
        <pc:spChg chg="mod">
          <ac:chgData name="Alexander Pashuk" userId="7f413f452a2dee94" providerId="LiveId" clId="{40F6C995-D773-49C2-9684-719BF3BD5F2C}" dt="2020-10-04T15:42:34.971" v="2743" actId="122"/>
          <ac:spMkLst>
            <pc:docMk/>
            <pc:sldMk cId="3848232691" sldId="276"/>
            <ac:spMk id="2" creationId="{EF24F6A0-6A82-4BA9-9E3E-A0828E476315}"/>
          </ac:spMkLst>
        </pc:spChg>
        <pc:spChg chg="mod">
          <ac:chgData name="Alexander Pashuk" userId="7f413f452a2dee94" providerId="LiveId" clId="{40F6C995-D773-49C2-9684-719BF3BD5F2C}" dt="2020-10-04T15:43:29.246" v="2767" actId="14100"/>
          <ac:spMkLst>
            <pc:docMk/>
            <pc:sldMk cId="3848232691" sldId="276"/>
            <ac:spMk id="3" creationId="{B7BC59CA-4140-440B-8ACC-FA47BAB5FF25}"/>
          </ac:spMkLst>
        </pc:spChg>
      </pc:sldChg>
      <pc:sldChg chg="del">
        <pc:chgData name="Alexander Pashuk" userId="7f413f452a2dee94" providerId="LiveId" clId="{40F6C995-D773-49C2-9684-719BF3BD5F2C}" dt="2020-10-04T12:10:11.425" v="44" actId="47"/>
        <pc:sldMkLst>
          <pc:docMk/>
          <pc:sldMk cId="1226713301" sldId="277"/>
        </pc:sldMkLst>
      </pc:sldChg>
      <pc:sldChg chg="modSp new mod">
        <pc:chgData name="Alexander Pashuk" userId="7f413f452a2dee94" providerId="LiveId" clId="{40F6C995-D773-49C2-9684-719BF3BD5F2C}" dt="2020-10-05T11:27:18.600" v="2992" actId="6549"/>
        <pc:sldMkLst>
          <pc:docMk/>
          <pc:sldMk cId="3975018934" sldId="277"/>
        </pc:sldMkLst>
        <pc:spChg chg="mod">
          <ac:chgData name="Alexander Pashuk" userId="7f413f452a2dee94" providerId="LiveId" clId="{40F6C995-D773-49C2-9684-719BF3BD5F2C}" dt="2020-10-05T11:27:07.273" v="2990" actId="20577"/>
          <ac:spMkLst>
            <pc:docMk/>
            <pc:sldMk cId="3975018934" sldId="277"/>
            <ac:spMk id="2" creationId="{4F830447-4709-44EA-AF64-D22A233604E6}"/>
          </ac:spMkLst>
        </pc:spChg>
        <pc:spChg chg="mod">
          <ac:chgData name="Alexander Pashuk" userId="7f413f452a2dee94" providerId="LiveId" clId="{40F6C995-D773-49C2-9684-719BF3BD5F2C}" dt="2020-10-05T11:27:18.600" v="2992" actId="6549"/>
          <ac:spMkLst>
            <pc:docMk/>
            <pc:sldMk cId="3975018934" sldId="277"/>
            <ac:spMk id="3" creationId="{F8EF251E-AD88-4665-87C3-1158826EBF76}"/>
          </ac:spMkLst>
        </pc:spChg>
      </pc:sldChg>
      <pc:sldChg chg="del">
        <pc:chgData name="Alexander Pashuk" userId="7f413f452a2dee94" providerId="LiveId" clId="{40F6C995-D773-49C2-9684-719BF3BD5F2C}" dt="2020-10-04T12:10:11.609" v="45" actId="47"/>
        <pc:sldMkLst>
          <pc:docMk/>
          <pc:sldMk cId="1085570376" sldId="278"/>
        </pc:sldMkLst>
      </pc:sldChg>
      <pc:sldChg chg="modSp new del mod">
        <pc:chgData name="Alexander Pashuk" userId="7f413f452a2dee94" providerId="LiveId" clId="{40F6C995-D773-49C2-9684-719BF3BD5F2C}" dt="2020-10-05T11:47:11.023" v="3167" actId="47"/>
        <pc:sldMkLst>
          <pc:docMk/>
          <pc:sldMk cId="3256681617" sldId="278"/>
        </pc:sldMkLst>
        <pc:spChg chg="mod">
          <ac:chgData name="Alexander Pashuk" userId="7f413f452a2dee94" providerId="LiveId" clId="{40F6C995-D773-49C2-9684-719BF3BD5F2C}" dt="2020-10-05T11:45:28.275" v="3132" actId="122"/>
          <ac:spMkLst>
            <pc:docMk/>
            <pc:sldMk cId="3256681617" sldId="278"/>
            <ac:spMk id="2" creationId="{5F9A5DD0-9CC1-45AC-9843-4D6F994FF10D}"/>
          </ac:spMkLst>
        </pc:spChg>
        <pc:spChg chg="mod">
          <ac:chgData name="Alexander Pashuk" userId="7f413f452a2dee94" providerId="LiveId" clId="{40F6C995-D773-49C2-9684-719BF3BD5F2C}" dt="2020-10-05T11:45:57.653" v="3140" actId="113"/>
          <ac:spMkLst>
            <pc:docMk/>
            <pc:sldMk cId="3256681617" sldId="278"/>
            <ac:spMk id="3" creationId="{7358F6B8-D312-4B46-AF96-3625F4F106D5}"/>
          </ac:spMkLst>
        </pc:spChg>
      </pc:sldChg>
      <pc:sldChg chg="modSp new del mod">
        <pc:chgData name="Alexander Pashuk" userId="7f413f452a2dee94" providerId="LiveId" clId="{40F6C995-D773-49C2-9684-719BF3BD5F2C}" dt="2020-10-05T11:47:11.944" v="3168" actId="47"/>
        <pc:sldMkLst>
          <pc:docMk/>
          <pc:sldMk cId="1444263187" sldId="279"/>
        </pc:sldMkLst>
        <pc:spChg chg="mod">
          <ac:chgData name="Alexander Pashuk" userId="7f413f452a2dee94" providerId="LiveId" clId="{40F6C995-D773-49C2-9684-719BF3BD5F2C}" dt="2020-10-05T11:46:05.940" v="3166" actId="122"/>
          <ac:spMkLst>
            <pc:docMk/>
            <pc:sldMk cId="1444263187" sldId="279"/>
            <ac:spMk id="2" creationId="{31FD6729-52F7-4BC6-BF8E-E90AB2E3CA9D}"/>
          </ac:spMkLst>
        </pc:spChg>
      </pc:sldChg>
      <pc:sldChg chg="modSp new mod">
        <pc:chgData name="Alexander Pashuk" userId="7f413f452a2dee94" providerId="LiveId" clId="{40F6C995-D773-49C2-9684-719BF3BD5F2C}" dt="2020-10-05T11:35:22.147" v="3040" actId="20577"/>
        <pc:sldMkLst>
          <pc:docMk/>
          <pc:sldMk cId="2318131480" sldId="280"/>
        </pc:sldMkLst>
        <pc:spChg chg="mod">
          <ac:chgData name="Alexander Pashuk" userId="7f413f452a2dee94" providerId="LiveId" clId="{40F6C995-D773-49C2-9684-719BF3BD5F2C}" dt="2020-10-05T11:31:59.419" v="3025"/>
          <ac:spMkLst>
            <pc:docMk/>
            <pc:sldMk cId="2318131480" sldId="280"/>
            <ac:spMk id="2" creationId="{0D2B4D0F-31E4-4814-9C36-E8DCD7E4B6C9}"/>
          </ac:spMkLst>
        </pc:spChg>
        <pc:spChg chg="mod">
          <ac:chgData name="Alexander Pashuk" userId="7f413f452a2dee94" providerId="LiveId" clId="{40F6C995-D773-49C2-9684-719BF3BD5F2C}" dt="2020-10-05T11:35:22.147" v="3040" actId="20577"/>
          <ac:spMkLst>
            <pc:docMk/>
            <pc:sldMk cId="2318131480" sldId="280"/>
            <ac:spMk id="3" creationId="{EE4C00A3-D84E-4EFE-A225-EC98B237834A}"/>
          </ac:spMkLst>
        </pc:spChg>
      </pc:sldChg>
      <pc:sldChg chg="del">
        <pc:chgData name="Alexander Pashuk" userId="7f413f452a2dee94" providerId="LiveId" clId="{40F6C995-D773-49C2-9684-719BF3BD5F2C}" dt="2020-10-04T12:10:12.258" v="48" actId="47"/>
        <pc:sldMkLst>
          <pc:docMk/>
          <pc:sldMk cId="2602956989" sldId="280"/>
        </pc:sldMkLst>
      </pc:sldChg>
      <pc:sldChg chg="del">
        <pc:chgData name="Alexander Pashuk" userId="7f413f452a2dee94" providerId="LiveId" clId="{40F6C995-D773-49C2-9684-719BF3BD5F2C}" dt="2020-10-04T12:10:12.864" v="50" actId="47"/>
        <pc:sldMkLst>
          <pc:docMk/>
          <pc:sldMk cId="501608045" sldId="281"/>
        </pc:sldMkLst>
      </pc:sldChg>
      <pc:sldChg chg="modSp add mod">
        <pc:chgData name="Alexander Pashuk" userId="7f413f452a2dee94" providerId="LiveId" clId="{40F6C995-D773-49C2-9684-719BF3BD5F2C}" dt="2020-10-04T12:18:46.583" v="172" actId="2711"/>
        <pc:sldMkLst>
          <pc:docMk/>
          <pc:sldMk cId="1857603442" sldId="281"/>
        </pc:sldMkLst>
        <pc:spChg chg="mod">
          <ac:chgData name="Alexander Pashuk" userId="7f413f452a2dee94" providerId="LiveId" clId="{40F6C995-D773-49C2-9684-719BF3BD5F2C}" dt="2020-10-04T12:18:46.583" v="172" actId="2711"/>
          <ac:spMkLst>
            <pc:docMk/>
            <pc:sldMk cId="1857603442" sldId="281"/>
            <ac:spMk id="3" creationId="{E4B76E6A-05E6-4AA6-AAF5-9753AFB524A5}"/>
          </ac:spMkLst>
        </pc:spChg>
      </pc:sldChg>
      <pc:sldChg chg="del">
        <pc:chgData name="Alexander Pashuk" userId="7f413f452a2dee94" providerId="LiveId" clId="{40F6C995-D773-49C2-9684-719BF3BD5F2C}" dt="2020-10-04T12:10:13.056" v="51" actId="47"/>
        <pc:sldMkLst>
          <pc:docMk/>
          <pc:sldMk cId="1580221579" sldId="282"/>
        </pc:sldMkLst>
      </pc:sldChg>
      <pc:sldChg chg="addSp delSp modSp new mod">
        <pc:chgData name="Alexander Pashuk" userId="7f413f452a2dee94" providerId="LiveId" clId="{40F6C995-D773-49C2-9684-719BF3BD5F2C}" dt="2020-10-04T12:54:36.215" v="673" actId="14734"/>
        <pc:sldMkLst>
          <pc:docMk/>
          <pc:sldMk cId="2980436690" sldId="282"/>
        </pc:sldMkLst>
        <pc:spChg chg="mod">
          <ac:chgData name="Alexander Pashuk" userId="7f413f452a2dee94" providerId="LiveId" clId="{40F6C995-D773-49C2-9684-719BF3BD5F2C}" dt="2020-10-04T12:27:57.687" v="456" actId="20577"/>
          <ac:spMkLst>
            <pc:docMk/>
            <pc:sldMk cId="2980436690" sldId="282"/>
            <ac:spMk id="2" creationId="{7829E28F-63A0-44DD-B108-FFE6C033766E}"/>
          </ac:spMkLst>
        </pc:spChg>
        <pc:spChg chg="del mod">
          <ac:chgData name="Alexander Pashuk" userId="7f413f452a2dee94" providerId="LiveId" clId="{40F6C995-D773-49C2-9684-719BF3BD5F2C}" dt="2020-10-04T12:20:34.452" v="231" actId="3680"/>
          <ac:spMkLst>
            <pc:docMk/>
            <pc:sldMk cId="2980436690" sldId="282"/>
            <ac:spMk id="3" creationId="{7B2977B1-BFFB-45D4-973B-61AB201C5DF6}"/>
          </ac:spMkLst>
        </pc:spChg>
        <pc:graphicFrameChg chg="add mod ord modGraphic">
          <ac:chgData name="Alexander Pashuk" userId="7f413f452a2dee94" providerId="LiveId" clId="{40F6C995-D773-49C2-9684-719BF3BD5F2C}" dt="2020-10-04T12:54:36.215" v="673" actId="14734"/>
          <ac:graphicFrameMkLst>
            <pc:docMk/>
            <pc:sldMk cId="2980436690" sldId="282"/>
            <ac:graphicFrameMk id="4" creationId="{0CA4B72B-BE65-4525-84EF-82905FFDE293}"/>
          </ac:graphicFrameMkLst>
        </pc:graphicFrameChg>
      </pc:sldChg>
      <pc:sldChg chg="modSp new mod">
        <pc:chgData name="Alexander Pashuk" userId="7f413f452a2dee94" providerId="LiveId" clId="{40F6C995-D773-49C2-9684-719BF3BD5F2C}" dt="2020-10-04T12:34:41.342" v="508" actId="27636"/>
        <pc:sldMkLst>
          <pc:docMk/>
          <pc:sldMk cId="2998904894" sldId="283"/>
        </pc:sldMkLst>
        <pc:spChg chg="mod">
          <ac:chgData name="Alexander Pashuk" userId="7f413f452a2dee94" providerId="LiveId" clId="{40F6C995-D773-49C2-9684-719BF3BD5F2C}" dt="2020-10-04T12:28:54.553" v="483" actId="122"/>
          <ac:spMkLst>
            <pc:docMk/>
            <pc:sldMk cId="2998904894" sldId="283"/>
            <ac:spMk id="2" creationId="{3F1ADD9D-DAE7-4386-8F21-B0A242CC65B6}"/>
          </ac:spMkLst>
        </pc:spChg>
        <pc:spChg chg="mod">
          <ac:chgData name="Alexander Pashuk" userId="7f413f452a2dee94" providerId="LiveId" clId="{40F6C995-D773-49C2-9684-719BF3BD5F2C}" dt="2020-10-04T12:34:41.342" v="508" actId="27636"/>
          <ac:spMkLst>
            <pc:docMk/>
            <pc:sldMk cId="2998904894" sldId="283"/>
            <ac:spMk id="3" creationId="{605AABD7-985D-491C-8E6C-70B662916090}"/>
          </ac:spMkLst>
        </pc:spChg>
      </pc:sldChg>
      <pc:sldChg chg="del">
        <pc:chgData name="Alexander Pashuk" userId="7f413f452a2dee94" providerId="LiveId" clId="{40F6C995-D773-49C2-9684-719BF3BD5F2C}" dt="2020-10-04T12:10:10.114" v="38" actId="47"/>
        <pc:sldMkLst>
          <pc:docMk/>
          <pc:sldMk cId="2184358326" sldId="301"/>
        </pc:sldMkLst>
      </pc:sldChg>
      <pc:sldChg chg="del">
        <pc:chgData name="Alexander Pashuk" userId="7f413f452a2dee94" providerId="LiveId" clId="{40F6C995-D773-49C2-9684-719BF3BD5F2C}" dt="2020-10-04T12:10:12.065" v="47" actId="47"/>
        <pc:sldMkLst>
          <pc:docMk/>
          <pc:sldMk cId="1015398549" sldId="302"/>
        </pc:sldMkLst>
      </pc:sldChg>
      <pc:sldChg chg="del">
        <pc:chgData name="Alexander Pashuk" userId="7f413f452a2dee94" providerId="LiveId" clId="{40F6C995-D773-49C2-9684-719BF3BD5F2C}" dt="2020-10-04T12:10:12.651" v="49" actId="47"/>
        <pc:sldMkLst>
          <pc:docMk/>
          <pc:sldMk cId="2159707111" sldId="303"/>
        </pc:sldMkLst>
      </pc:sldChg>
      <pc:sldChg chg="del">
        <pc:chgData name="Alexander Pashuk" userId="7f413f452a2dee94" providerId="LiveId" clId="{40F6C995-D773-49C2-9684-719BF3BD5F2C}" dt="2020-10-04T12:10:14.481" v="52" actId="47"/>
        <pc:sldMkLst>
          <pc:docMk/>
          <pc:sldMk cId="2712019717" sldId="304"/>
        </pc:sldMkLst>
      </pc:sldChg>
      <pc:sldChg chg="del">
        <pc:chgData name="Alexander Pashuk" userId="7f413f452a2dee94" providerId="LiveId" clId="{40F6C995-D773-49C2-9684-719BF3BD5F2C}" dt="2020-10-04T12:10:11.867" v="46" actId="47"/>
        <pc:sldMkLst>
          <pc:docMk/>
          <pc:sldMk cId="2076328364" sldId="305"/>
        </pc:sldMkLst>
      </pc:sldChg>
      <pc:sldChg chg="del">
        <pc:chgData name="Alexander Pashuk" userId="7f413f452a2dee94" providerId="LiveId" clId="{40F6C995-D773-49C2-9684-719BF3BD5F2C}" dt="2020-10-04T12:10:11.266" v="43" actId="47"/>
        <pc:sldMkLst>
          <pc:docMk/>
          <pc:sldMk cId="3113604782" sldId="306"/>
        </pc:sldMkLst>
      </pc:sldChg>
      <pc:sldChg chg="modSp add mod">
        <pc:chgData name="Alexander Pashuk" userId="7f413f452a2dee94" providerId="LiveId" clId="{40F6C995-D773-49C2-9684-719BF3BD5F2C}" dt="2020-10-04T13:46:00.085" v="1441" actId="1076"/>
        <pc:sldMkLst>
          <pc:docMk/>
          <pc:sldMk cId="2043043694" sldId="329"/>
        </pc:sldMkLst>
        <pc:spChg chg="mod">
          <ac:chgData name="Alexander Pashuk" userId="7f413f452a2dee94" providerId="LiveId" clId="{40F6C995-D773-49C2-9684-719BF3BD5F2C}" dt="2020-10-04T13:17:49.355" v="753" actId="6549"/>
          <ac:spMkLst>
            <pc:docMk/>
            <pc:sldMk cId="2043043694" sldId="329"/>
            <ac:spMk id="2" creationId="{BD9DDA02-C081-452C-88E4-401F281ECFD4}"/>
          </ac:spMkLst>
        </pc:spChg>
        <pc:spChg chg="mod">
          <ac:chgData name="Alexander Pashuk" userId="7f413f452a2dee94" providerId="LiveId" clId="{40F6C995-D773-49C2-9684-719BF3BD5F2C}" dt="2020-10-04T13:46:00.085" v="1441" actId="1076"/>
          <ac:spMkLst>
            <pc:docMk/>
            <pc:sldMk cId="2043043694" sldId="329"/>
            <ac:spMk id="3" creationId="{87DFF0F5-D9AA-45B6-8C88-31A6F1EEE72D}"/>
          </ac:spMkLst>
        </pc:spChg>
      </pc:sldChg>
      <pc:sldChg chg="add">
        <pc:chgData name="Alexander Pashuk" userId="7f413f452a2dee94" providerId="LiveId" clId="{40F6C995-D773-49C2-9684-719BF3BD5F2C}" dt="2020-10-04T13:10:22.495" v="745"/>
        <pc:sldMkLst>
          <pc:docMk/>
          <pc:sldMk cId="602414559" sldId="356"/>
        </pc:sldMkLst>
      </pc:sldChg>
      <pc:sldChg chg="modSp add mod">
        <pc:chgData name="Alexander Pashuk" userId="7f413f452a2dee94" providerId="LiveId" clId="{40F6C995-D773-49C2-9684-719BF3BD5F2C}" dt="2020-10-04T13:17:37.652" v="748" actId="20577"/>
        <pc:sldMkLst>
          <pc:docMk/>
          <pc:sldMk cId="641418363" sldId="357"/>
        </pc:sldMkLst>
        <pc:spChg chg="mod">
          <ac:chgData name="Alexander Pashuk" userId="7f413f452a2dee94" providerId="LiveId" clId="{40F6C995-D773-49C2-9684-719BF3BD5F2C}" dt="2020-10-04T13:17:37.652" v="748" actId="20577"/>
          <ac:spMkLst>
            <pc:docMk/>
            <pc:sldMk cId="641418363" sldId="357"/>
            <ac:spMk id="3" creationId="{AF5044B6-525A-45BC-98C8-B0BA33DAEC0E}"/>
          </ac:spMkLst>
        </pc:spChg>
      </pc:sldChg>
      <pc:sldChg chg="modSp new mod">
        <pc:chgData name="Alexander Pashuk" userId="7f413f452a2dee94" providerId="LiveId" clId="{40F6C995-D773-49C2-9684-719BF3BD5F2C}" dt="2020-10-05T12:07:04.857" v="3293" actId="20577"/>
        <pc:sldMkLst>
          <pc:docMk/>
          <pc:sldMk cId="3571678150" sldId="358"/>
        </pc:sldMkLst>
        <pc:spChg chg="mod">
          <ac:chgData name="Alexander Pashuk" userId="7f413f452a2dee94" providerId="LiveId" clId="{40F6C995-D773-49C2-9684-719BF3BD5F2C}" dt="2020-10-05T12:07:04.857" v="3293" actId="20577"/>
          <ac:spMkLst>
            <pc:docMk/>
            <pc:sldMk cId="3571678150" sldId="358"/>
            <ac:spMk id="2" creationId="{1AEE5270-CED6-499C-87FA-B10DAE412AD4}"/>
          </ac:spMkLst>
        </pc:spChg>
        <pc:spChg chg="mod">
          <ac:chgData name="Alexander Pashuk" userId="7f413f452a2dee94" providerId="LiveId" clId="{40F6C995-D773-49C2-9684-719BF3BD5F2C}" dt="2020-10-04T13:29:55.145" v="1106" actId="20577"/>
          <ac:spMkLst>
            <pc:docMk/>
            <pc:sldMk cId="3571678150" sldId="358"/>
            <ac:spMk id="3" creationId="{D2E8AD2C-FA12-485F-BCD6-5A85D1DC957A}"/>
          </ac:spMkLst>
        </pc:spChg>
      </pc:sldChg>
      <pc:sldChg chg="modSp new mod">
        <pc:chgData name="Alexander Pashuk" userId="7f413f452a2dee94" providerId="LiveId" clId="{40F6C995-D773-49C2-9684-719BF3BD5F2C}" dt="2020-10-04T13:37:00.682" v="1236" actId="2711"/>
        <pc:sldMkLst>
          <pc:docMk/>
          <pc:sldMk cId="1674083186" sldId="359"/>
        </pc:sldMkLst>
        <pc:spChg chg="mod">
          <ac:chgData name="Alexander Pashuk" userId="7f413f452a2dee94" providerId="LiveId" clId="{40F6C995-D773-49C2-9684-719BF3BD5F2C}" dt="2020-10-04T13:33:44.755" v="1213" actId="20577"/>
          <ac:spMkLst>
            <pc:docMk/>
            <pc:sldMk cId="1674083186" sldId="359"/>
            <ac:spMk id="2" creationId="{239E7929-18F0-4F4D-A276-761FD37EB7BC}"/>
          </ac:spMkLst>
        </pc:spChg>
        <pc:spChg chg="mod">
          <ac:chgData name="Alexander Pashuk" userId="7f413f452a2dee94" providerId="LiveId" clId="{40F6C995-D773-49C2-9684-719BF3BD5F2C}" dt="2020-10-04T13:37:00.682" v="1236" actId="2711"/>
          <ac:spMkLst>
            <pc:docMk/>
            <pc:sldMk cId="1674083186" sldId="359"/>
            <ac:spMk id="3" creationId="{09DE311A-EA2D-40EB-A5A7-71A903BA1986}"/>
          </ac:spMkLst>
        </pc:spChg>
      </pc:sldChg>
      <pc:sldChg chg="modSp new mod modNotesTx">
        <pc:chgData name="Alexander Pashuk" userId="7f413f452a2dee94" providerId="LiveId" clId="{40F6C995-D773-49C2-9684-719BF3BD5F2C}" dt="2020-10-04T13:40:30.081" v="1347" actId="113"/>
        <pc:sldMkLst>
          <pc:docMk/>
          <pc:sldMk cId="356902337" sldId="360"/>
        </pc:sldMkLst>
        <pc:spChg chg="mod">
          <ac:chgData name="Alexander Pashuk" userId="7f413f452a2dee94" providerId="LiveId" clId="{40F6C995-D773-49C2-9684-719BF3BD5F2C}" dt="2020-10-04T13:37:14.615" v="1243" actId="122"/>
          <ac:spMkLst>
            <pc:docMk/>
            <pc:sldMk cId="356902337" sldId="360"/>
            <ac:spMk id="2" creationId="{350DFDA9-ECAA-4E05-861E-8AC48EDAA7DD}"/>
          </ac:spMkLst>
        </pc:spChg>
        <pc:spChg chg="mod">
          <ac:chgData name="Alexander Pashuk" userId="7f413f452a2dee94" providerId="LiveId" clId="{40F6C995-D773-49C2-9684-719BF3BD5F2C}" dt="2020-10-04T13:40:30.081" v="1347" actId="113"/>
          <ac:spMkLst>
            <pc:docMk/>
            <pc:sldMk cId="356902337" sldId="360"/>
            <ac:spMk id="3" creationId="{9EAAADA0-8C8E-43F4-987B-9CC202B507AB}"/>
          </ac:spMkLst>
        </pc:spChg>
      </pc:sldChg>
      <pc:sldChg chg="modSp new mod">
        <pc:chgData name="Alexander Pashuk" userId="7f413f452a2dee94" providerId="LiveId" clId="{40F6C995-D773-49C2-9684-719BF3BD5F2C}" dt="2020-10-04T13:55:28.679" v="1646" actId="20577"/>
        <pc:sldMkLst>
          <pc:docMk/>
          <pc:sldMk cId="2115598276" sldId="361"/>
        </pc:sldMkLst>
        <pc:spChg chg="mod">
          <ac:chgData name="Alexander Pashuk" userId="7f413f452a2dee94" providerId="LiveId" clId="{40F6C995-D773-49C2-9684-719BF3BD5F2C}" dt="2020-10-04T13:55:28.679" v="1646" actId="20577"/>
          <ac:spMkLst>
            <pc:docMk/>
            <pc:sldMk cId="2115598276" sldId="361"/>
            <ac:spMk id="2" creationId="{DAEED8C8-9AC0-46FA-BC12-96A34734CD7D}"/>
          </ac:spMkLst>
        </pc:spChg>
        <pc:spChg chg="mod">
          <ac:chgData name="Alexander Pashuk" userId="7f413f452a2dee94" providerId="LiveId" clId="{40F6C995-D773-49C2-9684-719BF3BD5F2C}" dt="2020-10-04T13:55:00.078" v="1633" actId="27636"/>
          <ac:spMkLst>
            <pc:docMk/>
            <pc:sldMk cId="2115598276" sldId="361"/>
            <ac:spMk id="3" creationId="{1082DDFA-BD70-401F-93DC-3592D81783CF}"/>
          </ac:spMkLst>
        </pc:spChg>
      </pc:sldChg>
      <pc:sldChg chg="modSp new mod">
        <pc:chgData name="Alexander Pashuk" userId="7f413f452a2dee94" providerId="LiveId" clId="{40F6C995-D773-49C2-9684-719BF3BD5F2C}" dt="2020-10-05T16:06:52.635" v="4329" actId="20577"/>
        <pc:sldMkLst>
          <pc:docMk/>
          <pc:sldMk cId="1207787011" sldId="362"/>
        </pc:sldMkLst>
        <pc:spChg chg="mod">
          <ac:chgData name="Alexander Pashuk" userId="7f413f452a2dee94" providerId="LiveId" clId="{40F6C995-D773-49C2-9684-719BF3BD5F2C}" dt="2020-10-04T13:58:40.712" v="1668" actId="122"/>
          <ac:spMkLst>
            <pc:docMk/>
            <pc:sldMk cId="1207787011" sldId="362"/>
            <ac:spMk id="2" creationId="{D3855A20-A56C-4BBF-B527-B19D3168ECB1}"/>
          </ac:spMkLst>
        </pc:spChg>
        <pc:spChg chg="mod">
          <ac:chgData name="Alexander Pashuk" userId="7f413f452a2dee94" providerId="LiveId" clId="{40F6C995-D773-49C2-9684-719BF3BD5F2C}" dt="2020-10-05T16:06:52.635" v="4329" actId="20577"/>
          <ac:spMkLst>
            <pc:docMk/>
            <pc:sldMk cId="1207787011" sldId="362"/>
            <ac:spMk id="3" creationId="{E9EC4209-3A4D-4061-9542-1F6BF1566E96}"/>
          </ac:spMkLst>
        </pc:spChg>
      </pc:sldChg>
      <pc:sldChg chg="addSp delSp modSp new mod">
        <pc:chgData name="Alexander Pashuk" userId="7f413f452a2dee94" providerId="LiveId" clId="{40F6C995-D773-49C2-9684-719BF3BD5F2C}" dt="2020-10-04T14:19:11.597" v="1724" actId="1076"/>
        <pc:sldMkLst>
          <pc:docMk/>
          <pc:sldMk cId="764542686" sldId="363"/>
        </pc:sldMkLst>
        <pc:spChg chg="del mod">
          <ac:chgData name="Alexander Pashuk" userId="7f413f452a2dee94" providerId="LiveId" clId="{40F6C995-D773-49C2-9684-719BF3BD5F2C}" dt="2020-10-04T14:19:00.725" v="1721"/>
          <ac:spMkLst>
            <pc:docMk/>
            <pc:sldMk cId="764542686" sldId="363"/>
            <ac:spMk id="3" creationId="{A138AB25-1816-47B8-A39B-B896CB954A77}"/>
          </ac:spMkLst>
        </pc:spChg>
        <pc:picChg chg="add mod">
          <ac:chgData name="Alexander Pashuk" userId="7f413f452a2dee94" providerId="LiveId" clId="{40F6C995-D773-49C2-9684-719BF3BD5F2C}" dt="2020-10-04T14:19:11.597" v="1724" actId="1076"/>
          <ac:picMkLst>
            <pc:docMk/>
            <pc:sldMk cId="764542686" sldId="363"/>
            <ac:picMk id="4" creationId="{367D63C5-F4EC-4EA0-89DE-0735A6D61B63}"/>
          </ac:picMkLst>
        </pc:picChg>
      </pc:sldChg>
      <pc:sldChg chg="modSp add mod ord">
        <pc:chgData name="Alexander Pashuk" userId="7f413f452a2dee94" providerId="LiveId" clId="{40F6C995-D773-49C2-9684-719BF3BD5F2C}" dt="2020-10-05T11:24:06.855" v="2848"/>
        <pc:sldMkLst>
          <pc:docMk/>
          <pc:sldMk cId="2415129376" sldId="364"/>
        </pc:sldMkLst>
        <pc:spChg chg="mod">
          <ac:chgData name="Alexander Pashuk" userId="7f413f452a2dee94" providerId="LiveId" clId="{40F6C995-D773-49C2-9684-719BF3BD5F2C}" dt="2020-10-05T11:22:10.281" v="2838" actId="20577"/>
          <ac:spMkLst>
            <pc:docMk/>
            <pc:sldMk cId="2415129376" sldId="364"/>
            <ac:spMk id="2" creationId="{196DAC58-BCDA-4786-B117-62E946536080}"/>
          </ac:spMkLst>
        </pc:spChg>
        <pc:spChg chg="mod">
          <ac:chgData name="Alexander Pashuk" userId="7f413f452a2dee94" providerId="LiveId" clId="{40F6C995-D773-49C2-9684-719BF3BD5F2C}" dt="2020-10-04T15:17:45.072" v="2613" actId="403"/>
          <ac:spMkLst>
            <pc:docMk/>
            <pc:sldMk cId="2415129376" sldId="364"/>
            <ac:spMk id="3" creationId="{011CCBF6-E6B4-4827-8675-DC72A7A5A532}"/>
          </ac:spMkLst>
        </pc:spChg>
      </pc:sldChg>
      <pc:sldChg chg="modSp new mod">
        <pc:chgData name="Alexander Pashuk" userId="7f413f452a2dee94" providerId="LiveId" clId="{40F6C995-D773-49C2-9684-719BF3BD5F2C}" dt="2020-10-04T15:50:52.893" v="2832" actId="2711"/>
        <pc:sldMkLst>
          <pc:docMk/>
          <pc:sldMk cId="2734008624" sldId="365"/>
        </pc:sldMkLst>
        <pc:spChg chg="mod">
          <ac:chgData name="Alexander Pashuk" userId="7f413f452a2dee94" providerId="LiveId" clId="{40F6C995-D773-49C2-9684-719BF3BD5F2C}" dt="2020-10-04T15:49:58.309" v="2795" actId="122"/>
          <ac:spMkLst>
            <pc:docMk/>
            <pc:sldMk cId="2734008624" sldId="365"/>
            <ac:spMk id="2" creationId="{1E64FF2A-026E-4811-901E-26F4B70A05D8}"/>
          </ac:spMkLst>
        </pc:spChg>
        <pc:spChg chg="mod">
          <ac:chgData name="Alexander Pashuk" userId="7f413f452a2dee94" providerId="LiveId" clId="{40F6C995-D773-49C2-9684-719BF3BD5F2C}" dt="2020-10-04T15:50:52.893" v="2832" actId="2711"/>
          <ac:spMkLst>
            <pc:docMk/>
            <pc:sldMk cId="2734008624" sldId="365"/>
            <ac:spMk id="3" creationId="{7AC2ACED-A797-41FC-8E48-36AFEB909396}"/>
          </ac:spMkLst>
        </pc:spChg>
      </pc:sldChg>
      <pc:sldChg chg="modSp add mod">
        <pc:chgData name="Alexander Pashuk" userId="7f413f452a2dee94" providerId="LiveId" clId="{40F6C995-D773-49C2-9684-719BF3BD5F2C}" dt="2020-10-05T11:35:11.706" v="3029" actId="15"/>
        <pc:sldMkLst>
          <pc:docMk/>
          <pc:sldMk cId="700750746" sldId="366"/>
        </pc:sldMkLst>
        <pc:spChg chg="mod">
          <ac:chgData name="Alexander Pashuk" userId="7f413f452a2dee94" providerId="LiveId" clId="{40F6C995-D773-49C2-9684-719BF3BD5F2C}" dt="2020-10-05T11:31:57.615" v="3024"/>
          <ac:spMkLst>
            <pc:docMk/>
            <pc:sldMk cId="700750746" sldId="366"/>
            <ac:spMk id="2" creationId="{0D2B4D0F-31E4-4814-9C36-E8DCD7E4B6C9}"/>
          </ac:spMkLst>
        </pc:spChg>
        <pc:spChg chg="mod">
          <ac:chgData name="Alexander Pashuk" userId="7f413f452a2dee94" providerId="LiveId" clId="{40F6C995-D773-49C2-9684-719BF3BD5F2C}" dt="2020-10-05T11:35:11.706" v="3029" actId="15"/>
          <ac:spMkLst>
            <pc:docMk/>
            <pc:sldMk cId="700750746" sldId="366"/>
            <ac:spMk id="3" creationId="{EE4C00A3-D84E-4EFE-A225-EC98B237834A}"/>
          </ac:spMkLst>
        </pc:spChg>
      </pc:sldChg>
      <pc:sldChg chg="addSp modSp add mod modClrScheme chgLayout">
        <pc:chgData name="Alexander Pashuk" userId="7f413f452a2dee94" providerId="LiveId" clId="{40F6C995-D773-49C2-9684-719BF3BD5F2C}" dt="2020-10-05T11:43:13.179" v="3110" actId="113"/>
        <pc:sldMkLst>
          <pc:docMk/>
          <pc:sldMk cId="3558505662" sldId="367"/>
        </pc:sldMkLst>
        <pc:spChg chg="mod ord">
          <ac:chgData name="Alexander Pashuk" userId="7f413f452a2dee94" providerId="LiveId" clId="{40F6C995-D773-49C2-9684-719BF3BD5F2C}" dt="2020-10-05T11:42:31.832" v="3092" actId="700"/>
          <ac:spMkLst>
            <pc:docMk/>
            <pc:sldMk cId="3558505662" sldId="367"/>
            <ac:spMk id="2" creationId="{0D2B4D0F-31E4-4814-9C36-E8DCD7E4B6C9}"/>
          </ac:spMkLst>
        </pc:spChg>
        <pc:spChg chg="mod ord">
          <ac:chgData name="Alexander Pashuk" userId="7f413f452a2dee94" providerId="LiveId" clId="{40F6C995-D773-49C2-9684-719BF3BD5F2C}" dt="2020-10-05T11:43:13.179" v="3110" actId="113"/>
          <ac:spMkLst>
            <pc:docMk/>
            <pc:sldMk cId="3558505662" sldId="367"/>
            <ac:spMk id="3" creationId="{EE4C00A3-D84E-4EFE-A225-EC98B237834A}"/>
          </ac:spMkLst>
        </pc:spChg>
        <pc:spChg chg="add mod ord">
          <ac:chgData name="Alexander Pashuk" userId="7f413f452a2dee94" providerId="LiveId" clId="{40F6C995-D773-49C2-9684-719BF3BD5F2C}" dt="2020-10-05T11:43:08.597" v="3109" actId="1076"/>
          <ac:spMkLst>
            <pc:docMk/>
            <pc:sldMk cId="3558505662" sldId="367"/>
            <ac:spMk id="4" creationId="{2E6AEDD6-9D3F-4CCC-B181-A8A88F2CD1A3}"/>
          </ac:spMkLst>
        </pc:spChg>
      </pc:sldChg>
      <pc:sldChg chg="new del">
        <pc:chgData name="Alexander Pashuk" userId="7f413f452a2dee94" providerId="LiveId" clId="{40F6C995-D773-49C2-9684-719BF3BD5F2C}" dt="2020-10-05T12:23:14.563" v="3625" actId="47"/>
        <pc:sldMkLst>
          <pc:docMk/>
          <pc:sldMk cId="913024162" sldId="368"/>
        </pc:sldMkLst>
      </pc:sldChg>
      <pc:sldChg chg="new del">
        <pc:chgData name="Alexander Pashuk" userId="7f413f452a2dee94" providerId="LiveId" clId="{40F6C995-D773-49C2-9684-719BF3BD5F2C}" dt="2020-10-05T12:23:15.211" v="3626" actId="47"/>
        <pc:sldMkLst>
          <pc:docMk/>
          <pc:sldMk cId="452131689" sldId="369"/>
        </pc:sldMkLst>
      </pc:sldChg>
      <pc:sldChg chg="new del">
        <pc:chgData name="Alexander Pashuk" userId="7f413f452a2dee94" providerId="LiveId" clId="{40F6C995-D773-49C2-9684-719BF3BD5F2C}" dt="2020-10-05T12:23:15.763" v="3627" actId="47"/>
        <pc:sldMkLst>
          <pc:docMk/>
          <pc:sldMk cId="703425718" sldId="370"/>
        </pc:sldMkLst>
      </pc:sldChg>
      <pc:sldChg chg="new del">
        <pc:chgData name="Alexander Pashuk" userId="7f413f452a2dee94" providerId="LiveId" clId="{40F6C995-D773-49C2-9684-719BF3BD5F2C}" dt="2020-10-05T12:23:16.523" v="3628" actId="47"/>
        <pc:sldMkLst>
          <pc:docMk/>
          <pc:sldMk cId="3784112579" sldId="371"/>
        </pc:sldMkLst>
      </pc:sldChg>
      <pc:sldChg chg="new del">
        <pc:chgData name="Alexander Pashuk" userId="7f413f452a2dee94" providerId="LiveId" clId="{40F6C995-D773-49C2-9684-719BF3BD5F2C}" dt="2020-10-05T12:23:17.195" v="3629" actId="47"/>
        <pc:sldMkLst>
          <pc:docMk/>
          <pc:sldMk cId="2820662553" sldId="372"/>
        </pc:sldMkLst>
      </pc:sldChg>
      <pc:sldChg chg="new del">
        <pc:chgData name="Alexander Pashuk" userId="7f413f452a2dee94" providerId="LiveId" clId="{40F6C995-D773-49C2-9684-719BF3BD5F2C}" dt="2020-10-05T12:23:17.724" v="3630" actId="47"/>
        <pc:sldMkLst>
          <pc:docMk/>
          <pc:sldMk cId="1913139636" sldId="373"/>
        </pc:sldMkLst>
      </pc:sldChg>
      <pc:sldChg chg="new del">
        <pc:chgData name="Alexander Pashuk" userId="7f413f452a2dee94" providerId="LiveId" clId="{40F6C995-D773-49C2-9684-719BF3BD5F2C}" dt="2020-10-05T12:23:18.240" v="3631" actId="47"/>
        <pc:sldMkLst>
          <pc:docMk/>
          <pc:sldMk cId="2794071867" sldId="374"/>
        </pc:sldMkLst>
      </pc:sldChg>
      <pc:sldChg chg="new del">
        <pc:chgData name="Alexander Pashuk" userId="7f413f452a2dee94" providerId="LiveId" clId="{40F6C995-D773-49C2-9684-719BF3BD5F2C}" dt="2020-10-05T12:23:18.729" v="3632" actId="47"/>
        <pc:sldMkLst>
          <pc:docMk/>
          <pc:sldMk cId="3099598773" sldId="375"/>
        </pc:sldMkLst>
      </pc:sldChg>
      <pc:sldChg chg="new del">
        <pc:chgData name="Alexander Pashuk" userId="7f413f452a2dee94" providerId="LiveId" clId="{40F6C995-D773-49C2-9684-719BF3BD5F2C}" dt="2020-10-05T12:23:19.234" v="3633" actId="47"/>
        <pc:sldMkLst>
          <pc:docMk/>
          <pc:sldMk cId="336416302" sldId="376"/>
        </pc:sldMkLst>
      </pc:sldChg>
      <pc:sldChg chg="new del">
        <pc:chgData name="Alexander Pashuk" userId="7f413f452a2dee94" providerId="LiveId" clId="{40F6C995-D773-49C2-9684-719BF3BD5F2C}" dt="2020-10-05T12:23:19.779" v="3634" actId="47"/>
        <pc:sldMkLst>
          <pc:docMk/>
          <pc:sldMk cId="3136089542" sldId="377"/>
        </pc:sldMkLst>
      </pc:sldChg>
      <pc:sldChg chg="new del">
        <pc:chgData name="Alexander Pashuk" userId="7f413f452a2dee94" providerId="LiveId" clId="{40F6C995-D773-49C2-9684-719BF3BD5F2C}" dt="2020-10-05T12:23:20.422" v="3635" actId="47"/>
        <pc:sldMkLst>
          <pc:docMk/>
          <pc:sldMk cId="1448386953" sldId="378"/>
        </pc:sldMkLst>
      </pc:sldChg>
      <pc:sldChg chg="new del">
        <pc:chgData name="Alexander Pashuk" userId="7f413f452a2dee94" providerId="LiveId" clId="{40F6C995-D773-49C2-9684-719BF3BD5F2C}" dt="2020-10-05T12:23:20.966" v="3636" actId="47"/>
        <pc:sldMkLst>
          <pc:docMk/>
          <pc:sldMk cId="2231910467" sldId="379"/>
        </pc:sldMkLst>
      </pc:sldChg>
      <pc:sldChg chg="new del">
        <pc:chgData name="Alexander Pashuk" userId="7f413f452a2dee94" providerId="LiveId" clId="{40F6C995-D773-49C2-9684-719BF3BD5F2C}" dt="2020-10-05T12:23:21.621" v="3637" actId="47"/>
        <pc:sldMkLst>
          <pc:docMk/>
          <pc:sldMk cId="2370010072" sldId="380"/>
        </pc:sldMkLst>
      </pc:sldChg>
      <pc:sldChg chg="new del">
        <pc:chgData name="Alexander Pashuk" userId="7f413f452a2dee94" providerId="LiveId" clId="{40F6C995-D773-49C2-9684-719BF3BD5F2C}" dt="2020-10-05T12:23:22.200" v="3638" actId="47"/>
        <pc:sldMkLst>
          <pc:docMk/>
          <pc:sldMk cId="518109905" sldId="381"/>
        </pc:sldMkLst>
      </pc:sldChg>
      <pc:sldChg chg="new del">
        <pc:chgData name="Alexander Pashuk" userId="7f413f452a2dee94" providerId="LiveId" clId="{40F6C995-D773-49C2-9684-719BF3BD5F2C}" dt="2020-10-05T12:23:22.925" v="3639" actId="47"/>
        <pc:sldMkLst>
          <pc:docMk/>
          <pc:sldMk cId="3603111964" sldId="382"/>
        </pc:sldMkLst>
      </pc:sldChg>
      <pc:sldChg chg="modSp new mod">
        <pc:chgData name="Alexander Pashuk" userId="7f413f452a2dee94" providerId="LiveId" clId="{40F6C995-D773-49C2-9684-719BF3BD5F2C}" dt="2020-10-05T12:06:53.909" v="3287" actId="20577"/>
        <pc:sldMkLst>
          <pc:docMk/>
          <pc:sldMk cId="3162317008" sldId="383"/>
        </pc:sldMkLst>
        <pc:spChg chg="mod">
          <ac:chgData name="Alexander Pashuk" userId="7f413f452a2dee94" providerId="LiveId" clId="{40F6C995-D773-49C2-9684-719BF3BD5F2C}" dt="2020-10-05T12:06:53.909" v="3287" actId="20577"/>
          <ac:spMkLst>
            <pc:docMk/>
            <pc:sldMk cId="3162317008" sldId="383"/>
            <ac:spMk id="2" creationId="{49AF04E9-F635-4011-8AC9-95F546985613}"/>
          </ac:spMkLst>
        </pc:spChg>
        <pc:spChg chg="mod">
          <ac:chgData name="Alexander Pashuk" userId="7f413f452a2dee94" providerId="LiveId" clId="{40F6C995-D773-49C2-9684-719BF3BD5F2C}" dt="2020-10-05T12:06:40.987" v="3275" actId="2711"/>
          <ac:spMkLst>
            <pc:docMk/>
            <pc:sldMk cId="3162317008" sldId="383"/>
            <ac:spMk id="3" creationId="{8F8E8EE5-BF51-4C3B-88FF-0605E5E77ED5}"/>
          </ac:spMkLst>
        </pc:spChg>
      </pc:sldChg>
      <pc:sldChg chg="modSp new mod">
        <pc:chgData name="Alexander Pashuk" userId="7f413f452a2dee94" providerId="LiveId" clId="{40F6C995-D773-49C2-9684-719BF3BD5F2C}" dt="2020-10-05T12:10:18.394" v="3380" actId="27636"/>
        <pc:sldMkLst>
          <pc:docMk/>
          <pc:sldMk cId="4195968434" sldId="384"/>
        </pc:sldMkLst>
        <pc:spChg chg="mod">
          <ac:chgData name="Alexander Pashuk" userId="7f413f452a2dee94" providerId="LiveId" clId="{40F6C995-D773-49C2-9684-719BF3BD5F2C}" dt="2020-10-05T12:07:24.765" v="3314" actId="122"/>
          <ac:spMkLst>
            <pc:docMk/>
            <pc:sldMk cId="4195968434" sldId="384"/>
            <ac:spMk id="2" creationId="{E1D35AE8-00FE-40CB-BC3A-687C209FEB97}"/>
          </ac:spMkLst>
        </pc:spChg>
        <pc:spChg chg="mod">
          <ac:chgData name="Alexander Pashuk" userId="7f413f452a2dee94" providerId="LiveId" clId="{40F6C995-D773-49C2-9684-719BF3BD5F2C}" dt="2020-10-05T12:10:18.394" v="3380" actId="27636"/>
          <ac:spMkLst>
            <pc:docMk/>
            <pc:sldMk cId="4195968434" sldId="384"/>
            <ac:spMk id="3" creationId="{41C7B7B2-021B-40C1-BF23-E20CAC278C30}"/>
          </ac:spMkLst>
        </pc:spChg>
      </pc:sldChg>
      <pc:sldChg chg="modSp new mod">
        <pc:chgData name="Alexander Pashuk" userId="7f413f452a2dee94" providerId="LiveId" clId="{40F6C995-D773-49C2-9684-719BF3BD5F2C}" dt="2020-10-05T12:16:44.475" v="3466" actId="688"/>
        <pc:sldMkLst>
          <pc:docMk/>
          <pc:sldMk cId="3571353727" sldId="385"/>
        </pc:sldMkLst>
        <pc:spChg chg="mod">
          <ac:chgData name="Alexander Pashuk" userId="7f413f452a2dee94" providerId="LiveId" clId="{40F6C995-D773-49C2-9684-719BF3BD5F2C}" dt="2020-10-05T12:13:48.511" v="3419" actId="20577"/>
          <ac:spMkLst>
            <pc:docMk/>
            <pc:sldMk cId="3571353727" sldId="385"/>
            <ac:spMk id="2" creationId="{FB96E091-1B28-4DBC-AF6B-942E68F44C46}"/>
          </ac:spMkLst>
        </pc:spChg>
        <pc:spChg chg="mod">
          <ac:chgData name="Alexander Pashuk" userId="7f413f452a2dee94" providerId="LiveId" clId="{40F6C995-D773-49C2-9684-719BF3BD5F2C}" dt="2020-10-05T12:16:44.475" v="3466" actId="688"/>
          <ac:spMkLst>
            <pc:docMk/>
            <pc:sldMk cId="3571353727" sldId="385"/>
            <ac:spMk id="3" creationId="{AF7ABB9A-9514-46E2-92E0-0037CBDBCE9D}"/>
          </ac:spMkLst>
        </pc:spChg>
      </pc:sldChg>
      <pc:sldChg chg="modSp new mod">
        <pc:chgData name="Alexander Pashuk" userId="7f413f452a2dee94" providerId="LiveId" clId="{40F6C995-D773-49C2-9684-719BF3BD5F2C}" dt="2020-10-05T12:20:00.734" v="3535" actId="113"/>
        <pc:sldMkLst>
          <pc:docMk/>
          <pc:sldMk cId="1870736348" sldId="386"/>
        </pc:sldMkLst>
        <pc:spChg chg="mod">
          <ac:chgData name="Alexander Pashuk" userId="7f413f452a2dee94" providerId="LiveId" clId="{40F6C995-D773-49C2-9684-719BF3BD5F2C}" dt="2020-10-05T12:17:35.143" v="3497" actId="122"/>
          <ac:spMkLst>
            <pc:docMk/>
            <pc:sldMk cId="1870736348" sldId="386"/>
            <ac:spMk id="2" creationId="{63AC46ED-9892-4F0A-A248-18B399AB3085}"/>
          </ac:spMkLst>
        </pc:spChg>
        <pc:spChg chg="mod">
          <ac:chgData name="Alexander Pashuk" userId="7f413f452a2dee94" providerId="LiveId" clId="{40F6C995-D773-49C2-9684-719BF3BD5F2C}" dt="2020-10-05T12:20:00.734" v="3535" actId="113"/>
          <ac:spMkLst>
            <pc:docMk/>
            <pc:sldMk cId="1870736348" sldId="386"/>
            <ac:spMk id="3" creationId="{CAC38CA4-B21E-4DDE-934D-394CA4B1B926}"/>
          </ac:spMkLst>
        </pc:spChg>
      </pc:sldChg>
      <pc:sldChg chg="addSp delSp modSp new mod ord">
        <pc:chgData name="Alexander Pashuk" userId="7f413f452a2dee94" providerId="LiveId" clId="{40F6C995-D773-49C2-9684-719BF3BD5F2C}" dt="2020-10-05T12:41:54.313" v="4025" actId="122"/>
        <pc:sldMkLst>
          <pc:docMk/>
          <pc:sldMk cId="832651572" sldId="387"/>
        </pc:sldMkLst>
        <pc:spChg chg="mod">
          <ac:chgData name="Alexander Pashuk" userId="7f413f452a2dee94" providerId="LiveId" clId="{40F6C995-D773-49C2-9684-719BF3BD5F2C}" dt="2020-10-05T12:41:54.313" v="4025" actId="122"/>
          <ac:spMkLst>
            <pc:docMk/>
            <pc:sldMk cId="832651572" sldId="387"/>
            <ac:spMk id="2" creationId="{0385D359-8014-44A8-834A-AFACAA48584C}"/>
          </ac:spMkLst>
        </pc:spChg>
        <pc:spChg chg="del">
          <ac:chgData name="Alexander Pashuk" userId="7f413f452a2dee94" providerId="LiveId" clId="{40F6C995-D773-49C2-9684-719BF3BD5F2C}" dt="2020-10-05T12:21:09.181" v="3550" actId="3680"/>
          <ac:spMkLst>
            <pc:docMk/>
            <pc:sldMk cId="832651572" sldId="387"/>
            <ac:spMk id="3" creationId="{DDA438C6-B821-4E46-A73B-1D96AE391419}"/>
          </ac:spMkLst>
        </pc:spChg>
        <pc:graphicFrameChg chg="add mod ord modGraphic">
          <ac:chgData name="Alexander Pashuk" userId="7f413f452a2dee94" providerId="LiveId" clId="{40F6C995-D773-49C2-9684-719BF3BD5F2C}" dt="2020-10-05T12:22:58.768" v="3618" actId="2711"/>
          <ac:graphicFrameMkLst>
            <pc:docMk/>
            <pc:sldMk cId="832651572" sldId="387"/>
            <ac:graphicFrameMk id="4" creationId="{D886CD62-8239-433A-82DB-329027474997}"/>
          </ac:graphicFrameMkLst>
        </pc:graphicFrameChg>
      </pc:sldChg>
      <pc:sldChg chg="addSp delSp modSp new mod">
        <pc:chgData name="Alexander Pashuk" userId="7f413f452a2dee94" providerId="LiveId" clId="{40F6C995-D773-49C2-9684-719BF3BD5F2C}" dt="2020-10-05T12:29:12.567" v="3898"/>
        <pc:sldMkLst>
          <pc:docMk/>
          <pc:sldMk cId="2023854216" sldId="388"/>
        </pc:sldMkLst>
        <pc:spChg chg="mod">
          <ac:chgData name="Alexander Pashuk" userId="7f413f452a2dee94" providerId="LiveId" clId="{40F6C995-D773-49C2-9684-719BF3BD5F2C}" dt="2020-10-05T12:24:23.075" v="3665" actId="20577"/>
          <ac:spMkLst>
            <pc:docMk/>
            <pc:sldMk cId="2023854216" sldId="388"/>
            <ac:spMk id="2" creationId="{C5B5B2D8-49D8-409C-B281-9FA472BA1D93}"/>
          </ac:spMkLst>
        </pc:spChg>
        <pc:spChg chg="del">
          <ac:chgData name="Alexander Pashuk" userId="7f413f452a2dee94" providerId="LiveId" clId="{40F6C995-D773-49C2-9684-719BF3BD5F2C}" dt="2020-10-05T12:24:52.755" v="3666" actId="3680"/>
          <ac:spMkLst>
            <pc:docMk/>
            <pc:sldMk cId="2023854216" sldId="388"/>
            <ac:spMk id="3" creationId="{ABCB1518-E421-4CC4-B2AD-01F7FD08447E}"/>
          </ac:spMkLst>
        </pc:spChg>
        <pc:graphicFrameChg chg="add mod ord modGraphic">
          <ac:chgData name="Alexander Pashuk" userId="7f413f452a2dee94" providerId="LiveId" clId="{40F6C995-D773-49C2-9684-719BF3BD5F2C}" dt="2020-10-05T12:29:12.567" v="3898"/>
          <ac:graphicFrameMkLst>
            <pc:docMk/>
            <pc:sldMk cId="2023854216" sldId="388"/>
            <ac:graphicFrameMk id="4" creationId="{ADBD8BDE-1A8A-47BB-BF73-0D0893E1E1AF}"/>
          </ac:graphicFrameMkLst>
        </pc:graphicFrameChg>
      </pc:sldChg>
      <pc:sldChg chg="modSp new mod">
        <pc:chgData name="Alexander Pashuk" userId="7f413f452a2dee94" providerId="LiveId" clId="{40F6C995-D773-49C2-9684-719BF3BD5F2C}" dt="2020-10-05T12:32:17.795" v="3945" actId="20577"/>
        <pc:sldMkLst>
          <pc:docMk/>
          <pc:sldMk cId="2398662992" sldId="389"/>
        </pc:sldMkLst>
        <pc:spChg chg="mod">
          <ac:chgData name="Alexander Pashuk" userId="7f413f452a2dee94" providerId="LiveId" clId="{40F6C995-D773-49C2-9684-719BF3BD5F2C}" dt="2020-10-05T12:32:17.795" v="3945" actId="20577"/>
          <ac:spMkLst>
            <pc:docMk/>
            <pc:sldMk cId="2398662992" sldId="389"/>
            <ac:spMk id="2" creationId="{457F8C9D-94B1-479A-BE3B-DE07223AB2D5}"/>
          </ac:spMkLst>
        </pc:spChg>
        <pc:spChg chg="mod">
          <ac:chgData name="Alexander Pashuk" userId="7f413f452a2dee94" providerId="LiveId" clId="{40F6C995-D773-49C2-9684-719BF3BD5F2C}" dt="2020-10-05T12:32:10.181" v="3944" actId="20577"/>
          <ac:spMkLst>
            <pc:docMk/>
            <pc:sldMk cId="2398662992" sldId="389"/>
            <ac:spMk id="3" creationId="{85CE3D0F-AB7D-47D3-BEAD-67837FCEA7E1}"/>
          </ac:spMkLst>
        </pc:spChg>
      </pc:sldChg>
      <pc:sldChg chg="addSp delSp modSp new mod">
        <pc:chgData name="Alexander Pashuk" userId="7f413f452a2dee94" providerId="LiveId" clId="{40F6C995-D773-49C2-9684-719BF3BD5F2C}" dt="2020-10-05T12:39:58.289" v="4005" actId="1076"/>
        <pc:sldMkLst>
          <pc:docMk/>
          <pc:sldMk cId="1311798842" sldId="390"/>
        </pc:sldMkLst>
        <pc:spChg chg="mod">
          <ac:chgData name="Alexander Pashuk" userId="7f413f452a2dee94" providerId="LiveId" clId="{40F6C995-D773-49C2-9684-719BF3BD5F2C}" dt="2020-10-05T12:33:30.390" v="3952" actId="122"/>
          <ac:spMkLst>
            <pc:docMk/>
            <pc:sldMk cId="1311798842" sldId="390"/>
            <ac:spMk id="2" creationId="{7F852D52-1912-4E4B-AE4C-40B21AA8E686}"/>
          </ac:spMkLst>
        </pc:spChg>
        <pc:spChg chg="mod">
          <ac:chgData name="Alexander Pashuk" userId="7f413f452a2dee94" providerId="LiveId" clId="{40F6C995-D773-49C2-9684-719BF3BD5F2C}" dt="2020-10-05T12:39:43.531" v="3998" actId="1076"/>
          <ac:spMkLst>
            <pc:docMk/>
            <pc:sldMk cId="1311798842" sldId="390"/>
            <ac:spMk id="3" creationId="{909160C2-7669-4B15-B7A3-68BEBD0BE5BF}"/>
          </ac:spMkLst>
        </pc:spChg>
        <pc:picChg chg="add del mod">
          <ac:chgData name="Alexander Pashuk" userId="7f413f452a2dee94" providerId="LiveId" clId="{40F6C995-D773-49C2-9684-719BF3BD5F2C}" dt="2020-10-05T12:39:39.872" v="3995"/>
          <ac:picMkLst>
            <pc:docMk/>
            <pc:sldMk cId="1311798842" sldId="390"/>
            <ac:picMk id="3074" creationId="{FB40F1D9-44CC-4340-8C62-3C7285EFC730}"/>
          </ac:picMkLst>
        </pc:picChg>
        <pc:picChg chg="add del mod">
          <ac:chgData name="Alexander Pashuk" userId="7f413f452a2dee94" providerId="LiveId" clId="{40F6C995-D773-49C2-9684-719BF3BD5F2C}" dt="2020-10-05T12:39:44.060" v="3999"/>
          <ac:picMkLst>
            <pc:docMk/>
            <pc:sldMk cId="1311798842" sldId="390"/>
            <ac:picMk id="3076" creationId="{945A550D-73F9-4EE0-9037-CDC69B868A05}"/>
          </ac:picMkLst>
        </pc:picChg>
        <pc:picChg chg="add mod">
          <ac:chgData name="Alexander Pashuk" userId="7f413f452a2dee94" providerId="LiveId" clId="{40F6C995-D773-49C2-9684-719BF3BD5F2C}" dt="2020-10-05T12:39:58.289" v="4005" actId="1076"/>
          <ac:picMkLst>
            <pc:docMk/>
            <pc:sldMk cId="1311798842" sldId="390"/>
            <ac:picMk id="3078" creationId="{5EA2AB85-04B8-4893-A3FD-DEF125E64A35}"/>
          </ac:picMkLst>
        </pc:picChg>
      </pc:sldChg>
      <pc:sldChg chg="modSp new mod">
        <pc:chgData name="Alexander Pashuk" userId="7f413f452a2dee94" providerId="LiveId" clId="{40F6C995-D773-49C2-9684-719BF3BD5F2C}" dt="2020-10-05T12:45:21.090" v="4121" actId="27636"/>
        <pc:sldMkLst>
          <pc:docMk/>
          <pc:sldMk cId="1340461245" sldId="391"/>
        </pc:sldMkLst>
        <pc:spChg chg="mod">
          <ac:chgData name="Alexander Pashuk" userId="7f413f452a2dee94" providerId="LiveId" clId="{40F6C995-D773-49C2-9684-719BF3BD5F2C}" dt="2020-10-05T12:40:14.903" v="4021" actId="122"/>
          <ac:spMkLst>
            <pc:docMk/>
            <pc:sldMk cId="1340461245" sldId="391"/>
            <ac:spMk id="2" creationId="{690D555C-0850-4634-9EF6-2F6E8B0D2030}"/>
          </ac:spMkLst>
        </pc:spChg>
        <pc:spChg chg="mod">
          <ac:chgData name="Alexander Pashuk" userId="7f413f452a2dee94" providerId="LiveId" clId="{40F6C995-D773-49C2-9684-719BF3BD5F2C}" dt="2020-10-05T12:45:21.090" v="4121" actId="27636"/>
          <ac:spMkLst>
            <pc:docMk/>
            <pc:sldMk cId="1340461245" sldId="391"/>
            <ac:spMk id="3" creationId="{DDE96617-8A00-4E58-B0B6-24F4B2092A2A}"/>
          </ac:spMkLst>
        </pc:spChg>
      </pc:sldChg>
      <pc:sldChg chg="modSp new mod">
        <pc:chgData name="Alexander Pashuk" userId="7f413f452a2dee94" providerId="LiveId" clId="{40F6C995-D773-49C2-9684-719BF3BD5F2C}" dt="2020-10-05T12:50:08.724" v="4194" actId="20577"/>
        <pc:sldMkLst>
          <pc:docMk/>
          <pc:sldMk cId="660469688" sldId="392"/>
        </pc:sldMkLst>
        <pc:spChg chg="mod">
          <ac:chgData name="Alexander Pashuk" userId="7f413f452a2dee94" providerId="LiveId" clId="{40F6C995-D773-49C2-9684-719BF3BD5F2C}" dt="2020-10-05T12:46:55.416" v="4132" actId="122"/>
          <ac:spMkLst>
            <pc:docMk/>
            <pc:sldMk cId="660469688" sldId="392"/>
            <ac:spMk id="2" creationId="{B731E113-554F-4223-A187-5B9B3C6B64C8}"/>
          </ac:spMkLst>
        </pc:spChg>
        <pc:spChg chg="mod">
          <ac:chgData name="Alexander Pashuk" userId="7f413f452a2dee94" providerId="LiveId" clId="{40F6C995-D773-49C2-9684-719BF3BD5F2C}" dt="2020-10-05T12:50:08.724" v="4194" actId="20577"/>
          <ac:spMkLst>
            <pc:docMk/>
            <pc:sldMk cId="660469688" sldId="392"/>
            <ac:spMk id="3" creationId="{BC7A2417-79EA-4D51-B711-9F3ED0394DB7}"/>
          </ac:spMkLst>
        </pc:spChg>
      </pc:sldChg>
      <pc:sldChg chg="modSp add mod">
        <pc:chgData name="Alexander Pashuk" userId="7f413f452a2dee94" providerId="LiveId" clId="{40F6C995-D773-49C2-9684-719BF3BD5F2C}" dt="2020-10-05T12:52:59.684" v="4243" actId="27636"/>
        <pc:sldMkLst>
          <pc:docMk/>
          <pc:sldMk cId="3964150670" sldId="393"/>
        </pc:sldMkLst>
        <pc:spChg chg="mod">
          <ac:chgData name="Alexander Pashuk" userId="7f413f452a2dee94" providerId="LiveId" clId="{40F6C995-D773-49C2-9684-719BF3BD5F2C}" dt="2020-10-05T12:52:59.684" v="4243" actId="27636"/>
          <ac:spMkLst>
            <pc:docMk/>
            <pc:sldMk cId="3964150670" sldId="393"/>
            <ac:spMk id="3" creationId="{E9EC4209-3A4D-4061-9542-1F6BF1566E96}"/>
          </ac:spMkLst>
        </pc:spChg>
      </pc:sldChg>
      <pc:sldChg chg="modSp new mod">
        <pc:chgData name="Alexander Pashuk" userId="7f413f452a2dee94" providerId="LiveId" clId="{40F6C995-D773-49C2-9684-719BF3BD5F2C}" dt="2020-10-05T16:06:35.621" v="4327" actId="14100"/>
        <pc:sldMkLst>
          <pc:docMk/>
          <pc:sldMk cId="2902768779" sldId="394"/>
        </pc:sldMkLst>
        <pc:spChg chg="mod">
          <ac:chgData name="Alexander Pashuk" userId="7f413f452a2dee94" providerId="LiveId" clId="{40F6C995-D773-49C2-9684-719BF3BD5F2C}" dt="2020-10-05T13:17:22.484" v="4276" actId="20577"/>
          <ac:spMkLst>
            <pc:docMk/>
            <pc:sldMk cId="2902768779" sldId="394"/>
            <ac:spMk id="2" creationId="{1C429B4B-48A8-4970-83FB-53E7690A6670}"/>
          </ac:spMkLst>
        </pc:spChg>
        <pc:spChg chg="mod">
          <ac:chgData name="Alexander Pashuk" userId="7f413f452a2dee94" providerId="LiveId" clId="{40F6C995-D773-49C2-9684-719BF3BD5F2C}" dt="2020-10-05T16:06:35.621" v="4327" actId="14100"/>
          <ac:spMkLst>
            <pc:docMk/>
            <pc:sldMk cId="2902768779" sldId="394"/>
            <ac:spMk id="3" creationId="{AFDAEB76-C107-4C75-B57D-FD4D8DD7046D}"/>
          </ac:spMkLst>
        </pc:spChg>
      </pc:sldChg>
    </pc:docChg>
  </pc:docChgLst>
  <pc:docChgLst>
    <pc:chgData name="Alexander Pashuk" userId="7f413f452a2dee94" providerId="LiveId" clId="{34FA29BE-BBA4-4485-A7B2-8AD30E2E4AE2}"/>
    <pc:docChg chg="undo redo custSel addSld delSld modSld sldOrd">
      <pc:chgData name="Alexander Pashuk" userId="7f413f452a2dee94" providerId="LiveId" clId="{34FA29BE-BBA4-4485-A7B2-8AD30E2E4AE2}" dt="2020-12-21T19:32:41.833" v="7340" actId="20577"/>
      <pc:docMkLst>
        <pc:docMk/>
      </pc:docMkLst>
      <pc:sldChg chg="modSp add del mod">
        <pc:chgData name="Alexander Pashuk" userId="7f413f452a2dee94" providerId="LiveId" clId="{34FA29BE-BBA4-4485-A7B2-8AD30E2E4AE2}" dt="2020-12-21T19:32:41.833" v="7340" actId="20577"/>
        <pc:sldMkLst>
          <pc:docMk/>
          <pc:sldMk cId="3545672355" sldId="260"/>
        </pc:sldMkLst>
        <pc:spChg chg="mod">
          <ac:chgData name="Alexander Pashuk" userId="7f413f452a2dee94" providerId="LiveId" clId="{34FA29BE-BBA4-4485-A7B2-8AD30E2E4AE2}" dt="2020-12-21T19:32:41.833" v="7340" actId="20577"/>
          <ac:spMkLst>
            <pc:docMk/>
            <pc:sldMk cId="3545672355" sldId="260"/>
            <ac:spMk id="3" creationId="{300AFC32-F3A9-49A2-896F-19FB15D0E079}"/>
          </ac:spMkLst>
        </pc:spChg>
      </pc:sldChg>
      <pc:sldChg chg="add ord">
        <pc:chgData name="Alexander Pashuk" userId="7f413f452a2dee94" providerId="LiveId" clId="{34FA29BE-BBA4-4485-A7B2-8AD30E2E4AE2}" dt="2020-12-18T16:27:15.170" v="1753"/>
        <pc:sldMkLst>
          <pc:docMk/>
          <pc:sldMk cId="2567992260" sldId="264"/>
        </pc:sldMkLst>
      </pc:sldChg>
      <pc:sldChg chg="add">
        <pc:chgData name="Alexander Pashuk" userId="7f413f452a2dee94" providerId="LiveId" clId="{34FA29BE-BBA4-4485-A7B2-8AD30E2E4AE2}" dt="2020-12-18T16:33:05.645" v="2287"/>
        <pc:sldMkLst>
          <pc:docMk/>
          <pc:sldMk cId="2106412827" sldId="266"/>
        </pc:sldMkLst>
      </pc:sldChg>
      <pc:sldChg chg="add">
        <pc:chgData name="Alexander Pashuk" userId="7f413f452a2dee94" providerId="LiveId" clId="{34FA29BE-BBA4-4485-A7B2-8AD30E2E4AE2}" dt="2020-12-18T16:25:07.722" v="1530"/>
        <pc:sldMkLst>
          <pc:docMk/>
          <pc:sldMk cId="2980436690" sldId="282"/>
        </pc:sldMkLst>
      </pc:sldChg>
      <pc:sldChg chg="addSp delSp modSp mod">
        <pc:chgData name="Alexander Pashuk" userId="7f413f452a2dee94" providerId="LiveId" clId="{34FA29BE-BBA4-4485-A7B2-8AD30E2E4AE2}" dt="2020-12-21T19:29:50.695" v="7062" actId="1076"/>
        <pc:sldMkLst>
          <pc:docMk/>
          <pc:sldMk cId="2170472667" sldId="436"/>
        </pc:sldMkLst>
        <pc:spChg chg="add del mod">
          <ac:chgData name="Alexander Pashuk" userId="7f413f452a2dee94" providerId="LiveId" clId="{34FA29BE-BBA4-4485-A7B2-8AD30E2E4AE2}" dt="2020-12-21T19:29:45.200" v="7058"/>
          <ac:spMkLst>
            <pc:docMk/>
            <pc:sldMk cId="2170472667" sldId="436"/>
            <ac:spMk id="4" creationId="{5DA54A30-38A0-4919-9B5C-53150499E65B}"/>
          </ac:spMkLst>
        </pc:spChg>
        <pc:picChg chg="add mod">
          <ac:chgData name="Alexander Pashuk" userId="7f413f452a2dee94" providerId="LiveId" clId="{34FA29BE-BBA4-4485-A7B2-8AD30E2E4AE2}" dt="2020-12-21T19:29:50.695" v="7062" actId="1076"/>
          <ac:picMkLst>
            <pc:docMk/>
            <pc:sldMk cId="2170472667" sldId="436"/>
            <ac:picMk id="5" creationId="{72EC30FC-A873-47F0-923B-724CAEA64074}"/>
          </ac:picMkLst>
        </pc:picChg>
        <pc:picChg chg="del">
          <ac:chgData name="Alexander Pashuk" userId="7f413f452a2dee94" providerId="LiveId" clId="{34FA29BE-BBA4-4485-A7B2-8AD30E2E4AE2}" dt="2020-12-18T16:03:14.745" v="209" actId="478"/>
          <ac:picMkLst>
            <pc:docMk/>
            <pc:sldMk cId="2170472667" sldId="436"/>
            <ac:picMk id="7" creationId="{508086C6-7761-43E5-BB2E-E7135F85BC56}"/>
          </ac:picMkLst>
        </pc:picChg>
      </pc:sldChg>
      <pc:sldChg chg="modSp mod">
        <pc:chgData name="Alexander Pashuk" userId="7f413f452a2dee94" providerId="LiveId" clId="{34FA29BE-BBA4-4485-A7B2-8AD30E2E4AE2}" dt="2020-12-21T19:26:00.348" v="6612" actId="113"/>
        <pc:sldMkLst>
          <pc:docMk/>
          <pc:sldMk cId="4057728260" sldId="576"/>
        </pc:sldMkLst>
        <pc:spChg chg="mod">
          <ac:chgData name="Alexander Pashuk" userId="7f413f452a2dee94" providerId="LiveId" clId="{34FA29BE-BBA4-4485-A7B2-8AD30E2E4AE2}" dt="2020-12-21T19:26:00.348" v="6612" actId="113"/>
          <ac:spMkLst>
            <pc:docMk/>
            <pc:sldMk cId="4057728260" sldId="576"/>
            <ac:spMk id="4" creationId="{2E6AEDD6-9D3F-4CCC-B181-A8A88F2CD1A3}"/>
          </ac:spMkLst>
        </pc:spChg>
      </pc:sldChg>
      <pc:sldChg chg="addSp delSp modSp mod modClrScheme chgLayout">
        <pc:chgData name="Alexander Pashuk" userId="7f413f452a2dee94" providerId="LiveId" clId="{34FA29BE-BBA4-4485-A7B2-8AD30E2E4AE2}" dt="2020-12-18T16:01:42.179" v="39" actId="14100"/>
        <pc:sldMkLst>
          <pc:docMk/>
          <pc:sldMk cId="4013801345" sldId="611"/>
        </pc:sldMkLst>
        <pc:spChg chg="add del mod ord">
          <ac:chgData name="Alexander Pashuk" userId="7f413f452a2dee94" providerId="LiveId" clId="{34FA29BE-BBA4-4485-A7B2-8AD30E2E4AE2}" dt="2020-12-18T16:01:42.179" v="39" actId="14100"/>
          <ac:spMkLst>
            <pc:docMk/>
            <pc:sldMk cId="4013801345" sldId="611"/>
            <ac:spMk id="2" creationId="{57B9E157-0BB9-40EA-803C-3A278058A807}"/>
          </ac:spMkLst>
        </pc:spChg>
        <pc:spChg chg="add del mod">
          <ac:chgData name="Alexander Pashuk" userId="7f413f452a2dee94" providerId="LiveId" clId="{34FA29BE-BBA4-4485-A7B2-8AD30E2E4AE2}" dt="2020-12-18T15:59:58.602" v="1"/>
          <ac:spMkLst>
            <pc:docMk/>
            <pc:sldMk cId="4013801345" sldId="611"/>
            <ac:spMk id="3" creationId="{6CB3B5AB-1037-4DA3-9A49-1BB4562428CD}"/>
          </ac:spMkLst>
        </pc:spChg>
        <pc:spChg chg="add del mod ord">
          <ac:chgData name="Alexander Pashuk" userId="7f413f452a2dee94" providerId="LiveId" clId="{34FA29BE-BBA4-4485-A7B2-8AD30E2E4AE2}" dt="2020-12-18T16:01:31.642" v="34" actId="478"/>
          <ac:spMkLst>
            <pc:docMk/>
            <pc:sldMk cId="4013801345" sldId="611"/>
            <ac:spMk id="6" creationId="{9049D3BD-35AE-4785-8C6F-C4FEFE91AA9F}"/>
          </ac:spMkLst>
        </pc:spChg>
        <pc:spChg chg="add del mod ord">
          <ac:chgData name="Alexander Pashuk" userId="7f413f452a2dee94" providerId="LiveId" clId="{34FA29BE-BBA4-4485-A7B2-8AD30E2E4AE2}" dt="2020-12-18T16:00:43.651" v="17" actId="700"/>
          <ac:spMkLst>
            <pc:docMk/>
            <pc:sldMk cId="4013801345" sldId="611"/>
            <ac:spMk id="7" creationId="{06B29CE9-984D-4110-92FF-322E9558484D}"/>
          </ac:spMkLst>
        </pc:spChg>
        <pc:spChg chg="add del mod">
          <ac:chgData name="Alexander Pashuk" userId="7f413f452a2dee94" providerId="LiveId" clId="{34FA29BE-BBA4-4485-A7B2-8AD30E2E4AE2}" dt="2020-12-18T16:01:34.463" v="35" actId="478"/>
          <ac:spMkLst>
            <pc:docMk/>
            <pc:sldMk cId="4013801345" sldId="611"/>
            <ac:spMk id="9" creationId="{B0F28F9B-2883-47CE-BC1B-3558E6E73B1C}"/>
          </ac:spMkLst>
        </pc:spChg>
        <pc:picChg chg="add mod ord modCrop">
          <ac:chgData name="Alexander Pashuk" userId="7f413f452a2dee94" providerId="LiveId" clId="{34FA29BE-BBA4-4485-A7B2-8AD30E2E4AE2}" dt="2020-12-18T16:01:09.607" v="26" actId="1076"/>
          <ac:picMkLst>
            <pc:docMk/>
            <pc:sldMk cId="4013801345" sldId="611"/>
            <ac:picMk id="5" creationId="{E4819E0C-7EA1-437A-83EB-7D2B00351A07}"/>
          </ac:picMkLst>
        </pc:picChg>
        <pc:picChg chg="del">
          <ac:chgData name="Alexander Pashuk" userId="7f413f452a2dee94" providerId="LiveId" clId="{34FA29BE-BBA4-4485-A7B2-8AD30E2E4AE2}" dt="2020-12-18T15:59:45.210" v="0" actId="478"/>
          <ac:picMkLst>
            <pc:docMk/>
            <pc:sldMk cId="4013801345" sldId="611"/>
            <ac:picMk id="3074" creationId="{6643FBD4-72DC-4EBD-9179-7E2D18765D31}"/>
          </ac:picMkLst>
        </pc:picChg>
      </pc:sldChg>
      <pc:sldChg chg="modSp mod">
        <pc:chgData name="Alexander Pashuk" userId="7f413f452a2dee94" providerId="LiveId" clId="{34FA29BE-BBA4-4485-A7B2-8AD30E2E4AE2}" dt="2020-12-21T19:28:50.961" v="7056" actId="2711"/>
        <pc:sldMkLst>
          <pc:docMk/>
          <pc:sldMk cId="1211260458" sldId="678"/>
        </pc:sldMkLst>
        <pc:spChg chg="mod">
          <ac:chgData name="Alexander Pashuk" userId="7f413f452a2dee94" providerId="LiveId" clId="{34FA29BE-BBA4-4485-A7B2-8AD30E2E4AE2}" dt="2020-12-21T19:28:50.961" v="7056" actId="2711"/>
          <ac:spMkLst>
            <pc:docMk/>
            <pc:sldMk cId="1211260458" sldId="678"/>
            <ac:spMk id="4" creationId="{2E6AEDD6-9D3F-4CCC-B181-A8A88F2CD1A3}"/>
          </ac:spMkLst>
        </pc:spChg>
      </pc:sldChg>
      <pc:sldChg chg="modSp new mod">
        <pc:chgData name="Alexander Pashuk" userId="7f413f452a2dee94" providerId="LiveId" clId="{34FA29BE-BBA4-4485-A7B2-8AD30E2E4AE2}" dt="2020-12-18T16:05:57.776" v="628" actId="6549"/>
        <pc:sldMkLst>
          <pc:docMk/>
          <pc:sldMk cId="1170959520" sldId="679"/>
        </pc:sldMkLst>
        <pc:spChg chg="mod">
          <ac:chgData name="Alexander Pashuk" userId="7f413f452a2dee94" providerId="LiveId" clId="{34FA29BE-BBA4-4485-A7B2-8AD30E2E4AE2}" dt="2020-12-18T16:03:56.546" v="272" actId="122"/>
          <ac:spMkLst>
            <pc:docMk/>
            <pc:sldMk cId="1170959520" sldId="679"/>
            <ac:spMk id="2" creationId="{DF638AEC-9B90-41D2-95AB-7CB8FEEAD864}"/>
          </ac:spMkLst>
        </pc:spChg>
        <pc:spChg chg="mod">
          <ac:chgData name="Alexander Pashuk" userId="7f413f452a2dee94" providerId="LiveId" clId="{34FA29BE-BBA4-4485-A7B2-8AD30E2E4AE2}" dt="2020-12-18T16:05:57.776" v="628" actId="6549"/>
          <ac:spMkLst>
            <pc:docMk/>
            <pc:sldMk cId="1170959520" sldId="679"/>
            <ac:spMk id="3" creationId="{6B9FFBC1-C840-4FE3-8D40-13E006B1EAF3}"/>
          </ac:spMkLst>
        </pc:spChg>
      </pc:sldChg>
      <pc:sldChg chg="del">
        <pc:chgData name="Alexander Pashuk" userId="7f413f452a2dee94" providerId="LiveId" clId="{34FA29BE-BBA4-4485-A7B2-8AD30E2E4AE2}" dt="2020-12-18T16:03:01.063" v="178" actId="47"/>
        <pc:sldMkLst>
          <pc:docMk/>
          <pc:sldMk cId="4294880059" sldId="679"/>
        </pc:sldMkLst>
      </pc:sldChg>
      <pc:sldChg chg="del">
        <pc:chgData name="Alexander Pashuk" userId="7f413f452a2dee94" providerId="LiveId" clId="{34FA29BE-BBA4-4485-A7B2-8AD30E2E4AE2}" dt="2020-12-18T16:03:01.285" v="179" actId="47"/>
        <pc:sldMkLst>
          <pc:docMk/>
          <pc:sldMk cId="3569359220" sldId="680"/>
        </pc:sldMkLst>
      </pc:sldChg>
      <pc:sldChg chg="modSp new mod">
        <pc:chgData name="Alexander Pashuk" userId="7f413f452a2dee94" providerId="LiveId" clId="{34FA29BE-BBA4-4485-A7B2-8AD30E2E4AE2}" dt="2020-12-18T16:08:42.525" v="1055" actId="123"/>
        <pc:sldMkLst>
          <pc:docMk/>
          <pc:sldMk cId="4246582735" sldId="680"/>
        </pc:sldMkLst>
        <pc:spChg chg="mod">
          <ac:chgData name="Alexander Pashuk" userId="7f413f452a2dee94" providerId="LiveId" clId="{34FA29BE-BBA4-4485-A7B2-8AD30E2E4AE2}" dt="2020-12-18T16:06:03.940" v="641" actId="122"/>
          <ac:spMkLst>
            <pc:docMk/>
            <pc:sldMk cId="4246582735" sldId="680"/>
            <ac:spMk id="2" creationId="{371C43F3-7C76-45C3-8297-59ECD7DAA282}"/>
          </ac:spMkLst>
        </pc:spChg>
        <pc:spChg chg="mod">
          <ac:chgData name="Alexander Pashuk" userId="7f413f452a2dee94" providerId="LiveId" clId="{34FA29BE-BBA4-4485-A7B2-8AD30E2E4AE2}" dt="2020-12-18T16:08:42.525" v="1055" actId="123"/>
          <ac:spMkLst>
            <pc:docMk/>
            <pc:sldMk cId="4246582735" sldId="680"/>
            <ac:spMk id="3" creationId="{8477FB25-A1B3-4435-8D65-A55E9BD9F562}"/>
          </ac:spMkLst>
        </pc:spChg>
      </pc:sldChg>
      <pc:sldChg chg="del">
        <pc:chgData name="Alexander Pashuk" userId="7f413f452a2dee94" providerId="LiveId" clId="{34FA29BE-BBA4-4485-A7B2-8AD30E2E4AE2}" dt="2020-12-18T16:03:01.450" v="180" actId="47"/>
        <pc:sldMkLst>
          <pc:docMk/>
          <pc:sldMk cId="553959814" sldId="681"/>
        </pc:sldMkLst>
      </pc:sldChg>
      <pc:sldChg chg="addSp delSp modSp new mod">
        <pc:chgData name="Alexander Pashuk" userId="7f413f452a2dee94" providerId="LiveId" clId="{34FA29BE-BBA4-4485-A7B2-8AD30E2E4AE2}" dt="2020-12-18T16:18:30.581" v="1087" actId="1076"/>
        <pc:sldMkLst>
          <pc:docMk/>
          <pc:sldMk cId="1291425442" sldId="681"/>
        </pc:sldMkLst>
        <pc:spChg chg="mod">
          <ac:chgData name="Alexander Pashuk" userId="7f413f452a2dee94" providerId="LiveId" clId="{34FA29BE-BBA4-4485-A7B2-8AD30E2E4AE2}" dt="2020-12-18T16:08:54.682" v="1082" actId="122"/>
          <ac:spMkLst>
            <pc:docMk/>
            <pc:sldMk cId="1291425442" sldId="681"/>
            <ac:spMk id="2" creationId="{5D1EBA7A-F0A3-43B2-B48E-49DDBAEB7B21}"/>
          </ac:spMkLst>
        </pc:spChg>
        <pc:spChg chg="del mod">
          <ac:chgData name="Alexander Pashuk" userId="7f413f452a2dee94" providerId="LiveId" clId="{34FA29BE-BBA4-4485-A7B2-8AD30E2E4AE2}" dt="2020-12-18T16:18:23.922" v="1084" actId="22"/>
          <ac:spMkLst>
            <pc:docMk/>
            <pc:sldMk cId="1291425442" sldId="681"/>
            <ac:spMk id="3" creationId="{2A15C973-CCEC-4B34-BAAF-732C4BF5C2C0}"/>
          </ac:spMkLst>
        </pc:spChg>
        <pc:picChg chg="add mod ord">
          <ac:chgData name="Alexander Pashuk" userId="7f413f452a2dee94" providerId="LiveId" clId="{34FA29BE-BBA4-4485-A7B2-8AD30E2E4AE2}" dt="2020-12-18T16:18:30.581" v="1087" actId="1076"/>
          <ac:picMkLst>
            <pc:docMk/>
            <pc:sldMk cId="1291425442" sldId="681"/>
            <ac:picMk id="5" creationId="{19BE58A9-1EE8-4B44-B86A-F2DB9F7DFBD2}"/>
          </ac:picMkLst>
        </pc:picChg>
      </pc:sldChg>
      <pc:sldChg chg="addSp delSp modSp new mod modClrScheme chgLayout">
        <pc:chgData name="Alexander Pashuk" userId="7f413f452a2dee94" providerId="LiveId" clId="{34FA29BE-BBA4-4485-A7B2-8AD30E2E4AE2}" dt="2020-12-18T16:21:59.672" v="1251" actId="5793"/>
        <pc:sldMkLst>
          <pc:docMk/>
          <pc:sldMk cId="395504562" sldId="682"/>
        </pc:sldMkLst>
        <pc:spChg chg="del mod ord">
          <ac:chgData name="Alexander Pashuk" userId="7f413f452a2dee94" providerId="LiveId" clId="{34FA29BE-BBA4-4485-A7B2-8AD30E2E4AE2}" dt="2020-12-18T16:20:31.331" v="1088" actId="700"/>
          <ac:spMkLst>
            <pc:docMk/>
            <pc:sldMk cId="395504562" sldId="682"/>
            <ac:spMk id="2" creationId="{47167CBC-08F8-4823-97A8-4A8ADED6EA63}"/>
          </ac:spMkLst>
        </pc:spChg>
        <pc:spChg chg="del mod ord">
          <ac:chgData name="Alexander Pashuk" userId="7f413f452a2dee94" providerId="LiveId" clId="{34FA29BE-BBA4-4485-A7B2-8AD30E2E4AE2}" dt="2020-12-18T16:20:31.331" v="1088" actId="700"/>
          <ac:spMkLst>
            <pc:docMk/>
            <pc:sldMk cId="395504562" sldId="682"/>
            <ac:spMk id="3" creationId="{D8BE0EEC-54FB-4364-9FBB-40AC8FFC3CE7}"/>
          </ac:spMkLst>
        </pc:spChg>
        <pc:spChg chg="add mod ord">
          <ac:chgData name="Alexander Pashuk" userId="7f413f452a2dee94" providerId="LiveId" clId="{34FA29BE-BBA4-4485-A7B2-8AD30E2E4AE2}" dt="2020-12-18T16:20:53.709" v="1121" actId="2711"/>
          <ac:spMkLst>
            <pc:docMk/>
            <pc:sldMk cId="395504562" sldId="682"/>
            <ac:spMk id="4" creationId="{1D002C1C-B2A2-4AB7-9D4C-BF624E090823}"/>
          </ac:spMkLst>
        </pc:spChg>
        <pc:spChg chg="add mod ord">
          <ac:chgData name="Alexander Pashuk" userId="7f413f452a2dee94" providerId="LiveId" clId="{34FA29BE-BBA4-4485-A7B2-8AD30E2E4AE2}" dt="2020-12-18T16:21:58.074" v="1246" actId="20577"/>
          <ac:spMkLst>
            <pc:docMk/>
            <pc:sldMk cId="395504562" sldId="682"/>
            <ac:spMk id="5" creationId="{C2E3069F-F743-4A66-B331-831DAD30B9CD}"/>
          </ac:spMkLst>
        </pc:spChg>
        <pc:spChg chg="add mod ord">
          <ac:chgData name="Alexander Pashuk" userId="7f413f452a2dee94" providerId="LiveId" clId="{34FA29BE-BBA4-4485-A7B2-8AD30E2E4AE2}" dt="2020-12-18T16:21:59.672" v="1251" actId="5793"/>
          <ac:spMkLst>
            <pc:docMk/>
            <pc:sldMk cId="395504562" sldId="682"/>
            <ac:spMk id="6" creationId="{12139CF8-86FC-487B-B87C-D54429D4CB1D}"/>
          </ac:spMkLst>
        </pc:spChg>
      </pc:sldChg>
      <pc:sldChg chg="del">
        <pc:chgData name="Alexander Pashuk" userId="7f413f452a2dee94" providerId="LiveId" clId="{34FA29BE-BBA4-4485-A7B2-8AD30E2E4AE2}" dt="2020-12-18T16:03:01.571" v="181" actId="47"/>
        <pc:sldMkLst>
          <pc:docMk/>
          <pc:sldMk cId="3689806919" sldId="682"/>
        </pc:sldMkLst>
      </pc:sldChg>
      <pc:sldChg chg="del">
        <pc:chgData name="Alexander Pashuk" userId="7f413f452a2dee94" providerId="LiveId" clId="{34FA29BE-BBA4-4485-A7B2-8AD30E2E4AE2}" dt="2020-12-18T16:03:01.715" v="182" actId="47"/>
        <pc:sldMkLst>
          <pc:docMk/>
          <pc:sldMk cId="1487203181" sldId="683"/>
        </pc:sldMkLst>
      </pc:sldChg>
      <pc:sldChg chg="modSp new mod">
        <pc:chgData name="Alexander Pashuk" userId="7f413f452a2dee94" providerId="LiveId" clId="{34FA29BE-BBA4-4485-A7B2-8AD30E2E4AE2}" dt="2020-12-18T16:23:38.836" v="1499" actId="20577"/>
        <pc:sldMkLst>
          <pc:docMk/>
          <pc:sldMk cId="2249777789" sldId="683"/>
        </pc:sldMkLst>
        <pc:spChg chg="mod">
          <ac:chgData name="Alexander Pashuk" userId="7f413f452a2dee94" providerId="LiveId" clId="{34FA29BE-BBA4-4485-A7B2-8AD30E2E4AE2}" dt="2020-12-18T16:22:32.354" v="1268" actId="2711"/>
          <ac:spMkLst>
            <pc:docMk/>
            <pc:sldMk cId="2249777789" sldId="683"/>
            <ac:spMk id="2" creationId="{57480AD4-326D-4D06-BFBB-A96D490CB9A5}"/>
          </ac:spMkLst>
        </pc:spChg>
        <pc:spChg chg="mod">
          <ac:chgData name="Alexander Pashuk" userId="7f413f452a2dee94" providerId="LiveId" clId="{34FA29BE-BBA4-4485-A7B2-8AD30E2E4AE2}" dt="2020-12-18T16:23:38.836" v="1499" actId="20577"/>
          <ac:spMkLst>
            <pc:docMk/>
            <pc:sldMk cId="2249777789" sldId="683"/>
            <ac:spMk id="3" creationId="{49B82763-EB66-4316-8E6C-9E41AD82EB64}"/>
          </ac:spMkLst>
        </pc:spChg>
      </pc:sldChg>
      <pc:sldChg chg="modSp new mod">
        <pc:chgData name="Alexander Pashuk" userId="7f413f452a2dee94" providerId="LiveId" clId="{34FA29BE-BBA4-4485-A7B2-8AD30E2E4AE2}" dt="2020-12-18T16:28:14.321" v="1760" actId="20577"/>
        <pc:sldMkLst>
          <pc:docMk/>
          <pc:sldMk cId="384468174" sldId="684"/>
        </pc:sldMkLst>
        <pc:spChg chg="mod">
          <ac:chgData name="Alexander Pashuk" userId="7f413f452a2dee94" providerId="LiveId" clId="{34FA29BE-BBA4-4485-A7B2-8AD30E2E4AE2}" dt="2020-12-18T16:27:05.743" v="1747" actId="20577"/>
          <ac:spMkLst>
            <pc:docMk/>
            <pc:sldMk cId="384468174" sldId="684"/>
            <ac:spMk id="2" creationId="{570C2D12-F122-4EAA-B0C7-8CEA44AECE2D}"/>
          </ac:spMkLst>
        </pc:spChg>
        <pc:spChg chg="mod">
          <ac:chgData name="Alexander Pashuk" userId="7f413f452a2dee94" providerId="LiveId" clId="{34FA29BE-BBA4-4485-A7B2-8AD30E2E4AE2}" dt="2020-12-18T16:28:14.321" v="1760" actId="20577"/>
          <ac:spMkLst>
            <pc:docMk/>
            <pc:sldMk cId="384468174" sldId="684"/>
            <ac:spMk id="3" creationId="{57A6FF5A-BC4F-4C9B-AAE5-B65912C668F6}"/>
          </ac:spMkLst>
        </pc:spChg>
      </pc:sldChg>
      <pc:sldChg chg="del">
        <pc:chgData name="Alexander Pashuk" userId="7f413f452a2dee94" providerId="LiveId" clId="{34FA29BE-BBA4-4485-A7B2-8AD30E2E4AE2}" dt="2020-12-18T16:03:01.849" v="183" actId="47"/>
        <pc:sldMkLst>
          <pc:docMk/>
          <pc:sldMk cId="3701748238" sldId="684"/>
        </pc:sldMkLst>
      </pc:sldChg>
      <pc:sldChg chg="modSp new del mod">
        <pc:chgData name="Alexander Pashuk" userId="7f413f452a2dee94" providerId="LiveId" clId="{34FA29BE-BBA4-4485-A7B2-8AD30E2E4AE2}" dt="2020-12-18T16:35:51.479" v="2490" actId="47"/>
        <pc:sldMkLst>
          <pc:docMk/>
          <pc:sldMk cId="2015706120" sldId="685"/>
        </pc:sldMkLst>
        <pc:spChg chg="mod">
          <ac:chgData name="Alexander Pashuk" userId="7f413f452a2dee94" providerId="LiveId" clId="{34FA29BE-BBA4-4485-A7B2-8AD30E2E4AE2}" dt="2020-12-18T16:35:36.572" v="2484" actId="20577"/>
          <ac:spMkLst>
            <pc:docMk/>
            <pc:sldMk cId="2015706120" sldId="685"/>
            <ac:spMk id="2" creationId="{C4FFF393-B1A3-4A7D-972F-F27297017DDA}"/>
          </ac:spMkLst>
        </pc:spChg>
        <pc:spChg chg="mod">
          <ac:chgData name="Alexander Pashuk" userId="7f413f452a2dee94" providerId="LiveId" clId="{34FA29BE-BBA4-4485-A7B2-8AD30E2E4AE2}" dt="2020-12-18T16:35:23.169" v="2457" actId="20577"/>
          <ac:spMkLst>
            <pc:docMk/>
            <pc:sldMk cId="2015706120" sldId="685"/>
            <ac:spMk id="3" creationId="{2287DA7D-A1F6-4E41-B7F1-1514EE1B4BAC}"/>
          </ac:spMkLst>
        </pc:spChg>
      </pc:sldChg>
      <pc:sldChg chg="del">
        <pc:chgData name="Alexander Pashuk" userId="7f413f452a2dee94" providerId="LiveId" clId="{34FA29BE-BBA4-4485-A7B2-8AD30E2E4AE2}" dt="2020-12-18T16:03:01.977" v="184" actId="47"/>
        <pc:sldMkLst>
          <pc:docMk/>
          <pc:sldMk cId="2519963272" sldId="685"/>
        </pc:sldMkLst>
      </pc:sldChg>
      <pc:sldChg chg="del">
        <pc:chgData name="Alexander Pashuk" userId="7f413f452a2dee94" providerId="LiveId" clId="{34FA29BE-BBA4-4485-A7B2-8AD30E2E4AE2}" dt="2020-12-18T16:03:02.107" v="185" actId="47"/>
        <pc:sldMkLst>
          <pc:docMk/>
          <pc:sldMk cId="862733434" sldId="686"/>
        </pc:sldMkLst>
      </pc:sldChg>
      <pc:sldChg chg="modSp new mod">
        <pc:chgData name="Alexander Pashuk" userId="7f413f452a2dee94" providerId="LiveId" clId="{34FA29BE-BBA4-4485-A7B2-8AD30E2E4AE2}" dt="2020-12-18T16:48:22.686" v="3798" actId="123"/>
        <pc:sldMkLst>
          <pc:docMk/>
          <pc:sldMk cId="4050524541" sldId="686"/>
        </pc:sldMkLst>
        <pc:spChg chg="mod">
          <ac:chgData name="Alexander Pashuk" userId="7f413f452a2dee94" providerId="LiveId" clId="{34FA29BE-BBA4-4485-A7B2-8AD30E2E4AE2}" dt="2020-12-18T16:46:42.948" v="3582" actId="20577"/>
          <ac:spMkLst>
            <pc:docMk/>
            <pc:sldMk cId="4050524541" sldId="686"/>
            <ac:spMk id="2" creationId="{5910761C-2FB7-49CC-AAFE-51B4FFB09D9B}"/>
          </ac:spMkLst>
        </pc:spChg>
        <pc:spChg chg="mod">
          <ac:chgData name="Alexander Pashuk" userId="7f413f452a2dee94" providerId="LiveId" clId="{34FA29BE-BBA4-4485-A7B2-8AD30E2E4AE2}" dt="2020-12-18T16:48:22.686" v="3798" actId="123"/>
          <ac:spMkLst>
            <pc:docMk/>
            <pc:sldMk cId="4050524541" sldId="686"/>
            <ac:spMk id="3" creationId="{BEAF524A-E872-485C-B0CE-FAD719D45A8D}"/>
          </ac:spMkLst>
        </pc:spChg>
      </pc:sldChg>
      <pc:sldChg chg="del">
        <pc:chgData name="Alexander Pashuk" userId="7f413f452a2dee94" providerId="LiveId" clId="{34FA29BE-BBA4-4485-A7B2-8AD30E2E4AE2}" dt="2020-12-18T16:03:02.404" v="186" actId="47"/>
        <pc:sldMkLst>
          <pc:docMk/>
          <pc:sldMk cId="1209297529" sldId="687"/>
        </pc:sldMkLst>
      </pc:sldChg>
      <pc:sldChg chg="addSp delSp modSp new mod">
        <pc:chgData name="Alexander Pashuk" userId="7f413f452a2dee94" providerId="LiveId" clId="{34FA29BE-BBA4-4485-A7B2-8AD30E2E4AE2}" dt="2020-12-18T16:57:45.637" v="3889"/>
        <pc:sldMkLst>
          <pc:docMk/>
          <pc:sldMk cId="1340812079" sldId="687"/>
        </pc:sldMkLst>
        <pc:spChg chg="mod">
          <ac:chgData name="Alexander Pashuk" userId="7f413f452a2dee94" providerId="LiveId" clId="{34FA29BE-BBA4-4485-A7B2-8AD30E2E4AE2}" dt="2020-12-18T16:52:29.173" v="3858" actId="122"/>
          <ac:spMkLst>
            <pc:docMk/>
            <pc:sldMk cId="1340812079" sldId="687"/>
            <ac:spMk id="2" creationId="{A55682AF-2C00-436E-91D9-776AB797FA0C}"/>
          </ac:spMkLst>
        </pc:spChg>
        <pc:spChg chg="del mod">
          <ac:chgData name="Alexander Pashuk" userId="7f413f452a2dee94" providerId="LiveId" clId="{34FA29BE-BBA4-4485-A7B2-8AD30E2E4AE2}" dt="2020-12-18T16:52:39.670" v="3859" actId="3680"/>
          <ac:spMkLst>
            <pc:docMk/>
            <pc:sldMk cId="1340812079" sldId="687"/>
            <ac:spMk id="3" creationId="{5D1ECC2A-6133-49E1-99E1-5D1755A9F91C}"/>
          </ac:spMkLst>
        </pc:spChg>
        <pc:spChg chg="add del mod">
          <ac:chgData name="Alexander Pashuk" userId="7f413f452a2dee94" providerId="LiveId" clId="{34FA29BE-BBA4-4485-A7B2-8AD30E2E4AE2}" dt="2020-12-18T16:57:45.637" v="3889"/>
          <ac:spMkLst>
            <pc:docMk/>
            <pc:sldMk cId="1340812079" sldId="687"/>
            <ac:spMk id="6" creationId="{940375F2-C8C4-46B3-9D3A-34940DA94B92}"/>
          </ac:spMkLst>
        </pc:spChg>
        <pc:graphicFrameChg chg="add del mod ord modGraphic">
          <ac:chgData name="Alexander Pashuk" userId="7f413f452a2dee94" providerId="LiveId" clId="{34FA29BE-BBA4-4485-A7B2-8AD30E2E4AE2}" dt="2020-12-18T16:57:44.350" v="3887" actId="478"/>
          <ac:graphicFrameMkLst>
            <pc:docMk/>
            <pc:sldMk cId="1340812079" sldId="687"/>
            <ac:graphicFrameMk id="4" creationId="{14138E5B-0346-4E71-B557-9831E166077B}"/>
          </ac:graphicFrameMkLst>
        </pc:graphicFrameChg>
        <pc:picChg chg="add mod">
          <ac:chgData name="Alexander Pashuk" userId="7f413f452a2dee94" providerId="LiveId" clId="{34FA29BE-BBA4-4485-A7B2-8AD30E2E4AE2}" dt="2020-12-18T16:57:45.637" v="3889"/>
          <ac:picMkLst>
            <pc:docMk/>
            <pc:sldMk cId="1340812079" sldId="687"/>
            <ac:picMk id="1026" creationId="{76A4ED03-7298-405F-A322-D215E7801ED3}"/>
          </ac:picMkLst>
        </pc:picChg>
      </pc:sldChg>
      <pc:sldChg chg="addSp delSp modSp new mod">
        <pc:chgData name="Alexander Pashuk" userId="7f413f452a2dee94" providerId="LiveId" clId="{34FA29BE-BBA4-4485-A7B2-8AD30E2E4AE2}" dt="2020-12-18T17:02:17.179" v="4311" actId="14734"/>
        <pc:sldMkLst>
          <pc:docMk/>
          <pc:sldMk cId="5544738" sldId="688"/>
        </pc:sldMkLst>
        <pc:spChg chg="mod">
          <ac:chgData name="Alexander Pashuk" userId="7f413f452a2dee94" providerId="LiveId" clId="{34FA29BE-BBA4-4485-A7B2-8AD30E2E4AE2}" dt="2020-12-18T16:58:11.120" v="3928" actId="122"/>
          <ac:spMkLst>
            <pc:docMk/>
            <pc:sldMk cId="5544738" sldId="688"/>
            <ac:spMk id="2" creationId="{54F51E69-ABCE-4CA1-91FB-DAEA8E913F0F}"/>
          </ac:spMkLst>
        </pc:spChg>
        <pc:spChg chg="del mod">
          <ac:chgData name="Alexander Pashuk" userId="7f413f452a2dee94" providerId="LiveId" clId="{34FA29BE-BBA4-4485-A7B2-8AD30E2E4AE2}" dt="2020-12-18T16:58:17.445" v="3930" actId="3680"/>
          <ac:spMkLst>
            <pc:docMk/>
            <pc:sldMk cId="5544738" sldId="688"/>
            <ac:spMk id="3" creationId="{ADBB33CF-0168-4186-BBDA-0F5FD038FA2D}"/>
          </ac:spMkLst>
        </pc:spChg>
        <pc:graphicFrameChg chg="add mod ord modGraphic">
          <ac:chgData name="Alexander Pashuk" userId="7f413f452a2dee94" providerId="LiveId" clId="{34FA29BE-BBA4-4485-A7B2-8AD30E2E4AE2}" dt="2020-12-18T17:02:17.179" v="4311" actId="14734"/>
          <ac:graphicFrameMkLst>
            <pc:docMk/>
            <pc:sldMk cId="5544738" sldId="688"/>
            <ac:graphicFrameMk id="4" creationId="{E21087C0-8101-4726-8260-32E58B233891}"/>
          </ac:graphicFrameMkLst>
        </pc:graphicFrameChg>
      </pc:sldChg>
      <pc:sldChg chg="del">
        <pc:chgData name="Alexander Pashuk" userId="7f413f452a2dee94" providerId="LiveId" clId="{34FA29BE-BBA4-4485-A7B2-8AD30E2E4AE2}" dt="2020-12-18T16:03:02.550" v="187" actId="47"/>
        <pc:sldMkLst>
          <pc:docMk/>
          <pc:sldMk cId="2763640864" sldId="688"/>
        </pc:sldMkLst>
      </pc:sldChg>
      <pc:sldChg chg="del">
        <pc:chgData name="Alexander Pashuk" userId="7f413f452a2dee94" providerId="LiveId" clId="{34FA29BE-BBA4-4485-A7B2-8AD30E2E4AE2}" dt="2020-12-18T16:03:02.686" v="188" actId="47"/>
        <pc:sldMkLst>
          <pc:docMk/>
          <pc:sldMk cId="1336642398" sldId="689"/>
        </pc:sldMkLst>
      </pc:sldChg>
      <pc:sldChg chg="modSp new mod">
        <pc:chgData name="Alexander Pashuk" userId="7f413f452a2dee94" providerId="LiveId" clId="{34FA29BE-BBA4-4485-A7B2-8AD30E2E4AE2}" dt="2020-12-21T18:02:44.537" v="4477"/>
        <pc:sldMkLst>
          <pc:docMk/>
          <pc:sldMk cId="4000886783" sldId="689"/>
        </pc:sldMkLst>
        <pc:spChg chg="mod">
          <ac:chgData name="Alexander Pashuk" userId="7f413f452a2dee94" providerId="LiveId" clId="{34FA29BE-BBA4-4485-A7B2-8AD30E2E4AE2}" dt="2020-12-18T17:02:23.552" v="4321" actId="122"/>
          <ac:spMkLst>
            <pc:docMk/>
            <pc:sldMk cId="4000886783" sldId="689"/>
            <ac:spMk id="2" creationId="{2CF4455F-C688-4A36-8E65-D66085259095}"/>
          </ac:spMkLst>
        </pc:spChg>
        <pc:spChg chg="mod">
          <ac:chgData name="Alexander Pashuk" userId="7f413f452a2dee94" providerId="LiveId" clId="{34FA29BE-BBA4-4485-A7B2-8AD30E2E4AE2}" dt="2020-12-21T18:02:44.537" v="4477"/>
          <ac:spMkLst>
            <pc:docMk/>
            <pc:sldMk cId="4000886783" sldId="689"/>
            <ac:spMk id="3" creationId="{25E12CC2-D098-4F4B-BD57-E22F9EB9CD4C}"/>
          </ac:spMkLst>
        </pc:spChg>
      </pc:sldChg>
      <pc:sldChg chg="modSp new mod">
        <pc:chgData name="Alexander Pashuk" userId="7f413f452a2dee94" providerId="LiveId" clId="{34FA29BE-BBA4-4485-A7B2-8AD30E2E4AE2}" dt="2020-12-21T18:06:27.277" v="4787" actId="123"/>
        <pc:sldMkLst>
          <pc:docMk/>
          <pc:sldMk cId="2060570014" sldId="690"/>
        </pc:sldMkLst>
        <pc:spChg chg="mod">
          <ac:chgData name="Alexander Pashuk" userId="7f413f452a2dee94" providerId="LiveId" clId="{34FA29BE-BBA4-4485-A7B2-8AD30E2E4AE2}" dt="2020-12-21T18:05:05.569" v="4537" actId="20577"/>
          <ac:spMkLst>
            <pc:docMk/>
            <pc:sldMk cId="2060570014" sldId="690"/>
            <ac:spMk id="2" creationId="{72783813-0C78-4D63-8C53-BD9F3740DBC7}"/>
          </ac:spMkLst>
        </pc:spChg>
        <pc:spChg chg="mod">
          <ac:chgData name="Alexander Pashuk" userId="7f413f452a2dee94" providerId="LiveId" clId="{34FA29BE-BBA4-4485-A7B2-8AD30E2E4AE2}" dt="2020-12-21T18:06:27.277" v="4787" actId="123"/>
          <ac:spMkLst>
            <pc:docMk/>
            <pc:sldMk cId="2060570014" sldId="690"/>
            <ac:spMk id="3" creationId="{3A491549-48BE-4DC9-B0AA-9004244E8D7D}"/>
          </ac:spMkLst>
        </pc:spChg>
      </pc:sldChg>
      <pc:sldChg chg="del">
        <pc:chgData name="Alexander Pashuk" userId="7f413f452a2dee94" providerId="LiveId" clId="{34FA29BE-BBA4-4485-A7B2-8AD30E2E4AE2}" dt="2020-12-18T16:03:02.840" v="189" actId="47"/>
        <pc:sldMkLst>
          <pc:docMk/>
          <pc:sldMk cId="2488475429" sldId="690"/>
        </pc:sldMkLst>
      </pc:sldChg>
      <pc:sldChg chg="del">
        <pc:chgData name="Alexander Pashuk" userId="7f413f452a2dee94" providerId="LiveId" clId="{34FA29BE-BBA4-4485-A7B2-8AD30E2E4AE2}" dt="2020-12-18T16:03:03.011" v="190" actId="47"/>
        <pc:sldMkLst>
          <pc:docMk/>
          <pc:sldMk cId="972167734" sldId="691"/>
        </pc:sldMkLst>
      </pc:sldChg>
      <pc:sldChg chg="modSp new mod">
        <pc:chgData name="Alexander Pashuk" userId="7f413f452a2dee94" providerId="LiveId" clId="{34FA29BE-BBA4-4485-A7B2-8AD30E2E4AE2}" dt="2020-12-21T18:15:50.476" v="5026" actId="20577"/>
        <pc:sldMkLst>
          <pc:docMk/>
          <pc:sldMk cId="3929091109" sldId="691"/>
        </pc:sldMkLst>
        <pc:spChg chg="mod">
          <ac:chgData name="Alexander Pashuk" userId="7f413f452a2dee94" providerId="LiveId" clId="{34FA29BE-BBA4-4485-A7B2-8AD30E2E4AE2}" dt="2020-12-21T18:06:38.019" v="4811" actId="122"/>
          <ac:spMkLst>
            <pc:docMk/>
            <pc:sldMk cId="3929091109" sldId="691"/>
            <ac:spMk id="2" creationId="{E524CC0B-6276-4997-AFB3-2C719EE0DA6E}"/>
          </ac:spMkLst>
        </pc:spChg>
        <pc:spChg chg="mod">
          <ac:chgData name="Alexander Pashuk" userId="7f413f452a2dee94" providerId="LiveId" clId="{34FA29BE-BBA4-4485-A7B2-8AD30E2E4AE2}" dt="2020-12-21T18:15:50.476" v="5026" actId="20577"/>
          <ac:spMkLst>
            <pc:docMk/>
            <pc:sldMk cId="3929091109" sldId="691"/>
            <ac:spMk id="3" creationId="{FBDE4A26-2B6F-44F6-8F72-64E301A92270}"/>
          </ac:spMkLst>
        </pc:spChg>
      </pc:sldChg>
      <pc:sldChg chg="del">
        <pc:chgData name="Alexander Pashuk" userId="7f413f452a2dee94" providerId="LiveId" clId="{34FA29BE-BBA4-4485-A7B2-8AD30E2E4AE2}" dt="2020-12-18T16:03:03.165" v="191" actId="47"/>
        <pc:sldMkLst>
          <pc:docMk/>
          <pc:sldMk cId="2599491938" sldId="692"/>
        </pc:sldMkLst>
      </pc:sldChg>
      <pc:sldChg chg="modSp new mod">
        <pc:chgData name="Alexander Pashuk" userId="7f413f452a2dee94" providerId="LiveId" clId="{34FA29BE-BBA4-4485-A7B2-8AD30E2E4AE2}" dt="2020-12-21T18:20:15.961" v="5164" actId="255"/>
        <pc:sldMkLst>
          <pc:docMk/>
          <pc:sldMk cId="3144103272" sldId="692"/>
        </pc:sldMkLst>
        <pc:spChg chg="mod">
          <ac:chgData name="Alexander Pashuk" userId="7f413f452a2dee94" providerId="LiveId" clId="{34FA29BE-BBA4-4485-A7B2-8AD30E2E4AE2}" dt="2020-12-21T18:18:35.893" v="5048" actId="122"/>
          <ac:spMkLst>
            <pc:docMk/>
            <pc:sldMk cId="3144103272" sldId="692"/>
            <ac:spMk id="2" creationId="{90B9A7EE-34B0-42A6-9EDE-F8BE72A8A1D7}"/>
          </ac:spMkLst>
        </pc:spChg>
        <pc:spChg chg="mod">
          <ac:chgData name="Alexander Pashuk" userId="7f413f452a2dee94" providerId="LiveId" clId="{34FA29BE-BBA4-4485-A7B2-8AD30E2E4AE2}" dt="2020-12-21T18:20:15.961" v="5164" actId="255"/>
          <ac:spMkLst>
            <pc:docMk/>
            <pc:sldMk cId="3144103272" sldId="692"/>
            <ac:spMk id="3" creationId="{FF27B2C6-66AB-4741-A226-9996475C32B1}"/>
          </ac:spMkLst>
        </pc:spChg>
      </pc:sldChg>
      <pc:sldChg chg="modSp new mod">
        <pc:chgData name="Alexander Pashuk" userId="7f413f452a2dee94" providerId="LiveId" clId="{34FA29BE-BBA4-4485-A7B2-8AD30E2E4AE2}" dt="2020-12-21T18:32:48.406" v="5301" actId="20577"/>
        <pc:sldMkLst>
          <pc:docMk/>
          <pc:sldMk cId="272910677" sldId="693"/>
        </pc:sldMkLst>
        <pc:spChg chg="mod">
          <ac:chgData name="Alexander Pashuk" userId="7f413f452a2dee94" providerId="LiveId" clId="{34FA29BE-BBA4-4485-A7B2-8AD30E2E4AE2}" dt="2020-12-21T18:31:38.211" v="5191" actId="122"/>
          <ac:spMkLst>
            <pc:docMk/>
            <pc:sldMk cId="272910677" sldId="693"/>
            <ac:spMk id="2" creationId="{5747BC05-7E96-48B6-947C-F7A47F3F4C01}"/>
          </ac:spMkLst>
        </pc:spChg>
        <pc:spChg chg="mod">
          <ac:chgData name="Alexander Pashuk" userId="7f413f452a2dee94" providerId="LiveId" clId="{34FA29BE-BBA4-4485-A7B2-8AD30E2E4AE2}" dt="2020-12-21T18:32:48.406" v="5301" actId="20577"/>
          <ac:spMkLst>
            <pc:docMk/>
            <pc:sldMk cId="272910677" sldId="693"/>
            <ac:spMk id="3" creationId="{AF51F73A-6742-4C41-92A0-1D2063F3546A}"/>
          </ac:spMkLst>
        </pc:spChg>
      </pc:sldChg>
      <pc:sldChg chg="del">
        <pc:chgData name="Alexander Pashuk" userId="7f413f452a2dee94" providerId="LiveId" clId="{34FA29BE-BBA4-4485-A7B2-8AD30E2E4AE2}" dt="2020-12-18T16:03:03.440" v="193" actId="47"/>
        <pc:sldMkLst>
          <pc:docMk/>
          <pc:sldMk cId="969719894" sldId="693"/>
        </pc:sldMkLst>
      </pc:sldChg>
      <pc:sldChg chg="del">
        <pc:chgData name="Alexander Pashuk" userId="7f413f452a2dee94" providerId="LiveId" clId="{34FA29BE-BBA4-4485-A7B2-8AD30E2E4AE2}" dt="2020-12-18T16:03:18.529" v="211" actId="47"/>
        <pc:sldMkLst>
          <pc:docMk/>
          <pc:sldMk cId="539022629" sldId="694"/>
        </pc:sldMkLst>
      </pc:sldChg>
      <pc:sldChg chg="modSp new mod">
        <pc:chgData name="Alexander Pashuk" userId="7f413f452a2dee94" providerId="LiveId" clId="{34FA29BE-BBA4-4485-A7B2-8AD30E2E4AE2}" dt="2020-12-21T18:39:26.863" v="5518" actId="27636"/>
        <pc:sldMkLst>
          <pc:docMk/>
          <pc:sldMk cId="1397826392" sldId="694"/>
        </pc:sldMkLst>
        <pc:spChg chg="mod">
          <ac:chgData name="Alexander Pashuk" userId="7f413f452a2dee94" providerId="LiveId" clId="{34FA29BE-BBA4-4485-A7B2-8AD30E2E4AE2}" dt="2020-12-21T18:34:45.685" v="5350" actId="122"/>
          <ac:spMkLst>
            <pc:docMk/>
            <pc:sldMk cId="1397826392" sldId="694"/>
            <ac:spMk id="2" creationId="{E637DD88-D8DF-43E9-9940-DF9FA07D1575}"/>
          </ac:spMkLst>
        </pc:spChg>
        <pc:spChg chg="mod">
          <ac:chgData name="Alexander Pashuk" userId="7f413f452a2dee94" providerId="LiveId" clId="{34FA29BE-BBA4-4485-A7B2-8AD30E2E4AE2}" dt="2020-12-21T18:39:26.863" v="5518" actId="27636"/>
          <ac:spMkLst>
            <pc:docMk/>
            <pc:sldMk cId="1397826392" sldId="694"/>
            <ac:spMk id="3" creationId="{0BC1F5C8-70CA-46B2-8408-A1668E204BD9}"/>
          </ac:spMkLst>
        </pc:spChg>
      </pc:sldChg>
      <pc:sldChg chg="del">
        <pc:chgData name="Alexander Pashuk" userId="7f413f452a2dee94" providerId="LiveId" clId="{34FA29BE-BBA4-4485-A7B2-8AD30E2E4AE2}" dt="2020-12-18T16:03:22.478" v="215" actId="47"/>
        <pc:sldMkLst>
          <pc:docMk/>
          <pc:sldMk cId="378883327" sldId="695"/>
        </pc:sldMkLst>
      </pc:sldChg>
      <pc:sldChg chg="modSp new mod">
        <pc:chgData name="Alexander Pashuk" userId="7f413f452a2dee94" providerId="LiveId" clId="{34FA29BE-BBA4-4485-A7B2-8AD30E2E4AE2}" dt="2020-12-21T18:55:09.424" v="5710" actId="20577"/>
        <pc:sldMkLst>
          <pc:docMk/>
          <pc:sldMk cId="1497154880" sldId="695"/>
        </pc:sldMkLst>
        <pc:spChg chg="mod">
          <ac:chgData name="Alexander Pashuk" userId="7f413f452a2dee94" providerId="LiveId" clId="{34FA29BE-BBA4-4485-A7B2-8AD30E2E4AE2}" dt="2020-12-21T18:53:14.512" v="5538" actId="122"/>
          <ac:spMkLst>
            <pc:docMk/>
            <pc:sldMk cId="1497154880" sldId="695"/>
            <ac:spMk id="2" creationId="{E4A01951-266C-4064-8A40-CA54663B8A12}"/>
          </ac:spMkLst>
        </pc:spChg>
        <pc:spChg chg="mod">
          <ac:chgData name="Alexander Pashuk" userId="7f413f452a2dee94" providerId="LiveId" clId="{34FA29BE-BBA4-4485-A7B2-8AD30E2E4AE2}" dt="2020-12-21T18:55:09.424" v="5710" actId="20577"/>
          <ac:spMkLst>
            <pc:docMk/>
            <pc:sldMk cId="1497154880" sldId="695"/>
            <ac:spMk id="3" creationId="{F8E40551-5B09-40F0-8F53-025597EA7745}"/>
          </ac:spMkLst>
        </pc:spChg>
      </pc:sldChg>
      <pc:sldChg chg="del">
        <pc:chgData name="Alexander Pashuk" userId="7f413f452a2dee94" providerId="LiveId" clId="{34FA29BE-BBA4-4485-A7B2-8AD30E2E4AE2}" dt="2020-12-18T16:03:16.893" v="210" actId="47"/>
        <pc:sldMkLst>
          <pc:docMk/>
          <pc:sldMk cId="939388527" sldId="696"/>
        </pc:sldMkLst>
      </pc:sldChg>
      <pc:sldChg chg="modSp new mod">
        <pc:chgData name="Alexander Pashuk" userId="7f413f452a2dee94" providerId="LiveId" clId="{34FA29BE-BBA4-4485-A7B2-8AD30E2E4AE2}" dt="2020-12-21T18:59:59.217" v="5776" actId="20577"/>
        <pc:sldMkLst>
          <pc:docMk/>
          <pc:sldMk cId="1503127508" sldId="696"/>
        </pc:sldMkLst>
        <pc:spChg chg="mod">
          <ac:chgData name="Alexander Pashuk" userId="7f413f452a2dee94" providerId="LiveId" clId="{34FA29BE-BBA4-4485-A7B2-8AD30E2E4AE2}" dt="2020-12-21T18:56:46.387" v="5727" actId="122"/>
          <ac:spMkLst>
            <pc:docMk/>
            <pc:sldMk cId="1503127508" sldId="696"/>
            <ac:spMk id="2" creationId="{64471A38-40BB-45C2-BBC8-6E00B1FE9962}"/>
          </ac:spMkLst>
        </pc:spChg>
        <pc:spChg chg="mod">
          <ac:chgData name="Alexander Pashuk" userId="7f413f452a2dee94" providerId="LiveId" clId="{34FA29BE-BBA4-4485-A7B2-8AD30E2E4AE2}" dt="2020-12-21T18:59:59.217" v="5776" actId="20577"/>
          <ac:spMkLst>
            <pc:docMk/>
            <pc:sldMk cId="1503127508" sldId="696"/>
            <ac:spMk id="3" creationId="{19B86FA3-8137-4A5A-9679-6608A6234603}"/>
          </ac:spMkLst>
        </pc:spChg>
      </pc:sldChg>
      <pc:sldChg chg="modSp new mod">
        <pc:chgData name="Alexander Pashuk" userId="7f413f452a2dee94" providerId="LiveId" clId="{34FA29BE-BBA4-4485-A7B2-8AD30E2E4AE2}" dt="2020-12-21T19:02:20.756" v="6106" actId="20577"/>
        <pc:sldMkLst>
          <pc:docMk/>
          <pc:sldMk cId="1062434653" sldId="697"/>
        </pc:sldMkLst>
        <pc:spChg chg="mod">
          <ac:chgData name="Alexander Pashuk" userId="7f413f452a2dee94" providerId="LiveId" clId="{34FA29BE-BBA4-4485-A7B2-8AD30E2E4AE2}" dt="2020-12-21T19:00:08.312" v="5793" actId="122"/>
          <ac:spMkLst>
            <pc:docMk/>
            <pc:sldMk cId="1062434653" sldId="697"/>
            <ac:spMk id="2" creationId="{02661065-C836-4EF1-83F4-8FBC0165CFB8}"/>
          </ac:spMkLst>
        </pc:spChg>
        <pc:spChg chg="mod">
          <ac:chgData name="Alexander Pashuk" userId="7f413f452a2dee94" providerId="LiveId" clId="{34FA29BE-BBA4-4485-A7B2-8AD30E2E4AE2}" dt="2020-12-21T19:02:20.756" v="6106" actId="20577"/>
          <ac:spMkLst>
            <pc:docMk/>
            <pc:sldMk cId="1062434653" sldId="697"/>
            <ac:spMk id="3" creationId="{6CD540A4-48B8-4530-9026-13DF75F10DC8}"/>
          </ac:spMkLst>
        </pc:spChg>
      </pc:sldChg>
      <pc:sldChg chg="modSp new mod">
        <pc:chgData name="Alexander Pashuk" userId="7f413f452a2dee94" providerId="LiveId" clId="{34FA29BE-BBA4-4485-A7B2-8AD30E2E4AE2}" dt="2020-12-21T19:16:04.639" v="6199" actId="27636"/>
        <pc:sldMkLst>
          <pc:docMk/>
          <pc:sldMk cId="1208333663" sldId="698"/>
        </pc:sldMkLst>
        <pc:spChg chg="mod">
          <ac:chgData name="Alexander Pashuk" userId="7f413f452a2dee94" providerId="LiveId" clId="{34FA29BE-BBA4-4485-A7B2-8AD30E2E4AE2}" dt="2020-12-21T19:02:56.012" v="6127" actId="122"/>
          <ac:spMkLst>
            <pc:docMk/>
            <pc:sldMk cId="1208333663" sldId="698"/>
            <ac:spMk id="2" creationId="{C7738FF4-3B70-4E6F-ADC3-569BD50577A4}"/>
          </ac:spMkLst>
        </pc:spChg>
        <pc:spChg chg="mod">
          <ac:chgData name="Alexander Pashuk" userId="7f413f452a2dee94" providerId="LiveId" clId="{34FA29BE-BBA4-4485-A7B2-8AD30E2E4AE2}" dt="2020-12-21T19:16:04.639" v="6199" actId="27636"/>
          <ac:spMkLst>
            <pc:docMk/>
            <pc:sldMk cId="1208333663" sldId="698"/>
            <ac:spMk id="3" creationId="{2B086FF3-E9DF-4ED0-8EE4-234AF48C972E}"/>
          </ac:spMkLst>
        </pc:spChg>
      </pc:sldChg>
      <pc:sldChg chg="modSp new mod">
        <pc:chgData name="Alexander Pashuk" userId="7f413f452a2dee94" providerId="LiveId" clId="{34FA29BE-BBA4-4485-A7B2-8AD30E2E4AE2}" dt="2020-12-21T19:23:26.768" v="6357" actId="20577"/>
        <pc:sldMkLst>
          <pc:docMk/>
          <pc:sldMk cId="759452271" sldId="699"/>
        </pc:sldMkLst>
        <pc:spChg chg="mod">
          <ac:chgData name="Alexander Pashuk" userId="7f413f452a2dee94" providerId="LiveId" clId="{34FA29BE-BBA4-4485-A7B2-8AD30E2E4AE2}" dt="2020-12-21T19:17:18.735" v="6216" actId="122"/>
          <ac:spMkLst>
            <pc:docMk/>
            <pc:sldMk cId="759452271" sldId="699"/>
            <ac:spMk id="2" creationId="{F5844A97-EFD1-4C05-9F33-6E4B640AE4EB}"/>
          </ac:spMkLst>
        </pc:spChg>
        <pc:spChg chg="mod">
          <ac:chgData name="Alexander Pashuk" userId="7f413f452a2dee94" providerId="LiveId" clId="{34FA29BE-BBA4-4485-A7B2-8AD30E2E4AE2}" dt="2020-12-21T19:23:26.768" v="6357" actId="20577"/>
          <ac:spMkLst>
            <pc:docMk/>
            <pc:sldMk cId="759452271" sldId="699"/>
            <ac:spMk id="3" creationId="{509F4F41-9B30-4817-A7A4-1F447675B28F}"/>
          </ac:spMkLst>
        </pc:spChg>
      </pc:sldChg>
      <pc:sldChg chg="modSp new mod ord">
        <pc:chgData name="Alexander Pashuk" userId="7f413f452a2dee94" providerId="LiveId" clId="{34FA29BE-BBA4-4485-A7B2-8AD30E2E4AE2}" dt="2020-12-21T19:32:24.581" v="7329"/>
        <pc:sldMkLst>
          <pc:docMk/>
          <pc:sldMk cId="856480757" sldId="700"/>
        </pc:sldMkLst>
        <pc:spChg chg="mod">
          <ac:chgData name="Alexander Pashuk" userId="7f413f452a2dee94" providerId="LiveId" clId="{34FA29BE-BBA4-4485-A7B2-8AD30E2E4AE2}" dt="2020-12-21T19:24:01.721" v="6369" actId="122"/>
          <ac:spMkLst>
            <pc:docMk/>
            <pc:sldMk cId="856480757" sldId="700"/>
            <ac:spMk id="2" creationId="{6EA17763-EE4F-4792-87EC-4AA2164F5F00}"/>
          </ac:spMkLst>
        </pc:spChg>
        <pc:spChg chg="mod">
          <ac:chgData name="Alexander Pashuk" userId="7f413f452a2dee94" providerId="LiveId" clId="{34FA29BE-BBA4-4485-A7B2-8AD30E2E4AE2}" dt="2020-12-21T19:32:05.556" v="7327" actId="27636"/>
          <ac:spMkLst>
            <pc:docMk/>
            <pc:sldMk cId="856480757" sldId="700"/>
            <ac:spMk id="3" creationId="{ECA53CA9-66CF-492F-AF58-9C5B84925256}"/>
          </ac:spMkLst>
        </pc:spChg>
      </pc:sldChg>
      <pc:sldChg chg="new del">
        <pc:chgData name="Alexander Pashuk" userId="7f413f452a2dee94" providerId="LiveId" clId="{34FA29BE-BBA4-4485-A7B2-8AD30E2E4AE2}" dt="2020-12-21T19:24:03.149" v="6370" actId="47"/>
        <pc:sldMkLst>
          <pc:docMk/>
          <pc:sldMk cId="3051511212" sldId="701"/>
        </pc:sldMkLst>
      </pc:sldChg>
      <pc:sldChg chg="new del">
        <pc:chgData name="Alexander Pashuk" userId="7f413f452a2dee94" providerId="LiveId" clId="{34FA29BE-BBA4-4485-A7B2-8AD30E2E4AE2}" dt="2020-12-21T19:24:03.388" v="6371" actId="47"/>
        <pc:sldMkLst>
          <pc:docMk/>
          <pc:sldMk cId="3995458234" sldId="702"/>
        </pc:sldMkLst>
      </pc:sldChg>
      <pc:sldChg chg="new del">
        <pc:chgData name="Alexander Pashuk" userId="7f413f452a2dee94" providerId="LiveId" clId="{34FA29BE-BBA4-4485-A7B2-8AD30E2E4AE2}" dt="2020-12-21T19:24:03.746" v="6372" actId="47"/>
        <pc:sldMkLst>
          <pc:docMk/>
          <pc:sldMk cId="28970694" sldId="703"/>
        </pc:sldMkLst>
      </pc:sldChg>
      <pc:sldChg chg="new del">
        <pc:chgData name="Alexander Pashuk" userId="7f413f452a2dee94" providerId="LiveId" clId="{34FA29BE-BBA4-4485-A7B2-8AD30E2E4AE2}" dt="2020-12-21T19:24:04.911" v="6373" actId="47"/>
        <pc:sldMkLst>
          <pc:docMk/>
          <pc:sldMk cId="3245090759" sldId="704"/>
        </pc:sldMkLst>
      </pc:sldChg>
      <pc:sldChg chg="new del">
        <pc:chgData name="Alexander Pashuk" userId="7f413f452a2dee94" providerId="LiveId" clId="{34FA29BE-BBA4-4485-A7B2-8AD30E2E4AE2}" dt="2020-12-21T19:24:05.127" v="6374" actId="47"/>
        <pc:sldMkLst>
          <pc:docMk/>
          <pc:sldMk cId="451420087" sldId="705"/>
        </pc:sldMkLst>
      </pc:sldChg>
      <pc:sldChg chg="new del">
        <pc:chgData name="Alexander Pashuk" userId="7f413f452a2dee94" providerId="LiveId" clId="{34FA29BE-BBA4-4485-A7B2-8AD30E2E4AE2}" dt="2020-12-21T19:24:05.270" v="6375" actId="47"/>
        <pc:sldMkLst>
          <pc:docMk/>
          <pc:sldMk cId="1790238774" sldId="706"/>
        </pc:sldMkLst>
      </pc:sldChg>
      <pc:sldChg chg="new del">
        <pc:chgData name="Alexander Pashuk" userId="7f413f452a2dee94" providerId="LiveId" clId="{34FA29BE-BBA4-4485-A7B2-8AD30E2E4AE2}" dt="2020-12-21T19:24:06.671" v="6376" actId="47"/>
        <pc:sldMkLst>
          <pc:docMk/>
          <pc:sldMk cId="791264128" sldId="707"/>
        </pc:sldMkLst>
      </pc:sldChg>
      <pc:sldChg chg="new del">
        <pc:chgData name="Alexander Pashuk" userId="7f413f452a2dee94" providerId="LiveId" clId="{34FA29BE-BBA4-4485-A7B2-8AD30E2E4AE2}" dt="2020-12-21T19:24:06.917" v="6377" actId="47"/>
        <pc:sldMkLst>
          <pc:docMk/>
          <pc:sldMk cId="3251067580" sldId="708"/>
        </pc:sldMkLst>
      </pc:sldChg>
      <pc:sldChg chg="new del">
        <pc:chgData name="Alexander Pashuk" userId="7f413f452a2dee94" providerId="LiveId" clId="{34FA29BE-BBA4-4485-A7B2-8AD30E2E4AE2}" dt="2020-12-21T19:24:07.185" v="6378" actId="47"/>
        <pc:sldMkLst>
          <pc:docMk/>
          <pc:sldMk cId="2897524826" sldId="709"/>
        </pc:sldMkLst>
      </pc:sldChg>
      <pc:sldChg chg="new del">
        <pc:chgData name="Alexander Pashuk" userId="7f413f452a2dee94" providerId="LiveId" clId="{34FA29BE-BBA4-4485-A7B2-8AD30E2E4AE2}" dt="2020-12-21T19:24:08.234" v="6379" actId="47"/>
        <pc:sldMkLst>
          <pc:docMk/>
          <pc:sldMk cId="2452794841" sldId="710"/>
        </pc:sldMkLst>
      </pc:sldChg>
      <pc:sldChg chg="del">
        <pc:chgData name="Alexander Pashuk" userId="7f413f452a2dee94" providerId="LiveId" clId="{34FA29BE-BBA4-4485-A7B2-8AD30E2E4AE2}" dt="2020-12-18T16:03:03.570" v="194" actId="47"/>
        <pc:sldMkLst>
          <pc:docMk/>
          <pc:sldMk cId="3683883385" sldId="710"/>
        </pc:sldMkLst>
      </pc:sldChg>
      <pc:sldChg chg="new del">
        <pc:chgData name="Alexander Pashuk" userId="7f413f452a2dee94" providerId="LiveId" clId="{34FA29BE-BBA4-4485-A7B2-8AD30E2E4AE2}" dt="2020-12-21T19:24:08.462" v="6380" actId="47"/>
        <pc:sldMkLst>
          <pc:docMk/>
          <pc:sldMk cId="1733390824" sldId="711"/>
        </pc:sldMkLst>
      </pc:sldChg>
      <pc:sldChg chg="del">
        <pc:chgData name="Alexander Pashuk" userId="7f413f452a2dee94" providerId="LiveId" clId="{34FA29BE-BBA4-4485-A7B2-8AD30E2E4AE2}" dt="2020-12-18T16:03:23.489" v="216" actId="47"/>
        <pc:sldMkLst>
          <pc:docMk/>
          <pc:sldMk cId="3638542134" sldId="711"/>
        </pc:sldMkLst>
      </pc:sldChg>
      <pc:sldChg chg="new del">
        <pc:chgData name="Alexander Pashuk" userId="7f413f452a2dee94" providerId="LiveId" clId="{34FA29BE-BBA4-4485-A7B2-8AD30E2E4AE2}" dt="2020-12-21T19:24:09.915" v="6381" actId="47"/>
        <pc:sldMkLst>
          <pc:docMk/>
          <pc:sldMk cId="863840273" sldId="712"/>
        </pc:sldMkLst>
      </pc:sldChg>
      <pc:sldChg chg="del">
        <pc:chgData name="Alexander Pashuk" userId="7f413f452a2dee94" providerId="LiveId" clId="{34FA29BE-BBA4-4485-A7B2-8AD30E2E4AE2}" dt="2020-12-18T16:03:03.742" v="195" actId="47"/>
        <pc:sldMkLst>
          <pc:docMk/>
          <pc:sldMk cId="3219554035" sldId="712"/>
        </pc:sldMkLst>
      </pc:sldChg>
      <pc:sldChg chg="new del">
        <pc:chgData name="Alexander Pashuk" userId="7f413f452a2dee94" providerId="LiveId" clId="{34FA29BE-BBA4-4485-A7B2-8AD30E2E4AE2}" dt="2020-12-21T19:24:10.288" v="6382" actId="47"/>
        <pc:sldMkLst>
          <pc:docMk/>
          <pc:sldMk cId="678633643" sldId="713"/>
        </pc:sldMkLst>
      </pc:sldChg>
      <pc:sldChg chg="modSp add mod">
        <pc:chgData name="Alexander Pashuk" userId="7f413f452a2dee94" providerId="LiveId" clId="{34FA29BE-BBA4-4485-A7B2-8AD30E2E4AE2}" dt="2020-12-18T16:26:21.981" v="1717" actId="404"/>
        <pc:sldMkLst>
          <pc:docMk/>
          <pc:sldMk cId="1025268276" sldId="714"/>
        </pc:sldMkLst>
        <pc:spChg chg="mod">
          <ac:chgData name="Alexander Pashuk" userId="7f413f452a2dee94" providerId="LiveId" clId="{34FA29BE-BBA4-4485-A7B2-8AD30E2E4AE2}" dt="2020-12-18T16:24:00.744" v="1528" actId="2711"/>
          <ac:spMkLst>
            <pc:docMk/>
            <pc:sldMk cId="1025268276" sldId="714"/>
            <ac:spMk id="2" creationId="{57480AD4-326D-4D06-BFBB-A96D490CB9A5}"/>
          </ac:spMkLst>
        </pc:spChg>
        <pc:spChg chg="mod">
          <ac:chgData name="Alexander Pashuk" userId="7f413f452a2dee94" providerId="LiveId" clId="{34FA29BE-BBA4-4485-A7B2-8AD30E2E4AE2}" dt="2020-12-18T16:26:21.981" v="1717" actId="404"/>
          <ac:spMkLst>
            <pc:docMk/>
            <pc:sldMk cId="1025268276" sldId="714"/>
            <ac:spMk id="3" creationId="{49B82763-EB66-4316-8E6C-9E41AD82EB64}"/>
          </ac:spMkLst>
        </pc:spChg>
      </pc:sldChg>
      <pc:sldChg chg="del">
        <pc:chgData name="Alexander Pashuk" userId="7f413f452a2dee94" providerId="LiveId" clId="{34FA29BE-BBA4-4485-A7B2-8AD30E2E4AE2}" dt="2020-12-18T16:03:04.563" v="201" actId="47"/>
        <pc:sldMkLst>
          <pc:docMk/>
          <pc:sldMk cId="3588926073" sldId="714"/>
        </pc:sldMkLst>
      </pc:sldChg>
      <pc:sldChg chg="modSp add mod">
        <pc:chgData name="Alexander Pashuk" userId="7f413f452a2dee94" providerId="LiveId" clId="{34FA29BE-BBA4-4485-A7B2-8AD30E2E4AE2}" dt="2020-12-18T16:32:41.866" v="2286" actId="2711"/>
        <pc:sldMkLst>
          <pc:docMk/>
          <pc:sldMk cId="2712602475" sldId="715"/>
        </pc:sldMkLst>
        <pc:spChg chg="mod">
          <ac:chgData name="Alexander Pashuk" userId="7f413f452a2dee94" providerId="LiveId" clId="{34FA29BE-BBA4-4485-A7B2-8AD30E2E4AE2}" dt="2020-12-18T16:28:51.750" v="1778"/>
          <ac:spMkLst>
            <pc:docMk/>
            <pc:sldMk cId="2712602475" sldId="715"/>
            <ac:spMk id="2" creationId="{E5E44FD0-5A00-4F60-B592-F0342082C7C2}"/>
          </ac:spMkLst>
        </pc:spChg>
        <pc:graphicFrameChg chg="mod modGraphic">
          <ac:chgData name="Alexander Pashuk" userId="7f413f452a2dee94" providerId="LiveId" clId="{34FA29BE-BBA4-4485-A7B2-8AD30E2E4AE2}" dt="2020-12-18T16:32:41.866" v="2286" actId="2711"/>
          <ac:graphicFrameMkLst>
            <pc:docMk/>
            <pc:sldMk cId="2712602475" sldId="715"/>
            <ac:graphicFrameMk id="4" creationId="{4A617FBA-BB06-40B4-95F0-C34D3A588EB6}"/>
          </ac:graphicFrameMkLst>
        </pc:graphicFrameChg>
      </pc:sldChg>
      <pc:sldChg chg="del">
        <pc:chgData name="Alexander Pashuk" userId="7f413f452a2dee94" providerId="LiveId" clId="{34FA29BE-BBA4-4485-A7B2-8AD30E2E4AE2}" dt="2020-12-18T16:03:03.884" v="196" actId="47"/>
        <pc:sldMkLst>
          <pc:docMk/>
          <pc:sldMk cId="2903122261" sldId="715"/>
        </pc:sldMkLst>
      </pc:sldChg>
      <pc:sldChg chg="del">
        <pc:chgData name="Alexander Pashuk" userId="7f413f452a2dee94" providerId="LiveId" clId="{34FA29BE-BBA4-4485-A7B2-8AD30E2E4AE2}" dt="2020-12-18T16:03:04.023" v="197" actId="47"/>
        <pc:sldMkLst>
          <pc:docMk/>
          <pc:sldMk cId="39684879" sldId="716"/>
        </pc:sldMkLst>
      </pc:sldChg>
      <pc:sldChg chg="modSp add mod ord">
        <pc:chgData name="Alexander Pashuk" userId="7f413f452a2dee94" providerId="LiveId" clId="{34FA29BE-BBA4-4485-A7B2-8AD30E2E4AE2}" dt="2020-12-18T16:45:34.544" v="3533" actId="20577"/>
        <pc:sldMkLst>
          <pc:docMk/>
          <pc:sldMk cId="2784902004" sldId="716"/>
        </pc:sldMkLst>
        <pc:spChg chg="mod">
          <ac:chgData name="Alexander Pashuk" userId="7f413f452a2dee94" providerId="LiveId" clId="{34FA29BE-BBA4-4485-A7B2-8AD30E2E4AE2}" dt="2020-12-18T16:35:49.248" v="2489" actId="20577"/>
          <ac:spMkLst>
            <pc:docMk/>
            <pc:sldMk cId="2784902004" sldId="716"/>
            <ac:spMk id="2" creationId="{E5E44FD0-5A00-4F60-B592-F0342082C7C2}"/>
          </ac:spMkLst>
        </pc:spChg>
        <pc:graphicFrameChg chg="mod modGraphic">
          <ac:chgData name="Alexander Pashuk" userId="7f413f452a2dee94" providerId="LiveId" clId="{34FA29BE-BBA4-4485-A7B2-8AD30E2E4AE2}" dt="2020-12-18T16:45:34.544" v="3533" actId="20577"/>
          <ac:graphicFrameMkLst>
            <pc:docMk/>
            <pc:sldMk cId="2784902004" sldId="716"/>
            <ac:graphicFrameMk id="4" creationId="{4A617FBA-BB06-40B4-95F0-C34D3A588EB6}"/>
          </ac:graphicFrameMkLst>
        </pc:graphicFrameChg>
      </pc:sldChg>
      <pc:sldChg chg="modSp add mod">
        <pc:chgData name="Alexander Pashuk" userId="7f413f452a2dee94" providerId="LiveId" clId="{34FA29BE-BBA4-4485-A7B2-8AD30E2E4AE2}" dt="2020-12-18T16:45:09.936" v="3527" actId="2711"/>
        <pc:sldMkLst>
          <pc:docMk/>
          <pc:sldMk cId="1380614112" sldId="717"/>
        </pc:sldMkLst>
        <pc:spChg chg="mod">
          <ac:chgData name="Alexander Pashuk" userId="7f413f452a2dee94" providerId="LiveId" clId="{34FA29BE-BBA4-4485-A7B2-8AD30E2E4AE2}" dt="2020-12-18T16:41:37.678" v="3064" actId="20577"/>
          <ac:spMkLst>
            <pc:docMk/>
            <pc:sldMk cId="1380614112" sldId="717"/>
            <ac:spMk id="2" creationId="{E5E44FD0-5A00-4F60-B592-F0342082C7C2}"/>
          </ac:spMkLst>
        </pc:spChg>
        <pc:graphicFrameChg chg="modGraphic">
          <ac:chgData name="Alexander Pashuk" userId="7f413f452a2dee94" providerId="LiveId" clId="{34FA29BE-BBA4-4485-A7B2-8AD30E2E4AE2}" dt="2020-12-18T16:45:09.936" v="3527" actId="2711"/>
          <ac:graphicFrameMkLst>
            <pc:docMk/>
            <pc:sldMk cId="1380614112" sldId="717"/>
            <ac:graphicFrameMk id="4" creationId="{4A617FBA-BB06-40B4-95F0-C34D3A588EB6}"/>
          </ac:graphicFrameMkLst>
        </pc:graphicFrameChg>
      </pc:sldChg>
      <pc:sldChg chg="del">
        <pc:chgData name="Alexander Pashuk" userId="7f413f452a2dee94" providerId="LiveId" clId="{34FA29BE-BBA4-4485-A7B2-8AD30E2E4AE2}" dt="2020-12-18T16:03:04.395" v="200" actId="47"/>
        <pc:sldMkLst>
          <pc:docMk/>
          <pc:sldMk cId="2258404110" sldId="717"/>
        </pc:sldMkLst>
      </pc:sldChg>
      <pc:sldChg chg="del">
        <pc:chgData name="Alexander Pashuk" userId="7f413f452a2dee94" providerId="LiveId" clId="{34FA29BE-BBA4-4485-A7B2-8AD30E2E4AE2}" dt="2020-12-18T16:03:04.138" v="198" actId="47"/>
        <pc:sldMkLst>
          <pc:docMk/>
          <pc:sldMk cId="793058774" sldId="718"/>
        </pc:sldMkLst>
      </pc:sldChg>
      <pc:sldChg chg="modSp add mod">
        <pc:chgData name="Alexander Pashuk" userId="7f413f452a2dee94" providerId="LiveId" clId="{34FA29BE-BBA4-4485-A7B2-8AD30E2E4AE2}" dt="2020-12-21T18:33:05.705" v="5326" actId="20577"/>
        <pc:sldMkLst>
          <pc:docMk/>
          <pc:sldMk cId="1720702588" sldId="718"/>
        </pc:sldMkLst>
        <pc:spChg chg="mod">
          <ac:chgData name="Alexander Pashuk" userId="7f413f452a2dee94" providerId="LiveId" clId="{34FA29BE-BBA4-4485-A7B2-8AD30E2E4AE2}" dt="2020-12-21T18:33:05.705" v="5326" actId="20577"/>
          <ac:spMkLst>
            <pc:docMk/>
            <pc:sldMk cId="1720702588" sldId="718"/>
            <ac:spMk id="2" creationId="{5747BC05-7E96-48B6-947C-F7A47F3F4C01}"/>
          </ac:spMkLst>
        </pc:spChg>
        <pc:spChg chg="mod">
          <ac:chgData name="Alexander Pashuk" userId="7f413f452a2dee94" providerId="LiveId" clId="{34FA29BE-BBA4-4485-A7B2-8AD30E2E4AE2}" dt="2020-12-21T18:32:54.786" v="5307" actId="20577"/>
          <ac:spMkLst>
            <pc:docMk/>
            <pc:sldMk cId="1720702588" sldId="718"/>
            <ac:spMk id="3" creationId="{AF51F73A-6742-4C41-92A0-1D2063F3546A}"/>
          </ac:spMkLst>
        </pc:spChg>
      </pc:sldChg>
      <pc:sldChg chg="del">
        <pc:chgData name="Alexander Pashuk" userId="7f413f452a2dee94" providerId="LiveId" clId="{34FA29BE-BBA4-4485-A7B2-8AD30E2E4AE2}" dt="2020-12-18T16:03:04.269" v="199" actId="47"/>
        <pc:sldMkLst>
          <pc:docMk/>
          <pc:sldMk cId="1335521969" sldId="720"/>
        </pc:sldMkLst>
      </pc:sldChg>
      <pc:sldChg chg="del">
        <pc:chgData name="Alexander Pashuk" userId="7f413f452a2dee94" providerId="LiveId" clId="{34FA29BE-BBA4-4485-A7B2-8AD30E2E4AE2}" dt="2020-12-18T16:03:04.911" v="202" actId="47"/>
        <pc:sldMkLst>
          <pc:docMk/>
          <pc:sldMk cId="3232082577" sldId="721"/>
        </pc:sldMkLst>
      </pc:sldChg>
      <pc:sldChg chg="del">
        <pc:chgData name="Alexander Pashuk" userId="7f413f452a2dee94" providerId="LiveId" clId="{34FA29BE-BBA4-4485-A7B2-8AD30E2E4AE2}" dt="2020-12-18T16:03:05.500" v="206" actId="47"/>
        <pc:sldMkLst>
          <pc:docMk/>
          <pc:sldMk cId="2593523751" sldId="722"/>
        </pc:sldMkLst>
      </pc:sldChg>
      <pc:sldChg chg="del">
        <pc:chgData name="Alexander Pashuk" userId="7f413f452a2dee94" providerId="LiveId" clId="{34FA29BE-BBA4-4485-A7B2-8AD30E2E4AE2}" dt="2020-12-18T16:03:03.303" v="192" actId="47"/>
        <pc:sldMkLst>
          <pc:docMk/>
          <pc:sldMk cId="477663284" sldId="723"/>
        </pc:sldMkLst>
      </pc:sldChg>
      <pc:sldChg chg="del">
        <pc:chgData name="Alexander Pashuk" userId="7f413f452a2dee94" providerId="LiveId" clId="{34FA29BE-BBA4-4485-A7B2-8AD30E2E4AE2}" dt="2020-12-18T16:03:05.253" v="204" actId="47"/>
        <pc:sldMkLst>
          <pc:docMk/>
          <pc:sldMk cId="634400822" sldId="724"/>
        </pc:sldMkLst>
      </pc:sldChg>
      <pc:sldChg chg="del">
        <pc:chgData name="Alexander Pashuk" userId="7f413f452a2dee94" providerId="LiveId" clId="{34FA29BE-BBA4-4485-A7B2-8AD30E2E4AE2}" dt="2020-12-18T16:03:05.091" v="203" actId="47"/>
        <pc:sldMkLst>
          <pc:docMk/>
          <pc:sldMk cId="1418053298" sldId="725"/>
        </pc:sldMkLst>
      </pc:sldChg>
      <pc:sldChg chg="del">
        <pc:chgData name="Alexander Pashuk" userId="7f413f452a2dee94" providerId="LiveId" clId="{34FA29BE-BBA4-4485-A7B2-8AD30E2E4AE2}" dt="2020-12-18T16:03:05.378" v="205" actId="47"/>
        <pc:sldMkLst>
          <pc:docMk/>
          <pc:sldMk cId="2391843869" sldId="726"/>
        </pc:sldMkLst>
      </pc:sldChg>
      <pc:sldChg chg="del">
        <pc:chgData name="Alexander Pashuk" userId="7f413f452a2dee94" providerId="LiveId" clId="{34FA29BE-BBA4-4485-A7B2-8AD30E2E4AE2}" dt="2020-12-18T16:03:21.444" v="214" actId="47"/>
        <pc:sldMkLst>
          <pc:docMk/>
          <pc:sldMk cId="1276271800" sldId="727"/>
        </pc:sldMkLst>
      </pc:sldChg>
    </pc:docChg>
  </pc:docChgLst>
  <pc:docChgLst>
    <pc:chgData name="Alexander Pashuk" userId="7f413f452a2dee94" providerId="LiveId" clId="{AF2E4797-F0B0-4225-BE15-CFB745500AA3}"/>
    <pc:docChg chg="undo redo custSel addSld delSld modSld sldOrd">
      <pc:chgData name="Alexander Pashuk" userId="7f413f452a2dee94" providerId="LiveId" clId="{AF2E4797-F0B0-4225-BE15-CFB745500AA3}" dt="2020-09-15T07:22:35.150" v="6501" actId="20577"/>
      <pc:docMkLst>
        <pc:docMk/>
      </pc:docMkLst>
      <pc:sldChg chg="modSp mod">
        <pc:chgData name="Alexander Pashuk" userId="7f413f452a2dee94" providerId="LiveId" clId="{AF2E4797-F0B0-4225-BE15-CFB745500AA3}" dt="2020-09-15T04:41:55.534" v="6495" actId="20577"/>
        <pc:sldMkLst>
          <pc:docMk/>
          <pc:sldMk cId="3545672355" sldId="260"/>
        </pc:sldMkLst>
        <pc:spChg chg="mod">
          <ac:chgData name="Alexander Pashuk" userId="7f413f452a2dee94" providerId="LiveId" clId="{AF2E4797-F0B0-4225-BE15-CFB745500AA3}" dt="2020-09-15T04:41:55.534" v="6495" actId="20577"/>
          <ac:spMkLst>
            <pc:docMk/>
            <pc:sldMk cId="3545672355" sldId="260"/>
            <ac:spMk id="3" creationId="{300AFC32-F3A9-49A2-896F-19FB15D0E079}"/>
          </ac:spMkLst>
        </pc:spChg>
      </pc:sldChg>
      <pc:sldChg chg="modSp mod ord">
        <pc:chgData name="Alexander Pashuk" userId="7f413f452a2dee94" providerId="LiveId" clId="{AF2E4797-F0B0-4225-BE15-CFB745500AA3}" dt="2020-09-14T11:26:58.491" v="2921"/>
        <pc:sldMkLst>
          <pc:docMk/>
          <pc:sldMk cId="3937008379" sldId="309"/>
        </pc:sldMkLst>
        <pc:spChg chg="mod">
          <ac:chgData name="Alexander Pashuk" userId="7f413f452a2dee94" providerId="LiveId" clId="{AF2E4797-F0B0-4225-BE15-CFB745500AA3}" dt="2020-09-13T13:41:10.714" v="63" actId="20577"/>
          <ac:spMkLst>
            <pc:docMk/>
            <pc:sldMk cId="3937008379" sldId="309"/>
            <ac:spMk id="2" creationId="{EF935D55-A52F-4A66-8723-2B8748520D2F}"/>
          </ac:spMkLst>
        </pc:spChg>
        <pc:spChg chg="mod">
          <ac:chgData name="Alexander Pashuk" userId="7f413f452a2dee94" providerId="LiveId" clId="{AF2E4797-F0B0-4225-BE15-CFB745500AA3}" dt="2020-09-13T13:44:04.651" v="231" actId="27636"/>
          <ac:spMkLst>
            <pc:docMk/>
            <pc:sldMk cId="3937008379" sldId="309"/>
            <ac:spMk id="3" creationId="{1DB7481B-A100-44BD-AAE9-D2BA39DB573C}"/>
          </ac:spMkLst>
        </pc:spChg>
      </pc:sldChg>
      <pc:sldChg chg="del">
        <pc:chgData name="Alexander Pashuk" userId="7f413f452a2dee94" providerId="LiveId" clId="{AF2E4797-F0B0-4225-BE15-CFB745500AA3}" dt="2020-09-13T13:27:02.642" v="2" actId="47"/>
        <pc:sldMkLst>
          <pc:docMk/>
          <pc:sldMk cId="756969550" sldId="310"/>
        </pc:sldMkLst>
      </pc:sldChg>
      <pc:sldChg chg="modSp new mod">
        <pc:chgData name="Alexander Pashuk" userId="7f413f452a2dee94" providerId="LiveId" clId="{AF2E4797-F0B0-4225-BE15-CFB745500AA3}" dt="2020-09-13T13:45:26.901" v="290" actId="113"/>
        <pc:sldMkLst>
          <pc:docMk/>
          <pc:sldMk cId="1669749714" sldId="310"/>
        </pc:sldMkLst>
        <pc:spChg chg="mod">
          <ac:chgData name="Alexander Pashuk" userId="7f413f452a2dee94" providerId="LiveId" clId="{AF2E4797-F0B0-4225-BE15-CFB745500AA3}" dt="2020-09-13T13:44:24.063" v="253" actId="122"/>
          <ac:spMkLst>
            <pc:docMk/>
            <pc:sldMk cId="1669749714" sldId="310"/>
            <ac:spMk id="2" creationId="{34924F8F-3F60-4838-B993-A68823DDD431}"/>
          </ac:spMkLst>
        </pc:spChg>
        <pc:spChg chg="mod">
          <ac:chgData name="Alexander Pashuk" userId="7f413f452a2dee94" providerId="LiveId" clId="{AF2E4797-F0B0-4225-BE15-CFB745500AA3}" dt="2020-09-13T13:45:26.901" v="290" actId="113"/>
          <ac:spMkLst>
            <pc:docMk/>
            <pc:sldMk cId="1669749714" sldId="310"/>
            <ac:spMk id="3" creationId="{251D6F1F-5706-4B10-B017-92CCEBF1B549}"/>
          </ac:spMkLst>
        </pc:spChg>
      </pc:sldChg>
      <pc:sldChg chg="del">
        <pc:chgData name="Alexander Pashuk" userId="7f413f452a2dee94" providerId="LiveId" clId="{AF2E4797-F0B0-4225-BE15-CFB745500AA3}" dt="2020-09-13T13:27:02.922" v="4" actId="47"/>
        <pc:sldMkLst>
          <pc:docMk/>
          <pc:sldMk cId="1077941591" sldId="311"/>
        </pc:sldMkLst>
      </pc:sldChg>
      <pc:sldChg chg="modSp new mod">
        <pc:chgData name="Alexander Pashuk" userId="7f413f452a2dee94" providerId="LiveId" clId="{AF2E4797-F0B0-4225-BE15-CFB745500AA3}" dt="2020-09-13T13:46:36.675" v="342" actId="20577"/>
        <pc:sldMkLst>
          <pc:docMk/>
          <pc:sldMk cId="3918442113" sldId="311"/>
        </pc:sldMkLst>
        <pc:spChg chg="mod">
          <ac:chgData name="Alexander Pashuk" userId="7f413f452a2dee94" providerId="LiveId" clId="{AF2E4797-F0B0-4225-BE15-CFB745500AA3}" dt="2020-09-13T13:46:00.733" v="307" actId="122"/>
          <ac:spMkLst>
            <pc:docMk/>
            <pc:sldMk cId="3918442113" sldId="311"/>
            <ac:spMk id="2" creationId="{369ADD90-8713-4AE2-9C2A-CCCF6DC88756}"/>
          </ac:spMkLst>
        </pc:spChg>
        <pc:spChg chg="mod">
          <ac:chgData name="Alexander Pashuk" userId="7f413f452a2dee94" providerId="LiveId" clId="{AF2E4797-F0B0-4225-BE15-CFB745500AA3}" dt="2020-09-13T13:46:36.675" v="342" actId="20577"/>
          <ac:spMkLst>
            <pc:docMk/>
            <pc:sldMk cId="3918442113" sldId="311"/>
            <ac:spMk id="3" creationId="{D9F879C8-004D-4501-9576-0CF287FABCA9}"/>
          </ac:spMkLst>
        </pc:spChg>
      </pc:sldChg>
      <pc:sldChg chg="modSp new mod">
        <pc:chgData name="Alexander Pashuk" userId="7f413f452a2dee94" providerId="LiveId" clId="{AF2E4797-F0B0-4225-BE15-CFB745500AA3}" dt="2020-09-14T11:42:58.420" v="3274" actId="6549"/>
        <pc:sldMkLst>
          <pc:docMk/>
          <pc:sldMk cId="433015364" sldId="312"/>
        </pc:sldMkLst>
        <pc:spChg chg="mod">
          <ac:chgData name="Alexander Pashuk" userId="7f413f452a2dee94" providerId="LiveId" clId="{AF2E4797-F0B0-4225-BE15-CFB745500AA3}" dt="2020-09-13T13:46:53.375" v="367" actId="20577"/>
          <ac:spMkLst>
            <pc:docMk/>
            <pc:sldMk cId="433015364" sldId="312"/>
            <ac:spMk id="2" creationId="{A1986319-3496-4AE0-8F71-6E3853128DEA}"/>
          </ac:spMkLst>
        </pc:spChg>
        <pc:spChg chg="mod">
          <ac:chgData name="Alexander Pashuk" userId="7f413f452a2dee94" providerId="LiveId" clId="{AF2E4797-F0B0-4225-BE15-CFB745500AA3}" dt="2020-09-14T11:42:58.420" v="3274" actId="6549"/>
          <ac:spMkLst>
            <pc:docMk/>
            <pc:sldMk cId="433015364" sldId="312"/>
            <ac:spMk id="3" creationId="{BCDD6A3C-F36A-4B80-912A-F3CAE0DC952F}"/>
          </ac:spMkLst>
        </pc:spChg>
      </pc:sldChg>
      <pc:sldChg chg="del">
        <pc:chgData name="Alexander Pashuk" userId="7f413f452a2dee94" providerId="LiveId" clId="{AF2E4797-F0B0-4225-BE15-CFB745500AA3}" dt="2020-09-13T13:27:05.731" v="20" actId="47"/>
        <pc:sldMkLst>
          <pc:docMk/>
          <pc:sldMk cId="2986246973" sldId="312"/>
        </pc:sldMkLst>
      </pc:sldChg>
      <pc:sldChg chg="modSp new mod ord">
        <pc:chgData name="Alexander Pashuk" userId="7f413f452a2dee94" providerId="LiveId" clId="{AF2E4797-F0B0-4225-BE15-CFB745500AA3}" dt="2020-09-14T13:25:16.923" v="5060"/>
        <pc:sldMkLst>
          <pc:docMk/>
          <pc:sldMk cId="2953205004" sldId="313"/>
        </pc:sldMkLst>
        <pc:spChg chg="mod">
          <ac:chgData name="Alexander Pashuk" userId="7f413f452a2dee94" providerId="LiveId" clId="{AF2E4797-F0B0-4225-BE15-CFB745500AA3}" dt="2020-09-13T13:48:04.621" v="382" actId="122"/>
          <ac:spMkLst>
            <pc:docMk/>
            <pc:sldMk cId="2953205004" sldId="313"/>
            <ac:spMk id="2" creationId="{FE70FBCD-5AAE-4EC2-825A-D0AE0CCEAC8D}"/>
          </ac:spMkLst>
        </pc:spChg>
        <pc:spChg chg="mod">
          <ac:chgData name="Alexander Pashuk" userId="7f413f452a2dee94" providerId="LiveId" clId="{AF2E4797-F0B0-4225-BE15-CFB745500AA3}" dt="2020-09-13T13:49:31.256" v="405" actId="20577"/>
          <ac:spMkLst>
            <pc:docMk/>
            <pc:sldMk cId="2953205004" sldId="313"/>
            <ac:spMk id="3" creationId="{5CF8FADC-0D8C-4880-BE44-A43DCA31FA58}"/>
          </ac:spMkLst>
        </pc:spChg>
      </pc:sldChg>
      <pc:sldChg chg="del">
        <pc:chgData name="Alexander Pashuk" userId="7f413f452a2dee94" providerId="LiveId" clId="{AF2E4797-F0B0-4225-BE15-CFB745500AA3}" dt="2020-09-13T13:27:06.188" v="23" actId="47"/>
        <pc:sldMkLst>
          <pc:docMk/>
          <pc:sldMk cId="3651463207" sldId="313"/>
        </pc:sldMkLst>
      </pc:sldChg>
      <pc:sldChg chg="modSp new mod ord">
        <pc:chgData name="Alexander Pashuk" userId="7f413f452a2dee94" providerId="LiveId" clId="{AF2E4797-F0B0-4225-BE15-CFB745500AA3}" dt="2020-09-14T11:27:00.528" v="2923"/>
        <pc:sldMkLst>
          <pc:docMk/>
          <pc:sldMk cId="1462187398" sldId="314"/>
        </pc:sldMkLst>
        <pc:spChg chg="mod">
          <ac:chgData name="Alexander Pashuk" userId="7f413f452a2dee94" providerId="LiveId" clId="{AF2E4797-F0B0-4225-BE15-CFB745500AA3}" dt="2020-09-13T13:42:30.978" v="141" actId="122"/>
          <ac:spMkLst>
            <pc:docMk/>
            <pc:sldMk cId="1462187398" sldId="314"/>
            <ac:spMk id="2" creationId="{9424D3D8-7465-4106-A430-102E183A2517}"/>
          </ac:spMkLst>
        </pc:spChg>
        <pc:spChg chg="mod">
          <ac:chgData name="Alexander Pashuk" userId="7f413f452a2dee94" providerId="LiveId" clId="{AF2E4797-F0B0-4225-BE15-CFB745500AA3}" dt="2020-09-13T13:43:41.514" v="222" actId="20577"/>
          <ac:spMkLst>
            <pc:docMk/>
            <pc:sldMk cId="1462187398" sldId="314"/>
            <ac:spMk id="3" creationId="{B75BED30-F0E4-48C3-97E7-DEC3E2EB552A}"/>
          </ac:spMkLst>
        </pc:spChg>
      </pc:sldChg>
      <pc:sldChg chg="del">
        <pc:chgData name="Alexander Pashuk" userId="7f413f452a2dee94" providerId="LiveId" clId="{AF2E4797-F0B0-4225-BE15-CFB745500AA3}" dt="2020-09-13T13:27:02.335" v="1" actId="47"/>
        <pc:sldMkLst>
          <pc:docMk/>
          <pc:sldMk cId="2819257204" sldId="314"/>
        </pc:sldMkLst>
      </pc:sldChg>
      <pc:sldChg chg="del">
        <pc:chgData name="Alexander Pashuk" userId="7f413f452a2dee94" providerId="LiveId" clId="{AF2E4797-F0B0-4225-BE15-CFB745500AA3}" dt="2020-09-13T13:27:07.048" v="27" actId="47"/>
        <pc:sldMkLst>
          <pc:docMk/>
          <pc:sldMk cId="754116911" sldId="315"/>
        </pc:sldMkLst>
      </pc:sldChg>
      <pc:sldChg chg="addSp delSp modSp new mod ord">
        <pc:chgData name="Alexander Pashuk" userId="7f413f452a2dee94" providerId="LiveId" clId="{AF2E4797-F0B0-4225-BE15-CFB745500AA3}" dt="2020-09-13T15:36:24.760" v="2221"/>
        <pc:sldMkLst>
          <pc:docMk/>
          <pc:sldMk cId="1924309719" sldId="315"/>
        </pc:sldMkLst>
        <pc:spChg chg="mod">
          <ac:chgData name="Alexander Pashuk" userId="7f413f452a2dee94" providerId="LiveId" clId="{AF2E4797-F0B0-4225-BE15-CFB745500AA3}" dt="2020-09-13T13:51:30.440" v="441" actId="122"/>
          <ac:spMkLst>
            <pc:docMk/>
            <pc:sldMk cId="1924309719" sldId="315"/>
            <ac:spMk id="2" creationId="{E231D4AC-5A91-4EE1-B98D-4F84E8CBF539}"/>
          </ac:spMkLst>
        </pc:spChg>
        <pc:spChg chg="del mod">
          <ac:chgData name="Alexander Pashuk" userId="7f413f452a2dee94" providerId="LiveId" clId="{AF2E4797-F0B0-4225-BE15-CFB745500AA3}" dt="2020-09-13T13:51:43.584" v="443" actId="3680"/>
          <ac:spMkLst>
            <pc:docMk/>
            <pc:sldMk cId="1924309719" sldId="315"/>
            <ac:spMk id="3" creationId="{28AB9685-87F0-41FB-ABBA-09CFF4A616A8}"/>
          </ac:spMkLst>
        </pc:spChg>
        <pc:graphicFrameChg chg="add mod ord modGraphic">
          <ac:chgData name="Alexander Pashuk" userId="7f413f452a2dee94" providerId="LiveId" clId="{AF2E4797-F0B0-4225-BE15-CFB745500AA3}" dt="2020-09-13T14:00:40.305" v="1041" actId="122"/>
          <ac:graphicFrameMkLst>
            <pc:docMk/>
            <pc:sldMk cId="1924309719" sldId="315"/>
            <ac:graphicFrameMk id="4" creationId="{8C821A5E-E98B-407C-A545-F3CB23D36292}"/>
          </ac:graphicFrameMkLst>
        </pc:graphicFrameChg>
      </pc:sldChg>
      <pc:sldChg chg="del">
        <pc:chgData name="Alexander Pashuk" userId="7f413f452a2dee94" providerId="LiveId" clId="{AF2E4797-F0B0-4225-BE15-CFB745500AA3}" dt="2020-09-13T13:27:07.255" v="28" actId="47"/>
        <pc:sldMkLst>
          <pc:docMk/>
          <pc:sldMk cId="478090721" sldId="316"/>
        </pc:sldMkLst>
      </pc:sldChg>
      <pc:sldChg chg="modSp new mod ord">
        <pc:chgData name="Alexander Pashuk" userId="7f413f452a2dee94" providerId="LiveId" clId="{AF2E4797-F0B0-4225-BE15-CFB745500AA3}" dt="2020-09-14T11:41:10.317" v="3256" actId="20577"/>
        <pc:sldMkLst>
          <pc:docMk/>
          <pc:sldMk cId="1740034384" sldId="316"/>
        </pc:sldMkLst>
        <pc:spChg chg="mod">
          <ac:chgData name="Alexander Pashuk" userId="7f413f452a2dee94" providerId="LiveId" clId="{AF2E4797-F0B0-4225-BE15-CFB745500AA3}" dt="2020-09-13T14:23:43.750" v="1206" actId="122"/>
          <ac:spMkLst>
            <pc:docMk/>
            <pc:sldMk cId="1740034384" sldId="316"/>
            <ac:spMk id="2" creationId="{9F33AD14-82B0-4867-ABFB-F8BC89289B88}"/>
          </ac:spMkLst>
        </pc:spChg>
        <pc:spChg chg="mod">
          <ac:chgData name="Alexander Pashuk" userId="7f413f452a2dee94" providerId="LiveId" clId="{AF2E4797-F0B0-4225-BE15-CFB745500AA3}" dt="2020-09-14T11:41:10.317" v="3256" actId="20577"/>
          <ac:spMkLst>
            <pc:docMk/>
            <pc:sldMk cId="1740034384" sldId="316"/>
            <ac:spMk id="3" creationId="{6797A252-543B-4EE1-AED4-82BBDDEB5B43}"/>
          </ac:spMkLst>
        </pc:spChg>
      </pc:sldChg>
      <pc:sldChg chg="addSp delSp modSp new mod ord">
        <pc:chgData name="Alexander Pashuk" userId="7f413f452a2dee94" providerId="LiveId" clId="{AF2E4797-F0B0-4225-BE15-CFB745500AA3}" dt="2020-09-14T11:27:24.064" v="2927"/>
        <pc:sldMkLst>
          <pc:docMk/>
          <pc:sldMk cId="3299349695" sldId="317"/>
        </pc:sldMkLst>
        <pc:spChg chg="mod">
          <ac:chgData name="Alexander Pashuk" userId="7f413f452a2dee94" providerId="LiveId" clId="{AF2E4797-F0B0-4225-BE15-CFB745500AA3}" dt="2020-09-13T14:02:02.041" v="1058" actId="122"/>
          <ac:spMkLst>
            <pc:docMk/>
            <pc:sldMk cId="3299349695" sldId="317"/>
            <ac:spMk id="2" creationId="{2A547B80-DBB6-4C45-998A-B5E2D79433D7}"/>
          </ac:spMkLst>
        </pc:spChg>
        <pc:spChg chg="del mod">
          <ac:chgData name="Alexander Pashuk" userId="7f413f452a2dee94" providerId="LiveId" clId="{AF2E4797-F0B0-4225-BE15-CFB745500AA3}" dt="2020-09-13T14:02:03.528" v="1060"/>
          <ac:spMkLst>
            <pc:docMk/>
            <pc:sldMk cId="3299349695" sldId="317"/>
            <ac:spMk id="3" creationId="{D12B2E35-BC19-485E-9087-DA94707BC620}"/>
          </ac:spMkLst>
        </pc:spChg>
        <pc:picChg chg="add mod">
          <ac:chgData name="Alexander Pashuk" userId="7f413f452a2dee94" providerId="LiveId" clId="{AF2E4797-F0B0-4225-BE15-CFB745500AA3}" dt="2020-09-13T14:02:09.837" v="1063" actId="1076"/>
          <ac:picMkLst>
            <pc:docMk/>
            <pc:sldMk cId="3299349695" sldId="317"/>
            <ac:picMk id="4" creationId="{207F1A2C-B0C7-4D08-811A-DF8FB9E692C6}"/>
          </ac:picMkLst>
        </pc:picChg>
      </pc:sldChg>
      <pc:sldChg chg="del">
        <pc:chgData name="Alexander Pashuk" userId="7f413f452a2dee94" providerId="LiveId" clId="{AF2E4797-F0B0-4225-BE15-CFB745500AA3}" dt="2020-09-13T13:27:07.760" v="30" actId="47"/>
        <pc:sldMkLst>
          <pc:docMk/>
          <pc:sldMk cId="4003632818" sldId="317"/>
        </pc:sldMkLst>
      </pc:sldChg>
      <pc:sldChg chg="modSp new mod">
        <pc:chgData name="Alexander Pashuk" userId="7f413f452a2dee94" providerId="LiveId" clId="{AF2E4797-F0B0-4225-BE15-CFB745500AA3}" dt="2020-09-14T11:25:45.936" v="2918" actId="123"/>
        <pc:sldMkLst>
          <pc:docMk/>
          <pc:sldMk cId="3469493282" sldId="318"/>
        </pc:sldMkLst>
        <pc:spChg chg="mod">
          <ac:chgData name="Alexander Pashuk" userId="7f413f452a2dee94" providerId="LiveId" clId="{AF2E4797-F0B0-4225-BE15-CFB745500AA3}" dt="2020-09-13T14:02:57.297" v="1081" actId="122"/>
          <ac:spMkLst>
            <pc:docMk/>
            <pc:sldMk cId="3469493282" sldId="318"/>
            <ac:spMk id="2" creationId="{F0F39A53-D7E5-4189-82DC-F05A388E926D}"/>
          </ac:spMkLst>
        </pc:spChg>
        <pc:spChg chg="mod">
          <ac:chgData name="Alexander Pashuk" userId="7f413f452a2dee94" providerId="LiveId" clId="{AF2E4797-F0B0-4225-BE15-CFB745500AA3}" dt="2020-09-14T11:25:45.936" v="2918" actId="123"/>
          <ac:spMkLst>
            <pc:docMk/>
            <pc:sldMk cId="3469493282" sldId="318"/>
            <ac:spMk id="3" creationId="{3A0D8DF1-3110-4F83-91DE-4E5B0B753096}"/>
          </ac:spMkLst>
        </pc:spChg>
      </pc:sldChg>
      <pc:sldChg chg="addSp delSp modSp new mod ord">
        <pc:chgData name="Alexander Pashuk" userId="7f413f452a2dee94" providerId="LiveId" clId="{AF2E4797-F0B0-4225-BE15-CFB745500AA3}" dt="2020-09-14T11:27:10.168" v="2925"/>
        <pc:sldMkLst>
          <pc:docMk/>
          <pc:sldMk cId="3661767632" sldId="319"/>
        </pc:sldMkLst>
        <pc:spChg chg="mod">
          <ac:chgData name="Alexander Pashuk" userId="7f413f452a2dee94" providerId="LiveId" clId="{AF2E4797-F0B0-4225-BE15-CFB745500AA3}" dt="2020-09-13T14:04:04.772" v="1108" actId="20577"/>
          <ac:spMkLst>
            <pc:docMk/>
            <pc:sldMk cId="3661767632" sldId="319"/>
            <ac:spMk id="2" creationId="{CF8F496D-5D6B-4692-ABFD-C4F62CD7BA34}"/>
          </ac:spMkLst>
        </pc:spChg>
        <pc:spChg chg="del mod">
          <ac:chgData name="Alexander Pashuk" userId="7f413f452a2dee94" providerId="LiveId" clId="{AF2E4797-F0B0-4225-BE15-CFB745500AA3}" dt="2020-09-13T14:04:51.072" v="1109"/>
          <ac:spMkLst>
            <pc:docMk/>
            <pc:sldMk cId="3661767632" sldId="319"/>
            <ac:spMk id="3" creationId="{0E27BC3C-690E-45BD-98BC-3AD048F35222}"/>
          </ac:spMkLst>
        </pc:spChg>
        <pc:picChg chg="add mod">
          <ac:chgData name="Alexander Pashuk" userId="7f413f452a2dee94" providerId="LiveId" clId="{AF2E4797-F0B0-4225-BE15-CFB745500AA3}" dt="2020-09-13T14:04:51.072" v="1109"/>
          <ac:picMkLst>
            <pc:docMk/>
            <pc:sldMk cId="3661767632" sldId="319"/>
            <ac:picMk id="4" creationId="{F7B42737-1A0B-4CA5-8261-C2BC3DE6A1B3}"/>
          </ac:picMkLst>
        </pc:picChg>
      </pc:sldChg>
      <pc:sldChg chg="modSp new mod ord">
        <pc:chgData name="Alexander Pashuk" userId="7f413f452a2dee94" providerId="LiveId" clId="{AF2E4797-F0B0-4225-BE15-CFB745500AA3}" dt="2020-09-14T11:27:10.168" v="2925"/>
        <pc:sldMkLst>
          <pc:docMk/>
          <pc:sldMk cId="3717004155" sldId="320"/>
        </pc:sldMkLst>
        <pc:spChg chg="mod">
          <ac:chgData name="Alexander Pashuk" userId="7f413f452a2dee94" providerId="LiveId" clId="{AF2E4797-F0B0-4225-BE15-CFB745500AA3}" dt="2020-09-13T14:05:23.779" v="1115"/>
          <ac:spMkLst>
            <pc:docMk/>
            <pc:sldMk cId="3717004155" sldId="320"/>
            <ac:spMk id="2" creationId="{950D246C-ADBB-4C3C-9C9C-121D91DC6132}"/>
          </ac:spMkLst>
        </pc:spChg>
        <pc:spChg chg="mod">
          <ac:chgData name="Alexander Pashuk" userId="7f413f452a2dee94" providerId="LiveId" clId="{AF2E4797-F0B0-4225-BE15-CFB745500AA3}" dt="2020-09-13T14:06:28.377" v="1191" actId="20577"/>
          <ac:spMkLst>
            <pc:docMk/>
            <pc:sldMk cId="3717004155" sldId="320"/>
            <ac:spMk id="3" creationId="{5D7B73CC-DE74-41A6-BC7F-6ADE86782B21}"/>
          </ac:spMkLst>
        </pc:spChg>
      </pc:sldChg>
      <pc:sldChg chg="modSp new mod ord">
        <pc:chgData name="Alexander Pashuk" userId="7f413f452a2dee94" providerId="LiveId" clId="{AF2E4797-F0B0-4225-BE15-CFB745500AA3}" dt="2020-09-14T11:39:27.798" v="3248" actId="20577"/>
        <pc:sldMkLst>
          <pc:docMk/>
          <pc:sldMk cId="1309809514" sldId="321"/>
        </pc:sldMkLst>
        <pc:spChg chg="mod">
          <ac:chgData name="Alexander Pashuk" userId="7f413f452a2dee94" providerId="LiveId" clId="{AF2E4797-F0B0-4225-BE15-CFB745500AA3}" dt="2020-09-13T14:31:29.713" v="1512" actId="20577"/>
          <ac:spMkLst>
            <pc:docMk/>
            <pc:sldMk cId="1309809514" sldId="321"/>
            <ac:spMk id="2" creationId="{3DF421D1-49AA-4AC0-9C05-39BA791FF3ED}"/>
          </ac:spMkLst>
        </pc:spChg>
        <pc:spChg chg="mod">
          <ac:chgData name="Alexander Pashuk" userId="7f413f452a2dee94" providerId="LiveId" clId="{AF2E4797-F0B0-4225-BE15-CFB745500AA3}" dt="2020-09-14T11:39:27.798" v="3248" actId="20577"/>
          <ac:spMkLst>
            <pc:docMk/>
            <pc:sldMk cId="1309809514" sldId="321"/>
            <ac:spMk id="3" creationId="{589E14B3-5BFA-4A5C-A778-998A52C3D6A1}"/>
          </ac:spMkLst>
        </pc:spChg>
      </pc:sldChg>
      <pc:sldChg chg="modSp new mod ord">
        <pc:chgData name="Alexander Pashuk" userId="7f413f452a2dee94" providerId="LiveId" clId="{AF2E4797-F0B0-4225-BE15-CFB745500AA3}" dt="2020-09-14T14:24:17.220" v="6261" actId="20577"/>
        <pc:sldMkLst>
          <pc:docMk/>
          <pc:sldMk cId="1952748184" sldId="322"/>
        </pc:sldMkLst>
        <pc:spChg chg="mod">
          <ac:chgData name="Alexander Pashuk" userId="7f413f452a2dee94" providerId="LiveId" clId="{AF2E4797-F0B0-4225-BE15-CFB745500AA3}" dt="2020-09-13T14:32:32.749" v="1545" actId="122"/>
          <ac:spMkLst>
            <pc:docMk/>
            <pc:sldMk cId="1952748184" sldId="322"/>
            <ac:spMk id="2" creationId="{B2FED20F-A194-4514-B25C-8D52C54AC2EC}"/>
          </ac:spMkLst>
        </pc:spChg>
        <pc:spChg chg="mod">
          <ac:chgData name="Alexander Pashuk" userId="7f413f452a2dee94" providerId="LiveId" clId="{AF2E4797-F0B0-4225-BE15-CFB745500AA3}" dt="2020-09-14T14:24:17.220" v="6261" actId="20577"/>
          <ac:spMkLst>
            <pc:docMk/>
            <pc:sldMk cId="1952748184" sldId="322"/>
            <ac:spMk id="3" creationId="{B1389D33-7671-4415-9D1A-26F84CAC9404}"/>
          </ac:spMkLst>
        </pc:spChg>
      </pc:sldChg>
      <pc:sldChg chg="modSp new mod">
        <pc:chgData name="Alexander Pashuk" userId="7f413f452a2dee94" providerId="LiveId" clId="{AF2E4797-F0B0-4225-BE15-CFB745500AA3}" dt="2020-09-13T14:40:10.765" v="1678" actId="14100"/>
        <pc:sldMkLst>
          <pc:docMk/>
          <pc:sldMk cId="3898568405" sldId="323"/>
        </pc:sldMkLst>
        <pc:spChg chg="mod">
          <ac:chgData name="Alexander Pashuk" userId="7f413f452a2dee94" providerId="LiveId" clId="{AF2E4797-F0B0-4225-BE15-CFB745500AA3}" dt="2020-09-13T14:39:05.948" v="1628" actId="122"/>
          <ac:spMkLst>
            <pc:docMk/>
            <pc:sldMk cId="3898568405" sldId="323"/>
            <ac:spMk id="2" creationId="{BD9DDA02-C081-452C-88E4-401F281ECFD4}"/>
          </ac:spMkLst>
        </pc:spChg>
        <pc:spChg chg="mod">
          <ac:chgData name="Alexander Pashuk" userId="7f413f452a2dee94" providerId="LiveId" clId="{AF2E4797-F0B0-4225-BE15-CFB745500AA3}" dt="2020-09-13T14:40:10.765" v="1678" actId="14100"/>
          <ac:spMkLst>
            <pc:docMk/>
            <pc:sldMk cId="3898568405" sldId="323"/>
            <ac:spMk id="3" creationId="{87DFF0F5-D9AA-45B6-8C88-31A6F1EEE72D}"/>
          </ac:spMkLst>
        </pc:spChg>
      </pc:sldChg>
      <pc:sldChg chg="modSp new mod">
        <pc:chgData name="Alexander Pashuk" userId="7f413f452a2dee94" providerId="LiveId" clId="{AF2E4797-F0B0-4225-BE15-CFB745500AA3}" dt="2020-09-13T15:13:13.444" v="1849" actId="20577"/>
        <pc:sldMkLst>
          <pc:docMk/>
          <pc:sldMk cId="3179331269" sldId="324"/>
        </pc:sldMkLst>
        <pc:spChg chg="mod">
          <ac:chgData name="Alexander Pashuk" userId="7f413f452a2dee94" providerId="LiveId" clId="{AF2E4797-F0B0-4225-BE15-CFB745500AA3}" dt="2020-09-13T15:11:43.952" v="1788" actId="122"/>
          <ac:spMkLst>
            <pc:docMk/>
            <pc:sldMk cId="3179331269" sldId="324"/>
            <ac:spMk id="2" creationId="{A532D822-D08B-4C8D-8B4D-17C24DB7EBAD}"/>
          </ac:spMkLst>
        </pc:spChg>
        <pc:spChg chg="mod">
          <ac:chgData name="Alexander Pashuk" userId="7f413f452a2dee94" providerId="LiveId" clId="{AF2E4797-F0B0-4225-BE15-CFB745500AA3}" dt="2020-09-13T15:13:13.444" v="1849" actId="20577"/>
          <ac:spMkLst>
            <pc:docMk/>
            <pc:sldMk cId="3179331269" sldId="324"/>
            <ac:spMk id="3" creationId="{D12D5DB3-70BD-4E20-A04B-F8F1F320F7DB}"/>
          </ac:spMkLst>
        </pc:spChg>
      </pc:sldChg>
      <pc:sldChg chg="modSp new mod ord">
        <pc:chgData name="Alexander Pashuk" userId="7f413f452a2dee94" providerId="LiveId" clId="{AF2E4797-F0B0-4225-BE15-CFB745500AA3}" dt="2020-09-14T11:42:02.037" v="3259"/>
        <pc:sldMkLst>
          <pc:docMk/>
          <pc:sldMk cId="3223985362" sldId="325"/>
        </pc:sldMkLst>
        <pc:spChg chg="mod">
          <ac:chgData name="Alexander Pashuk" userId="7f413f452a2dee94" providerId="LiveId" clId="{AF2E4797-F0B0-4225-BE15-CFB745500AA3}" dt="2020-09-13T15:20:19.065" v="1867" actId="122"/>
          <ac:spMkLst>
            <pc:docMk/>
            <pc:sldMk cId="3223985362" sldId="325"/>
            <ac:spMk id="2" creationId="{3EFF1332-BF5B-4C82-8F98-FFE21E3EC3F7}"/>
          </ac:spMkLst>
        </pc:spChg>
        <pc:spChg chg="mod">
          <ac:chgData name="Alexander Pashuk" userId="7f413f452a2dee94" providerId="LiveId" clId="{AF2E4797-F0B0-4225-BE15-CFB745500AA3}" dt="2020-09-13T15:22:06.230" v="1893" actId="27636"/>
          <ac:spMkLst>
            <pc:docMk/>
            <pc:sldMk cId="3223985362" sldId="325"/>
            <ac:spMk id="3" creationId="{78A03585-B18B-4EBD-A0FD-DBB2AA0AA0EC}"/>
          </ac:spMkLst>
        </pc:spChg>
      </pc:sldChg>
      <pc:sldChg chg="modSp new mod ord">
        <pc:chgData name="Alexander Pashuk" userId="7f413f452a2dee94" providerId="LiveId" clId="{AF2E4797-F0B0-4225-BE15-CFB745500AA3}" dt="2020-09-14T13:51:41.119" v="5766"/>
        <pc:sldMkLst>
          <pc:docMk/>
          <pc:sldMk cId="204511758" sldId="326"/>
        </pc:sldMkLst>
        <pc:spChg chg="mod">
          <ac:chgData name="Alexander Pashuk" userId="7f413f452a2dee94" providerId="LiveId" clId="{AF2E4797-F0B0-4225-BE15-CFB745500AA3}" dt="2020-09-13T15:26:23.727" v="1994" actId="20577"/>
          <ac:spMkLst>
            <pc:docMk/>
            <pc:sldMk cId="204511758" sldId="326"/>
            <ac:spMk id="2" creationId="{A962D0F8-A55D-4A40-A67B-8C300024307C}"/>
          </ac:spMkLst>
        </pc:spChg>
        <pc:spChg chg="mod">
          <ac:chgData name="Alexander Pashuk" userId="7f413f452a2dee94" providerId="LiveId" clId="{AF2E4797-F0B0-4225-BE15-CFB745500AA3}" dt="2020-09-13T15:26:42.804" v="2028" actId="123"/>
          <ac:spMkLst>
            <pc:docMk/>
            <pc:sldMk cId="204511758" sldId="326"/>
            <ac:spMk id="3" creationId="{32F40640-A049-4A75-BCB3-282ED4F3736E}"/>
          </ac:spMkLst>
        </pc:spChg>
      </pc:sldChg>
      <pc:sldChg chg="modSp new del mod">
        <pc:chgData name="Alexander Pashuk" userId="7f413f452a2dee94" providerId="LiveId" clId="{AF2E4797-F0B0-4225-BE15-CFB745500AA3}" dt="2020-09-14T13:50:54.909" v="5762" actId="47"/>
        <pc:sldMkLst>
          <pc:docMk/>
          <pc:sldMk cId="1447048858" sldId="327"/>
        </pc:sldMkLst>
        <pc:spChg chg="mod">
          <ac:chgData name="Alexander Pashuk" userId="7f413f452a2dee94" providerId="LiveId" clId="{AF2E4797-F0B0-4225-BE15-CFB745500AA3}" dt="2020-09-13T15:27:59.392" v="2041" actId="122"/>
          <ac:spMkLst>
            <pc:docMk/>
            <pc:sldMk cId="1447048858" sldId="327"/>
            <ac:spMk id="2" creationId="{691234FB-7600-4D8D-BAF9-75188E3ED2A9}"/>
          </ac:spMkLst>
        </pc:spChg>
        <pc:spChg chg="mod">
          <ac:chgData name="Alexander Pashuk" userId="7f413f452a2dee94" providerId="LiveId" clId="{AF2E4797-F0B0-4225-BE15-CFB745500AA3}" dt="2020-09-13T15:29:01.050" v="2066" actId="123"/>
          <ac:spMkLst>
            <pc:docMk/>
            <pc:sldMk cId="1447048858" sldId="327"/>
            <ac:spMk id="3" creationId="{E90E06C4-300F-42C5-B6E4-4B45D8EED4DA}"/>
          </ac:spMkLst>
        </pc:spChg>
      </pc:sldChg>
      <pc:sldChg chg="addSp delSp modSp new del mod">
        <pc:chgData name="Alexander Pashuk" userId="7f413f452a2dee94" providerId="LiveId" clId="{AF2E4797-F0B0-4225-BE15-CFB745500AA3}" dt="2020-09-14T13:50:54.909" v="5762" actId="47"/>
        <pc:sldMkLst>
          <pc:docMk/>
          <pc:sldMk cId="2808414576" sldId="328"/>
        </pc:sldMkLst>
        <pc:spChg chg="mod">
          <ac:chgData name="Alexander Pashuk" userId="7f413f452a2dee94" providerId="LiveId" clId="{AF2E4797-F0B0-4225-BE15-CFB745500AA3}" dt="2020-09-13T15:29:23.630" v="2083" actId="122"/>
          <ac:spMkLst>
            <pc:docMk/>
            <pc:sldMk cId="2808414576" sldId="328"/>
            <ac:spMk id="2" creationId="{B1A92FD4-711F-423B-B086-775C87ADE62E}"/>
          </ac:spMkLst>
        </pc:spChg>
        <pc:spChg chg="del mod">
          <ac:chgData name="Alexander Pashuk" userId="7f413f452a2dee94" providerId="LiveId" clId="{AF2E4797-F0B0-4225-BE15-CFB745500AA3}" dt="2020-09-13T15:29:25.072" v="2085"/>
          <ac:spMkLst>
            <pc:docMk/>
            <pc:sldMk cId="2808414576" sldId="328"/>
            <ac:spMk id="3" creationId="{3A80E653-5AEA-4B9D-91AA-C2D8B6BFF31D}"/>
          </ac:spMkLst>
        </pc:spChg>
        <pc:picChg chg="add mod">
          <ac:chgData name="Alexander Pashuk" userId="7f413f452a2dee94" providerId="LiveId" clId="{AF2E4797-F0B0-4225-BE15-CFB745500AA3}" dt="2020-09-13T15:29:25.072" v="2085"/>
          <ac:picMkLst>
            <pc:docMk/>
            <pc:sldMk cId="2808414576" sldId="328"/>
            <ac:picMk id="4" creationId="{42ED8C53-9C52-48B6-9DAC-C4660A34B423}"/>
          </ac:picMkLst>
        </pc:picChg>
      </pc:sldChg>
      <pc:sldChg chg="modSp add mod ord">
        <pc:chgData name="Alexander Pashuk" userId="7f413f452a2dee94" providerId="LiveId" clId="{AF2E4797-F0B0-4225-BE15-CFB745500AA3}" dt="2020-09-14T13:48:22.623" v="5748" actId="20577"/>
        <pc:sldMkLst>
          <pc:docMk/>
          <pc:sldMk cId="2043043694" sldId="329"/>
        </pc:sldMkLst>
        <pc:spChg chg="mod">
          <ac:chgData name="Alexander Pashuk" userId="7f413f452a2dee94" providerId="LiveId" clId="{AF2E4797-F0B0-4225-BE15-CFB745500AA3}" dt="2020-09-14T13:48:22.623" v="5748" actId="20577"/>
          <ac:spMkLst>
            <pc:docMk/>
            <pc:sldMk cId="2043043694" sldId="329"/>
            <ac:spMk id="2" creationId="{BD9DDA02-C081-452C-88E4-401F281ECFD4}"/>
          </ac:spMkLst>
        </pc:spChg>
        <pc:spChg chg="mod">
          <ac:chgData name="Alexander Pashuk" userId="7f413f452a2dee94" providerId="LiveId" clId="{AF2E4797-F0B0-4225-BE15-CFB745500AA3}" dt="2020-09-13T14:48:53.267" v="1763" actId="20577"/>
          <ac:spMkLst>
            <pc:docMk/>
            <pc:sldMk cId="2043043694" sldId="329"/>
            <ac:spMk id="3" creationId="{87DFF0F5-D9AA-45B6-8C88-31A6F1EEE72D}"/>
          </ac:spMkLst>
        </pc:spChg>
      </pc:sldChg>
      <pc:sldChg chg="modSp new mod">
        <pc:chgData name="Alexander Pashuk" userId="7f413f452a2dee94" providerId="LiveId" clId="{AF2E4797-F0B0-4225-BE15-CFB745500AA3}" dt="2020-09-13T15:31:36.328" v="2129" actId="113"/>
        <pc:sldMkLst>
          <pc:docMk/>
          <pc:sldMk cId="2721448741" sldId="330"/>
        </pc:sldMkLst>
        <pc:spChg chg="mod">
          <ac:chgData name="Alexander Pashuk" userId="7f413f452a2dee94" providerId="LiveId" clId="{AF2E4797-F0B0-4225-BE15-CFB745500AA3}" dt="2020-09-13T15:30:07.991" v="2091" actId="122"/>
          <ac:spMkLst>
            <pc:docMk/>
            <pc:sldMk cId="2721448741" sldId="330"/>
            <ac:spMk id="2" creationId="{27A04DAD-EA83-4729-BC1D-FD4DAB2B31FB}"/>
          </ac:spMkLst>
        </pc:spChg>
        <pc:spChg chg="mod">
          <ac:chgData name="Alexander Pashuk" userId="7f413f452a2dee94" providerId="LiveId" clId="{AF2E4797-F0B0-4225-BE15-CFB745500AA3}" dt="2020-09-13T15:31:36.328" v="2129" actId="113"/>
          <ac:spMkLst>
            <pc:docMk/>
            <pc:sldMk cId="2721448741" sldId="330"/>
            <ac:spMk id="3" creationId="{C375C6FD-F3AD-44FC-AB00-0A9D83274F2F}"/>
          </ac:spMkLst>
        </pc:spChg>
      </pc:sldChg>
      <pc:sldChg chg="modSp new mod">
        <pc:chgData name="Alexander Pashuk" userId="7f413f452a2dee94" providerId="LiveId" clId="{AF2E4797-F0B0-4225-BE15-CFB745500AA3}" dt="2020-09-15T04:41:06.522" v="6476" actId="20577"/>
        <pc:sldMkLst>
          <pc:docMk/>
          <pc:sldMk cId="3576546928" sldId="331"/>
        </pc:sldMkLst>
        <pc:spChg chg="mod">
          <ac:chgData name="Alexander Pashuk" userId="7f413f452a2dee94" providerId="LiveId" clId="{AF2E4797-F0B0-4225-BE15-CFB745500AA3}" dt="2020-09-13T15:31:32.781" v="2127" actId="122"/>
          <ac:spMkLst>
            <pc:docMk/>
            <pc:sldMk cId="3576546928" sldId="331"/>
            <ac:spMk id="2" creationId="{76E3FA75-9287-42E7-9664-B701C1DF0A7E}"/>
          </ac:spMkLst>
        </pc:spChg>
        <pc:spChg chg="mod">
          <ac:chgData name="Alexander Pashuk" userId="7f413f452a2dee94" providerId="LiveId" clId="{AF2E4797-F0B0-4225-BE15-CFB745500AA3}" dt="2020-09-15T04:41:06.522" v="6476" actId="20577"/>
          <ac:spMkLst>
            <pc:docMk/>
            <pc:sldMk cId="3576546928" sldId="331"/>
            <ac:spMk id="3" creationId="{DCB42B15-1031-47DD-99C6-99520742A791}"/>
          </ac:spMkLst>
        </pc:spChg>
      </pc:sldChg>
      <pc:sldChg chg="modSp new mod">
        <pc:chgData name="Alexander Pashuk" userId="7f413f452a2dee94" providerId="LiveId" clId="{AF2E4797-F0B0-4225-BE15-CFB745500AA3}" dt="2020-09-14T13:50:44.653" v="5761" actId="20577"/>
        <pc:sldMkLst>
          <pc:docMk/>
          <pc:sldMk cId="2694752212" sldId="332"/>
        </pc:sldMkLst>
        <pc:spChg chg="mod">
          <ac:chgData name="Alexander Pashuk" userId="7f413f452a2dee94" providerId="LiveId" clId="{AF2E4797-F0B0-4225-BE15-CFB745500AA3}" dt="2020-09-13T15:33:39.183" v="2188" actId="122"/>
          <ac:spMkLst>
            <pc:docMk/>
            <pc:sldMk cId="2694752212" sldId="332"/>
            <ac:spMk id="2" creationId="{B781A058-740B-4FB5-A710-4621B05E6981}"/>
          </ac:spMkLst>
        </pc:spChg>
        <pc:spChg chg="mod">
          <ac:chgData name="Alexander Pashuk" userId="7f413f452a2dee94" providerId="LiveId" clId="{AF2E4797-F0B0-4225-BE15-CFB745500AA3}" dt="2020-09-14T13:50:44.653" v="5761" actId="20577"/>
          <ac:spMkLst>
            <pc:docMk/>
            <pc:sldMk cId="2694752212" sldId="332"/>
            <ac:spMk id="3" creationId="{AD215131-D1B8-44F1-BD41-ACBE883462BA}"/>
          </ac:spMkLst>
        </pc:spChg>
      </pc:sldChg>
      <pc:sldChg chg="addSp delSp modSp new del mod">
        <pc:chgData name="Alexander Pashuk" userId="7f413f452a2dee94" providerId="LiveId" clId="{AF2E4797-F0B0-4225-BE15-CFB745500AA3}" dt="2020-09-13T15:48:50.069" v="2339" actId="47"/>
        <pc:sldMkLst>
          <pc:docMk/>
          <pc:sldMk cId="3579092324" sldId="333"/>
        </pc:sldMkLst>
        <pc:spChg chg="mod">
          <ac:chgData name="Alexander Pashuk" userId="7f413f452a2dee94" providerId="LiveId" clId="{AF2E4797-F0B0-4225-BE15-CFB745500AA3}" dt="2020-09-13T15:38:27.202" v="2277" actId="122"/>
          <ac:spMkLst>
            <pc:docMk/>
            <pc:sldMk cId="3579092324" sldId="333"/>
            <ac:spMk id="2" creationId="{B77E86C5-4AAF-49F9-B954-7EB421F243AD}"/>
          </ac:spMkLst>
        </pc:spChg>
        <pc:spChg chg="del mod">
          <ac:chgData name="Alexander Pashuk" userId="7f413f452a2dee94" providerId="LiveId" clId="{AF2E4797-F0B0-4225-BE15-CFB745500AA3}" dt="2020-09-13T15:40:56.427" v="2336"/>
          <ac:spMkLst>
            <pc:docMk/>
            <pc:sldMk cId="3579092324" sldId="333"/>
            <ac:spMk id="3" creationId="{4EBE94EA-AC8C-467A-BE10-E8D8ED01936B}"/>
          </ac:spMkLst>
        </pc:spChg>
        <pc:picChg chg="add mod">
          <ac:chgData name="Alexander Pashuk" userId="7f413f452a2dee94" providerId="LiveId" clId="{AF2E4797-F0B0-4225-BE15-CFB745500AA3}" dt="2020-09-13T15:40:56.427" v="2336"/>
          <ac:picMkLst>
            <pc:docMk/>
            <pc:sldMk cId="3579092324" sldId="333"/>
            <ac:picMk id="1026" creationId="{D9727024-95CB-41F2-BF79-76BD0A251362}"/>
          </ac:picMkLst>
        </pc:picChg>
      </pc:sldChg>
      <pc:sldChg chg="addSp delSp modSp new mod">
        <pc:chgData name="Alexander Pashuk" userId="7f413f452a2dee94" providerId="LiveId" clId="{AF2E4797-F0B0-4225-BE15-CFB745500AA3}" dt="2020-09-13T15:38:07.424" v="2257" actId="1076"/>
        <pc:sldMkLst>
          <pc:docMk/>
          <pc:sldMk cId="3125097811" sldId="334"/>
        </pc:sldMkLst>
        <pc:spChg chg="mod">
          <ac:chgData name="Alexander Pashuk" userId="7f413f452a2dee94" providerId="LiveId" clId="{AF2E4797-F0B0-4225-BE15-CFB745500AA3}" dt="2020-09-13T15:37:39.210" v="2247" actId="122"/>
          <ac:spMkLst>
            <pc:docMk/>
            <pc:sldMk cId="3125097811" sldId="334"/>
            <ac:spMk id="2" creationId="{7FC6370A-4A82-4DC5-8158-C1CB109A0F04}"/>
          </ac:spMkLst>
        </pc:spChg>
        <pc:spChg chg="del mod">
          <ac:chgData name="Alexander Pashuk" userId="7f413f452a2dee94" providerId="LiveId" clId="{AF2E4797-F0B0-4225-BE15-CFB745500AA3}" dt="2020-09-13T15:37:40.743" v="2249"/>
          <ac:spMkLst>
            <pc:docMk/>
            <pc:sldMk cId="3125097811" sldId="334"/>
            <ac:spMk id="3" creationId="{605FD824-2EC6-47C0-9CF8-FFDBC05F89C9}"/>
          </ac:spMkLst>
        </pc:spChg>
        <pc:picChg chg="add mod">
          <ac:chgData name="Alexander Pashuk" userId="7f413f452a2dee94" providerId="LiveId" clId="{AF2E4797-F0B0-4225-BE15-CFB745500AA3}" dt="2020-09-13T15:38:07.424" v="2257" actId="1076"/>
          <ac:picMkLst>
            <pc:docMk/>
            <pc:sldMk cId="3125097811" sldId="334"/>
            <ac:picMk id="4" creationId="{1E560468-F934-4045-8BCB-C964CAD4C236}"/>
          </ac:picMkLst>
        </pc:picChg>
      </pc:sldChg>
      <pc:sldChg chg="addSp delSp modSp add mod">
        <pc:chgData name="Alexander Pashuk" userId="7f413f452a2dee94" providerId="LiveId" clId="{AF2E4797-F0B0-4225-BE15-CFB745500AA3}" dt="2020-09-13T15:38:01.081" v="2255" actId="1076"/>
        <pc:sldMkLst>
          <pc:docMk/>
          <pc:sldMk cId="3000944179" sldId="335"/>
        </pc:sldMkLst>
        <pc:spChg chg="add del mod">
          <ac:chgData name="Alexander Pashuk" userId="7f413f452a2dee94" providerId="LiveId" clId="{AF2E4797-F0B0-4225-BE15-CFB745500AA3}" dt="2020-09-13T15:37:55.009" v="2253"/>
          <ac:spMkLst>
            <pc:docMk/>
            <pc:sldMk cId="3000944179" sldId="335"/>
            <ac:spMk id="5" creationId="{E4E510A3-057E-4561-B615-A4543FE1A1DD}"/>
          </ac:spMkLst>
        </pc:spChg>
        <pc:picChg chg="del">
          <ac:chgData name="Alexander Pashuk" userId="7f413f452a2dee94" providerId="LiveId" clId="{AF2E4797-F0B0-4225-BE15-CFB745500AA3}" dt="2020-09-13T15:37:53.382" v="2251" actId="478"/>
          <ac:picMkLst>
            <pc:docMk/>
            <pc:sldMk cId="3000944179" sldId="335"/>
            <ac:picMk id="4" creationId="{1E560468-F934-4045-8BCB-C964CAD4C236}"/>
          </ac:picMkLst>
        </pc:picChg>
        <pc:picChg chg="add mod">
          <ac:chgData name="Alexander Pashuk" userId="7f413f452a2dee94" providerId="LiveId" clId="{AF2E4797-F0B0-4225-BE15-CFB745500AA3}" dt="2020-09-13T15:38:01.081" v="2255" actId="1076"/>
          <ac:picMkLst>
            <pc:docMk/>
            <pc:sldMk cId="3000944179" sldId="335"/>
            <ac:picMk id="6" creationId="{1A3FA988-58AA-48F6-B5B8-BEA296E57093}"/>
          </ac:picMkLst>
        </pc:picChg>
      </pc:sldChg>
      <pc:sldChg chg="modSp new mod ord">
        <pc:chgData name="Alexander Pashuk" userId="7f413f452a2dee94" providerId="LiveId" clId="{AF2E4797-F0B0-4225-BE15-CFB745500AA3}" dt="2020-09-14T14:04:00.565" v="5960"/>
        <pc:sldMkLst>
          <pc:docMk/>
          <pc:sldMk cId="4184851445" sldId="336"/>
        </pc:sldMkLst>
        <pc:spChg chg="mod">
          <ac:chgData name="Alexander Pashuk" userId="7f413f452a2dee94" providerId="LiveId" clId="{AF2E4797-F0B0-4225-BE15-CFB745500AA3}" dt="2020-09-13T15:48:58.529" v="2350" actId="122"/>
          <ac:spMkLst>
            <pc:docMk/>
            <pc:sldMk cId="4184851445" sldId="336"/>
            <ac:spMk id="2" creationId="{4CBCE70B-B0F4-49BC-8974-FF89477D1466}"/>
          </ac:spMkLst>
        </pc:spChg>
        <pc:spChg chg="mod">
          <ac:chgData name="Alexander Pashuk" userId="7f413f452a2dee94" providerId="LiveId" clId="{AF2E4797-F0B0-4225-BE15-CFB745500AA3}" dt="2020-09-14T14:03:51.611" v="5958" actId="113"/>
          <ac:spMkLst>
            <pc:docMk/>
            <pc:sldMk cId="4184851445" sldId="336"/>
            <ac:spMk id="3" creationId="{7F0291DA-6D66-4B14-9B54-8C357A6C938C}"/>
          </ac:spMkLst>
        </pc:spChg>
      </pc:sldChg>
      <pc:sldChg chg="modSp new mod ord">
        <pc:chgData name="Alexander Pashuk" userId="7f413f452a2dee94" providerId="LiveId" clId="{AF2E4797-F0B0-4225-BE15-CFB745500AA3}" dt="2020-09-14T13:26:56.303" v="5080"/>
        <pc:sldMkLst>
          <pc:docMk/>
          <pc:sldMk cId="1777428427" sldId="337"/>
        </pc:sldMkLst>
        <pc:spChg chg="mod">
          <ac:chgData name="Alexander Pashuk" userId="7f413f452a2dee94" providerId="LiveId" clId="{AF2E4797-F0B0-4225-BE15-CFB745500AA3}" dt="2020-09-13T15:52:27.280" v="2424" actId="122"/>
          <ac:spMkLst>
            <pc:docMk/>
            <pc:sldMk cId="1777428427" sldId="337"/>
            <ac:spMk id="2" creationId="{F5055ACF-E8D3-43F9-BEB8-29D4E8AB2016}"/>
          </ac:spMkLst>
        </pc:spChg>
        <pc:spChg chg="mod">
          <ac:chgData name="Alexander Pashuk" userId="7f413f452a2dee94" providerId="LiveId" clId="{AF2E4797-F0B0-4225-BE15-CFB745500AA3}" dt="2020-09-14T13:25:59.461" v="5074" actId="20577"/>
          <ac:spMkLst>
            <pc:docMk/>
            <pc:sldMk cId="1777428427" sldId="337"/>
            <ac:spMk id="3" creationId="{F2BE8F8F-3994-4083-8EBA-4D93FAF37E3B}"/>
          </ac:spMkLst>
        </pc:spChg>
      </pc:sldChg>
      <pc:sldChg chg="new del">
        <pc:chgData name="Alexander Pashuk" userId="7f413f452a2dee94" providerId="LiveId" clId="{AF2E4797-F0B0-4225-BE15-CFB745500AA3}" dt="2020-09-14T13:27:15.835" v="5081" actId="47"/>
        <pc:sldMkLst>
          <pc:docMk/>
          <pc:sldMk cId="1894209689" sldId="338"/>
        </pc:sldMkLst>
      </pc:sldChg>
      <pc:sldChg chg="new del">
        <pc:chgData name="Alexander Pashuk" userId="7f413f452a2dee94" providerId="LiveId" clId="{AF2E4797-F0B0-4225-BE15-CFB745500AA3}" dt="2020-09-14T11:26:51.163" v="2919" actId="47"/>
        <pc:sldMkLst>
          <pc:docMk/>
          <pc:sldMk cId="2181828029" sldId="339"/>
        </pc:sldMkLst>
      </pc:sldChg>
      <pc:sldChg chg="new del">
        <pc:chgData name="Alexander Pashuk" userId="7f413f452a2dee94" providerId="LiveId" clId="{AF2E4797-F0B0-4225-BE15-CFB745500AA3}" dt="2020-09-14T11:41:50.088" v="3257" actId="47"/>
        <pc:sldMkLst>
          <pc:docMk/>
          <pc:sldMk cId="2961917896" sldId="339"/>
        </pc:sldMkLst>
      </pc:sldChg>
      <pc:sldChg chg="modSp add mod">
        <pc:chgData name="Alexander Pashuk" userId="7f413f452a2dee94" providerId="LiveId" clId="{AF2E4797-F0B0-4225-BE15-CFB745500AA3}" dt="2020-09-15T07:22:35.150" v="6501" actId="20577"/>
        <pc:sldMkLst>
          <pc:docMk/>
          <pc:sldMk cId="3358157594" sldId="340"/>
        </pc:sldMkLst>
        <pc:spChg chg="mod">
          <ac:chgData name="Alexander Pashuk" userId="7f413f452a2dee94" providerId="LiveId" clId="{AF2E4797-F0B0-4225-BE15-CFB745500AA3}" dt="2020-09-14T11:37:08.426" v="3082" actId="20577"/>
          <ac:spMkLst>
            <pc:docMk/>
            <pc:sldMk cId="3358157594" sldId="340"/>
            <ac:spMk id="2" creationId="{3DF421D1-49AA-4AC0-9C05-39BA791FF3ED}"/>
          </ac:spMkLst>
        </pc:spChg>
        <pc:spChg chg="mod">
          <ac:chgData name="Alexander Pashuk" userId="7f413f452a2dee94" providerId="LiveId" clId="{AF2E4797-F0B0-4225-BE15-CFB745500AA3}" dt="2020-09-15T07:22:35.150" v="6501" actId="20577"/>
          <ac:spMkLst>
            <pc:docMk/>
            <pc:sldMk cId="3358157594" sldId="340"/>
            <ac:spMk id="3" creationId="{589E14B3-5BFA-4A5C-A778-998A52C3D6A1}"/>
          </ac:spMkLst>
        </pc:spChg>
      </pc:sldChg>
      <pc:sldChg chg="addSp delSp modSp new mod">
        <pc:chgData name="Alexander Pashuk" userId="7f413f452a2dee94" providerId="LiveId" clId="{AF2E4797-F0B0-4225-BE15-CFB745500AA3}" dt="2020-09-14T11:54:56.409" v="3430" actId="2711"/>
        <pc:sldMkLst>
          <pc:docMk/>
          <pc:sldMk cId="2849511920" sldId="341"/>
        </pc:sldMkLst>
        <pc:spChg chg="mod">
          <ac:chgData name="Alexander Pashuk" userId="7f413f452a2dee94" providerId="LiveId" clId="{AF2E4797-F0B0-4225-BE15-CFB745500AA3}" dt="2020-09-14T11:46:22.700" v="3305" actId="122"/>
          <ac:spMkLst>
            <pc:docMk/>
            <pc:sldMk cId="2849511920" sldId="341"/>
            <ac:spMk id="2" creationId="{7419B214-E93A-4DC4-A77F-564219199F61}"/>
          </ac:spMkLst>
        </pc:spChg>
        <pc:spChg chg="del">
          <ac:chgData name="Alexander Pashuk" userId="7f413f452a2dee94" providerId="LiveId" clId="{AF2E4797-F0B0-4225-BE15-CFB745500AA3}" dt="2020-09-14T11:47:17.661" v="3306" actId="3680"/>
          <ac:spMkLst>
            <pc:docMk/>
            <pc:sldMk cId="2849511920" sldId="341"/>
            <ac:spMk id="3" creationId="{E348EB48-5E0A-42E4-99E3-EAF143F82E46}"/>
          </ac:spMkLst>
        </pc:spChg>
        <pc:spChg chg="add del mod">
          <ac:chgData name="Alexander Pashuk" userId="7f413f452a2dee94" providerId="LiveId" clId="{AF2E4797-F0B0-4225-BE15-CFB745500AA3}" dt="2020-09-14T11:52:14.568" v="3372"/>
          <ac:spMkLst>
            <pc:docMk/>
            <pc:sldMk cId="2849511920" sldId="341"/>
            <ac:spMk id="6" creationId="{BBE0D5D4-6224-4485-8DF3-BF5211E7FA52}"/>
          </ac:spMkLst>
        </pc:spChg>
        <pc:graphicFrameChg chg="add del mod ord modGraphic">
          <ac:chgData name="Alexander Pashuk" userId="7f413f452a2dee94" providerId="LiveId" clId="{AF2E4797-F0B0-4225-BE15-CFB745500AA3}" dt="2020-09-14T11:50:07.825" v="3370" actId="478"/>
          <ac:graphicFrameMkLst>
            <pc:docMk/>
            <pc:sldMk cId="2849511920" sldId="341"/>
            <ac:graphicFrameMk id="4" creationId="{76E4C738-7722-45B3-B975-B3BE9C802074}"/>
          </ac:graphicFrameMkLst>
        </pc:graphicFrameChg>
        <pc:graphicFrameChg chg="add mod modGraphic">
          <ac:chgData name="Alexander Pashuk" userId="7f413f452a2dee94" providerId="LiveId" clId="{AF2E4797-F0B0-4225-BE15-CFB745500AA3}" dt="2020-09-14T11:54:56.409" v="3430" actId="2711"/>
          <ac:graphicFrameMkLst>
            <pc:docMk/>
            <pc:sldMk cId="2849511920" sldId="341"/>
            <ac:graphicFrameMk id="7" creationId="{BF759A28-29B4-49F6-AB0A-087BDA10627E}"/>
          </ac:graphicFrameMkLst>
        </pc:graphicFrameChg>
      </pc:sldChg>
      <pc:sldChg chg="modSp new mod">
        <pc:chgData name="Alexander Pashuk" userId="7f413f452a2dee94" providerId="LiveId" clId="{AF2E4797-F0B0-4225-BE15-CFB745500AA3}" dt="2020-09-14T12:03:19.709" v="3751" actId="20577"/>
        <pc:sldMkLst>
          <pc:docMk/>
          <pc:sldMk cId="2420020806" sldId="342"/>
        </pc:sldMkLst>
        <pc:spChg chg="mod">
          <ac:chgData name="Alexander Pashuk" userId="7f413f452a2dee94" providerId="LiveId" clId="{AF2E4797-F0B0-4225-BE15-CFB745500AA3}" dt="2020-09-14T11:55:37.252" v="3456" actId="122"/>
          <ac:spMkLst>
            <pc:docMk/>
            <pc:sldMk cId="2420020806" sldId="342"/>
            <ac:spMk id="2" creationId="{F6E9ECE5-E1A5-4086-B404-07038865549A}"/>
          </ac:spMkLst>
        </pc:spChg>
        <pc:spChg chg="mod">
          <ac:chgData name="Alexander Pashuk" userId="7f413f452a2dee94" providerId="LiveId" clId="{AF2E4797-F0B0-4225-BE15-CFB745500AA3}" dt="2020-09-14T12:03:19.709" v="3751" actId="20577"/>
          <ac:spMkLst>
            <pc:docMk/>
            <pc:sldMk cId="2420020806" sldId="342"/>
            <ac:spMk id="3" creationId="{1BB3EACB-4E79-4C8E-9A02-14C9092A9096}"/>
          </ac:spMkLst>
        </pc:spChg>
      </pc:sldChg>
      <pc:sldChg chg="modSp add mod">
        <pc:chgData name="Alexander Pashuk" userId="7f413f452a2dee94" providerId="LiveId" clId="{AF2E4797-F0B0-4225-BE15-CFB745500AA3}" dt="2020-09-14T12:11:12.264" v="3880" actId="403"/>
        <pc:sldMkLst>
          <pc:docMk/>
          <pc:sldMk cId="2991569416" sldId="343"/>
        </pc:sldMkLst>
        <pc:spChg chg="mod">
          <ac:chgData name="Alexander Pashuk" userId="7f413f452a2dee94" providerId="LiveId" clId="{AF2E4797-F0B0-4225-BE15-CFB745500AA3}" dt="2020-09-14T12:11:12.264" v="3880" actId="403"/>
          <ac:spMkLst>
            <pc:docMk/>
            <pc:sldMk cId="2991569416" sldId="343"/>
            <ac:spMk id="3" creationId="{1BB3EACB-4E79-4C8E-9A02-14C9092A9096}"/>
          </ac:spMkLst>
        </pc:spChg>
      </pc:sldChg>
      <pc:sldChg chg="modSp new mod">
        <pc:chgData name="Alexander Pashuk" userId="7f413f452a2dee94" providerId="LiveId" clId="{AF2E4797-F0B0-4225-BE15-CFB745500AA3}" dt="2020-09-14T12:34:40.543" v="4510" actId="14100"/>
        <pc:sldMkLst>
          <pc:docMk/>
          <pc:sldMk cId="3865085524" sldId="344"/>
        </pc:sldMkLst>
        <pc:spChg chg="mod">
          <ac:chgData name="Alexander Pashuk" userId="7f413f452a2dee94" providerId="LiveId" clId="{AF2E4797-F0B0-4225-BE15-CFB745500AA3}" dt="2020-09-14T12:21:21.570" v="4124" actId="122"/>
          <ac:spMkLst>
            <pc:docMk/>
            <pc:sldMk cId="3865085524" sldId="344"/>
            <ac:spMk id="2" creationId="{1870E18A-5B9F-4736-8224-9AF59EAFA47B}"/>
          </ac:spMkLst>
        </pc:spChg>
        <pc:spChg chg="mod">
          <ac:chgData name="Alexander Pashuk" userId="7f413f452a2dee94" providerId="LiveId" clId="{AF2E4797-F0B0-4225-BE15-CFB745500AA3}" dt="2020-09-14T12:34:40.543" v="4510" actId="14100"/>
          <ac:spMkLst>
            <pc:docMk/>
            <pc:sldMk cId="3865085524" sldId="344"/>
            <ac:spMk id="3" creationId="{D82B8415-FA04-4FAB-846B-B949A14BB639}"/>
          </ac:spMkLst>
        </pc:spChg>
      </pc:sldChg>
      <pc:sldChg chg="del">
        <pc:chgData name="Alexander Pashuk" userId="7f413f452a2dee94" providerId="LiveId" clId="{AF2E4797-F0B0-4225-BE15-CFB745500AA3}" dt="2020-09-13T13:26:58.943" v="0" actId="47"/>
        <pc:sldMkLst>
          <pc:docMk/>
          <pc:sldMk cId="1478005768" sldId="345"/>
        </pc:sldMkLst>
      </pc:sldChg>
      <pc:sldChg chg="modSp new mod">
        <pc:chgData name="Alexander Pashuk" userId="7f413f452a2dee94" providerId="LiveId" clId="{AF2E4797-F0B0-4225-BE15-CFB745500AA3}" dt="2020-09-14T12:20:46.157" v="4107" actId="6549"/>
        <pc:sldMkLst>
          <pc:docMk/>
          <pc:sldMk cId="2941648806" sldId="345"/>
        </pc:sldMkLst>
        <pc:spChg chg="mod">
          <ac:chgData name="Alexander Pashuk" userId="7f413f452a2dee94" providerId="LiveId" clId="{AF2E4797-F0B0-4225-BE15-CFB745500AA3}" dt="2020-09-14T12:14:32.937" v="3892" actId="122"/>
          <ac:spMkLst>
            <pc:docMk/>
            <pc:sldMk cId="2941648806" sldId="345"/>
            <ac:spMk id="2" creationId="{47018DD8-2E67-49A0-9AAD-059C8BBC8983}"/>
          </ac:spMkLst>
        </pc:spChg>
        <pc:spChg chg="mod">
          <ac:chgData name="Alexander Pashuk" userId="7f413f452a2dee94" providerId="LiveId" clId="{AF2E4797-F0B0-4225-BE15-CFB745500AA3}" dt="2020-09-14T12:20:46.157" v="4107" actId="6549"/>
          <ac:spMkLst>
            <pc:docMk/>
            <pc:sldMk cId="2941648806" sldId="345"/>
            <ac:spMk id="3" creationId="{F5DD4911-7F9D-48F1-A687-A6407B1B0BE9}"/>
          </ac:spMkLst>
        </pc:spChg>
      </pc:sldChg>
      <pc:sldChg chg="del">
        <pc:chgData name="Alexander Pashuk" userId="7f413f452a2dee94" providerId="LiveId" clId="{AF2E4797-F0B0-4225-BE15-CFB745500AA3}" dt="2020-09-13T13:27:06.528" v="25" actId="47"/>
        <pc:sldMkLst>
          <pc:docMk/>
          <pc:sldMk cId="633974168" sldId="346"/>
        </pc:sldMkLst>
      </pc:sldChg>
      <pc:sldChg chg="modSp add mod">
        <pc:chgData name="Alexander Pashuk" userId="7f413f452a2dee94" providerId="LiveId" clId="{AF2E4797-F0B0-4225-BE15-CFB745500AA3}" dt="2020-09-14T12:42:53.877" v="4792" actId="6549"/>
        <pc:sldMkLst>
          <pc:docMk/>
          <pc:sldMk cId="915699812" sldId="346"/>
        </pc:sldMkLst>
        <pc:spChg chg="mod">
          <ac:chgData name="Alexander Pashuk" userId="7f413f452a2dee94" providerId="LiveId" clId="{AF2E4797-F0B0-4225-BE15-CFB745500AA3}" dt="2020-09-14T12:42:53.877" v="4792" actId="6549"/>
          <ac:spMkLst>
            <pc:docMk/>
            <pc:sldMk cId="915699812" sldId="346"/>
            <ac:spMk id="3" creationId="{1BB3EACB-4E79-4C8E-9A02-14C9092A9096}"/>
          </ac:spMkLst>
        </pc:spChg>
      </pc:sldChg>
      <pc:sldChg chg="del">
        <pc:chgData name="Alexander Pashuk" userId="7f413f452a2dee94" providerId="LiveId" clId="{AF2E4797-F0B0-4225-BE15-CFB745500AA3}" dt="2020-09-13T13:27:05.085" v="16" actId="47"/>
        <pc:sldMkLst>
          <pc:docMk/>
          <pc:sldMk cId="2049187797" sldId="347"/>
        </pc:sldMkLst>
      </pc:sldChg>
      <pc:sldChg chg="modSp add del mod">
        <pc:chgData name="Alexander Pashuk" userId="7f413f452a2dee94" providerId="LiveId" clId="{AF2E4797-F0B0-4225-BE15-CFB745500AA3}" dt="2020-09-14T12:30:47.940" v="4417" actId="47"/>
        <pc:sldMkLst>
          <pc:docMk/>
          <pc:sldMk cId="3793541106" sldId="347"/>
        </pc:sldMkLst>
        <pc:spChg chg="mod">
          <ac:chgData name="Alexander Pashuk" userId="7f413f452a2dee94" providerId="LiveId" clId="{AF2E4797-F0B0-4225-BE15-CFB745500AA3}" dt="2020-09-14T12:30:41.753" v="4415" actId="21"/>
          <ac:spMkLst>
            <pc:docMk/>
            <pc:sldMk cId="3793541106" sldId="347"/>
            <ac:spMk id="3" creationId="{1BB3EACB-4E79-4C8E-9A02-14C9092A9096}"/>
          </ac:spMkLst>
        </pc:spChg>
      </pc:sldChg>
      <pc:sldChg chg="modSp add del mod">
        <pc:chgData name="Alexander Pashuk" userId="7f413f452a2dee94" providerId="LiveId" clId="{AF2E4797-F0B0-4225-BE15-CFB745500AA3}" dt="2020-09-14T12:30:59.782" v="4425" actId="47"/>
        <pc:sldMkLst>
          <pc:docMk/>
          <pc:sldMk cId="3959752878" sldId="348"/>
        </pc:sldMkLst>
        <pc:spChg chg="mod">
          <ac:chgData name="Alexander Pashuk" userId="7f413f452a2dee94" providerId="LiveId" clId="{AF2E4797-F0B0-4225-BE15-CFB745500AA3}" dt="2020-09-14T12:30:56.067" v="4422" actId="21"/>
          <ac:spMkLst>
            <pc:docMk/>
            <pc:sldMk cId="3959752878" sldId="348"/>
            <ac:spMk id="3" creationId="{1BB3EACB-4E79-4C8E-9A02-14C9092A9096}"/>
          </ac:spMkLst>
        </pc:spChg>
      </pc:sldChg>
      <pc:sldChg chg="modSp add mod">
        <pc:chgData name="Alexander Pashuk" userId="7f413f452a2dee94" providerId="LiveId" clId="{AF2E4797-F0B0-4225-BE15-CFB745500AA3}" dt="2020-09-14T12:31:24.465" v="4435" actId="113"/>
        <pc:sldMkLst>
          <pc:docMk/>
          <pc:sldMk cId="966290782" sldId="349"/>
        </pc:sldMkLst>
        <pc:spChg chg="mod">
          <ac:chgData name="Alexander Pashuk" userId="7f413f452a2dee94" providerId="LiveId" clId="{AF2E4797-F0B0-4225-BE15-CFB745500AA3}" dt="2020-09-14T12:31:24.465" v="4435" actId="113"/>
          <ac:spMkLst>
            <pc:docMk/>
            <pc:sldMk cId="966290782" sldId="349"/>
            <ac:spMk id="3" creationId="{1BB3EACB-4E79-4C8E-9A02-14C9092A9096}"/>
          </ac:spMkLst>
        </pc:spChg>
      </pc:sldChg>
      <pc:sldChg chg="del">
        <pc:chgData name="Alexander Pashuk" userId="7f413f452a2dee94" providerId="LiveId" clId="{AF2E4797-F0B0-4225-BE15-CFB745500AA3}" dt="2020-09-13T13:27:04.528" v="13" actId="47"/>
        <pc:sldMkLst>
          <pc:docMk/>
          <pc:sldMk cId="1812388398" sldId="349"/>
        </pc:sldMkLst>
      </pc:sldChg>
      <pc:sldChg chg="modSp add mod">
        <pc:chgData name="Alexander Pashuk" userId="7f413f452a2dee94" providerId="LiveId" clId="{AF2E4797-F0B0-4225-BE15-CFB745500AA3}" dt="2020-09-14T12:31:14.263" v="4430" actId="113"/>
        <pc:sldMkLst>
          <pc:docMk/>
          <pc:sldMk cId="2991843803" sldId="350"/>
        </pc:sldMkLst>
        <pc:spChg chg="mod">
          <ac:chgData name="Alexander Pashuk" userId="7f413f452a2dee94" providerId="LiveId" clId="{AF2E4797-F0B0-4225-BE15-CFB745500AA3}" dt="2020-09-14T12:31:14.263" v="4430" actId="113"/>
          <ac:spMkLst>
            <pc:docMk/>
            <pc:sldMk cId="2991843803" sldId="350"/>
            <ac:spMk id="3" creationId="{1BB3EACB-4E79-4C8E-9A02-14C9092A9096}"/>
          </ac:spMkLst>
        </pc:spChg>
      </pc:sldChg>
      <pc:sldChg chg="del">
        <pc:chgData name="Alexander Pashuk" userId="7f413f452a2dee94" providerId="LiveId" clId="{AF2E4797-F0B0-4225-BE15-CFB745500AA3}" dt="2020-09-13T13:27:05.433" v="18" actId="47"/>
        <pc:sldMkLst>
          <pc:docMk/>
          <pc:sldMk cId="4269198683" sldId="350"/>
        </pc:sldMkLst>
      </pc:sldChg>
      <pc:sldChg chg="del">
        <pc:chgData name="Alexander Pashuk" userId="7f413f452a2dee94" providerId="LiveId" clId="{AF2E4797-F0B0-4225-BE15-CFB745500AA3}" dt="2020-09-13T13:27:04.687" v="14" actId="47"/>
        <pc:sldMkLst>
          <pc:docMk/>
          <pc:sldMk cId="166332551" sldId="351"/>
        </pc:sldMkLst>
      </pc:sldChg>
      <pc:sldChg chg="modSp add mod ord">
        <pc:chgData name="Alexander Pashuk" userId="7f413f452a2dee94" providerId="LiveId" clId="{AF2E4797-F0B0-4225-BE15-CFB745500AA3}" dt="2020-09-14T12:36:33.702" v="4607" actId="20577"/>
        <pc:sldMkLst>
          <pc:docMk/>
          <pc:sldMk cId="1976594945" sldId="351"/>
        </pc:sldMkLst>
        <pc:spChg chg="mod">
          <ac:chgData name="Alexander Pashuk" userId="7f413f452a2dee94" providerId="LiveId" clId="{AF2E4797-F0B0-4225-BE15-CFB745500AA3}" dt="2020-09-14T12:36:33.702" v="4607" actId="20577"/>
          <ac:spMkLst>
            <pc:docMk/>
            <pc:sldMk cId="1976594945" sldId="351"/>
            <ac:spMk id="3" creationId="{1BB3EACB-4E79-4C8E-9A02-14C9092A9096}"/>
          </ac:spMkLst>
        </pc:spChg>
      </pc:sldChg>
      <pc:sldChg chg="modSp add mod ord">
        <pc:chgData name="Alexander Pashuk" userId="7f413f452a2dee94" providerId="LiveId" clId="{AF2E4797-F0B0-4225-BE15-CFB745500AA3}" dt="2020-09-14T12:41:26.948" v="4782" actId="14100"/>
        <pc:sldMkLst>
          <pc:docMk/>
          <pc:sldMk cId="1434842679" sldId="352"/>
        </pc:sldMkLst>
        <pc:spChg chg="mod">
          <ac:chgData name="Alexander Pashuk" userId="7f413f452a2dee94" providerId="LiveId" clId="{AF2E4797-F0B0-4225-BE15-CFB745500AA3}" dt="2020-09-14T12:41:26.948" v="4782" actId="14100"/>
          <ac:spMkLst>
            <pc:docMk/>
            <pc:sldMk cId="1434842679" sldId="352"/>
            <ac:spMk id="3" creationId="{D82B8415-FA04-4FAB-846B-B949A14BB639}"/>
          </ac:spMkLst>
        </pc:spChg>
      </pc:sldChg>
      <pc:sldChg chg="del">
        <pc:chgData name="Alexander Pashuk" userId="7f413f452a2dee94" providerId="LiveId" clId="{AF2E4797-F0B0-4225-BE15-CFB745500AA3}" dt="2020-09-13T13:27:04.896" v="15" actId="47"/>
        <pc:sldMkLst>
          <pc:docMk/>
          <pc:sldMk cId="3705692870" sldId="352"/>
        </pc:sldMkLst>
      </pc:sldChg>
      <pc:sldChg chg="del">
        <pc:chgData name="Alexander Pashuk" userId="7f413f452a2dee94" providerId="LiveId" clId="{AF2E4797-F0B0-4225-BE15-CFB745500AA3}" dt="2020-09-13T13:27:05.265" v="17" actId="47"/>
        <pc:sldMkLst>
          <pc:docMk/>
          <pc:sldMk cId="702785237" sldId="353"/>
        </pc:sldMkLst>
      </pc:sldChg>
      <pc:sldChg chg="addSp modSp new mod ord">
        <pc:chgData name="Alexander Pashuk" userId="7f413f452a2dee94" providerId="LiveId" clId="{AF2E4797-F0B0-4225-BE15-CFB745500AA3}" dt="2020-09-14T13:26:22.427" v="5076"/>
        <pc:sldMkLst>
          <pc:docMk/>
          <pc:sldMk cId="3899283495" sldId="353"/>
        </pc:sldMkLst>
        <pc:spChg chg="mod">
          <ac:chgData name="Alexander Pashuk" userId="7f413f452a2dee94" providerId="LiveId" clId="{AF2E4797-F0B0-4225-BE15-CFB745500AA3}" dt="2020-09-14T12:59:02.233" v="4820" actId="122"/>
          <ac:spMkLst>
            <pc:docMk/>
            <pc:sldMk cId="3899283495" sldId="353"/>
            <ac:spMk id="2" creationId="{53B78858-23FE-4F98-8FA5-EFBDD1775FC6}"/>
          </ac:spMkLst>
        </pc:spChg>
        <pc:spChg chg="mod">
          <ac:chgData name="Alexander Pashuk" userId="7f413f452a2dee94" providerId="LiveId" clId="{AF2E4797-F0B0-4225-BE15-CFB745500AA3}" dt="2020-09-14T13:11:21.673" v="5056" actId="14100"/>
          <ac:spMkLst>
            <pc:docMk/>
            <pc:sldMk cId="3899283495" sldId="353"/>
            <ac:spMk id="3" creationId="{7E4E9910-C51E-4F8C-930C-664ABAD5770B}"/>
          </ac:spMkLst>
        </pc:spChg>
        <pc:graphicFrameChg chg="add mod modGraphic">
          <ac:chgData name="Alexander Pashuk" userId="7f413f452a2dee94" providerId="LiveId" clId="{AF2E4797-F0B0-4225-BE15-CFB745500AA3}" dt="2020-09-14T13:24:31.941" v="5058" actId="255"/>
          <ac:graphicFrameMkLst>
            <pc:docMk/>
            <pc:sldMk cId="3899283495" sldId="353"/>
            <ac:graphicFrameMk id="4" creationId="{32138533-6038-4D39-BB57-DDD11A25A570}"/>
          </ac:graphicFrameMkLst>
        </pc:graphicFrameChg>
      </pc:sldChg>
      <pc:sldChg chg="modSp new mod">
        <pc:chgData name="Alexander Pashuk" userId="7f413f452a2dee94" providerId="LiveId" clId="{AF2E4797-F0B0-4225-BE15-CFB745500AA3}" dt="2020-09-14T13:09:14.659" v="5020" actId="20577"/>
        <pc:sldMkLst>
          <pc:docMk/>
          <pc:sldMk cId="231661504" sldId="354"/>
        </pc:sldMkLst>
        <pc:spChg chg="mod">
          <ac:chgData name="Alexander Pashuk" userId="7f413f452a2dee94" providerId="LiveId" clId="{AF2E4797-F0B0-4225-BE15-CFB745500AA3}" dt="2020-09-14T13:05:19.487" v="4958" actId="122"/>
          <ac:spMkLst>
            <pc:docMk/>
            <pc:sldMk cId="231661504" sldId="354"/>
            <ac:spMk id="2" creationId="{8F0BC183-5F52-4E94-90AD-3ED8AB9F5A9A}"/>
          </ac:spMkLst>
        </pc:spChg>
        <pc:spChg chg="mod">
          <ac:chgData name="Alexander Pashuk" userId="7f413f452a2dee94" providerId="LiveId" clId="{AF2E4797-F0B0-4225-BE15-CFB745500AA3}" dt="2020-09-14T13:09:14.659" v="5020" actId="20577"/>
          <ac:spMkLst>
            <pc:docMk/>
            <pc:sldMk cId="231661504" sldId="354"/>
            <ac:spMk id="3" creationId="{43962565-C900-4605-ADC9-3AC8517A5033}"/>
          </ac:spMkLst>
        </pc:spChg>
      </pc:sldChg>
      <pc:sldChg chg="del">
        <pc:chgData name="Alexander Pashuk" userId="7f413f452a2dee94" providerId="LiveId" clId="{AF2E4797-F0B0-4225-BE15-CFB745500AA3}" dt="2020-09-13T13:27:08.015" v="31" actId="47"/>
        <pc:sldMkLst>
          <pc:docMk/>
          <pc:sldMk cId="1521962246" sldId="354"/>
        </pc:sldMkLst>
      </pc:sldChg>
      <pc:sldChg chg="modSp new del mod ord">
        <pc:chgData name="Alexander Pashuk" userId="7f413f452a2dee94" providerId="LiveId" clId="{AF2E4797-F0B0-4225-BE15-CFB745500AA3}" dt="2020-09-14T13:44:23.412" v="5573" actId="47"/>
        <pc:sldMkLst>
          <pc:docMk/>
          <pc:sldMk cId="763298572" sldId="355"/>
        </pc:sldMkLst>
        <pc:spChg chg="mod">
          <ac:chgData name="Alexander Pashuk" userId="7f413f452a2dee94" providerId="LiveId" clId="{AF2E4797-F0B0-4225-BE15-CFB745500AA3}" dt="2020-09-14T13:40:06.341" v="5101" actId="122"/>
          <ac:spMkLst>
            <pc:docMk/>
            <pc:sldMk cId="763298572" sldId="355"/>
            <ac:spMk id="2" creationId="{7DDC4EC4-07B0-4901-A8A2-99576F20EF71}"/>
          </ac:spMkLst>
        </pc:spChg>
        <pc:spChg chg="mod">
          <ac:chgData name="Alexander Pashuk" userId="7f413f452a2dee94" providerId="LiveId" clId="{AF2E4797-F0B0-4225-BE15-CFB745500AA3}" dt="2020-09-14T13:41:14.397" v="5268" actId="123"/>
          <ac:spMkLst>
            <pc:docMk/>
            <pc:sldMk cId="763298572" sldId="355"/>
            <ac:spMk id="3" creationId="{AF5044B6-525A-45BC-98C8-B0BA33DAEC0E}"/>
          </ac:spMkLst>
        </pc:spChg>
      </pc:sldChg>
      <pc:sldChg chg="del">
        <pc:chgData name="Alexander Pashuk" userId="7f413f452a2dee94" providerId="LiveId" clId="{AF2E4797-F0B0-4225-BE15-CFB745500AA3}" dt="2020-09-13T13:27:08.358" v="32" actId="47"/>
        <pc:sldMkLst>
          <pc:docMk/>
          <pc:sldMk cId="2167918631" sldId="355"/>
        </pc:sldMkLst>
      </pc:sldChg>
      <pc:sldChg chg="del">
        <pc:chgData name="Alexander Pashuk" userId="7f413f452a2dee94" providerId="LiveId" clId="{AF2E4797-F0B0-4225-BE15-CFB745500AA3}" dt="2020-09-13T13:27:08.793" v="33" actId="47"/>
        <pc:sldMkLst>
          <pc:docMk/>
          <pc:sldMk cId="412113863" sldId="356"/>
        </pc:sldMkLst>
      </pc:sldChg>
      <pc:sldChg chg="modSp add mod">
        <pc:chgData name="Alexander Pashuk" userId="7f413f452a2dee94" providerId="LiveId" clId="{AF2E4797-F0B0-4225-BE15-CFB745500AA3}" dt="2020-09-14T13:44:16.209" v="5572" actId="20577"/>
        <pc:sldMkLst>
          <pc:docMk/>
          <pc:sldMk cId="602414559" sldId="356"/>
        </pc:sldMkLst>
        <pc:spChg chg="mod">
          <ac:chgData name="Alexander Pashuk" userId="7f413f452a2dee94" providerId="LiveId" clId="{AF2E4797-F0B0-4225-BE15-CFB745500AA3}" dt="2020-09-14T13:44:16.209" v="5572" actId="20577"/>
          <ac:spMkLst>
            <pc:docMk/>
            <pc:sldMk cId="602414559" sldId="356"/>
            <ac:spMk id="3" creationId="{AF5044B6-525A-45BC-98C8-B0BA33DAEC0E}"/>
          </ac:spMkLst>
        </pc:spChg>
      </pc:sldChg>
      <pc:sldChg chg="addSp modSp add mod">
        <pc:chgData name="Alexander Pashuk" userId="7f413f452a2dee94" providerId="LiveId" clId="{AF2E4797-F0B0-4225-BE15-CFB745500AA3}" dt="2020-09-14T15:48:08.787" v="6412" actId="20577"/>
        <pc:sldMkLst>
          <pc:docMk/>
          <pc:sldMk cId="641418363" sldId="357"/>
        </pc:sldMkLst>
        <pc:spChg chg="mod">
          <ac:chgData name="Alexander Pashuk" userId="7f413f452a2dee94" providerId="LiveId" clId="{AF2E4797-F0B0-4225-BE15-CFB745500AA3}" dt="2020-09-14T15:48:08.787" v="6412" actId="20577"/>
          <ac:spMkLst>
            <pc:docMk/>
            <pc:sldMk cId="641418363" sldId="357"/>
            <ac:spMk id="3" creationId="{AF5044B6-525A-45BC-98C8-B0BA33DAEC0E}"/>
          </ac:spMkLst>
        </pc:spChg>
        <pc:graphicFrameChg chg="add mod modGraphic">
          <ac:chgData name="Alexander Pashuk" userId="7f413f452a2dee94" providerId="LiveId" clId="{AF2E4797-F0B0-4225-BE15-CFB745500AA3}" dt="2020-09-14T13:48:02.589" v="5735"/>
          <ac:graphicFrameMkLst>
            <pc:docMk/>
            <pc:sldMk cId="641418363" sldId="357"/>
            <ac:graphicFrameMk id="4" creationId="{9449887B-AB0E-4420-A005-CDAD9039EA27}"/>
          </ac:graphicFrameMkLst>
        </pc:graphicFrameChg>
      </pc:sldChg>
      <pc:sldChg chg="del">
        <pc:chgData name="Alexander Pashuk" userId="7f413f452a2dee94" providerId="LiveId" clId="{AF2E4797-F0B0-4225-BE15-CFB745500AA3}" dt="2020-09-13T13:27:09.136" v="34" actId="47"/>
        <pc:sldMkLst>
          <pc:docMk/>
          <pc:sldMk cId="1116076660" sldId="357"/>
        </pc:sldMkLst>
      </pc:sldChg>
      <pc:sldChg chg="add del">
        <pc:chgData name="Alexander Pashuk" userId="7f413f452a2dee94" providerId="LiveId" clId="{AF2E4797-F0B0-4225-BE15-CFB745500AA3}" dt="2020-09-14T13:44:25.264" v="5574" actId="47"/>
        <pc:sldMkLst>
          <pc:docMk/>
          <pc:sldMk cId="2481804804" sldId="357"/>
        </pc:sldMkLst>
      </pc:sldChg>
      <pc:sldChg chg="add del">
        <pc:chgData name="Alexander Pashuk" userId="7f413f452a2dee94" providerId="LiveId" clId="{AF2E4797-F0B0-4225-BE15-CFB745500AA3}" dt="2020-09-14T13:42:56.843" v="5399" actId="47"/>
        <pc:sldMkLst>
          <pc:docMk/>
          <pc:sldMk cId="1625480802" sldId="358"/>
        </pc:sldMkLst>
      </pc:sldChg>
      <pc:sldChg chg="del">
        <pc:chgData name="Alexander Pashuk" userId="7f413f452a2dee94" providerId="LiveId" clId="{AF2E4797-F0B0-4225-BE15-CFB745500AA3}" dt="2020-09-13T13:27:09.936" v="36" actId="47"/>
        <pc:sldMkLst>
          <pc:docMk/>
          <pc:sldMk cId="1989857742" sldId="358"/>
        </pc:sldMkLst>
      </pc:sldChg>
      <pc:sldChg chg="addSp delSp modSp add mod">
        <pc:chgData name="Alexander Pashuk" userId="7f413f452a2dee94" providerId="LiveId" clId="{AF2E4797-F0B0-4225-BE15-CFB745500AA3}" dt="2020-09-14T14:42:45.022" v="6358" actId="20577"/>
        <pc:sldMkLst>
          <pc:docMk/>
          <pc:sldMk cId="2303524869" sldId="358"/>
        </pc:sldMkLst>
        <pc:spChg chg="mod">
          <ac:chgData name="Alexander Pashuk" userId="7f413f452a2dee94" providerId="LiveId" clId="{AF2E4797-F0B0-4225-BE15-CFB745500AA3}" dt="2020-09-14T14:42:45.022" v="6358" actId="20577"/>
          <ac:spMkLst>
            <pc:docMk/>
            <pc:sldMk cId="2303524869" sldId="358"/>
            <ac:spMk id="3" creationId="{7F0291DA-6D66-4B14-9B54-8C357A6C938C}"/>
          </ac:spMkLst>
        </pc:spChg>
        <pc:picChg chg="add del mod">
          <ac:chgData name="Alexander Pashuk" userId="7f413f452a2dee94" providerId="LiveId" clId="{AF2E4797-F0B0-4225-BE15-CFB745500AA3}" dt="2020-09-14T14:35:44.902" v="6306"/>
          <ac:picMkLst>
            <pc:docMk/>
            <pc:sldMk cId="2303524869" sldId="358"/>
            <ac:picMk id="2050" creationId="{64E8BA1C-CE05-4D09-AA85-D215D31B7124}"/>
          </ac:picMkLst>
        </pc:picChg>
        <pc:picChg chg="add del mod">
          <ac:chgData name="Alexander Pashuk" userId="7f413f452a2dee94" providerId="LiveId" clId="{AF2E4797-F0B0-4225-BE15-CFB745500AA3}" dt="2020-09-14T14:42:18.831" v="6337" actId="478"/>
          <ac:picMkLst>
            <pc:docMk/>
            <pc:sldMk cId="2303524869" sldId="358"/>
            <ac:picMk id="2052" creationId="{4DBA0BA7-A293-4DE7-BF7A-EEEE2FC68F68}"/>
          </ac:picMkLst>
        </pc:picChg>
        <pc:picChg chg="add mod">
          <ac:chgData name="Alexander Pashuk" userId="7f413f452a2dee94" providerId="LiveId" clId="{AF2E4797-F0B0-4225-BE15-CFB745500AA3}" dt="2020-09-14T14:42:27.524" v="6340" actId="1076"/>
          <ac:picMkLst>
            <pc:docMk/>
            <pc:sldMk cId="2303524869" sldId="358"/>
            <ac:picMk id="2054" creationId="{1E2A88F7-E37B-4D80-9305-38CACB20F896}"/>
          </ac:picMkLst>
        </pc:picChg>
      </pc:sldChg>
      <pc:sldChg chg="modSp new mod">
        <pc:chgData name="Alexander Pashuk" userId="7f413f452a2dee94" providerId="LiveId" clId="{AF2E4797-F0B0-4225-BE15-CFB745500AA3}" dt="2020-09-14T13:55:38.936" v="5874" actId="20577"/>
        <pc:sldMkLst>
          <pc:docMk/>
          <pc:sldMk cId="223524476" sldId="359"/>
        </pc:sldMkLst>
        <pc:spChg chg="mod">
          <ac:chgData name="Alexander Pashuk" userId="7f413f452a2dee94" providerId="LiveId" clId="{AF2E4797-F0B0-4225-BE15-CFB745500AA3}" dt="2020-09-14T13:53:41.847" v="5781" actId="122"/>
          <ac:spMkLst>
            <pc:docMk/>
            <pc:sldMk cId="223524476" sldId="359"/>
            <ac:spMk id="2" creationId="{834977D5-5C8F-411C-BE60-D3148C829D6D}"/>
          </ac:spMkLst>
        </pc:spChg>
        <pc:spChg chg="mod">
          <ac:chgData name="Alexander Pashuk" userId="7f413f452a2dee94" providerId="LiveId" clId="{AF2E4797-F0B0-4225-BE15-CFB745500AA3}" dt="2020-09-14T13:55:38.936" v="5874" actId="20577"/>
          <ac:spMkLst>
            <pc:docMk/>
            <pc:sldMk cId="223524476" sldId="359"/>
            <ac:spMk id="3" creationId="{22C565B9-F375-4CFE-9367-F628D5527EE3}"/>
          </ac:spMkLst>
        </pc:spChg>
      </pc:sldChg>
      <pc:sldChg chg="del">
        <pc:chgData name="Alexander Pashuk" userId="7f413f452a2dee94" providerId="LiveId" clId="{AF2E4797-F0B0-4225-BE15-CFB745500AA3}" dt="2020-09-13T13:27:11.857" v="40" actId="47"/>
        <pc:sldMkLst>
          <pc:docMk/>
          <pc:sldMk cId="3385748991" sldId="359"/>
        </pc:sldMkLst>
      </pc:sldChg>
      <pc:sldChg chg="delSp modSp add mod">
        <pc:chgData name="Alexander Pashuk" userId="7f413f452a2dee94" providerId="LiveId" clId="{AF2E4797-F0B0-4225-BE15-CFB745500AA3}" dt="2020-09-14T14:09:00.177" v="6123" actId="6549"/>
        <pc:sldMkLst>
          <pc:docMk/>
          <pc:sldMk cId="1628976199" sldId="360"/>
        </pc:sldMkLst>
        <pc:spChg chg="mod">
          <ac:chgData name="Alexander Pashuk" userId="7f413f452a2dee94" providerId="LiveId" clId="{AF2E4797-F0B0-4225-BE15-CFB745500AA3}" dt="2020-09-14T14:09:00.177" v="6123" actId="6549"/>
          <ac:spMkLst>
            <pc:docMk/>
            <pc:sldMk cId="1628976199" sldId="360"/>
            <ac:spMk id="3" creationId="{7E4E9910-C51E-4F8C-930C-664ABAD5770B}"/>
          </ac:spMkLst>
        </pc:spChg>
        <pc:graphicFrameChg chg="del">
          <ac:chgData name="Alexander Pashuk" userId="7f413f452a2dee94" providerId="LiveId" clId="{AF2E4797-F0B0-4225-BE15-CFB745500AA3}" dt="2020-09-14T14:05:44.706" v="5963" actId="478"/>
          <ac:graphicFrameMkLst>
            <pc:docMk/>
            <pc:sldMk cId="1628976199" sldId="360"/>
            <ac:graphicFrameMk id="4" creationId="{32138533-6038-4D39-BB57-DDD11A25A570}"/>
          </ac:graphicFrameMkLst>
        </pc:graphicFrameChg>
      </pc:sldChg>
      <pc:sldChg chg="del">
        <pc:chgData name="Alexander Pashuk" userId="7f413f452a2dee94" providerId="LiveId" clId="{AF2E4797-F0B0-4225-BE15-CFB745500AA3}" dt="2020-09-13T13:27:10.427" v="37" actId="47"/>
        <pc:sldMkLst>
          <pc:docMk/>
          <pc:sldMk cId="2476921681" sldId="360"/>
        </pc:sldMkLst>
      </pc:sldChg>
      <pc:sldChg chg="modSp add mod">
        <pc:chgData name="Alexander Pashuk" userId="7f413f452a2dee94" providerId="LiveId" clId="{AF2E4797-F0B0-4225-BE15-CFB745500AA3}" dt="2020-09-14T14:13:09.311" v="6224" actId="20577"/>
        <pc:sldMkLst>
          <pc:docMk/>
          <pc:sldMk cId="506778873" sldId="361"/>
        </pc:sldMkLst>
        <pc:spChg chg="mod">
          <ac:chgData name="Alexander Pashuk" userId="7f413f452a2dee94" providerId="LiveId" clId="{AF2E4797-F0B0-4225-BE15-CFB745500AA3}" dt="2020-09-14T14:13:09.311" v="6224" actId="20577"/>
          <ac:spMkLst>
            <pc:docMk/>
            <pc:sldMk cId="506778873" sldId="361"/>
            <ac:spMk id="3" creationId="{7E4E9910-C51E-4F8C-930C-664ABAD5770B}"/>
          </ac:spMkLst>
        </pc:spChg>
      </pc:sldChg>
      <pc:sldChg chg="del">
        <pc:chgData name="Alexander Pashuk" userId="7f413f452a2dee94" providerId="LiveId" clId="{AF2E4797-F0B0-4225-BE15-CFB745500AA3}" dt="2020-09-13T13:27:09.554" v="35" actId="47"/>
        <pc:sldMkLst>
          <pc:docMk/>
          <pc:sldMk cId="2469120307" sldId="361"/>
        </pc:sldMkLst>
      </pc:sldChg>
      <pc:sldChg chg="del">
        <pc:chgData name="Alexander Pashuk" userId="7f413f452a2dee94" providerId="LiveId" clId="{AF2E4797-F0B0-4225-BE15-CFB745500AA3}" dt="2020-09-13T13:27:02.771" v="3" actId="47"/>
        <pc:sldMkLst>
          <pc:docMk/>
          <pc:sldMk cId="538229631" sldId="362"/>
        </pc:sldMkLst>
      </pc:sldChg>
      <pc:sldChg chg="add">
        <pc:chgData name="Alexander Pashuk" userId="7f413f452a2dee94" providerId="LiveId" clId="{AF2E4797-F0B0-4225-BE15-CFB745500AA3}" dt="2020-09-14T14:32:37.457" v="6262" actId="2890"/>
        <pc:sldMkLst>
          <pc:docMk/>
          <pc:sldMk cId="1302671655" sldId="362"/>
        </pc:sldMkLst>
      </pc:sldChg>
      <pc:sldChg chg="del">
        <pc:chgData name="Alexander Pashuk" userId="7f413f452a2dee94" providerId="LiveId" clId="{AF2E4797-F0B0-4225-BE15-CFB745500AA3}" dt="2020-09-13T13:27:05.582" v="19" actId="47"/>
        <pc:sldMkLst>
          <pc:docMk/>
          <pc:sldMk cId="3861831145" sldId="363"/>
        </pc:sldMkLst>
      </pc:sldChg>
      <pc:sldChg chg="del">
        <pc:chgData name="Alexander Pashuk" userId="7f413f452a2dee94" providerId="LiveId" clId="{AF2E4797-F0B0-4225-BE15-CFB745500AA3}" dt="2020-09-13T13:27:03.094" v="5" actId="47"/>
        <pc:sldMkLst>
          <pc:docMk/>
          <pc:sldMk cId="1019799249" sldId="364"/>
        </pc:sldMkLst>
      </pc:sldChg>
      <pc:sldChg chg="del">
        <pc:chgData name="Alexander Pashuk" userId="7f413f452a2dee94" providerId="LiveId" clId="{AF2E4797-F0B0-4225-BE15-CFB745500AA3}" dt="2020-09-13T13:27:03.247" v="6" actId="47"/>
        <pc:sldMkLst>
          <pc:docMk/>
          <pc:sldMk cId="583717899" sldId="365"/>
        </pc:sldMkLst>
      </pc:sldChg>
      <pc:sldChg chg="del">
        <pc:chgData name="Alexander Pashuk" userId="7f413f452a2dee94" providerId="LiveId" clId="{AF2E4797-F0B0-4225-BE15-CFB745500AA3}" dt="2020-09-13T13:27:05.875" v="21" actId="47"/>
        <pc:sldMkLst>
          <pc:docMk/>
          <pc:sldMk cId="323572165" sldId="366"/>
        </pc:sldMkLst>
      </pc:sldChg>
      <pc:sldChg chg="del">
        <pc:chgData name="Alexander Pashuk" userId="7f413f452a2dee94" providerId="LiveId" clId="{AF2E4797-F0B0-4225-BE15-CFB745500AA3}" dt="2020-09-13T13:27:06.030" v="22" actId="47"/>
        <pc:sldMkLst>
          <pc:docMk/>
          <pc:sldMk cId="2212158524" sldId="367"/>
        </pc:sldMkLst>
      </pc:sldChg>
      <pc:sldChg chg="del">
        <pc:chgData name="Alexander Pashuk" userId="7f413f452a2dee94" providerId="LiveId" clId="{AF2E4797-F0B0-4225-BE15-CFB745500AA3}" dt="2020-09-13T13:27:06.758" v="26" actId="47"/>
        <pc:sldMkLst>
          <pc:docMk/>
          <pc:sldMk cId="964736940" sldId="368"/>
        </pc:sldMkLst>
      </pc:sldChg>
      <pc:sldChg chg="del">
        <pc:chgData name="Alexander Pashuk" userId="7f413f452a2dee94" providerId="LiveId" clId="{AF2E4797-F0B0-4225-BE15-CFB745500AA3}" dt="2020-09-13T13:27:12.780" v="42" actId="47"/>
        <pc:sldMkLst>
          <pc:docMk/>
          <pc:sldMk cId="4139925142" sldId="369"/>
        </pc:sldMkLst>
      </pc:sldChg>
      <pc:sldChg chg="del">
        <pc:chgData name="Alexander Pashuk" userId="7f413f452a2dee94" providerId="LiveId" clId="{AF2E4797-F0B0-4225-BE15-CFB745500AA3}" dt="2020-09-13T13:27:13.436" v="43" actId="47"/>
        <pc:sldMkLst>
          <pc:docMk/>
          <pc:sldMk cId="2395912791" sldId="370"/>
        </pc:sldMkLst>
      </pc:sldChg>
      <pc:sldChg chg="del">
        <pc:chgData name="Alexander Pashuk" userId="7f413f452a2dee94" providerId="LiveId" clId="{AF2E4797-F0B0-4225-BE15-CFB745500AA3}" dt="2020-09-13T13:27:06.341" v="24" actId="47"/>
        <pc:sldMkLst>
          <pc:docMk/>
          <pc:sldMk cId="346081748" sldId="371"/>
        </pc:sldMkLst>
      </pc:sldChg>
      <pc:sldChg chg="del">
        <pc:chgData name="Alexander Pashuk" userId="7f413f452a2dee94" providerId="LiveId" clId="{AF2E4797-F0B0-4225-BE15-CFB745500AA3}" dt="2020-09-13T13:27:07.500" v="29" actId="47"/>
        <pc:sldMkLst>
          <pc:docMk/>
          <pc:sldMk cId="14800132" sldId="372"/>
        </pc:sldMkLst>
      </pc:sldChg>
      <pc:sldChg chg="del">
        <pc:chgData name="Alexander Pashuk" userId="7f413f452a2dee94" providerId="LiveId" clId="{AF2E4797-F0B0-4225-BE15-CFB745500AA3}" dt="2020-09-13T13:27:10.821" v="38" actId="47"/>
        <pc:sldMkLst>
          <pc:docMk/>
          <pc:sldMk cId="1660486704" sldId="373"/>
        </pc:sldMkLst>
      </pc:sldChg>
      <pc:sldChg chg="del">
        <pc:chgData name="Alexander Pashuk" userId="7f413f452a2dee94" providerId="LiveId" clId="{AF2E4797-F0B0-4225-BE15-CFB745500AA3}" dt="2020-09-13T13:27:11.330" v="39" actId="47"/>
        <pc:sldMkLst>
          <pc:docMk/>
          <pc:sldMk cId="3489380084" sldId="374"/>
        </pc:sldMkLst>
      </pc:sldChg>
      <pc:sldChg chg="del">
        <pc:chgData name="Alexander Pashuk" userId="7f413f452a2dee94" providerId="LiveId" clId="{AF2E4797-F0B0-4225-BE15-CFB745500AA3}" dt="2020-09-13T13:27:12.338" v="41" actId="47"/>
        <pc:sldMkLst>
          <pc:docMk/>
          <pc:sldMk cId="3547443489" sldId="375"/>
        </pc:sldMkLst>
      </pc:sldChg>
      <pc:sldChg chg="del">
        <pc:chgData name="Alexander Pashuk" userId="7f413f452a2dee94" providerId="LiveId" clId="{AF2E4797-F0B0-4225-BE15-CFB745500AA3}" dt="2020-09-13T13:27:03.427" v="7" actId="47"/>
        <pc:sldMkLst>
          <pc:docMk/>
          <pc:sldMk cId="821333956" sldId="376"/>
        </pc:sldMkLst>
      </pc:sldChg>
      <pc:sldChg chg="del">
        <pc:chgData name="Alexander Pashuk" userId="7f413f452a2dee94" providerId="LiveId" clId="{AF2E4797-F0B0-4225-BE15-CFB745500AA3}" dt="2020-09-13T13:27:03.703" v="8" actId="47"/>
        <pc:sldMkLst>
          <pc:docMk/>
          <pc:sldMk cId="665816702" sldId="377"/>
        </pc:sldMkLst>
      </pc:sldChg>
      <pc:sldChg chg="del">
        <pc:chgData name="Alexander Pashuk" userId="7f413f452a2dee94" providerId="LiveId" clId="{AF2E4797-F0B0-4225-BE15-CFB745500AA3}" dt="2020-09-13T13:27:03.884" v="9" actId="47"/>
        <pc:sldMkLst>
          <pc:docMk/>
          <pc:sldMk cId="1863285691" sldId="378"/>
        </pc:sldMkLst>
      </pc:sldChg>
      <pc:sldChg chg="del">
        <pc:chgData name="Alexander Pashuk" userId="7f413f452a2dee94" providerId="LiveId" clId="{AF2E4797-F0B0-4225-BE15-CFB745500AA3}" dt="2020-09-13T13:27:04.056" v="10" actId="47"/>
        <pc:sldMkLst>
          <pc:docMk/>
          <pc:sldMk cId="2982509530" sldId="379"/>
        </pc:sldMkLst>
      </pc:sldChg>
      <pc:sldChg chg="del">
        <pc:chgData name="Alexander Pashuk" userId="7f413f452a2dee94" providerId="LiveId" clId="{AF2E4797-F0B0-4225-BE15-CFB745500AA3}" dt="2020-09-13T13:27:04.221" v="11" actId="47"/>
        <pc:sldMkLst>
          <pc:docMk/>
          <pc:sldMk cId="591527331" sldId="380"/>
        </pc:sldMkLst>
      </pc:sldChg>
      <pc:sldChg chg="del">
        <pc:chgData name="Alexander Pashuk" userId="7f413f452a2dee94" providerId="LiveId" clId="{AF2E4797-F0B0-4225-BE15-CFB745500AA3}" dt="2020-09-13T13:27:04.378" v="12" actId="47"/>
        <pc:sldMkLst>
          <pc:docMk/>
          <pc:sldMk cId="2736204775" sldId="381"/>
        </pc:sldMkLst>
      </pc:sldChg>
    </pc:docChg>
  </pc:docChgLst>
  <pc:docChgLst>
    <pc:chgData name="Alexander Pashuk" userId="7f413f452a2dee94" providerId="LiveId" clId="{6E6F3F0A-A0DD-4E6A-89AD-B5F68F9712D1}"/>
    <pc:docChg chg="undo custSel addSld delSld modSld sldOrd">
      <pc:chgData name="Alexander Pashuk" userId="7f413f452a2dee94" providerId="LiveId" clId="{6E6F3F0A-A0DD-4E6A-89AD-B5F68F9712D1}" dt="2020-10-19T16:14:27.257" v="10145" actId="20577"/>
      <pc:docMkLst>
        <pc:docMk/>
      </pc:docMkLst>
      <pc:sldChg chg="modSp mod">
        <pc:chgData name="Alexander Pashuk" userId="7f413f452a2dee94" providerId="LiveId" clId="{6E6F3F0A-A0DD-4E6A-89AD-B5F68F9712D1}" dt="2020-10-19T12:42:52.252" v="5184" actId="20577"/>
        <pc:sldMkLst>
          <pc:docMk/>
          <pc:sldMk cId="3545672355" sldId="260"/>
        </pc:sldMkLst>
        <pc:spChg chg="mod">
          <ac:chgData name="Alexander Pashuk" userId="7f413f452a2dee94" providerId="LiveId" clId="{6E6F3F0A-A0DD-4E6A-89AD-B5F68F9712D1}" dt="2020-10-19T12:42:52.252" v="5184" actId="20577"/>
          <ac:spMkLst>
            <pc:docMk/>
            <pc:sldMk cId="3545672355" sldId="260"/>
            <ac:spMk id="3" creationId="{300AFC32-F3A9-49A2-896F-19FB15D0E079}"/>
          </ac:spMkLst>
        </pc:spChg>
      </pc:sldChg>
      <pc:sldChg chg="modSp add del mod">
        <pc:chgData name="Alexander Pashuk" userId="7f413f452a2dee94" providerId="LiveId" clId="{6E6F3F0A-A0DD-4E6A-89AD-B5F68F9712D1}" dt="2020-10-19T12:44:45.571" v="5393" actId="20577"/>
        <pc:sldMkLst>
          <pc:docMk/>
          <pc:sldMk cId="3558505662" sldId="367"/>
        </pc:sldMkLst>
        <pc:spChg chg="mod">
          <ac:chgData name="Alexander Pashuk" userId="7f413f452a2dee94" providerId="LiveId" clId="{6E6F3F0A-A0DD-4E6A-89AD-B5F68F9712D1}" dt="2020-10-19T12:44:45.571" v="5393" actId="20577"/>
          <ac:spMkLst>
            <pc:docMk/>
            <pc:sldMk cId="3558505662" sldId="367"/>
            <ac:spMk id="4" creationId="{2E6AEDD6-9D3F-4CCC-B181-A8A88F2CD1A3}"/>
          </ac:spMkLst>
        </pc:spChg>
      </pc:sldChg>
      <pc:sldChg chg="del">
        <pc:chgData name="Alexander Pashuk" userId="7f413f452a2dee94" providerId="LiveId" clId="{6E6F3F0A-A0DD-4E6A-89AD-B5F68F9712D1}" dt="2020-10-19T09:30:02.372" v="27" actId="47"/>
        <pc:sldMkLst>
          <pc:docMk/>
          <pc:sldMk cId="351313976" sldId="368"/>
        </pc:sldMkLst>
      </pc:sldChg>
      <pc:sldChg chg="add del">
        <pc:chgData name="Alexander Pashuk" userId="7f413f452a2dee94" providerId="LiveId" clId="{6E6F3F0A-A0DD-4E6A-89AD-B5F68F9712D1}" dt="2020-10-19T09:30:11.669" v="36" actId="47"/>
        <pc:sldMkLst>
          <pc:docMk/>
          <pc:sldMk cId="2905050028" sldId="369"/>
        </pc:sldMkLst>
      </pc:sldChg>
      <pc:sldChg chg="addSp delSp modSp add del mod ord">
        <pc:chgData name="Alexander Pashuk" userId="7f413f452a2dee94" providerId="LiveId" clId="{6E6F3F0A-A0DD-4E6A-89AD-B5F68F9712D1}" dt="2020-10-19T09:52:35.864" v="431" actId="20577"/>
        <pc:sldMkLst>
          <pc:docMk/>
          <pc:sldMk cId="2627378658" sldId="370"/>
        </pc:sldMkLst>
        <pc:spChg chg="mod">
          <ac:chgData name="Alexander Pashuk" userId="7f413f452a2dee94" providerId="LiveId" clId="{6E6F3F0A-A0DD-4E6A-89AD-B5F68F9712D1}" dt="2020-10-19T09:52:35.864" v="431" actId="20577"/>
          <ac:spMkLst>
            <pc:docMk/>
            <pc:sldMk cId="2627378658" sldId="370"/>
            <ac:spMk id="2" creationId="{4B947C56-88D1-479A-9E72-EB82A4D4A572}"/>
          </ac:spMkLst>
        </pc:spChg>
        <pc:spChg chg="add del mod">
          <ac:chgData name="Alexander Pashuk" userId="7f413f452a2dee94" providerId="LiveId" clId="{6E6F3F0A-A0DD-4E6A-89AD-B5F68F9712D1}" dt="2020-10-19T09:51:06.027" v="385"/>
          <ac:spMkLst>
            <pc:docMk/>
            <pc:sldMk cId="2627378658" sldId="370"/>
            <ac:spMk id="3" creationId="{269E5BC8-E8EF-4067-B1A0-255737FF7243}"/>
          </ac:spMkLst>
        </pc:spChg>
        <pc:picChg chg="del">
          <ac:chgData name="Alexander Pashuk" userId="7f413f452a2dee94" providerId="LiveId" clId="{6E6F3F0A-A0DD-4E6A-89AD-B5F68F9712D1}" dt="2020-10-19T09:51:04.392" v="383" actId="478"/>
          <ac:picMkLst>
            <pc:docMk/>
            <pc:sldMk cId="2627378658" sldId="370"/>
            <ac:picMk id="1026" creationId="{0203B925-4EC0-442C-9E7D-988AF445CABC}"/>
          </ac:picMkLst>
        </pc:picChg>
        <pc:picChg chg="add mod">
          <ac:chgData name="Alexander Pashuk" userId="7f413f452a2dee94" providerId="LiveId" clId="{6E6F3F0A-A0DD-4E6A-89AD-B5F68F9712D1}" dt="2020-10-19T09:51:06.027" v="385"/>
          <ac:picMkLst>
            <pc:docMk/>
            <pc:sldMk cId="2627378658" sldId="370"/>
            <ac:picMk id="2050" creationId="{3EBAC150-B8B7-436B-AE3B-77289FD0BB2D}"/>
          </ac:picMkLst>
        </pc:picChg>
      </pc:sldChg>
      <pc:sldChg chg="add del ord">
        <pc:chgData name="Alexander Pashuk" userId="7f413f452a2dee94" providerId="LiveId" clId="{6E6F3F0A-A0DD-4E6A-89AD-B5F68F9712D1}" dt="2020-10-19T09:52:26.516" v="411"/>
        <pc:sldMkLst>
          <pc:docMk/>
          <pc:sldMk cId="1439504076" sldId="371"/>
        </pc:sldMkLst>
      </pc:sldChg>
      <pc:sldChg chg="modSp add del mod">
        <pc:chgData name="Alexander Pashuk" userId="7f413f452a2dee94" providerId="LiveId" clId="{6E6F3F0A-A0DD-4E6A-89AD-B5F68F9712D1}" dt="2020-10-19T09:44:51.490" v="224" actId="20577"/>
        <pc:sldMkLst>
          <pc:docMk/>
          <pc:sldMk cId="2400791677" sldId="372"/>
        </pc:sldMkLst>
        <pc:spChg chg="mod">
          <ac:chgData name="Alexander Pashuk" userId="7f413f452a2dee94" providerId="LiveId" clId="{6E6F3F0A-A0DD-4E6A-89AD-B5F68F9712D1}" dt="2020-10-19T09:44:51.490" v="224" actId="20577"/>
          <ac:spMkLst>
            <pc:docMk/>
            <pc:sldMk cId="2400791677" sldId="372"/>
            <ac:spMk id="3" creationId="{192F2D20-606D-48A4-B93C-9D986D0906D5}"/>
          </ac:spMkLst>
        </pc:spChg>
      </pc:sldChg>
      <pc:sldChg chg="del">
        <pc:chgData name="Alexander Pashuk" userId="7f413f452a2dee94" providerId="LiveId" clId="{6E6F3F0A-A0DD-4E6A-89AD-B5F68F9712D1}" dt="2020-10-19T09:30:20.243" v="37" actId="47"/>
        <pc:sldMkLst>
          <pc:docMk/>
          <pc:sldMk cId="2571947324" sldId="373"/>
        </pc:sldMkLst>
      </pc:sldChg>
      <pc:sldChg chg="del">
        <pc:chgData name="Alexander Pashuk" userId="7f413f452a2dee94" providerId="LiveId" clId="{6E6F3F0A-A0DD-4E6A-89AD-B5F68F9712D1}" dt="2020-10-19T09:30:20.749" v="38" actId="47"/>
        <pc:sldMkLst>
          <pc:docMk/>
          <pc:sldMk cId="3367438337" sldId="374"/>
        </pc:sldMkLst>
      </pc:sldChg>
      <pc:sldChg chg="del">
        <pc:chgData name="Alexander Pashuk" userId="7f413f452a2dee94" providerId="LiveId" clId="{6E6F3F0A-A0DD-4E6A-89AD-B5F68F9712D1}" dt="2020-10-19T09:30:24.883" v="49" actId="47"/>
        <pc:sldMkLst>
          <pc:docMk/>
          <pc:sldMk cId="1978789869" sldId="375"/>
        </pc:sldMkLst>
      </pc:sldChg>
      <pc:sldChg chg="del">
        <pc:chgData name="Alexander Pashuk" userId="7f413f452a2dee94" providerId="LiveId" clId="{6E6F3F0A-A0DD-4E6A-89AD-B5F68F9712D1}" dt="2020-10-19T09:30:24.344" v="47" actId="47"/>
        <pc:sldMkLst>
          <pc:docMk/>
          <pc:sldMk cId="4226588353" sldId="376"/>
        </pc:sldMkLst>
      </pc:sldChg>
      <pc:sldChg chg="del">
        <pc:chgData name="Alexander Pashuk" userId="7f413f452a2dee94" providerId="LiveId" clId="{6E6F3F0A-A0DD-4E6A-89AD-B5F68F9712D1}" dt="2020-10-19T09:30:21.194" v="39" actId="47"/>
        <pc:sldMkLst>
          <pc:docMk/>
          <pc:sldMk cId="305086185" sldId="377"/>
        </pc:sldMkLst>
      </pc:sldChg>
      <pc:sldChg chg="del">
        <pc:chgData name="Alexander Pashuk" userId="7f413f452a2dee94" providerId="LiveId" clId="{6E6F3F0A-A0DD-4E6A-89AD-B5F68F9712D1}" dt="2020-10-19T09:30:21.624" v="40" actId="47"/>
        <pc:sldMkLst>
          <pc:docMk/>
          <pc:sldMk cId="1968809870" sldId="378"/>
        </pc:sldMkLst>
      </pc:sldChg>
      <pc:sldChg chg="del">
        <pc:chgData name="Alexander Pashuk" userId="7f413f452a2dee94" providerId="LiveId" clId="{6E6F3F0A-A0DD-4E6A-89AD-B5F68F9712D1}" dt="2020-10-19T09:30:22.459" v="42" actId="47"/>
        <pc:sldMkLst>
          <pc:docMk/>
          <pc:sldMk cId="3443172874" sldId="379"/>
        </pc:sldMkLst>
      </pc:sldChg>
      <pc:sldChg chg="del">
        <pc:chgData name="Alexander Pashuk" userId="7f413f452a2dee94" providerId="LiveId" clId="{6E6F3F0A-A0DD-4E6A-89AD-B5F68F9712D1}" dt="2020-10-19T09:30:23.872" v="45" actId="47"/>
        <pc:sldMkLst>
          <pc:docMk/>
          <pc:sldMk cId="1134832423" sldId="380"/>
        </pc:sldMkLst>
      </pc:sldChg>
      <pc:sldChg chg="del">
        <pc:chgData name="Alexander Pashuk" userId="7f413f452a2dee94" providerId="LiveId" clId="{6E6F3F0A-A0DD-4E6A-89AD-B5F68F9712D1}" dt="2020-10-19T09:30:24.098" v="46" actId="47"/>
        <pc:sldMkLst>
          <pc:docMk/>
          <pc:sldMk cId="80695786" sldId="381"/>
        </pc:sldMkLst>
      </pc:sldChg>
      <pc:sldChg chg="del">
        <pc:chgData name="Alexander Pashuk" userId="7f413f452a2dee94" providerId="LiveId" clId="{6E6F3F0A-A0DD-4E6A-89AD-B5F68F9712D1}" dt="2020-10-19T09:30:25.371" v="51" actId="47"/>
        <pc:sldMkLst>
          <pc:docMk/>
          <pc:sldMk cId="3471532777" sldId="383"/>
        </pc:sldMkLst>
      </pc:sldChg>
      <pc:sldChg chg="del">
        <pc:chgData name="Alexander Pashuk" userId="7f413f452a2dee94" providerId="LiveId" clId="{6E6F3F0A-A0DD-4E6A-89AD-B5F68F9712D1}" dt="2020-10-19T09:30:25.627" v="52" actId="47"/>
        <pc:sldMkLst>
          <pc:docMk/>
          <pc:sldMk cId="2150553829" sldId="384"/>
        </pc:sldMkLst>
      </pc:sldChg>
      <pc:sldChg chg="del">
        <pc:chgData name="Alexander Pashuk" userId="7f413f452a2dee94" providerId="LiveId" clId="{6E6F3F0A-A0DD-4E6A-89AD-B5F68F9712D1}" dt="2020-10-19T09:30:27.877" v="58" actId="47"/>
        <pc:sldMkLst>
          <pc:docMk/>
          <pc:sldMk cId="4291949190" sldId="385"/>
        </pc:sldMkLst>
      </pc:sldChg>
      <pc:sldChg chg="del">
        <pc:chgData name="Alexander Pashuk" userId="7f413f452a2dee94" providerId="LiveId" clId="{6E6F3F0A-A0DD-4E6A-89AD-B5F68F9712D1}" dt="2020-10-19T09:30:29.512" v="63" actId="47"/>
        <pc:sldMkLst>
          <pc:docMk/>
          <pc:sldMk cId="2688292453" sldId="410"/>
        </pc:sldMkLst>
      </pc:sldChg>
      <pc:sldChg chg="del">
        <pc:chgData name="Alexander Pashuk" userId="7f413f452a2dee94" providerId="LiveId" clId="{6E6F3F0A-A0DD-4E6A-89AD-B5F68F9712D1}" dt="2020-10-19T09:30:30.633" v="66" actId="47"/>
        <pc:sldMkLst>
          <pc:docMk/>
          <pc:sldMk cId="2400854737" sldId="411"/>
        </pc:sldMkLst>
      </pc:sldChg>
      <pc:sldChg chg="del">
        <pc:chgData name="Alexander Pashuk" userId="7f413f452a2dee94" providerId="LiveId" clId="{6E6F3F0A-A0DD-4E6A-89AD-B5F68F9712D1}" dt="2020-10-19T09:30:26.136" v="53" actId="47"/>
        <pc:sldMkLst>
          <pc:docMk/>
          <pc:sldMk cId="2071822648" sldId="412"/>
        </pc:sldMkLst>
      </pc:sldChg>
      <pc:sldChg chg="del">
        <pc:chgData name="Alexander Pashuk" userId="7f413f452a2dee94" providerId="LiveId" clId="{6E6F3F0A-A0DD-4E6A-89AD-B5F68F9712D1}" dt="2020-10-19T09:30:26.406" v="54" actId="47"/>
        <pc:sldMkLst>
          <pc:docMk/>
          <pc:sldMk cId="3893788590" sldId="413"/>
        </pc:sldMkLst>
      </pc:sldChg>
      <pc:sldChg chg="del">
        <pc:chgData name="Alexander Pashuk" userId="7f413f452a2dee94" providerId="LiveId" clId="{6E6F3F0A-A0DD-4E6A-89AD-B5F68F9712D1}" dt="2020-10-19T09:30:26.661" v="55" actId="47"/>
        <pc:sldMkLst>
          <pc:docMk/>
          <pc:sldMk cId="2371006163" sldId="414"/>
        </pc:sldMkLst>
      </pc:sldChg>
      <pc:sldChg chg="del">
        <pc:chgData name="Alexander Pashuk" userId="7f413f452a2dee94" providerId="LiveId" clId="{6E6F3F0A-A0DD-4E6A-89AD-B5F68F9712D1}" dt="2020-10-19T09:30:27.107" v="56" actId="47"/>
        <pc:sldMkLst>
          <pc:docMk/>
          <pc:sldMk cId="588852149" sldId="415"/>
        </pc:sldMkLst>
      </pc:sldChg>
      <pc:sldChg chg="del">
        <pc:chgData name="Alexander Pashuk" userId="7f413f452a2dee94" providerId="LiveId" clId="{6E6F3F0A-A0DD-4E6A-89AD-B5F68F9712D1}" dt="2020-10-19T09:30:27.523" v="57" actId="47"/>
        <pc:sldMkLst>
          <pc:docMk/>
          <pc:sldMk cId="3383411987" sldId="416"/>
        </pc:sldMkLst>
      </pc:sldChg>
      <pc:sldChg chg="del">
        <pc:chgData name="Alexander Pashuk" userId="7f413f452a2dee94" providerId="LiveId" clId="{6E6F3F0A-A0DD-4E6A-89AD-B5F68F9712D1}" dt="2020-10-19T09:30:25.123" v="50" actId="47"/>
        <pc:sldMkLst>
          <pc:docMk/>
          <pc:sldMk cId="241470001" sldId="417"/>
        </pc:sldMkLst>
      </pc:sldChg>
      <pc:sldChg chg="del">
        <pc:chgData name="Alexander Pashuk" userId="7f413f452a2dee94" providerId="LiveId" clId="{6E6F3F0A-A0DD-4E6A-89AD-B5F68F9712D1}" dt="2020-10-19T09:30:23.397" v="44" actId="47"/>
        <pc:sldMkLst>
          <pc:docMk/>
          <pc:sldMk cId="4209408621" sldId="418"/>
        </pc:sldMkLst>
      </pc:sldChg>
      <pc:sldChg chg="del">
        <pc:chgData name="Alexander Pashuk" userId="7f413f452a2dee94" providerId="LiveId" clId="{6E6F3F0A-A0DD-4E6A-89AD-B5F68F9712D1}" dt="2020-10-19T09:30:30.320" v="65" actId="47"/>
        <pc:sldMkLst>
          <pc:docMk/>
          <pc:sldMk cId="443426584" sldId="419"/>
        </pc:sldMkLst>
      </pc:sldChg>
      <pc:sldChg chg="del">
        <pc:chgData name="Alexander Pashuk" userId="7f413f452a2dee94" providerId="LiveId" clId="{6E6F3F0A-A0DD-4E6A-89AD-B5F68F9712D1}" dt="2020-10-19T09:30:31.108" v="67" actId="47"/>
        <pc:sldMkLst>
          <pc:docMk/>
          <pc:sldMk cId="552057303" sldId="420"/>
        </pc:sldMkLst>
      </pc:sldChg>
      <pc:sldChg chg="del">
        <pc:chgData name="Alexander Pashuk" userId="7f413f452a2dee94" providerId="LiveId" clId="{6E6F3F0A-A0DD-4E6A-89AD-B5F68F9712D1}" dt="2020-10-19T09:30:32.236" v="70" actId="47"/>
        <pc:sldMkLst>
          <pc:docMk/>
          <pc:sldMk cId="90272113" sldId="421"/>
        </pc:sldMkLst>
      </pc:sldChg>
      <pc:sldChg chg="del">
        <pc:chgData name="Alexander Pashuk" userId="7f413f452a2dee94" providerId="LiveId" clId="{6E6F3F0A-A0DD-4E6A-89AD-B5F68F9712D1}" dt="2020-10-19T09:30:31.477" v="68" actId="47"/>
        <pc:sldMkLst>
          <pc:docMk/>
          <pc:sldMk cId="3913572026" sldId="422"/>
        </pc:sldMkLst>
      </pc:sldChg>
      <pc:sldChg chg="del">
        <pc:chgData name="Alexander Pashuk" userId="7f413f452a2dee94" providerId="LiveId" clId="{6E6F3F0A-A0DD-4E6A-89AD-B5F68F9712D1}" dt="2020-10-19T09:30:32.633" v="71" actId="47"/>
        <pc:sldMkLst>
          <pc:docMk/>
          <pc:sldMk cId="2933975674" sldId="423"/>
        </pc:sldMkLst>
      </pc:sldChg>
      <pc:sldChg chg="del">
        <pc:chgData name="Alexander Pashuk" userId="7f413f452a2dee94" providerId="LiveId" clId="{6E6F3F0A-A0DD-4E6A-89AD-B5F68F9712D1}" dt="2020-10-19T09:30:33.079" v="72" actId="47"/>
        <pc:sldMkLst>
          <pc:docMk/>
          <pc:sldMk cId="4184205198" sldId="424"/>
        </pc:sldMkLst>
      </pc:sldChg>
      <pc:sldChg chg="del">
        <pc:chgData name="Alexander Pashuk" userId="7f413f452a2dee94" providerId="LiveId" clId="{6E6F3F0A-A0DD-4E6A-89AD-B5F68F9712D1}" dt="2020-10-19T09:30:33.567" v="73" actId="47"/>
        <pc:sldMkLst>
          <pc:docMk/>
          <pc:sldMk cId="1757743466" sldId="425"/>
        </pc:sldMkLst>
      </pc:sldChg>
      <pc:sldChg chg="del">
        <pc:chgData name="Alexander Pashuk" userId="7f413f452a2dee94" providerId="LiveId" clId="{6E6F3F0A-A0DD-4E6A-89AD-B5F68F9712D1}" dt="2020-10-19T09:30:34.008" v="74" actId="47"/>
        <pc:sldMkLst>
          <pc:docMk/>
          <pc:sldMk cId="1368406360" sldId="426"/>
        </pc:sldMkLst>
      </pc:sldChg>
      <pc:sldChg chg="addSp delSp modSp add del mod modClrScheme chgLayout">
        <pc:chgData name="Alexander Pashuk" userId="7f413f452a2dee94" providerId="LiveId" clId="{6E6F3F0A-A0DD-4E6A-89AD-B5F68F9712D1}" dt="2020-10-19T12:57:18.724" v="5997" actId="1076"/>
        <pc:sldMkLst>
          <pc:docMk/>
          <pc:sldMk cId="1447048179" sldId="427"/>
        </pc:sldMkLst>
        <pc:spChg chg="mod ord">
          <ac:chgData name="Alexander Pashuk" userId="7f413f452a2dee94" providerId="LiveId" clId="{6E6F3F0A-A0DD-4E6A-89AD-B5F68F9712D1}" dt="2020-10-19T12:46:55.205" v="5394" actId="700"/>
          <ac:spMkLst>
            <pc:docMk/>
            <pc:sldMk cId="1447048179" sldId="427"/>
            <ac:spMk id="2" creationId="{0D2B4D0F-31E4-4814-9C36-E8DCD7E4B6C9}"/>
          </ac:spMkLst>
        </pc:spChg>
        <pc:spChg chg="mod ord">
          <ac:chgData name="Alexander Pashuk" userId="7f413f452a2dee94" providerId="LiveId" clId="{6E6F3F0A-A0DD-4E6A-89AD-B5F68F9712D1}" dt="2020-10-19T12:49:39.995" v="5515" actId="20577"/>
          <ac:spMkLst>
            <pc:docMk/>
            <pc:sldMk cId="1447048179" sldId="427"/>
            <ac:spMk id="4" creationId="{2E6AEDD6-9D3F-4CCC-B181-A8A88F2CD1A3}"/>
          </ac:spMkLst>
        </pc:spChg>
        <pc:picChg chg="add mod">
          <ac:chgData name="Alexander Pashuk" userId="7f413f452a2dee94" providerId="LiveId" clId="{6E6F3F0A-A0DD-4E6A-89AD-B5F68F9712D1}" dt="2020-10-19T12:57:18.724" v="5997" actId="1076"/>
          <ac:picMkLst>
            <pc:docMk/>
            <pc:sldMk cId="1447048179" sldId="427"/>
            <ac:picMk id="3" creationId="{6F4BC427-FE1F-44E8-887A-828F806C25CB}"/>
          </ac:picMkLst>
        </pc:picChg>
        <pc:picChg chg="del mod ord">
          <ac:chgData name="Alexander Pashuk" userId="7f413f452a2dee94" providerId="LiveId" clId="{6E6F3F0A-A0DD-4E6A-89AD-B5F68F9712D1}" dt="2020-10-19T12:46:56.869" v="5395" actId="478"/>
          <ac:picMkLst>
            <pc:docMk/>
            <pc:sldMk cId="1447048179" sldId="427"/>
            <ac:picMk id="6" creationId="{40020EC9-6A88-4305-AD65-72677D4ED713}"/>
          </ac:picMkLst>
        </pc:picChg>
      </pc:sldChg>
      <pc:sldChg chg="add del">
        <pc:chgData name="Alexander Pashuk" userId="7f413f452a2dee94" providerId="LiveId" clId="{6E6F3F0A-A0DD-4E6A-89AD-B5F68F9712D1}" dt="2020-10-19T09:30:43.628" v="85" actId="47"/>
        <pc:sldMkLst>
          <pc:docMk/>
          <pc:sldMk cId="2798978432" sldId="428"/>
        </pc:sldMkLst>
      </pc:sldChg>
      <pc:sldChg chg="del">
        <pc:chgData name="Alexander Pashuk" userId="7f413f452a2dee94" providerId="LiveId" clId="{6E6F3F0A-A0DD-4E6A-89AD-B5F68F9712D1}" dt="2020-10-19T09:30:28.113" v="59" actId="47"/>
        <pc:sldMkLst>
          <pc:docMk/>
          <pc:sldMk cId="3757733576" sldId="429"/>
        </pc:sldMkLst>
      </pc:sldChg>
      <pc:sldChg chg="del">
        <pc:chgData name="Alexander Pashuk" userId="7f413f452a2dee94" providerId="LiveId" clId="{6E6F3F0A-A0DD-4E6A-89AD-B5F68F9712D1}" dt="2020-10-19T09:30:28.340" v="60" actId="47"/>
        <pc:sldMkLst>
          <pc:docMk/>
          <pc:sldMk cId="2077319425" sldId="430"/>
        </pc:sldMkLst>
      </pc:sldChg>
      <pc:sldChg chg="del">
        <pc:chgData name="Alexander Pashuk" userId="7f413f452a2dee94" providerId="LiveId" clId="{6E6F3F0A-A0DD-4E6A-89AD-B5F68F9712D1}" dt="2020-10-19T09:30:28.704" v="61" actId="47"/>
        <pc:sldMkLst>
          <pc:docMk/>
          <pc:sldMk cId="3514882953" sldId="431"/>
        </pc:sldMkLst>
      </pc:sldChg>
      <pc:sldChg chg="del">
        <pc:chgData name="Alexander Pashuk" userId="7f413f452a2dee94" providerId="LiveId" clId="{6E6F3F0A-A0DD-4E6A-89AD-B5F68F9712D1}" dt="2020-10-19T09:30:29.120" v="62" actId="47"/>
        <pc:sldMkLst>
          <pc:docMk/>
          <pc:sldMk cId="1382696937" sldId="432"/>
        </pc:sldMkLst>
      </pc:sldChg>
      <pc:sldChg chg="modSp add del mod">
        <pc:chgData name="Alexander Pashuk" userId="7f413f452a2dee94" providerId="LiveId" clId="{6E6F3F0A-A0DD-4E6A-89AD-B5F68F9712D1}" dt="2020-10-19T12:57:06.235" v="5994" actId="20577"/>
        <pc:sldMkLst>
          <pc:docMk/>
          <pc:sldMk cId="92740623" sldId="433"/>
        </pc:sldMkLst>
        <pc:spChg chg="mod">
          <ac:chgData name="Alexander Pashuk" userId="7f413f452a2dee94" providerId="LiveId" clId="{6E6F3F0A-A0DD-4E6A-89AD-B5F68F9712D1}" dt="2020-10-19T12:57:06.235" v="5994" actId="20577"/>
          <ac:spMkLst>
            <pc:docMk/>
            <pc:sldMk cId="92740623" sldId="433"/>
            <ac:spMk id="4" creationId="{2E6AEDD6-9D3F-4CCC-B181-A8A88F2CD1A3}"/>
          </ac:spMkLst>
        </pc:spChg>
      </pc:sldChg>
      <pc:sldChg chg="del">
        <pc:chgData name="Alexander Pashuk" userId="7f413f452a2dee94" providerId="LiveId" clId="{6E6F3F0A-A0DD-4E6A-89AD-B5F68F9712D1}" dt="2020-10-19T09:30:29.872" v="64" actId="47"/>
        <pc:sldMkLst>
          <pc:docMk/>
          <pc:sldMk cId="4193906787" sldId="434"/>
        </pc:sldMkLst>
      </pc:sldChg>
      <pc:sldChg chg="del">
        <pc:chgData name="Alexander Pashuk" userId="7f413f452a2dee94" providerId="LiveId" clId="{6E6F3F0A-A0DD-4E6A-89AD-B5F68F9712D1}" dt="2020-10-19T09:30:21.873" v="41" actId="47"/>
        <pc:sldMkLst>
          <pc:docMk/>
          <pc:sldMk cId="1396071855" sldId="435"/>
        </pc:sldMkLst>
      </pc:sldChg>
      <pc:sldChg chg="addSp delSp modSp add del mod">
        <pc:chgData name="Alexander Pashuk" userId="7f413f452a2dee94" providerId="LiveId" clId="{6E6F3F0A-A0DD-4E6A-89AD-B5F68F9712D1}" dt="2020-10-19T09:52:03.868" v="409" actId="1076"/>
        <pc:sldMkLst>
          <pc:docMk/>
          <pc:sldMk cId="2170472667" sldId="436"/>
        </pc:sldMkLst>
        <pc:spChg chg="add del mod">
          <ac:chgData name="Alexander Pashuk" userId="7f413f452a2dee94" providerId="LiveId" clId="{6E6F3F0A-A0DD-4E6A-89AD-B5F68F9712D1}" dt="2020-10-19T09:51:56.795" v="404"/>
          <ac:spMkLst>
            <pc:docMk/>
            <pc:sldMk cId="2170472667" sldId="436"/>
            <ac:spMk id="3" creationId="{30AD6FE6-902F-4F31-B5EA-3BDDA313BB1A}"/>
          </ac:spMkLst>
        </pc:spChg>
        <pc:picChg chg="add mod">
          <ac:chgData name="Alexander Pashuk" userId="7f413f452a2dee94" providerId="LiveId" clId="{6E6F3F0A-A0DD-4E6A-89AD-B5F68F9712D1}" dt="2020-10-19T09:52:03.868" v="409" actId="1076"/>
          <ac:picMkLst>
            <pc:docMk/>
            <pc:sldMk cId="2170472667" sldId="436"/>
            <ac:picMk id="5" creationId="{E30633AB-41A9-4C4F-B849-D919664F080E}"/>
          </ac:picMkLst>
        </pc:picChg>
        <pc:picChg chg="del">
          <ac:chgData name="Alexander Pashuk" userId="7f413f452a2dee94" providerId="LiveId" clId="{6E6F3F0A-A0DD-4E6A-89AD-B5F68F9712D1}" dt="2020-10-19T09:51:55.311" v="402" actId="478"/>
          <ac:picMkLst>
            <pc:docMk/>
            <pc:sldMk cId="2170472667" sldId="436"/>
            <ac:picMk id="3076" creationId="{C2848848-8744-493A-8387-6FB11CFB26F7}"/>
          </ac:picMkLst>
        </pc:picChg>
      </pc:sldChg>
      <pc:sldChg chg="del">
        <pc:chgData name="Alexander Pashuk" userId="7f413f452a2dee94" providerId="LiveId" clId="{6E6F3F0A-A0DD-4E6A-89AD-B5F68F9712D1}" dt="2020-10-19T09:30:24.593" v="48" actId="47"/>
        <pc:sldMkLst>
          <pc:docMk/>
          <pc:sldMk cId="661114883" sldId="437"/>
        </pc:sldMkLst>
      </pc:sldChg>
      <pc:sldChg chg="modSp new mod">
        <pc:chgData name="Alexander Pashuk" userId="7f413f452a2dee94" providerId="LiveId" clId="{6E6F3F0A-A0DD-4E6A-89AD-B5F68F9712D1}" dt="2020-10-19T09:55:48.906" v="467" actId="27636"/>
        <pc:sldMkLst>
          <pc:docMk/>
          <pc:sldMk cId="1666059257" sldId="437"/>
        </pc:sldMkLst>
        <pc:spChg chg="mod">
          <ac:chgData name="Alexander Pashuk" userId="7f413f452a2dee94" providerId="LiveId" clId="{6E6F3F0A-A0DD-4E6A-89AD-B5F68F9712D1}" dt="2020-10-19T09:52:44.651" v="457" actId="20577"/>
          <ac:spMkLst>
            <pc:docMk/>
            <pc:sldMk cId="1666059257" sldId="437"/>
            <ac:spMk id="2" creationId="{50ACBD3E-3AEA-4EC1-8502-FFB9799195BE}"/>
          </ac:spMkLst>
        </pc:spChg>
        <pc:spChg chg="mod">
          <ac:chgData name="Alexander Pashuk" userId="7f413f452a2dee94" providerId="LiveId" clId="{6E6F3F0A-A0DD-4E6A-89AD-B5F68F9712D1}" dt="2020-10-19T09:55:48.906" v="467" actId="27636"/>
          <ac:spMkLst>
            <pc:docMk/>
            <pc:sldMk cId="1666059257" sldId="437"/>
            <ac:spMk id="3" creationId="{5C7EA3E1-BEB8-4292-9030-317C00A39079}"/>
          </ac:spMkLst>
        </pc:spChg>
      </pc:sldChg>
      <pc:sldChg chg="modSp new mod">
        <pc:chgData name="Alexander Pashuk" userId="7f413f452a2dee94" providerId="LiveId" clId="{6E6F3F0A-A0DD-4E6A-89AD-B5F68F9712D1}" dt="2020-10-19T09:59:36.323" v="605" actId="27636"/>
        <pc:sldMkLst>
          <pc:docMk/>
          <pc:sldMk cId="1529847622" sldId="438"/>
        </pc:sldMkLst>
        <pc:spChg chg="mod">
          <ac:chgData name="Alexander Pashuk" userId="7f413f452a2dee94" providerId="LiveId" clId="{6E6F3F0A-A0DD-4E6A-89AD-B5F68F9712D1}" dt="2020-10-19T09:58:04.685" v="474" actId="122"/>
          <ac:spMkLst>
            <pc:docMk/>
            <pc:sldMk cId="1529847622" sldId="438"/>
            <ac:spMk id="2" creationId="{1869649A-7573-40E9-A727-28BDE0F84114}"/>
          </ac:spMkLst>
        </pc:spChg>
        <pc:spChg chg="mod">
          <ac:chgData name="Alexander Pashuk" userId="7f413f452a2dee94" providerId="LiveId" clId="{6E6F3F0A-A0DD-4E6A-89AD-B5F68F9712D1}" dt="2020-10-19T09:59:36.323" v="605" actId="27636"/>
          <ac:spMkLst>
            <pc:docMk/>
            <pc:sldMk cId="1529847622" sldId="438"/>
            <ac:spMk id="3" creationId="{BCF7F653-0461-4DA6-B799-BF6B0A36DD98}"/>
          </ac:spMkLst>
        </pc:spChg>
      </pc:sldChg>
      <pc:sldChg chg="del">
        <pc:chgData name="Alexander Pashuk" userId="7f413f452a2dee94" providerId="LiveId" clId="{6E6F3F0A-A0DD-4E6A-89AD-B5F68F9712D1}" dt="2020-10-19T09:30:23.148" v="43" actId="47"/>
        <pc:sldMkLst>
          <pc:docMk/>
          <pc:sldMk cId="2382938439" sldId="438"/>
        </pc:sldMkLst>
      </pc:sldChg>
      <pc:sldChg chg="addSp delSp modSp new mod ord">
        <pc:chgData name="Alexander Pashuk" userId="7f413f452a2dee94" providerId="LiveId" clId="{6E6F3F0A-A0DD-4E6A-89AD-B5F68F9712D1}" dt="2020-10-19T10:04:55.090" v="611"/>
        <pc:sldMkLst>
          <pc:docMk/>
          <pc:sldMk cId="2868033643" sldId="439"/>
        </pc:sldMkLst>
        <pc:spChg chg="del mod">
          <ac:chgData name="Alexander Pashuk" userId="7f413f452a2dee94" providerId="LiveId" clId="{6E6F3F0A-A0DD-4E6A-89AD-B5F68F9712D1}" dt="2020-10-19T10:04:36.673" v="607"/>
          <ac:spMkLst>
            <pc:docMk/>
            <pc:sldMk cId="2868033643" sldId="439"/>
            <ac:spMk id="3" creationId="{3F8B95A6-C85A-47E2-9AEE-142891FFBFAE}"/>
          </ac:spMkLst>
        </pc:spChg>
        <pc:picChg chg="add mod">
          <ac:chgData name="Alexander Pashuk" userId="7f413f452a2dee94" providerId="LiveId" clId="{6E6F3F0A-A0DD-4E6A-89AD-B5F68F9712D1}" dt="2020-10-19T10:04:44.059" v="609" actId="1076"/>
          <ac:picMkLst>
            <pc:docMk/>
            <pc:sldMk cId="2868033643" sldId="439"/>
            <ac:picMk id="3074" creationId="{25A180A5-8DA5-4B65-906E-AA3CCA88CBCF}"/>
          </ac:picMkLst>
        </pc:picChg>
      </pc:sldChg>
      <pc:sldChg chg="del">
        <pc:chgData name="Alexander Pashuk" userId="7f413f452a2dee94" providerId="LiveId" clId="{6E6F3F0A-A0DD-4E6A-89AD-B5F68F9712D1}" dt="2020-10-19T09:30:01.884" v="26" actId="47"/>
        <pc:sldMkLst>
          <pc:docMk/>
          <pc:sldMk cId="4043191196" sldId="439"/>
        </pc:sldMkLst>
      </pc:sldChg>
      <pc:sldChg chg="del">
        <pc:chgData name="Alexander Pashuk" userId="7f413f452a2dee94" providerId="LiveId" clId="{6E6F3F0A-A0DD-4E6A-89AD-B5F68F9712D1}" dt="2020-10-19T09:30:31.753" v="69" actId="47"/>
        <pc:sldMkLst>
          <pc:docMk/>
          <pc:sldMk cId="27991853" sldId="440"/>
        </pc:sldMkLst>
      </pc:sldChg>
      <pc:sldChg chg="addSp delSp modSp new mod">
        <pc:chgData name="Alexander Pashuk" userId="7f413f452a2dee94" providerId="LiveId" clId="{6E6F3F0A-A0DD-4E6A-89AD-B5F68F9712D1}" dt="2020-10-19T10:08:02.064" v="692" actId="122"/>
        <pc:sldMkLst>
          <pc:docMk/>
          <pc:sldMk cId="3306726628" sldId="440"/>
        </pc:sldMkLst>
        <pc:spChg chg="mod">
          <ac:chgData name="Alexander Pashuk" userId="7f413f452a2dee94" providerId="LiveId" clId="{6E6F3F0A-A0DD-4E6A-89AD-B5F68F9712D1}" dt="2020-10-19T10:08:02.064" v="692" actId="122"/>
          <ac:spMkLst>
            <pc:docMk/>
            <pc:sldMk cId="3306726628" sldId="440"/>
            <ac:spMk id="2" creationId="{C78D070D-93EF-4DBE-BAED-C21CE9F6D8AF}"/>
          </ac:spMkLst>
        </pc:spChg>
        <pc:spChg chg="del mod">
          <ac:chgData name="Alexander Pashuk" userId="7f413f452a2dee94" providerId="LiveId" clId="{6E6F3F0A-A0DD-4E6A-89AD-B5F68F9712D1}" dt="2020-10-19T10:07:59.808" v="682"/>
          <ac:spMkLst>
            <pc:docMk/>
            <pc:sldMk cId="3306726628" sldId="440"/>
            <ac:spMk id="3" creationId="{91C2F2CB-C734-43CF-B045-8B58F2DC3229}"/>
          </ac:spMkLst>
        </pc:spChg>
        <pc:picChg chg="add mod">
          <ac:chgData name="Alexander Pashuk" userId="7f413f452a2dee94" providerId="LiveId" clId="{6E6F3F0A-A0DD-4E6A-89AD-B5F68F9712D1}" dt="2020-10-19T10:07:59.808" v="682"/>
          <ac:picMkLst>
            <pc:docMk/>
            <pc:sldMk cId="3306726628" sldId="440"/>
            <ac:picMk id="4" creationId="{4C308623-1420-45AE-9AF3-3B37AC21320D}"/>
          </ac:picMkLst>
        </pc:picChg>
      </pc:sldChg>
      <pc:sldChg chg="del">
        <pc:chgData name="Alexander Pashuk" userId="7f413f452a2dee94" providerId="LiveId" clId="{6E6F3F0A-A0DD-4E6A-89AD-B5F68F9712D1}" dt="2020-10-19T09:29:50.656" v="0" actId="47"/>
        <pc:sldMkLst>
          <pc:docMk/>
          <pc:sldMk cId="653284903" sldId="441"/>
        </pc:sldMkLst>
      </pc:sldChg>
      <pc:sldChg chg="modSp new mod">
        <pc:chgData name="Alexander Pashuk" userId="7f413f452a2dee94" providerId="LiveId" clId="{6E6F3F0A-A0DD-4E6A-89AD-B5F68F9712D1}" dt="2020-10-19T10:10:41.810" v="967" actId="20577"/>
        <pc:sldMkLst>
          <pc:docMk/>
          <pc:sldMk cId="2567284110" sldId="441"/>
        </pc:sldMkLst>
        <pc:spChg chg="mod">
          <ac:chgData name="Alexander Pashuk" userId="7f413f452a2dee94" providerId="LiveId" clId="{6E6F3F0A-A0DD-4E6A-89AD-B5F68F9712D1}" dt="2020-10-19T10:09:46.549" v="718" actId="122"/>
          <ac:spMkLst>
            <pc:docMk/>
            <pc:sldMk cId="2567284110" sldId="441"/>
            <ac:spMk id="2" creationId="{3DE55E69-3DB9-4E71-B819-C1469CFF9623}"/>
          </ac:spMkLst>
        </pc:spChg>
        <pc:spChg chg="mod">
          <ac:chgData name="Alexander Pashuk" userId="7f413f452a2dee94" providerId="LiveId" clId="{6E6F3F0A-A0DD-4E6A-89AD-B5F68F9712D1}" dt="2020-10-19T10:10:41.810" v="967" actId="20577"/>
          <ac:spMkLst>
            <pc:docMk/>
            <pc:sldMk cId="2567284110" sldId="441"/>
            <ac:spMk id="3" creationId="{A6B210B3-3493-4A20-8573-0EDC85204F96}"/>
          </ac:spMkLst>
        </pc:spChg>
      </pc:sldChg>
      <pc:sldChg chg="modSp new mod">
        <pc:chgData name="Alexander Pashuk" userId="7f413f452a2dee94" providerId="LiveId" clId="{6E6F3F0A-A0DD-4E6A-89AD-B5F68F9712D1}" dt="2020-10-19T10:14:03.660" v="1446" actId="123"/>
        <pc:sldMkLst>
          <pc:docMk/>
          <pc:sldMk cId="1914805077" sldId="442"/>
        </pc:sldMkLst>
        <pc:spChg chg="mod">
          <ac:chgData name="Alexander Pashuk" userId="7f413f452a2dee94" providerId="LiveId" clId="{6E6F3F0A-A0DD-4E6A-89AD-B5F68F9712D1}" dt="2020-10-19T10:11:37.475" v="1004" actId="20577"/>
          <ac:spMkLst>
            <pc:docMk/>
            <pc:sldMk cId="1914805077" sldId="442"/>
            <ac:spMk id="2" creationId="{E9AF3BA3-D2F1-45E5-A96B-E97D60F74C55}"/>
          </ac:spMkLst>
        </pc:spChg>
        <pc:spChg chg="mod">
          <ac:chgData name="Alexander Pashuk" userId="7f413f452a2dee94" providerId="LiveId" clId="{6E6F3F0A-A0DD-4E6A-89AD-B5F68F9712D1}" dt="2020-10-19T10:14:03.660" v="1446" actId="123"/>
          <ac:spMkLst>
            <pc:docMk/>
            <pc:sldMk cId="1914805077" sldId="442"/>
            <ac:spMk id="3" creationId="{0395E167-644D-41D2-ADF2-615FD7E75C02}"/>
          </ac:spMkLst>
        </pc:spChg>
      </pc:sldChg>
      <pc:sldChg chg="modSp new mod">
        <pc:chgData name="Alexander Pashuk" userId="7f413f452a2dee94" providerId="LiveId" clId="{6E6F3F0A-A0DD-4E6A-89AD-B5F68F9712D1}" dt="2020-10-19T10:16:42.485" v="1785" actId="123"/>
        <pc:sldMkLst>
          <pc:docMk/>
          <pc:sldMk cId="4106345902" sldId="443"/>
        </pc:sldMkLst>
        <pc:spChg chg="mod">
          <ac:chgData name="Alexander Pashuk" userId="7f413f452a2dee94" providerId="LiveId" clId="{6E6F3F0A-A0DD-4E6A-89AD-B5F68F9712D1}" dt="2020-10-19T10:14:14.617" v="1469" actId="122"/>
          <ac:spMkLst>
            <pc:docMk/>
            <pc:sldMk cId="4106345902" sldId="443"/>
            <ac:spMk id="2" creationId="{ABC422C5-B792-417A-A0D6-BF50C1473589}"/>
          </ac:spMkLst>
        </pc:spChg>
        <pc:spChg chg="mod">
          <ac:chgData name="Alexander Pashuk" userId="7f413f452a2dee94" providerId="LiveId" clId="{6E6F3F0A-A0DD-4E6A-89AD-B5F68F9712D1}" dt="2020-10-19T10:16:42.485" v="1785" actId="123"/>
          <ac:spMkLst>
            <pc:docMk/>
            <pc:sldMk cId="4106345902" sldId="443"/>
            <ac:spMk id="3" creationId="{D3AB8E62-083C-4E48-BAA6-5C29F7A9940A}"/>
          </ac:spMkLst>
        </pc:spChg>
      </pc:sldChg>
      <pc:sldChg chg="addSp delSp modSp new mod">
        <pc:chgData name="Alexander Pashuk" userId="7f413f452a2dee94" providerId="LiveId" clId="{6E6F3F0A-A0DD-4E6A-89AD-B5F68F9712D1}" dt="2020-10-19T10:27:59.460" v="1791" actId="1076"/>
        <pc:sldMkLst>
          <pc:docMk/>
          <pc:sldMk cId="687692475" sldId="444"/>
        </pc:sldMkLst>
        <pc:spChg chg="del mod">
          <ac:chgData name="Alexander Pashuk" userId="7f413f452a2dee94" providerId="LiveId" clId="{6E6F3F0A-A0DD-4E6A-89AD-B5F68F9712D1}" dt="2020-10-19T10:27:39.255" v="1787"/>
          <ac:spMkLst>
            <pc:docMk/>
            <pc:sldMk cId="687692475" sldId="444"/>
            <ac:spMk id="3" creationId="{78F167DF-1632-47B5-985A-C40808B28E38}"/>
          </ac:spMkLst>
        </pc:spChg>
        <pc:picChg chg="add mod">
          <ac:chgData name="Alexander Pashuk" userId="7f413f452a2dee94" providerId="LiveId" clId="{6E6F3F0A-A0DD-4E6A-89AD-B5F68F9712D1}" dt="2020-10-19T10:27:59.460" v="1791" actId="1076"/>
          <ac:picMkLst>
            <pc:docMk/>
            <pc:sldMk cId="687692475" sldId="444"/>
            <ac:picMk id="4098" creationId="{151CD034-1501-42C8-8969-B15840E7859A}"/>
          </ac:picMkLst>
        </pc:picChg>
      </pc:sldChg>
      <pc:sldChg chg="modSp new mod">
        <pc:chgData name="Alexander Pashuk" userId="7f413f452a2dee94" providerId="LiveId" clId="{6E6F3F0A-A0DD-4E6A-89AD-B5F68F9712D1}" dt="2020-10-19T10:32:28.560" v="1961" actId="27636"/>
        <pc:sldMkLst>
          <pc:docMk/>
          <pc:sldMk cId="557620857" sldId="445"/>
        </pc:sldMkLst>
        <pc:spChg chg="mod">
          <ac:chgData name="Alexander Pashuk" userId="7f413f452a2dee94" providerId="LiveId" clId="{6E6F3F0A-A0DD-4E6A-89AD-B5F68F9712D1}" dt="2020-10-19T10:28:19.291" v="1817" actId="122"/>
          <ac:spMkLst>
            <pc:docMk/>
            <pc:sldMk cId="557620857" sldId="445"/>
            <ac:spMk id="2" creationId="{2727E38A-1C33-43CD-84BC-7AD87EBFEB3F}"/>
          </ac:spMkLst>
        </pc:spChg>
        <pc:spChg chg="mod">
          <ac:chgData name="Alexander Pashuk" userId="7f413f452a2dee94" providerId="LiveId" clId="{6E6F3F0A-A0DD-4E6A-89AD-B5F68F9712D1}" dt="2020-10-19T10:32:28.560" v="1961" actId="27636"/>
          <ac:spMkLst>
            <pc:docMk/>
            <pc:sldMk cId="557620857" sldId="445"/>
            <ac:spMk id="3" creationId="{BBC4B91E-3244-409B-8E61-2E25AD79C85F}"/>
          </ac:spMkLst>
        </pc:spChg>
      </pc:sldChg>
      <pc:sldChg chg="modSp new mod">
        <pc:chgData name="Alexander Pashuk" userId="7f413f452a2dee94" providerId="LiveId" clId="{6E6F3F0A-A0DD-4E6A-89AD-B5F68F9712D1}" dt="2020-10-19T10:37:14.678" v="2415" actId="20577"/>
        <pc:sldMkLst>
          <pc:docMk/>
          <pc:sldMk cId="1963784131" sldId="446"/>
        </pc:sldMkLst>
        <pc:spChg chg="mod">
          <ac:chgData name="Alexander Pashuk" userId="7f413f452a2dee94" providerId="LiveId" clId="{6E6F3F0A-A0DD-4E6A-89AD-B5F68F9712D1}" dt="2020-10-19T10:33:36.926" v="1981" actId="122"/>
          <ac:spMkLst>
            <pc:docMk/>
            <pc:sldMk cId="1963784131" sldId="446"/>
            <ac:spMk id="2" creationId="{9679A0C9-4CFE-43A3-B08A-BF18CA241AC7}"/>
          </ac:spMkLst>
        </pc:spChg>
        <pc:spChg chg="mod">
          <ac:chgData name="Alexander Pashuk" userId="7f413f452a2dee94" providerId="LiveId" clId="{6E6F3F0A-A0DD-4E6A-89AD-B5F68F9712D1}" dt="2020-10-19T10:37:14.678" v="2415" actId="20577"/>
          <ac:spMkLst>
            <pc:docMk/>
            <pc:sldMk cId="1963784131" sldId="446"/>
            <ac:spMk id="3" creationId="{A9F4C6E7-E4B3-49D1-8462-67295CBAC0AC}"/>
          </ac:spMkLst>
        </pc:spChg>
      </pc:sldChg>
      <pc:sldChg chg="modSp new mod">
        <pc:chgData name="Alexander Pashuk" userId="7f413f452a2dee94" providerId="LiveId" clId="{6E6F3F0A-A0DD-4E6A-89AD-B5F68F9712D1}" dt="2020-10-19T10:41:10.086" v="2871" actId="20577"/>
        <pc:sldMkLst>
          <pc:docMk/>
          <pc:sldMk cId="1687095288" sldId="447"/>
        </pc:sldMkLst>
        <pc:spChg chg="mod">
          <ac:chgData name="Alexander Pashuk" userId="7f413f452a2dee94" providerId="LiveId" clId="{6E6F3F0A-A0DD-4E6A-89AD-B5F68F9712D1}" dt="2020-10-19T10:41:10.086" v="2871" actId="20577"/>
          <ac:spMkLst>
            <pc:docMk/>
            <pc:sldMk cId="1687095288" sldId="447"/>
            <ac:spMk id="2" creationId="{934EFB0A-E362-4404-B397-480E8DCA4E5E}"/>
          </ac:spMkLst>
        </pc:spChg>
        <pc:spChg chg="mod">
          <ac:chgData name="Alexander Pashuk" userId="7f413f452a2dee94" providerId="LiveId" clId="{6E6F3F0A-A0DD-4E6A-89AD-B5F68F9712D1}" dt="2020-10-19T10:41:00.924" v="2869" actId="20577"/>
          <ac:spMkLst>
            <pc:docMk/>
            <pc:sldMk cId="1687095288" sldId="447"/>
            <ac:spMk id="3" creationId="{982A92F1-A916-4A52-BC45-C139641E23F7}"/>
          </ac:spMkLst>
        </pc:spChg>
      </pc:sldChg>
      <pc:sldChg chg="modSp new mod">
        <pc:chgData name="Alexander Pashuk" userId="7f413f452a2dee94" providerId="LiveId" clId="{6E6F3F0A-A0DD-4E6A-89AD-B5F68F9712D1}" dt="2020-10-19T10:45:23.184" v="3036" actId="403"/>
        <pc:sldMkLst>
          <pc:docMk/>
          <pc:sldMk cId="2881645762" sldId="448"/>
        </pc:sldMkLst>
        <pc:spChg chg="mod">
          <ac:chgData name="Alexander Pashuk" userId="7f413f452a2dee94" providerId="LiveId" clId="{6E6F3F0A-A0DD-4E6A-89AD-B5F68F9712D1}" dt="2020-10-19T10:42:34.159" v="2990" actId="6549"/>
          <ac:spMkLst>
            <pc:docMk/>
            <pc:sldMk cId="2881645762" sldId="448"/>
            <ac:spMk id="2" creationId="{16A70BE6-04D6-4CF4-8A60-71EB09A00687}"/>
          </ac:spMkLst>
        </pc:spChg>
        <pc:spChg chg="mod">
          <ac:chgData name="Alexander Pashuk" userId="7f413f452a2dee94" providerId="LiveId" clId="{6E6F3F0A-A0DD-4E6A-89AD-B5F68F9712D1}" dt="2020-10-19T10:45:23.184" v="3036" actId="403"/>
          <ac:spMkLst>
            <pc:docMk/>
            <pc:sldMk cId="2881645762" sldId="448"/>
            <ac:spMk id="3" creationId="{E790B7F4-EA35-47B2-9FE4-869DD86B67D4}"/>
          </ac:spMkLst>
        </pc:spChg>
      </pc:sldChg>
      <pc:sldChg chg="modSp new mod">
        <pc:chgData name="Alexander Pashuk" userId="7f413f452a2dee94" providerId="LiveId" clId="{6E6F3F0A-A0DD-4E6A-89AD-B5F68F9712D1}" dt="2020-10-19T10:52:25.992" v="3253" actId="403"/>
        <pc:sldMkLst>
          <pc:docMk/>
          <pc:sldMk cId="1307334969" sldId="449"/>
        </pc:sldMkLst>
        <pc:spChg chg="mod">
          <ac:chgData name="Alexander Pashuk" userId="7f413f452a2dee94" providerId="LiveId" clId="{6E6F3F0A-A0DD-4E6A-89AD-B5F68F9712D1}" dt="2020-10-19T10:49:51.200" v="3087" actId="20577"/>
          <ac:spMkLst>
            <pc:docMk/>
            <pc:sldMk cId="1307334969" sldId="449"/>
            <ac:spMk id="2" creationId="{205F27EA-B4F9-44BC-AB97-128B76C8FC78}"/>
          </ac:spMkLst>
        </pc:spChg>
        <pc:spChg chg="mod">
          <ac:chgData name="Alexander Pashuk" userId="7f413f452a2dee94" providerId="LiveId" clId="{6E6F3F0A-A0DD-4E6A-89AD-B5F68F9712D1}" dt="2020-10-19T10:52:25.992" v="3253" actId="403"/>
          <ac:spMkLst>
            <pc:docMk/>
            <pc:sldMk cId="1307334969" sldId="449"/>
            <ac:spMk id="3" creationId="{107AE1D6-3012-460F-936C-E5DA4163467A}"/>
          </ac:spMkLst>
        </pc:spChg>
      </pc:sldChg>
      <pc:sldChg chg="modSp new mod">
        <pc:chgData name="Alexander Pashuk" userId="7f413f452a2dee94" providerId="LiveId" clId="{6E6F3F0A-A0DD-4E6A-89AD-B5F68F9712D1}" dt="2020-10-19T10:55:54.641" v="3698" actId="123"/>
        <pc:sldMkLst>
          <pc:docMk/>
          <pc:sldMk cId="3891071062" sldId="450"/>
        </pc:sldMkLst>
        <pc:spChg chg="mod">
          <ac:chgData name="Alexander Pashuk" userId="7f413f452a2dee94" providerId="LiveId" clId="{6E6F3F0A-A0DD-4E6A-89AD-B5F68F9712D1}" dt="2020-10-19T10:53:51.063" v="3278" actId="122"/>
          <ac:spMkLst>
            <pc:docMk/>
            <pc:sldMk cId="3891071062" sldId="450"/>
            <ac:spMk id="2" creationId="{52C9D651-1DAB-491E-9ECF-37B633338C69}"/>
          </ac:spMkLst>
        </pc:spChg>
        <pc:spChg chg="mod">
          <ac:chgData name="Alexander Pashuk" userId="7f413f452a2dee94" providerId="LiveId" clId="{6E6F3F0A-A0DD-4E6A-89AD-B5F68F9712D1}" dt="2020-10-19T10:55:54.641" v="3698" actId="123"/>
          <ac:spMkLst>
            <pc:docMk/>
            <pc:sldMk cId="3891071062" sldId="450"/>
            <ac:spMk id="3" creationId="{34E01315-BFA1-43E5-8EA2-2C01BD378E0B}"/>
          </ac:spMkLst>
        </pc:spChg>
      </pc:sldChg>
      <pc:sldChg chg="modSp new mod">
        <pc:chgData name="Alexander Pashuk" userId="7f413f452a2dee94" providerId="LiveId" clId="{6E6F3F0A-A0DD-4E6A-89AD-B5F68F9712D1}" dt="2020-10-19T10:59:24.727" v="3901" actId="403"/>
        <pc:sldMkLst>
          <pc:docMk/>
          <pc:sldMk cId="4248247391" sldId="451"/>
        </pc:sldMkLst>
        <pc:spChg chg="mod">
          <ac:chgData name="Alexander Pashuk" userId="7f413f452a2dee94" providerId="LiveId" clId="{6E6F3F0A-A0DD-4E6A-89AD-B5F68F9712D1}" dt="2020-10-19T10:56:21.361" v="3731" actId="122"/>
          <ac:spMkLst>
            <pc:docMk/>
            <pc:sldMk cId="4248247391" sldId="451"/>
            <ac:spMk id="2" creationId="{91E8DBC3-CBC9-4AAC-9DF4-E505B9C3D471}"/>
          </ac:spMkLst>
        </pc:spChg>
        <pc:spChg chg="mod">
          <ac:chgData name="Alexander Pashuk" userId="7f413f452a2dee94" providerId="LiveId" clId="{6E6F3F0A-A0DD-4E6A-89AD-B5F68F9712D1}" dt="2020-10-19T10:59:24.727" v="3901" actId="403"/>
          <ac:spMkLst>
            <pc:docMk/>
            <pc:sldMk cId="4248247391" sldId="451"/>
            <ac:spMk id="3" creationId="{B51FCF18-95B0-4815-A6BE-19EC37CCF7F2}"/>
          </ac:spMkLst>
        </pc:spChg>
      </pc:sldChg>
      <pc:sldChg chg="modSp new mod">
        <pc:chgData name="Alexander Pashuk" userId="7f413f452a2dee94" providerId="LiveId" clId="{6E6F3F0A-A0DD-4E6A-89AD-B5F68F9712D1}" dt="2020-10-19T11:02:00.613" v="4316" actId="20577"/>
        <pc:sldMkLst>
          <pc:docMk/>
          <pc:sldMk cId="741704599" sldId="452"/>
        </pc:sldMkLst>
        <pc:spChg chg="mod">
          <ac:chgData name="Alexander Pashuk" userId="7f413f452a2dee94" providerId="LiveId" clId="{6E6F3F0A-A0DD-4E6A-89AD-B5F68F9712D1}" dt="2020-10-19T10:59:35.468" v="3924" actId="122"/>
          <ac:spMkLst>
            <pc:docMk/>
            <pc:sldMk cId="741704599" sldId="452"/>
            <ac:spMk id="2" creationId="{80020F40-552D-4BEF-A455-72464298C4EA}"/>
          </ac:spMkLst>
        </pc:spChg>
        <pc:spChg chg="mod">
          <ac:chgData name="Alexander Pashuk" userId="7f413f452a2dee94" providerId="LiveId" clId="{6E6F3F0A-A0DD-4E6A-89AD-B5F68F9712D1}" dt="2020-10-19T11:02:00.613" v="4316" actId="20577"/>
          <ac:spMkLst>
            <pc:docMk/>
            <pc:sldMk cId="741704599" sldId="452"/>
            <ac:spMk id="3" creationId="{EB17812D-36FC-4C9C-AF7B-08EBD4C091AA}"/>
          </ac:spMkLst>
        </pc:spChg>
      </pc:sldChg>
      <pc:sldChg chg="modSp new mod">
        <pc:chgData name="Alexander Pashuk" userId="7f413f452a2dee94" providerId="LiveId" clId="{6E6F3F0A-A0DD-4E6A-89AD-B5F68F9712D1}" dt="2020-10-19T11:04:06.603" v="4354" actId="27636"/>
        <pc:sldMkLst>
          <pc:docMk/>
          <pc:sldMk cId="1575334896" sldId="453"/>
        </pc:sldMkLst>
        <pc:spChg chg="mod">
          <ac:chgData name="Alexander Pashuk" userId="7f413f452a2dee94" providerId="LiveId" clId="{6E6F3F0A-A0DD-4E6A-89AD-B5F68F9712D1}" dt="2020-10-19T11:02:05.678" v="4323" actId="122"/>
          <ac:spMkLst>
            <pc:docMk/>
            <pc:sldMk cId="1575334896" sldId="453"/>
            <ac:spMk id="2" creationId="{C764EDD2-3BC3-4560-BB4D-466EA7A033CA}"/>
          </ac:spMkLst>
        </pc:spChg>
        <pc:spChg chg="mod">
          <ac:chgData name="Alexander Pashuk" userId="7f413f452a2dee94" providerId="LiveId" clId="{6E6F3F0A-A0DD-4E6A-89AD-B5F68F9712D1}" dt="2020-10-19T11:04:06.603" v="4354" actId="27636"/>
          <ac:spMkLst>
            <pc:docMk/>
            <pc:sldMk cId="1575334896" sldId="453"/>
            <ac:spMk id="3" creationId="{F40FCF01-F075-47B8-BFE2-EB0AB4E309B4}"/>
          </ac:spMkLst>
        </pc:spChg>
      </pc:sldChg>
      <pc:sldChg chg="modSp new mod">
        <pc:chgData name="Alexander Pashuk" userId="7f413f452a2dee94" providerId="LiveId" clId="{6E6F3F0A-A0DD-4E6A-89AD-B5F68F9712D1}" dt="2020-10-19T11:08:10.515" v="4894" actId="27636"/>
        <pc:sldMkLst>
          <pc:docMk/>
          <pc:sldMk cId="2789751910" sldId="454"/>
        </pc:sldMkLst>
        <pc:spChg chg="mod">
          <ac:chgData name="Alexander Pashuk" userId="7f413f452a2dee94" providerId="LiveId" clId="{6E6F3F0A-A0DD-4E6A-89AD-B5F68F9712D1}" dt="2020-10-19T11:05:10.477" v="4369" actId="122"/>
          <ac:spMkLst>
            <pc:docMk/>
            <pc:sldMk cId="2789751910" sldId="454"/>
            <ac:spMk id="2" creationId="{95164424-E63B-41B8-A025-B8A952D358A8}"/>
          </ac:spMkLst>
        </pc:spChg>
        <pc:spChg chg="mod">
          <ac:chgData name="Alexander Pashuk" userId="7f413f452a2dee94" providerId="LiveId" clId="{6E6F3F0A-A0DD-4E6A-89AD-B5F68F9712D1}" dt="2020-10-19T11:08:10.515" v="4894" actId="27636"/>
          <ac:spMkLst>
            <pc:docMk/>
            <pc:sldMk cId="2789751910" sldId="454"/>
            <ac:spMk id="3" creationId="{84D7D08F-A644-4606-8E81-5A1FF5FBDD3C}"/>
          </ac:spMkLst>
        </pc:spChg>
      </pc:sldChg>
      <pc:sldChg chg="modSp new mod">
        <pc:chgData name="Alexander Pashuk" userId="7f413f452a2dee94" providerId="LiveId" clId="{6E6F3F0A-A0DD-4E6A-89AD-B5F68F9712D1}" dt="2020-10-19T11:13:33.964" v="4949" actId="20577"/>
        <pc:sldMkLst>
          <pc:docMk/>
          <pc:sldMk cId="790077004" sldId="455"/>
        </pc:sldMkLst>
        <pc:spChg chg="mod">
          <ac:chgData name="Alexander Pashuk" userId="7f413f452a2dee94" providerId="LiveId" clId="{6E6F3F0A-A0DD-4E6A-89AD-B5F68F9712D1}" dt="2020-10-19T11:10:18.388" v="4914" actId="20577"/>
          <ac:spMkLst>
            <pc:docMk/>
            <pc:sldMk cId="790077004" sldId="455"/>
            <ac:spMk id="2" creationId="{85DB4998-F8AA-4E95-ABC3-29B279BD141F}"/>
          </ac:spMkLst>
        </pc:spChg>
        <pc:spChg chg="mod">
          <ac:chgData name="Alexander Pashuk" userId="7f413f452a2dee94" providerId="LiveId" clId="{6E6F3F0A-A0DD-4E6A-89AD-B5F68F9712D1}" dt="2020-10-19T11:13:33.964" v="4949" actId="20577"/>
          <ac:spMkLst>
            <pc:docMk/>
            <pc:sldMk cId="790077004" sldId="455"/>
            <ac:spMk id="3" creationId="{78F8B79E-DF66-4C0D-A673-63D4D8FF5642}"/>
          </ac:spMkLst>
        </pc:spChg>
      </pc:sldChg>
      <pc:sldChg chg="modSp new mod">
        <pc:chgData name="Alexander Pashuk" userId="7f413f452a2dee94" providerId="LiveId" clId="{6E6F3F0A-A0DD-4E6A-89AD-B5F68F9712D1}" dt="2020-10-19T11:28:13.203" v="5140" actId="123"/>
        <pc:sldMkLst>
          <pc:docMk/>
          <pc:sldMk cId="298619237" sldId="456"/>
        </pc:sldMkLst>
        <pc:spChg chg="mod">
          <ac:chgData name="Alexander Pashuk" userId="7f413f452a2dee94" providerId="LiveId" clId="{6E6F3F0A-A0DD-4E6A-89AD-B5F68F9712D1}" dt="2020-10-19T11:14:19.950" v="4974" actId="122"/>
          <ac:spMkLst>
            <pc:docMk/>
            <pc:sldMk cId="298619237" sldId="456"/>
            <ac:spMk id="2" creationId="{74AE3E2C-8876-4097-820D-CF38E0D88BF3}"/>
          </ac:spMkLst>
        </pc:spChg>
        <pc:spChg chg="mod">
          <ac:chgData name="Alexander Pashuk" userId="7f413f452a2dee94" providerId="LiveId" clId="{6E6F3F0A-A0DD-4E6A-89AD-B5F68F9712D1}" dt="2020-10-19T11:28:13.203" v="5140" actId="123"/>
          <ac:spMkLst>
            <pc:docMk/>
            <pc:sldMk cId="298619237" sldId="456"/>
            <ac:spMk id="3" creationId="{1FE6C3CA-EADE-462F-9142-AA60060CA2BD}"/>
          </ac:spMkLst>
        </pc:spChg>
      </pc:sldChg>
      <pc:sldChg chg="modSp new mod">
        <pc:chgData name="Alexander Pashuk" userId="7f413f452a2dee94" providerId="LiveId" clId="{6E6F3F0A-A0DD-4E6A-89AD-B5F68F9712D1}" dt="2020-10-19T13:01:31.452" v="6130" actId="20577"/>
        <pc:sldMkLst>
          <pc:docMk/>
          <pc:sldMk cId="3373789917" sldId="457"/>
        </pc:sldMkLst>
        <pc:spChg chg="mod">
          <ac:chgData name="Alexander Pashuk" userId="7f413f452a2dee94" providerId="LiveId" clId="{6E6F3F0A-A0DD-4E6A-89AD-B5F68F9712D1}" dt="2020-10-19T11:28:36.467" v="5163" actId="122"/>
          <ac:spMkLst>
            <pc:docMk/>
            <pc:sldMk cId="3373789917" sldId="457"/>
            <ac:spMk id="2" creationId="{60AB0B18-B76D-4511-B1A9-AFB343BF6C64}"/>
          </ac:spMkLst>
        </pc:spChg>
        <pc:spChg chg="mod">
          <ac:chgData name="Alexander Pashuk" userId="7f413f452a2dee94" providerId="LiveId" clId="{6E6F3F0A-A0DD-4E6A-89AD-B5F68F9712D1}" dt="2020-10-19T13:01:31.452" v="6130" actId="20577"/>
          <ac:spMkLst>
            <pc:docMk/>
            <pc:sldMk cId="3373789917" sldId="457"/>
            <ac:spMk id="3" creationId="{030152DC-5F44-4FD7-81F1-098CA59A43DD}"/>
          </ac:spMkLst>
        </pc:spChg>
      </pc:sldChg>
      <pc:sldChg chg="modSp new mod">
        <pc:chgData name="Alexander Pashuk" userId="7f413f452a2dee94" providerId="LiveId" clId="{6E6F3F0A-A0DD-4E6A-89AD-B5F68F9712D1}" dt="2020-10-19T13:09:09.829" v="6723" actId="20577"/>
        <pc:sldMkLst>
          <pc:docMk/>
          <pc:sldMk cId="417238208" sldId="458"/>
        </pc:sldMkLst>
        <pc:spChg chg="mod">
          <ac:chgData name="Alexander Pashuk" userId="7f413f452a2dee94" providerId="LiveId" clId="{6E6F3F0A-A0DD-4E6A-89AD-B5F68F9712D1}" dt="2020-10-19T13:03:00.277" v="6148" actId="122"/>
          <ac:spMkLst>
            <pc:docMk/>
            <pc:sldMk cId="417238208" sldId="458"/>
            <ac:spMk id="2" creationId="{507BA2F9-E060-4B7F-A55A-600137841C93}"/>
          </ac:spMkLst>
        </pc:spChg>
        <pc:spChg chg="mod">
          <ac:chgData name="Alexander Pashuk" userId="7f413f452a2dee94" providerId="LiveId" clId="{6E6F3F0A-A0DD-4E6A-89AD-B5F68F9712D1}" dt="2020-10-19T13:09:09.829" v="6723" actId="20577"/>
          <ac:spMkLst>
            <pc:docMk/>
            <pc:sldMk cId="417238208" sldId="458"/>
            <ac:spMk id="3" creationId="{1B25EF2B-711E-4D95-B47B-E519138A4E36}"/>
          </ac:spMkLst>
        </pc:spChg>
      </pc:sldChg>
      <pc:sldChg chg="modSp new mod">
        <pc:chgData name="Alexander Pashuk" userId="7f413f452a2dee94" providerId="LiveId" clId="{6E6F3F0A-A0DD-4E6A-89AD-B5F68F9712D1}" dt="2020-10-19T13:12:20.930" v="6810" actId="20577"/>
        <pc:sldMkLst>
          <pc:docMk/>
          <pc:sldMk cId="1395049205" sldId="459"/>
        </pc:sldMkLst>
        <pc:spChg chg="mod">
          <ac:chgData name="Alexander Pashuk" userId="7f413f452a2dee94" providerId="LiveId" clId="{6E6F3F0A-A0DD-4E6A-89AD-B5F68F9712D1}" dt="2020-10-19T13:11:24.908" v="6779" actId="20577"/>
          <ac:spMkLst>
            <pc:docMk/>
            <pc:sldMk cId="1395049205" sldId="459"/>
            <ac:spMk id="2" creationId="{64A0A69E-4F75-402F-A58C-1C3993AA43FD}"/>
          </ac:spMkLst>
        </pc:spChg>
        <pc:spChg chg="mod">
          <ac:chgData name="Alexander Pashuk" userId="7f413f452a2dee94" providerId="LiveId" clId="{6E6F3F0A-A0DD-4E6A-89AD-B5F68F9712D1}" dt="2020-10-19T13:12:20.930" v="6810" actId="20577"/>
          <ac:spMkLst>
            <pc:docMk/>
            <pc:sldMk cId="1395049205" sldId="459"/>
            <ac:spMk id="3" creationId="{DA942406-7AEB-4909-8EBB-9A5AAB9A8877}"/>
          </ac:spMkLst>
        </pc:spChg>
      </pc:sldChg>
      <pc:sldChg chg="modSp new mod">
        <pc:chgData name="Alexander Pashuk" userId="7f413f452a2dee94" providerId="LiveId" clId="{6E6F3F0A-A0DD-4E6A-89AD-B5F68F9712D1}" dt="2020-10-19T13:16:58.666" v="7105" actId="403"/>
        <pc:sldMkLst>
          <pc:docMk/>
          <pc:sldMk cId="3559051489" sldId="460"/>
        </pc:sldMkLst>
        <pc:spChg chg="mod">
          <ac:chgData name="Alexander Pashuk" userId="7f413f452a2dee94" providerId="LiveId" clId="{6E6F3F0A-A0DD-4E6A-89AD-B5F68F9712D1}" dt="2020-10-19T13:12:32.886" v="6830" actId="122"/>
          <ac:spMkLst>
            <pc:docMk/>
            <pc:sldMk cId="3559051489" sldId="460"/>
            <ac:spMk id="2" creationId="{38D3A6CC-7D26-4DD9-9119-A4AF9A2F16BD}"/>
          </ac:spMkLst>
        </pc:spChg>
        <pc:spChg chg="mod">
          <ac:chgData name="Alexander Pashuk" userId="7f413f452a2dee94" providerId="LiveId" clId="{6E6F3F0A-A0DD-4E6A-89AD-B5F68F9712D1}" dt="2020-10-19T13:16:58.666" v="7105" actId="403"/>
          <ac:spMkLst>
            <pc:docMk/>
            <pc:sldMk cId="3559051489" sldId="460"/>
            <ac:spMk id="3" creationId="{BE4C1051-AA0E-4A07-9DA6-E0ECC107CEAA}"/>
          </ac:spMkLst>
        </pc:spChg>
      </pc:sldChg>
      <pc:sldChg chg="modSp new mod ord">
        <pc:chgData name="Alexander Pashuk" userId="7f413f452a2dee94" providerId="LiveId" clId="{6E6F3F0A-A0DD-4E6A-89AD-B5F68F9712D1}" dt="2020-10-19T13:38:32.455" v="7521"/>
        <pc:sldMkLst>
          <pc:docMk/>
          <pc:sldMk cId="2535147173" sldId="461"/>
        </pc:sldMkLst>
        <pc:spChg chg="mod">
          <ac:chgData name="Alexander Pashuk" userId="7f413f452a2dee94" providerId="LiveId" clId="{6E6F3F0A-A0DD-4E6A-89AD-B5F68F9712D1}" dt="2020-10-19T13:19:03.810" v="7123" actId="122"/>
          <ac:spMkLst>
            <pc:docMk/>
            <pc:sldMk cId="2535147173" sldId="461"/>
            <ac:spMk id="2" creationId="{4DE98EB2-84B7-4BE1-8930-4F4D2EAC5574}"/>
          </ac:spMkLst>
        </pc:spChg>
        <pc:spChg chg="mod">
          <ac:chgData name="Alexander Pashuk" userId="7f413f452a2dee94" providerId="LiveId" clId="{6E6F3F0A-A0DD-4E6A-89AD-B5F68F9712D1}" dt="2020-10-19T13:20:54.143" v="7277" actId="403"/>
          <ac:spMkLst>
            <pc:docMk/>
            <pc:sldMk cId="2535147173" sldId="461"/>
            <ac:spMk id="3" creationId="{88C700F0-192A-4F97-B4BC-2C3E7CA06F97}"/>
          </ac:spMkLst>
        </pc:spChg>
      </pc:sldChg>
      <pc:sldChg chg="modSp new mod ord">
        <pc:chgData name="Alexander Pashuk" userId="7f413f452a2dee94" providerId="LiveId" clId="{6E6F3F0A-A0DD-4E6A-89AD-B5F68F9712D1}" dt="2020-10-19T13:38:32.455" v="7521"/>
        <pc:sldMkLst>
          <pc:docMk/>
          <pc:sldMk cId="3279659380" sldId="462"/>
        </pc:sldMkLst>
        <pc:spChg chg="mod">
          <ac:chgData name="Alexander Pashuk" userId="7f413f452a2dee94" providerId="LiveId" clId="{6E6F3F0A-A0DD-4E6A-89AD-B5F68F9712D1}" dt="2020-10-19T13:21:52.581" v="7304" actId="122"/>
          <ac:spMkLst>
            <pc:docMk/>
            <pc:sldMk cId="3279659380" sldId="462"/>
            <ac:spMk id="2" creationId="{6B3B3152-A81B-4BE2-942F-CB051D92670B}"/>
          </ac:spMkLst>
        </pc:spChg>
        <pc:spChg chg="mod">
          <ac:chgData name="Alexander Pashuk" userId="7f413f452a2dee94" providerId="LiveId" clId="{6E6F3F0A-A0DD-4E6A-89AD-B5F68F9712D1}" dt="2020-10-19T13:23:59.164" v="7333" actId="20577"/>
          <ac:spMkLst>
            <pc:docMk/>
            <pc:sldMk cId="3279659380" sldId="462"/>
            <ac:spMk id="3" creationId="{320984C5-6AFD-4A80-AF17-7EE9C7A70D87}"/>
          </ac:spMkLst>
        </pc:spChg>
      </pc:sldChg>
      <pc:sldChg chg="modSp new mod ord">
        <pc:chgData name="Alexander Pashuk" userId="7f413f452a2dee94" providerId="LiveId" clId="{6E6F3F0A-A0DD-4E6A-89AD-B5F68F9712D1}" dt="2020-10-19T13:38:32.455" v="7521"/>
        <pc:sldMkLst>
          <pc:docMk/>
          <pc:sldMk cId="1859651321" sldId="463"/>
        </pc:sldMkLst>
        <pc:spChg chg="mod">
          <ac:chgData name="Alexander Pashuk" userId="7f413f452a2dee94" providerId="LiveId" clId="{6E6F3F0A-A0DD-4E6A-89AD-B5F68F9712D1}" dt="2020-10-19T13:26:52.568" v="7355" actId="122"/>
          <ac:spMkLst>
            <pc:docMk/>
            <pc:sldMk cId="1859651321" sldId="463"/>
            <ac:spMk id="2" creationId="{C439F798-0FBC-44C1-9270-9A16E8807B79}"/>
          </ac:spMkLst>
        </pc:spChg>
        <pc:spChg chg="mod">
          <ac:chgData name="Alexander Pashuk" userId="7f413f452a2dee94" providerId="LiveId" clId="{6E6F3F0A-A0DD-4E6A-89AD-B5F68F9712D1}" dt="2020-10-19T13:27:08.557" v="7377" actId="20577"/>
          <ac:spMkLst>
            <pc:docMk/>
            <pc:sldMk cId="1859651321" sldId="463"/>
            <ac:spMk id="3" creationId="{FE8C9CDE-E966-4632-B294-7EE63258B908}"/>
          </ac:spMkLst>
        </pc:spChg>
      </pc:sldChg>
      <pc:sldChg chg="addSp delSp modSp new del mod">
        <pc:chgData name="Alexander Pashuk" userId="7f413f452a2dee94" providerId="LiveId" clId="{6E6F3F0A-A0DD-4E6A-89AD-B5F68F9712D1}" dt="2020-10-19T09:51:19.682" v="401" actId="47"/>
        <pc:sldMkLst>
          <pc:docMk/>
          <pc:sldMk cId="1853965665" sldId="464"/>
        </pc:sldMkLst>
        <pc:spChg chg="del mod">
          <ac:chgData name="Alexander Pashuk" userId="7f413f452a2dee94" providerId="LiveId" clId="{6E6F3F0A-A0DD-4E6A-89AD-B5F68F9712D1}" dt="2020-10-19T09:50:53.034" v="382"/>
          <ac:spMkLst>
            <pc:docMk/>
            <pc:sldMk cId="1853965665" sldId="464"/>
            <ac:spMk id="3" creationId="{AA5FA79C-09D3-469D-89EF-72837CE85B0B}"/>
          </ac:spMkLst>
        </pc:spChg>
        <pc:picChg chg="add mod">
          <ac:chgData name="Alexander Pashuk" userId="7f413f452a2dee94" providerId="LiveId" clId="{6E6F3F0A-A0DD-4E6A-89AD-B5F68F9712D1}" dt="2020-10-19T09:50:53.034" v="382"/>
          <ac:picMkLst>
            <pc:docMk/>
            <pc:sldMk cId="1853965665" sldId="464"/>
            <ac:picMk id="1026" creationId="{1063DC64-1FED-4956-B9E3-CCB1B241A7B3}"/>
          </ac:picMkLst>
        </pc:picChg>
      </pc:sldChg>
      <pc:sldChg chg="modSp new mod ord">
        <pc:chgData name="Alexander Pashuk" userId="7f413f452a2dee94" providerId="LiveId" clId="{6E6F3F0A-A0DD-4E6A-89AD-B5F68F9712D1}" dt="2020-10-19T13:40:42.575" v="7778" actId="20577"/>
        <pc:sldMkLst>
          <pc:docMk/>
          <pc:sldMk cId="2023631944" sldId="464"/>
        </pc:sldMkLst>
        <pc:spChg chg="mod">
          <ac:chgData name="Alexander Pashuk" userId="7f413f452a2dee94" providerId="LiveId" clId="{6E6F3F0A-A0DD-4E6A-89AD-B5F68F9712D1}" dt="2020-10-19T13:39:27.843" v="7555" actId="20577"/>
          <ac:spMkLst>
            <pc:docMk/>
            <pc:sldMk cId="2023631944" sldId="464"/>
            <ac:spMk id="2" creationId="{721C6687-B899-4AA7-85AC-6F1B7795E31B}"/>
          </ac:spMkLst>
        </pc:spChg>
        <pc:spChg chg="mod">
          <ac:chgData name="Alexander Pashuk" userId="7f413f452a2dee94" providerId="LiveId" clId="{6E6F3F0A-A0DD-4E6A-89AD-B5F68F9712D1}" dt="2020-10-19T13:40:42.575" v="7778" actId="20577"/>
          <ac:spMkLst>
            <pc:docMk/>
            <pc:sldMk cId="2023631944" sldId="464"/>
            <ac:spMk id="3" creationId="{C644A643-F639-4C8B-8186-B23685F7B72B}"/>
          </ac:spMkLst>
        </pc:spChg>
      </pc:sldChg>
      <pc:sldChg chg="modSp new mod">
        <pc:chgData name="Alexander Pashuk" userId="7f413f452a2dee94" providerId="LiveId" clId="{6E6F3F0A-A0DD-4E6A-89AD-B5F68F9712D1}" dt="2020-10-19T13:32:53.469" v="7493" actId="14100"/>
        <pc:sldMkLst>
          <pc:docMk/>
          <pc:sldMk cId="1608076022" sldId="465"/>
        </pc:sldMkLst>
        <pc:spChg chg="mod">
          <ac:chgData name="Alexander Pashuk" userId="7f413f452a2dee94" providerId="LiveId" clId="{6E6F3F0A-A0DD-4E6A-89AD-B5F68F9712D1}" dt="2020-10-19T13:30:04.254" v="7447" actId="122"/>
          <ac:spMkLst>
            <pc:docMk/>
            <pc:sldMk cId="1608076022" sldId="465"/>
            <ac:spMk id="2" creationId="{D5F443AA-BF27-485C-9EB9-FF6EC87883C1}"/>
          </ac:spMkLst>
        </pc:spChg>
        <pc:spChg chg="mod">
          <ac:chgData name="Alexander Pashuk" userId="7f413f452a2dee94" providerId="LiveId" clId="{6E6F3F0A-A0DD-4E6A-89AD-B5F68F9712D1}" dt="2020-10-19T13:32:53.469" v="7493" actId="14100"/>
          <ac:spMkLst>
            <pc:docMk/>
            <pc:sldMk cId="1608076022" sldId="465"/>
            <ac:spMk id="3" creationId="{37B0A7DB-F3D9-4CF6-85BE-90E177E79322}"/>
          </ac:spMkLst>
        </pc:spChg>
      </pc:sldChg>
      <pc:sldChg chg="addSp delSp modSp new mod">
        <pc:chgData name="Alexander Pashuk" userId="7f413f452a2dee94" providerId="LiveId" clId="{6E6F3F0A-A0DD-4E6A-89AD-B5F68F9712D1}" dt="2020-10-19T13:37:58.757" v="7517"/>
        <pc:sldMkLst>
          <pc:docMk/>
          <pc:sldMk cId="3086981278" sldId="466"/>
        </pc:sldMkLst>
        <pc:spChg chg="mod">
          <ac:chgData name="Alexander Pashuk" userId="7f413f452a2dee94" providerId="LiveId" clId="{6E6F3F0A-A0DD-4E6A-89AD-B5F68F9712D1}" dt="2020-10-19T13:37:57.571" v="7515" actId="122"/>
          <ac:spMkLst>
            <pc:docMk/>
            <pc:sldMk cId="3086981278" sldId="466"/>
            <ac:spMk id="2" creationId="{0EBF68D7-1EF2-4024-AEC4-862D5635DFD6}"/>
          </ac:spMkLst>
        </pc:spChg>
        <pc:spChg chg="del mod">
          <ac:chgData name="Alexander Pashuk" userId="7f413f452a2dee94" providerId="LiveId" clId="{6E6F3F0A-A0DD-4E6A-89AD-B5F68F9712D1}" dt="2020-10-19T13:37:58.757" v="7517"/>
          <ac:spMkLst>
            <pc:docMk/>
            <pc:sldMk cId="3086981278" sldId="466"/>
            <ac:spMk id="3" creationId="{89D01457-0DB2-47D7-A13F-4A6585C0BB0C}"/>
          </ac:spMkLst>
        </pc:spChg>
        <pc:picChg chg="add mod">
          <ac:chgData name="Alexander Pashuk" userId="7f413f452a2dee94" providerId="LiveId" clId="{6E6F3F0A-A0DD-4E6A-89AD-B5F68F9712D1}" dt="2020-10-19T13:37:58.757" v="7517"/>
          <ac:picMkLst>
            <pc:docMk/>
            <pc:sldMk cId="3086981278" sldId="466"/>
            <ac:picMk id="5122" creationId="{DB4359E5-74CA-4AB6-9955-4109E0B1D783}"/>
          </ac:picMkLst>
        </pc:picChg>
      </pc:sldChg>
      <pc:sldChg chg="new del">
        <pc:chgData name="Alexander Pashuk" userId="7f413f452a2dee94" providerId="LiveId" clId="{6E6F3F0A-A0DD-4E6A-89AD-B5F68F9712D1}" dt="2020-10-19T13:40:55.517" v="7779" actId="47"/>
        <pc:sldMkLst>
          <pc:docMk/>
          <pc:sldMk cId="4208197877" sldId="467"/>
        </pc:sldMkLst>
      </pc:sldChg>
      <pc:sldChg chg="new del">
        <pc:chgData name="Alexander Pashuk" userId="7f413f452a2dee94" providerId="LiveId" clId="{6E6F3F0A-A0DD-4E6A-89AD-B5F68F9712D1}" dt="2020-10-19T13:40:56.260" v="7780" actId="47"/>
        <pc:sldMkLst>
          <pc:docMk/>
          <pc:sldMk cId="3849142324" sldId="468"/>
        </pc:sldMkLst>
      </pc:sldChg>
      <pc:sldChg chg="modSp new mod">
        <pc:chgData name="Alexander Pashuk" userId="7f413f452a2dee94" providerId="LiveId" clId="{6E6F3F0A-A0DD-4E6A-89AD-B5F68F9712D1}" dt="2020-10-19T14:32:48.678" v="7962" actId="20577"/>
        <pc:sldMkLst>
          <pc:docMk/>
          <pc:sldMk cId="939148399" sldId="469"/>
        </pc:sldMkLst>
        <pc:spChg chg="mod">
          <ac:chgData name="Alexander Pashuk" userId="7f413f452a2dee94" providerId="LiveId" clId="{6E6F3F0A-A0DD-4E6A-89AD-B5F68F9712D1}" dt="2020-10-19T13:41:22.586" v="7809" actId="122"/>
          <ac:spMkLst>
            <pc:docMk/>
            <pc:sldMk cId="939148399" sldId="469"/>
            <ac:spMk id="2" creationId="{6D6EAAD9-2479-4701-8260-DB1843DD3998}"/>
          </ac:spMkLst>
        </pc:spChg>
        <pc:spChg chg="mod">
          <ac:chgData name="Alexander Pashuk" userId="7f413f452a2dee94" providerId="LiveId" clId="{6E6F3F0A-A0DD-4E6A-89AD-B5F68F9712D1}" dt="2020-10-19T14:32:48.678" v="7962" actId="20577"/>
          <ac:spMkLst>
            <pc:docMk/>
            <pc:sldMk cId="939148399" sldId="469"/>
            <ac:spMk id="3" creationId="{CAE83B7D-E83C-47FF-9156-3CA3CFBB2323}"/>
          </ac:spMkLst>
        </pc:spChg>
      </pc:sldChg>
      <pc:sldChg chg="addSp delSp modSp new mod">
        <pc:chgData name="Alexander Pashuk" userId="7f413f452a2dee94" providerId="LiveId" clId="{6E6F3F0A-A0DD-4E6A-89AD-B5F68F9712D1}" dt="2020-10-19T14:44:26.266" v="7985" actId="1076"/>
        <pc:sldMkLst>
          <pc:docMk/>
          <pc:sldMk cId="1737372116" sldId="470"/>
        </pc:sldMkLst>
        <pc:spChg chg="del mod">
          <ac:chgData name="Alexander Pashuk" userId="7f413f452a2dee94" providerId="LiveId" clId="{6E6F3F0A-A0DD-4E6A-89AD-B5F68F9712D1}" dt="2020-10-19T14:30:33.956" v="7954"/>
          <ac:spMkLst>
            <pc:docMk/>
            <pc:sldMk cId="1737372116" sldId="470"/>
            <ac:spMk id="3" creationId="{43587545-4F25-48DE-BFC2-F965CF5BC32B}"/>
          </ac:spMkLst>
        </pc:spChg>
        <pc:spChg chg="add del mod">
          <ac:chgData name="Alexander Pashuk" userId="7f413f452a2dee94" providerId="LiveId" clId="{6E6F3F0A-A0DD-4E6A-89AD-B5F68F9712D1}" dt="2020-10-19T14:43:04.417" v="7975"/>
          <ac:spMkLst>
            <pc:docMk/>
            <pc:sldMk cId="1737372116" sldId="470"/>
            <ac:spMk id="4" creationId="{433269EA-A7B7-46EB-AB1A-2E152A26F049}"/>
          </ac:spMkLst>
        </pc:spChg>
        <pc:spChg chg="add del mod">
          <ac:chgData name="Alexander Pashuk" userId="7f413f452a2dee94" providerId="LiveId" clId="{6E6F3F0A-A0DD-4E6A-89AD-B5F68F9712D1}" dt="2020-10-19T14:44:17.523" v="7982"/>
          <ac:spMkLst>
            <pc:docMk/>
            <pc:sldMk cId="1737372116" sldId="470"/>
            <ac:spMk id="5" creationId="{E918A7BA-4012-489A-962A-7AAB6862150B}"/>
          </ac:spMkLst>
        </pc:spChg>
        <pc:picChg chg="add del mod">
          <ac:chgData name="Alexander Pashuk" userId="7f413f452a2dee94" providerId="LiveId" clId="{6E6F3F0A-A0DD-4E6A-89AD-B5F68F9712D1}" dt="2020-10-19T14:43:02.785" v="7973" actId="478"/>
          <ac:picMkLst>
            <pc:docMk/>
            <pc:sldMk cId="1737372116" sldId="470"/>
            <ac:picMk id="7170" creationId="{3A6205C3-30B6-4448-A190-D9E44D74D9A3}"/>
          </ac:picMkLst>
        </pc:picChg>
        <pc:picChg chg="add del mod">
          <ac:chgData name="Alexander Pashuk" userId="7f413f452a2dee94" providerId="LiveId" clId="{6E6F3F0A-A0DD-4E6A-89AD-B5F68F9712D1}" dt="2020-10-19T14:44:16.197" v="7980" actId="478"/>
          <ac:picMkLst>
            <pc:docMk/>
            <pc:sldMk cId="1737372116" sldId="470"/>
            <ac:picMk id="7172" creationId="{5C185466-4721-40F8-947D-DE4D1B4BE333}"/>
          </ac:picMkLst>
        </pc:picChg>
        <pc:picChg chg="add mod">
          <ac:chgData name="Alexander Pashuk" userId="7f413f452a2dee94" providerId="LiveId" clId="{6E6F3F0A-A0DD-4E6A-89AD-B5F68F9712D1}" dt="2020-10-19T14:44:26.266" v="7985" actId="1076"/>
          <ac:picMkLst>
            <pc:docMk/>
            <pc:sldMk cId="1737372116" sldId="470"/>
            <ac:picMk id="7174" creationId="{CA18DC55-4EFA-4994-966C-A24D12D745B1}"/>
          </ac:picMkLst>
        </pc:picChg>
      </pc:sldChg>
      <pc:sldChg chg="modSp new mod">
        <pc:chgData name="Alexander Pashuk" userId="7f413f452a2dee94" providerId="LiveId" clId="{6E6F3F0A-A0DD-4E6A-89AD-B5F68F9712D1}" dt="2020-10-19T14:49:47.890" v="8267" actId="123"/>
        <pc:sldMkLst>
          <pc:docMk/>
          <pc:sldMk cId="1207057951" sldId="471"/>
        </pc:sldMkLst>
        <pc:spChg chg="mod">
          <ac:chgData name="Alexander Pashuk" userId="7f413f452a2dee94" providerId="LiveId" clId="{6E6F3F0A-A0DD-4E6A-89AD-B5F68F9712D1}" dt="2020-10-19T14:44:42.333" v="8004" actId="122"/>
          <ac:spMkLst>
            <pc:docMk/>
            <pc:sldMk cId="1207057951" sldId="471"/>
            <ac:spMk id="2" creationId="{B145399A-393D-453C-BBE0-60A69CA737A4}"/>
          </ac:spMkLst>
        </pc:spChg>
        <pc:spChg chg="mod">
          <ac:chgData name="Alexander Pashuk" userId="7f413f452a2dee94" providerId="LiveId" clId="{6E6F3F0A-A0DD-4E6A-89AD-B5F68F9712D1}" dt="2020-10-19T14:49:47.890" v="8267" actId="123"/>
          <ac:spMkLst>
            <pc:docMk/>
            <pc:sldMk cId="1207057951" sldId="471"/>
            <ac:spMk id="3" creationId="{D5A71162-138C-4A7A-8FF9-FB5E4765B01C}"/>
          </ac:spMkLst>
        </pc:spChg>
      </pc:sldChg>
      <pc:sldChg chg="modSp new mod">
        <pc:chgData name="Alexander Pashuk" userId="7f413f452a2dee94" providerId="LiveId" clId="{6E6F3F0A-A0DD-4E6A-89AD-B5F68F9712D1}" dt="2020-10-19T15:09:42.123" v="8310" actId="20577"/>
        <pc:sldMkLst>
          <pc:docMk/>
          <pc:sldMk cId="2732441293" sldId="472"/>
        </pc:sldMkLst>
        <pc:spChg chg="mod">
          <ac:chgData name="Alexander Pashuk" userId="7f413f452a2dee94" providerId="LiveId" clId="{6E6F3F0A-A0DD-4E6A-89AD-B5F68F9712D1}" dt="2020-10-19T14:49:54.705" v="8286" actId="122"/>
          <ac:spMkLst>
            <pc:docMk/>
            <pc:sldMk cId="2732441293" sldId="472"/>
            <ac:spMk id="2" creationId="{97F4479B-17B8-484D-B4F8-F5582EC1D1AC}"/>
          </ac:spMkLst>
        </pc:spChg>
        <pc:spChg chg="mod">
          <ac:chgData name="Alexander Pashuk" userId="7f413f452a2dee94" providerId="LiveId" clId="{6E6F3F0A-A0DD-4E6A-89AD-B5F68F9712D1}" dt="2020-10-19T15:09:42.123" v="8310" actId="20577"/>
          <ac:spMkLst>
            <pc:docMk/>
            <pc:sldMk cId="2732441293" sldId="472"/>
            <ac:spMk id="3" creationId="{39826D89-4599-4B4E-B4F9-3715162A114E}"/>
          </ac:spMkLst>
        </pc:spChg>
      </pc:sldChg>
      <pc:sldChg chg="modSp new mod">
        <pc:chgData name="Alexander Pashuk" userId="7f413f452a2dee94" providerId="LiveId" clId="{6E6F3F0A-A0DD-4E6A-89AD-B5F68F9712D1}" dt="2020-10-19T15:14:10.567" v="8556" actId="20577"/>
        <pc:sldMkLst>
          <pc:docMk/>
          <pc:sldMk cId="3362834604" sldId="473"/>
        </pc:sldMkLst>
        <pc:spChg chg="mod">
          <ac:chgData name="Alexander Pashuk" userId="7f413f452a2dee94" providerId="LiveId" clId="{6E6F3F0A-A0DD-4E6A-89AD-B5F68F9712D1}" dt="2020-10-19T15:10:00.188" v="8334" actId="122"/>
          <ac:spMkLst>
            <pc:docMk/>
            <pc:sldMk cId="3362834604" sldId="473"/>
            <ac:spMk id="2" creationId="{7C11FC40-C37E-4354-97D7-D5FBA4F6BEE3}"/>
          </ac:spMkLst>
        </pc:spChg>
        <pc:spChg chg="mod">
          <ac:chgData name="Alexander Pashuk" userId="7f413f452a2dee94" providerId="LiveId" clId="{6E6F3F0A-A0DD-4E6A-89AD-B5F68F9712D1}" dt="2020-10-19T15:14:10.567" v="8556" actId="20577"/>
          <ac:spMkLst>
            <pc:docMk/>
            <pc:sldMk cId="3362834604" sldId="473"/>
            <ac:spMk id="3" creationId="{9A0CF221-5ECA-47FC-B396-42CAE99C51B4}"/>
          </ac:spMkLst>
        </pc:spChg>
      </pc:sldChg>
      <pc:sldChg chg="modSp new mod">
        <pc:chgData name="Alexander Pashuk" userId="7f413f452a2dee94" providerId="LiveId" clId="{6E6F3F0A-A0DD-4E6A-89AD-B5F68F9712D1}" dt="2020-10-19T15:14:53.802" v="8605" actId="27636"/>
        <pc:sldMkLst>
          <pc:docMk/>
          <pc:sldMk cId="525765385" sldId="474"/>
        </pc:sldMkLst>
        <pc:spChg chg="mod">
          <ac:chgData name="Alexander Pashuk" userId="7f413f452a2dee94" providerId="LiveId" clId="{6E6F3F0A-A0DD-4E6A-89AD-B5F68F9712D1}" dt="2020-10-19T15:14:14.220" v="8563" actId="122"/>
          <ac:spMkLst>
            <pc:docMk/>
            <pc:sldMk cId="525765385" sldId="474"/>
            <ac:spMk id="2" creationId="{51E1845A-A8C8-4E82-86F5-37734528A1E2}"/>
          </ac:spMkLst>
        </pc:spChg>
        <pc:spChg chg="mod">
          <ac:chgData name="Alexander Pashuk" userId="7f413f452a2dee94" providerId="LiveId" clId="{6E6F3F0A-A0DD-4E6A-89AD-B5F68F9712D1}" dt="2020-10-19T15:14:53.802" v="8605" actId="27636"/>
          <ac:spMkLst>
            <pc:docMk/>
            <pc:sldMk cId="525765385" sldId="474"/>
            <ac:spMk id="3" creationId="{D5AD8E0E-CF4A-4136-9E4E-20B6E3236EEE}"/>
          </ac:spMkLst>
        </pc:spChg>
      </pc:sldChg>
      <pc:sldChg chg="addSp delSp modSp new mod">
        <pc:chgData name="Alexander Pashuk" userId="7f413f452a2dee94" providerId="LiveId" clId="{6E6F3F0A-A0DD-4E6A-89AD-B5F68F9712D1}" dt="2020-10-19T15:34:58.858" v="8630" actId="122"/>
        <pc:sldMkLst>
          <pc:docMk/>
          <pc:sldMk cId="4208093617" sldId="475"/>
        </pc:sldMkLst>
        <pc:spChg chg="mod">
          <ac:chgData name="Alexander Pashuk" userId="7f413f452a2dee94" providerId="LiveId" clId="{6E6F3F0A-A0DD-4E6A-89AD-B5F68F9712D1}" dt="2020-10-19T15:34:58.858" v="8630" actId="122"/>
          <ac:spMkLst>
            <pc:docMk/>
            <pc:sldMk cId="4208093617" sldId="475"/>
            <ac:spMk id="2" creationId="{F7953E90-3CDD-4D6A-91A8-094227AC74CB}"/>
          </ac:spMkLst>
        </pc:spChg>
        <pc:spChg chg="del mod">
          <ac:chgData name="Alexander Pashuk" userId="7f413f452a2dee94" providerId="LiveId" clId="{6E6F3F0A-A0DD-4E6A-89AD-B5F68F9712D1}" dt="2020-10-19T15:34:47.485" v="8607"/>
          <ac:spMkLst>
            <pc:docMk/>
            <pc:sldMk cId="4208093617" sldId="475"/>
            <ac:spMk id="3" creationId="{1C2A305D-24CF-489A-BB10-585514918A71}"/>
          </ac:spMkLst>
        </pc:spChg>
        <pc:picChg chg="add mod">
          <ac:chgData name="Alexander Pashuk" userId="7f413f452a2dee94" providerId="LiveId" clId="{6E6F3F0A-A0DD-4E6A-89AD-B5F68F9712D1}" dt="2020-10-19T15:34:47.485" v="8607"/>
          <ac:picMkLst>
            <pc:docMk/>
            <pc:sldMk cId="4208093617" sldId="475"/>
            <ac:picMk id="8194" creationId="{FF746A06-CB99-4FF7-A382-679C993521BC}"/>
          </ac:picMkLst>
        </pc:picChg>
      </pc:sldChg>
      <pc:sldChg chg="modSp new mod">
        <pc:chgData name="Alexander Pashuk" userId="7f413f452a2dee94" providerId="LiveId" clId="{6E6F3F0A-A0DD-4E6A-89AD-B5F68F9712D1}" dt="2020-10-19T15:39:06.095" v="9093" actId="27636"/>
        <pc:sldMkLst>
          <pc:docMk/>
          <pc:sldMk cId="553566710" sldId="476"/>
        </pc:sldMkLst>
        <pc:spChg chg="mod">
          <ac:chgData name="Alexander Pashuk" userId="7f413f452a2dee94" providerId="LiveId" clId="{6E6F3F0A-A0DD-4E6A-89AD-B5F68F9712D1}" dt="2020-10-19T15:35:17.541" v="8645" actId="122"/>
          <ac:spMkLst>
            <pc:docMk/>
            <pc:sldMk cId="553566710" sldId="476"/>
            <ac:spMk id="2" creationId="{84A3C273-BBF7-4614-99B2-663A65D59D0F}"/>
          </ac:spMkLst>
        </pc:spChg>
        <pc:spChg chg="mod">
          <ac:chgData name="Alexander Pashuk" userId="7f413f452a2dee94" providerId="LiveId" clId="{6E6F3F0A-A0DD-4E6A-89AD-B5F68F9712D1}" dt="2020-10-19T15:39:06.095" v="9093" actId="27636"/>
          <ac:spMkLst>
            <pc:docMk/>
            <pc:sldMk cId="553566710" sldId="476"/>
            <ac:spMk id="3" creationId="{02B41188-DD89-4C27-A199-A217CA282505}"/>
          </ac:spMkLst>
        </pc:spChg>
      </pc:sldChg>
      <pc:sldChg chg="modSp new mod">
        <pc:chgData name="Alexander Pashuk" userId="7f413f452a2dee94" providerId="LiveId" clId="{6E6F3F0A-A0DD-4E6A-89AD-B5F68F9712D1}" dt="2020-10-19T15:42:07.530" v="9516" actId="20577"/>
        <pc:sldMkLst>
          <pc:docMk/>
          <pc:sldMk cId="575644891" sldId="477"/>
        </pc:sldMkLst>
        <pc:spChg chg="mod">
          <ac:chgData name="Alexander Pashuk" userId="7f413f452a2dee94" providerId="LiveId" clId="{6E6F3F0A-A0DD-4E6A-89AD-B5F68F9712D1}" dt="2020-10-19T15:39:17.186" v="9109" actId="122"/>
          <ac:spMkLst>
            <pc:docMk/>
            <pc:sldMk cId="575644891" sldId="477"/>
            <ac:spMk id="2" creationId="{E405AB71-1BC9-457A-BD8F-DDE12ADE276C}"/>
          </ac:spMkLst>
        </pc:spChg>
        <pc:spChg chg="mod">
          <ac:chgData name="Alexander Pashuk" userId="7f413f452a2dee94" providerId="LiveId" clId="{6E6F3F0A-A0DD-4E6A-89AD-B5F68F9712D1}" dt="2020-10-19T15:42:07.530" v="9516" actId="20577"/>
          <ac:spMkLst>
            <pc:docMk/>
            <pc:sldMk cId="575644891" sldId="477"/>
            <ac:spMk id="3" creationId="{B16EBCC1-4754-434D-AFC0-560029E2D4F0}"/>
          </ac:spMkLst>
        </pc:spChg>
      </pc:sldChg>
      <pc:sldChg chg="addSp delSp modSp new mod">
        <pc:chgData name="Alexander Pashuk" userId="7f413f452a2dee94" providerId="LiveId" clId="{6E6F3F0A-A0DD-4E6A-89AD-B5F68F9712D1}" dt="2020-10-19T14:32:56.963" v="7972" actId="20577"/>
        <pc:sldMkLst>
          <pc:docMk/>
          <pc:sldMk cId="1391354290" sldId="478"/>
        </pc:sldMkLst>
        <pc:spChg chg="mod">
          <ac:chgData name="Alexander Pashuk" userId="7f413f452a2dee94" providerId="LiveId" clId="{6E6F3F0A-A0DD-4E6A-89AD-B5F68F9712D1}" dt="2020-10-19T13:45:53.794" v="7852" actId="122"/>
          <ac:spMkLst>
            <pc:docMk/>
            <pc:sldMk cId="1391354290" sldId="478"/>
            <ac:spMk id="2" creationId="{139260F3-CD61-423F-A44A-CDACCB2DB0C1}"/>
          </ac:spMkLst>
        </pc:spChg>
        <pc:spChg chg="mod">
          <ac:chgData name="Alexander Pashuk" userId="7f413f452a2dee94" providerId="LiveId" clId="{6E6F3F0A-A0DD-4E6A-89AD-B5F68F9712D1}" dt="2020-10-19T14:32:56.963" v="7972" actId="20577"/>
          <ac:spMkLst>
            <pc:docMk/>
            <pc:sldMk cId="1391354290" sldId="478"/>
            <ac:spMk id="3" creationId="{F092BCE1-D7BC-4F36-AF90-43F2BBE7FFF2}"/>
          </ac:spMkLst>
        </pc:spChg>
        <pc:picChg chg="add del mod">
          <ac:chgData name="Alexander Pashuk" userId="7f413f452a2dee94" providerId="LiveId" clId="{6E6F3F0A-A0DD-4E6A-89AD-B5F68F9712D1}" dt="2020-10-19T14:11:38.354" v="7907"/>
          <ac:picMkLst>
            <pc:docMk/>
            <pc:sldMk cId="1391354290" sldId="478"/>
            <ac:picMk id="6146" creationId="{127EAD3F-B877-4A1C-9660-CC44A04413A8}"/>
          </ac:picMkLst>
        </pc:picChg>
        <pc:picChg chg="add mod">
          <ac:chgData name="Alexander Pashuk" userId="7f413f452a2dee94" providerId="LiveId" clId="{6E6F3F0A-A0DD-4E6A-89AD-B5F68F9712D1}" dt="2020-10-19T14:12:10.659" v="7918" actId="1076"/>
          <ac:picMkLst>
            <pc:docMk/>
            <pc:sldMk cId="1391354290" sldId="478"/>
            <ac:picMk id="6148" creationId="{DD578AAB-3DF2-4BF0-BF28-1BBF0BA8D72C}"/>
          </ac:picMkLst>
        </pc:picChg>
      </pc:sldChg>
      <pc:sldChg chg="modSp new mod">
        <pc:chgData name="Alexander Pashuk" userId="7f413f452a2dee94" providerId="LiveId" clId="{6E6F3F0A-A0DD-4E6A-89AD-B5F68F9712D1}" dt="2020-10-19T15:45:59.812" v="9838" actId="20577"/>
        <pc:sldMkLst>
          <pc:docMk/>
          <pc:sldMk cId="1907781315" sldId="479"/>
        </pc:sldMkLst>
        <pc:spChg chg="mod">
          <ac:chgData name="Alexander Pashuk" userId="7f413f452a2dee94" providerId="LiveId" clId="{6E6F3F0A-A0DD-4E6A-89AD-B5F68F9712D1}" dt="2020-10-19T15:42:37.145" v="9538" actId="122"/>
          <ac:spMkLst>
            <pc:docMk/>
            <pc:sldMk cId="1907781315" sldId="479"/>
            <ac:spMk id="2" creationId="{5D5D539D-1065-4482-803C-96B04198527B}"/>
          </ac:spMkLst>
        </pc:spChg>
        <pc:spChg chg="mod">
          <ac:chgData name="Alexander Pashuk" userId="7f413f452a2dee94" providerId="LiveId" clId="{6E6F3F0A-A0DD-4E6A-89AD-B5F68F9712D1}" dt="2020-10-19T15:45:59.812" v="9838" actId="20577"/>
          <ac:spMkLst>
            <pc:docMk/>
            <pc:sldMk cId="1907781315" sldId="479"/>
            <ac:spMk id="3" creationId="{8C207B10-1FA4-4923-9733-32A8DAE65476}"/>
          </ac:spMkLst>
        </pc:spChg>
      </pc:sldChg>
      <pc:sldChg chg="modSp new mod">
        <pc:chgData name="Alexander Pashuk" userId="7f413f452a2dee94" providerId="LiveId" clId="{6E6F3F0A-A0DD-4E6A-89AD-B5F68F9712D1}" dt="2020-10-19T15:51:56.146" v="9898" actId="20577"/>
        <pc:sldMkLst>
          <pc:docMk/>
          <pc:sldMk cId="1909997035" sldId="480"/>
        </pc:sldMkLst>
        <pc:spChg chg="mod">
          <ac:chgData name="Alexander Pashuk" userId="7f413f452a2dee94" providerId="LiveId" clId="{6E6F3F0A-A0DD-4E6A-89AD-B5F68F9712D1}" dt="2020-10-19T15:50:47.160" v="9857" actId="122"/>
          <ac:spMkLst>
            <pc:docMk/>
            <pc:sldMk cId="1909997035" sldId="480"/>
            <ac:spMk id="2" creationId="{563BB339-6083-4482-9039-DEC027B91C97}"/>
          </ac:spMkLst>
        </pc:spChg>
        <pc:spChg chg="mod">
          <ac:chgData name="Alexander Pashuk" userId="7f413f452a2dee94" providerId="LiveId" clId="{6E6F3F0A-A0DD-4E6A-89AD-B5F68F9712D1}" dt="2020-10-19T15:51:56.146" v="9898" actId="20577"/>
          <ac:spMkLst>
            <pc:docMk/>
            <pc:sldMk cId="1909997035" sldId="480"/>
            <ac:spMk id="3" creationId="{5A58C4BF-491E-4282-A407-1F442C1C73AC}"/>
          </ac:spMkLst>
        </pc:spChg>
      </pc:sldChg>
      <pc:sldChg chg="new del">
        <pc:chgData name="Alexander Pashuk" userId="7f413f452a2dee94" providerId="LiveId" clId="{6E6F3F0A-A0DD-4E6A-89AD-B5F68F9712D1}" dt="2020-10-19T16:04:42.330" v="9900" actId="47"/>
        <pc:sldMkLst>
          <pc:docMk/>
          <pc:sldMk cId="1274400253" sldId="481"/>
        </pc:sldMkLst>
      </pc:sldChg>
      <pc:sldChg chg="addSp delSp modSp new mod ord">
        <pc:chgData name="Alexander Pashuk" userId="7f413f452a2dee94" providerId="LiveId" clId="{6E6F3F0A-A0DD-4E6A-89AD-B5F68F9712D1}" dt="2020-10-19T16:09:52.986" v="10075" actId="1076"/>
        <pc:sldMkLst>
          <pc:docMk/>
          <pc:sldMk cId="2763760967" sldId="481"/>
        </pc:sldMkLst>
        <pc:spChg chg="mod">
          <ac:chgData name="Alexander Pashuk" userId="7f413f452a2dee94" providerId="LiveId" clId="{6E6F3F0A-A0DD-4E6A-89AD-B5F68F9712D1}" dt="2020-10-19T16:09:44.141" v="10072" actId="20577"/>
          <ac:spMkLst>
            <pc:docMk/>
            <pc:sldMk cId="2763760967" sldId="481"/>
            <ac:spMk id="2" creationId="{A754A023-0F3D-4AFD-B5C1-FB1EC0A08D44}"/>
          </ac:spMkLst>
        </pc:spChg>
        <pc:spChg chg="del mod">
          <ac:chgData name="Alexander Pashuk" userId="7f413f452a2dee94" providerId="LiveId" clId="{6E6F3F0A-A0DD-4E6A-89AD-B5F68F9712D1}" dt="2020-10-19T16:05:06.809" v="9903"/>
          <ac:spMkLst>
            <pc:docMk/>
            <pc:sldMk cId="2763760967" sldId="481"/>
            <ac:spMk id="3" creationId="{045DCF73-4EA6-4FA8-9443-D0496B5E7925}"/>
          </ac:spMkLst>
        </pc:spChg>
        <pc:picChg chg="add mod">
          <ac:chgData name="Alexander Pashuk" userId="7f413f452a2dee94" providerId="LiveId" clId="{6E6F3F0A-A0DD-4E6A-89AD-B5F68F9712D1}" dt="2020-10-19T16:09:52.986" v="10075" actId="1076"/>
          <ac:picMkLst>
            <pc:docMk/>
            <pc:sldMk cId="2763760967" sldId="481"/>
            <ac:picMk id="5" creationId="{943346DC-1DDD-4475-877D-9850DC46BD42}"/>
          </ac:picMkLst>
        </pc:picChg>
      </pc:sldChg>
      <pc:sldChg chg="modSp new mod">
        <pc:chgData name="Alexander Pashuk" userId="7f413f452a2dee94" providerId="LiveId" clId="{6E6F3F0A-A0DD-4E6A-89AD-B5F68F9712D1}" dt="2020-10-19T16:09:16.676" v="10055" actId="20577"/>
        <pc:sldMkLst>
          <pc:docMk/>
          <pc:sldMk cId="3194191061" sldId="482"/>
        </pc:sldMkLst>
        <pc:spChg chg="mod">
          <ac:chgData name="Alexander Pashuk" userId="7f413f452a2dee94" providerId="LiveId" clId="{6E6F3F0A-A0DD-4E6A-89AD-B5F68F9712D1}" dt="2020-10-19T16:06:29.337" v="9919" actId="122"/>
          <ac:spMkLst>
            <pc:docMk/>
            <pc:sldMk cId="3194191061" sldId="482"/>
            <ac:spMk id="2" creationId="{61855A54-AD8A-44C0-A24E-81788EE015EE}"/>
          </ac:spMkLst>
        </pc:spChg>
        <pc:spChg chg="mod">
          <ac:chgData name="Alexander Pashuk" userId="7f413f452a2dee94" providerId="LiveId" clId="{6E6F3F0A-A0DD-4E6A-89AD-B5F68F9712D1}" dt="2020-10-19T16:09:16.676" v="10055" actId="20577"/>
          <ac:spMkLst>
            <pc:docMk/>
            <pc:sldMk cId="3194191061" sldId="482"/>
            <ac:spMk id="3" creationId="{F6B0065E-B534-4907-A83D-741FB4B6DEC4}"/>
          </ac:spMkLst>
        </pc:spChg>
      </pc:sldChg>
      <pc:sldChg chg="modSp new mod">
        <pc:chgData name="Alexander Pashuk" userId="7f413f452a2dee94" providerId="LiveId" clId="{6E6F3F0A-A0DD-4E6A-89AD-B5F68F9712D1}" dt="2020-10-19T16:14:27.257" v="10145" actId="20577"/>
        <pc:sldMkLst>
          <pc:docMk/>
          <pc:sldMk cId="2865672256" sldId="483"/>
        </pc:sldMkLst>
        <pc:spChg chg="mod">
          <ac:chgData name="Alexander Pashuk" userId="7f413f452a2dee94" providerId="LiveId" clId="{6E6F3F0A-A0DD-4E6A-89AD-B5F68F9712D1}" dt="2020-10-19T16:13:36.419" v="10087" actId="122"/>
          <ac:spMkLst>
            <pc:docMk/>
            <pc:sldMk cId="2865672256" sldId="483"/>
            <ac:spMk id="2" creationId="{F35558E4-099F-4C7D-9935-526AE1F6C5C2}"/>
          </ac:spMkLst>
        </pc:spChg>
        <pc:spChg chg="mod">
          <ac:chgData name="Alexander Pashuk" userId="7f413f452a2dee94" providerId="LiveId" clId="{6E6F3F0A-A0DD-4E6A-89AD-B5F68F9712D1}" dt="2020-10-19T16:14:27.257" v="10145" actId="20577"/>
          <ac:spMkLst>
            <pc:docMk/>
            <pc:sldMk cId="2865672256" sldId="483"/>
            <ac:spMk id="3" creationId="{94F31FFA-A2C2-4AE9-A183-BEF5ECCADF14}"/>
          </ac:spMkLst>
        </pc:spChg>
      </pc:sldChg>
    </pc:docChg>
  </pc:docChgLst>
  <pc:docChgLst>
    <pc:chgData name="Alexander Pashuk" userId="7f413f452a2dee94" providerId="LiveId" clId="{01727CDA-3BC4-4176-943C-476D2B85157E}"/>
    <pc:docChg chg="undo redo custSel addSld delSld modSld sldOrd">
      <pc:chgData name="Alexander Pashuk" userId="7f413f452a2dee94" providerId="LiveId" clId="{01727CDA-3BC4-4176-943C-476D2B85157E}" dt="2020-12-14T20:19:16.795" v="5064" actId="1076"/>
      <pc:docMkLst>
        <pc:docMk/>
      </pc:docMkLst>
      <pc:sldChg chg="modSp mod">
        <pc:chgData name="Alexander Pashuk" userId="7f413f452a2dee94" providerId="LiveId" clId="{01727CDA-3BC4-4176-943C-476D2B85157E}" dt="2020-12-14T13:59:30.613" v="261" actId="2711"/>
        <pc:sldMkLst>
          <pc:docMk/>
          <pc:sldMk cId="3545672355" sldId="260"/>
        </pc:sldMkLst>
        <pc:spChg chg="mod">
          <ac:chgData name="Alexander Pashuk" userId="7f413f452a2dee94" providerId="LiveId" clId="{01727CDA-3BC4-4176-943C-476D2B85157E}" dt="2020-12-14T13:59:30.613" v="261" actId="2711"/>
          <ac:spMkLst>
            <pc:docMk/>
            <pc:sldMk cId="3545672355" sldId="260"/>
            <ac:spMk id="3" creationId="{300AFC32-F3A9-49A2-896F-19FB15D0E079}"/>
          </ac:spMkLst>
        </pc:spChg>
      </pc:sldChg>
      <pc:sldChg chg="addSp delSp modSp mod">
        <pc:chgData name="Alexander Pashuk" userId="7f413f452a2dee94" providerId="LiveId" clId="{01727CDA-3BC4-4176-943C-476D2B85157E}" dt="2020-12-14T20:19:16.795" v="5064" actId="1076"/>
        <pc:sldMkLst>
          <pc:docMk/>
          <pc:sldMk cId="2170472667" sldId="436"/>
        </pc:sldMkLst>
        <pc:spChg chg="add del mod">
          <ac:chgData name="Alexander Pashuk" userId="7f413f452a2dee94" providerId="LiveId" clId="{01727CDA-3BC4-4176-943C-476D2B85157E}" dt="2020-12-14T20:19:12.459" v="5062" actId="22"/>
          <ac:spMkLst>
            <pc:docMk/>
            <pc:sldMk cId="2170472667" sldId="436"/>
            <ac:spMk id="5" creationId="{C353420D-E95F-4AE2-AAB2-8A9B5FBA72D5}"/>
          </ac:spMkLst>
        </pc:spChg>
        <pc:picChg chg="del">
          <ac:chgData name="Alexander Pashuk" userId="7f413f452a2dee94" providerId="LiveId" clId="{01727CDA-3BC4-4176-943C-476D2B85157E}" dt="2020-12-14T13:58:24.765" v="233" actId="478"/>
          <ac:picMkLst>
            <pc:docMk/>
            <pc:sldMk cId="2170472667" sldId="436"/>
            <ac:picMk id="4" creationId="{DE182055-2389-4D16-A1B8-357F5866BD12}"/>
          </ac:picMkLst>
        </pc:picChg>
        <pc:picChg chg="add mod ord">
          <ac:chgData name="Alexander Pashuk" userId="7f413f452a2dee94" providerId="LiveId" clId="{01727CDA-3BC4-4176-943C-476D2B85157E}" dt="2020-12-14T20:19:16.795" v="5064" actId="1076"/>
          <ac:picMkLst>
            <pc:docMk/>
            <pc:sldMk cId="2170472667" sldId="436"/>
            <ac:picMk id="7" creationId="{508086C6-7761-43E5-BB2E-E7135F85BC56}"/>
          </ac:picMkLst>
        </pc:picChg>
      </pc:sldChg>
      <pc:sldChg chg="modSp del mod">
        <pc:chgData name="Alexander Pashuk" userId="7f413f452a2dee94" providerId="LiveId" clId="{01727CDA-3BC4-4176-943C-476D2B85157E}" dt="2020-12-14T13:58:30.301" v="235" actId="47"/>
        <pc:sldMkLst>
          <pc:docMk/>
          <pc:sldMk cId="113906908" sldId="500"/>
        </pc:sldMkLst>
        <pc:spChg chg="mod">
          <ac:chgData name="Alexander Pashuk" userId="7f413f452a2dee94" providerId="LiveId" clId="{01727CDA-3BC4-4176-943C-476D2B85157E}" dt="2020-12-14T13:58:27.525" v="234" actId="20577"/>
          <ac:spMkLst>
            <pc:docMk/>
            <pc:sldMk cId="113906908" sldId="500"/>
            <ac:spMk id="4" creationId="{2E6AEDD6-9D3F-4CCC-B181-A8A88F2CD1A3}"/>
          </ac:spMkLst>
        </pc:spChg>
      </pc:sldChg>
      <pc:sldChg chg="modSp add del mod">
        <pc:chgData name="Alexander Pashuk" userId="7f413f452a2dee94" providerId="LiveId" clId="{01727CDA-3BC4-4176-943C-476D2B85157E}" dt="2020-12-14T15:03:00.081" v="1404" actId="113"/>
        <pc:sldMkLst>
          <pc:docMk/>
          <pc:sldMk cId="4057728260" sldId="576"/>
        </pc:sldMkLst>
        <pc:spChg chg="mod">
          <ac:chgData name="Alexander Pashuk" userId="7f413f452a2dee94" providerId="LiveId" clId="{01727CDA-3BC4-4176-943C-476D2B85157E}" dt="2020-12-14T15:03:00.081" v="1404" actId="113"/>
          <ac:spMkLst>
            <pc:docMk/>
            <pc:sldMk cId="4057728260" sldId="576"/>
            <ac:spMk id="4" creationId="{2E6AEDD6-9D3F-4CCC-B181-A8A88F2CD1A3}"/>
          </ac:spMkLst>
        </pc:spChg>
      </pc:sldChg>
      <pc:sldChg chg="addSp delSp modSp mod">
        <pc:chgData name="Alexander Pashuk" userId="7f413f452a2dee94" providerId="LiveId" clId="{01727CDA-3BC4-4176-943C-476D2B85157E}" dt="2020-12-14T20:15:56.210" v="5060" actId="1076"/>
        <pc:sldMkLst>
          <pc:docMk/>
          <pc:sldMk cId="4013801345" sldId="611"/>
        </pc:sldMkLst>
        <pc:spChg chg="add del mod">
          <ac:chgData name="Alexander Pashuk" userId="7f413f452a2dee94" providerId="LiveId" clId="{01727CDA-3BC4-4176-943C-476D2B85157E}" dt="2020-12-14T20:15:51.200" v="5058"/>
          <ac:spMkLst>
            <pc:docMk/>
            <pc:sldMk cId="4013801345" sldId="611"/>
            <ac:spMk id="5" creationId="{0DF90805-78A4-4E3E-AAB5-DAE69CD9A95A}"/>
          </ac:spMkLst>
        </pc:spChg>
        <pc:picChg chg="del">
          <ac:chgData name="Alexander Pashuk" userId="7f413f452a2dee94" providerId="LiveId" clId="{01727CDA-3BC4-4176-943C-476D2B85157E}" dt="2020-12-14T13:56:27.813" v="0" actId="478"/>
          <ac:picMkLst>
            <pc:docMk/>
            <pc:sldMk cId="4013801345" sldId="611"/>
            <ac:picMk id="4" creationId="{C046E43D-2326-4018-A0C3-9A17E4C834B3}"/>
          </ac:picMkLst>
        </pc:picChg>
        <pc:picChg chg="add del mod ord">
          <ac:chgData name="Alexander Pashuk" userId="7f413f452a2dee94" providerId="LiveId" clId="{01727CDA-3BC4-4176-943C-476D2B85157E}" dt="2020-12-14T20:13:01.941" v="5057" actId="22"/>
          <ac:picMkLst>
            <pc:docMk/>
            <pc:sldMk cId="4013801345" sldId="611"/>
            <ac:picMk id="7" creationId="{95FAB1FD-6E91-4615-A9CA-5BDA3171214B}"/>
          </ac:picMkLst>
        </pc:picChg>
        <pc:picChg chg="add mod">
          <ac:chgData name="Alexander Pashuk" userId="7f413f452a2dee94" providerId="LiveId" clId="{01727CDA-3BC4-4176-943C-476D2B85157E}" dt="2020-12-14T20:15:56.210" v="5060" actId="1076"/>
          <ac:picMkLst>
            <pc:docMk/>
            <pc:sldMk cId="4013801345" sldId="611"/>
            <ac:picMk id="3074" creationId="{6643FBD4-72DC-4EBD-9179-7E2D18765D31}"/>
          </ac:picMkLst>
        </pc:picChg>
      </pc:sldChg>
      <pc:sldChg chg="del">
        <pc:chgData name="Alexander Pashuk" userId="7f413f452a2dee94" providerId="LiveId" clId="{01727CDA-3BC4-4176-943C-476D2B85157E}" dt="2020-12-14T13:58:02.451" v="131" actId="47"/>
        <pc:sldMkLst>
          <pc:docMk/>
          <pc:sldMk cId="4264829158" sldId="612"/>
        </pc:sldMkLst>
      </pc:sldChg>
      <pc:sldChg chg="del">
        <pc:chgData name="Alexander Pashuk" userId="7f413f452a2dee94" providerId="LiveId" clId="{01727CDA-3BC4-4176-943C-476D2B85157E}" dt="2020-12-14T13:58:02.939" v="132" actId="47"/>
        <pc:sldMkLst>
          <pc:docMk/>
          <pc:sldMk cId="332935726" sldId="613"/>
        </pc:sldMkLst>
      </pc:sldChg>
      <pc:sldChg chg="del">
        <pc:chgData name="Alexander Pashuk" userId="7f413f452a2dee94" providerId="LiveId" clId="{01727CDA-3BC4-4176-943C-476D2B85157E}" dt="2020-12-14T13:58:02.975" v="133" actId="47"/>
        <pc:sldMkLst>
          <pc:docMk/>
          <pc:sldMk cId="2620769928" sldId="614"/>
        </pc:sldMkLst>
      </pc:sldChg>
      <pc:sldChg chg="del">
        <pc:chgData name="Alexander Pashuk" userId="7f413f452a2dee94" providerId="LiveId" clId="{01727CDA-3BC4-4176-943C-476D2B85157E}" dt="2020-12-14T13:58:02.991" v="134" actId="47"/>
        <pc:sldMkLst>
          <pc:docMk/>
          <pc:sldMk cId="1104178970" sldId="615"/>
        </pc:sldMkLst>
      </pc:sldChg>
      <pc:sldChg chg="del">
        <pc:chgData name="Alexander Pashuk" userId="7f413f452a2dee94" providerId="LiveId" clId="{01727CDA-3BC4-4176-943C-476D2B85157E}" dt="2020-12-14T13:58:03.057" v="135" actId="47"/>
        <pc:sldMkLst>
          <pc:docMk/>
          <pc:sldMk cId="3307491747" sldId="616"/>
        </pc:sldMkLst>
      </pc:sldChg>
      <pc:sldChg chg="del">
        <pc:chgData name="Alexander Pashuk" userId="7f413f452a2dee94" providerId="LiveId" clId="{01727CDA-3BC4-4176-943C-476D2B85157E}" dt="2020-12-14T13:58:03.076" v="136" actId="47"/>
        <pc:sldMkLst>
          <pc:docMk/>
          <pc:sldMk cId="2428513974" sldId="617"/>
        </pc:sldMkLst>
      </pc:sldChg>
      <pc:sldChg chg="del">
        <pc:chgData name="Alexander Pashuk" userId="7f413f452a2dee94" providerId="LiveId" clId="{01727CDA-3BC4-4176-943C-476D2B85157E}" dt="2020-12-14T13:58:03.220" v="141" actId="47"/>
        <pc:sldMkLst>
          <pc:docMk/>
          <pc:sldMk cId="742332545" sldId="618"/>
        </pc:sldMkLst>
      </pc:sldChg>
      <pc:sldChg chg="del">
        <pc:chgData name="Alexander Pashuk" userId="7f413f452a2dee94" providerId="LiveId" clId="{01727CDA-3BC4-4176-943C-476D2B85157E}" dt="2020-12-14T13:58:03.097" v="137" actId="47"/>
        <pc:sldMkLst>
          <pc:docMk/>
          <pc:sldMk cId="4033699906" sldId="619"/>
        </pc:sldMkLst>
      </pc:sldChg>
      <pc:sldChg chg="del">
        <pc:chgData name="Alexander Pashuk" userId="7f413f452a2dee94" providerId="LiveId" clId="{01727CDA-3BC4-4176-943C-476D2B85157E}" dt="2020-12-14T13:58:03.252" v="142" actId="47"/>
        <pc:sldMkLst>
          <pc:docMk/>
          <pc:sldMk cId="984350878" sldId="620"/>
        </pc:sldMkLst>
      </pc:sldChg>
      <pc:sldChg chg="del">
        <pc:chgData name="Alexander Pashuk" userId="7f413f452a2dee94" providerId="LiveId" clId="{01727CDA-3BC4-4176-943C-476D2B85157E}" dt="2020-12-14T13:58:03.282" v="143" actId="47"/>
        <pc:sldMkLst>
          <pc:docMk/>
          <pc:sldMk cId="2470014112" sldId="621"/>
        </pc:sldMkLst>
      </pc:sldChg>
      <pc:sldChg chg="del">
        <pc:chgData name="Alexander Pashuk" userId="7f413f452a2dee94" providerId="LiveId" clId="{01727CDA-3BC4-4176-943C-476D2B85157E}" dt="2020-12-14T13:58:03.438" v="146" actId="47"/>
        <pc:sldMkLst>
          <pc:docMk/>
          <pc:sldMk cId="1197562797" sldId="622"/>
        </pc:sldMkLst>
      </pc:sldChg>
      <pc:sldChg chg="del">
        <pc:chgData name="Alexander Pashuk" userId="7f413f452a2dee94" providerId="LiveId" clId="{01727CDA-3BC4-4176-943C-476D2B85157E}" dt="2020-12-14T13:58:03.530" v="149" actId="47"/>
        <pc:sldMkLst>
          <pc:docMk/>
          <pc:sldMk cId="458742796" sldId="623"/>
        </pc:sldMkLst>
      </pc:sldChg>
      <pc:sldChg chg="del">
        <pc:chgData name="Alexander Pashuk" userId="7f413f452a2dee94" providerId="LiveId" clId="{01727CDA-3BC4-4176-943C-476D2B85157E}" dt="2020-12-14T13:58:03.607" v="152" actId="47"/>
        <pc:sldMkLst>
          <pc:docMk/>
          <pc:sldMk cId="176815811" sldId="625"/>
        </pc:sldMkLst>
      </pc:sldChg>
      <pc:sldChg chg="del">
        <pc:chgData name="Alexander Pashuk" userId="7f413f452a2dee94" providerId="LiveId" clId="{01727CDA-3BC4-4176-943C-476D2B85157E}" dt="2020-12-14T13:58:03.701" v="153" actId="47"/>
        <pc:sldMkLst>
          <pc:docMk/>
          <pc:sldMk cId="1961526672" sldId="626"/>
        </pc:sldMkLst>
      </pc:sldChg>
      <pc:sldChg chg="del">
        <pc:chgData name="Alexander Pashuk" userId="7f413f452a2dee94" providerId="LiveId" clId="{01727CDA-3BC4-4176-943C-476D2B85157E}" dt="2020-12-14T13:58:03.198" v="140" actId="47"/>
        <pc:sldMkLst>
          <pc:docMk/>
          <pc:sldMk cId="4282630925" sldId="627"/>
        </pc:sldMkLst>
      </pc:sldChg>
      <pc:sldChg chg="del">
        <pc:chgData name="Alexander Pashuk" userId="7f413f452a2dee94" providerId="LiveId" clId="{01727CDA-3BC4-4176-943C-476D2B85157E}" dt="2020-12-14T13:58:03.117" v="138" actId="47"/>
        <pc:sldMkLst>
          <pc:docMk/>
          <pc:sldMk cId="2162486698" sldId="628"/>
        </pc:sldMkLst>
      </pc:sldChg>
      <pc:sldChg chg="del">
        <pc:chgData name="Alexander Pashuk" userId="7f413f452a2dee94" providerId="LiveId" clId="{01727CDA-3BC4-4176-943C-476D2B85157E}" dt="2020-12-14T13:58:03.178" v="139" actId="47"/>
        <pc:sldMkLst>
          <pc:docMk/>
          <pc:sldMk cId="2648457821" sldId="629"/>
        </pc:sldMkLst>
      </pc:sldChg>
      <pc:sldChg chg="del">
        <pc:chgData name="Alexander Pashuk" userId="7f413f452a2dee94" providerId="LiveId" clId="{01727CDA-3BC4-4176-943C-476D2B85157E}" dt="2020-12-14T13:58:03.476" v="147" actId="47"/>
        <pc:sldMkLst>
          <pc:docMk/>
          <pc:sldMk cId="308637436" sldId="630"/>
        </pc:sldMkLst>
      </pc:sldChg>
      <pc:sldChg chg="del">
        <pc:chgData name="Alexander Pashuk" userId="7f413f452a2dee94" providerId="LiveId" clId="{01727CDA-3BC4-4176-943C-476D2B85157E}" dt="2020-12-14T13:58:03.493" v="148" actId="47"/>
        <pc:sldMkLst>
          <pc:docMk/>
          <pc:sldMk cId="127697497" sldId="631"/>
        </pc:sldMkLst>
      </pc:sldChg>
      <pc:sldChg chg="del">
        <pc:chgData name="Alexander Pashuk" userId="7f413f452a2dee94" providerId="LiveId" clId="{01727CDA-3BC4-4176-943C-476D2B85157E}" dt="2020-12-14T13:58:03.722" v="154" actId="47"/>
        <pc:sldMkLst>
          <pc:docMk/>
          <pc:sldMk cId="1814252655" sldId="632"/>
        </pc:sldMkLst>
      </pc:sldChg>
      <pc:sldChg chg="del">
        <pc:chgData name="Alexander Pashuk" userId="7f413f452a2dee94" providerId="LiveId" clId="{01727CDA-3BC4-4176-943C-476D2B85157E}" dt="2020-12-14T13:58:03.888" v="156" actId="47"/>
        <pc:sldMkLst>
          <pc:docMk/>
          <pc:sldMk cId="2046031869" sldId="633"/>
        </pc:sldMkLst>
      </pc:sldChg>
      <pc:sldChg chg="del">
        <pc:chgData name="Alexander Pashuk" userId="7f413f452a2dee94" providerId="LiveId" clId="{01727CDA-3BC4-4176-943C-476D2B85157E}" dt="2020-12-14T13:58:03.923" v="157" actId="47"/>
        <pc:sldMkLst>
          <pc:docMk/>
          <pc:sldMk cId="2200173229" sldId="634"/>
        </pc:sldMkLst>
      </pc:sldChg>
      <pc:sldChg chg="del">
        <pc:chgData name="Alexander Pashuk" userId="7f413f452a2dee94" providerId="LiveId" clId="{01727CDA-3BC4-4176-943C-476D2B85157E}" dt="2020-12-14T13:58:03.934" v="158" actId="47"/>
        <pc:sldMkLst>
          <pc:docMk/>
          <pc:sldMk cId="1299664684" sldId="635"/>
        </pc:sldMkLst>
      </pc:sldChg>
      <pc:sldChg chg="del">
        <pc:chgData name="Alexander Pashuk" userId="7f413f452a2dee94" providerId="LiveId" clId="{01727CDA-3BC4-4176-943C-476D2B85157E}" dt="2020-12-14T13:58:03.768" v="155" actId="47"/>
        <pc:sldMkLst>
          <pc:docMk/>
          <pc:sldMk cId="880547075" sldId="636"/>
        </pc:sldMkLst>
      </pc:sldChg>
      <pc:sldChg chg="del">
        <pc:chgData name="Alexander Pashuk" userId="7f413f452a2dee94" providerId="LiveId" clId="{01727CDA-3BC4-4176-943C-476D2B85157E}" dt="2020-12-14T13:58:03.975" v="159" actId="47"/>
        <pc:sldMkLst>
          <pc:docMk/>
          <pc:sldMk cId="3992583941" sldId="648"/>
        </pc:sldMkLst>
      </pc:sldChg>
      <pc:sldChg chg="del">
        <pc:chgData name="Alexander Pashuk" userId="7f413f452a2dee94" providerId="LiveId" clId="{01727CDA-3BC4-4176-943C-476D2B85157E}" dt="2020-12-14T13:58:04.082" v="160" actId="47"/>
        <pc:sldMkLst>
          <pc:docMk/>
          <pc:sldMk cId="3054192209" sldId="649"/>
        </pc:sldMkLst>
      </pc:sldChg>
      <pc:sldChg chg="del">
        <pc:chgData name="Alexander Pashuk" userId="7f413f452a2dee94" providerId="LiveId" clId="{01727CDA-3BC4-4176-943C-476D2B85157E}" dt="2020-12-14T13:58:04.091" v="161" actId="47"/>
        <pc:sldMkLst>
          <pc:docMk/>
          <pc:sldMk cId="2768948016" sldId="650"/>
        </pc:sldMkLst>
      </pc:sldChg>
      <pc:sldChg chg="del">
        <pc:chgData name="Alexander Pashuk" userId="7f413f452a2dee94" providerId="LiveId" clId="{01727CDA-3BC4-4176-943C-476D2B85157E}" dt="2020-12-14T13:58:03.598" v="151" actId="47"/>
        <pc:sldMkLst>
          <pc:docMk/>
          <pc:sldMk cId="3868564412" sldId="651"/>
        </pc:sldMkLst>
      </pc:sldChg>
      <pc:sldChg chg="del">
        <pc:chgData name="Alexander Pashuk" userId="7f413f452a2dee94" providerId="LiveId" clId="{01727CDA-3BC4-4176-943C-476D2B85157E}" dt="2020-12-14T13:58:04.165" v="162" actId="47"/>
        <pc:sldMkLst>
          <pc:docMk/>
          <pc:sldMk cId="3428001715" sldId="652"/>
        </pc:sldMkLst>
      </pc:sldChg>
      <pc:sldChg chg="del">
        <pc:chgData name="Alexander Pashuk" userId="7f413f452a2dee94" providerId="LiveId" clId="{01727CDA-3BC4-4176-943C-476D2B85157E}" dt="2020-12-14T13:58:04.208" v="163" actId="47"/>
        <pc:sldMkLst>
          <pc:docMk/>
          <pc:sldMk cId="1759371298" sldId="653"/>
        </pc:sldMkLst>
      </pc:sldChg>
      <pc:sldChg chg="del">
        <pc:chgData name="Alexander Pashuk" userId="7f413f452a2dee94" providerId="LiveId" clId="{01727CDA-3BC4-4176-943C-476D2B85157E}" dt="2020-12-14T13:58:04.410" v="168" actId="47"/>
        <pc:sldMkLst>
          <pc:docMk/>
          <pc:sldMk cId="2378727643" sldId="654"/>
        </pc:sldMkLst>
      </pc:sldChg>
      <pc:sldChg chg="del">
        <pc:chgData name="Alexander Pashuk" userId="7f413f452a2dee94" providerId="LiveId" clId="{01727CDA-3BC4-4176-943C-476D2B85157E}" dt="2020-12-14T13:58:04.372" v="166" actId="47"/>
        <pc:sldMkLst>
          <pc:docMk/>
          <pc:sldMk cId="2977120009" sldId="655"/>
        </pc:sldMkLst>
      </pc:sldChg>
      <pc:sldChg chg="del">
        <pc:chgData name="Alexander Pashuk" userId="7f413f452a2dee94" providerId="LiveId" clId="{01727CDA-3BC4-4176-943C-476D2B85157E}" dt="2020-12-14T13:58:04.433" v="169" actId="47"/>
        <pc:sldMkLst>
          <pc:docMk/>
          <pc:sldMk cId="3774608422" sldId="656"/>
        </pc:sldMkLst>
      </pc:sldChg>
      <pc:sldChg chg="del">
        <pc:chgData name="Alexander Pashuk" userId="7f413f452a2dee94" providerId="LiveId" clId="{01727CDA-3BC4-4176-943C-476D2B85157E}" dt="2020-12-14T13:58:04.322" v="164" actId="47"/>
        <pc:sldMkLst>
          <pc:docMk/>
          <pc:sldMk cId="2112533583" sldId="657"/>
        </pc:sldMkLst>
      </pc:sldChg>
      <pc:sldChg chg="del">
        <pc:chgData name="Alexander Pashuk" userId="7f413f452a2dee94" providerId="LiveId" clId="{01727CDA-3BC4-4176-943C-476D2B85157E}" dt="2020-12-14T13:58:04.379" v="167" actId="47"/>
        <pc:sldMkLst>
          <pc:docMk/>
          <pc:sldMk cId="1481687235" sldId="658"/>
        </pc:sldMkLst>
      </pc:sldChg>
      <pc:sldChg chg="del">
        <pc:chgData name="Alexander Pashuk" userId="7f413f452a2dee94" providerId="LiveId" clId="{01727CDA-3BC4-4176-943C-476D2B85157E}" dt="2020-12-14T13:58:04.542" v="170" actId="47"/>
        <pc:sldMkLst>
          <pc:docMk/>
          <pc:sldMk cId="3215774551" sldId="659"/>
        </pc:sldMkLst>
      </pc:sldChg>
      <pc:sldChg chg="del">
        <pc:chgData name="Alexander Pashuk" userId="7f413f452a2dee94" providerId="LiveId" clId="{01727CDA-3BC4-4176-943C-476D2B85157E}" dt="2020-12-14T13:58:04.556" v="171" actId="47"/>
        <pc:sldMkLst>
          <pc:docMk/>
          <pc:sldMk cId="459829834" sldId="660"/>
        </pc:sldMkLst>
      </pc:sldChg>
      <pc:sldChg chg="del">
        <pc:chgData name="Alexander Pashuk" userId="7f413f452a2dee94" providerId="LiveId" clId="{01727CDA-3BC4-4176-943C-476D2B85157E}" dt="2020-12-14T13:58:04.676" v="172" actId="47"/>
        <pc:sldMkLst>
          <pc:docMk/>
          <pc:sldMk cId="3675881408" sldId="661"/>
        </pc:sldMkLst>
      </pc:sldChg>
      <pc:sldChg chg="del">
        <pc:chgData name="Alexander Pashuk" userId="7f413f452a2dee94" providerId="LiveId" clId="{01727CDA-3BC4-4176-943C-476D2B85157E}" dt="2020-12-14T13:58:04.754" v="174" actId="47"/>
        <pc:sldMkLst>
          <pc:docMk/>
          <pc:sldMk cId="150483755" sldId="662"/>
        </pc:sldMkLst>
      </pc:sldChg>
      <pc:sldChg chg="del">
        <pc:chgData name="Alexander Pashuk" userId="7f413f452a2dee94" providerId="LiveId" clId="{01727CDA-3BC4-4176-943C-476D2B85157E}" dt="2020-12-14T13:58:04.828" v="175" actId="47"/>
        <pc:sldMkLst>
          <pc:docMk/>
          <pc:sldMk cId="86730314" sldId="663"/>
        </pc:sldMkLst>
      </pc:sldChg>
      <pc:sldChg chg="del">
        <pc:chgData name="Alexander Pashuk" userId="7f413f452a2dee94" providerId="LiveId" clId="{01727CDA-3BC4-4176-943C-476D2B85157E}" dt="2020-12-14T13:58:04.891" v="176" actId="47"/>
        <pc:sldMkLst>
          <pc:docMk/>
          <pc:sldMk cId="1477716113" sldId="664"/>
        </pc:sldMkLst>
      </pc:sldChg>
      <pc:sldChg chg="del">
        <pc:chgData name="Alexander Pashuk" userId="7f413f452a2dee94" providerId="LiveId" clId="{01727CDA-3BC4-4176-943C-476D2B85157E}" dt="2020-12-14T13:58:04.908" v="177" actId="47"/>
        <pc:sldMkLst>
          <pc:docMk/>
          <pc:sldMk cId="1434359455" sldId="665"/>
        </pc:sldMkLst>
      </pc:sldChg>
      <pc:sldChg chg="del">
        <pc:chgData name="Alexander Pashuk" userId="7f413f452a2dee94" providerId="LiveId" clId="{01727CDA-3BC4-4176-943C-476D2B85157E}" dt="2020-12-14T13:58:05.048" v="179" actId="47"/>
        <pc:sldMkLst>
          <pc:docMk/>
          <pc:sldMk cId="832823977" sldId="666"/>
        </pc:sldMkLst>
      </pc:sldChg>
      <pc:sldChg chg="del">
        <pc:chgData name="Alexander Pashuk" userId="7f413f452a2dee94" providerId="LiveId" clId="{01727CDA-3BC4-4176-943C-476D2B85157E}" dt="2020-12-14T13:58:05.081" v="180" actId="47"/>
        <pc:sldMkLst>
          <pc:docMk/>
          <pc:sldMk cId="3113428762" sldId="667"/>
        </pc:sldMkLst>
      </pc:sldChg>
      <pc:sldChg chg="del">
        <pc:chgData name="Alexander Pashuk" userId="7f413f452a2dee94" providerId="LiveId" clId="{01727CDA-3BC4-4176-943C-476D2B85157E}" dt="2020-12-14T13:58:05.090" v="181" actId="47"/>
        <pc:sldMkLst>
          <pc:docMk/>
          <pc:sldMk cId="103710126" sldId="668"/>
        </pc:sldMkLst>
      </pc:sldChg>
      <pc:sldChg chg="del">
        <pc:chgData name="Alexander Pashuk" userId="7f413f452a2dee94" providerId="LiveId" clId="{01727CDA-3BC4-4176-943C-476D2B85157E}" dt="2020-12-14T13:58:05.136" v="182" actId="47"/>
        <pc:sldMkLst>
          <pc:docMk/>
          <pc:sldMk cId="3413872624" sldId="669"/>
        </pc:sldMkLst>
      </pc:sldChg>
      <pc:sldChg chg="del">
        <pc:chgData name="Alexander Pashuk" userId="7f413f452a2dee94" providerId="LiveId" clId="{01727CDA-3BC4-4176-943C-476D2B85157E}" dt="2020-12-14T13:58:05.145" v="183" actId="47"/>
        <pc:sldMkLst>
          <pc:docMk/>
          <pc:sldMk cId="3464121226" sldId="670"/>
        </pc:sldMkLst>
      </pc:sldChg>
      <pc:sldChg chg="del">
        <pc:chgData name="Alexander Pashuk" userId="7f413f452a2dee94" providerId="LiveId" clId="{01727CDA-3BC4-4176-943C-476D2B85157E}" dt="2020-12-14T13:58:05.231" v="184" actId="47"/>
        <pc:sldMkLst>
          <pc:docMk/>
          <pc:sldMk cId="4091526799" sldId="671"/>
        </pc:sldMkLst>
      </pc:sldChg>
      <pc:sldChg chg="del">
        <pc:chgData name="Alexander Pashuk" userId="7f413f452a2dee94" providerId="LiveId" clId="{01727CDA-3BC4-4176-943C-476D2B85157E}" dt="2020-12-14T13:58:05.558" v="185" actId="47"/>
        <pc:sldMkLst>
          <pc:docMk/>
          <pc:sldMk cId="968724226" sldId="672"/>
        </pc:sldMkLst>
      </pc:sldChg>
      <pc:sldChg chg="del">
        <pc:chgData name="Alexander Pashuk" userId="7f413f452a2dee94" providerId="LiveId" clId="{01727CDA-3BC4-4176-943C-476D2B85157E}" dt="2020-12-14T13:58:05.712" v="186" actId="47"/>
        <pc:sldMkLst>
          <pc:docMk/>
          <pc:sldMk cId="3364029296" sldId="673"/>
        </pc:sldMkLst>
      </pc:sldChg>
      <pc:sldChg chg="del">
        <pc:chgData name="Alexander Pashuk" userId="7f413f452a2dee94" providerId="LiveId" clId="{01727CDA-3BC4-4176-943C-476D2B85157E}" dt="2020-12-14T13:58:05.729" v="187" actId="47"/>
        <pc:sldMkLst>
          <pc:docMk/>
          <pc:sldMk cId="127011684" sldId="674"/>
        </pc:sldMkLst>
      </pc:sldChg>
      <pc:sldChg chg="modSp mod">
        <pc:chgData name="Alexander Pashuk" userId="7f413f452a2dee94" providerId="LiveId" clId="{01727CDA-3BC4-4176-943C-476D2B85157E}" dt="2020-12-14T15:09:14.166" v="1449" actId="20577"/>
        <pc:sldMkLst>
          <pc:docMk/>
          <pc:sldMk cId="1211260458" sldId="678"/>
        </pc:sldMkLst>
        <pc:spChg chg="mod">
          <ac:chgData name="Alexander Pashuk" userId="7f413f452a2dee94" providerId="LiveId" clId="{01727CDA-3BC4-4176-943C-476D2B85157E}" dt="2020-12-14T15:09:14.166" v="1449" actId="20577"/>
          <ac:spMkLst>
            <pc:docMk/>
            <pc:sldMk cId="1211260458" sldId="678"/>
            <ac:spMk id="4" creationId="{2E6AEDD6-9D3F-4CCC-B181-A8A88F2CD1A3}"/>
          </ac:spMkLst>
        </pc:spChg>
      </pc:sldChg>
      <pc:sldChg chg="del">
        <pc:chgData name="Alexander Pashuk" userId="7f413f452a2dee94" providerId="LiveId" clId="{01727CDA-3BC4-4176-943C-476D2B85157E}" dt="2020-12-14T13:58:04.353" v="165" actId="47"/>
        <pc:sldMkLst>
          <pc:docMk/>
          <pc:sldMk cId="3072536072" sldId="679"/>
        </pc:sldMkLst>
      </pc:sldChg>
      <pc:sldChg chg="modSp new mod">
        <pc:chgData name="Alexander Pashuk" userId="7f413f452a2dee94" providerId="LiveId" clId="{01727CDA-3BC4-4176-943C-476D2B85157E}" dt="2020-12-14T14:01:51.408" v="676" actId="123"/>
        <pc:sldMkLst>
          <pc:docMk/>
          <pc:sldMk cId="4294880059" sldId="679"/>
        </pc:sldMkLst>
        <pc:spChg chg="mod">
          <ac:chgData name="Alexander Pashuk" userId="7f413f452a2dee94" providerId="LiveId" clId="{01727CDA-3BC4-4176-943C-476D2B85157E}" dt="2020-12-14T13:59:25.337" v="258" actId="20577"/>
          <ac:spMkLst>
            <pc:docMk/>
            <pc:sldMk cId="4294880059" sldId="679"/>
            <ac:spMk id="2" creationId="{DACAD282-80F7-4C16-9C61-95370E2D1716}"/>
          </ac:spMkLst>
        </pc:spChg>
        <pc:spChg chg="mod">
          <ac:chgData name="Alexander Pashuk" userId="7f413f452a2dee94" providerId="LiveId" clId="{01727CDA-3BC4-4176-943C-476D2B85157E}" dt="2020-12-14T14:01:51.408" v="676" actId="123"/>
          <ac:spMkLst>
            <pc:docMk/>
            <pc:sldMk cId="4294880059" sldId="679"/>
            <ac:spMk id="3" creationId="{46F04064-DE77-4895-A381-7B9766DBE3F5}"/>
          </ac:spMkLst>
        </pc:spChg>
      </pc:sldChg>
      <pc:sldChg chg="del">
        <pc:chgData name="Alexander Pashuk" userId="7f413f452a2dee94" providerId="LiveId" clId="{01727CDA-3BC4-4176-943C-476D2B85157E}" dt="2020-12-14T13:58:04.935" v="178" actId="47"/>
        <pc:sldMkLst>
          <pc:docMk/>
          <pc:sldMk cId="1115287447" sldId="680"/>
        </pc:sldMkLst>
      </pc:sldChg>
      <pc:sldChg chg="modSp new mod">
        <pc:chgData name="Alexander Pashuk" userId="7f413f452a2dee94" providerId="LiveId" clId="{01727CDA-3BC4-4176-943C-476D2B85157E}" dt="2020-12-14T14:09:28.560" v="741" actId="6549"/>
        <pc:sldMkLst>
          <pc:docMk/>
          <pc:sldMk cId="3569359220" sldId="680"/>
        </pc:sldMkLst>
        <pc:spChg chg="mod">
          <ac:chgData name="Alexander Pashuk" userId="7f413f452a2dee94" providerId="LiveId" clId="{01727CDA-3BC4-4176-943C-476D2B85157E}" dt="2020-12-14T14:01:59.018" v="678" actId="122"/>
          <ac:spMkLst>
            <pc:docMk/>
            <pc:sldMk cId="3569359220" sldId="680"/>
            <ac:spMk id="2" creationId="{03E5D7A7-5D21-4B59-ADB7-DF72BD978B22}"/>
          </ac:spMkLst>
        </pc:spChg>
        <pc:spChg chg="mod">
          <ac:chgData name="Alexander Pashuk" userId="7f413f452a2dee94" providerId="LiveId" clId="{01727CDA-3BC4-4176-943C-476D2B85157E}" dt="2020-12-14T14:09:28.560" v="741" actId="6549"/>
          <ac:spMkLst>
            <pc:docMk/>
            <pc:sldMk cId="3569359220" sldId="680"/>
            <ac:spMk id="3" creationId="{51EB4ED7-EF40-4962-A32E-84CAF70D1086}"/>
          </ac:spMkLst>
        </pc:spChg>
      </pc:sldChg>
      <pc:sldChg chg="del">
        <pc:chgData name="Alexander Pashuk" userId="7f413f452a2dee94" providerId="LiveId" clId="{01727CDA-3BC4-4176-943C-476D2B85157E}" dt="2020-12-14T13:58:05.750" v="188" actId="47"/>
        <pc:sldMkLst>
          <pc:docMk/>
          <pc:sldMk cId="421091205" sldId="681"/>
        </pc:sldMkLst>
      </pc:sldChg>
      <pc:sldChg chg="modSp new mod">
        <pc:chgData name="Alexander Pashuk" userId="7f413f452a2dee94" providerId="LiveId" clId="{01727CDA-3BC4-4176-943C-476D2B85157E}" dt="2020-12-14T14:26:06.377" v="844" actId="6549"/>
        <pc:sldMkLst>
          <pc:docMk/>
          <pc:sldMk cId="553959814" sldId="681"/>
        </pc:sldMkLst>
        <pc:spChg chg="mod">
          <ac:chgData name="Alexander Pashuk" userId="7f413f452a2dee94" providerId="LiveId" clId="{01727CDA-3BC4-4176-943C-476D2B85157E}" dt="2020-12-14T14:22:43.088" v="766" actId="122"/>
          <ac:spMkLst>
            <pc:docMk/>
            <pc:sldMk cId="553959814" sldId="681"/>
            <ac:spMk id="2" creationId="{781BB79D-5832-4705-AAA2-AC8B9A2B10EA}"/>
          </ac:spMkLst>
        </pc:spChg>
        <pc:spChg chg="mod">
          <ac:chgData name="Alexander Pashuk" userId="7f413f452a2dee94" providerId="LiveId" clId="{01727CDA-3BC4-4176-943C-476D2B85157E}" dt="2020-12-14T14:26:06.377" v="844" actId="6549"/>
          <ac:spMkLst>
            <pc:docMk/>
            <pc:sldMk cId="553959814" sldId="681"/>
            <ac:spMk id="3" creationId="{4AE8C5DB-9484-4161-BAF5-C8C550D18344}"/>
          </ac:spMkLst>
        </pc:spChg>
      </pc:sldChg>
      <pc:sldChg chg="del">
        <pc:chgData name="Alexander Pashuk" userId="7f413f452a2dee94" providerId="LiveId" clId="{01727CDA-3BC4-4176-943C-476D2B85157E}" dt="2020-12-14T13:58:05.766" v="189" actId="47"/>
        <pc:sldMkLst>
          <pc:docMk/>
          <pc:sldMk cId="1666837605" sldId="682"/>
        </pc:sldMkLst>
      </pc:sldChg>
      <pc:sldChg chg="modSp new mod">
        <pc:chgData name="Alexander Pashuk" userId="7f413f452a2dee94" providerId="LiveId" clId="{01727CDA-3BC4-4176-943C-476D2B85157E}" dt="2020-12-14T14:34:10.307" v="913" actId="20577"/>
        <pc:sldMkLst>
          <pc:docMk/>
          <pc:sldMk cId="3689806919" sldId="682"/>
        </pc:sldMkLst>
        <pc:spChg chg="mod">
          <ac:chgData name="Alexander Pashuk" userId="7f413f452a2dee94" providerId="LiveId" clId="{01727CDA-3BC4-4176-943C-476D2B85157E}" dt="2020-12-14T14:26:43.788" v="873" actId="122"/>
          <ac:spMkLst>
            <pc:docMk/>
            <pc:sldMk cId="3689806919" sldId="682"/>
            <ac:spMk id="2" creationId="{999A3361-022D-4F8A-9914-E9B2F8759E0A}"/>
          </ac:spMkLst>
        </pc:spChg>
        <pc:spChg chg="mod">
          <ac:chgData name="Alexander Pashuk" userId="7f413f452a2dee94" providerId="LiveId" clId="{01727CDA-3BC4-4176-943C-476D2B85157E}" dt="2020-12-14T14:34:10.307" v="913" actId="20577"/>
          <ac:spMkLst>
            <pc:docMk/>
            <pc:sldMk cId="3689806919" sldId="682"/>
            <ac:spMk id="3" creationId="{5A1C23F4-08FE-48C8-A0DC-3DEF5674001C}"/>
          </ac:spMkLst>
        </pc:spChg>
      </pc:sldChg>
      <pc:sldChg chg="del">
        <pc:chgData name="Alexander Pashuk" userId="7f413f452a2dee94" providerId="LiveId" clId="{01727CDA-3BC4-4176-943C-476D2B85157E}" dt="2020-12-14T13:58:07.474" v="192" actId="47"/>
        <pc:sldMkLst>
          <pc:docMk/>
          <pc:sldMk cId="283586669" sldId="683"/>
        </pc:sldMkLst>
      </pc:sldChg>
      <pc:sldChg chg="modSp new mod">
        <pc:chgData name="Alexander Pashuk" userId="7f413f452a2dee94" providerId="LiveId" clId="{01727CDA-3BC4-4176-943C-476D2B85157E}" dt="2020-12-14T14:40:22.425" v="986" actId="27636"/>
        <pc:sldMkLst>
          <pc:docMk/>
          <pc:sldMk cId="1487203181" sldId="683"/>
        </pc:sldMkLst>
        <pc:spChg chg="mod">
          <ac:chgData name="Alexander Pashuk" userId="7f413f452a2dee94" providerId="LiveId" clId="{01727CDA-3BC4-4176-943C-476D2B85157E}" dt="2020-12-14T14:34:45.266" v="962" actId="20577"/>
          <ac:spMkLst>
            <pc:docMk/>
            <pc:sldMk cId="1487203181" sldId="683"/>
            <ac:spMk id="2" creationId="{F9964EC0-2947-487E-B4C7-58B09BF130B1}"/>
          </ac:spMkLst>
        </pc:spChg>
        <pc:spChg chg="mod">
          <ac:chgData name="Alexander Pashuk" userId="7f413f452a2dee94" providerId="LiveId" clId="{01727CDA-3BC4-4176-943C-476D2B85157E}" dt="2020-12-14T14:40:22.425" v="986" actId="27636"/>
          <ac:spMkLst>
            <pc:docMk/>
            <pc:sldMk cId="1487203181" sldId="683"/>
            <ac:spMk id="3" creationId="{2B36E43E-70AA-42B2-B6EA-418287642AB2}"/>
          </ac:spMkLst>
        </pc:spChg>
      </pc:sldChg>
      <pc:sldChg chg="del">
        <pc:chgData name="Alexander Pashuk" userId="7f413f452a2dee94" providerId="LiveId" clId="{01727CDA-3BC4-4176-943C-476D2B85157E}" dt="2020-12-14T13:58:06.577" v="190" actId="47"/>
        <pc:sldMkLst>
          <pc:docMk/>
          <pc:sldMk cId="3307692288" sldId="684"/>
        </pc:sldMkLst>
      </pc:sldChg>
      <pc:sldChg chg="modSp new mod">
        <pc:chgData name="Alexander Pashuk" userId="7f413f452a2dee94" providerId="LiveId" clId="{01727CDA-3BC4-4176-943C-476D2B85157E}" dt="2020-12-14T14:44:57.373" v="1041" actId="20577"/>
        <pc:sldMkLst>
          <pc:docMk/>
          <pc:sldMk cId="3701748238" sldId="684"/>
        </pc:sldMkLst>
        <pc:spChg chg="mod">
          <ac:chgData name="Alexander Pashuk" userId="7f413f452a2dee94" providerId="LiveId" clId="{01727CDA-3BC4-4176-943C-476D2B85157E}" dt="2020-12-14T14:40:59.407" v="993" actId="122"/>
          <ac:spMkLst>
            <pc:docMk/>
            <pc:sldMk cId="3701748238" sldId="684"/>
            <ac:spMk id="2" creationId="{81B726E1-1A54-407E-884F-67323F3CE871}"/>
          </ac:spMkLst>
        </pc:spChg>
        <pc:spChg chg="mod">
          <ac:chgData name="Alexander Pashuk" userId="7f413f452a2dee94" providerId="LiveId" clId="{01727CDA-3BC4-4176-943C-476D2B85157E}" dt="2020-12-14T14:44:57.373" v="1041" actId="20577"/>
          <ac:spMkLst>
            <pc:docMk/>
            <pc:sldMk cId="3701748238" sldId="684"/>
            <ac:spMk id="3" creationId="{9A6B228A-BE48-4F2B-85B4-FFB19936EA35}"/>
          </ac:spMkLst>
        </pc:spChg>
      </pc:sldChg>
      <pc:sldChg chg="del">
        <pc:chgData name="Alexander Pashuk" userId="7f413f452a2dee94" providerId="LiveId" clId="{01727CDA-3BC4-4176-943C-476D2B85157E}" dt="2020-12-14T13:58:07.693" v="193" actId="47"/>
        <pc:sldMkLst>
          <pc:docMk/>
          <pc:sldMk cId="820228283" sldId="685"/>
        </pc:sldMkLst>
      </pc:sldChg>
      <pc:sldChg chg="modSp new mod">
        <pc:chgData name="Alexander Pashuk" userId="7f413f452a2dee94" providerId="LiveId" clId="{01727CDA-3BC4-4176-943C-476D2B85157E}" dt="2020-12-14T14:53:51.791" v="1109" actId="20577"/>
        <pc:sldMkLst>
          <pc:docMk/>
          <pc:sldMk cId="2519963272" sldId="685"/>
        </pc:sldMkLst>
        <pc:spChg chg="mod">
          <ac:chgData name="Alexander Pashuk" userId="7f413f452a2dee94" providerId="LiveId" clId="{01727CDA-3BC4-4176-943C-476D2B85157E}" dt="2020-12-14T14:45:25.358" v="1073" actId="122"/>
          <ac:spMkLst>
            <pc:docMk/>
            <pc:sldMk cId="2519963272" sldId="685"/>
            <ac:spMk id="2" creationId="{BC839122-7FA3-4883-95DC-FA2F1F431052}"/>
          </ac:spMkLst>
        </pc:spChg>
        <pc:spChg chg="mod">
          <ac:chgData name="Alexander Pashuk" userId="7f413f452a2dee94" providerId="LiveId" clId="{01727CDA-3BC4-4176-943C-476D2B85157E}" dt="2020-12-14T14:53:51.791" v="1109" actId="20577"/>
          <ac:spMkLst>
            <pc:docMk/>
            <pc:sldMk cId="2519963272" sldId="685"/>
            <ac:spMk id="3" creationId="{35C3037C-6F70-4C2F-A7F6-705C0CD11904}"/>
          </ac:spMkLst>
        </pc:spChg>
      </pc:sldChg>
      <pc:sldChg chg="modSp new mod">
        <pc:chgData name="Alexander Pashuk" userId="7f413f452a2dee94" providerId="LiveId" clId="{01727CDA-3BC4-4176-943C-476D2B85157E}" dt="2020-12-14T15:01:48.382" v="1231" actId="20577"/>
        <pc:sldMkLst>
          <pc:docMk/>
          <pc:sldMk cId="862733434" sldId="686"/>
        </pc:sldMkLst>
        <pc:spChg chg="mod">
          <ac:chgData name="Alexander Pashuk" userId="7f413f452a2dee94" providerId="LiveId" clId="{01727CDA-3BC4-4176-943C-476D2B85157E}" dt="2020-12-14T14:55:41.068" v="1133" actId="122"/>
          <ac:spMkLst>
            <pc:docMk/>
            <pc:sldMk cId="862733434" sldId="686"/>
            <ac:spMk id="2" creationId="{90557C69-94F6-4E06-9833-3B5C0FDC4747}"/>
          </ac:spMkLst>
        </pc:spChg>
        <pc:spChg chg="mod">
          <ac:chgData name="Alexander Pashuk" userId="7f413f452a2dee94" providerId="LiveId" clId="{01727CDA-3BC4-4176-943C-476D2B85157E}" dt="2020-12-14T15:01:48.382" v="1231" actId="20577"/>
          <ac:spMkLst>
            <pc:docMk/>
            <pc:sldMk cId="862733434" sldId="686"/>
            <ac:spMk id="3" creationId="{BE3BBAA3-5243-48D1-BA15-5895F1244FDF}"/>
          </ac:spMkLst>
        </pc:spChg>
      </pc:sldChg>
      <pc:sldChg chg="del">
        <pc:chgData name="Alexander Pashuk" userId="7f413f452a2dee94" providerId="LiveId" clId="{01727CDA-3BC4-4176-943C-476D2B85157E}" dt="2020-12-14T13:58:07.829" v="194" actId="47"/>
        <pc:sldMkLst>
          <pc:docMk/>
          <pc:sldMk cId="3451262838" sldId="686"/>
        </pc:sldMkLst>
      </pc:sldChg>
      <pc:sldChg chg="add del">
        <pc:chgData name="Alexander Pashuk" userId="7f413f452a2dee94" providerId="LiveId" clId="{01727CDA-3BC4-4176-943C-476D2B85157E}" dt="2020-12-14T13:58:11.169" v="200" actId="47"/>
        <pc:sldMkLst>
          <pc:docMk/>
          <pc:sldMk cId="378458093" sldId="687"/>
        </pc:sldMkLst>
      </pc:sldChg>
      <pc:sldChg chg="modSp new mod">
        <pc:chgData name="Alexander Pashuk" userId="7f413f452a2dee94" providerId="LiveId" clId="{01727CDA-3BC4-4176-943C-476D2B85157E}" dt="2020-12-14T15:14:48.009" v="1878" actId="20577"/>
        <pc:sldMkLst>
          <pc:docMk/>
          <pc:sldMk cId="1209297529" sldId="687"/>
        </pc:sldMkLst>
        <pc:spChg chg="mod">
          <ac:chgData name="Alexander Pashuk" userId="7f413f452a2dee94" providerId="LiveId" clId="{01727CDA-3BC4-4176-943C-476D2B85157E}" dt="2020-12-14T15:11:37.076" v="1459" actId="122"/>
          <ac:spMkLst>
            <pc:docMk/>
            <pc:sldMk cId="1209297529" sldId="687"/>
            <ac:spMk id="2" creationId="{84A9457C-D9F5-4938-94A8-B122FD2EF1A0}"/>
          </ac:spMkLst>
        </pc:spChg>
        <pc:spChg chg="mod">
          <ac:chgData name="Alexander Pashuk" userId="7f413f452a2dee94" providerId="LiveId" clId="{01727CDA-3BC4-4176-943C-476D2B85157E}" dt="2020-12-14T15:14:48.009" v="1878" actId="20577"/>
          <ac:spMkLst>
            <pc:docMk/>
            <pc:sldMk cId="1209297529" sldId="687"/>
            <ac:spMk id="3" creationId="{DD3F6BA6-28CD-42A6-B13D-4A0494BED2C4}"/>
          </ac:spMkLst>
        </pc:spChg>
      </pc:sldChg>
      <pc:sldChg chg="del">
        <pc:chgData name="Alexander Pashuk" userId="7f413f452a2dee94" providerId="LiveId" clId="{01727CDA-3BC4-4176-943C-476D2B85157E}" dt="2020-12-14T13:58:06.964" v="191" actId="47"/>
        <pc:sldMkLst>
          <pc:docMk/>
          <pc:sldMk cId="1160532998" sldId="688"/>
        </pc:sldMkLst>
      </pc:sldChg>
      <pc:sldChg chg="addSp modSp new mod modClrScheme chgLayout">
        <pc:chgData name="Alexander Pashuk" userId="7f413f452a2dee94" providerId="LiveId" clId="{01727CDA-3BC4-4176-943C-476D2B85157E}" dt="2020-12-14T15:21:21.997" v="2122" actId="14100"/>
        <pc:sldMkLst>
          <pc:docMk/>
          <pc:sldMk cId="2763640864" sldId="688"/>
        </pc:sldMkLst>
        <pc:spChg chg="mod ord">
          <ac:chgData name="Alexander Pashuk" userId="7f413f452a2dee94" providerId="LiveId" clId="{01727CDA-3BC4-4176-943C-476D2B85157E}" dt="2020-12-14T15:21:21.997" v="2122" actId="14100"/>
          <ac:spMkLst>
            <pc:docMk/>
            <pc:sldMk cId="2763640864" sldId="688"/>
            <ac:spMk id="2" creationId="{0EB5348E-E360-4BE4-B475-A77E5D9997FD}"/>
          </ac:spMkLst>
        </pc:spChg>
        <pc:spChg chg="mod ord">
          <ac:chgData name="Alexander Pashuk" userId="7f413f452a2dee94" providerId="LiveId" clId="{01727CDA-3BC4-4176-943C-476D2B85157E}" dt="2020-12-14T15:21:07.241" v="2118" actId="255"/>
          <ac:spMkLst>
            <pc:docMk/>
            <pc:sldMk cId="2763640864" sldId="688"/>
            <ac:spMk id="3" creationId="{E460CA3D-F561-422D-962A-AC39A736F582}"/>
          </ac:spMkLst>
        </pc:spChg>
        <pc:spChg chg="add mod ord">
          <ac:chgData name="Alexander Pashuk" userId="7f413f452a2dee94" providerId="LiveId" clId="{01727CDA-3BC4-4176-943C-476D2B85157E}" dt="2020-12-14T15:20:58.595" v="2117" actId="255"/>
          <ac:spMkLst>
            <pc:docMk/>
            <pc:sldMk cId="2763640864" sldId="688"/>
            <ac:spMk id="4" creationId="{FF239B5B-306A-4892-866A-4920069F48A6}"/>
          </ac:spMkLst>
        </pc:spChg>
        <pc:cxnChg chg="add mod">
          <ac:chgData name="Alexander Pashuk" userId="7f413f452a2dee94" providerId="LiveId" clId="{01727CDA-3BC4-4176-943C-476D2B85157E}" dt="2020-12-14T15:20:12.876" v="2042" actId="208"/>
          <ac:cxnSpMkLst>
            <pc:docMk/>
            <pc:sldMk cId="2763640864" sldId="688"/>
            <ac:cxnSpMk id="6" creationId="{0509B131-89B9-428D-98CE-5B4259CED10C}"/>
          </ac:cxnSpMkLst>
        </pc:cxnChg>
      </pc:sldChg>
      <pc:sldChg chg="addSp delSp modSp new mod">
        <pc:chgData name="Alexander Pashuk" userId="7f413f452a2dee94" providerId="LiveId" clId="{01727CDA-3BC4-4176-943C-476D2B85157E}" dt="2020-12-14T15:27:17.167" v="2318" actId="1076"/>
        <pc:sldMkLst>
          <pc:docMk/>
          <pc:sldMk cId="1336642398" sldId="689"/>
        </pc:sldMkLst>
        <pc:spChg chg="mod">
          <ac:chgData name="Alexander Pashuk" userId="7f413f452a2dee94" providerId="LiveId" clId="{01727CDA-3BC4-4176-943C-476D2B85157E}" dt="2020-12-14T15:22:09.325" v="2144" actId="122"/>
          <ac:spMkLst>
            <pc:docMk/>
            <pc:sldMk cId="1336642398" sldId="689"/>
            <ac:spMk id="2" creationId="{BC244A17-17AF-4AEB-B034-AE628594C3BD}"/>
          </ac:spMkLst>
        </pc:spChg>
        <pc:spChg chg="mod">
          <ac:chgData name="Alexander Pashuk" userId="7f413f452a2dee94" providerId="LiveId" clId="{01727CDA-3BC4-4176-943C-476D2B85157E}" dt="2020-12-14T15:26:58.133" v="2311" actId="14100"/>
          <ac:spMkLst>
            <pc:docMk/>
            <pc:sldMk cId="1336642398" sldId="689"/>
            <ac:spMk id="3" creationId="{20DFF967-FEC7-4543-B958-1645E9BF4E5E}"/>
          </ac:spMkLst>
        </pc:spChg>
        <pc:picChg chg="add del mod">
          <ac:chgData name="Alexander Pashuk" userId="7f413f452a2dee94" providerId="LiveId" clId="{01727CDA-3BC4-4176-943C-476D2B85157E}" dt="2020-12-14T15:26:59.315" v="2312"/>
          <ac:picMkLst>
            <pc:docMk/>
            <pc:sldMk cId="1336642398" sldId="689"/>
            <ac:picMk id="1026" creationId="{01605294-28B4-475A-AD8F-5C1EC7B0615F}"/>
          </ac:picMkLst>
        </pc:picChg>
        <pc:picChg chg="add mod">
          <ac:chgData name="Alexander Pashuk" userId="7f413f452a2dee94" providerId="LiveId" clId="{01727CDA-3BC4-4176-943C-476D2B85157E}" dt="2020-12-14T15:27:17.167" v="2318" actId="1076"/>
          <ac:picMkLst>
            <pc:docMk/>
            <pc:sldMk cId="1336642398" sldId="689"/>
            <ac:picMk id="1028" creationId="{537E03A7-85F3-4955-B05E-7AB3C878D467}"/>
          </ac:picMkLst>
        </pc:picChg>
      </pc:sldChg>
      <pc:sldChg chg="del">
        <pc:chgData name="Alexander Pashuk" userId="7f413f452a2dee94" providerId="LiveId" clId="{01727CDA-3BC4-4176-943C-476D2B85157E}" dt="2020-12-14T13:58:07.970" v="195" actId="47"/>
        <pc:sldMkLst>
          <pc:docMk/>
          <pc:sldMk cId="1553503112" sldId="690"/>
        </pc:sldMkLst>
      </pc:sldChg>
      <pc:sldChg chg="modSp new mod">
        <pc:chgData name="Alexander Pashuk" userId="7f413f452a2dee94" providerId="LiveId" clId="{01727CDA-3BC4-4176-943C-476D2B85157E}" dt="2020-12-14T15:30:21.894" v="2704" actId="20577"/>
        <pc:sldMkLst>
          <pc:docMk/>
          <pc:sldMk cId="2488475429" sldId="690"/>
        </pc:sldMkLst>
        <pc:spChg chg="mod">
          <ac:chgData name="Alexander Pashuk" userId="7f413f452a2dee94" providerId="LiveId" clId="{01727CDA-3BC4-4176-943C-476D2B85157E}" dt="2020-12-14T15:27:36.346" v="2355" actId="122"/>
          <ac:spMkLst>
            <pc:docMk/>
            <pc:sldMk cId="2488475429" sldId="690"/>
            <ac:spMk id="2" creationId="{F52F17F7-B729-4C84-933B-BF9F0D9A8D7F}"/>
          </ac:spMkLst>
        </pc:spChg>
        <pc:spChg chg="mod">
          <ac:chgData name="Alexander Pashuk" userId="7f413f452a2dee94" providerId="LiveId" clId="{01727CDA-3BC4-4176-943C-476D2B85157E}" dt="2020-12-14T15:30:21.894" v="2704" actId="20577"/>
          <ac:spMkLst>
            <pc:docMk/>
            <pc:sldMk cId="2488475429" sldId="690"/>
            <ac:spMk id="3" creationId="{2D50EF84-D135-475D-9AD4-F2A764C11794}"/>
          </ac:spMkLst>
        </pc:spChg>
      </pc:sldChg>
      <pc:sldChg chg="modSp new mod">
        <pc:chgData name="Alexander Pashuk" userId="7f413f452a2dee94" providerId="LiveId" clId="{01727CDA-3BC4-4176-943C-476D2B85157E}" dt="2020-12-14T15:31:42.482" v="2844" actId="113"/>
        <pc:sldMkLst>
          <pc:docMk/>
          <pc:sldMk cId="972167734" sldId="691"/>
        </pc:sldMkLst>
        <pc:spChg chg="mod">
          <ac:chgData name="Alexander Pashuk" userId="7f413f452a2dee94" providerId="LiveId" clId="{01727CDA-3BC4-4176-943C-476D2B85157E}" dt="2020-12-14T15:30:31.327" v="2729" actId="122"/>
          <ac:spMkLst>
            <pc:docMk/>
            <pc:sldMk cId="972167734" sldId="691"/>
            <ac:spMk id="2" creationId="{3A143770-2EC4-4D27-910C-0D6A2C6ED980}"/>
          </ac:spMkLst>
        </pc:spChg>
        <pc:spChg chg="mod">
          <ac:chgData name="Alexander Pashuk" userId="7f413f452a2dee94" providerId="LiveId" clId="{01727CDA-3BC4-4176-943C-476D2B85157E}" dt="2020-12-14T15:31:42.482" v="2844" actId="113"/>
          <ac:spMkLst>
            <pc:docMk/>
            <pc:sldMk cId="972167734" sldId="691"/>
            <ac:spMk id="3" creationId="{69C4EB30-99E4-416D-AF56-F7B3417999B2}"/>
          </ac:spMkLst>
        </pc:spChg>
      </pc:sldChg>
      <pc:sldChg chg="del">
        <pc:chgData name="Alexander Pashuk" userId="7f413f452a2dee94" providerId="LiveId" clId="{01727CDA-3BC4-4176-943C-476D2B85157E}" dt="2020-12-14T13:58:03.398" v="144" actId="47"/>
        <pc:sldMkLst>
          <pc:docMk/>
          <pc:sldMk cId="3827912708" sldId="691"/>
        </pc:sldMkLst>
      </pc:sldChg>
      <pc:sldChg chg="del">
        <pc:chgData name="Alexander Pashuk" userId="7f413f452a2dee94" providerId="LiveId" clId="{01727CDA-3BC4-4176-943C-476D2B85157E}" dt="2020-12-14T13:58:03.553" v="150" actId="47"/>
        <pc:sldMkLst>
          <pc:docMk/>
          <pc:sldMk cId="1536777783" sldId="692"/>
        </pc:sldMkLst>
      </pc:sldChg>
      <pc:sldChg chg="modSp new mod">
        <pc:chgData name="Alexander Pashuk" userId="7f413f452a2dee94" providerId="LiveId" clId="{01727CDA-3BC4-4176-943C-476D2B85157E}" dt="2020-12-14T16:24:37.361" v="2946" actId="14100"/>
        <pc:sldMkLst>
          <pc:docMk/>
          <pc:sldMk cId="2599491938" sldId="692"/>
        </pc:sldMkLst>
        <pc:spChg chg="mod">
          <ac:chgData name="Alexander Pashuk" userId="7f413f452a2dee94" providerId="LiveId" clId="{01727CDA-3BC4-4176-943C-476D2B85157E}" dt="2020-12-14T15:31:55.177" v="2874" actId="122"/>
          <ac:spMkLst>
            <pc:docMk/>
            <pc:sldMk cId="2599491938" sldId="692"/>
            <ac:spMk id="2" creationId="{52516A36-2968-426C-9C36-609E06F2FA3D}"/>
          </ac:spMkLst>
        </pc:spChg>
        <pc:spChg chg="mod">
          <ac:chgData name="Alexander Pashuk" userId="7f413f452a2dee94" providerId="LiveId" clId="{01727CDA-3BC4-4176-943C-476D2B85157E}" dt="2020-12-14T16:24:37.361" v="2946" actId="14100"/>
          <ac:spMkLst>
            <pc:docMk/>
            <pc:sldMk cId="2599491938" sldId="692"/>
            <ac:spMk id="3" creationId="{87A7880A-185E-4D3D-AEBE-BB9CEB220693}"/>
          </ac:spMkLst>
        </pc:spChg>
      </pc:sldChg>
      <pc:sldChg chg="addSp delSp modSp new mod modClrScheme chgLayout">
        <pc:chgData name="Alexander Pashuk" userId="7f413f452a2dee94" providerId="LiveId" clId="{01727CDA-3BC4-4176-943C-476D2B85157E}" dt="2020-12-14T16:29:48.870" v="3023" actId="1076"/>
        <pc:sldMkLst>
          <pc:docMk/>
          <pc:sldMk cId="969719894" sldId="693"/>
        </pc:sldMkLst>
        <pc:spChg chg="mod ord">
          <ac:chgData name="Alexander Pashuk" userId="7f413f452a2dee94" providerId="LiveId" clId="{01727CDA-3BC4-4176-943C-476D2B85157E}" dt="2020-12-14T16:28:57.724" v="2967" actId="700"/>
          <ac:spMkLst>
            <pc:docMk/>
            <pc:sldMk cId="969719894" sldId="693"/>
            <ac:spMk id="2" creationId="{EDA5B823-9126-4476-ABD5-B54A34F7E26C}"/>
          </ac:spMkLst>
        </pc:spChg>
        <pc:spChg chg="del mod ord">
          <ac:chgData name="Alexander Pashuk" userId="7f413f452a2dee94" providerId="LiveId" clId="{01727CDA-3BC4-4176-943C-476D2B85157E}" dt="2020-12-14T16:28:57.724" v="2967" actId="700"/>
          <ac:spMkLst>
            <pc:docMk/>
            <pc:sldMk cId="969719894" sldId="693"/>
            <ac:spMk id="3" creationId="{74E5DA28-9C2D-41B0-B5B2-FD9BF9A19F2D}"/>
          </ac:spMkLst>
        </pc:spChg>
        <pc:spChg chg="add mod ord">
          <ac:chgData name="Alexander Pashuk" userId="7f413f452a2dee94" providerId="LiveId" clId="{01727CDA-3BC4-4176-943C-476D2B85157E}" dt="2020-12-14T16:29:18.841" v="2997" actId="20577"/>
          <ac:spMkLst>
            <pc:docMk/>
            <pc:sldMk cId="969719894" sldId="693"/>
            <ac:spMk id="4" creationId="{7F440DB0-113D-4236-9053-C39C7F9781E7}"/>
          </ac:spMkLst>
        </pc:spChg>
        <pc:spChg chg="add mod ord">
          <ac:chgData name="Alexander Pashuk" userId="7f413f452a2dee94" providerId="LiveId" clId="{01727CDA-3BC4-4176-943C-476D2B85157E}" dt="2020-12-14T16:29:35.386" v="3019" actId="20577"/>
          <ac:spMkLst>
            <pc:docMk/>
            <pc:sldMk cId="969719894" sldId="693"/>
            <ac:spMk id="5" creationId="{750CBBAB-BCB6-4055-81CF-6F9598198A03}"/>
          </ac:spMkLst>
        </pc:spChg>
        <pc:cxnChg chg="add mod">
          <ac:chgData name="Alexander Pashuk" userId="7f413f452a2dee94" providerId="LiveId" clId="{01727CDA-3BC4-4176-943C-476D2B85157E}" dt="2020-12-14T16:29:48.870" v="3023" actId="1076"/>
          <ac:cxnSpMkLst>
            <pc:docMk/>
            <pc:sldMk cId="969719894" sldId="693"/>
            <ac:cxnSpMk id="7" creationId="{4BE826AA-5C11-43E3-AEFD-64EE2FC475B8}"/>
          </ac:cxnSpMkLst>
        </pc:cxnChg>
      </pc:sldChg>
      <pc:sldChg chg="del">
        <pc:chgData name="Alexander Pashuk" userId="7f413f452a2dee94" providerId="LiveId" clId="{01727CDA-3BC4-4176-943C-476D2B85157E}" dt="2020-12-14T13:58:04.745" v="173" actId="47"/>
        <pc:sldMkLst>
          <pc:docMk/>
          <pc:sldMk cId="101630052" sldId="694"/>
        </pc:sldMkLst>
      </pc:sldChg>
      <pc:sldChg chg="modSp new mod">
        <pc:chgData name="Alexander Pashuk" userId="7f413f452a2dee94" providerId="LiveId" clId="{01727CDA-3BC4-4176-943C-476D2B85157E}" dt="2020-12-14T16:36:59.378" v="3531" actId="5793"/>
        <pc:sldMkLst>
          <pc:docMk/>
          <pc:sldMk cId="539022629" sldId="694"/>
        </pc:sldMkLst>
        <pc:spChg chg="mod">
          <ac:chgData name="Alexander Pashuk" userId="7f413f452a2dee94" providerId="LiveId" clId="{01727CDA-3BC4-4176-943C-476D2B85157E}" dt="2020-12-14T16:34:48.789" v="3182" actId="20577"/>
          <ac:spMkLst>
            <pc:docMk/>
            <pc:sldMk cId="539022629" sldId="694"/>
            <ac:spMk id="2" creationId="{F42C60AC-3B3C-4751-A2B0-1E316288D945}"/>
          </ac:spMkLst>
        </pc:spChg>
        <pc:spChg chg="mod">
          <ac:chgData name="Alexander Pashuk" userId="7f413f452a2dee94" providerId="LiveId" clId="{01727CDA-3BC4-4176-943C-476D2B85157E}" dt="2020-12-14T16:36:59.378" v="3531" actId="5793"/>
          <ac:spMkLst>
            <pc:docMk/>
            <pc:sldMk cId="539022629" sldId="694"/>
            <ac:spMk id="3" creationId="{E85D58A5-C931-42E5-B4A9-97AEA3A5D95F}"/>
          </ac:spMkLst>
        </pc:spChg>
      </pc:sldChg>
      <pc:sldChg chg="modSp new mod">
        <pc:chgData name="Alexander Pashuk" userId="7f413f452a2dee94" providerId="LiveId" clId="{01727CDA-3BC4-4176-943C-476D2B85157E}" dt="2020-12-14T18:35:47.188" v="3626" actId="27636"/>
        <pc:sldMkLst>
          <pc:docMk/>
          <pc:sldMk cId="378883327" sldId="695"/>
        </pc:sldMkLst>
        <pc:spChg chg="mod">
          <ac:chgData name="Alexander Pashuk" userId="7f413f452a2dee94" providerId="LiveId" clId="{01727CDA-3BC4-4176-943C-476D2B85157E}" dt="2020-12-14T18:34:50.513" v="3545" actId="122"/>
          <ac:spMkLst>
            <pc:docMk/>
            <pc:sldMk cId="378883327" sldId="695"/>
            <ac:spMk id="2" creationId="{D84DC2E5-B5F4-4E46-BCC8-C2B5DC344710}"/>
          </ac:spMkLst>
        </pc:spChg>
        <pc:spChg chg="mod">
          <ac:chgData name="Alexander Pashuk" userId="7f413f452a2dee94" providerId="LiveId" clId="{01727CDA-3BC4-4176-943C-476D2B85157E}" dt="2020-12-14T18:35:47.188" v="3626" actId="27636"/>
          <ac:spMkLst>
            <pc:docMk/>
            <pc:sldMk cId="378883327" sldId="695"/>
            <ac:spMk id="3" creationId="{5AB1AE9F-1BB1-4C46-B658-DA89C0B7410A}"/>
          </ac:spMkLst>
        </pc:spChg>
      </pc:sldChg>
      <pc:sldChg chg="del">
        <pc:chgData name="Alexander Pashuk" userId="7f413f452a2dee94" providerId="LiveId" clId="{01727CDA-3BC4-4176-943C-476D2B85157E}" dt="2020-12-14T13:58:03.423" v="145" actId="47"/>
        <pc:sldMkLst>
          <pc:docMk/>
          <pc:sldMk cId="3560191642" sldId="695"/>
        </pc:sldMkLst>
      </pc:sldChg>
      <pc:sldChg chg="modSp new mod">
        <pc:chgData name="Alexander Pashuk" userId="7f413f452a2dee94" providerId="LiveId" clId="{01727CDA-3BC4-4176-943C-476D2B85157E}" dt="2020-12-14T18:43:07.595" v="3666" actId="20577"/>
        <pc:sldMkLst>
          <pc:docMk/>
          <pc:sldMk cId="939388527" sldId="696"/>
        </pc:sldMkLst>
        <pc:spChg chg="mod">
          <ac:chgData name="Alexander Pashuk" userId="7f413f452a2dee94" providerId="LiveId" clId="{01727CDA-3BC4-4176-943C-476D2B85157E}" dt="2020-12-14T18:41:26.444" v="3659" actId="20577"/>
          <ac:spMkLst>
            <pc:docMk/>
            <pc:sldMk cId="939388527" sldId="696"/>
            <ac:spMk id="2" creationId="{E047A0A7-8F41-4022-A872-8332843ED532}"/>
          </ac:spMkLst>
        </pc:spChg>
        <pc:spChg chg="mod">
          <ac:chgData name="Alexander Pashuk" userId="7f413f452a2dee94" providerId="LiveId" clId="{01727CDA-3BC4-4176-943C-476D2B85157E}" dt="2020-12-14T18:43:07.595" v="3666" actId="20577"/>
          <ac:spMkLst>
            <pc:docMk/>
            <pc:sldMk cId="939388527" sldId="696"/>
            <ac:spMk id="3" creationId="{43DEA37A-4230-4728-A1CA-89B84BA16BA1}"/>
          </ac:spMkLst>
        </pc:spChg>
      </pc:sldChg>
      <pc:sldChg chg="new del">
        <pc:chgData name="Alexander Pashuk" userId="7f413f452a2dee94" providerId="LiveId" clId="{01727CDA-3BC4-4176-943C-476D2B85157E}" dt="2020-12-14T19:14:09.972" v="4252" actId="47"/>
        <pc:sldMkLst>
          <pc:docMk/>
          <pc:sldMk cId="3437111818" sldId="697"/>
        </pc:sldMkLst>
      </pc:sldChg>
      <pc:sldChg chg="new del">
        <pc:chgData name="Alexander Pashuk" userId="7f413f452a2dee94" providerId="LiveId" clId="{01727CDA-3BC4-4176-943C-476D2B85157E}" dt="2020-12-14T19:14:10.511" v="4253" actId="47"/>
        <pc:sldMkLst>
          <pc:docMk/>
          <pc:sldMk cId="955083272" sldId="698"/>
        </pc:sldMkLst>
      </pc:sldChg>
      <pc:sldChg chg="new del">
        <pc:chgData name="Alexander Pashuk" userId="7f413f452a2dee94" providerId="LiveId" clId="{01727CDA-3BC4-4176-943C-476D2B85157E}" dt="2020-12-14T19:14:10.901" v="4254" actId="47"/>
        <pc:sldMkLst>
          <pc:docMk/>
          <pc:sldMk cId="4052474461" sldId="699"/>
        </pc:sldMkLst>
      </pc:sldChg>
      <pc:sldChg chg="new del">
        <pc:chgData name="Alexander Pashuk" userId="7f413f452a2dee94" providerId="LiveId" clId="{01727CDA-3BC4-4176-943C-476D2B85157E}" dt="2020-12-14T19:14:11.236" v="4255" actId="47"/>
        <pc:sldMkLst>
          <pc:docMk/>
          <pc:sldMk cId="2879429970" sldId="700"/>
        </pc:sldMkLst>
      </pc:sldChg>
      <pc:sldChg chg="new del">
        <pc:chgData name="Alexander Pashuk" userId="7f413f452a2dee94" providerId="LiveId" clId="{01727CDA-3BC4-4176-943C-476D2B85157E}" dt="2020-12-14T19:14:19.057" v="4262" actId="47"/>
        <pc:sldMkLst>
          <pc:docMk/>
          <pc:sldMk cId="1579177716" sldId="701"/>
        </pc:sldMkLst>
      </pc:sldChg>
      <pc:sldChg chg="new del">
        <pc:chgData name="Alexander Pashuk" userId="7f413f452a2dee94" providerId="LiveId" clId="{01727CDA-3BC4-4176-943C-476D2B85157E}" dt="2020-12-14T19:14:19.585" v="4263" actId="47"/>
        <pc:sldMkLst>
          <pc:docMk/>
          <pc:sldMk cId="2091264494" sldId="702"/>
        </pc:sldMkLst>
      </pc:sldChg>
      <pc:sldChg chg="new del">
        <pc:chgData name="Alexander Pashuk" userId="7f413f452a2dee94" providerId="LiveId" clId="{01727CDA-3BC4-4176-943C-476D2B85157E}" dt="2020-12-14T19:53:38.343" v="4935" actId="47"/>
        <pc:sldMkLst>
          <pc:docMk/>
          <pc:sldMk cId="2696553231" sldId="703"/>
        </pc:sldMkLst>
      </pc:sldChg>
      <pc:sldChg chg="new del">
        <pc:chgData name="Alexander Pashuk" userId="7f413f452a2dee94" providerId="LiveId" clId="{01727CDA-3BC4-4176-943C-476D2B85157E}" dt="2020-12-14T19:14:15.397" v="4256" actId="47"/>
        <pc:sldMkLst>
          <pc:docMk/>
          <pc:sldMk cId="3822685984" sldId="704"/>
        </pc:sldMkLst>
      </pc:sldChg>
      <pc:sldChg chg="new del">
        <pc:chgData name="Alexander Pashuk" userId="7f413f452a2dee94" providerId="LiveId" clId="{01727CDA-3BC4-4176-943C-476D2B85157E}" dt="2020-12-14T19:14:15.694" v="4257" actId="47"/>
        <pc:sldMkLst>
          <pc:docMk/>
          <pc:sldMk cId="479036914" sldId="705"/>
        </pc:sldMkLst>
      </pc:sldChg>
      <pc:sldChg chg="new del">
        <pc:chgData name="Alexander Pashuk" userId="7f413f452a2dee94" providerId="LiveId" clId="{01727CDA-3BC4-4176-943C-476D2B85157E}" dt="2020-12-14T19:14:16.113" v="4258" actId="47"/>
        <pc:sldMkLst>
          <pc:docMk/>
          <pc:sldMk cId="546335542" sldId="706"/>
        </pc:sldMkLst>
      </pc:sldChg>
      <pc:sldChg chg="new del">
        <pc:chgData name="Alexander Pashuk" userId="7f413f452a2dee94" providerId="LiveId" clId="{01727CDA-3BC4-4176-943C-476D2B85157E}" dt="2020-12-14T19:14:16.498" v="4259" actId="47"/>
        <pc:sldMkLst>
          <pc:docMk/>
          <pc:sldMk cId="2664181113" sldId="707"/>
        </pc:sldMkLst>
      </pc:sldChg>
      <pc:sldChg chg="new del">
        <pc:chgData name="Alexander Pashuk" userId="7f413f452a2dee94" providerId="LiveId" clId="{01727CDA-3BC4-4176-943C-476D2B85157E}" dt="2020-12-14T19:14:16.931" v="4260" actId="47"/>
        <pc:sldMkLst>
          <pc:docMk/>
          <pc:sldMk cId="3709288435" sldId="708"/>
        </pc:sldMkLst>
      </pc:sldChg>
      <pc:sldChg chg="new del">
        <pc:chgData name="Alexander Pashuk" userId="7f413f452a2dee94" providerId="LiveId" clId="{01727CDA-3BC4-4176-943C-476D2B85157E}" dt="2020-12-14T19:14:17.714" v="4261" actId="47"/>
        <pc:sldMkLst>
          <pc:docMk/>
          <pc:sldMk cId="365690006" sldId="709"/>
        </pc:sldMkLst>
      </pc:sldChg>
      <pc:sldChg chg="delSp modSp add mod modClrScheme chgLayout">
        <pc:chgData name="Alexander Pashuk" userId="7f413f452a2dee94" providerId="LiveId" clId="{01727CDA-3BC4-4176-943C-476D2B85157E}" dt="2020-12-14T18:52:57.264" v="3740" actId="20577"/>
        <pc:sldMkLst>
          <pc:docMk/>
          <pc:sldMk cId="3683883385" sldId="710"/>
        </pc:sldMkLst>
        <pc:spChg chg="mod ord">
          <ac:chgData name="Alexander Pashuk" userId="7f413f452a2dee94" providerId="LiveId" clId="{01727CDA-3BC4-4176-943C-476D2B85157E}" dt="2020-12-14T16:32:20.091" v="3090" actId="700"/>
          <ac:spMkLst>
            <pc:docMk/>
            <pc:sldMk cId="3683883385" sldId="710"/>
            <ac:spMk id="2" creationId="{EDA5B823-9126-4476-ABD5-B54A34F7E26C}"/>
          </ac:spMkLst>
        </pc:spChg>
        <pc:spChg chg="mod ord">
          <ac:chgData name="Alexander Pashuk" userId="7f413f452a2dee94" providerId="LiveId" clId="{01727CDA-3BC4-4176-943C-476D2B85157E}" dt="2020-12-14T18:52:57.264" v="3740" actId="20577"/>
          <ac:spMkLst>
            <pc:docMk/>
            <pc:sldMk cId="3683883385" sldId="710"/>
            <ac:spMk id="4" creationId="{7F440DB0-113D-4236-9053-C39C7F9781E7}"/>
          </ac:spMkLst>
        </pc:spChg>
        <pc:spChg chg="del mod ord">
          <ac:chgData name="Alexander Pashuk" userId="7f413f452a2dee94" providerId="LiveId" clId="{01727CDA-3BC4-4176-943C-476D2B85157E}" dt="2020-12-14T16:32:29.532" v="3092" actId="478"/>
          <ac:spMkLst>
            <pc:docMk/>
            <pc:sldMk cId="3683883385" sldId="710"/>
            <ac:spMk id="5" creationId="{750CBBAB-BCB6-4055-81CF-6F9598198A03}"/>
          </ac:spMkLst>
        </pc:spChg>
        <pc:cxnChg chg="del mod">
          <ac:chgData name="Alexander Pashuk" userId="7f413f452a2dee94" providerId="LiveId" clId="{01727CDA-3BC4-4176-943C-476D2B85157E}" dt="2020-12-14T16:32:22.790" v="3091" actId="478"/>
          <ac:cxnSpMkLst>
            <pc:docMk/>
            <pc:sldMk cId="3683883385" sldId="710"/>
            <ac:cxnSpMk id="7" creationId="{4BE826AA-5C11-43E3-AEFD-64EE2FC475B8}"/>
          </ac:cxnSpMkLst>
        </pc:cxnChg>
      </pc:sldChg>
      <pc:sldChg chg="addSp delSp modSp new mod ord">
        <pc:chgData name="Alexander Pashuk" userId="7f413f452a2dee94" providerId="LiveId" clId="{01727CDA-3BC4-4176-943C-476D2B85157E}" dt="2020-12-14T18:49:06.769" v="3684"/>
        <pc:sldMkLst>
          <pc:docMk/>
          <pc:sldMk cId="3638542134" sldId="711"/>
        </pc:sldMkLst>
        <pc:spChg chg="mod">
          <ac:chgData name="Alexander Pashuk" userId="7f413f452a2dee94" providerId="LiveId" clId="{01727CDA-3BC4-4176-943C-476D2B85157E}" dt="2020-12-14T18:44:12.604" v="3680" actId="122"/>
          <ac:spMkLst>
            <pc:docMk/>
            <pc:sldMk cId="3638542134" sldId="711"/>
            <ac:spMk id="2" creationId="{11DBF2BD-0AA8-4666-8BBC-3DDFB654116D}"/>
          </ac:spMkLst>
        </pc:spChg>
        <pc:spChg chg="del mod">
          <ac:chgData name="Alexander Pashuk" userId="7f413f452a2dee94" providerId="LiveId" clId="{01727CDA-3BC4-4176-943C-476D2B85157E}" dt="2020-12-14T18:48:53.697" v="3682"/>
          <ac:spMkLst>
            <pc:docMk/>
            <pc:sldMk cId="3638542134" sldId="711"/>
            <ac:spMk id="3" creationId="{D92A95F4-9660-4432-8023-70C91361519A}"/>
          </ac:spMkLst>
        </pc:spChg>
        <pc:picChg chg="add mod">
          <ac:chgData name="Alexander Pashuk" userId="7f413f452a2dee94" providerId="LiveId" clId="{01727CDA-3BC4-4176-943C-476D2B85157E}" dt="2020-12-14T18:48:53.697" v="3682"/>
          <ac:picMkLst>
            <pc:docMk/>
            <pc:sldMk cId="3638542134" sldId="711"/>
            <ac:picMk id="2050" creationId="{E3B7087F-3AC8-48E7-BD16-AAA3ADFC9CED}"/>
          </ac:picMkLst>
        </pc:picChg>
      </pc:sldChg>
      <pc:sldChg chg="modSp new mod">
        <pc:chgData name="Alexander Pashuk" userId="7f413f452a2dee94" providerId="LiveId" clId="{01727CDA-3BC4-4176-943C-476D2B85157E}" dt="2020-12-14T18:53:24.826" v="3773" actId="20577"/>
        <pc:sldMkLst>
          <pc:docMk/>
          <pc:sldMk cId="3219554035" sldId="712"/>
        </pc:sldMkLst>
        <pc:spChg chg="mod">
          <ac:chgData name="Alexander Pashuk" userId="7f413f452a2dee94" providerId="LiveId" clId="{01727CDA-3BC4-4176-943C-476D2B85157E}" dt="2020-12-14T18:51:09.438" v="3738" actId="122"/>
          <ac:spMkLst>
            <pc:docMk/>
            <pc:sldMk cId="3219554035" sldId="712"/>
            <ac:spMk id="2" creationId="{B0E08418-19A7-430D-B58F-F20ED7ACA448}"/>
          </ac:spMkLst>
        </pc:spChg>
        <pc:spChg chg="mod">
          <ac:chgData name="Alexander Pashuk" userId="7f413f452a2dee94" providerId="LiveId" clId="{01727CDA-3BC4-4176-943C-476D2B85157E}" dt="2020-12-14T18:53:24.826" v="3773" actId="20577"/>
          <ac:spMkLst>
            <pc:docMk/>
            <pc:sldMk cId="3219554035" sldId="712"/>
            <ac:spMk id="3" creationId="{DE4CEAB1-BA8F-4CE0-9EE0-3B014CB7B003}"/>
          </ac:spMkLst>
        </pc:spChg>
      </pc:sldChg>
      <pc:sldChg chg="modSp new del mod">
        <pc:chgData name="Alexander Pashuk" userId="7f413f452a2dee94" providerId="LiveId" clId="{01727CDA-3BC4-4176-943C-476D2B85157E}" dt="2020-12-14T19:06:03.675" v="4097" actId="47"/>
        <pc:sldMkLst>
          <pc:docMk/>
          <pc:sldMk cId="4103657423" sldId="713"/>
        </pc:sldMkLst>
        <pc:spChg chg="mod">
          <ac:chgData name="Alexander Pashuk" userId="7f413f452a2dee94" providerId="LiveId" clId="{01727CDA-3BC4-4176-943C-476D2B85157E}" dt="2020-12-14T18:58:35.408" v="3912" actId="20577"/>
          <ac:spMkLst>
            <pc:docMk/>
            <pc:sldMk cId="4103657423" sldId="713"/>
            <ac:spMk id="2" creationId="{7891175D-6EDB-4ECE-9BCA-9C16E2EFBD9E}"/>
          </ac:spMkLst>
        </pc:spChg>
        <pc:spChg chg="mod">
          <ac:chgData name="Alexander Pashuk" userId="7f413f452a2dee94" providerId="LiveId" clId="{01727CDA-3BC4-4176-943C-476D2B85157E}" dt="2020-12-14T19:05:48.653" v="4095" actId="20577"/>
          <ac:spMkLst>
            <pc:docMk/>
            <pc:sldMk cId="4103657423" sldId="713"/>
            <ac:spMk id="3" creationId="{A03E47AC-0330-49E3-AA08-B480916C5524}"/>
          </ac:spMkLst>
        </pc:spChg>
      </pc:sldChg>
      <pc:sldChg chg="modSp new mod">
        <pc:chgData name="Alexander Pashuk" userId="7f413f452a2dee94" providerId="LiveId" clId="{01727CDA-3BC4-4176-943C-476D2B85157E}" dt="2020-12-14T19:04:01.378" v="4042" actId="20577"/>
        <pc:sldMkLst>
          <pc:docMk/>
          <pc:sldMk cId="3588926073" sldId="714"/>
        </pc:sldMkLst>
        <pc:spChg chg="mod">
          <ac:chgData name="Alexander Pashuk" userId="7f413f452a2dee94" providerId="LiveId" clId="{01727CDA-3BC4-4176-943C-476D2B85157E}" dt="2020-12-14T18:59:25.981" v="3940" actId="122"/>
          <ac:spMkLst>
            <pc:docMk/>
            <pc:sldMk cId="3588926073" sldId="714"/>
            <ac:spMk id="2" creationId="{4A241D9C-0ACE-43EE-9288-14ECCDA95312}"/>
          </ac:spMkLst>
        </pc:spChg>
        <pc:spChg chg="mod">
          <ac:chgData name="Alexander Pashuk" userId="7f413f452a2dee94" providerId="LiveId" clId="{01727CDA-3BC4-4176-943C-476D2B85157E}" dt="2020-12-14T19:04:01.378" v="4042" actId="20577"/>
          <ac:spMkLst>
            <pc:docMk/>
            <pc:sldMk cId="3588926073" sldId="714"/>
            <ac:spMk id="3" creationId="{AF56266C-5330-4642-96BF-6B9030DD1830}"/>
          </ac:spMkLst>
        </pc:spChg>
      </pc:sldChg>
      <pc:sldChg chg="modSp add mod">
        <pc:chgData name="Alexander Pashuk" userId="7f413f452a2dee94" providerId="LiveId" clId="{01727CDA-3BC4-4176-943C-476D2B85157E}" dt="2020-12-14T18:58:11.956" v="3871" actId="27636"/>
        <pc:sldMkLst>
          <pc:docMk/>
          <pc:sldMk cId="2903122261" sldId="715"/>
        </pc:sldMkLst>
        <pc:spChg chg="mod">
          <ac:chgData name="Alexander Pashuk" userId="7f413f452a2dee94" providerId="LiveId" clId="{01727CDA-3BC4-4176-943C-476D2B85157E}" dt="2020-12-14T18:54:56.344" v="3780" actId="20577"/>
          <ac:spMkLst>
            <pc:docMk/>
            <pc:sldMk cId="2903122261" sldId="715"/>
            <ac:spMk id="2" creationId="{B0E08418-19A7-430D-B58F-F20ED7ACA448}"/>
          </ac:spMkLst>
        </pc:spChg>
        <pc:spChg chg="mod">
          <ac:chgData name="Alexander Pashuk" userId="7f413f452a2dee94" providerId="LiveId" clId="{01727CDA-3BC4-4176-943C-476D2B85157E}" dt="2020-12-14T18:58:11.956" v="3871" actId="27636"/>
          <ac:spMkLst>
            <pc:docMk/>
            <pc:sldMk cId="2903122261" sldId="715"/>
            <ac:spMk id="3" creationId="{DE4CEAB1-BA8F-4CE0-9EE0-3B014CB7B003}"/>
          </ac:spMkLst>
        </pc:spChg>
      </pc:sldChg>
      <pc:sldChg chg="modSp add mod">
        <pc:chgData name="Alexander Pashuk" userId="7f413f452a2dee94" providerId="LiveId" clId="{01727CDA-3BC4-4176-943C-476D2B85157E}" dt="2020-12-14T19:25:56.885" v="4448" actId="20577"/>
        <pc:sldMkLst>
          <pc:docMk/>
          <pc:sldMk cId="39684879" sldId="716"/>
        </pc:sldMkLst>
        <pc:spChg chg="mod">
          <ac:chgData name="Alexander Pashuk" userId="7f413f452a2dee94" providerId="LiveId" clId="{01727CDA-3BC4-4176-943C-476D2B85157E}" dt="2020-12-14T19:09:31.526" v="4126" actId="20577"/>
          <ac:spMkLst>
            <pc:docMk/>
            <pc:sldMk cId="39684879" sldId="716"/>
            <ac:spMk id="2" creationId="{B0E08418-19A7-430D-B58F-F20ED7ACA448}"/>
          </ac:spMkLst>
        </pc:spChg>
        <pc:spChg chg="mod">
          <ac:chgData name="Alexander Pashuk" userId="7f413f452a2dee94" providerId="LiveId" clId="{01727CDA-3BC4-4176-943C-476D2B85157E}" dt="2020-12-14T19:25:56.885" v="4448" actId="20577"/>
          <ac:spMkLst>
            <pc:docMk/>
            <pc:sldMk cId="39684879" sldId="716"/>
            <ac:spMk id="3" creationId="{DE4CEAB1-BA8F-4CE0-9EE0-3B014CB7B003}"/>
          </ac:spMkLst>
        </pc:spChg>
      </pc:sldChg>
      <pc:sldChg chg="modSp add mod">
        <pc:chgData name="Alexander Pashuk" userId="7f413f452a2dee94" providerId="LiveId" clId="{01727CDA-3BC4-4176-943C-476D2B85157E}" dt="2020-12-14T19:26:36.235" v="4467" actId="20577"/>
        <pc:sldMkLst>
          <pc:docMk/>
          <pc:sldMk cId="2258404110" sldId="717"/>
        </pc:sldMkLst>
        <pc:spChg chg="mod">
          <ac:chgData name="Alexander Pashuk" userId="7f413f452a2dee94" providerId="LiveId" clId="{01727CDA-3BC4-4176-943C-476D2B85157E}" dt="2020-12-14T19:26:36.235" v="4467" actId="20577"/>
          <ac:spMkLst>
            <pc:docMk/>
            <pc:sldMk cId="2258404110" sldId="717"/>
            <ac:spMk id="2" creationId="{B0E08418-19A7-430D-B58F-F20ED7ACA448}"/>
          </ac:spMkLst>
        </pc:spChg>
        <pc:spChg chg="mod">
          <ac:chgData name="Alexander Pashuk" userId="7f413f452a2dee94" providerId="LiveId" clId="{01727CDA-3BC4-4176-943C-476D2B85157E}" dt="2020-12-14T19:26:28.413" v="4463"/>
          <ac:spMkLst>
            <pc:docMk/>
            <pc:sldMk cId="2258404110" sldId="717"/>
            <ac:spMk id="3" creationId="{DE4CEAB1-BA8F-4CE0-9EE0-3B014CB7B003}"/>
          </ac:spMkLst>
        </pc:spChg>
      </pc:sldChg>
      <pc:sldChg chg="modSp new mod">
        <pc:chgData name="Alexander Pashuk" userId="7f413f452a2dee94" providerId="LiveId" clId="{01727CDA-3BC4-4176-943C-476D2B85157E}" dt="2020-12-14T19:20:23.542" v="4295" actId="27636"/>
        <pc:sldMkLst>
          <pc:docMk/>
          <pc:sldMk cId="793058774" sldId="718"/>
        </pc:sldMkLst>
        <pc:spChg chg="mod">
          <ac:chgData name="Alexander Pashuk" userId="7f413f452a2dee94" providerId="LiveId" clId="{01727CDA-3BC4-4176-943C-476D2B85157E}" dt="2020-12-14T19:12:48.365" v="4251" actId="122"/>
          <ac:spMkLst>
            <pc:docMk/>
            <pc:sldMk cId="793058774" sldId="718"/>
            <ac:spMk id="2" creationId="{C2BE303D-38AE-4C87-B7CE-0652FA05F6AA}"/>
          </ac:spMkLst>
        </pc:spChg>
        <pc:spChg chg="mod">
          <ac:chgData name="Alexander Pashuk" userId="7f413f452a2dee94" providerId="LiveId" clId="{01727CDA-3BC4-4176-943C-476D2B85157E}" dt="2020-12-14T19:20:23.542" v="4295" actId="27636"/>
          <ac:spMkLst>
            <pc:docMk/>
            <pc:sldMk cId="793058774" sldId="718"/>
            <ac:spMk id="3" creationId="{EDA7528D-4477-4510-A6E8-4944EAF24E50}"/>
          </ac:spMkLst>
        </pc:spChg>
      </pc:sldChg>
      <pc:sldChg chg="modSp new del mod">
        <pc:chgData name="Alexander Pashuk" userId="7f413f452a2dee94" providerId="LiveId" clId="{01727CDA-3BC4-4176-943C-476D2B85157E}" dt="2020-12-14T19:24:28.289" v="4339" actId="47"/>
        <pc:sldMkLst>
          <pc:docMk/>
          <pc:sldMk cId="2707394399" sldId="719"/>
        </pc:sldMkLst>
        <pc:spChg chg="mod">
          <ac:chgData name="Alexander Pashuk" userId="7f413f452a2dee94" providerId="LiveId" clId="{01727CDA-3BC4-4176-943C-476D2B85157E}" dt="2020-12-14T19:24:06.337" v="4322" actId="122"/>
          <ac:spMkLst>
            <pc:docMk/>
            <pc:sldMk cId="2707394399" sldId="719"/>
            <ac:spMk id="2" creationId="{60A6D3D9-3C27-4029-8778-3D9E1BA6A0D5}"/>
          </ac:spMkLst>
        </pc:spChg>
        <pc:spChg chg="mod">
          <ac:chgData name="Alexander Pashuk" userId="7f413f452a2dee94" providerId="LiveId" clId="{01727CDA-3BC4-4176-943C-476D2B85157E}" dt="2020-12-14T19:24:17.239" v="4333" actId="20577"/>
          <ac:spMkLst>
            <pc:docMk/>
            <pc:sldMk cId="2707394399" sldId="719"/>
            <ac:spMk id="3" creationId="{9ED309EF-BAB2-4AC2-B3F3-0D8628DE7CA0}"/>
          </ac:spMkLst>
        </pc:spChg>
      </pc:sldChg>
      <pc:sldChg chg="modSp add mod ord">
        <pc:chgData name="Alexander Pashuk" userId="7f413f452a2dee94" providerId="LiveId" clId="{01727CDA-3BC4-4176-943C-476D2B85157E}" dt="2020-12-14T19:26:07.647" v="4462" actId="20577"/>
        <pc:sldMkLst>
          <pc:docMk/>
          <pc:sldMk cId="1335521969" sldId="720"/>
        </pc:sldMkLst>
        <pc:spChg chg="mod">
          <ac:chgData name="Alexander Pashuk" userId="7f413f452a2dee94" providerId="LiveId" clId="{01727CDA-3BC4-4176-943C-476D2B85157E}" dt="2020-12-14T19:26:07.647" v="4462" actId="20577"/>
          <ac:spMkLst>
            <pc:docMk/>
            <pc:sldMk cId="1335521969" sldId="720"/>
            <ac:spMk id="3" creationId="{DE4CEAB1-BA8F-4CE0-9EE0-3B014CB7B003}"/>
          </ac:spMkLst>
        </pc:spChg>
      </pc:sldChg>
      <pc:sldChg chg="modSp new mod">
        <pc:chgData name="Alexander Pashuk" userId="7f413f452a2dee94" providerId="LiveId" clId="{01727CDA-3BC4-4176-943C-476D2B85157E}" dt="2020-12-14T19:49:54.017" v="4875" actId="27636"/>
        <pc:sldMkLst>
          <pc:docMk/>
          <pc:sldMk cId="3232082577" sldId="721"/>
        </pc:sldMkLst>
        <pc:spChg chg="mod">
          <ac:chgData name="Alexander Pashuk" userId="7f413f452a2dee94" providerId="LiveId" clId="{01727CDA-3BC4-4176-943C-476D2B85157E}" dt="2020-12-14T19:37:36.403" v="4589" actId="20577"/>
          <ac:spMkLst>
            <pc:docMk/>
            <pc:sldMk cId="3232082577" sldId="721"/>
            <ac:spMk id="2" creationId="{E904B3A9-D38D-4E35-A248-D99CB571FB97}"/>
          </ac:spMkLst>
        </pc:spChg>
        <pc:spChg chg="mod">
          <ac:chgData name="Alexander Pashuk" userId="7f413f452a2dee94" providerId="LiveId" clId="{01727CDA-3BC4-4176-943C-476D2B85157E}" dt="2020-12-14T19:49:54.017" v="4875" actId="27636"/>
          <ac:spMkLst>
            <pc:docMk/>
            <pc:sldMk cId="3232082577" sldId="721"/>
            <ac:spMk id="3" creationId="{05EEF4F5-A452-4B79-A450-50C60FC444DF}"/>
          </ac:spMkLst>
        </pc:spChg>
      </pc:sldChg>
      <pc:sldChg chg="modSp new mod">
        <pc:chgData name="Alexander Pashuk" userId="7f413f452a2dee94" providerId="LiveId" clId="{01727CDA-3BC4-4176-943C-476D2B85157E}" dt="2020-12-14T19:38:12.503" v="4626" actId="20577"/>
        <pc:sldMkLst>
          <pc:docMk/>
          <pc:sldMk cId="2593523751" sldId="722"/>
        </pc:sldMkLst>
        <pc:spChg chg="mod">
          <ac:chgData name="Alexander Pashuk" userId="7f413f452a2dee94" providerId="LiveId" clId="{01727CDA-3BC4-4176-943C-476D2B85157E}" dt="2020-12-14T19:37:39.507" v="4591" actId="122"/>
          <ac:spMkLst>
            <pc:docMk/>
            <pc:sldMk cId="2593523751" sldId="722"/>
            <ac:spMk id="2" creationId="{1A39E59F-0416-46FD-A1D2-DB42A6597A7D}"/>
          </ac:spMkLst>
        </pc:spChg>
        <pc:spChg chg="mod">
          <ac:chgData name="Alexander Pashuk" userId="7f413f452a2dee94" providerId="LiveId" clId="{01727CDA-3BC4-4176-943C-476D2B85157E}" dt="2020-12-14T19:38:12.503" v="4626" actId="20577"/>
          <ac:spMkLst>
            <pc:docMk/>
            <pc:sldMk cId="2593523751" sldId="722"/>
            <ac:spMk id="3" creationId="{1AEA2516-26C7-4A36-8BFE-C2B9E724367E}"/>
          </ac:spMkLst>
        </pc:spChg>
      </pc:sldChg>
      <pc:sldChg chg="addSp delSp modSp new mod modClrScheme chgLayout">
        <pc:chgData name="Alexander Pashuk" userId="7f413f452a2dee94" providerId="LiveId" clId="{01727CDA-3BC4-4176-943C-476D2B85157E}" dt="2020-12-14T19:44:17.340" v="4736" actId="27636"/>
        <pc:sldMkLst>
          <pc:docMk/>
          <pc:sldMk cId="477663284" sldId="723"/>
        </pc:sldMkLst>
        <pc:spChg chg="mod ord">
          <ac:chgData name="Alexander Pashuk" userId="7f413f452a2dee94" providerId="LiveId" clId="{01727CDA-3BC4-4176-943C-476D2B85157E}" dt="2020-12-14T19:41:48.268" v="4662" actId="700"/>
          <ac:spMkLst>
            <pc:docMk/>
            <pc:sldMk cId="477663284" sldId="723"/>
            <ac:spMk id="2" creationId="{4377DAF6-B1DD-4C9E-9DE3-D232CE4002D2}"/>
          </ac:spMkLst>
        </pc:spChg>
        <pc:spChg chg="add del mod ord">
          <ac:chgData name="Alexander Pashuk" userId="7f413f452a2dee94" providerId="LiveId" clId="{01727CDA-3BC4-4176-943C-476D2B85157E}" dt="2020-12-14T19:41:48.268" v="4662" actId="700"/>
          <ac:spMkLst>
            <pc:docMk/>
            <pc:sldMk cId="477663284" sldId="723"/>
            <ac:spMk id="3" creationId="{86A642E4-678F-43BE-8F01-95CE82D63741}"/>
          </ac:spMkLst>
        </pc:spChg>
        <pc:spChg chg="add del mod ord">
          <ac:chgData name="Alexander Pashuk" userId="7f413f452a2dee94" providerId="LiveId" clId="{01727CDA-3BC4-4176-943C-476D2B85157E}" dt="2020-12-14T19:41:44.528" v="4661" actId="700"/>
          <ac:spMkLst>
            <pc:docMk/>
            <pc:sldMk cId="477663284" sldId="723"/>
            <ac:spMk id="4" creationId="{0A448600-ABE6-405C-A4B2-265E300B66D5}"/>
          </ac:spMkLst>
        </pc:spChg>
        <pc:spChg chg="add del mod ord">
          <ac:chgData name="Alexander Pashuk" userId="7f413f452a2dee94" providerId="LiveId" clId="{01727CDA-3BC4-4176-943C-476D2B85157E}" dt="2020-12-14T19:41:44.528" v="4661" actId="700"/>
          <ac:spMkLst>
            <pc:docMk/>
            <pc:sldMk cId="477663284" sldId="723"/>
            <ac:spMk id="5" creationId="{2938024B-8D88-4E88-9853-FBDAC681BFE7}"/>
          </ac:spMkLst>
        </pc:spChg>
        <pc:spChg chg="add del mod ord">
          <ac:chgData name="Alexander Pashuk" userId="7f413f452a2dee94" providerId="LiveId" clId="{01727CDA-3BC4-4176-943C-476D2B85157E}" dt="2020-12-14T19:41:44.528" v="4661" actId="700"/>
          <ac:spMkLst>
            <pc:docMk/>
            <pc:sldMk cId="477663284" sldId="723"/>
            <ac:spMk id="6" creationId="{896AD9F6-7860-49EB-BFCA-6846D8BDBBCC}"/>
          </ac:spMkLst>
        </pc:spChg>
        <pc:spChg chg="add del mod ord">
          <ac:chgData name="Alexander Pashuk" userId="7f413f452a2dee94" providerId="LiveId" clId="{01727CDA-3BC4-4176-943C-476D2B85157E}" dt="2020-12-14T19:41:44.528" v="4661" actId="700"/>
          <ac:spMkLst>
            <pc:docMk/>
            <pc:sldMk cId="477663284" sldId="723"/>
            <ac:spMk id="7" creationId="{6BFE7FD9-3BD6-44C6-8CF7-C955DF6FBD10}"/>
          </ac:spMkLst>
        </pc:spChg>
        <pc:spChg chg="add mod ord">
          <ac:chgData name="Alexander Pashuk" userId="7f413f452a2dee94" providerId="LiveId" clId="{01727CDA-3BC4-4176-943C-476D2B85157E}" dt="2020-12-14T19:44:17.337" v="4735" actId="27636"/>
          <ac:spMkLst>
            <pc:docMk/>
            <pc:sldMk cId="477663284" sldId="723"/>
            <ac:spMk id="8" creationId="{A16E7FBE-1DE9-464E-AA7C-EA166C96CECA}"/>
          </ac:spMkLst>
        </pc:spChg>
        <pc:spChg chg="add mod ord">
          <ac:chgData name="Alexander Pashuk" userId="7f413f452a2dee94" providerId="LiveId" clId="{01727CDA-3BC4-4176-943C-476D2B85157E}" dt="2020-12-14T19:44:17.340" v="4736" actId="27636"/>
          <ac:spMkLst>
            <pc:docMk/>
            <pc:sldMk cId="477663284" sldId="723"/>
            <ac:spMk id="9" creationId="{19599D6F-8CB0-40E9-8147-C1A0BF6B14F6}"/>
          </ac:spMkLst>
        </pc:spChg>
        <pc:cxnChg chg="add mod">
          <ac:chgData name="Alexander Pashuk" userId="7f413f452a2dee94" providerId="LiveId" clId="{01727CDA-3BC4-4176-943C-476D2B85157E}" dt="2020-12-14T19:43:57.990" v="4725" actId="208"/>
          <ac:cxnSpMkLst>
            <pc:docMk/>
            <pc:sldMk cId="477663284" sldId="723"/>
            <ac:cxnSpMk id="11" creationId="{DB70BA74-4723-41AF-8024-B814DBDC1014}"/>
          </ac:cxnSpMkLst>
        </pc:cxnChg>
      </pc:sldChg>
      <pc:sldChg chg="modSp add mod">
        <pc:chgData name="Alexander Pashuk" userId="7f413f452a2dee94" providerId="LiveId" clId="{01727CDA-3BC4-4176-943C-476D2B85157E}" dt="2020-12-14T19:52:32.831" v="4934" actId="6549"/>
        <pc:sldMkLst>
          <pc:docMk/>
          <pc:sldMk cId="634400822" sldId="724"/>
        </pc:sldMkLst>
        <pc:spChg chg="mod">
          <ac:chgData name="Alexander Pashuk" userId="7f413f452a2dee94" providerId="LiveId" clId="{01727CDA-3BC4-4176-943C-476D2B85157E}" dt="2020-12-14T19:52:32.831" v="4934" actId="6549"/>
          <ac:spMkLst>
            <pc:docMk/>
            <pc:sldMk cId="634400822" sldId="724"/>
            <ac:spMk id="3" creationId="{05EEF4F5-A452-4B79-A450-50C60FC444DF}"/>
          </ac:spMkLst>
        </pc:spChg>
      </pc:sldChg>
      <pc:sldChg chg="modSp add mod ord">
        <pc:chgData name="Alexander Pashuk" userId="7f413f452a2dee94" providerId="LiveId" clId="{01727CDA-3BC4-4176-943C-476D2B85157E}" dt="2020-12-14T19:50:24.635" v="4889" actId="27636"/>
        <pc:sldMkLst>
          <pc:docMk/>
          <pc:sldMk cId="1418053298" sldId="725"/>
        </pc:sldMkLst>
        <pc:spChg chg="mod">
          <ac:chgData name="Alexander Pashuk" userId="7f413f452a2dee94" providerId="LiveId" clId="{01727CDA-3BC4-4176-943C-476D2B85157E}" dt="2020-12-14T19:50:24.635" v="4889" actId="27636"/>
          <ac:spMkLst>
            <pc:docMk/>
            <pc:sldMk cId="1418053298" sldId="725"/>
            <ac:spMk id="3" creationId="{1AEA2516-26C7-4A36-8BFE-C2B9E724367E}"/>
          </ac:spMkLst>
        </pc:spChg>
      </pc:sldChg>
      <pc:sldChg chg="add">
        <pc:chgData name="Alexander Pashuk" userId="7f413f452a2dee94" providerId="LiveId" clId="{01727CDA-3BC4-4176-943C-476D2B85157E}" dt="2020-12-14T19:52:15.552" v="4894"/>
        <pc:sldMkLst>
          <pc:docMk/>
          <pc:sldMk cId="2391843869" sldId="726"/>
        </pc:sldMkLst>
      </pc:sldChg>
      <pc:sldChg chg="modSp new mod">
        <pc:chgData name="Alexander Pashuk" userId="7f413f452a2dee94" providerId="LiveId" clId="{01727CDA-3BC4-4176-943C-476D2B85157E}" dt="2020-12-14T20:09:01.186" v="5054" actId="27636"/>
        <pc:sldMkLst>
          <pc:docMk/>
          <pc:sldMk cId="1276271800" sldId="727"/>
        </pc:sldMkLst>
        <pc:spChg chg="mod">
          <ac:chgData name="Alexander Pashuk" userId="7f413f452a2dee94" providerId="LiveId" clId="{01727CDA-3BC4-4176-943C-476D2B85157E}" dt="2020-12-14T19:55:22.551" v="4955" actId="122"/>
          <ac:spMkLst>
            <pc:docMk/>
            <pc:sldMk cId="1276271800" sldId="727"/>
            <ac:spMk id="2" creationId="{C1B7E04B-18C1-4A46-95CA-35D8C3301301}"/>
          </ac:spMkLst>
        </pc:spChg>
        <pc:spChg chg="mod">
          <ac:chgData name="Alexander Pashuk" userId="7f413f452a2dee94" providerId="LiveId" clId="{01727CDA-3BC4-4176-943C-476D2B85157E}" dt="2020-12-14T20:09:01.186" v="5054" actId="27636"/>
          <ac:spMkLst>
            <pc:docMk/>
            <pc:sldMk cId="1276271800" sldId="727"/>
            <ac:spMk id="3" creationId="{EF8D8166-8A55-4CE9-A94D-F4D497D61AAA}"/>
          </ac:spMkLst>
        </pc:spChg>
      </pc:sldChg>
    </pc:docChg>
  </pc:docChgLst>
  <pc:docChgLst>
    <pc:chgData name="Alexander Pashuk" userId="7f413f452a2dee94" providerId="LiveId" clId="{994BBAD3-441D-4C70-805C-D8E9EDEF1862}"/>
    <pc:docChg chg="undo custSel addSld delSld modSld">
      <pc:chgData name="Alexander Pashuk" userId="7f413f452a2dee94" providerId="LiveId" clId="{994BBAD3-441D-4C70-805C-D8E9EDEF1862}" dt="2020-11-09T14:26:36.310" v="1091" actId="47"/>
      <pc:docMkLst>
        <pc:docMk/>
      </pc:docMkLst>
      <pc:sldChg chg="modSp mod">
        <pc:chgData name="Alexander Pashuk" userId="7f413f452a2dee94" providerId="LiveId" clId="{994BBAD3-441D-4C70-805C-D8E9EDEF1862}" dt="2020-11-09T14:02:27.352" v="7" actId="27636"/>
        <pc:sldMkLst>
          <pc:docMk/>
          <pc:sldMk cId="1685168962" sldId="594"/>
        </pc:sldMkLst>
        <pc:spChg chg="mod">
          <ac:chgData name="Alexander Pashuk" userId="7f413f452a2dee94" providerId="LiveId" clId="{994BBAD3-441D-4C70-805C-D8E9EDEF1862}" dt="2020-11-09T14:02:27.352" v="7" actId="27636"/>
          <ac:spMkLst>
            <pc:docMk/>
            <pc:sldMk cId="1685168962" sldId="594"/>
            <ac:spMk id="3" creationId="{5EC5E1BD-2919-409D-9113-BA77238B2BA0}"/>
          </ac:spMkLst>
        </pc:spChg>
      </pc:sldChg>
      <pc:sldChg chg="modSp new mod">
        <pc:chgData name="Alexander Pashuk" userId="7f413f452a2dee94" providerId="LiveId" clId="{994BBAD3-441D-4C70-805C-D8E9EDEF1862}" dt="2020-11-09T14:07:45.657" v="365" actId="20577"/>
        <pc:sldMkLst>
          <pc:docMk/>
          <pc:sldMk cId="988215527" sldId="608"/>
        </pc:sldMkLst>
        <pc:spChg chg="mod">
          <ac:chgData name="Alexander Pashuk" userId="7f413f452a2dee94" providerId="LiveId" clId="{994BBAD3-441D-4C70-805C-D8E9EDEF1862}" dt="2020-11-09T14:05:29.101" v="63" actId="122"/>
          <ac:spMkLst>
            <pc:docMk/>
            <pc:sldMk cId="988215527" sldId="608"/>
            <ac:spMk id="2" creationId="{42C91ABD-80B1-4879-A9EC-00DC6DDAC5B6}"/>
          </ac:spMkLst>
        </pc:spChg>
        <pc:spChg chg="mod">
          <ac:chgData name="Alexander Pashuk" userId="7f413f452a2dee94" providerId="LiveId" clId="{994BBAD3-441D-4C70-805C-D8E9EDEF1862}" dt="2020-11-09T14:07:45.657" v="365" actId="20577"/>
          <ac:spMkLst>
            <pc:docMk/>
            <pc:sldMk cId="988215527" sldId="608"/>
            <ac:spMk id="3" creationId="{C05B21CB-3712-42E9-ACA5-D382EF7A3289}"/>
          </ac:spMkLst>
        </pc:spChg>
      </pc:sldChg>
      <pc:sldChg chg="modSp new mod">
        <pc:chgData name="Alexander Pashuk" userId="7f413f452a2dee94" providerId="LiveId" clId="{994BBAD3-441D-4C70-805C-D8E9EDEF1862}" dt="2020-11-09T14:10:23.052" v="408" actId="20577"/>
        <pc:sldMkLst>
          <pc:docMk/>
          <pc:sldMk cId="4111625959" sldId="609"/>
        </pc:sldMkLst>
        <pc:spChg chg="mod">
          <ac:chgData name="Alexander Pashuk" userId="7f413f452a2dee94" providerId="LiveId" clId="{994BBAD3-441D-4C70-805C-D8E9EDEF1862}" dt="2020-11-09T14:07:54.973" v="372" actId="122"/>
          <ac:spMkLst>
            <pc:docMk/>
            <pc:sldMk cId="4111625959" sldId="609"/>
            <ac:spMk id="2" creationId="{66810F97-DBCA-4394-A73C-BB2BF2ACD2C1}"/>
          </ac:spMkLst>
        </pc:spChg>
        <pc:spChg chg="mod">
          <ac:chgData name="Alexander Pashuk" userId="7f413f452a2dee94" providerId="LiveId" clId="{994BBAD3-441D-4C70-805C-D8E9EDEF1862}" dt="2020-11-09T14:10:23.052" v="408" actId="20577"/>
          <ac:spMkLst>
            <pc:docMk/>
            <pc:sldMk cId="4111625959" sldId="609"/>
            <ac:spMk id="3" creationId="{7932D7FF-62EB-4B79-8287-82A173DCDB49}"/>
          </ac:spMkLst>
        </pc:spChg>
      </pc:sldChg>
      <pc:sldChg chg="modSp new mod">
        <pc:chgData name="Alexander Pashuk" userId="7f413f452a2dee94" providerId="LiveId" clId="{994BBAD3-441D-4C70-805C-D8E9EDEF1862}" dt="2020-11-09T14:17:00.830" v="773" actId="20577"/>
        <pc:sldMkLst>
          <pc:docMk/>
          <pc:sldMk cId="2198286826" sldId="610"/>
        </pc:sldMkLst>
        <pc:spChg chg="mod">
          <ac:chgData name="Alexander Pashuk" userId="7f413f452a2dee94" providerId="LiveId" clId="{994BBAD3-441D-4C70-805C-D8E9EDEF1862}" dt="2020-11-09T14:17:00.830" v="773" actId="20577"/>
          <ac:spMkLst>
            <pc:docMk/>
            <pc:sldMk cId="2198286826" sldId="610"/>
            <ac:spMk id="2" creationId="{79D355C3-A878-4B96-8E82-472A84701240}"/>
          </ac:spMkLst>
        </pc:spChg>
        <pc:spChg chg="mod">
          <ac:chgData name="Alexander Pashuk" userId="7f413f452a2dee94" providerId="LiveId" clId="{994BBAD3-441D-4C70-805C-D8E9EDEF1862}" dt="2020-11-09T14:13:21.523" v="650" actId="2711"/>
          <ac:spMkLst>
            <pc:docMk/>
            <pc:sldMk cId="2198286826" sldId="610"/>
            <ac:spMk id="3" creationId="{119EF853-661E-4758-A7A9-137913F611E8}"/>
          </ac:spMkLst>
        </pc:spChg>
      </pc:sldChg>
      <pc:sldChg chg="addSp delSp modSp new mod modClrScheme chgLayout">
        <pc:chgData name="Alexander Pashuk" userId="7f413f452a2dee94" providerId="LiveId" clId="{994BBAD3-441D-4C70-805C-D8E9EDEF1862}" dt="2020-11-09T14:16:15.700" v="741" actId="1582"/>
        <pc:sldMkLst>
          <pc:docMk/>
          <pc:sldMk cId="505988987" sldId="611"/>
        </pc:sldMkLst>
        <pc:spChg chg="del mod ord">
          <ac:chgData name="Alexander Pashuk" userId="7f413f452a2dee94" providerId="LiveId" clId="{994BBAD3-441D-4C70-805C-D8E9EDEF1862}" dt="2020-11-09T14:13:52.686" v="653" actId="700"/>
          <ac:spMkLst>
            <pc:docMk/>
            <pc:sldMk cId="505988987" sldId="611"/>
            <ac:spMk id="2" creationId="{56643566-C026-4F28-B74B-077B11DD810A}"/>
          </ac:spMkLst>
        </pc:spChg>
        <pc:spChg chg="del mod ord">
          <ac:chgData name="Alexander Pashuk" userId="7f413f452a2dee94" providerId="LiveId" clId="{994BBAD3-441D-4C70-805C-D8E9EDEF1862}" dt="2020-11-09T14:13:52.686" v="653" actId="700"/>
          <ac:spMkLst>
            <pc:docMk/>
            <pc:sldMk cId="505988987" sldId="611"/>
            <ac:spMk id="3" creationId="{3FE79422-2564-4D7D-BDEE-DA6E6D636F59}"/>
          </ac:spMkLst>
        </pc:spChg>
        <pc:spChg chg="add mod ord">
          <ac:chgData name="Alexander Pashuk" userId="7f413f452a2dee94" providerId="LiveId" clId="{994BBAD3-441D-4C70-805C-D8E9EDEF1862}" dt="2020-11-09T14:13:56.621" v="668" actId="122"/>
          <ac:spMkLst>
            <pc:docMk/>
            <pc:sldMk cId="505988987" sldId="611"/>
            <ac:spMk id="4" creationId="{F706A7B6-A072-4666-BBBF-F13F164FD852}"/>
          </ac:spMkLst>
        </pc:spChg>
        <pc:spChg chg="add mod ord">
          <ac:chgData name="Alexander Pashuk" userId="7f413f452a2dee94" providerId="LiveId" clId="{994BBAD3-441D-4C70-805C-D8E9EDEF1862}" dt="2020-11-09T14:16:01.503" v="737" actId="27636"/>
          <ac:spMkLst>
            <pc:docMk/>
            <pc:sldMk cId="505988987" sldId="611"/>
            <ac:spMk id="5" creationId="{09FB6A42-63C7-4BDA-9BD2-18C22B102A0C}"/>
          </ac:spMkLst>
        </pc:spChg>
        <pc:spChg chg="add mod ord">
          <ac:chgData name="Alexander Pashuk" userId="7f413f452a2dee94" providerId="LiveId" clId="{994BBAD3-441D-4C70-805C-D8E9EDEF1862}" dt="2020-11-09T14:16:01.505" v="738" actId="27636"/>
          <ac:spMkLst>
            <pc:docMk/>
            <pc:sldMk cId="505988987" sldId="611"/>
            <ac:spMk id="6" creationId="{3FCF9ACE-6BB2-4893-A338-A60693A115E5}"/>
          </ac:spMkLst>
        </pc:spChg>
        <pc:cxnChg chg="add mod">
          <ac:chgData name="Alexander Pashuk" userId="7f413f452a2dee94" providerId="LiveId" clId="{994BBAD3-441D-4C70-805C-D8E9EDEF1862}" dt="2020-11-09T14:16:15.700" v="741" actId="1582"/>
          <ac:cxnSpMkLst>
            <pc:docMk/>
            <pc:sldMk cId="505988987" sldId="611"/>
            <ac:cxnSpMk id="8" creationId="{B586E081-7B01-436E-AD7C-48605BF6024D}"/>
          </ac:cxnSpMkLst>
        </pc:cxnChg>
      </pc:sldChg>
      <pc:sldChg chg="modSp new mod">
        <pc:chgData name="Alexander Pashuk" userId="7f413f452a2dee94" providerId="LiveId" clId="{994BBAD3-441D-4C70-805C-D8E9EDEF1862}" dt="2020-11-09T14:18:43.726" v="990" actId="20577"/>
        <pc:sldMkLst>
          <pc:docMk/>
          <pc:sldMk cId="4027132606" sldId="612"/>
        </pc:sldMkLst>
        <pc:spChg chg="mod">
          <ac:chgData name="Alexander Pashuk" userId="7f413f452a2dee94" providerId="LiveId" clId="{994BBAD3-441D-4C70-805C-D8E9EDEF1862}" dt="2020-11-09T14:17:15.771" v="788" actId="122"/>
          <ac:spMkLst>
            <pc:docMk/>
            <pc:sldMk cId="4027132606" sldId="612"/>
            <ac:spMk id="2" creationId="{1EC0886E-9BE1-463B-9700-1BC0D7973A8A}"/>
          </ac:spMkLst>
        </pc:spChg>
        <pc:spChg chg="mod">
          <ac:chgData name="Alexander Pashuk" userId="7f413f452a2dee94" providerId="LiveId" clId="{994BBAD3-441D-4C70-805C-D8E9EDEF1862}" dt="2020-11-09T14:18:43.726" v="990" actId="20577"/>
          <ac:spMkLst>
            <pc:docMk/>
            <pc:sldMk cId="4027132606" sldId="612"/>
            <ac:spMk id="3" creationId="{4F34751D-3F6D-461D-ADDE-75B999AAD0D3}"/>
          </ac:spMkLst>
        </pc:spChg>
      </pc:sldChg>
      <pc:sldChg chg="modSp new mod">
        <pc:chgData name="Alexander Pashuk" userId="7f413f452a2dee94" providerId="LiveId" clId="{994BBAD3-441D-4C70-805C-D8E9EDEF1862}" dt="2020-11-09T14:21:35.377" v="1088" actId="20577"/>
        <pc:sldMkLst>
          <pc:docMk/>
          <pc:sldMk cId="2065953320" sldId="613"/>
        </pc:sldMkLst>
        <pc:spChg chg="mod">
          <ac:chgData name="Alexander Pashuk" userId="7f413f452a2dee94" providerId="LiveId" clId="{994BBAD3-441D-4C70-805C-D8E9EDEF1862}" dt="2020-11-09T14:19:10.653" v="1024" actId="122"/>
          <ac:spMkLst>
            <pc:docMk/>
            <pc:sldMk cId="2065953320" sldId="613"/>
            <ac:spMk id="2" creationId="{B10BEFFD-54A0-4944-AB41-DC58B0943F55}"/>
          </ac:spMkLst>
        </pc:spChg>
        <pc:spChg chg="mod">
          <ac:chgData name="Alexander Pashuk" userId="7f413f452a2dee94" providerId="LiveId" clId="{994BBAD3-441D-4C70-805C-D8E9EDEF1862}" dt="2020-11-09T14:21:35.377" v="1088" actId="20577"/>
          <ac:spMkLst>
            <pc:docMk/>
            <pc:sldMk cId="2065953320" sldId="613"/>
            <ac:spMk id="3" creationId="{7EB44747-7F90-4004-8A79-8C35B1EEBD67}"/>
          </ac:spMkLst>
        </pc:spChg>
      </pc:sldChg>
      <pc:sldChg chg="new del">
        <pc:chgData name="Alexander Pashuk" userId="7f413f452a2dee94" providerId="LiveId" clId="{994BBAD3-441D-4C70-805C-D8E9EDEF1862}" dt="2020-11-09T14:26:35.043" v="1089" actId="47"/>
        <pc:sldMkLst>
          <pc:docMk/>
          <pc:sldMk cId="4119048005" sldId="614"/>
        </pc:sldMkLst>
      </pc:sldChg>
      <pc:sldChg chg="new del">
        <pc:chgData name="Alexander Pashuk" userId="7f413f452a2dee94" providerId="LiveId" clId="{994BBAD3-441D-4C70-805C-D8E9EDEF1862}" dt="2020-11-09T14:26:35.664" v="1090" actId="47"/>
        <pc:sldMkLst>
          <pc:docMk/>
          <pc:sldMk cId="491791742" sldId="615"/>
        </pc:sldMkLst>
      </pc:sldChg>
      <pc:sldChg chg="new del">
        <pc:chgData name="Alexander Pashuk" userId="7f413f452a2dee94" providerId="LiveId" clId="{994BBAD3-441D-4C70-805C-D8E9EDEF1862}" dt="2020-11-09T14:26:36.310" v="1091" actId="47"/>
        <pc:sldMkLst>
          <pc:docMk/>
          <pc:sldMk cId="1349840202" sldId="616"/>
        </pc:sldMkLst>
      </pc:sldChg>
    </pc:docChg>
  </pc:docChgLst>
  <pc:docChgLst>
    <pc:chgData name="Alexander Pashuk" userId="7f413f452a2dee94" providerId="LiveId" clId="{CCE1ABDD-47E3-4425-999F-07157D6CE672}"/>
    <pc:docChg chg="addSld delSld modSld">
      <pc:chgData name="Alexander Pashuk" userId="7f413f452a2dee94" providerId="LiveId" clId="{CCE1ABDD-47E3-4425-999F-07157D6CE672}" dt="2021-12-22T05:19:00.753" v="106" actId="403"/>
      <pc:docMkLst>
        <pc:docMk/>
      </pc:docMkLst>
      <pc:sldChg chg="modSp mod">
        <pc:chgData name="Alexander Pashuk" userId="7f413f452a2dee94" providerId="LiveId" clId="{CCE1ABDD-47E3-4425-999F-07157D6CE672}" dt="2021-12-22T05:14:05.396" v="16" actId="20577"/>
        <pc:sldMkLst>
          <pc:docMk/>
          <pc:sldMk cId="3545672355" sldId="260"/>
        </pc:sldMkLst>
        <pc:spChg chg="mod">
          <ac:chgData name="Alexander Pashuk" userId="7f413f452a2dee94" providerId="LiveId" clId="{CCE1ABDD-47E3-4425-999F-07157D6CE672}" dt="2021-12-22T05:14:05.396" v="16" actId="20577"/>
          <ac:spMkLst>
            <pc:docMk/>
            <pc:sldMk cId="3545672355" sldId="260"/>
            <ac:spMk id="3" creationId="{300AFC32-F3A9-49A2-896F-19FB15D0E079}"/>
          </ac:spMkLst>
        </pc:spChg>
      </pc:sldChg>
      <pc:sldChg chg="del">
        <pc:chgData name="Alexander Pashuk" userId="7f413f452a2dee94" providerId="LiveId" clId="{CCE1ABDD-47E3-4425-999F-07157D6CE672}" dt="2021-12-22T05:13:26.307" v="0" actId="47"/>
        <pc:sldMkLst>
          <pc:docMk/>
          <pc:sldMk cId="1044429869" sldId="688"/>
        </pc:sldMkLst>
      </pc:sldChg>
      <pc:sldChg chg="modSp mod">
        <pc:chgData name="Alexander Pashuk" userId="7f413f452a2dee94" providerId="LiveId" clId="{CCE1ABDD-47E3-4425-999F-07157D6CE672}" dt="2021-12-22T05:18:23.233" v="66" actId="20577"/>
        <pc:sldMkLst>
          <pc:docMk/>
          <pc:sldMk cId="503770386" sldId="722"/>
        </pc:sldMkLst>
        <pc:spChg chg="mod">
          <ac:chgData name="Alexander Pashuk" userId="7f413f452a2dee94" providerId="LiveId" clId="{CCE1ABDD-47E3-4425-999F-07157D6CE672}" dt="2021-12-22T05:18:23.233" v="66" actId="20577"/>
          <ac:spMkLst>
            <pc:docMk/>
            <pc:sldMk cId="503770386" sldId="722"/>
            <ac:spMk id="2" creationId="{87553DA6-3359-4245-8141-F181856B4521}"/>
          </ac:spMkLst>
        </pc:spChg>
      </pc:sldChg>
      <pc:sldChg chg="addSp delSp modSp new mod">
        <pc:chgData name="Alexander Pashuk" userId="7f413f452a2dee94" providerId="LiveId" clId="{CCE1ABDD-47E3-4425-999F-07157D6CE672}" dt="2021-12-22T05:19:00.753" v="106" actId="403"/>
        <pc:sldMkLst>
          <pc:docMk/>
          <pc:sldMk cId="1215669187" sldId="728"/>
        </pc:sldMkLst>
        <pc:spChg chg="mod">
          <ac:chgData name="Alexander Pashuk" userId="7f413f452a2dee94" providerId="LiveId" clId="{CCE1ABDD-47E3-4425-999F-07157D6CE672}" dt="2021-12-22T05:18:26.143" v="67"/>
          <ac:spMkLst>
            <pc:docMk/>
            <pc:sldMk cId="1215669187" sldId="728"/>
            <ac:spMk id="2" creationId="{0A4A8C1D-DDC4-47D5-BAC6-D3A2B3794BFA}"/>
          </ac:spMkLst>
        </pc:spChg>
        <pc:spChg chg="del mod">
          <ac:chgData name="Alexander Pashuk" userId="7f413f452a2dee94" providerId="LiveId" clId="{CCE1ABDD-47E3-4425-999F-07157D6CE672}" dt="2021-12-22T05:17:08.929" v="19"/>
          <ac:spMkLst>
            <pc:docMk/>
            <pc:sldMk cId="1215669187" sldId="728"/>
            <ac:spMk id="3" creationId="{96D0CD5C-A237-469C-AF93-FC45290B6F56}"/>
          </ac:spMkLst>
        </pc:spChg>
        <pc:spChg chg="add mod">
          <ac:chgData name="Alexander Pashuk" userId="7f413f452a2dee94" providerId="LiveId" clId="{CCE1ABDD-47E3-4425-999F-07157D6CE672}" dt="2021-12-22T05:19:00.753" v="106" actId="403"/>
          <ac:spMkLst>
            <pc:docMk/>
            <pc:sldMk cId="1215669187" sldId="728"/>
            <ac:spMk id="5" creationId="{6D7B5B8C-EF2E-47F6-9494-5BC22511D4D6}"/>
          </ac:spMkLst>
        </pc:spChg>
        <pc:graphicFrameChg chg="add mod modGraphic">
          <ac:chgData name="Alexander Pashuk" userId="7f413f452a2dee94" providerId="LiveId" clId="{CCE1ABDD-47E3-4425-999F-07157D6CE672}" dt="2021-12-22T05:18:52.663" v="103" actId="20577"/>
          <ac:graphicFrameMkLst>
            <pc:docMk/>
            <pc:sldMk cId="1215669187" sldId="728"/>
            <ac:graphicFrameMk id="4" creationId="{58AAFB67-058B-4580-9B88-C30DDD892FEB}"/>
          </ac:graphicFrameMkLst>
        </pc:graphicFrameChg>
      </pc:sldChg>
    </pc:docChg>
  </pc:docChgLst>
  <pc:docChgLst>
    <pc:chgData name="Alexander Pashuk" userId="7f413f452a2dee94" providerId="LiveId" clId="{4A0F161F-907B-4B9B-8731-625255C244AF}"/>
    <pc:docChg chg="undo custSel addSld delSld modSld sldOrd">
      <pc:chgData name="Alexander Pashuk" userId="7f413f452a2dee94" providerId="LiveId" clId="{4A0F161F-907B-4B9B-8731-625255C244AF}" dt="2020-11-10T07:19:54.734" v="5051" actId="27636"/>
      <pc:docMkLst>
        <pc:docMk/>
      </pc:docMkLst>
      <pc:sldChg chg="modSp mod">
        <pc:chgData name="Alexander Pashuk" userId="7f413f452a2dee94" providerId="LiveId" clId="{4A0F161F-907B-4B9B-8731-625255C244AF}" dt="2020-11-09T14:29:05.982" v="246" actId="20577"/>
        <pc:sldMkLst>
          <pc:docMk/>
          <pc:sldMk cId="3545672355" sldId="260"/>
        </pc:sldMkLst>
        <pc:spChg chg="mod">
          <ac:chgData name="Alexander Pashuk" userId="7f413f452a2dee94" providerId="LiveId" clId="{4A0F161F-907B-4B9B-8731-625255C244AF}" dt="2020-11-09T14:29:05.982" v="246" actId="20577"/>
          <ac:spMkLst>
            <pc:docMk/>
            <pc:sldMk cId="3545672355" sldId="260"/>
            <ac:spMk id="3" creationId="{300AFC32-F3A9-49A2-896F-19FB15D0E079}"/>
          </ac:spMkLst>
        </pc:spChg>
      </pc:sldChg>
      <pc:sldChg chg="addSp delSp modSp mod">
        <pc:chgData name="Alexander Pashuk" userId="7f413f452a2dee94" providerId="LiveId" clId="{4A0F161F-907B-4B9B-8731-625255C244AF}" dt="2020-11-09T19:25:55.969" v="3068" actId="1076"/>
        <pc:sldMkLst>
          <pc:docMk/>
          <pc:sldMk cId="2170472667" sldId="436"/>
        </pc:sldMkLst>
        <pc:spChg chg="add del mod">
          <ac:chgData name="Alexander Pashuk" userId="7f413f452a2dee94" providerId="LiveId" clId="{4A0F161F-907B-4B9B-8731-625255C244AF}" dt="2020-11-09T19:14:19.259" v="3056"/>
          <ac:spMkLst>
            <pc:docMk/>
            <pc:sldMk cId="2170472667" sldId="436"/>
            <ac:spMk id="4" creationId="{A96D5210-2994-4252-9BAD-FD7B63AE178B}"/>
          </ac:spMkLst>
        </pc:spChg>
        <pc:spChg chg="add del mod">
          <ac:chgData name="Alexander Pashuk" userId="7f413f452a2dee94" providerId="LiveId" clId="{4A0F161F-907B-4B9B-8731-625255C244AF}" dt="2020-11-09T19:25:43.488" v="3064"/>
          <ac:spMkLst>
            <pc:docMk/>
            <pc:sldMk cId="2170472667" sldId="436"/>
            <ac:spMk id="5" creationId="{484958EC-EFE2-4D44-AD64-709E3CD9841A}"/>
          </ac:spMkLst>
        </pc:spChg>
        <pc:picChg chg="del">
          <ac:chgData name="Alexander Pashuk" userId="7f413f452a2dee94" providerId="LiveId" clId="{4A0F161F-907B-4B9B-8731-625255C244AF}" dt="2020-11-09T19:14:17.499" v="3054" actId="478"/>
          <ac:picMkLst>
            <pc:docMk/>
            <pc:sldMk cId="2170472667" sldId="436"/>
            <ac:picMk id="7" creationId="{E25BBA3A-CB3E-4296-A784-4A773F33E308}"/>
          </ac:picMkLst>
        </pc:picChg>
        <pc:picChg chg="add del mod">
          <ac:chgData name="Alexander Pashuk" userId="7f413f452a2dee94" providerId="LiveId" clId="{4A0F161F-907B-4B9B-8731-625255C244AF}" dt="2020-11-09T19:25:40.808" v="3062" actId="478"/>
          <ac:picMkLst>
            <pc:docMk/>
            <pc:sldMk cId="2170472667" sldId="436"/>
            <ac:picMk id="1026" creationId="{B3382119-D5DE-4DD8-B0E3-ABABDA9E3436}"/>
          </ac:picMkLst>
        </pc:picChg>
        <pc:picChg chg="add mod">
          <ac:chgData name="Alexander Pashuk" userId="7f413f452a2dee94" providerId="LiveId" clId="{4A0F161F-907B-4B9B-8731-625255C244AF}" dt="2020-11-09T19:25:55.969" v="3068" actId="1076"/>
          <ac:picMkLst>
            <pc:docMk/>
            <pc:sldMk cId="2170472667" sldId="436"/>
            <ac:picMk id="1028" creationId="{939E52D9-4AB8-4BD1-9773-DBADF9949AE5}"/>
          </ac:picMkLst>
        </pc:picChg>
      </pc:sldChg>
      <pc:sldChg chg="modSp mod">
        <pc:chgData name="Alexander Pashuk" userId="7f413f452a2dee94" providerId="LiveId" clId="{4A0F161F-907B-4B9B-8731-625255C244AF}" dt="2020-11-09T19:13:17.825" v="3053" actId="20577"/>
        <pc:sldMkLst>
          <pc:docMk/>
          <pc:sldMk cId="113906908" sldId="500"/>
        </pc:sldMkLst>
        <pc:spChg chg="mod">
          <ac:chgData name="Alexander Pashuk" userId="7f413f452a2dee94" providerId="LiveId" clId="{4A0F161F-907B-4B9B-8731-625255C244AF}" dt="2020-11-09T19:13:17.825" v="3053" actId="20577"/>
          <ac:spMkLst>
            <pc:docMk/>
            <pc:sldMk cId="113906908" sldId="500"/>
            <ac:spMk id="4" creationId="{2E6AEDD6-9D3F-4CCC-B181-A8A88F2CD1A3}"/>
          </ac:spMkLst>
        </pc:spChg>
      </pc:sldChg>
      <pc:sldChg chg="del">
        <pc:chgData name="Alexander Pashuk" userId="7f413f452a2dee94" providerId="LiveId" clId="{4A0F161F-907B-4B9B-8731-625255C244AF}" dt="2020-11-09T14:26:59.752" v="0" actId="47"/>
        <pc:sldMkLst>
          <pc:docMk/>
          <pc:sldMk cId="4187896521" sldId="501"/>
        </pc:sldMkLst>
      </pc:sldChg>
      <pc:sldChg chg="del">
        <pc:chgData name="Alexander Pashuk" userId="7f413f452a2dee94" providerId="LiveId" clId="{4A0F161F-907B-4B9B-8731-625255C244AF}" dt="2020-11-09T14:27:00.073" v="1" actId="47"/>
        <pc:sldMkLst>
          <pc:docMk/>
          <pc:sldMk cId="2373709052" sldId="502"/>
        </pc:sldMkLst>
      </pc:sldChg>
      <pc:sldChg chg="del">
        <pc:chgData name="Alexander Pashuk" userId="7f413f452a2dee94" providerId="LiveId" clId="{4A0F161F-907B-4B9B-8731-625255C244AF}" dt="2020-11-09T14:27:00.145" v="2" actId="47"/>
        <pc:sldMkLst>
          <pc:docMk/>
          <pc:sldMk cId="1702887615" sldId="503"/>
        </pc:sldMkLst>
      </pc:sldChg>
      <pc:sldChg chg="del">
        <pc:chgData name="Alexander Pashuk" userId="7f413f452a2dee94" providerId="LiveId" clId="{4A0F161F-907B-4B9B-8731-625255C244AF}" dt="2020-11-09T14:27:00.260" v="3" actId="47"/>
        <pc:sldMkLst>
          <pc:docMk/>
          <pc:sldMk cId="640652139" sldId="504"/>
        </pc:sldMkLst>
      </pc:sldChg>
      <pc:sldChg chg="del">
        <pc:chgData name="Alexander Pashuk" userId="7f413f452a2dee94" providerId="LiveId" clId="{4A0F161F-907B-4B9B-8731-625255C244AF}" dt="2020-11-09T14:27:00.492" v="4" actId="47"/>
        <pc:sldMkLst>
          <pc:docMk/>
          <pc:sldMk cId="183458666" sldId="505"/>
        </pc:sldMkLst>
      </pc:sldChg>
      <pc:sldChg chg="del">
        <pc:chgData name="Alexander Pashuk" userId="7f413f452a2dee94" providerId="LiveId" clId="{4A0F161F-907B-4B9B-8731-625255C244AF}" dt="2020-11-09T14:27:00.883" v="7" actId="47"/>
        <pc:sldMkLst>
          <pc:docMk/>
          <pc:sldMk cId="3802928408" sldId="506"/>
        </pc:sldMkLst>
      </pc:sldChg>
      <pc:sldChg chg="del">
        <pc:chgData name="Alexander Pashuk" userId="7f413f452a2dee94" providerId="LiveId" clId="{4A0F161F-907B-4B9B-8731-625255C244AF}" dt="2020-11-09T14:27:01.010" v="8" actId="47"/>
        <pc:sldMkLst>
          <pc:docMk/>
          <pc:sldMk cId="1339029084" sldId="507"/>
        </pc:sldMkLst>
      </pc:sldChg>
      <pc:sldChg chg="del">
        <pc:chgData name="Alexander Pashuk" userId="7f413f452a2dee94" providerId="LiveId" clId="{4A0F161F-907B-4B9B-8731-625255C244AF}" dt="2020-11-09T14:27:01.127" v="9" actId="47"/>
        <pc:sldMkLst>
          <pc:docMk/>
          <pc:sldMk cId="2852581809" sldId="508"/>
        </pc:sldMkLst>
      </pc:sldChg>
      <pc:sldChg chg="del">
        <pc:chgData name="Alexander Pashuk" userId="7f413f452a2dee94" providerId="LiveId" clId="{4A0F161F-907B-4B9B-8731-625255C244AF}" dt="2020-11-09T14:27:01.473" v="11" actId="47"/>
        <pc:sldMkLst>
          <pc:docMk/>
          <pc:sldMk cId="713098628" sldId="509"/>
        </pc:sldMkLst>
      </pc:sldChg>
      <pc:sldChg chg="del">
        <pc:chgData name="Alexander Pashuk" userId="7f413f452a2dee94" providerId="LiveId" clId="{4A0F161F-907B-4B9B-8731-625255C244AF}" dt="2020-11-09T14:27:01.960" v="12" actId="47"/>
        <pc:sldMkLst>
          <pc:docMk/>
          <pc:sldMk cId="1037755317" sldId="510"/>
        </pc:sldMkLst>
      </pc:sldChg>
      <pc:sldChg chg="del">
        <pc:chgData name="Alexander Pashuk" userId="7f413f452a2dee94" providerId="LiveId" clId="{4A0F161F-907B-4B9B-8731-625255C244AF}" dt="2020-11-09T14:27:01.990" v="13" actId="47"/>
        <pc:sldMkLst>
          <pc:docMk/>
          <pc:sldMk cId="3445836899" sldId="511"/>
        </pc:sldMkLst>
      </pc:sldChg>
      <pc:sldChg chg="del">
        <pc:chgData name="Alexander Pashuk" userId="7f413f452a2dee94" providerId="LiveId" clId="{4A0F161F-907B-4B9B-8731-625255C244AF}" dt="2020-11-09T14:27:02.026" v="14" actId="47"/>
        <pc:sldMkLst>
          <pc:docMk/>
          <pc:sldMk cId="3767767929" sldId="512"/>
        </pc:sldMkLst>
      </pc:sldChg>
      <pc:sldChg chg="del">
        <pc:chgData name="Alexander Pashuk" userId="7f413f452a2dee94" providerId="LiveId" clId="{4A0F161F-907B-4B9B-8731-625255C244AF}" dt="2020-11-09T14:27:02.064" v="15" actId="47"/>
        <pc:sldMkLst>
          <pc:docMk/>
          <pc:sldMk cId="2100211686" sldId="513"/>
        </pc:sldMkLst>
      </pc:sldChg>
      <pc:sldChg chg="del">
        <pc:chgData name="Alexander Pashuk" userId="7f413f452a2dee94" providerId="LiveId" clId="{4A0F161F-907B-4B9B-8731-625255C244AF}" dt="2020-11-09T14:27:02.132" v="17" actId="47"/>
        <pc:sldMkLst>
          <pc:docMk/>
          <pc:sldMk cId="3149900550" sldId="514"/>
        </pc:sldMkLst>
      </pc:sldChg>
      <pc:sldChg chg="del">
        <pc:chgData name="Alexander Pashuk" userId="7f413f452a2dee94" providerId="LiveId" clId="{4A0F161F-907B-4B9B-8731-625255C244AF}" dt="2020-11-09T14:27:02.151" v="18" actId="47"/>
        <pc:sldMkLst>
          <pc:docMk/>
          <pc:sldMk cId="1462238107" sldId="515"/>
        </pc:sldMkLst>
      </pc:sldChg>
      <pc:sldChg chg="del">
        <pc:chgData name="Alexander Pashuk" userId="7f413f452a2dee94" providerId="LiveId" clId="{4A0F161F-907B-4B9B-8731-625255C244AF}" dt="2020-11-09T14:27:02.165" v="19" actId="47"/>
        <pc:sldMkLst>
          <pc:docMk/>
          <pc:sldMk cId="631081008" sldId="516"/>
        </pc:sldMkLst>
      </pc:sldChg>
      <pc:sldChg chg="del">
        <pc:chgData name="Alexander Pashuk" userId="7f413f452a2dee94" providerId="LiveId" clId="{4A0F161F-907B-4B9B-8731-625255C244AF}" dt="2020-11-09T14:27:02.197" v="20" actId="47"/>
        <pc:sldMkLst>
          <pc:docMk/>
          <pc:sldMk cId="465805950" sldId="517"/>
        </pc:sldMkLst>
      </pc:sldChg>
      <pc:sldChg chg="del">
        <pc:chgData name="Alexander Pashuk" userId="7f413f452a2dee94" providerId="LiveId" clId="{4A0F161F-907B-4B9B-8731-625255C244AF}" dt="2020-11-09T14:27:02.228" v="21" actId="47"/>
        <pc:sldMkLst>
          <pc:docMk/>
          <pc:sldMk cId="1932913095" sldId="518"/>
        </pc:sldMkLst>
      </pc:sldChg>
      <pc:sldChg chg="del">
        <pc:chgData name="Alexander Pashuk" userId="7f413f452a2dee94" providerId="LiveId" clId="{4A0F161F-907B-4B9B-8731-625255C244AF}" dt="2020-11-09T14:27:02.280" v="22" actId="47"/>
        <pc:sldMkLst>
          <pc:docMk/>
          <pc:sldMk cId="2744015157" sldId="519"/>
        </pc:sldMkLst>
      </pc:sldChg>
      <pc:sldChg chg="del">
        <pc:chgData name="Alexander Pashuk" userId="7f413f452a2dee94" providerId="LiveId" clId="{4A0F161F-907B-4B9B-8731-625255C244AF}" dt="2020-11-09T14:27:02.294" v="23" actId="47"/>
        <pc:sldMkLst>
          <pc:docMk/>
          <pc:sldMk cId="3397534771" sldId="520"/>
        </pc:sldMkLst>
      </pc:sldChg>
      <pc:sldChg chg="del">
        <pc:chgData name="Alexander Pashuk" userId="7f413f452a2dee94" providerId="LiveId" clId="{4A0F161F-907B-4B9B-8731-625255C244AF}" dt="2020-11-09T14:27:02.331" v="24" actId="47"/>
        <pc:sldMkLst>
          <pc:docMk/>
          <pc:sldMk cId="1994741951" sldId="521"/>
        </pc:sldMkLst>
      </pc:sldChg>
      <pc:sldChg chg="del">
        <pc:chgData name="Alexander Pashuk" userId="7f413f452a2dee94" providerId="LiveId" clId="{4A0F161F-907B-4B9B-8731-625255C244AF}" dt="2020-11-09T14:27:02.557" v="31" actId="47"/>
        <pc:sldMkLst>
          <pc:docMk/>
          <pc:sldMk cId="963640263" sldId="522"/>
        </pc:sldMkLst>
      </pc:sldChg>
      <pc:sldChg chg="del">
        <pc:chgData name="Alexander Pashuk" userId="7f413f452a2dee94" providerId="LiveId" clId="{4A0F161F-907B-4B9B-8731-625255C244AF}" dt="2020-11-09T14:27:02.349" v="25" actId="47"/>
        <pc:sldMkLst>
          <pc:docMk/>
          <pc:sldMk cId="3055461020" sldId="523"/>
        </pc:sldMkLst>
      </pc:sldChg>
      <pc:sldChg chg="del">
        <pc:chgData name="Alexander Pashuk" userId="7f413f452a2dee94" providerId="LiveId" clId="{4A0F161F-907B-4B9B-8731-625255C244AF}" dt="2020-11-09T14:27:02.628" v="33" actId="47"/>
        <pc:sldMkLst>
          <pc:docMk/>
          <pc:sldMk cId="1197906000" sldId="524"/>
        </pc:sldMkLst>
      </pc:sldChg>
      <pc:sldChg chg="del">
        <pc:chgData name="Alexander Pashuk" userId="7f413f452a2dee94" providerId="LiveId" clId="{4A0F161F-907B-4B9B-8731-625255C244AF}" dt="2020-11-09T14:27:02.674" v="35" actId="47"/>
        <pc:sldMkLst>
          <pc:docMk/>
          <pc:sldMk cId="418856575" sldId="525"/>
        </pc:sldMkLst>
      </pc:sldChg>
      <pc:sldChg chg="del">
        <pc:chgData name="Alexander Pashuk" userId="7f413f452a2dee94" providerId="LiveId" clId="{4A0F161F-907B-4B9B-8731-625255C244AF}" dt="2020-11-09T14:27:02.707" v="36" actId="47"/>
        <pc:sldMkLst>
          <pc:docMk/>
          <pc:sldMk cId="396312787" sldId="526"/>
        </pc:sldMkLst>
      </pc:sldChg>
      <pc:sldChg chg="del">
        <pc:chgData name="Alexander Pashuk" userId="7f413f452a2dee94" providerId="LiveId" clId="{4A0F161F-907B-4B9B-8731-625255C244AF}" dt="2020-11-09T14:27:02.738" v="37" actId="47"/>
        <pc:sldMkLst>
          <pc:docMk/>
          <pc:sldMk cId="1961589574" sldId="527"/>
        </pc:sldMkLst>
      </pc:sldChg>
      <pc:sldChg chg="del">
        <pc:chgData name="Alexander Pashuk" userId="7f413f452a2dee94" providerId="LiveId" clId="{4A0F161F-907B-4B9B-8731-625255C244AF}" dt="2020-11-09T14:27:02.772" v="38" actId="47"/>
        <pc:sldMkLst>
          <pc:docMk/>
          <pc:sldMk cId="1619072402" sldId="528"/>
        </pc:sldMkLst>
      </pc:sldChg>
      <pc:sldChg chg="del">
        <pc:chgData name="Alexander Pashuk" userId="7f413f452a2dee94" providerId="LiveId" clId="{4A0F161F-907B-4B9B-8731-625255C244AF}" dt="2020-11-09T14:27:00.758" v="6" actId="47"/>
        <pc:sldMkLst>
          <pc:docMk/>
          <pc:sldMk cId="3959717200" sldId="565"/>
        </pc:sldMkLst>
      </pc:sldChg>
      <pc:sldChg chg="del">
        <pc:chgData name="Alexander Pashuk" userId="7f413f452a2dee94" providerId="LiveId" clId="{4A0F161F-907B-4B9B-8731-625255C244AF}" dt="2020-11-09T14:27:01.353" v="10" actId="47"/>
        <pc:sldMkLst>
          <pc:docMk/>
          <pc:sldMk cId="536835054" sldId="566"/>
        </pc:sldMkLst>
      </pc:sldChg>
      <pc:sldChg chg="del">
        <pc:chgData name="Alexander Pashuk" userId="7f413f452a2dee94" providerId="LiveId" clId="{4A0F161F-907B-4B9B-8731-625255C244AF}" dt="2020-11-09T14:27:00.612" v="5" actId="47"/>
        <pc:sldMkLst>
          <pc:docMk/>
          <pc:sldMk cId="2139247074" sldId="567"/>
        </pc:sldMkLst>
      </pc:sldChg>
      <pc:sldChg chg="del">
        <pc:chgData name="Alexander Pashuk" userId="7f413f452a2dee94" providerId="LiveId" clId="{4A0F161F-907B-4B9B-8731-625255C244AF}" dt="2020-11-09T14:27:02.086" v="16" actId="47"/>
        <pc:sldMkLst>
          <pc:docMk/>
          <pc:sldMk cId="3268819489" sldId="568"/>
        </pc:sldMkLst>
      </pc:sldChg>
      <pc:sldChg chg="del">
        <pc:chgData name="Alexander Pashuk" userId="7f413f452a2dee94" providerId="LiveId" clId="{4A0F161F-907B-4B9B-8731-625255C244AF}" dt="2020-11-09T14:27:02.428" v="26" actId="47"/>
        <pc:sldMkLst>
          <pc:docMk/>
          <pc:sldMk cId="2069847359" sldId="569"/>
        </pc:sldMkLst>
      </pc:sldChg>
      <pc:sldChg chg="del">
        <pc:chgData name="Alexander Pashuk" userId="7f413f452a2dee94" providerId="LiveId" clId="{4A0F161F-907B-4B9B-8731-625255C244AF}" dt="2020-11-09T14:27:02.452" v="27" actId="47"/>
        <pc:sldMkLst>
          <pc:docMk/>
          <pc:sldMk cId="2304857260" sldId="570"/>
        </pc:sldMkLst>
      </pc:sldChg>
      <pc:sldChg chg="del">
        <pc:chgData name="Alexander Pashuk" userId="7f413f452a2dee94" providerId="LiveId" clId="{4A0F161F-907B-4B9B-8731-625255C244AF}" dt="2020-11-09T14:27:02.473" v="28" actId="47"/>
        <pc:sldMkLst>
          <pc:docMk/>
          <pc:sldMk cId="1309119372" sldId="571"/>
        </pc:sldMkLst>
      </pc:sldChg>
      <pc:sldChg chg="del">
        <pc:chgData name="Alexander Pashuk" userId="7f413f452a2dee94" providerId="LiveId" clId="{4A0F161F-907B-4B9B-8731-625255C244AF}" dt="2020-11-09T14:27:02.484" v="29" actId="47"/>
        <pc:sldMkLst>
          <pc:docMk/>
          <pc:sldMk cId="3854090959" sldId="572"/>
        </pc:sldMkLst>
      </pc:sldChg>
      <pc:sldChg chg="del">
        <pc:chgData name="Alexander Pashuk" userId="7f413f452a2dee94" providerId="LiveId" clId="{4A0F161F-907B-4B9B-8731-625255C244AF}" dt="2020-11-09T14:27:02.537" v="30" actId="47"/>
        <pc:sldMkLst>
          <pc:docMk/>
          <pc:sldMk cId="4292443947" sldId="573"/>
        </pc:sldMkLst>
      </pc:sldChg>
      <pc:sldChg chg="del">
        <pc:chgData name="Alexander Pashuk" userId="7f413f452a2dee94" providerId="LiveId" clId="{4A0F161F-907B-4B9B-8731-625255C244AF}" dt="2020-11-09T14:27:02.601" v="32" actId="47"/>
        <pc:sldMkLst>
          <pc:docMk/>
          <pc:sldMk cId="428679651" sldId="574"/>
        </pc:sldMkLst>
      </pc:sldChg>
      <pc:sldChg chg="del">
        <pc:chgData name="Alexander Pashuk" userId="7f413f452a2dee94" providerId="LiveId" clId="{4A0F161F-907B-4B9B-8731-625255C244AF}" dt="2020-11-09T14:27:02.643" v="34" actId="47"/>
        <pc:sldMkLst>
          <pc:docMk/>
          <pc:sldMk cId="1746217586" sldId="575"/>
        </pc:sldMkLst>
      </pc:sldChg>
      <pc:sldChg chg="modSp add del mod">
        <pc:chgData name="Alexander Pashuk" userId="7f413f452a2dee94" providerId="LiveId" clId="{4A0F161F-907B-4B9B-8731-625255C244AF}" dt="2020-11-09T19:05:49.082" v="2770" actId="20577"/>
        <pc:sldMkLst>
          <pc:docMk/>
          <pc:sldMk cId="4057728260" sldId="576"/>
        </pc:sldMkLst>
        <pc:spChg chg="mod">
          <ac:chgData name="Alexander Pashuk" userId="7f413f452a2dee94" providerId="LiveId" clId="{4A0F161F-907B-4B9B-8731-625255C244AF}" dt="2020-11-09T19:05:49.082" v="2770" actId="20577"/>
          <ac:spMkLst>
            <pc:docMk/>
            <pc:sldMk cId="4057728260" sldId="576"/>
            <ac:spMk id="4" creationId="{2E6AEDD6-9D3F-4CCC-B181-A8A88F2CD1A3}"/>
          </ac:spMkLst>
        </pc:spChg>
      </pc:sldChg>
      <pc:sldChg chg="del">
        <pc:chgData name="Alexander Pashuk" userId="7f413f452a2dee94" providerId="LiveId" clId="{4A0F161F-907B-4B9B-8731-625255C244AF}" dt="2020-11-09T14:27:02.792" v="39" actId="47"/>
        <pc:sldMkLst>
          <pc:docMk/>
          <pc:sldMk cId="2065958636" sldId="577"/>
        </pc:sldMkLst>
      </pc:sldChg>
      <pc:sldChg chg="modSp new mod">
        <pc:chgData name="Alexander Pashuk" userId="7f413f452a2dee94" providerId="LiveId" clId="{4A0F161F-907B-4B9B-8731-625255C244AF}" dt="2020-11-09T16:01:40.959" v="2286" actId="6549"/>
        <pc:sldMkLst>
          <pc:docMk/>
          <pc:sldMk cId="3506969261" sldId="577"/>
        </pc:sldMkLst>
        <pc:spChg chg="mod">
          <ac:chgData name="Alexander Pashuk" userId="7f413f452a2dee94" providerId="LiveId" clId="{4A0F161F-907B-4B9B-8731-625255C244AF}" dt="2020-11-09T15:12:40.245" v="268" actId="122"/>
          <ac:spMkLst>
            <pc:docMk/>
            <pc:sldMk cId="3506969261" sldId="577"/>
            <ac:spMk id="2" creationId="{2D05B098-D7B9-472B-8A6F-59263ED0E061}"/>
          </ac:spMkLst>
        </pc:spChg>
        <pc:spChg chg="mod">
          <ac:chgData name="Alexander Pashuk" userId="7f413f452a2dee94" providerId="LiveId" clId="{4A0F161F-907B-4B9B-8731-625255C244AF}" dt="2020-11-09T16:01:40.959" v="2286" actId="6549"/>
          <ac:spMkLst>
            <pc:docMk/>
            <pc:sldMk cId="3506969261" sldId="577"/>
            <ac:spMk id="3" creationId="{031D97AD-6F47-4064-9E64-71D778CDA9AA}"/>
          </ac:spMkLst>
        </pc:spChg>
      </pc:sldChg>
      <pc:sldChg chg="del">
        <pc:chgData name="Alexander Pashuk" userId="7f413f452a2dee94" providerId="LiveId" clId="{4A0F161F-907B-4B9B-8731-625255C244AF}" dt="2020-11-09T14:27:02.829" v="40" actId="47"/>
        <pc:sldMkLst>
          <pc:docMk/>
          <pc:sldMk cId="1092050873" sldId="578"/>
        </pc:sldMkLst>
      </pc:sldChg>
      <pc:sldChg chg="modSp new mod">
        <pc:chgData name="Alexander Pashuk" userId="7f413f452a2dee94" providerId="LiveId" clId="{4A0F161F-907B-4B9B-8731-625255C244AF}" dt="2020-11-09T15:16:45.387" v="621" actId="20577"/>
        <pc:sldMkLst>
          <pc:docMk/>
          <pc:sldMk cId="2395718094" sldId="578"/>
        </pc:sldMkLst>
        <pc:spChg chg="mod">
          <ac:chgData name="Alexander Pashuk" userId="7f413f452a2dee94" providerId="LiveId" clId="{4A0F161F-907B-4B9B-8731-625255C244AF}" dt="2020-11-09T15:15:03.352" v="425" actId="122"/>
          <ac:spMkLst>
            <pc:docMk/>
            <pc:sldMk cId="2395718094" sldId="578"/>
            <ac:spMk id="2" creationId="{37A352E1-1E03-4B7A-91AE-2177756EAB6D}"/>
          </ac:spMkLst>
        </pc:spChg>
        <pc:spChg chg="mod">
          <ac:chgData name="Alexander Pashuk" userId="7f413f452a2dee94" providerId="LiveId" clId="{4A0F161F-907B-4B9B-8731-625255C244AF}" dt="2020-11-09T15:16:45.387" v="621" actId="20577"/>
          <ac:spMkLst>
            <pc:docMk/>
            <pc:sldMk cId="2395718094" sldId="578"/>
            <ac:spMk id="3" creationId="{1E4898F7-2FD0-4AE8-BAA4-B2EAD3D7663F}"/>
          </ac:spMkLst>
        </pc:spChg>
      </pc:sldChg>
      <pc:sldChg chg="modSp new mod">
        <pc:chgData name="Alexander Pashuk" userId="7f413f452a2dee94" providerId="LiveId" clId="{4A0F161F-907B-4B9B-8731-625255C244AF}" dt="2020-11-09T15:18:11.837" v="783" actId="123"/>
        <pc:sldMkLst>
          <pc:docMk/>
          <pc:sldMk cId="315427266" sldId="579"/>
        </pc:sldMkLst>
        <pc:spChg chg="mod">
          <ac:chgData name="Alexander Pashuk" userId="7f413f452a2dee94" providerId="LiveId" clId="{4A0F161F-907B-4B9B-8731-625255C244AF}" dt="2020-11-09T15:17:00.878" v="660" actId="122"/>
          <ac:spMkLst>
            <pc:docMk/>
            <pc:sldMk cId="315427266" sldId="579"/>
            <ac:spMk id="2" creationId="{3BD470F6-B540-43C4-98A9-96FE9938F0A7}"/>
          </ac:spMkLst>
        </pc:spChg>
        <pc:spChg chg="mod">
          <ac:chgData name="Alexander Pashuk" userId="7f413f452a2dee94" providerId="LiveId" clId="{4A0F161F-907B-4B9B-8731-625255C244AF}" dt="2020-11-09T15:18:11.837" v="783" actId="123"/>
          <ac:spMkLst>
            <pc:docMk/>
            <pc:sldMk cId="315427266" sldId="579"/>
            <ac:spMk id="3" creationId="{093618E2-4F80-46A2-A2DD-CF0C4C62F6D9}"/>
          </ac:spMkLst>
        </pc:spChg>
      </pc:sldChg>
      <pc:sldChg chg="del">
        <pc:chgData name="Alexander Pashuk" userId="7f413f452a2dee94" providerId="LiveId" clId="{4A0F161F-907B-4B9B-8731-625255C244AF}" dt="2020-11-09T14:27:02.842" v="41" actId="47"/>
        <pc:sldMkLst>
          <pc:docMk/>
          <pc:sldMk cId="766848908" sldId="579"/>
        </pc:sldMkLst>
      </pc:sldChg>
      <pc:sldChg chg="modSp new mod">
        <pc:chgData name="Alexander Pashuk" userId="7f413f452a2dee94" providerId="LiveId" clId="{4A0F161F-907B-4B9B-8731-625255C244AF}" dt="2020-11-09T15:28:23.728" v="1071" actId="403"/>
        <pc:sldMkLst>
          <pc:docMk/>
          <pc:sldMk cId="3350442294" sldId="580"/>
        </pc:sldMkLst>
        <pc:spChg chg="mod">
          <ac:chgData name="Alexander Pashuk" userId="7f413f452a2dee94" providerId="LiveId" clId="{4A0F161F-907B-4B9B-8731-625255C244AF}" dt="2020-11-09T15:25:16.289" v="808" actId="20577"/>
          <ac:spMkLst>
            <pc:docMk/>
            <pc:sldMk cId="3350442294" sldId="580"/>
            <ac:spMk id="2" creationId="{184675B6-B173-4D97-9023-2CCAAFECE59D}"/>
          </ac:spMkLst>
        </pc:spChg>
        <pc:spChg chg="mod">
          <ac:chgData name="Alexander Pashuk" userId="7f413f452a2dee94" providerId="LiveId" clId="{4A0F161F-907B-4B9B-8731-625255C244AF}" dt="2020-11-09T15:28:23.728" v="1071" actId="403"/>
          <ac:spMkLst>
            <pc:docMk/>
            <pc:sldMk cId="3350442294" sldId="580"/>
            <ac:spMk id="3" creationId="{A28A439A-8F43-45A5-BA50-878CD2D1F1C8}"/>
          </ac:spMkLst>
        </pc:spChg>
      </pc:sldChg>
      <pc:sldChg chg="del">
        <pc:chgData name="Alexander Pashuk" userId="7f413f452a2dee94" providerId="LiveId" clId="{4A0F161F-907B-4B9B-8731-625255C244AF}" dt="2020-11-09T14:27:02.873" v="42" actId="47"/>
        <pc:sldMkLst>
          <pc:docMk/>
          <pc:sldMk cId="3609312801" sldId="580"/>
        </pc:sldMkLst>
      </pc:sldChg>
      <pc:sldChg chg="modSp new mod">
        <pc:chgData name="Alexander Pashuk" userId="7f413f452a2dee94" providerId="LiveId" clId="{4A0F161F-907B-4B9B-8731-625255C244AF}" dt="2020-11-09T15:30:52.272" v="1122" actId="20577"/>
        <pc:sldMkLst>
          <pc:docMk/>
          <pc:sldMk cId="2386098736" sldId="581"/>
        </pc:sldMkLst>
        <pc:spChg chg="mod">
          <ac:chgData name="Alexander Pashuk" userId="7f413f452a2dee94" providerId="LiveId" clId="{4A0F161F-907B-4B9B-8731-625255C244AF}" dt="2020-11-09T15:29:47.003" v="1098" actId="122"/>
          <ac:spMkLst>
            <pc:docMk/>
            <pc:sldMk cId="2386098736" sldId="581"/>
            <ac:spMk id="2" creationId="{C995BEC6-190E-40D8-86B3-C5B3F41C8DD9}"/>
          </ac:spMkLst>
        </pc:spChg>
        <pc:spChg chg="mod">
          <ac:chgData name="Alexander Pashuk" userId="7f413f452a2dee94" providerId="LiveId" clId="{4A0F161F-907B-4B9B-8731-625255C244AF}" dt="2020-11-09T15:30:52.272" v="1122" actId="20577"/>
          <ac:spMkLst>
            <pc:docMk/>
            <pc:sldMk cId="2386098736" sldId="581"/>
            <ac:spMk id="3" creationId="{00E2BDB4-AD93-48C6-B951-791545C663AC}"/>
          </ac:spMkLst>
        </pc:spChg>
      </pc:sldChg>
      <pc:sldChg chg="del">
        <pc:chgData name="Alexander Pashuk" userId="7f413f452a2dee94" providerId="LiveId" clId="{4A0F161F-907B-4B9B-8731-625255C244AF}" dt="2020-11-09T14:27:02.909" v="43" actId="47"/>
        <pc:sldMkLst>
          <pc:docMk/>
          <pc:sldMk cId="3972237826" sldId="581"/>
        </pc:sldMkLst>
      </pc:sldChg>
      <pc:sldChg chg="del">
        <pc:chgData name="Alexander Pashuk" userId="7f413f452a2dee94" providerId="LiveId" clId="{4A0F161F-907B-4B9B-8731-625255C244AF}" dt="2020-11-09T14:27:02.948" v="44" actId="47"/>
        <pc:sldMkLst>
          <pc:docMk/>
          <pc:sldMk cId="2312881661" sldId="582"/>
        </pc:sldMkLst>
      </pc:sldChg>
      <pc:sldChg chg="modSp new mod">
        <pc:chgData name="Alexander Pashuk" userId="7f413f452a2dee94" providerId="LiveId" clId="{4A0F161F-907B-4B9B-8731-625255C244AF}" dt="2020-11-09T15:36:12.630" v="1310" actId="27636"/>
        <pc:sldMkLst>
          <pc:docMk/>
          <pc:sldMk cId="4062514235" sldId="582"/>
        </pc:sldMkLst>
        <pc:spChg chg="mod">
          <ac:chgData name="Alexander Pashuk" userId="7f413f452a2dee94" providerId="LiveId" clId="{4A0F161F-907B-4B9B-8731-625255C244AF}" dt="2020-11-09T15:34:07.662" v="1187" actId="122"/>
          <ac:spMkLst>
            <pc:docMk/>
            <pc:sldMk cId="4062514235" sldId="582"/>
            <ac:spMk id="2" creationId="{7723F39F-B71D-4873-8E41-9082AD621ECC}"/>
          </ac:spMkLst>
        </pc:spChg>
        <pc:spChg chg="mod">
          <ac:chgData name="Alexander Pashuk" userId="7f413f452a2dee94" providerId="LiveId" clId="{4A0F161F-907B-4B9B-8731-625255C244AF}" dt="2020-11-09T15:36:12.630" v="1310" actId="27636"/>
          <ac:spMkLst>
            <pc:docMk/>
            <pc:sldMk cId="4062514235" sldId="582"/>
            <ac:spMk id="3" creationId="{91C90E8D-AC10-4A68-B6D2-E53D43F283E2}"/>
          </ac:spMkLst>
        </pc:spChg>
      </pc:sldChg>
      <pc:sldChg chg="del">
        <pc:chgData name="Alexander Pashuk" userId="7f413f452a2dee94" providerId="LiveId" clId="{4A0F161F-907B-4B9B-8731-625255C244AF}" dt="2020-11-09T14:27:02.963" v="45" actId="47"/>
        <pc:sldMkLst>
          <pc:docMk/>
          <pc:sldMk cId="661960233" sldId="583"/>
        </pc:sldMkLst>
      </pc:sldChg>
      <pc:sldChg chg="modSp new mod">
        <pc:chgData name="Alexander Pashuk" userId="7f413f452a2dee94" providerId="LiveId" clId="{4A0F161F-907B-4B9B-8731-625255C244AF}" dt="2020-11-09T15:38:39.517" v="1565" actId="113"/>
        <pc:sldMkLst>
          <pc:docMk/>
          <pc:sldMk cId="1674954667" sldId="583"/>
        </pc:sldMkLst>
        <pc:spChg chg="mod">
          <ac:chgData name="Alexander Pashuk" userId="7f413f452a2dee94" providerId="LiveId" clId="{4A0F161F-907B-4B9B-8731-625255C244AF}" dt="2020-11-09T15:36:51.876" v="1340" actId="122"/>
          <ac:spMkLst>
            <pc:docMk/>
            <pc:sldMk cId="1674954667" sldId="583"/>
            <ac:spMk id="2" creationId="{9F2FF13F-2B9C-4190-B8E9-7F4655967A70}"/>
          </ac:spMkLst>
        </pc:spChg>
        <pc:spChg chg="mod">
          <ac:chgData name="Alexander Pashuk" userId="7f413f452a2dee94" providerId="LiveId" clId="{4A0F161F-907B-4B9B-8731-625255C244AF}" dt="2020-11-09T15:38:39.517" v="1565" actId="113"/>
          <ac:spMkLst>
            <pc:docMk/>
            <pc:sldMk cId="1674954667" sldId="583"/>
            <ac:spMk id="3" creationId="{A3A84F61-4DD5-411A-B02E-7DA458CEF55E}"/>
          </ac:spMkLst>
        </pc:spChg>
      </pc:sldChg>
      <pc:sldChg chg="del">
        <pc:chgData name="Alexander Pashuk" userId="7f413f452a2dee94" providerId="LiveId" clId="{4A0F161F-907B-4B9B-8731-625255C244AF}" dt="2020-11-09T14:27:03.056" v="47" actId="47"/>
        <pc:sldMkLst>
          <pc:docMk/>
          <pc:sldMk cId="1541901487" sldId="584"/>
        </pc:sldMkLst>
      </pc:sldChg>
      <pc:sldChg chg="modSp new mod">
        <pc:chgData name="Alexander Pashuk" userId="7f413f452a2dee94" providerId="LiveId" clId="{4A0F161F-907B-4B9B-8731-625255C244AF}" dt="2020-11-09T15:40:29.879" v="1726" actId="123"/>
        <pc:sldMkLst>
          <pc:docMk/>
          <pc:sldMk cId="2896859393" sldId="584"/>
        </pc:sldMkLst>
        <pc:spChg chg="mod">
          <ac:chgData name="Alexander Pashuk" userId="7f413f452a2dee94" providerId="LiveId" clId="{4A0F161F-907B-4B9B-8731-625255C244AF}" dt="2020-11-09T15:39:04.937" v="1577" actId="122"/>
          <ac:spMkLst>
            <pc:docMk/>
            <pc:sldMk cId="2896859393" sldId="584"/>
            <ac:spMk id="2" creationId="{DC998B30-9C50-486F-A639-0752DFABC643}"/>
          </ac:spMkLst>
        </pc:spChg>
        <pc:spChg chg="mod">
          <ac:chgData name="Alexander Pashuk" userId="7f413f452a2dee94" providerId="LiveId" clId="{4A0F161F-907B-4B9B-8731-625255C244AF}" dt="2020-11-09T15:40:29.879" v="1726" actId="123"/>
          <ac:spMkLst>
            <pc:docMk/>
            <pc:sldMk cId="2896859393" sldId="584"/>
            <ac:spMk id="3" creationId="{857C15B4-FC60-4EFE-B92A-496C1EB9FB91}"/>
          </ac:spMkLst>
        </pc:spChg>
      </pc:sldChg>
      <pc:sldChg chg="del">
        <pc:chgData name="Alexander Pashuk" userId="7f413f452a2dee94" providerId="LiveId" clId="{4A0F161F-907B-4B9B-8731-625255C244AF}" dt="2020-11-09T14:27:03.095" v="48" actId="47"/>
        <pc:sldMkLst>
          <pc:docMk/>
          <pc:sldMk cId="40774076" sldId="585"/>
        </pc:sldMkLst>
      </pc:sldChg>
      <pc:sldChg chg="modSp new mod">
        <pc:chgData name="Alexander Pashuk" userId="7f413f452a2dee94" providerId="LiveId" clId="{4A0F161F-907B-4B9B-8731-625255C244AF}" dt="2020-11-09T15:42:06.155" v="1845" actId="20577"/>
        <pc:sldMkLst>
          <pc:docMk/>
          <pc:sldMk cId="3044514717" sldId="585"/>
        </pc:sldMkLst>
        <pc:spChg chg="mod">
          <ac:chgData name="Alexander Pashuk" userId="7f413f452a2dee94" providerId="LiveId" clId="{4A0F161F-907B-4B9B-8731-625255C244AF}" dt="2020-11-09T15:40:38.923" v="1746" actId="122"/>
          <ac:spMkLst>
            <pc:docMk/>
            <pc:sldMk cId="3044514717" sldId="585"/>
            <ac:spMk id="2" creationId="{8A991685-F3E9-4962-8F9B-278CC4FC6F2F}"/>
          </ac:spMkLst>
        </pc:spChg>
        <pc:spChg chg="mod">
          <ac:chgData name="Alexander Pashuk" userId="7f413f452a2dee94" providerId="LiveId" clId="{4A0F161F-907B-4B9B-8731-625255C244AF}" dt="2020-11-09T15:42:06.155" v="1845" actId="20577"/>
          <ac:spMkLst>
            <pc:docMk/>
            <pc:sldMk cId="3044514717" sldId="585"/>
            <ac:spMk id="3" creationId="{725FBF56-030B-4415-A703-EEF0B862280A}"/>
          </ac:spMkLst>
        </pc:spChg>
      </pc:sldChg>
      <pc:sldChg chg="modSp new mod">
        <pc:chgData name="Alexander Pashuk" userId="7f413f452a2dee94" providerId="LiveId" clId="{4A0F161F-907B-4B9B-8731-625255C244AF}" dt="2020-11-09T15:52:42.821" v="1881" actId="27636"/>
        <pc:sldMkLst>
          <pc:docMk/>
          <pc:sldMk cId="1182870161" sldId="586"/>
        </pc:sldMkLst>
        <pc:spChg chg="mod">
          <ac:chgData name="Alexander Pashuk" userId="7f413f452a2dee94" providerId="LiveId" clId="{4A0F161F-907B-4B9B-8731-625255C244AF}" dt="2020-11-09T15:42:19.527" v="1852" actId="122"/>
          <ac:spMkLst>
            <pc:docMk/>
            <pc:sldMk cId="1182870161" sldId="586"/>
            <ac:spMk id="2" creationId="{A840F133-11EF-41C2-8EDA-74BA4234CCC4}"/>
          </ac:spMkLst>
        </pc:spChg>
        <pc:spChg chg="mod">
          <ac:chgData name="Alexander Pashuk" userId="7f413f452a2dee94" providerId="LiveId" clId="{4A0F161F-907B-4B9B-8731-625255C244AF}" dt="2020-11-09T15:52:42.821" v="1881" actId="27636"/>
          <ac:spMkLst>
            <pc:docMk/>
            <pc:sldMk cId="1182870161" sldId="586"/>
            <ac:spMk id="3" creationId="{6A05E2A5-713E-4802-BABD-175A8BBE37B4}"/>
          </ac:spMkLst>
        </pc:spChg>
      </pc:sldChg>
      <pc:sldChg chg="del">
        <pc:chgData name="Alexander Pashuk" userId="7f413f452a2dee94" providerId="LiveId" clId="{4A0F161F-907B-4B9B-8731-625255C244AF}" dt="2020-11-09T14:27:03.117" v="49" actId="47"/>
        <pc:sldMkLst>
          <pc:docMk/>
          <pc:sldMk cId="1557780886" sldId="586"/>
        </pc:sldMkLst>
      </pc:sldChg>
      <pc:sldChg chg="modSp new mod">
        <pc:chgData name="Alexander Pashuk" userId="7f413f452a2dee94" providerId="LiveId" clId="{4A0F161F-907B-4B9B-8731-625255C244AF}" dt="2020-11-09T15:54:42.095" v="2016" actId="20577"/>
        <pc:sldMkLst>
          <pc:docMk/>
          <pc:sldMk cId="899231530" sldId="587"/>
        </pc:sldMkLst>
        <pc:spChg chg="mod">
          <ac:chgData name="Alexander Pashuk" userId="7f413f452a2dee94" providerId="LiveId" clId="{4A0F161F-907B-4B9B-8731-625255C244AF}" dt="2020-11-09T15:52:52.645" v="1900" actId="122"/>
          <ac:spMkLst>
            <pc:docMk/>
            <pc:sldMk cId="899231530" sldId="587"/>
            <ac:spMk id="2" creationId="{341A0734-753A-4161-9AA0-85338A69ED36}"/>
          </ac:spMkLst>
        </pc:spChg>
        <pc:spChg chg="mod">
          <ac:chgData name="Alexander Pashuk" userId="7f413f452a2dee94" providerId="LiveId" clId="{4A0F161F-907B-4B9B-8731-625255C244AF}" dt="2020-11-09T15:54:42.095" v="2016" actId="20577"/>
          <ac:spMkLst>
            <pc:docMk/>
            <pc:sldMk cId="899231530" sldId="587"/>
            <ac:spMk id="3" creationId="{D949F92A-0621-45C2-A77F-9A44B0D0A3BF}"/>
          </ac:spMkLst>
        </pc:spChg>
      </pc:sldChg>
      <pc:sldChg chg="del">
        <pc:chgData name="Alexander Pashuk" userId="7f413f452a2dee94" providerId="LiveId" clId="{4A0F161F-907B-4B9B-8731-625255C244AF}" dt="2020-11-09T14:27:03.145" v="50" actId="47"/>
        <pc:sldMkLst>
          <pc:docMk/>
          <pc:sldMk cId="1929410268" sldId="587"/>
        </pc:sldMkLst>
      </pc:sldChg>
      <pc:sldChg chg="modSp new mod">
        <pc:chgData name="Alexander Pashuk" userId="7f413f452a2dee94" providerId="LiveId" clId="{4A0F161F-907B-4B9B-8731-625255C244AF}" dt="2020-11-10T07:19:54.734" v="5051" actId="27636"/>
        <pc:sldMkLst>
          <pc:docMk/>
          <pc:sldMk cId="163861536" sldId="588"/>
        </pc:sldMkLst>
        <pc:spChg chg="mod">
          <ac:chgData name="Alexander Pashuk" userId="7f413f452a2dee94" providerId="LiveId" clId="{4A0F161F-907B-4B9B-8731-625255C244AF}" dt="2020-11-09T15:55:05.836" v="2035" actId="122"/>
          <ac:spMkLst>
            <pc:docMk/>
            <pc:sldMk cId="163861536" sldId="588"/>
            <ac:spMk id="2" creationId="{8F7CAE47-46CC-4A58-B508-EA5D625EA3D3}"/>
          </ac:spMkLst>
        </pc:spChg>
        <pc:spChg chg="mod">
          <ac:chgData name="Alexander Pashuk" userId="7f413f452a2dee94" providerId="LiveId" clId="{4A0F161F-907B-4B9B-8731-625255C244AF}" dt="2020-11-10T07:19:54.734" v="5051" actId="27636"/>
          <ac:spMkLst>
            <pc:docMk/>
            <pc:sldMk cId="163861536" sldId="588"/>
            <ac:spMk id="3" creationId="{C6133F06-1D7B-4EAE-9F64-BAE750437542}"/>
          </ac:spMkLst>
        </pc:spChg>
      </pc:sldChg>
      <pc:sldChg chg="del">
        <pc:chgData name="Alexander Pashuk" userId="7f413f452a2dee94" providerId="LiveId" clId="{4A0F161F-907B-4B9B-8731-625255C244AF}" dt="2020-11-09T14:27:03.197" v="51" actId="47"/>
        <pc:sldMkLst>
          <pc:docMk/>
          <pc:sldMk cId="3280958150" sldId="588"/>
        </pc:sldMkLst>
      </pc:sldChg>
      <pc:sldChg chg="modSp new mod">
        <pc:chgData name="Alexander Pashuk" userId="7f413f452a2dee94" providerId="LiveId" clId="{4A0F161F-907B-4B9B-8731-625255C244AF}" dt="2020-11-09T18:54:29.286" v="2603" actId="20577"/>
        <pc:sldMkLst>
          <pc:docMk/>
          <pc:sldMk cId="2397945357" sldId="589"/>
        </pc:sldMkLst>
        <pc:spChg chg="mod">
          <ac:chgData name="Alexander Pashuk" userId="7f413f452a2dee94" providerId="LiveId" clId="{4A0F161F-907B-4B9B-8731-625255C244AF}" dt="2020-11-09T18:54:29.286" v="2603" actId="20577"/>
          <ac:spMkLst>
            <pc:docMk/>
            <pc:sldMk cId="2397945357" sldId="589"/>
            <ac:spMk id="2" creationId="{6386DF97-EF99-42B2-94CC-4E932C4E575C}"/>
          </ac:spMkLst>
        </pc:spChg>
        <pc:spChg chg="mod">
          <ac:chgData name="Alexander Pashuk" userId="7f413f452a2dee94" providerId="LiveId" clId="{4A0F161F-907B-4B9B-8731-625255C244AF}" dt="2020-11-09T18:54:01.320" v="2586" actId="6549"/>
          <ac:spMkLst>
            <pc:docMk/>
            <pc:sldMk cId="2397945357" sldId="589"/>
            <ac:spMk id="3" creationId="{EE5110B7-1E35-4B93-83CF-AF8131357A4C}"/>
          </ac:spMkLst>
        </pc:spChg>
      </pc:sldChg>
      <pc:sldChg chg="del">
        <pc:chgData name="Alexander Pashuk" userId="7f413f452a2dee94" providerId="LiveId" clId="{4A0F161F-907B-4B9B-8731-625255C244AF}" dt="2020-11-09T14:27:04.207" v="52" actId="47"/>
        <pc:sldMkLst>
          <pc:docMk/>
          <pc:sldMk cId="3072826927" sldId="589"/>
        </pc:sldMkLst>
      </pc:sldChg>
      <pc:sldChg chg="del">
        <pc:chgData name="Alexander Pashuk" userId="7f413f452a2dee94" providerId="LiveId" clId="{4A0F161F-907B-4B9B-8731-625255C244AF}" dt="2020-11-09T14:27:04.380" v="53" actId="47"/>
        <pc:sldMkLst>
          <pc:docMk/>
          <pc:sldMk cId="2648915327" sldId="590"/>
        </pc:sldMkLst>
      </pc:sldChg>
      <pc:sldChg chg="modSp add mod">
        <pc:chgData name="Alexander Pashuk" userId="7f413f452a2dee94" providerId="LiveId" clId="{4A0F161F-907B-4B9B-8731-625255C244AF}" dt="2020-11-09T15:36:25.067" v="1317" actId="14100"/>
        <pc:sldMkLst>
          <pc:docMk/>
          <pc:sldMk cId="3719111960" sldId="590"/>
        </pc:sldMkLst>
        <pc:spChg chg="mod">
          <ac:chgData name="Alexander Pashuk" userId="7f413f452a2dee94" providerId="LiveId" clId="{4A0F161F-907B-4B9B-8731-625255C244AF}" dt="2020-11-09T15:36:25.067" v="1317" actId="14100"/>
          <ac:spMkLst>
            <pc:docMk/>
            <pc:sldMk cId="3719111960" sldId="590"/>
            <ac:spMk id="3" creationId="{00E2BDB4-AD93-48C6-B951-791545C663AC}"/>
          </ac:spMkLst>
        </pc:spChg>
      </pc:sldChg>
      <pc:sldChg chg="del">
        <pc:chgData name="Alexander Pashuk" userId="7f413f452a2dee94" providerId="LiveId" clId="{4A0F161F-907B-4B9B-8731-625255C244AF}" dt="2020-11-09T14:27:04.515" v="54" actId="47"/>
        <pc:sldMkLst>
          <pc:docMk/>
          <pc:sldMk cId="839375817" sldId="591"/>
        </pc:sldMkLst>
      </pc:sldChg>
      <pc:sldChg chg="modSp new mod">
        <pc:chgData name="Alexander Pashuk" userId="7f413f452a2dee94" providerId="LiveId" clId="{4A0F161F-907B-4B9B-8731-625255C244AF}" dt="2020-11-09T16:01:00.922" v="2228" actId="20577"/>
        <pc:sldMkLst>
          <pc:docMk/>
          <pc:sldMk cId="2428202058" sldId="591"/>
        </pc:sldMkLst>
        <pc:spChg chg="mod">
          <ac:chgData name="Alexander Pashuk" userId="7f413f452a2dee94" providerId="LiveId" clId="{4A0F161F-907B-4B9B-8731-625255C244AF}" dt="2020-11-09T15:59:24.512" v="2129" actId="122"/>
          <ac:spMkLst>
            <pc:docMk/>
            <pc:sldMk cId="2428202058" sldId="591"/>
            <ac:spMk id="2" creationId="{3E70F9B3-81A8-4106-BEB4-ED2A7C3C5AE2}"/>
          </ac:spMkLst>
        </pc:spChg>
        <pc:spChg chg="mod">
          <ac:chgData name="Alexander Pashuk" userId="7f413f452a2dee94" providerId="LiveId" clId="{4A0F161F-907B-4B9B-8731-625255C244AF}" dt="2020-11-09T16:01:00.922" v="2228" actId="20577"/>
          <ac:spMkLst>
            <pc:docMk/>
            <pc:sldMk cId="2428202058" sldId="591"/>
            <ac:spMk id="3" creationId="{CFBB5703-33D4-4D60-8365-B896A687323C}"/>
          </ac:spMkLst>
        </pc:spChg>
      </pc:sldChg>
      <pc:sldChg chg="del">
        <pc:chgData name="Alexander Pashuk" userId="7f413f452a2dee94" providerId="LiveId" clId="{4A0F161F-907B-4B9B-8731-625255C244AF}" dt="2020-11-09T14:27:04.650" v="55" actId="47"/>
        <pc:sldMkLst>
          <pc:docMk/>
          <pc:sldMk cId="2520831700" sldId="592"/>
        </pc:sldMkLst>
      </pc:sldChg>
      <pc:sldChg chg="modSp new mod">
        <pc:chgData name="Alexander Pashuk" userId="7f413f452a2dee94" providerId="LiveId" clId="{4A0F161F-907B-4B9B-8731-625255C244AF}" dt="2020-11-09T16:09:12.367" v="2324" actId="20577"/>
        <pc:sldMkLst>
          <pc:docMk/>
          <pc:sldMk cId="4234502774" sldId="592"/>
        </pc:sldMkLst>
        <pc:spChg chg="mod">
          <ac:chgData name="Alexander Pashuk" userId="7f413f452a2dee94" providerId="LiveId" clId="{4A0F161F-907B-4B9B-8731-625255C244AF}" dt="2020-11-09T16:02:59.117" v="2289"/>
          <ac:spMkLst>
            <pc:docMk/>
            <pc:sldMk cId="4234502774" sldId="592"/>
            <ac:spMk id="2" creationId="{B795DF0A-CFB1-4D6B-9E71-0543C2FD7EEF}"/>
          </ac:spMkLst>
        </pc:spChg>
        <pc:spChg chg="mod">
          <ac:chgData name="Alexander Pashuk" userId="7f413f452a2dee94" providerId="LiveId" clId="{4A0F161F-907B-4B9B-8731-625255C244AF}" dt="2020-11-09T16:09:12.367" v="2324" actId="20577"/>
          <ac:spMkLst>
            <pc:docMk/>
            <pc:sldMk cId="4234502774" sldId="592"/>
            <ac:spMk id="3" creationId="{89A8CFAD-E160-45E8-A999-96D9F011B117}"/>
          </ac:spMkLst>
        </pc:spChg>
      </pc:sldChg>
      <pc:sldChg chg="modSp new mod">
        <pc:chgData name="Alexander Pashuk" userId="7f413f452a2dee94" providerId="LiveId" clId="{4A0F161F-907B-4B9B-8731-625255C244AF}" dt="2020-11-09T16:12:17.652" v="2491" actId="20577"/>
        <pc:sldMkLst>
          <pc:docMk/>
          <pc:sldMk cId="348427607" sldId="593"/>
        </pc:sldMkLst>
        <pc:spChg chg="mod">
          <ac:chgData name="Alexander Pashuk" userId="7f413f452a2dee94" providerId="LiveId" clId="{4A0F161F-907B-4B9B-8731-625255C244AF}" dt="2020-11-09T16:10:11.055" v="2348" actId="122"/>
          <ac:spMkLst>
            <pc:docMk/>
            <pc:sldMk cId="348427607" sldId="593"/>
            <ac:spMk id="2" creationId="{0966EE01-F2A2-4E82-8106-20E27BAEDCAC}"/>
          </ac:spMkLst>
        </pc:spChg>
        <pc:spChg chg="mod">
          <ac:chgData name="Alexander Pashuk" userId="7f413f452a2dee94" providerId="LiveId" clId="{4A0F161F-907B-4B9B-8731-625255C244AF}" dt="2020-11-09T16:12:17.652" v="2491" actId="20577"/>
          <ac:spMkLst>
            <pc:docMk/>
            <pc:sldMk cId="348427607" sldId="593"/>
            <ac:spMk id="3" creationId="{EC5A2F31-123E-4FD3-93A5-CB7BEAEC90DC}"/>
          </ac:spMkLst>
        </pc:spChg>
      </pc:sldChg>
      <pc:sldChg chg="del">
        <pc:chgData name="Alexander Pashuk" userId="7f413f452a2dee94" providerId="LiveId" clId="{4A0F161F-907B-4B9B-8731-625255C244AF}" dt="2020-11-09T14:27:04.908" v="57" actId="47"/>
        <pc:sldMkLst>
          <pc:docMk/>
          <pc:sldMk cId="3131499739" sldId="593"/>
        </pc:sldMkLst>
      </pc:sldChg>
      <pc:sldChg chg="del">
        <pc:chgData name="Alexander Pashuk" userId="7f413f452a2dee94" providerId="LiveId" clId="{4A0F161F-907B-4B9B-8731-625255C244AF}" dt="2020-11-09T14:27:05.168" v="59" actId="47"/>
        <pc:sldMkLst>
          <pc:docMk/>
          <pc:sldMk cId="1685168962" sldId="594"/>
        </pc:sldMkLst>
      </pc:sldChg>
      <pc:sldChg chg="modSp new mod">
        <pc:chgData name="Alexander Pashuk" userId="7f413f452a2dee94" providerId="LiveId" clId="{4A0F161F-907B-4B9B-8731-625255C244AF}" dt="2020-11-09T18:51:35.145" v="2545" actId="27636"/>
        <pc:sldMkLst>
          <pc:docMk/>
          <pc:sldMk cId="4072320161" sldId="594"/>
        </pc:sldMkLst>
        <pc:spChg chg="mod">
          <ac:chgData name="Alexander Pashuk" userId="7f413f452a2dee94" providerId="LiveId" clId="{4A0F161F-907B-4B9B-8731-625255C244AF}" dt="2020-11-09T18:50:38.766" v="2502" actId="122"/>
          <ac:spMkLst>
            <pc:docMk/>
            <pc:sldMk cId="4072320161" sldId="594"/>
            <ac:spMk id="2" creationId="{EE5F1CE8-195B-4B5F-AA5D-EA1DD7EBFA63}"/>
          </ac:spMkLst>
        </pc:spChg>
        <pc:spChg chg="mod">
          <ac:chgData name="Alexander Pashuk" userId="7f413f452a2dee94" providerId="LiveId" clId="{4A0F161F-907B-4B9B-8731-625255C244AF}" dt="2020-11-09T18:51:35.145" v="2545" actId="27636"/>
          <ac:spMkLst>
            <pc:docMk/>
            <pc:sldMk cId="4072320161" sldId="594"/>
            <ac:spMk id="3" creationId="{0BCB4287-F1F4-433D-8D22-6C3DE980D78B}"/>
          </ac:spMkLst>
        </pc:spChg>
      </pc:sldChg>
      <pc:sldChg chg="modSp new mod">
        <pc:chgData name="Alexander Pashuk" userId="7f413f452a2dee94" providerId="LiveId" clId="{4A0F161F-907B-4B9B-8731-625255C244AF}" dt="2020-11-09T18:56:47.570" v="2680" actId="20577"/>
        <pc:sldMkLst>
          <pc:docMk/>
          <pc:sldMk cId="701644715" sldId="595"/>
        </pc:sldMkLst>
        <pc:spChg chg="mod">
          <ac:chgData name="Alexander Pashuk" userId="7f413f452a2dee94" providerId="LiveId" clId="{4A0F161F-907B-4B9B-8731-625255C244AF}" dt="2020-11-09T18:56:31.815" v="2650" actId="122"/>
          <ac:spMkLst>
            <pc:docMk/>
            <pc:sldMk cId="701644715" sldId="595"/>
            <ac:spMk id="2" creationId="{6914C0E4-EE43-4FCB-92CD-D7C75BD13702}"/>
          </ac:spMkLst>
        </pc:spChg>
        <pc:spChg chg="mod">
          <ac:chgData name="Alexander Pashuk" userId="7f413f452a2dee94" providerId="LiveId" clId="{4A0F161F-907B-4B9B-8731-625255C244AF}" dt="2020-11-09T18:56:47.570" v="2680" actId="20577"/>
          <ac:spMkLst>
            <pc:docMk/>
            <pc:sldMk cId="701644715" sldId="595"/>
            <ac:spMk id="3" creationId="{8E287969-CD15-494F-8F3B-74E715689DDC}"/>
          </ac:spMkLst>
        </pc:spChg>
      </pc:sldChg>
      <pc:sldChg chg="del">
        <pc:chgData name="Alexander Pashuk" userId="7f413f452a2dee94" providerId="LiveId" clId="{4A0F161F-907B-4B9B-8731-625255C244AF}" dt="2020-11-09T14:27:05.438" v="60" actId="47"/>
        <pc:sldMkLst>
          <pc:docMk/>
          <pc:sldMk cId="3351265365" sldId="595"/>
        </pc:sldMkLst>
      </pc:sldChg>
      <pc:sldChg chg="del">
        <pc:chgData name="Alexander Pashuk" userId="7f413f452a2dee94" providerId="LiveId" clId="{4A0F161F-907B-4B9B-8731-625255C244AF}" dt="2020-11-09T14:27:05.574" v="61" actId="47"/>
        <pc:sldMkLst>
          <pc:docMk/>
          <pc:sldMk cId="2228119848" sldId="596"/>
        </pc:sldMkLst>
      </pc:sldChg>
      <pc:sldChg chg="modSp new mod">
        <pc:chgData name="Alexander Pashuk" userId="7f413f452a2dee94" providerId="LiveId" clId="{4A0F161F-907B-4B9B-8731-625255C244AF}" dt="2020-11-09T19:00:47.003" v="2737" actId="27636"/>
        <pc:sldMkLst>
          <pc:docMk/>
          <pc:sldMk cId="2512864315" sldId="596"/>
        </pc:sldMkLst>
        <pc:spChg chg="mod">
          <ac:chgData name="Alexander Pashuk" userId="7f413f452a2dee94" providerId="LiveId" clId="{4A0F161F-907B-4B9B-8731-625255C244AF}" dt="2020-11-09T18:59:59.726" v="2687" actId="122"/>
          <ac:spMkLst>
            <pc:docMk/>
            <pc:sldMk cId="2512864315" sldId="596"/>
            <ac:spMk id="2" creationId="{4987E384-011E-4663-8BE4-BF968B03FB4A}"/>
          </ac:spMkLst>
        </pc:spChg>
        <pc:spChg chg="mod">
          <ac:chgData name="Alexander Pashuk" userId="7f413f452a2dee94" providerId="LiveId" clId="{4A0F161F-907B-4B9B-8731-625255C244AF}" dt="2020-11-09T19:00:47.003" v="2737" actId="27636"/>
          <ac:spMkLst>
            <pc:docMk/>
            <pc:sldMk cId="2512864315" sldId="596"/>
            <ac:spMk id="3" creationId="{E66C0C70-D60A-4B15-8A75-010022543C42}"/>
          </ac:spMkLst>
        </pc:spChg>
      </pc:sldChg>
      <pc:sldChg chg="modSp new mod">
        <pc:chgData name="Alexander Pashuk" userId="7f413f452a2dee94" providerId="LiveId" clId="{4A0F161F-907B-4B9B-8731-625255C244AF}" dt="2020-11-09T19:36:37.186" v="3160" actId="113"/>
        <pc:sldMkLst>
          <pc:docMk/>
          <pc:sldMk cId="961059109" sldId="597"/>
        </pc:sldMkLst>
        <pc:spChg chg="mod">
          <ac:chgData name="Alexander Pashuk" userId="7f413f452a2dee94" providerId="LiveId" clId="{4A0F161F-907B-4B9B-8731-625255C244AF}" dt="2020-11-09T19:34:16.042" v="3078" actId="122"/>
          <ac:spMkLst>
            <pc:docMk/>
            <pc:sldMk cId="961059109" sldId="597"/>
            <ac:spMk id="2" creationId="{85C29B73-456E-4F06-AA1C-49795F981E4E}"/>
          </ac:spMkLst>
        </pc:spChg>
        <pc:spChg chg="mod">
          <ac:chgData name="Alexander Pashuk" userId="7f413f452a2dee94" providerId="LiveId" clId="{4A0F161F-907B-4B9B-8731-625255C244AF}" dt="2020-11-09T19:36:37.186" v="3160" actId="113"/>
          <ac:spMkLst>
            <pc:docMk/>
            <pc:sldMk cId="961059109" sldId="597"/>
            <ac:spMk id="3" creationId="{003D7489-F91B-48E8-9482-C4FF87A4B797}"/>
          </ac:spMkLst>
        </pc:spChg>
      </pc:sldChg>
      <pc:sldChg chg="del">
        <pc:chgData name="Alexander Pashuk" userId="7f413f452a2dee94" providerId="LiveId" clId="{4A0F161F-907B-4B9B-8731-625255C244AF}" dt="2020-11-09T14:27:05.714" v="62" actId="47"/>
        <pc:sldMkLst>
          <pc:docMk/>
          <pc:sldMk cId="3458187271" sldId="597"/>
        </pc:sldMkLst>
      </pc:sldChg>
      <pc:sldChg chg="modSp new mod">
        <pc:chgData name="Alexander Pashuk" userId="7f413f452a2dee94" providerId="LiveId" clId="{4A0F161F-907B-4B9B-8731-625255C244AF}" dt="2020-11-09T19:42:08.188" v="3517" actId="20577"/>
        <pc:sldMkLst>
          <pc:docMk/>
          <pc:sldMk cId="215244286" sldId="598"/>
        </pc:sldMkLst>
        <pc:spChg chg="mod">
          <ac:chgData name="Alexander Pashuk" userId="7f413f452a2dee94" providerId="LiveId" clId="{4A0F161F-907B-4B9B-8731-625255C244AF}" dt="2020-11-09T19:36:47.965" v="3199" actId="122"/>
          <ac:spMkLst>
            <pc:docMk/>
            <pc:sldMk cId="215244286" sldId="598"/>
            <ac:spMk id="2" creationId="{4D2E50D0-D829-43C1-82E1-43EBEFD7FBE2}"/>
          </ac:spMkLst>
        </pc:spChg>
        <pc:spChg chg="mod">
          <ac:chgData name="Alexander Pashuk" userId="7f413f452a2dee94" providerId="LiveId" clId="{4A0F161F-907B-4B9B-8731-625255C244AF}" dt="2020-11-09T19:42:08.188" v="3517" actId="20577"/>
          <ac:spMkLst>
            <pc:docMk/>
            <pc:sldMk cId="215244286" sldId="598"/>
            <ac:spMk id="3" creationId="{E50DD4FE-7C49-46D3-9EF7-73FA4791FA47}"/>
          </ac:spMkLst>
        </pc:spChg>
      </pc:sldChg>
      <pc:sldChg chg="del">
        <pc:chgData name="Alexander Pashuk" userId="7f413f452a2dee94" providerId="LiveId" clId="{4A0F161F-907B-4B9B-8731-625255C244AF}" dt="2020-11-09T14:27:05.849" v="63" actId="47"/>
        <pc:sldMkLst>
          <pc:docMk/>
          <pc:sldMk cId="1045702354" sldId="598"/>
        </pc:sldMkLst>
      </pc:sldChg>
      <pc:sldChg chg="modSp new mod">
        <pc:chgData name="Alexander Pashuk" userId="7f413f452a2dee94" providerId="LiveId" clId="{4A0F161F-907B-4B9B-8731-625255C244AF}" dt="2020-11-09T19:40:45.698" v="3423" actId="20577"/>
        <pc:sldMkLst>
          <pc:docMk/>
          <pc:sldMk cId="119390524" sldId="599"/>
        </pc:sldMkLst>
        <pc:spChg chg="mod">
          <ac:chgData name="Alexander Pashuk" userId="7f413f452a2dee94" providerId="LiveId" clId="{4A0F161F-907B-4B9B-8731-625255C244AF}" dt="2020-11-09T19:38:58.840" v="3302" actId="122"/>
          <ac:spMkLst>
            <pc:docMk/>
            <pc:sldMk cId="119390524" sldId="599"/>
            <ac:spMk id="2" creationId="{71520D36-B044-4774-B5BC-267F56A72E7D}"/>
          </ac:spMkLst>
        </pc:spChg>
        <pc:spChg chg="mod">
          <ac:chgData name="Alexander Pashuk" userId="7f413f452a2dee94" providerId="LiveId" clId="{4A0F161F-907B-4B9B-8731-625255C244AF}" dt="2020-11-09T19:40:45.698" v="3423" actId="20577"/>
          <ac:spMkLst>
            <pc:docMk/>
            <pc:sldMk cId="119390524" sldId="599"/>
            <ac:spMk id="3" creationId="{4629A07A-A1B5-48AD-AEE5-17262C75E79A}"/>
          </ac:spMkLst>
        </pc:spChg>
      </pc:sldChg>
      <pc:sldChg chg="del">
        <pc:chgData name="Alexander Pashuk" userId="7f413f452a2dee94" providerId="LiveId" clId="{4A0F161F-907B-4B9B-8731-625255C244AF}" dt="2020-11-09T14:27:07.469" v="64" actId="47"/>
        <pc:sldMkLst>
          <pc:docMk/>
          <pc:sldMk cId="1045394378" sldId="599"/>
        </pc:sldMkLst>
      </pc:sldChg>
      <pc:sldChg chg="modSp new mod">
        <pc:chgData name="Alexander Pashuk" userId="7f413f452a2dee94" providerId="LiveId" clId="{4A0F161F-907B-4B9B-8731-625255C244AF}" dt="2020-11-09T19:42:53.266" v="3596" actId="2711"/>
        <pc:sldMkLst>
          <pc:docMk/>
          <pc:sldMk cId="138194241" sldId="600"/>
        </pc:sldMkLst>
        <pc:spChg chg="mod">
          <ac:chgData name="Alexander Pashuk" userId="7f413f452a2dee94" providerId="LiveId" clId="{4A0F161F-907B-4B9B-8731-625255C244AF}" dt="2020-11-09T19:40:56.036" v="3449" actId="122"/>
          <ac:spMkLst>
            <pc:docMk/>
            <pc:sldMk cId="138194241" sldId="600"/>
            <ac:spMk id="2" creationId="{FC8C0DE1-D64D-4E2D-B91C-75ADF10244F3}"/>
          </ac:spMkLst>
        </pc:spChg>
        <pc:spChg chg="mod">
          <ac:chgData name="Alexander Pashuk" userId="7f413f452a2dee94" providerId="LiveId" clId="{4A0F161F-907B-4B9B-8731-625255C244AF}" dt="2020-11-09T19:42:53.266" v="3596" actId="2711"/>
          <ac:spMkLst>
            <pc:docMk/>
            <pc:sldMk cId="138194241" sldId="600"/>
            <ac:spMk id="3" creationId="{A184C572-C385-4632-8A56-9462DB6EAA89}"/>
          </ac:spMkLst>
        </pc:spChg>
      </pc:sldChg>
      <pc:sldChg chg="del">
        <pc:chgData name="Alexander Pashuk" userId="7f413f452a2dee94" providerId="LiveId" clId="{4A0F161F-907B-4B9B-8731-625255C244AF}" dt="2020-11-09T14:27:07.645" v="65" actId="47"/>
        <pc:sldMkLst>
          <pc:docMk/>
          <pc:sldMk cId="3511843098" sldId="600"/>
        </pc:sldMkLst>
      </pc:sldChg>
      <pc:sldChg chg="modSp new mod">
        <pc:chgData name="Alexander Pashuk" userId="7f413f452a2dee94" providerId="LiveId" clId="{4A0F161F-907B-4B9B-8731-625255C244AF}" dt="2020-11-09T19:45:26.111" v="3771" actId="27636"/>
        <pc:sldMkLst>
          <pc:docMk/>
          <pc:sldMk cId="2257234504" sldId="601"/>
        </pc:sldMkLst>
        <pc:spChg chg="mod">
          <ac:chgData name="Alexander Pashuk" userId="7f413f452a2dee94" providerId="LiveId" clId="{4A0F161F-907B-4B9B-8731-625255C244AF}" dt="2020-11-09T19:43:24.713" v="3634" actId="122"/>
          <ac:spMkLst>
            <pc:docMk/>
            <pc:sldMk cId="2257234504" sldId="601"/>
            <ac:spMk id="2" creationId="{C9CDD72F-F39E-4569-B085-4812684B79B9}"/>
          </ac:spMkLst>
        </pc:spChg>
        <pc:spChg chg="mod">
          <ac:chgData name="Alexander Pashuk" userId="7f413f452a2dee94" providerId="LiveId" clId="{4A0F161F-907B-4B9B-8731-625255C244AF}" dt="2020-11-09T19:45:26.111" v="3771" actId="27636"/>
          <ac:spMkLst>
            <pc:docMk/>
            <pc:sldMk cId="2257234504" sldId="601"/>
            <ac:spMk id="3" creationId="{7975FDC7-523D-49F9-BE03-8153A9473A26}"/>
          </ac:spMkLst>
        </pc:spChg>
      </pc:sldChg>
      <pc:sldChg chg="del">
        <pc:chgData name="Alexander Pashuk" userId="7f413f452a2dee94" providerId="LiveId" clId="{4A0F161F-907B-4B9B-8731-625255C244AF}" dt="2020-11-09T14:27:04.772" v="56" actId="47"/>
        <pc:sldMkLst>
          <pc:docMk/>
          <pc:sldMk cId="2779636454" sldId="601"/>
        </pc:sldMkLst>
      </pc:sldChg>
      <pc:sldChg chg="modSp new mod">
        <pc:chgData name="Alexander Pashuk" userId="7f413f452a2dee94" providerId="LiveId" clId="{4A0F161F-907B-4B9B-8731-625255C244AF}" dt="2020-11-09T19:47:53.086" v="3839" actId="12"/>
        <pc:sldMkLst>
          <pc:docMk/>
          <pc:sldMk cId="219370164" sldId="602"/>
        </pc:sldMkLst>
        <pc:spChg chg="mod">
          <ac:chgData name="Alexander Pashuk" userId="7f413f452a2dee94" providerId="LiveId" clId="{4A0F161F-907B-4B9B-8731-625255C244AF}" dt="2020-11-09T19:46:06.287" v="3796" actId="122"/>
          <ac:spMkLst>
            <pc:docMk/>
            <pc:sldMk cId="219370164" sldId="602"/>
            <ac:spMk id="2" creationId="{8C72AB8C-46BA-4B66-8EB1-3BF5D431D0D4}"/>
          </ac:spMkLst>
        </pc:spChg>
        <pc:spChg chg="mod">
          <ac:chgData name="Alexander Pashuk" userId="7f413f452a2dee94" providerId="LiveId" clId="{4A0F161F-907B-4B9B-8731-625255C244AF}" dt="2020-11-09T19:47:53.086" v="3839" actId="12"/>
          <ac:spMkLst>
            <pc:docMk/>
            <pc:sldMk cId="219370164" sldId="602"/>
            <ac:spMk id="3" creationId="{9DCC2246-FA8F-4D3D-9852-56B05A461578}"/>
          </ac:spMkLst>
        </pc:spChg>
      </pc:sldChg>
      <pc:sldChg chg="del">
        <pc:chgData name="Alexander Pashuk" userId="7f413f452a2dee94" providerId="LiveId" clId="{4A0F161F-907B-4B9B-8731-625255C244AF}" dt="2020-11-09T14:27:05.030" v="58" actId="47"/>
        <pc:sldMkLst>
          <pc:docMk/>
          <pc:sldMk cId="2393246284" sldId="602"/>
        </pc:sldMkLst>
      </pc:sldChg>
      <pc:sldChg chg="modSp new mod">
        <pc:chgData name="Alexander Pashuk" userId="7f413f452a2dee94" providerId="LiveId" clId="{4A0F161F-907B-4B9B-8731-625255C244AF}" dt="2020-11-09T20:08:20.286" v="4243" actId="20577"/>
        <pc:sldMkLst>
          <pc:docMk/>
          <pc:sldMk cId="1022430258" sldId="603"/>
        </pc:sldMkLst>
        <pc:spChg chg="mod">
          <ac:chgData name="Alexander Pashuk" userId="7f413f452a2dee94" providerId="LiveId" clId="{4A0F161F-907B-4B9B-8731-625255C244AF}" dt="2020-11-09T20:08:20.286" v="4243" actId="20577"/>
          <ac:spMkLst>
            <pc:docMk/>
            <pc:sldMk cId="1022430258" sldId="603"/>
            <ac:spMk id="2" creationId="{18E6E031-1176-47F7-BC58-2ADB848848BE}"/>
          </ac:spMkLst>
        </pc:spChg>
        <pc:spChg chg="mod">
          <ac:chgData name="Alexander Pashuk" userId="7f413f452a2dee94" providerId="LiveId" clId="{4A0F161F-907B-4B9B-8731-625255C244AF}" dt="2020-11-09T19:59:35.389" v="3939" actId="404"/>
          <ac:spMkLst>
            <pc:docMk/>
            <pc:sldMk cId="1022430258" sldId="603"/>
            <ac:spMk id="3" creationId="{83A47153-5A9C-4782-AF3B-730EF61DBE39}"/>
          </ac:spMkLst>
        </pc:spChg>
      </pc:sldChg>
      <pc:sldChg chg="del">
        <pc:chgData name="Alexander Pashuk" userId="7f413f452a2dee94" providerId="LiveId" clId="{4A0F161F-907B-4B9B-8731-625255C244AF}" dt="2020-11-09T14:27:07.782" v="66" actId="47"/>
        <pc:sldMkLst>
          <pc:docMk/>
          <pc:sldMk cId="3518625566" sldId="603"/>
        </pc:sldMkLst>
      </pc:sldChg>
      <pc:sldChg chg="modSp new mod ord">
        <pc:chgData name="Alexander Pashuk" userId="7f413f452a2dee94" providerId="LiveId" clId="{4A0F161F-907B-4B9B-8731-625255C244AF}" dt="2020-11-09T20:08:12.067" v="4232" actId="20577"/>
        <pc:sldMkLst>
          <pc:docMk/>
          <pc:sldMk cId="638167856" sldId="604"/>
        </pc:sldMkLst>
        <pc:spChg chg="mod">
          <ac:chgData name="Alexander Pashuk" userId="7f413f452a2dee94" providerId="LiveId" clId="{4A0F161F-907B-4B9B-8731-625255C244AF}" dt="2020-11-09T20:08:12.067" v="4232" actId="20577"/>
          <ac:spMkLst>
            <pc:docMk/>
            <pc:sldMk cId="638167856" sldId="604"/>
            <ac:spMk id="2" creationId="{02B9A659-9F05-4149-84F1-F64C0E394E21}"/>
          </ac:spMkLst>
        </pc:spChg>
        <pc:spChg chg="mod">
          <ac:chgData name="Alexander Pashuk" userId="7f413f452a2dee94" providerId="LiveId" clId="{4A0F161F-907B-4B9B-8731-625255C244AF}" dt="2020-11-09T20:01:10.802" v="3997" actId="20577"/>
          <ac:spMkLst>
            <pc:docMk/>
            <pc:sldMk cId="638167856" sldId="604"/>
            <ac:spMk id="3" creationId="{273085F9-B0E7-4613-9656-5B0463EECDCA}"/>
          </ac:spMkLst>
        </pc:spChg>
      </pc:sldChg>
      <pc:sldChg chg="del">
        <pc:chgData name="Alexander Pashuk" userId="7f413f452a2dee94" providerId="LiveId" clId="{4A0F161F-907B-4B9B-8731-625255C244AF}" dt="2020-11-09T14:27:07.926" v="67" actId="47"/>
        <pc:sldMkLst>
          <pc:docMk/>
          <pc:sldMk cId="2359295377" sldId="604"/>
        </pc:sldMkLst>
      </pc:sldChg>
      <pc:sldChg chg="del">
        <pc:chgData name="Alexander Pashuk" userId="7f413f452a2dee94" providerId="LiveId" clId="{4A0F161F-907B-4B9B-8731-625255C244AF}" dt="2020-11-09T14:27:08.052" v="68" actId="47"/>
        <pc:sldMkLst>
          <pc:docMk/>
          <pc:sldMk cId="1538193266" sldId="605"/>
        </pc:sldMkLst>
      </pc:sldChg>
      <pc:sldChg chg="addSp delSp modSp new mod">
        <pc:chgData name="Alexander Pashuk" userId="7f413f452a2dee94" providerId="LiveId" clId="{4A0F161F-907B-4B9B-8731-625255C244AF}" dt="2020-11-09T20:11:35.765" v="4462" actId="27636"/>
        <pc:sldMkLst>
          <pc:docMk/>
          <pc:sldMk cId="2113915743" sldId="605"/>
        </pc:sldMkLst>
        <pc:spChg chg="mod">
          <ac:chgData name="Alexander Pashuk" userId="7f413f452a2dee94" providerId="LiveId" clId="{4A0F161F-907B-4B9B-8731-625255C244AF}" dt="2020-11-09T20:02:51.309" v="4099" actId="122"/>
          <ac:spMkLst>
            <pc:docMk/>
            <pc:sldMk cId="2113915743" sldId="605"/>
            <ac:spMk id="2" creationId="{41B4B813-C7E4-409E-8664-496AE014E62E}"/>
          </ac:spMkLst>
        </pc:spChg>
        <pc:spChg chg="mod">
          <ac:chgData name="Alexander Pashuk" userId="7f413f452a2dee94" providerId="LiveId" clId="{4A0F161F-907B-4B9B-8731-625255C244AF}" dt="2020-11-09T20:11:35.765" v="4462" actId="27636"/>
          <ac:spMkLst>
            <pc:docMk/>
            <pc:sldMk cId="2113915743" sldId="605"/>
            <ac:spMk id="3" creationId="{B5BF8C3F-6FEA-4A73-8081-79A41DF6B28C}"/>
          </ac:spMkLst>
        </pc:spChg>
        <pc:spChg chg="add del mod">
          <ac:chgData name="Alexander Pashuk" userId="7f413f452a2dee94" providerId="LiveId" clId="{4A0F161F-907B-4B9B-8731-625255C244AF}" dt="2020-11-09T20:05:02.279" v="4127"/>
          <ac:spMkLst>
            <pc:docMk/>
            <pc:sldMk cId="2113915743" sldId="605"/>
            <ac:spMk id="5" creationId="{44171A03-8A06-4CDF-9261-73C707542BA7}"/>
          </ac:spMkLst>
        </pc:spChg>
        <pc:graphicFrameChg chg="add del mod">
          <ac:chgData name="Alexander Pashuk" userId="7f413f452a2dee94" providerId="LiveId" clId="{4A0F161F-907B-4B9B-8731-625255C244AF}" dt="2020-11-09T20:05:02.279" v="4127"/>
          <ac:graphicFrameMkLst>
            <pc:docMk/>
            <pc:sldMk cId="2113915743" sldId="605"/>
            <ac:graphicFrameMk id="4" creationId="{F7436CC6-C2A2-47D9-82CC-E93EFB0B27AE}"/>
          </ac:graphicFrameMkLst>
        </pc:graphicFrameChg>
      </pc:sldChg>
      <pc:sldChg chg="del">
        <pc:chgData name="Alexander Pashuk" userId="7f413f452a2dee94" providerId="LiveId" clId="{4A0F161F-907B-4B9B-8731-625255C244AF}" dt="2020-11-09T14:27:08.175" v="69" actId="47"/>
        <pc:sldMkLst>
          <pc:docMk/>
          <pc:sldMk cId="118854823" sldId="606"/>
        </pc:sldMkLst>
      </pc:sldChg>
      <pc:sldChg chg="addSp delSp modSp new mod">
        <pc:chgData name="Alexander Pashuk" userId="7f413f452a2dee94" providerId="LiveId" clId="{4A0F161F-907B-4B9B-8731-625255C244AF}" dt="2020-11-09T20:12:06.784" v="4468" actId="27636"/>
        <pc:sldMkLst>
          <pc:docMk/>
          <pc:sldMk cId="3664652583" sldId="606"/>
        </pc:sldMkLst>
        <pc:spChg chg="mod">
          <ac:chgData name="Alexander Pashuk" userId="7f413f452a2dee94" providerId="LiveId" clId="{4A0F161F-907B-4B9B-8731-625255C244AF}" dt="2020-11-09T20:08:30.509" v="4277" actId="122"/>
          <ac:spMkLst>
            <pc:docMk/>
            <pc:sldMk cId="3664652583" sldId="606"/>
            <ac:spMk id="2" creationId="{552D5B39-F646-4F96-BE5A-484A3D9C3408}"/>
          </ac:spMkLst>
        </pc:spChg>
        <pc:spChg chg="mod">
          <ac:chgData name="Alexander Pashuk" userId="7f413f452a2dee94" providerId="LiveId" clId="{4A0F161F-907B-4B9B-8731-625255C244AF}" dt="2020-11-09T20:12:06.784" v="4468" actId="27636"/>
          <ac:spMkLst>
            <pc:docMk/>
            <pc:sldMk cId="3664652583" sldId="606"/>
            <ac:spMk id="3" creationId="{980F9F1E-3A2C-4F41-860D-E53F052D3363}"/>
          </ac:spMkLst>
        </pc:spChg>
        <pc:graphicFrameChg chg="add del mod">
          <ac:chgData name="Alexander Pashuk" userId="7f413f452a2dee94" providerId="LiveId" clId="{4A0F161F-907B-4B9B-8731-625255C244AF}" dt="2020-11-09T20:09:46.780" v="4363"/>
          <ac:graphicFrameMkLst>
            <pc:docMk/>
            <pc:sldMk cId="3664652583" sldId="606"/>
            <ac:graphicFrameMk id="4" creationId="{2C4FEFC6-F849-4591-BAEE-4281E15F7597}"/>
          </ac:graphicFrameMkLst>
        </pc:graphicFrameChg>
      </pc:sldChg>
      <pc:sldChg chg="del">
        <pc:chgData name="Alexander Pashuk" userId="7f413f452a2dee94" providerId="LiveId" clId="{4A0F161F-907B-4B9B-8731-625255C244AF}" dt="2020-11-09T14:27:03.040" v="46" actId="47"/>
        <pc:sldMkLst>
          <pc:docMk/>
          <pc:sldMk cId="82225022" sldId="607"/>
        </pc:sldMkLst>
      </pc:sldChg>
      <pc:sldChg chg="addSp delSp modSp new mod">
        <pc:chgData name="Alexander Pashuk" userId="7f413f452a2dee94" providerId="LiveId" clId="{4A0F161F-907B-4B9B-8731-625255C244AF}" dt="2020-11-09T19:50:21.793" v="3873" actId="1076"/>
        <pc:sldMkLst>
          <pc:docMk/>
          <pc:sldMk cId="1663429528" sldId="607"/>
        </pc:sldMkLst>
        <pc:spChg chg="mod">
          <ac:chgData name="Alexander Pashuk" userId="7f413f452a2dee94" providerId="LiveId" clId="{4A0F161F-907B-4B9B-8731-625255C244AF}" dt="2020-11-09T19:50:10.186" v="3870" actId="122"/>
          <ac:spMkLst>
            <pc:docMk/>
            <pc:sldMk cId="1663429528" sldId="607"/>
            <ac:spMk id="2" creationId="{B1143FD4-E714-4D1D-BA56-C68D0CD9E686}"/>
          </ac:spMkLst>
        </pc:spChg>
        <pc:spChg chg="add del mod">
          <ac:chgData name="Alexander Pashuk" userId="7f413f452a2dee94" providerId="LiveId" clId="{4A0F161F-907B-4B9B-8731-625255C244AF}" dt="2020-11-09T19:50:00.921" v="3844"/>
          <ac:spMkLst>
            <pc:docMk/>
            <pc:sldMk cId="1663429528" sldId="607"/>
            <ac:spMk id="3" creationId="{E8612313-B56D-4CD7-85A4-FA1EC726A2AE}"/>
          </ac:spMkLst>
        </pc:spChg>
        <pc:picChg chg="add del mod">
          <ac:chgData name="Alexander Pashuk" userId="7f413f452a2dee94" providerId="LiveId" clId="{4A0F161F-907B-4B9B-8731-625255C244AF}" dt="2020-11-09T19:50:00.246" v="3842"/>
          <ac:picMkLst>
            <pc:docMk/>
            <pc:sldMk cId="1663429528" sldId="607"/>
            <ac:picMk id="2050" creationId="{4390128C-D6C6-488B-93C2-691B7A1F63C5}"/>
          </ac:picMkLst>
        </pc:picChg>
        <pc:picChg chg="add mod">
          <ac:chgData name="Alexander Pashuk" userId="7f413f452a2dee94" providerId="LiveId" clId="{4A0F161F-907B-4B9B-8731-625255C244AF}" dt="2020-11-09T19:50:21.793" v="3873" actId="1076"/>
          <ac:picMkLst>
            <pc:docMk/>
            <pc:sldMk cId="1663429528" sldId="607"/>
            <ac:picMk id="2052" creationId="{14189AFF-0CB3-426E-8FC9-79B8AB01C331}"/>
          </ac:picMkLst>
        </pc:picChg>
      </pc:sldChg>
      <pc:sldChg chg="modSp add mod">
        <pc:chgData name="Alexander Pashuk" userId="7f413f452a2dee94" providerId="LiveId" clId="{4A0F161F-907B-4B9B-8731-625255C244AF}" dt="2020-11-09T20:08:02.422" v="4230" actId="20577"/>
        <pc:sldMkLst>
          <pc:docMk/>
          <pc:sldMk cId="378709083" sldId="608"/>
        </pc:sldMkLst>
        <pc:spChg chg="mod">
          <ac:chgData name="Alexander Pashuk" userId="7f413f452a2dee94" providerId="LiveId" clId="{4A0F161F-907B-4B9B-8731-625255C244AF}" dt="2020-11-09T20:08:02.422" v="4230" actId="20577"/>
          <ac:spMkLst>
            <pc:docMk/>
            <pc:sldMk cId="378709083" sldId="608"/>
            <ac:spMk id="2" creationId="{02B9A659-9F05-4149-84F1-F64C0E394E21}"/>
          </ac:spMkLst>
        </pc:spChg>
        <pc:spChg chg="mod">
          <ac:chgData name="Alexander Pashuk" userId="7f413f452a2dee94" providerId="LiveId" clId="{4A0F161F-907B-4B9B-8731-625255C244AF}" dt="2020-11-09T20:02:11.433" v="4037" actId="27636"/>
          <ac:spMkLst>
            <pc:docMk/>
            <pc:sldMk cId="378709083" sldId="608"/>
            <ac:spMk id="3" creationId="{273085F9-B0E7-4613-9656-5B0463EECDCA}"/>
          </ac:spMkLst>
        </pc:spChg>
      </pc:sldChg>
      <pc:sldChg chg="del">
        <pc:chgData name="Alexander Pashuk" userId="7f413f452a2dee94" providerId="LiveId" clId="{4A0F161F-907B-4B9B-8731-625255C244AF}" dt="2020-11-09T14:27:08.306" v="70" actId="47"/>
        <pc:sldMkLst>
          <pc:docMk/>
          <pc:sldMk cId="988215527" sldId="608"/>
        </pc:sldMkLst>
      </pc:sldChg>
      <pc:sldChg chg="modSp new mod">
        <pc:chgData name="Alexander Pashuk" userId="7f413f452a2dee94" providerId="LiveId" clId="{4A0F161F-907B-4B9B-8731-625255C244AF}" dt="2020-11-09T20:16:13.374" v="4917" actId="2711"/>
        <pc:sldMkLst>
          <pc:docMk/>
          <pc:sldMk cId="3857761613" sldId="609"/>
        </pc:sldMkLst>
        <pc:spChg chg="mod">
          <ac:chgData name="Alexander Pashuk" userId="7f413f452a2dee94" providerId="LiveId" clId="{4A0F161F-907B-4B9B-8731-625255C244AF}" dt="2020-11-09T20:12:30.573" v="4490" actId="122"/>
          <ac:spMkLst>
            <pc:docMk/>
            <pc:sldMk cId="3857761613" sldId="609"/>
            <ac:spMk id="2" creationId="{4A8C14BC-71BD-4E12-8467-C80F840236A3}"/>
          </ac:spMkLst>
        </pc:spChg>
        <pc:spChg chg="mod">
          <ac:chgData name="Alexander Pashuk" userId="7f413f452a2dee94" providerId="LiveId" clId="{4A0F161F-907B-4B9B-8731-625255C244AF}" dt="2020-11-09T20:16:13.374" v="4917" actId="2711"/>
          <ac:spMkLst>
            <pc:docMk/>
            <pc:sldMk cId="3857761613" sldId="609"/>
            <ac:spMk id="3" creationId="{20A17DE8-500C-4D32-A018-E44C42F679A2}"/>
          </ac:spMkLst>
        </pc:spChg>
      </pc:sldChg>
      <pc:sldChg chg="del">
        <pc:chgData name="Alexander Pashuk" userId="7f413f452a2dee94" providerId="LiveId" clId="{4A0F161F-907B-4B9B-8731-625255C244AF}" dt="2020-11-09T14:27:08.440" v="71" actId="47"/>
        <pc:sldMkLst>
          <pc:docMk/>
          <pc:sldMk cId="4111625959" sldId="609"/>
        </pc:sldMkLst>
      </pc:sldChg>
      <pc:sldChg chg="modSp new mod">
        <pc:chgData name="Alexander Pashuk" userId="7f413f452a2dee94" providerId="LiveId" clId="{4A0F161F-907B-4B9B-8731-625255C244AF}" dt="2020-11-09T20:19:13.044" v="5024" actId="368"/>
        <pc:sldMkLst>
          <pc:docMk/>
          <pc:sldMk cId="515111593" sldId="610"/>
        </pc:sldMkLst>
        <pc:spChg chg="mod">
          <ac:chgData name="Alexander Pashuk" userId="7f413f452a2dee94" providerId="LiveId" clId="{4A0F161F-907B-4B9B-8731-625255C244AF}" dt="2020-11-09T20:16:21.394" v="4941" actId="122"/>
          <ac:spMkLst>
            <pc:docMk/>
            <pc:sldMk cId="515111593" sldId="610"/>
            <ac:spMk id="2" creationId="{DAEFE289-0D3A-4999-A520-E52F37D69639}"/>
          </ac:spMkLst>
        </pc:spChg>
        <pc:spChg chg="mod">
          <ac:chgData name="Alexander Pashuk" userId="7f413f452a2dee94" providerId="LiveId" clId="{4A0F161F-907B-4B9B-8731-625255C244AF}" dt="2020-11-09T20:19:13.044" v="5024" actId="368"/>
          <ac:spMkLst>
            <pc:docMk/>
            <pc:sldMk cId="515111593" sldId="610"/>
            <ac:spMk id="3" creationId="{889980BE-7B4C-4611-938A-978F3D598B13}"/>
          </ac:spMkLst>
        </pc:spChg>
      </pc:sldChg>
      <pc:sldChg chg="del">
        <pc:chgData name="Alexander Pashuk" userId="7f413f452a2dee94" providerId="LiveId" clId="{4A0F161F-907B-4B9B-8731-625255C244AF}" dt="2020-11-09T14:27:08.986" v="72" actId="47"/>
        <pc:sldMkLst>
          <pc:docMk/>
          <pc:sldMk cId="2198286826" sldId="610"/>
        </pc:sldMkLst>
      </pc:sldChg>
      <pc:sldChg chg="del">
        <pc:chgData name="Alexander Pashuk" userId="7f413f452a2dee94" providerId="LiveId" clId="{4A0F161F-907B-4B9B-8731-625255C244AF}" dt="2020-11-09T14:27:09.436" v="73" actId="47"/>
        <pc:sldMkLst>
          <pc:docMk/>
          <pc:sldMk cId="505988987" sldId="611"/>
        </pc:sldMkLst>
      </pc:sldChg>
      <pc:sldChg chg="addSp delSp modSp new mod">
        <pc:chgData name="Alexander Pashuk" userId="7f413f452a2dee94" providerId="LiveId" clId="{4A0F161F-907B-4B9B-8731-625255C244AF}" dt="2020-11-09T20:21:04.938" v="5049" actId="1076"/>
        <pc:sldMkLst>
          <pc:docMk/>
          <pc:sldMk cId="4013801345" sldId="611"/>
        </pc:sldMkLst>
        <pc:spChg chg="mod">
          <ac:chgData name="Alexander Pashuk" userId="7f413f452a2dee94" providerId="LiveId" clId="{4A0F161F-907B-4B9B-8731-625255C244AF}" dt="2020-11-09T20:20:50.876" v="5044" actId="122"/>
          <ac:spMkLst>
            <pc:docMk/>
            <pc:sldMk cId="4013801345" sldId="611"/>
            <ac:spMk id="2" creationId="{57B9E157-0BB9-40EA-803C-3A278058A807}"/>
          </ac:spMkLst>
        </pc:spChg>
        <pc:spChg chg="add del mod">
          <ac:chgData name="Alexander Pashuk" userId="7f413f452a2dee94" providerId="LiveId" clId="{4A0F161F-907B-4B9B-8731-625255C244AF}" dt="2020-11-09T20:20:46.341" v="5031"/>
          <ac:spMkLst>
            <pc:docMk/>
            <pc:sldMk cId="4013801345" sldId="611"/>
            <ac:spMk id="3" creationId="{C6A2F06D-BDBC-44DD-8DB3-BB49D1C20EBF}"/>
          </ac:spMkLst>
        </pc:spChg>
        <pc:picChg chg="add del mod">
          <ac:chgData name="Alexander Pashuk" userId="7f413f452a2dee94" providerId="LiveId" clId="{4A0F161F-907B-4B9B-8731-625255C244AF}" dt="2020-11-09T20:20:45.665" v="5029"/>
          <ac:picMkLst>
            <pc:docMk/>
            <pc:sldMk cId="4013801345" sldId="611"/>
            <ac:picMk id="5122" creationId="{9434A5D2-47EF-4A1C-AD7E-80182E0150B7}"/>
          </ac:picMkLst>
        </pc:picChg>
        <pc:picChg chg="add mod">
          <ac:chgData name="Alexander Pashuk" userId="7f413f452a2dee94" providerId="LiveId" clId="{4A0F161F-907B-4B9B-8731-625255C244AF}" dt="2020-11-09T20:21:04.938" v="5049" actId="1076"/>
          <ac:picMkLst>
            <pc:docMk/>
            <pc:sldMk cId="4013801345" sldId="611"/>
            <ac:picMk id="5124" creationId="{50E320AE-FF3F-410F-B4AE-B03643604329}"/>
          </ac:picMkLst>
        </pc:picChg>
      </pc:sldChg>
      <pc:sldChg chg="new del">
        <pc:chgData name="Alexander Pashuk" userId="7f413f452a2dee94" providerId="LiveId" clId="{4A0F161F-907B-4B9B-8731-625255C244AF}" dt="2020-11-09T20:20:16.355" v="5026" actId="47"/>
        <pc:sldMkLst>
          <pc:docMk/>
          <pc:sldMk cId="4121697306" sldId="611"/>
        </pc:sldMkLst>
      </pc:sldChg>
      <pc:sldChg chg="del">
        <pc:chgData name="Alexander Pashuk" userId="7f413f452a2dee94" providerId="LiveId" clId="{4A0F161F-907B-4B9B-8731-625255C244AF}" dt="2020-11-09T14:27:10.333" v="74" actId="47"/>
        <pc:sldMkLst>
          <pc:docMk/>
          <pc:sldMk cId="4027132606" sldId="612"/>
        </pc:sldMkLst>
      </pc:sldChg>
      <pc:sldChg chg="add del">
        <pc:chgData name="Alexander Pashuk" userId="7f413f452a2dee94" providerId="LiveId" clId="{4A0F161F-907B-4B9B-8731-625255C244AF}" dt="2020-11-09T14:27:15.164" v="79" actId="47"/>
        <pc:sldMkLst>
          <pc:docMk/>
          <pc:sldMk cId="2065953320" sldId="613"/>
        </pc:sldMkLst>
      </pc:sldChg>
    </pc:docChg>
  </pc:docChgLst>
  <pc:docChgLst>
    <pc:chgData name="Alexander Pashuk" userId="7f413f452a2dee94" providerId="LiveId" clId="{9CF98FAF-64BE-4C2F-940C-7EFF4F1E3014}"/>
    <pc:docChg chg="undo redo custSel addSld delSld modSld sldOrd modShowInfo">
      <pc:chgData name="Alexander Pashuk" userId="7f413f452a2dee94" providerId="LiveId" clId="{9CF98FAF-64BE-4C2F-940C-7EFF4F1E3014}" dt="2020-08-31T19:21:24.157" v="5538" actId="2744"/>
      <pc:docMkLst>
        <pc:docMk/>
      </pc:docMkLst>
      <pc:sldChg chg="modSp mod modTransition">
        <pc:chgData name="Alexander Pashuk" userId="7f413f452a2dee94" providerId="LiveId" clId="{9CF98FAF-64BE-4C2F-940C-7EFF4F1E3014}" dt="2020-08-31T14:30:18.159" v="4553" actId="20577"/>
        <pc:sldMkLst>
          <pc:docMk/>
          <pc:sldMk cId="2408743339" sldId="256"/>
        </pc:sldMkLst>
        <pc:spChg chg="mod">
          <ac:chgData name="Alexander Pashuk" userId="7f413f452a2dee94" providerId="LiveId" clId="{9CF98FAF-64BE-4C2F-940C-7EFF4F1E3014}" dt="2020-08-31T14:30:18.159" v="4553" actId="20577"/>
          <ac:spMkLst>
            <pc:docMk/>
            <pc:sldMk cId="2408743339" sldId="256"/>
            <ac:spMk id="3" creationId="{24E2E72A-A2D5-478B-AC5C-3951758005C1}"/>
          </ac:spMkLst>
        </pc:spChg>
      </pc:sldChg>
      <pc:sldChg chg="modSp mod modTransition">
        <pc:chgData name="Alexander Pashuk" userId="7f413f452a2dee94" providerId="LiveId" clId="{9CF98FAF-64BE-4C2F-940C-7EFF4F1E3014}" dt="2020-08-31T14:29:52.396" v="4527"/>
        <pc:sldMkLst>
          <pc:docMk/>
          <pc:sldMk cId="1898055962" sldId="257"/>
        </pc:sldMkLst>
        <pc:spChg chg="mod">
          <ac:chgData name="Alexander Pashuk" userId="7f413f452a2dee94" providerId="LiveId" clId="{9CF98FAF-64BE-4C2F-940C-7EFF4F1E3014}" dt="2020-08-31T07:36:50.558" v="360" actId="20577"/>
          <ac:spMkLst>
            <pc:docMk/>
            <pc:sldMk cId="1898055962" sldId="257"/>
            <ac:spMk id="2" creationId="{9B541B40-59E0-4624-9B9D-3B486BD78484}"/>
          </ac:spMkLst>
        </pc:spChg>
        <pc:spChg chg="mod">
          <ac:chgData name="Alexander Pashuk" userId="7f413f452a2dee94" providerId="LiveId" clId="{9CF98FAF-64BE-4C2F-940C-7EFF4F1E3014}" dt="2020-08-31T07:36:45.709" v="353" actId="20577"/>
          <ac:spMkLst>
            <pc:docMk/>
            <pc:sldMk cId="1898055962" sldId="257"/>
            <ac:spMk id="3" creationId="{4196E664-3796-4CAF-829C-EA1951050C70}"/>
          </ac:spMkLst>
        </pc:spChg>
      </pc:sldChg>
      <pc:sldChg chg="modSp mod ord modTransition">
        <pc:chgData name="Alexander Pashuk" userId="7f413f452a2dee94" providerId="LiveId" clId="{9CF98FAF-64BE-4C2F-940C-7EFF4F1E3014}" dt="2020-08-31T16:15:35.522" v="5537" actId="20577"/>
        <pc:sldMkLst>
          <pc:docMk/>
          <pc:sldMk cId="2538940798" sldId="258"/>
        </pc:sldMkLst>
        <pc:spChg chg="mod">
          <ac:chgData name="Alexander Pashuk" userId="7f413f452a2dee94" providerId="LiveId" clId="{9CF98FAF-64BE-4C2F-940C-7EFF4F1E3014}" dt="2020-08-31T07:33:37.264" v="39" actId="122"/>
          <ac:spMkLst>
            <pc:docMk/>
            <pc:sldMk cId="2538940798" sldId="258"/>
            <ac:spMk id="2" creationId="{1811013E-FF07-48D6-9412-060527602563}"/>
          </ac:spMkLst>
        </pc:spChg>
        <pc:spChg chg="mod">
          <ac:chgData name="Alexander Pashuk" userId="7f413f452a2dee94" providerId="LiveId" clId="{9CF98FAF-64BE-4C2F-940C-7EFF4F1E3014}" dt="2020-08-31T16:15:35.522" v="5537" actId="20577"/>
          <ac:spMkLst>
            <pc:docMk/>
            <pc:sldMk cId="2538940798" sldId="258"/>
            <ac:spMk id="3" creationId="{10446902-885A-405A-AF6E-6B2AD3204EC4}"/>
          </ac:spMkLst>
        </pc:spChg>
      </pc:sldChg>
      <pc:sldChg chg="modSp mod modTransition">
        <pc:chgData name="Alexander Pashuk" userId="7f413f452a2dee94" providerId="LiveId" clId="{9CF98FAF-64BE-4C2F-940C-7EFF4F1E3014}" dt="2020-08-31T14:29:52.396" v="4527"/>
        <pc:sldMkLst>
          <pc:docMk/>
          <pc:sldMk cId="2344873863" sldId="259"/>
        </pc:sldMkLst>
        <pc:spChg chg="mod">
          <ac:chgData name="Alexander Pashuk" userId="7f413f452a2dee94" providerId="LiveId" clId="{9CF98FAF-64BE-4C2F-940C-7EFF4F1E3014}" dt="2020-08-31T07:37:20.094" v="371" actId="122"/>
          <ac:spMkLst>
            <pc:docMk/>
            <pc:sldMk cId="2344873863" sldId="259"/>
            <ac:spMk id="2" creationId="{F8A4F329-200C-423D-B09F-85581EEF682E}"/>
          </ac:spMkLst>
        </pc:spChg>
        <pc:spChg chg="mod">
          <ac:chgData name="Alexander Pashuk" userId="7f413f452a2dee94" providerId="LiveId" clId="{9CF98FAF-64BE-4C2F-940C-7EFF4F1E3014}" dt="2020-08-31T07:42:01.232" v="589" actId="113"/>
          <ac:spMkLst>
            <pc:docMk/>
            <pc:sldMk cId="2344873863" sldId="259"/>
            <ac:spMk id="3" creationId="{2AFB01E0-A7B9-4760-81A2-D6EAD70B794E}"/>
          </ac:spMkLst>
        </pc:spChg>
      </pc:sldChg>
      <pc:sldChg chg="modSp mod modTransition">
        <pc:chgData name="Alexander Pashuk" userId="7f413f452a2dee94" providerId="LiveId" clId="{9CF98FAF-64BE-4C2F-940C-7EFF4F1E3014}" dt="2020-08-31T14:29:52.396" v="4527"/>
        <pc:sldMkLst>
          <pc:docMk/>
          <pc:sldMk cId="3545672355" sldId="260"/>
        </pc:sldMkLst>
        <pc:spChg chg="mod">
          <ac:chgData name="Alexander Pashuk" userId="7f413f452a2dee94" providerId="LiveId" clId="{9CF98FAF-64BE-4C2F-940C-7EFF4F1E3014}" dt="2020-08-31T07:50:43.260" v="610" actId="20577"/>
          <ac:spMkLst>
            <pc:docMk/>
            <pc:sldMk cId="3545672355" sldId="260"/>
            <ac:spMk id="2" creationId="{0FBF542C-EAAD-4834-9DE5-08E53F708CFE}"/>
          </ac:spMkLst>
        </pc:spChg>
        <pc:spChg chg="mod">
          <ac:chgData name="Alexander Pashuk" userId="7f413f452a2dee94" providerId="LiveId" clId="{9CF98FAF-64BE-4C2F-940C-7EFF4F1E3014}" dt="2020-08-31T10:24:44.083" v="3704" actId="20577"/>
          <ac:spMkLst>
            <pc:docMk/>
            <pc:sldMk cId="3545672355" sldId="260"/>
            <ac:spMk id="3" creationId="{300AFC32-F3A9-49A2-896F-19FB15D0E079}"/>
          </ac:spMkLst>
        </pc:spChg>
      </pc:sldChg>
      <pc:sldChg chg="addSp delSp modSp mod modTransition modClrScheme modAnim chgLayout">
        <pc:chgData name="Alexander Pashuk" userId="7f413f452a2dee94" providerId="LiveId" clId="{9CF98FAF-64BE-4C2F-940C-7EFF4F1E3014}" dt="2020-08-31T14:40:00.398" v="4660" actId="123"/>
        <pc:sldMkLst>
          <pc:docMk/>
          <pc:sldMk cId="1541597969" sldId="261"/>
        </pc:sldMkLst>
        <pc:spChg chg="mod ord">
          <ac:chgData name="Alexander Pashuk" userId="7f413f452a2dee94" providerId="LiveId" clId="{9CF98FAF-64BE-4C2F-940C-7EFF4F1E3014}" dt="2020-08-31T14:38:27.246" v="4615" actId="700"/>
          <ac:spMkLst>
            <pc:docMk/>
            <pc:sldMk cId="1541597969" sldId="261"/>
            <ac:spMk id="2" creationId="{C93F9CB3-20E3-4ADE-9683-FAD8C189471A}"/>
          </ac:spMkLst>
        </pc:spChg>
        <pc:spChg chg="add del mod ord">
          <ac:chgData name="Alexander Pashuk" userId="7f413f452a2dee94" providerId="LiveId" clId="{9CF98FAF-64BE-4C2F-940C-7EFF4F1E3014}" dt="2020-08-31T14:38:27.246" v="4615" actId="700"/>
          <ac:spMkLst>
            <pc:docMk/>
            <pc:sldMk cId="1541597969" sldId="261"/>
            <ac:spMk id="3" creationId="{AD701F54-5C26-4B57-B189-7C620100E769}"/>
          </ac:spMkLst>
        </pc:spChg>
        <pc:spChg chg="add mod ord">
          <ac:chgData name="Alexander Pashuk" userId="7f413f452a2dee94" providerId="LiveId" clId="{9CF98FAF-64BE-4C2F-940C-7EFF4F1E3014}" dt="2020-08-31T14:40:00.398" v="4660" actId="123"/>
          <ac:spMkLst>
            <pc:docMk/>
            <pc:sldMk cId="1541597969" sldId="261"/>
            <ac:spMk id="5" creationId="{39D84152-B368-4140-9264-45A2F7039D86}"/>
          </ac:spMkLst>
        </pc:spChg>
        <pc:spChg chg="add del mod ord">
          <ac:chgData name="Alexander Pashuk" userId="7f413f452a2dee94" providerId="LiveId" clId="{9CF98FAF-64BE-4C2F-940C-7EFF4F1E3014}" dt="2020-08-31T14:39:34.528" v="4659"/>
          <ac:spMkLst>
            <pc:docMk/>
            <pc:sldMk cId="1541597969" sldId="261"/>
            <ac:spMk id="6" creationId="{E5A3F945-CF50-4FE1-A585-B85B8B76A33F}"/>
          </ac:spMkLst>
        </pc:spChg>
        <pc:picChg chg="add del mod">
          <ac:chgData name="Alexander Pashuk" userId="7f413f452a2dee94" providerId="LiveId" clId="{9CF98FAF-64BE-4C2F-940C-7EFF4F1E3014}" dt="2020-08-31T14:38:23.742" v="4614"/>
          <ac:picMkLst>
            <pc:docMk/>
            <pc:sldMk cId="1541597969" sldId="261"/>
            <ac:picMk id="4" creationId="{DE3D3C86-DB1B-4380-B07C-75253622EB28}"/>
          </ac:picMkLst>
        </pc:picChg>
        <pc:picChg chg="add mod">
          <ac:chgData name="Alexander Pashuk" userId="7f413f452a2dee94" providerId="LiveId" clId="{9CF98FAF-64BE-4C2F-940C-7EFF4F1E3014}" dt="2020-08-31T14:39:34.528" v="4659"/>
          <ac:picMkLst>
            <pc:docMk/>
            <pc:sldMk cId="1541597969" sldId="261"/>
            <ac:picMk id="10242" creationId="{94CA859A-5DDE-48BA-ACEE-40D11017B139}"/>
          </ac:picMkLst>
        </pc:picChg>
      </pc:sldChg>
      <pc:sldChg chg="modSp mod ord modTransition">
        <pc:chgData name="Alexander Pashuk" userId="7f413f452a2dee94" providerId="LiveId" clId="{9CF98FAF-64BE-4C2F-940C-7EFF4F1E3014}" dt="2020-08-31T15:24:14.636" v="5322"/>
        <pc:sldMkLst>
          <pc:docMk/>
          <pc:sldMk cId="1990746057" sldId="262"/>
        </pc:sldMkLst>
        <pc:spChg chg="mod">
          <ac:chgData name="Alexander Pashuk" userId="7f413f452a2dee94" providerId="LiveId" clId="{9CF98FAF-64BE-4C2F-940C-7EFF4F1E3014}" dt="2020-08-31T07:51:37.762" v="688" actId="122"/>
          <ac:spMkLst>
            <pc:docMk/>
            <pc:sldMk cId="1990746057" sldId="262"/>
            <ac:spMk id="2" creationId="{AE4A95DB-F291-41CE-9125-994AC1E39230}"/>
          </ac:spMkLst>
        </pc:spChg>
        <pc:spChg chg="mod">
          <ac:chgData name="Alexander Pashuk" userId="7f413f452a2dee94" providerId="LiveId" clId="{9CF98FAF-64BE-4C2F-940C-7EFF4F1E3014}" dt="2020-08-31T07:59:02.703" v="947" actId="20577"/>
          <ac:spMkLst>
            <pc:docMk/>
            <pc:sldMk cId="1990746057" sldId="262"/>
            <ac:spMk id="3" creationId="{9CC5E0FD-184D-46EF-A92C-DDADB23C8432}"/>
          </ac:spMkLst>
        </pc:spChg>
      </pc:sldChg>
      <pc:sldChg chg="modSp del mod ord modTransition">
        <pc:chgData name="Alexander Pashuk" userId="7f413f452a2dee94" providerId="LiveId" clId="{9CF98FAF-64BE-4C2F-940C-7EFF4F1E3014}" dt="2020-08-31T14:30:47.019" v="4556" actId="47"/>
        <pc:sldMkLst>
          <pc:docMk/>
          <pc:sldMk cId="2888333184" sldId="263"/>
        </pc:sldMkLst>
        <pc:spChg chg="mod">
          <ac:chgData name="Alexander Pashuk" userId="7f413f452a2dee94" providerId="LiveId" clId="{9CF98FAF-64BE-4C2F-940C-7EFF4F1E3014}" dt="2020-08-31T07:59:31.729" v="969" actId="122"/>
          <ac:spMkLst>
            <pc:docMk/>
            <pc:sldMk cId="2888333184" sldId="263"/>
            <ac:spMk id="2" creationId="{09E908A2-9FD6-45C5-A561-DF1330B4E2C0}"/>
          </ac:spMkLst>
        </pc:spChg>
        <pc:spChg chg="mod">
          <ac:chgData name="Alexander Pashuk" userId="7f413f452a2dee94" providerId="LiveId" clId="{9CF98FAF-64BE-4C2F-940C-7EFF4F1E3014}" dt="2020-08-31T07:59:52.338" v="983" actId="20577"/>
          <ac:spMkLst>
            <pc:docMk/>
            <pc:sldMk cId="2888333184" sldId="263"/>
            <ac:spMk id="3" creationId="{C71D1772-C4AC-4D3D-8559-7AB83BBD8729}"/>
          </ac:spMkLst>
        </pc:spChg>
      </pc:sldChg>
      <pc:sldChg chg="modSp new mod modTransition modNotesTx">
        <pc:chgData name="Alexander Pashuk" userId="7f413f452a2dee94" providerId="LiveId" clId="{9CF98FAF-64BE-4C2F-940C-7EFF4F1E3014}" dt="2020-08-31T14:29:52.396" v="4527"/>
        <pc:sldMkLst>
          <pc:docMk/>
          <pc:sldMk cId="3967302355" sldId="264"/>
        </pc:sldMkLst>
        <pc:spChg chg="mod">
          <ac:chgData name="Alexander Pashuk" userId="7f413f452a2dee94" providerId="LiveId" clId="{9CF98FAF-64BE-4C2F-940C-7EFF4F1E3014}" dt="2020-08-31T07:54:21.163" v="738" actId="122"/>
          <ac:spMkLst>
            <pc:docMk/>
            <pc:sldMk cId="3967302355" sldId="264"/>
            <ac:spMk id="2" creationId="{8938C63D-01CD-40D4-BB92-EDA4A0F8E9F4}"/>
          </ac:spMkLst>
        </pc:spChg>
        <pc:spChg chg="mod">
          <ac:chgData name="Alexander Pashuk" userId="7f413f452a2dee94" providerId="LiveId" clId="{9CF98FAF-64BE-4C2F-940C-7EFF4F1E3014}" dt="2020-08-31T07:57:25.329" v="897" actId="27636"/>
          <ac:spMkLst>
            <pc:docMk/>
            <pc:sldMk cId="3967302355" sldId="264"/>
            <ac:spMk id="3" creationId="{096A838E-C90F-49BA-B069-12323ABA28DC}"/>
          </ac:spMkLst>
        </pc:spChg>
      </pc:sldChg>
      <pc:sldChg chg="modSp new mod modTransition">
        <pc:chgData name="Alexander Pashuk" userId="7f413f452a2dee94" providerId="LiveId" clId="{9CF98FAF-64BE-4C2F-940C-7EFF4F1E3014}" dt="2020-08-31T14:29:52.396" v="4527"/>
        <pc:sldMkLst>
          <pc:docMk/>
          <pc:sldMk cId="2767510493" sldId="265"/>
        </pc:sldMkLst>
        <pc:spChg chg="mod">
          <ac:chgData name="Alexander Pashuk" userId="7f413f452a2dee94" providerId="LiveId" clId="{9CF98FAF-64BE-4C2F-940C-7EFF4F1E3014}" dt="2020-08-31T10:30:33.639" v="4122" actId="20577"/>
          <ac:spMkLst>
            <pc:docMk/>
            <pc:sldMk cId="2767510493" sldId="265"/>
            <ac:spMk id="2" creationId="{3ADD6614-B681-47D7-BD07-075253F55D1A}"/>
          </ac:spMkLst>
        </pc:spChg>
        <pc:spChg chg="mod">
          <ac:chgData name="Alexander Pashuk" userId="7f413f452a2dee94" providerId="LiveId" clId="{9CF98FAF-64BE-4C2F-940C-7EFF4F1E3014}" dt="2020-08-31T10:31:29.450" v="4282" actId="20577"/>
          <ac:spMkLst>
            <pc:docMk/>
            <pc:sldMk cId="2767510493" sldId="265"/>
            <ac:spMk id="3" creationId="{DED67F9C-FF71-4659-BC29-521210217D90}"/>
          </ac:spMkLst>
        </pc:spChg>
      </pc:sldChg>
      <pc:sldChg chg="modSp new mod modTransition">
        <pc:chgData name="Alexander Pashuk" userId="7f413f452a2dee94" providerId="LiveId" clId="{9CF98FAF-64BE-4C2F-940C-7EFF4F1E3014}" dt="2020-08-31T14:29:52.396" v="4527"/>
        <pc:sldMkLst>
          <pc:docMk/>
          <pc:sldMk cId="4290714944" sldId="266"/>
        </pc:sldMkLst>
        <pc:spChg chg="mod">
          <ac:chgData name="Alexander Pashuk" userId="7f413f452a2dee94" providerId="LiveId" clId="{9CF98FAF-64BE-4C2F-940C-7EFF4F1E3014}" dt="2020-08-31T08:00:01.724" v="991" actId="122"/>
          <ac:spMkLst>
            <pc:docMk/>
            <pc:sldMk cId="4290714944" sldId="266"/>
            <ac:spMk id="2" creationId="{5A8D88C4-8297-4CC2-A48A-99D8A0A00D1F}"/>
          </ac:spMkLst>
        </pc:spChg>
        <pc:spChg chg="mod">
          <ac:chgData name="Alexander Pashuk" userId="7f413f452a2dee94" providerId="LiveId" clId="{9CF98FAF-64BE-4C2F-940C-7EFF4F1E3014}" dt="2020-08-31T08:01:57.233" v="1046" actId="113"/>
          <ac:spMkLst>
            <pc:docMk/>
            <pc:sldMk cId="4290714944" sldId="266"/>
            <ac:spMk id="3" creationId="{D94A142E-1BB4-4323-8DDE-C9A3FE8AFF5D}"/>
          </ac:spMkLst>
        </pc:spChg>
      </pc:sldChg>
      <pc:sldChg chg="modSp new mod modTransition">
        <pc:chgData name="Alexander Pashuk" userId="7f413f452a2dee94" providerId="LiveId" clId="{9CF98FAF-64BE-4C2F-940C-7EFF4F1E3014}" dt="2020-08-31T14:32:12.129" v="4557" actId="123"/>
        <pc:sldMkLst>
          <pc:docMk/>
          <pc:sldMk cId="3715572021" sldId="267"/>
        </pc:sldMkLst>
        <pc:spChg chg="mod">
          <ac:chgData name="Alexander Pashuk" userId="7f413f452a2dee94" providerId="LiveId" clId="{9CF98FAF-64BE-4C2F-940C-7EFF4F1E3014}" dt="2020-08-31T08:02:18.649" v="1072" actId="20577"/>
          <ac:spMkLst>
            <pc:docMk/>
            <pc:sldMk cId="3715572021" sldId="267"/>
            <ac:spMk id="2" creationId="{4C05CB80-271B-4693-91D0-FFB0FD05FD6A}"/>
          </ac:spMkLst>
        </pc:spChg>
        <pc:spChg chg="mod">
          <ac:chgData name="Alexander Pashuk" userId="7f413f452a2dee94" providerId="LiveId" clId="{9CF98FAF-64BE-4C2F-940C-7EFF4F1E3014}" dt="2020-08-31T14:32:12.129" v="4557" actId="123"/>
          <ac:spMkLst>
            <pc:docMk/>
            <pc:sldMk cId="3715572021" sldId="267"/>
            <ac:spMk id="3" creationId="{9447D976-8219-4A97-BB94-2CCF703BF138}"/>
          </ac:spMkLst>
        </pc:spChg>
      </pc:sldChg>
      <pc:sldChg chg="modSp new mod modTransition">
        <pc:chgData name="Alexander Pashuk" userId="7f413f452a2dee94" providerId="LiveId" clId="{9CF98FAF-64BE-4C2F-940C-7EFF4F1E3014}" dt="2020-08-31T14:29:52.396" v="4527"/>
        <pc:sldMkLst>
          <pc:docMk/>
          <pc:sldMk cId="1407605302" sldId="268"/>
        </pc:sldMkLst>
        <pc:spChg chg="mod">
          <ac:chgData name="Alexander Pashuk" userId="7f413f452a2dee94" providerId="LiveId" clId="{9CF98FAF-64BE-4C2F-940C-7EFF4F1E3014}" dt="2020-08-31T08:02:14.426" v="1067" actId="122"/>
          <ac:spMkLst>
            <pc:docMk/>
            <pc:sldMk cId="1407605302" sldId="268"/>
            <ac:spMk id="2" creationId="{90FF778A-F550-4F8A-A14E-1E4835B0E1BF}"/>
          </ac:spMkLst>
        </pc:spChg>
        <pc:spChg chg="mod">
          <ac:chgData name="Alexander Pashuk" userId="7f413f452a2dee94" providerId="LiveId" clId="{9CF98FAF-64BE-4C2F-940C-7EFF4F1E3014}" dt="2020-08-31T08:03:07.965" v="1128" actId="27636"/>
          <ac:spMkLst>
            <pc:docMk/>
            <pc:sldMk cId="1407605302" sldId="268"/>
            <ac:spMk id="3" creationId="{50142DC5-1BC5-499A-B753-27C62C95DBCB}"/>
          </ac:spMkLst>
        </pc:spChg>
      </pc:sldChg>
      <pc:sldChg chg="modSp new mod modTransition modNotesTx">
        <pc:chgData name="Alexander Pashuk" userId="7f413f452a2dee94" providerId="LiveId" clId="{9CF98FAF-64BE-4C2F-940C-7EFF4F1E3014}" dt="2020-08-31T14:42:09.045" v="4772" actId="20577"/>
        <pc:sldMkLst>
          <pc:docMk/>
          <pc:sldMk cId="3554356447" sldId="269"/>
        </pc:sldMkLst>
        <pc:spChg chg="mod">
          <ac:chgData name="Alexander Pashuk" userId="7f413f452a2dee94" providerId="LiveId" clId="{9CF98FAF-64BE-4C2F-940C-7EFF4F1E3014}" dt="2020-08-31T08:38:34.590" v="1869" actId="20577"/>
          <ac:spMkLst>
            <pc:docMk/>
            <pc:sldMk cId="3554356447" sldId="269"/>
            <ac:spMk id="2" creationId="{2691D39B-A02A-4640-9761-CEFBC6221AF8}"/>
          </ac:spMkLst>
        </pc:spChg>
        <pc:spChg chg="mod">
          <ac:chgData name="Alexander Pashuk" userId="7f413f452a2dee94" providerId="LiveId" clId="{9CF98FAF-64BE-4C2F-940C-7EFF4F1E3014}" dt="2020-08-31T14:42:09.045" v="4772" actId="20577"/>
          <ac:spMkLst>
            <pc:docMk/>
            <pc:sldMk cId="3554356447" sldId="269"/>
            <ac:spMk id="3" creationId="{1AD1E154-F645-4CE4-A7EE-1E8CF2EEDEC0}"/>
          </ac:spMkLst>
        </pc:spChg>
      </pc:sldChg>
      <pc:sldChg chg="modSp new mod ord modTransition">
        <pc:chgData name="Alexander Pashuk" userId="7f413f452a2dee94" providerId="LiveId" clId="{9CF98FAF-64BE-4C2F-940C-7EFF4F1E3014}" dt="2020-08-31T14:29:52.396" v="4527"/>
        <pc:sldMkLst>
          <pc:docMk/>
          <pc:sldMk cId="3973457713" sldId="270"/>
        </pc:sldMkLst>
        <pc:spChg chg="mod">
          <ac:chgData name="Alexander Pashuk" userId="7f413f452a2dee94" providerId="LiveId" clId="{9CF98FAF-64BE-4C2F-940C-7EFF4F1E3014}" dt="2020-08-31T08:41:22.800" v="1884" actId="122"/>
          <ac:spMkLst>
            <pc:docMk/>
            <pc:sldMk cId="3973457713" sldId="270"/>
            <ac:spMk id="2" creationId="{90818228-CECF-4522-BF0C-8C8318733199}"/>
          </ac:spMkLst>
        </pc:spChg>
        <pc:spChg chg="mod">
          <ac:chgData name="Alexander Pashuk" userId="7f413f452a2dee94" providerId="LiveId" clId="{9CF98FAF-64BE-4C2F-940C-7EFF4F1E3014}" dt="2020-08-31T08:43:50.121" v="1982" actId="27636"/>
          <ac:spMkLst>
            <pc:docMk/>
            <pc:sldMk cId="3973457713" sldId="270"/>
            <ac:spMk id="3" creationId="{7184647D-4A4F-40CE-821E-78743322D5FE}"/>
          </ac:spMkLst>
        </pc:spChg>
      </pc:sldChg>
      <pc:sldChg chg="addSp delSp modSp new mod ord modTransition">
        <pc:chgData name="Alexander Pashuk" userId="7f413f452a2dee94" providerId="LiveId" clId="{9CF98FAF-64BE-4C2F-940C-7EFF4F1E3014}" dt="2020-08-31T14:33:23.228" v="4565" actId="1076"/>
        <pc:sldMkLst>
          <pc:docMk/>
          <pc:sldMk cId="4068907086" sldId="271"/>
        </pc:sldMkLst>
        <pc:spChg chg="mod">
          <ac:chgData name="Alexander Pashuk" userId="7f413f452a2dee94" providerId="LiveId" clId="{9CF98FAF-64BE-4C2F-940C-7EFF4F1E3014}" dt="2020-08-31T08:53:01.092" v="1995" actId="122"/>
          <ac:spMkLst>
            <pc:docMk/>
            <pc:sldMk cId="4068907086" sldId="271"/>
            <ac:spMk id="2" creationId="{33E8FC16-5B0E-4422-AADB-79430E231F58}"/>
          </ac:spMkLst>
        </pc:spChg>
        <pc:spChg chg="del mod">
          <ac:chgData name="Alexander Pashuk" userId="7f413f452a2dee94" providerId="LiveId" clId="{9CF98FAF-64BE-4C2F-940C-7EFF4F1E3014}" dt="2020-08-31T08:53:04.111" v="1997"/>
          <ac:spMkLst>
            <pc:docMk/>
            <pc:sldMk cId="4068907086" sldId="271"/>
            <ac:spMk id="3" creationId="{4DEF4F27-9F56-4263-B501-33F560015119}"/>
          </ac:spMkLst>
        </pc:spChg>
        <pc:picChg chg="add mod">
          <ac:chgData name="Alexander Pashuk" userId="7f413f452a2dee94" providerId="LiveId" clId="{9CF98FAF-64BE-4C2F-940C-7EFF4F1E3014}" dt="2020-08-31T14:33:23.228" v="4565" actId="1076"/>
          <ac:picMkLst>
            <pc:docMk/>
            <pc:sldMk cId="4068907086" sldId="271"/>
            <ac:picMk id="1026" creationId="{F51419FC-C9DF-43CD-A60F-B5C615F4C0A8}"/>
          </ac:picMkLst>
        </pc:picChg>
      </pc:sldChg>
      <pc:sldChg chg="modSp new mod modTransition">
        <pc:chgData name="Alexander Pashuk" userId="7f413f452a2dee94" providerId="LiveId" clId="{9CF98FAF-64BE-4C2F-940C-7EFF4F1E3014}" dt="2020-08-31T14:29:52.396" v="4527"/>
        <pc:sldMkLst>
          <pc:docMk/>
          <pc:sldMk cId="1665382763" sldId="272"/>
        </pc:sldMkLst>
        <pc:spChg chg="mod">
          <ac:chgData name="Alexander Pashuk" userId="7f413f452a2dee94" providerId="LiveId" clId="{9CF98FAF-64BE-4C2F-940C-7EFF4F1E3014}" dt="2020-08-31T08:11:26.602" v="1189" actId="122"/>
          <ac:spMkLst>
            <pc:docMk/>
            <pc:sldMk cId="1665382763" sldId="272"/>
            <ac:spMk id="2" creationId="{BBDB8AE5-D50F-433F-A1CE-7B02E8F1F90A}"/>
          </ac:spMkLst>
        </pc:spChg>
        <pc:spChg chg="mod">
          <ac:chgData name="Alexander Pashuk" userId="7f413f452a2dee94" providerId="LiveId" clId="{9CF98FAF-64BE-4C2F-940C-7EFF4F1E3014}" dt="2020-08-31T08:25:17.913" v="1513" actId="6549"/>
          <ac:spMkLst>
            <pc:docMk/>
            <pc:sldMk cId="1665382763" sldId="272"/>
            <ac:spMk id="3" creationId="{9DF0C33C-6582-4B67-9161-3B0541F870BC}"/>
          </ac:spMkLst>
        </pc:spChg>
      </pc:sldChg>
      <pc:sldChg chg="modSp new mod modTransition">
        <pc:chgData name="Alexander Pashuk" userId="7f413f452a2dee94" providerId="LiveId" clId="{9CF98FAF-64BE-4C2F-940C-7EFF4F1E3014}" dt="2020-08-31T14:29:52.396" v="4527"/>
        <pc:sldMkLst>
          <pc:docMk/>
          <pc:sldMk cId="1352596768" sldId="273"/>
        </pc:sldMkLst>
        <pc:spChg chg="mod">
          <ac:chgData name="Alexander Pashuk" userId="7f413f452a2dee94" providerId="LiveId" clId="{9CF98FAF-64BE-4C2F-940C-7EFF4F1E3014}" dt="2020-08-31T08:13:13.167" v="1238" actId="122"/>
          <ac:spMkLst>
            <pc:docMk/>
            <pc:sldMk cId="1352596768" sldId="273"/>
            <ac:spMk id="2" creationId="{43F80CD3-7506-4479-8F96-06D65D53F88A}"/>
          </ac:spMkLst>
        </pc:spChg>
        <pc:spChg chg="mod">
          <ac:chgData name="Alexander Pashuk" userId="7f413f452a2dee94" providerId="LiveId" clId="{9CF98FAF-64BE-4C2F-940C-7EFF4F1E3014}" dt="2020-08-31T08:25:11.783" v="1507" actId="6549"/>
          <ac:spMkLst>
            <pc:docMk/>
            <pc:sldMk cId="1352596768" sldId="273"/>
            <ac:spMk id="3" creationId="{A653A339-9D7F-4393-9F36-F993044D2AAD}"/>
          </ac:spMkLst>
        </pc:spChg>
      </pc:sldChg>
      <pc:sldChg chg="new del">
        <pc:chgData name="Alexander Pashuk" userId="7f413f452a2dee94" providerId="LiveId" clId="{9CF98FAF-64BE-4C2F-940C-7EFF4F1E3014}" dt="2020-08-31T08:25:48.802" v="1514" actId="47"/>
        <pc:sldMkLst>
          <pc:docMk/>
          <pc:sldMk cId="3823392354" sldId="274"/>
        </pc:sldMkLst>
      </pc:sldChg>
      <pc:sldChg chg="modSp new mod modTransition">
        <pc:chgData name="Alexander Pashuk" userId="7f413f452a2dee94" providerId="LiveId" clId="{9CF98FAF-64BE-4C2F-940C-7EFF4F1E3014}" dt="2020-08-31T14:29:52.396" v="4527"/>
        <pc:sldMkLst>
          <pc:docMk/>
          <pc:sldMk cId="330853066" sldId="275"/>
        </pc:sldMkLst>
        <pc:spChg chg="mod">
          <ac:chgData name="Alexander Pashuk" userId="7f413f452a2dee94" providerId="LiveId" clId="{9CF98FAF-64BE-4C2F-940C-7EFF4F1E3014}" dt="2020-08-31T08:19:22.501" v="1411" actId="122"/>
          <ac:spMkLst>
            <pc:docMk/>
            <pc:sldMk cId="330853066" sldId="275"/>
            <ac:spMk id="2" creationId="{086F46F2-157F-4B8A-A731-B04E50412E4B}"/>
          </ac:spMkLst>
        </pc:spChg>
        <pc:spChg chg="mod">
          <ac:chgData name="Alexander Pashuk" userId="7f413f452a2dee94" providerId="LiveId" clId="{9CF98FAF-64BE-4C2F-940C-7EFF4F1E3014}" dt="2020-08-31T08:20:08.845" v="1469" actId="20577"/>
          <ac:spMkLst>
            <pc:docMk/>
            <pc:sldMk cId="330853066" sldId="275"/>
            <ac:spMk id="3" creationId="{6448B42D-026D-4E6E-867A-332300F40198}"/>
          </ac:spMkLst>
        </pc:spChg>
      </pc:sldChg>
      <pc:sldChg chg="addSp modSp new mod modTransition">
        <pc:chgData name="Alexander Pashuk" userId="7f413f452a2dee94" providerId="LiveId" clId="{9CF98FAF-64BE-4C2F-940C-7EFF4F1E3014}" dt="2020-08-31T14:29:52.396" v="4527"/>
        <pc:sldMkLst>
          <pc:docMk/>
          <pc:sldMk cId="2861459374" sldId="276"/>
        </pc:sldMkLst>
        <pc:spChg chg="mod">
          <ac:chgData name="Alexander Pashuk" userId="7f413f452a2dee94" providerId="LiveId" clId="{9CF98FAF-64BE-4C2F-940C-7EFF4F1E3014}" dt="2020-08-31T08:26:50.937" v="1551" actId="20577"/>
          <ac:spMkLst>
            <pc:docMk/>
            <pc:sldMk cId="2861459374" sldId="276"/>
            <ac:spMk id="2" creationId="{E6C8EE09-421E-477E-A48C-014024C1F6F4}"/>
          </ac:spMkLst>
        </pc:spChg>
        <pc:spChg chg="mod">
          <ac:chgData name="Alexander Pashuk" userId="7f413f452a2dee94" providerId="LiveId" clId="{9CF98FAF-64BE-4C2F-940C-7EFF4F1E3014}" dt="2020-08-31T08:29:03.766" v="1655" actId="20577"/>
          <ac:spMkLst>
            <pc:docMk/>
            <pc:sldMk cId="2861459374" sldId="276"/>
            <ac:spMk id="3" creationId="{3A2E4DC1-11B0-4FDB-80D5-87C8BE22A2DE}"/>
          </ac:spMkLst>
        </pc:spChg>
        <pc:spChg chg="add mod">
          <ac:chgData name="Alexander Pashuk" userId="7f413f452a2dee94" providerId="LiveId" clId="{9CF98FAF-64BE-4C2F-940C-7EFF4F1E3014}" dt="2020-08-31T08:34:18.945" v="1783" actId="1582"/>
          <ac:spMkLst>
            <pc:docMk/>
            <pc:sldMk cId="2861459374" sldId="276"/>
            <ac:spMk id="5" creationId="{E734A13E-386A-4F87-B7F5-33B06C47A2C8}"/>
          </ac:spMkLst>
        </pc:spChg>
        <pc:spChg chg="add mod">
          <ac:chgData name="Alexander Pashuk" userId="7f413f452a2dee94" providerId="LiveId" clId="{9CF98FAF-64BE-4C2F-940C-7EFF4F1E3014}" dt="2020-08-31T08:34:15.016" v="1782" actId="1582"/>
          <ac:spMkLst>
            <pc:docMk/>
            <pc:sldMk cId="2861459374" sldId="276"/>
            <ac:spMk id="7" creationId="{C52E4872-AADE-4039-B4F7-53DBC909634C}"/>
          </ac:spMkLst>
        </pc:spChg>
      </pc:sldChg>
      <pc:sldChg chg="addSp delSp modSp new mod modTransition modNotesTx">
        <pc:chgData name="Alexander Pashuk" userId="7f413f452a2dee94" providerId="LiveId" clId="{9CF98FAF-64BE-4C2F-940C-7EFF4F1E3014}" dt="2020-08-31T14:32:43.520" v="4561" actId="1582"/>
        <pc:sldMkLst>
          <pc:docMk/>
          <pc:sldMk cId="957812859" sldId="277"/>
        </pc:sldMkLst>
        <pc:spChg chg="mod">
          <ac:chgData name="Alexander Pashuk" userId="7f413f452a2dee94" providerId="LiveId" clId="{9CF98FAF-64BE-4C2F-940C-7EFF4F1E3014}" dt="2020-08-31T08:29:22.296" v="1660" actId="122"/>
          <ac:spMkLst>
            <pc:docMk/>
            <pc:sldMk cId="957812859" sldId="277"/>
            <ac:spMk id="2" creationId="{1F6C5933-BC17-4D95-B76A-3DB09AD48379}"/>
          </ac:spMkLst>
        </pc:spChg>
        <pc:spChg chg="mod">
          <ac:chgData name="Alexander Pashuk" userId="7f413f452a2dee94" providerId="LiveId" clId="{9CF98FAF-64BE-4C2F-940C-7EFF4F1E3014}" dt="2020-08-31T08:30:10.768" v="1716" actId="20577"/>
          <ac:spMkLst>
            <pc:docMk/>
            <pc:sldMk cId="957812859" sldId="277"/>
            <ac:spMk id="3" creationId="{0888B132-CE1A-48A4-9DAB-1CF0424C04A7}"/>
          </ac:spMkLst>
        </pc:spChg>
        <pc:spChg chg="add mod">
          <ac:chgData name="Alexander Pashuk" userId="7f413f452a2dee94" providerId="LiveId" clId="{9CF98FAF-64BE-4C2F-940C-7EFF4F1E3014}" dt="2020-08-31T08:34:25.708" v="1784" actId="1582"/>
          <ac:spMkLst>
            <pc:docMk/>
            <pc:sldMk cId="957812859" sldId="277"/>
            <ac:spMk id="5" creationId="{A017CBFB-BB13-48B7-86F0-5B615169EB95}"/>
          </ac:spMkLst>
        </pc:spChg>
        <pc:spChg chg="add mod">
          <ac:chgData name="Alexander Pashuk" userId="7f413f452a2dee94" providerId="LiveId" clId="{9CF98FAF-64BE-4C2F-940C-7EFF4F1E3014}" dt="2020-08-31T08:34:28.702" v="1785" actId="1582"/>
          <ac:spMkLst>
            <pc:docMk/>
            <pc:sldMk cId="957812859" sldId="277"/>
            <ac:spMk id="7" creationId="{2167DE62-7EBF-4ABC-AD3A-97C6F6BD4687}"/>
          </ac:spMkLst>
        </pc:spChg>
        <pc:cxnChg chg="add del mod">
          <ac:chgData name="Alexander Pashuk" userId="7f413f452a2dee94" providerId="LiveId" clId="{9CF98FAF-64BE-4C2F-940C-7EFF4F1E3014}" dt="2020-08-31T08:32:28.203" v="1762" actId="478"/>
          <ac:cxnSpMkLst>
            <pc:docMk/>
            <pc:sldMk cId="957812859" sldId="277"/>
            <ac:cxnSpMk id="9" creationId="{9A5DBE17-8F6D-4ECD-B431-E1469288FAD8}"/>
          </ac:cxnSpMkLst>
        </pc:cxnChg>
        <pc:cxnChg chg="add mod">
          <ac:chgData name="Alexander Pashuk" userId="7f413f452a2dee94" providerId="LiveId" clId="{9CF98FAF-64BE-4C2F-940C-7EFF4F1E3014}" dt="2020-08-31T08:37:49.488" v="1831" actId="14100"/>
          <ac:cxnSpMkLst>
            <pc:docMk/>
            <pc:sldMk cId="957812859" sldId="277"/>
            <ac:cxnSpMk id="11" creationId="{0CB8662E-76D9-4FC5-A38D-0F4A9E8BACE1}"/>
          </ac:cxnSpMkLst>
        </pc:cxnChg>
        <pc:cxnChg chg="add mod">
          <ac:chgData name="Alexander Pashuk" userId="7f413f452a2dee94" providerId="LiveId" clId="{9CF98FAF-64BE-4C2F-940C-7EFF4F1E3014}" dt="2020-08-31T08:37:46.006" v="1830" actId="14100"/>
          <ac:cxnSpMkLst>
            <pc:docMk/>
            <pc:sldMk cId="957812859" sldId="277"/>
            <ac:cxnSpMk id="16" creationId="{EA2BC3BA-6594-49C0-A526-6E5718D5F361}"/>
          </ac:cxnSpMkLst>
        </pc:cxnChg>
        <pc:cxnChg chg="add mod">
          <ac:chgData name="Alexander Pashuk" userId="7f413f452a2dee94" providerId="LiveId" clId="{9CF98FAF-64BE-4C2F-940C-7EFF4F1E3014}" dt="2020-08-31T14:32:43.520" v="4561" actId="1582"/>
          <ac:cxnSpMkLst>
            <pc:docMk/>
            <pc:sldMk cId="957812859" sldId="277"/>
            <ac:cxnSpMk id="28" creationId="{4EE10805-A40C-47D8-B307-A9824D7E149C}"/>
          </ac:cxnSpMkLst>
        </pc:cxnChg>
      </pc:sldChg>
      <pc:sldChg chg="addSp modSp new mod modTransition modNotesTx">
        <pc:chgData name="Alexander Pashuk" userId="7f413f452a2dee94" providerId="LiveId" clId="{9CF98FAF-64BE-4C2F-940C-7EFF4F1E3014}" dt="2020-08-31T14:33:08.642" v="4564" actId="1582"/>
        <pc:sldMkLst>
          <pc:docMk/>
          <pc:sldMk cId="482850639" sldId="278"/>
        </pc:sldMkLst>
        <pc:spChg chg="mod">
          <ac:chgData name="Alexander Pashuk" userId="7f413f452a2dee94" providerId="LiveId" clId="{9CF98FAF-64BE-4C2F-940C-7EFF4F1E3014}" dt="2020-08-31T08:31:02.319" v="1724" actId="122"/>
          <ac:spMkLst>
            <pc:docMk/>
            <pc:sldMk cId="482850639" sldId="278"/>
            <ac:spMk id="2" creationId="{494F6026-DBCD-4E8E-AFF2-C9B7EF956351}"/>
          </ac:spMkLst>
        </pc:spChg>
        <pc:spChg chg="mod">
          <ac:chgData name="Alexander Pashuk" userId="7f413f452a2dee94" providerId="LiveId" clId="{9CF98FAF-64BE-4C2F-940C-7EFF4F1E3014}" dt="2020-08-31T08:37:10.745" v="1827" actId="20577"/>
          <ac:spMkLst>
            <pc:docMk/>
            <pc:sldMk cId="482850639" sldId="278"/>
            <ac:spMk id="3" creationId="{44C21FCF-91EB-49E1-A165-60C2B4964DED}"/>
          </ac:spMkLst>
        </pc:spChg>
        <pc:spChg chg="add mod">
          <ac:chgData name="Alexander Pashuk" userId="7f413f452a2dee94" providerId="LiveId" clId="{9CF98FAF-64BE-4C2F-940C-7EFF4F1E3014}" dt="2020-08-31T08:34:41.590" v="1787" actId="1582"/>
          <ac:spMkLst>
            <pc:docMk/>
            <pc:sldMk cId="482850639" sldId="278"/>
            <ac:spMk id="5" creationId="{F8CC3736-4B22-4986-9CA7-5EF8BEAD8886}"/>
          </ac:spMkLst>
        </pc:spChg>
        <pc:spChg chg="add mod">
          <ac:chgData name="Alexander Pashuk" userId="7f413f452a2dee94" providerId="LiveId" clId="{9CF98FAF-64BE-4C2F-940C-7EFF4F1E3014}" dt="2020-08-31T08:37:04.769" v="1826" actId="1582"/>
          <ac:spMkLst>
            <pc:docMk/>
            <pc:sldMk cId="482850639" sldId="278"/>
            <ac:spMk id="12" creationId="{9D1163A6-ECAF-4D01-B5F9-6FA466F47E73}"/>
          </ac:spMkLst>
        </pc:spChg>
        <pc:cxnChg chg="add mod">
          <ac:chgData name="Alexander Pashuk" userId="7f413f452a2dee94" providerId="LiveId" clId="{9CF98FAF-64BE-4C2F-940C-7EFF4F1E3014}" dt="2020-08-31T08:35:03.293" v="1790" actId="1582"/>
          <ac:cxnSpMkLst>
            <pc:docMk/>
            <pc:sldMk cId="482850639" sldId="278"/>
            <ac:cxnSpMk id="7" creationId="{19CA8483-CF9C-4773-960F-39A81E08BBDE}"/>
          </ac:cxnSpMkLst>
        </pc:cxnChg>
        <pc:cxnChg chg="add mod">
          <ac:chgData name="Alexander Pashuk" userId="7f413f452a2dee94" providerId="LiveId" clId="{9CF98FAF-64BE-4C2F-940C-7EFF4F1E3014}" dt="2020-08-31T08:35:16.616" v="1794" actId="1582"/>
          <ac:cxnSpMkLst>
            <pc:docMk/>
            <pc:sldMk cId="482850639" sldId="278"/>
            <ac:cxnSpMk id="9" creationId="{6A7F3AD7-D02F-4B9B-92F6-C6D1B9886401}"/>
          </ac:cxnSpMkLst>
        </pc:cxnChg>
        <pc:cxnChg chg="add mod">
          <ac:chgData name="Alexander Pashuk" userId="7f413f452a2dee94" providerId="LiveId" clId="{9CF98FAF-64BE-4C2F-940C-7EFF4F1E3014}" dt="2020-08-31T14:33:08.642" v="4564" actId="1582"/>
          <ac:cxnSpMkLst>
            <pc:docMk/>
            <pc:sldMk cId="482850639" sldId="278"/>
            <ac:cxnSpMk id="14" creationId="{39521900-EDC8-46A5-B22A-304E9513A533}"/>
          </ac:cxnSpMkLst>
        </pc:cxnChg>
      </pc:sldChg>
      <pc:sldChg chg="modSp new mod modTransition modNotesTx">
        <pc:chgData name="Alexander Pashuk" userId="7f413f452a2dee94" providerId="LiveId" clId="{9CF98FAF-64BE-4C2F-940C-7EFF4F1E3014}" dt="2020-08-31T14:34:17.877" v="4603" actId="20577"/>
        <pc:sldMkLst>
          <pc:docMk/>
          <pc:sldMk cId="1246328072" sldId="279"/>
        </pc:sldMkLst>
        <pc:spChg chg="mod">
          <ac:chgData name="Alexander Pashuk" userId="7f413f452a2dee94" providerId="LiveId" clId="{9CF98FAF-64BE-4C2F-940C-7EFF4F1E3014}" dt="2020-08-31T08:55:27.996" v="2066" actId="20577"/>
          <ac:spMkLst>
            <pc:docMk/>
            <pc:sldMk cId="1246328072" sldId="279"/>
            <ac:spMk id="2" creationId="{6728C50E-BE68-45B1-BD96-8B68C17BDD13}"/>
          </ac:spMkLst>
        </pc:spChg>
        <pc:spChg chg="mod">
          <ac:chgData name="Alexander Pashuk" userId="7f413f452a2dee94" providerId="LiveId" clId="{9CF98FAF-64BE-4C2F-940C-7EFF4F1E3014}" dt="2020-08-31T10:12:50.146" v="3564" actId="14100"/>
          <ac:spMkLst>
            <pc:docMk/>
            <pc:sldMk cId="1246328072" sldId="279"/>
            <ac:spMk id="3" creationId="{3EFED14F-E13C-4B53-8987-132FA7CB2FD8}"/>
          </ac:spMkLst>
        </pc:spChg>
      </pc:sldChg>
      <pc:sldChg chg="modSp new mod modTransition">
        <pc:chgData name="Alexander Pashuk" userId="7f413f452a2dee94" providerId="LiveId" clId="{9CF98FAF-64BE-4C2F-940C-7EFF4F1E3014}" dt="2020-08-31T14:29:52.396" v="4527"/>
        <pc:sldMkLst>
          <pc:docMk/>
          <pc:sldMk cId="874979555" sldId="280"/>
        </pc:sldMkLst>
        <pc:spChg chg="mod">
          <ac:chgData name="Alexander Pashuk" userId="7f413f452a2dee94" providerId="LiveId" clId="{9CF98FAF-64BE-4C2F-940C-7EFF4F1E3014}" dt="2020-08-31T08:57:23.454" v="2175" actId="20577"/>
          <ac:spMkLst>
            <pc:docMk/>
            <pc:sldMk cId="874979555" sldId="280"/>
            <ac:spMk id="2" creationId="{360A3F71-2E03-434C-97BD-8766BAA8506E}"/>
          </ac:spMkLst>
        </pc:spChg>
        <pc:spChg chg="mod">
          <ac:chgData name="Alexander Pashuk" userId="7f413f452a2dee94" providerId="LiveId" clId="{9CF98FAF-64BE-4C2F-940C-7EFF4F1E3014}" dt="2020-08-31T08:56:52.173" v="2118" actId="113"/>
          <ac:spMkLst>
            <pc:docMk/>
            <pc:sldMk cId="874979555" sldId="280"/>
            <ac:spMk id="3" creationId="{A4AB1532-E9BD-45DA-8618-B65D96EBA6D9}"/>
          </ac:spMkLst>
        </pc:spChg>
      </pc:sldChg>
      <pc:sldChg chg="modSp new mod modTransition">
        <pc:chgData name="Alexander Pashuk" userId="7f413f452a2dee94" providerId="LiveId" clId="{9CF98FAF-64BE-4C2F-940C-7EFF4F1E3014}" dt="2020-08-31T14:29:52.396" v="4527"/>
        <pc:sldMkLst>
          <pc:docMk/>
          <pc:sldMk cId="3815622144" sldId="281"/>
        </pc:sldMkLst>
        <pc:spChg chg="mod">
          <ac:chgData name="Alexander Pashuk" userId="7f413f452a2dee94" providerId="LiveId" clId="{9CF98FAF-64BE-4C2F-940C-7EFF4F1E3014}" dt="2020-08-31T08:57:16.623" v="2153" actId="20577"/>
          <ac:spMkLst>
            <pc:docMk/>
            <pc:sldMk cId="3815622144" sldId="281"/>
            <ac:spMk id="2" creationId="{6996E9E3-8F83-45CA-920D-9F45D5D823BF}"/>
          </ac:spMkLst>
        </pc:spChg>
        <pc:spChg chg="mod">
          <ac:chgData name="Alexander Pashuk" userId="7f413f452a2dee94" providerId="LiveId" clId="{9CF98FAF-64BE-4C2F-940C-7EFF4F1E3014}" dt="2020-08-31T10:15:30.406" v="3609" actId="20577"/>
          <ac:spMkLst>
            <pc:docMk/>
            <pc:sldMk cId="3815622144" sldId="281"/>
            <ac:spMk id="3" creationId="{E44E5D3A-9E04-4250-84A6-605557902BEE}"/>
          </ac:spMkLst>
        </pc:spChg>
      </pc:sldChg>
      <pc:sldChg chg="new del modTransition">
        <pc:chgData name="Alexander Pashuk" userId="7f413f452a2dee94" providerId="LiveId" clId="{9CF98FAF-64BE-4C2F-940C-7EFF4F1E3014}" dt="2020-08-31T14:37:09.791" v="4610" actId="47"/>
        <pc:sldMkLst>
          <pc:docMk/>
          <pc:sldMk cId="3503321845" sldId="282"/>
        </pc:sldMkLst>
      </pc:sldChg>
      <pc:sldChg chg="addSp delSp modSp new mod ord modTransition modClrScheme chgLayout">
        <pc:chgData name="Alexander Pashuk" userId="7f413f452a2dee94" providerId="LiveId" clId="{9CF98FAF-64BE-4C2F-940C-7EFF4F1E3014}" dt="2020-08-31T14:29:52.396" v="4527"/>
        <pc:sldMkLst>
          <pc:docMk/>
          <pc:sldMk cId="3185360347" sldId="283"/>
        </pc:sldMkLst>
        <pc:spChg chg="mod ord">
          <ac:chgData name="Alexander Pashuk" userId="7f413f452a2dee94" providerId="LiveId" clId="{9CF98FAF-64BE-4C2F-940C-7EFF4F1E3014}" dt="2020-08-31T09:01:07.363" v="2363" actId="700"/>
          <ac:spMkLst>
            <pc:docMk/>
            <pc:sldMk cId="3185360347" sldId="283"/>
            <ac:spMk id="2" creationId="{A8AB1E61-09FF-41A1-AB77-1FD24DF261D4}"/>
          </ac:spMkLst>
        </pc:spChg>
        <pc:spChg chg="mod ord">
          <ac:chgData name="Alexander Pashuk" userId="7f413f452a2dee94" providerId="LiveId" clId="{9CF98FAF-64BE-4C2F-940C-7EFF4F1E3014}" dt="2020-08-31T09:07:47.057" v="2506" actId="20577"/>
          <ac:spMkLst>
            <pc:docMk/>
            <pc:sldMk cId="3185360347" sldId="283"/>
            <ac:spMk id="3" creationId="{635C383E-6262-4E28-8B9B-A65129D15CFC}"/>
          </ac:spMkLst>
        </pc:spChg>
        <pc:spChg chg="add del mod ord">
          <ac:chgData name="Alexander Pashuk" userId="7f413f452a2dee94" providerId="LiveId" clId="{9CF98FAF-64BE-4C2F-940C-7EFF4F1E3014}" dt="2020-08-31T09:04:02.964" v="2371"/>
          <ac:spMkLst>
            <pc:docMk/>
            <pc:sldMk cId="3185360347" sldId="283"/>
            <ac:spMk id="4" creationId="{11C04748-43E9-408C-B3A0-251CB4E879FE}"/>
          </ac:spMkLst>
        </pc:spChg>
        <pc:picChg chg="add mod">
          <ac:chgData name="Alexander Pashuk" userId="7f413f452a2dee94" providerId="LiveId" clId="{9CF98FAF-64BE-4C2F-940C-7EFF4F1E3014}" dt="2020-08-31T09:04:10.697" v="2374" actId="1076"/>
          <ac:picMkLst>
            <pc:docMk/>
            <pc:sldMk cId="3185360347" sldId="283"/>
            <ac:picMk id="2050" creationId="{96C6E6EC-4BFA-42F2-96DF-C51DD7EAA52B}"/>
          </ac:picMkLst>
        </pc:picChg>
      </pc:sldChg>
      <pc:sldChg chg="addSp delSp modSp add mod ord modTransition">
        <pc:chgData name="Alexander Pashuk" userId="7f413f452a2dee94" providerId="LiveId" clId="{9CF98FAF-64BE-4C2F-940C-7EFF4F1E3014}" dt="2020-08-31T14:52:46.454" v="4852" actId="14100"/>
        <pc:sldMkLst>
          <pc:docMk/>
          <pc:sldMk cId="1171428290" sldId="284"/>
        </pc:sldMkLst>
        <pc:spChg chg="mod">
          <ac:chgData name="Alexander Pashuk" userId="7f413f452a2dee94" providerId="LiveId" clId="{9CF98FAF-64BE-4C2F-940C-7EFF4F1E3014}" dt="2020-08-31T14:52:46.454" v="4852" actId="14100"/>
          <ac:spMkLst>
            <pc:docMk/>
            <pc:sldMk cId="1171428290" sldId="284"/>
            <ac:spMk id="3" creationId="{635C383E-6262-4E28-8B9B-A65129D15CFC}"/>
          </ac:spMkLst>
        </pc:spChg>
        <pc:spChg chg="add del mod">
          <ac:chgData name="Alexander Pashuk" userId="7f413f452a2dee94" providerId="LiveId" clId="{9CF98FAF-64BE-4C2F-940C-7EFF4F1E3014}" dt="2020-08-31T09:10:50.230" v="2516"/>
          <ac:spMkLst>
            <pc:docMk/>
            <pc:sldMk cId="1171428290" sldId="284"/>
            <ac:spMk id="4" creationId="{19A566CA-D79E-4C1C-8214-E0BCC2F4D157}"/>
          </ac:spMkLst>
        </pc:spChg>
        <pc:spChg chg="add del mod">
          <ac:chgData name="Alexander Pashuk" userId="7f413f452a2dee94" providerId="LiveId" clId="{9CF98FAF-64BE-4C2F-940C-7EFF4F1E3014}" dt="2020-08-31T09:17:56.240" v="2644"/>
          <ac:spMkLst>
            <pc:docMk/>
            <pc:sldMk cId="1171428290" sldId="284"/>
            <ac:spMk id="5" creationId="{ACB7E01F-3F44-4F3F-A088-EE980FF33812}"/>
          </ac:spMkLst>
        </pc:spChg>
        <pc:picChg chg="del">
          <ac:chgData name="Alexander Pashuk" userId="7f413f452a2dee94" providerId="LiveId" clId="{9CF98FAF-64BE-4C2F-940C-7EFF4F1E3014}" dt="2020-08-31T09:10:47.318" v="2514" actId="478"/>
          <ac:picMkLst>
            <pc:docMk/>
            <pc:sldMk cId="1171428290" sldId="284"/>
            <ac:picMk id="2050" creationId="{96C6E6EC-4BFA-42F2-96DF-C51DD7EAA52B}"/>
          </ac:picMkLst>
        </pc:picChg>
        <pc:picChg chg="add del mod">
          <ac:chgData name="Alexander Pashuk" userId="7f413f452a2dee94" providerId="LiveId" clId="{9CF98FAF-64BE-4C2F-940C-7EFF4F1E3014}" dt="2020-08-31T09:17:53.603" v="2640" actId="478"/>
          <ac:picMkLst>
            <pc:docMk/>
            <pc:sldMk cId="1171428290" sldId="284"/>
            <ac:picMk id="4098" creationId="{DE63A3C9-3E45-4DC0-8A6B-5A9DC72B78C6}"/>
          </ac:picMkLst>
        </pc:picChg>
        <pc:picChg chg="add del">
          <ac:chgData name="Alexander Pashuk" userId="7f413f452a2dee94" providerId="LiveId" clId="{9CF98FAF-64BE-4C2F-940C-7EFF4F1E3014}" dt="2020-08-31T09:17:54.833" v="2642"/>
          <ac:picMkLst>
            <pc:docMk/>
            <pc:sldMk cId="1171428290" sldId="284"/>
            <ac:picMk id="4100" creationId="{DF2FA369-1FA0-4841-A201-BE6151217064}"/>
          </ac:picMkLst>
        </pc:picChg>
        <pc:picChg chg="add mod">
          <ac:chgData name="Alexander Pashuk" userId="7f413f452a2dee94" providerId="LiveId" clId="{9CF98FAF-64BE-4C2F-940C-7EFF4F1E3014}" dt="2020-08-31T09:18:10.198" v="2649" actId="1076"/>
          <ac:picMkLst>
            <pc:docMk/>
            <pc:sldMk cId="1171428290" sldId="284"/>
            <ac:picMk id="4102" creationId="{5F36CF6E-70C0-46CE-A523-B1F1DA319FDE}"/>
          </ac:picMkLst>
        </pc:picChg>
      </pc:sldChg>
      <pc:sldChg chg="addSp delSp modSp add mod ord modTransition">
        <pc:chgData name="Alexander Pashuk" userId="7f413f452a2dee94" providerId="LiveId" clId="{9CF98FAF-64BE-4C2F-940C-7EFF4F1E3014}" dt="2020-08-31T14:29:52.396" v="4527"/>
        <pc:sldMkLst>
          <pc:docMk/>
          <pc:sldMk cId="1523885931" sldId="285"/>
        </pc:sldMkLst>
        <pc:spChg chg="mod">
          <ac:chgData name="Alexander Pashuk" userId="7f413f452a2dee94" providerId="LiveId" clId="{9CF98FAF-64BE-4C2F-940C-7EFF4F1E3014}" dt="2020-08-31T09:49:39.168" v="3195" actId="20577"/>
          <ac:spMkLst>
            <pc:docMk/>
            <pc:sldMk cId="1523885931" sldId="285"/>
            <ac:spMk id="3" creationId="{635C383E-6262-4E28-8B9B-A65129D15CFC}"/>
          </ac:spMkLst>
        </pc:spChg>
        <pc:spChg chg="add del mod">
          <ac:chgData name="Alexander Pashuk" userId="7f413f452a2dee94" providerId="LiveId" clId="{9CF98FAF-64BE-4C2F-940C-7EFF4F1E3014}" dt="2020-08-31T09:53:07.675" v="3198"/>
          <ac:spMkLst>
            <pc:docMk/>
            <pc:sldMk cId="1523885931" sldId="285"/>
            <ac:spMk id="4" creationId="{F3CEFEC6-9FB8-45DB-9CA7-D6CBAB532FCA}"/>
          </ac:spMkLst>
        </pc:spChg>
        <pc:picChg chg="del">
          <ac:chgData name="Alexander Pashuk" userId="7f413f452a2dee94" providerId="LiveId" clId="{9CF98FAF-64BE-4C2F-940C-7EFF4F1E3014}" dt="2020-08-31T09:53:06.256" v="3196" actId="478"/>
          <ac:picMkLst>
            <pc:docMk/>
            <pc:sldMk cId="1523885931" sldId="285"/>
            <ac:picMk id="2050" creationId="{96C6E6EC-4BFA-42F2-96DF-C51DD7EAA52B}"/>
          </ac:picMkLst>
        </pc:picChg>
        <pc:picChg chg="add mod">
          <ac:chgData name="Alexander Pashuk" userId="7f413f452a2dee94" providerId="LiveId" clId="{9CF98FAF-64BE-4C2F-940C-7EFF4F1E3014}" dt="2020-08-31T09:53:17.834" v="3202" actId="1076"/>
          <ac:picMkLst>
            <pc:docMk/>
            <pc:sldMk cId="1523885931" sldId="285"/>
            <ac:picMk id="3074" creationId="{7416877C-6CE9-4248-9901-15CD6A933A16}"/>
          </ac:picMkLst>
        </pc:picChg>
      </pc:sldChg>
      <pc:sldChg chg="addSp delSp modSp new mod modTransition modClrScheme chgLayout">
        <pc:chgData name="Alexander Pashuk" userId="7f413f452a2dee94" providerId="LiveId" clId="{9CF98FAF-64BE-4C2F-940C-7EFF4F1E3014}" dt="2020-08-31T15:02:08.439" v="5104" actId="20577"/>
        <pc:sldMkLst>
          <pc:docMk/>
          <pc:sldMk cId="2467474646" sldId="286"/>
        </pc:sldMkLst>
        <pc:spChg chg="del mod ord">
          <ac:chgData name="Alexander Pashuk" userId="7f413f452a2dee94" providerId="LiveId" clId="{9CF98FAF-64BE-4C2F-940C-7EFF4F1E3014}" dt="2020-08-31T09:19:17.003" v="2653" actId="700"/>
          <ac:spMkLst>
            <pc:docMk/>
            <pc:sldMk cId="2467474646" sldId="286"/>
            <ac:spMk id="2" creationId="{05662E08-CFCC-4AC9-BC1E-24120808F566}"/>
          </ac:spMkLst>
        </pc:spChg>
        <pc:spChg chg="del mod ord">
          <ac:chgData name="Alexander Pashuk" userId="7f413f452a2dee94" providerId="LiveId" clId="{9CF98FAF-64BE-4C2F-940C-7EFF4F1E3014}" dt="2020-08-31T09:19:17.003" v="2653" actId="700"/>
          <ac:spMkLst>
            <pc:docMk/>
            <pc:sldMk cId="2467474646" sldId="286"/>
            <ac:spMk id="3" creationId="{DB7D765F-2900-4ED8-8F31-E49BB790AD03}"/>
          </ac:spMkLst>
        </pc:spChg>
        <pc:spChg chg="del">
          <ac:chgData name="Alexander Pashuk" userId="7f413f452a2dee94" providerId="LiveId" clId="{9CF98FAF-64BE-4C2F-940C-7EFF4F1E3014}" dt="2020-08-31T09:19:17.003" v="2653" actId="700"/>
          <ac:spMkLst>
            <pc:docMk/>
            <pc:sldMk cId="2467474646" sldId="286"/>
            <ac:spMk id="4" creationId="{581D87CE-1FF8-400A-ADB8-504B8EBD491D}"/>
          </ac:spMkLst>
        </pc:spChg>
        <pc:spChg chg="add del mod ord">
          <ac:chgData name="Alexander Pashuk" userId="7f413f452a2dee94" providerId="LiveId" clId="{9CF98FAF-64BE-4C2F-940C-7EFF4F1E3014}" dt="2020-08-31T09:19:20.383" v="2654" actId="700"/>
          <ac:spMkLst>
            <pc:docMk/>
            <pc:sldMk cId="2467474646" sldId="286"/>
            <ac:spMk id="5" creationId="{8372F291-60E4-49AC-9AAD-E17802AF5916}"/>
          </ac:spMkLst>
        </pc:spChg>
        <pc:spChg chg="add del mod ord">
          <ac:chgData name="Alexander Pashuk" userId="7f413f452a2dee94" providerId="LiveId" clId="{9CF98FAF-64BE-4C2F-940C-7EFF4F1E3014}" dt="2020-08-31T09:19:20.383" v="2654" actId="700"/>
          <ac:spMkLst>
            <pc:docMk/>
            <pc:sldMk cId="2467474646" sldId="286"/>
            <ac:spMk id="6" creationId="{E5B895F0-1300-4498-9432-B850D5B27988}"/>
          </ac:spMkLst>
        </pc:spChg>
        <pc:spChg chg="add mod ord">
          <ac:chgData name="Alexander Pashuk" userId="7f413f452a2dee94" providerId="LiveId" clId="{9CF98FAF-64BE-4C2F-940C-7EFF4F1E3014}" dt="2020-08-31T15:02:08.439" v="5104" actId="20577"/>
          <ac:spMkLst>
            <pc:docMk/>
            <pc:sldMk cId="2467474646" sldId="286"/>
            <ac:spMk id="7" creationId="{1E60785C-D8F1-4032-B071-22ECB616C4EE}"/>
          </ac:spMkLst>
        </pc:spChg>
        <pc:spChg chg="add mod ord">
          <ac:chgData name="Alexander Pashuk" userId="7f413f452a2dee94" providerId="LiveId" clId="{9CF98FAF-64BE-4C2F-940C-7EFF4F1E3014}" dt="2020-08-31T14:54:37.257" v="4936" actId="403"/>
          <ac:spMkLst>
            <pc:docMk/>
            <pc:sldMk cId="2467474646" sldId="286"/>
            <ac:spMk id="8" creationId="{D36CCF55-E23D-40CD-A8E6-35DBCD7027FE}"/>
          </ac:spMkLst>
        </pc:spChg>
      </pc:sldChg>
      <pc:sldChg chg="addSp delSp modSp new mod modTransition modClrScheme chgLayout">
        <pc:chgData name="Alexander Pashuk" userId="7f413f452a2dee94" providerId="LiveId" clId="{9CF98FAF-64BE-4C2F-940C-7EFF4F1E3014}" dt="2020-08-31T14:29:52.396" v="4527"/>
        <pc:sldMkLst>
          <pc:docMk/>
          <pc:sldMk cId="142635693" sldId="287"/>
        </pc:sldMkLst>
        <pc:spChg chg="mod ord">
          <ac:chgData name="Alexander Pashuk" userId="7f413f452a2dee94" providerId="LiveId" clId="{9CF98FAF-64BE-4C2F-940C-7EFF4F1E3014}" dt="2020-08-31T09:30:10.623" v="2849" actId="20577"/>
          <ac:spMkLst>
            <pc:docMk/>
            <pc:sldMk cId="142635693" sldId="287"/>
            <ac:spMk id="2" creationId="{FCF0010C-2FA5-4454-AEE4-3A4312BCF28C}"/>
          </ac:spMkLst>
        </pc:spChg>
        <pc:spChg chg="del mod">
          <ac:chgData name="Alexander Pashuk" userId="7f413f452a2dee94" providerId="LiveId" clId="{9CF98FAF-64BE-4C2F-940C-7EFF4F1E3014}" dt="2020-08-31T09:27:57.037" v="2764"/>
          <ac:spMkLst>
            <pc:docMk/>
            <pc:sldMk cId="142635693" sldId="287"/>
            <ac:spMk id="3" creationId="{1F52A9D4-FF24-4111-998C-656D501D18C3}"/>
          </ac:spMkLst>
        </pc:spChg>
        <pc:spChg chg="add del mod">
          <ac:chgData name="Alexander Pashuk" userId="7f413f452a2dee94" providerId="LiveId" clId="{9CF98FAF-64BE-4C2F-940C-7EFF4F1E3014}" dt="2020-08-31T09:28:35.958" v="2801"/>
          <ac:spMkLst>
            <pc:docMk/>
            <pc:sldMk cId="142635693" sldId="287"/>
            <ac:spMk id="4" creationId="{477B155D-837B-438E-A681-DCDB2DC1D93F}"/>
          </ac:spMkLst>
        </pc:spChg>
        <pc:spChg chg="add del mod">
          <ac:chgData name="Alexander Pashuk" userId="7f413f452a2dee94" providerId="LiveId" clId="{9CF98FAF-64BE-4C2F-940C-7EFF4F1E3014}" dt="2020-08-31T09:28:35.958" v="2801"/>
          <ac:spMkLst>
            <pc:docMk/>
            <pc:sldMk cId="142635693" sldId="287"/>
            <ac:spMk id="5" creationId="{ABF45A10-0803-4113-9927-551E803244A6}"/>
          </ac:spMkLst>
        </pc:spChg>
        <pc:spChg chg="add del mod ord">
          <ac:chgData name="Alexander Pashuk" userId="7f413f452a2dee94" providerId="LiveId" clId="{9CF98FAF-64BE-4C2F-940C-7EFF4F1E3014}" dt="2020-08-31T09:28:47.592" v="2806"/>
          <ac:spMkLst>
            <pc:docMk/>
            <pc:sldMk cId="142635693" sldId="287"/>
            <ac:spMk id="6" creationId="{88FA55A0-7019-4284-B4FB-9777B571A453}"/>
          </ac:spMkLst>
        </pc:spChg>
        <pc:spChg chg="add mod">
          <ac:chgData name="Alexander Pashuk" userId="7f413f452a2dee94" providerId="LiveId" clId="{9CF98FAF-64BE-4C2F-940C-7EFF4F1E3014}" dt="2020-08-31T09:29:20.623" v="2819" actId="27636"/>
          <ac:spMkLst>
            <pc:docMk/>
            <pc:sldMk cId="142635693" sldId="287"/>
            <ac:spMk id="7" creationId="{BE62D25C-317C-427B-BCC5-3A954D60F34D}"/>
          </ac:spMkLst>
        </pc:spChg>
        <pc:picChg chg="add del mod ord">
          <ac:chgData name="Alexander Pashuk" userId="7f413f452a2dee94" providerId="LiveId" clId="{9CF98FAF-64BE-4C2F-940C-7EFF4F1E3014}" dt="2020-08-31T09:28:52.222" v="2809" actId="478"/>
          <ac:picMkLst>
            <pc:docMk/>
            <pc:sldMk cId="142635693" sldId="287"/>
            <ac:picMk id="5122" creationId="{B50E041B-98F3-4669-B657-A448E9A5A994}"/>
          </ac:picMkLst>
        </pc:picChg>
        <pc:picChg chg="add mod">
          <ac:chgData name="Alexander Pashuk" userId="7f413f452a2dee94" providerId="LiveId" clId="{9CF98FAF-64BE-4C2F-940C-7EFF4F1E3014}" dt="2020-08-31T09:29:27.778" v="2821" actId="1076"/>
          <ac:picMkLst>
            <pc:docMk/>
            <pc:sldMk cId="142635693" sldId="287"/>
            <ac:picMk id="5124" creationId="{61B82865-A738-46FC-A6B0-1D74191D877E}"/>
          </ac:picMkLst>
        </pc:picChg>
        <pc:picChg chg="add del">
          <ac:chgData name="Alexander Pashuk" userId="7f413f452a2dee94" providerId="LiveId" clId="{9CF98FAF-64BE-4C2F-940C-7EFF4F1E3014}" dt="2020-08-31T09:28:50.050" v="2808"/>
          <ac:picMkLst>
            <pc:docMk/>
            <pc:sldMk cId="142635693" sldId="287"/>
            <ac:picMk id="5126" creationId="{19C6FECE-28D6-47BE-882F-5DBAE3215346}"/>
          </ac:picMkLst>
        </pc:picChg>
      </pc:sldChg>
      <pc:sldChg chg="addSp delSp modSp new mod modTransition modClrScheme chgLayout">
        <pc:chgData name="Alexander Pashuk" userId="7f413f452a2dee94" providerId="LiveId" clId="{9CF98FAF-64BE-4C2F-940C-7EFF4F1E3014}" dt="2020-08-31T14:29:52.396" v="4527"/>
        <pc:sldMkLst>
          <pc:docMk/>
          <pc:sldMk cId="3730066032" sldId="288"/>
        </pc:sldMkLst>
        <pc:spChg chg="mod ord">
          <ac:chgData name="Alexander Pashuk" userId="7f413f452a2dee94" providerId="LiveId" clId="{9CF98FAF-64BE-4C2F-940C-7EFF4F1E3014}" dt="2020-08-31T09:30:15.693" v="2853" actId="20577"/>
          <ac:spMkLst>
            <pc:docMk/>
            <pc:sldMk cId="3730066032" sldId="288"/>
            <ac:spMk id="2" creationId="{F8045E0D-3F7D-45C3-856B-5A69B99CC62A}"/>
          </ac:spMkLst>
        </pc:spChg>
        <pc:spChg chg="del mod ord">
          <ac:chgData name="Alexander Pashuk" userId="7f413f452a2dee94" providerId="LiveId" clId="{9CF98FAF-64BE-4C2F-940C-7EFF4F1E3014}" dt="2020-08-31T09:29:32.029" v="2822" actId="700"/>
          <ac:spMkLst>
            <pc:docMk/>
            <pc:sldMk cId="3730066032" sldId="288"/>
            <ac:spMk id="3" creationId="{6EAF0D75-4D46-4160-A3DF-8E046C6DBCF6}"/>
          </ac:spMkLst>
        </pc:spChg>
        <pc:spChg chg="add mod ord">
          <ac:chgData name="Alexander Pashuk" userId="7f413f452a2dee94" providerId="LiveId" clId="{9CF98FAF-64BE-4C2F-940C-7EFF4F1E3014}" dt="2020-08-31T09:30:24.806" v="2854" actId="403"/>
          <ac:spMkLst>
            <pc:docMk/>
            <pc:sldMk cId="3730066032" sldId="288"/>
            <ac:spMk id="4" creationId="{0AABE06D-4605-421F-A41D-B562BF8B9966}"/>
          </ac:spMkLst>
        </pc:spChg>
        <pc:spChg chg="add del mod ord">
          <ac:chgData name="Alexander Pashuk" userId="7f413f452a2dee94" providerId="LiveId" clId="{9CF98FAF-64BE-4C2F-940C-7EFF4F1E3014}" dt="2020-08-31T09:30:47.959" v="2856"/>
          <ac:spMkLst>
            <pc:docMk/>
            <pc:sldMk cId="3730066032" sldId="288"/>
            <ac:spMk id="5" creationId="{9F48D662-E85E-4718-A419-67FC399E398E}"/>
          </ac:spMkLst>
        </pc:spChg>
        <pc:picChg chg="add mod">
          <ac:chgData name="Alexander Pashuk" userId="7f413f452a2dee94" providerId="LiveId" clId="{9CF98FAF-64BE-4C2F-940C-7EFF4F1E3014}" dt="2020-08-31T09:30:53.739" v="2858" actId="1076"/>
          <ac:picMkLst>
            <pc:docMk/>
            <pc:sldMk cId="3730066032" sldId="288"/>
            <ac:picMk id="6146" creationId="{90385BE3-23B1-423B-9498-14D90E545C6D}"/>
          </ac:picMkLst>
        </pc:picChg>
      </pc:sldChg>
      <pc:sldChg chg="addSp delSp modSp new mod modTransition">
        <pc:chgData name="Alexander Pashuk" userId="7f413f452a2dee94" providerId="LiveId" clId="{9CF98FAF-64BE-4C2F-940C-7EFF4F1E3014}" dt="2020-08-31T14:29:52.396" v="4527"/>
        <pc:sldMkLst>
          <pc:docMk/>
          <pc:sldMk cId="399174863" sldId="289"/>
        </pc:sldMkLst>
        <pc:spChg chg="mod">
          <ac:chgData name="Alexander Pashuk" userId="7f413f452a2dee94" providerId="LiveId" clId="{9CF98FAF-64BE-4C2F-940C-7EFF4F1E3014}" dt="2020-08-31T09:31:15.262" v="2891" actId="122"/>
          <ac:spMkLst>
            <pc:docMk/>
            <pc:sldMk cId="399174863" sldId="289"/>
            <ac:spMk id="2" creationId="{9CBE9C04-8F24-4CB1-9758-1930C084AA91}"/>
          </ac:spMkLst>
        </pc:spChg>
        <pc:spChg chg="mod">
          <ac:chgData name="Alexander Pashuk" userId="7f413f452a2dee94" providerId="LiveId" clId="{9CF98FAF-64BE-4C2F-940C-7EFF4F1E3014}" dt="2020-08-31T09:35:28.124" v="3027" actId="20577"/>
          <ac:spMkLst>
            <pc:docMk/>
            <pc:sldMk cId="399174863" sldId="289"/>
            <ac:spMk id="3" creationId="{8130EBF0-929C-42E8-80D6-4960D82D5887}"/>
          </ac:spMkLst>
        </pc:spChg>
        <pc:spChg chg="del mod">
          <ac:chgData name="Alexander Pashuk" userId="7f413f452a2dee94" providerId="LiveId" clId="{9CF98FAF-64BE-4C2F-940C-7EFF4F1E3014}" dt="2020-08-31T09:31:57.092" v="2903"/>
          <ac:spMkLst>
            <pc:docMk/>
            <pc:sldMk cId="399174863" sldId="289"/>
            <ac:spMk id="4" creationId="{21A112F2-E5D0-4DF5-A786-141DE69A5300}"/>
          </ac:spMkLst>
        </pc:spChg>
        <pc:picChg chg="add mod">
          <ac:chgData name="Alexander Pashuk" userId="7f413f452a2dee94" providerId="LiveId" clId="{9CF98FAF-64BE-4C2F-940C-7EFF4F1E3014}" dt="2020-08-31T09:32:02.140" v="2904" actId="1076"/>
          <ac:picMkLst>
            <pc:docMk/>
            <pc:sldMk cId="399174863" sldId="289"/>
            <ac:picMk id="7170" creationId="{5BD72F4D-56E7-47A1-8AFD-0DDBEE3564E4}"/>
          </ac:picMkLst>
        </pc:picChg>
      </pc:sldChg>
      <pc:sldChg chg="modSp new mod modTransition">
        <pc:chgData name="Alexander Pashuk" userId="7f413f452a2dee94" providerId="LiveId" clId="{9CF98FAF-64BE-4C2F-940C-7EFF4F1E3014}" dt="2020-08-31T14:29:52.396" v="4527"/>
        <pc:sldMkLst>
          <pc:docMk/>
          <pc:sldMk cId="3830417174" sldId="290"/>
        </pc:sldMkLst>
        <pc:spChg chg="mod">
          <ac:chgData name="Alexander Pashuk" userId="7f413f452a2dee94" providerId="LiveId" clId="{9CF98FAF-64BE-4C2F-940C-7EFF4F1E3014}" dt="2020-08-31T09:47:37.252" v="3129" actId="122"/>
          <ac:spMkLst>
            <pc:docMk/>
            <pc:sldMk cId="3830417174" sldId="290"/>
            <ac:spMk id="2" creationId="{7B43BFF3-36B2-4F76-8946-C9085173D3BD}"/>
          </ac:spMkLst>
        </pc:spChg>
        <pc:spChg chg="mod">
          <ac:chgData name="Alexander Pashuk" userId="7f413f452a2dee94" providerId="LiveId" clId="{9CF98FAF-64BE-4C2F-940C-7EFF4F1E3014}" dt="2020-08-31T10:15:51.360" v="3611" actId="123"/>
          <ac:spMkLst>
            <pc:docMk/>
            <pc:sldMk cId="3830417174" sldId="290"/>
            <ac:spMk id="3" creationId="{45EA2BC5-5607-47EE-A951-C8EEFFA66900}"/>
          </ac:spMkLst>
        </pc:spChg>
      </pc:sldChg>
      <pc:sldChg chg="addSp delSp modSp add mod ord modTransition">
        <pc:chgData name="Alexander Pashuk" userId="7f413f452a2dee94" providerId="LiveId" clId="{9CF98FAF-64BE-4C2F-940C-7EFF4F1E3014}" dt="2020-08-31T14:35:27.239" v="4605"/>
        <pc:sldMkLst>
          <pc:docMk/>
          <pc:sldMk cId="1515621826" sldId="291"/>
        </pc:sldMkLst>
        <pc:spChg chg="mod">
          <ac:chgData name="Alexander Pashuk" userId="7f413f452a2dee94" providerId="LiveId" clId="{9CF98FAF-64BE-4C2F-940C-7EFF4F1E3014}" dt="2020-08-31T09:53:57.198" v="3278" actId="20577"/>
          <ac:spMkLst>
            <pc:docMk/>
            <pc:sldMk cId="1515621826" sldId="291"/>
            <ac:spMk id="3" creationId="{635C383E-6262-4E28-8B9B-A65129D15CFC}"/>
          </ac:spMkLst>
        </pc:spChg>
        <pc:spChg chg="add del mod">
          <ac:chgData name="Alexander Pashuk" userId="7f413f452a2dee94" providerId="LiveId" clId="{9CF98FAF-64BE-4C2F-940C-7EFF4F1E3014}" dt="2020-08-31T09:56:15.873" v="3281"/>
          <ac:spMkLst>
            <pc:docMk/>
            <pc:sldMk cId="1515621826" sldId="291"/>
            <ac:spMk id="4" creationId="{17F32407-7E41-4813-8343-FAB66A771789}"/>
          </ac:spMkLst>
        </pc:spChg>
        <pc:picChg chg="del">
          <ac:chgData name="Alexander Pashuk" userId="7f413f452a2dee94" providerId="LiveId" clId="{9CF98FAF-64BE-4C2F-940C-7EFF4F1E3014}" dt="2020-08-31T09:56:14.628" v="3279" actId="478"/>
          <ac:picMkLst>
            <pc:docMk/>
            <pc:sldMk cId="1515621826" sldId="291"/>
            <ac:picMk id="3074" creationId="{7416877C-6CE9-4248-9901-15CD6A933A16}"/>
          </ac:picMkLst>
        </pc:picChg>
        <pc:picChg chg="add mod">
          <ac:chgData name="Alexander Pashuk" userId="7f413f452a2dee94" providerId="LiveId" clId="{9CF98FAF-64BE-4C2F-940C-7EFF4F1E3014}" dt="2020-08-31T09:56:23.270" v="3283" actId="1076"/>
          <ac:picMkLst>
            <pc:docMk/>
            <pc:sldMk cId="1515621826" sldId="291"/>
            <ac:picMk id="9218" creationId="{5627F8D2-EA7F-47C2-BCBF-1854EE28EF83}"/>
          </ac:picMkLst>
        </pc:picChg>
      </pc:sldChg>
      <pc:sldChg chg="addSp delSp modSp add mod ord modTransition">
        <pc:chgData name="Alexander Pashuk" userId="7f413f452a2dee94" providerId="LiveId" clId="{9CF98FAF-64BE-4C2F-940C-7EFF4F1E3014}" dt="2020-08-31T14:35:35.528" v="4609"/>
        <pc:sldMkLst>
          <pc:docMk/>
          <pc:sldMk cId="3053330869" sldId="292"/>
        </pc:sldMkLst>
        <pc:spChg chg="mod">
          <ac:chgData name="Alexander Pashuk" userId="7f413f452a2dee94" providerId="LiveId" clId="{9CF98FAF-64BE-4C2F-940C-7EFF4F1E3014}" dt="2020-08-31T09:57:28.359" v="3407" actId="20577"/>
          <ac:spMkLst>
            <pc:docMk/>
            <pc:sldMk cId="3053330869" sldId="292"/>
            <ac:spMk id="3" creationId="{635C383E-6262-4E28-8B9B-A65129D15CFC}"/>
          </ac:spMkLst>
        </pc:spChg>
        <pc:spChg chg="add del mod">
          <ac:chgData name="Alexander Pashuk" userId="7f413f452a2dee94" providerId="LiveId" clId="{9CF98FAF-64BE-4C2F-940C-7EFF4F1E3014}" dt="2020-08-31T10:00:47.006" v="3410"/>
          <ac:spMkLst>
            <pc:docMk/>
            <pc:sldMk cId="3053330869" sldId="292"/>
            <ac:spMk id="4" creationId="{8F109A5D-BC91-4CC6-B7FD-88B3E65FFEFD}"/>
          </ac:spMkLst>
        </pc:spChg>
        <pc:picChg chg="del">
          <ac:chgData name="Alexander Pashuk" userId="7f413f452a2dee94" providerId="LiveId" clId="{9CF98FAF-64BE-4C2F-940C-7EFF4F1E3014}" dt="2020-08-31T10:00:44.511" v="3408" actId="478"/>
          <ac:picMkLst>
            <pc:docMk/>
            <pc:sldMk cId="3053330869" sldId="292"/>
            <ac:picMk id="3074" creationId="{7416877C-6CE9-4248-9901-15CD6A933A16}"/>
          </ac:picMkLst>
        </pc:picChg>
        <pc:picChg chg="add mod">
          <ac:chgData name="Alexander Pashuk" userId="7f413f452a2dee94" providerId="LiveId" clId="{9CF98FAF-64BE-4C2F-940C-7EFF4F1E3014}" dt="2020-08-31T10:00:57.579" v="3415" actId="1076"/>
          <ac:picMkLst>
            <pc:docMk/>
            <pc:sldMk cId="3053330869" sldId="292"/>
            <ac:picMk id="8194" creationId="{D7F1279C-5E8C-4DF6-B012-0FC1F7731A54}"/>
          </ac:picMkLst>
        </pc:picChg>
      </pc:sldChg>
      <pc:sldChg chg="modSp new mod modTransition">
        <pc:chgData name="Alexander Pashuk" userId="7f413f452a2dee94" providerId="LiveId" clId="{9CF98FAF-64BE-4C2F-940C-7EFF4F1E3014}" dt="2020-08-31T14:29:52.396" v="4527"/>
        <pc:sldMkLst>
          <pc:docMk/>
          <pc:sldMk cId="3442165000" sldId="293"/>
        </pc:sldMkLst>
        <pc:spChg chg="mod">
          <ac:chgData name="Alexander Pashuk" userId="7f413f452a2dee94" providerId="LiveId" clId="{9CF98FAF-64BE-4C2F-940C-7EFF4F1E3014}" dt="2020-08-31T10:03:24.108" v="3429" actId="122"/>
          <ac:spMkLst>
            <pc:docMk/>
            <pc:sldMk cId="3442165000" sldId="293"/>
            <ac:spMk id="2" creationId="{9EA509FA-D2EF-40FF-B9D3-E042BC5BD0D6}"/>
          </ac:spMkLst>
        </pc:spChg>
        <pc:spChg chg="mod">
          <ac:chgData name="Alexander Pashuk" userId="7f413f452a2dee94" providerId="LiveId" clId="{9CF98FAF-64BE-4C2F-940C-7EFF4F1E3014}" dt="2020-08-31T10:03:36.309" v="3433" actId="403"/>
          <ac:spMkLst>
            <pc:docMk/>
            <pc:sldMk cId="3442165000" sldId="293"/>
            <ac:spMk id="3" creationId="{EE408DB5-79F3-4FCB-A81C-5D5FB38266D7}"/>
          </ac:spMkLst>
        </pc:spChg>
      </pc:sldChg>
      <pc:sldChg chg="modSp new mod modTransition">
        <pc:chgData name="Alexander Pashuk" userId="7f413f452a2dee94" providerId="LiveId" clId="{9CF98FAF-64BE-4C2F-940C-7EFF4F1E3014}" dt="2020-08-31T15:00:22.185" v="5083" actId="123"/>
        <pc:sldMkLst>
          <pc:docMk/>
          <pc:sldMk cId="4148836820" sldId="294"/>
        </pc:sldMkLst>
        <pc:spChg chg="mod">
          <ac:chgData name="Alexander Pashuk" userId="7f413f452a2dee94" providerId="LiveId" clId="{9CF98FAF-64BE-4C2F-940C-7EFF4F1E3014}" dt="2020-08-31T10:05:20.631" v="3444" actId="122"/>
          <ac:spMkLst>
            <pc:docMk/>
            <pc:sldMk cId="4148836820" sldId="294"/>
            <ac:spMk id="2" creationId="{8CB8F9B7-0EA6-4950-8F3B-4419A32EB4BD}"/>
          </ac:spMkLst>
        </pc:spChg>
        <pc:spChg chg="mod">
          <ac:chgData name="Alexander Pashuk" userId="7f413f452a2dee94" providerId="LiveId" clId="{9CF98FAF-64BE-4C2F-940C-7EFF4F1E3014}" dt="2020-08-31T15:00:22.185" v="5083" actId="123"/>
          <ac:spMkLst>
            <pc:docMk/>
            <pc:sldMk cId="4148836820" sldId="294"/>
            <ac:spMk id="3" creationId="{3FB62E68-2A58-452E-9AEF-9D8460BAC970}"/>
          </ac:spMkLst>
        </pc:spChg>
      </pc:sldChg>
      <pc:sldChg chg="modSp new mod modTransition">
        <pc:chgData name="Alexander Pashuk" userId="7f413f452a2dee94" providerId="LiveId" clId="{9CF98FAF-64BE-4C2F-940C-7EFF4F1E3014}" dt="2020-08-31T15:00:25.572" v="5084" actId="123"/>
        <pc:sldMkLst>
          <pc:docMk/>
          <pc:sldMk cId="577958376" sldId="295"/>
        </pc:sldMkLst>
        <pc:spChg chg="mod">
          <ac:chgData name="Alexander Pashuk" userId="7f413f452a2dee94" providerId="LiveId" clId="{9CF98FAF-64BE-4C2F-940C-7EFF4F1E3014}" dt="2020-08-31T10:07:38.042" v="3516" actId="122"/>
          <ac:spMkLst>
            <pc:docMk/>
            <pc:sldMk cId="577958376" sldId="295"/>
            <ac:spMk id="2" creationId="{A81C7781-CC6C-4011-89D8-47DEC51B9B8E}"/>
          </ac:spMkLst>
        </pc:spChg>
        <pc:spChg chg="mod">
          <ac:chgData name="Alexander Pashuk" userId="7f413f452a2dee94" providerId="LiveId" clId="{9CF98FAF-64BE-4C2F-940C-7EFF4F1E3014}" dt="2020-08-31T15:00:25.572" v="5084" actId="123"/>
          <ac:spMkLst>
            <pc:docMk/>
            <pc:sldMk cId="577958376" sldId="295"/>
            <ac:spMk id="3" creationId="{B55D6DDA-A604-48CE-B3F7-963343D2641A}"/>
          </ac:spMkLst>
        </pc:spChg>
      </pc:sldChg>
      <pc:sldChg chg="modSp add mod modTransition modNotesTx">
        <pc:chgData name="Alexander Pashuk" userId="7f413f452a2dee94" providerId="LiveId" clId="{9CF98FAF-64BE-4C2F-940C-7EFF4F1E3014}" dt="2020-08-31T15:01:59.986" v="5086" actId="6549"/>
        <pc:sldMkLst>
          <pc:docMk/>
          <pc:sldMk cId="3074114571" sldId="296"/>
        </pc:sldMkLst>
        <pc:spChg chg="mod">
          <ac:chgData name="Alexander Pashuk" userId="7f413f452a2dee94" providerId="LiveId" clId="{9CF98FAF-64BE-4C2F-940C-7EFF4F1E3014}" dt="2020-08-31T10:14:57.243" v="3601" actId="2711"/>
          <ac:spMkLst>
            <pc:docMk/>
            <pc:sldMk cId="3074114571" sldId="296"/>
            <ac:spMk id="3" creationId="{3EFED14F-E13C-4B53-8987-132FA7CB2FD8}"/>
          </ac:spMkLst>
        </pc:spChg>
      </pc:sldChg>
      <pc:sldChg chg="modSp add mod modTransition modNotesTx">
        <pc:chgData name="Alexander Pashuk" userId="7f413f452a2dee94" providerId="LiveId" clId="{9CF98FAF-64BE-4C2F-940C-7EFF4F1E3014}" dt="2020-08-31T14:29:52.396" v="4527"/>
        <pc:sldMkLst>
          <pc:docMk/>
          <pc:sldMk cId="232474527" sldId="297"/>
        </pc:sldMkLst>
        <pc:spChg chg="mod">
          <ac:chgData name="Alexander Pashuk" userId="7f413f452a2dee94" providerId="LiveId" clId="{9CF98FAF-64BE-4C2F-940C-7EFF4F1E3014}" dt="2020-08-31T10:16:07.084" v="3614" actId="20577"/>
          <ac:spMkLst>
            <pc:docMk/>
            <pc:sldMk cId="232474527" sldId="297"/>
            <ac:spMk id="3" creationId="{3EFED14F-E13C-4B53-8987-132FA7CB2FD8}"/>
          </ac:spMkLst>
        </pc:spChg>
      </pc:sldChg>
      <pc:sldChg chg="modSp new mod modTransition">
        <pc:chgData name="Alexander Pashuk" userId="7f413f452a2dee94" providerId="LiveId" clId="{9CF98FAF-64BE-4C2F-940C-7EFF4F1E3014}" dt="2020-08-31T14:29:52.396" v="4527"/>
        <pc:sldMkLst>
          <pc:docMk/>
          <pc:sldMk cId="722178418" sldId="298"/>
        </pc:sldMkLst>
        <pc:spChg chg="mod">
          <ac:chgData name="Alexander Pashuk" userId="7f413f452a2dee94" providerId="LiveId" clId="{9CF98FAF-64BE-4C2F-940C-7EFF4F1E3014}" dt="2020-08-31T10:25:10.187" v="3725" actId="122"/>
          <ac:spMkLst>
            <pc:docMk/>
            <pc:sldMk cId="722178418" sldId="298"/>
            <ac:spMk id="2" creationId="{A9E6D6E3-AFF1-4EBD-8935-74E4C9EDD824}"/>
          </ac:spMkLst>
        </pc:spChg>
        <pc:spChg chg="mod">
          <ac:chgData name="Alexander Pashuk" userId="7f413f452a2dee94" providerId="LiveId" clId="{9CF98FAF-64BE-4C2F-940C-7EFF4F1E3014}" dt="2020-08-31T10:25:39.086" v="3741" actId="123"/>
          <ac:spMkLst>
            <pc:docMk/>
            <pc:sldMk cId="722178418" sldId="298"/>
            <ac:spMk id="3" creationId="{6392B56E-86B1-4518-B85D-2E5D0B9D63D7}"/>
          </ac:spMkLst>
        </pc:spChg>
      </pc:sldChg>
      <pc:sldChg chg="modSp new mod modTransition">
        <pc:chgData name="Alexander Pashuk" userId="7f413f452a2dee94" providerId="LiveId" clId="{9CF98FAF-64BE-4C2F-940C-7EFF4F1E3014}" dt="2020-08-31T15:10:34.241" v="5132" actId="5793"/>
        <pc:sldMkLst>
          <pc:docMk/>
          <pc:sldMk cId="455230731" sldId="299"/>
        </pc:sldMkLst>
        <pc:spChg chg="mod">
          <ac:chgData name="Alexander Pashuk" userId="7f413f452a2dee94" providerId="LiveId" clId="{9CF98FAF-64BE-4C2F-940C-7EFF4F1E3014}" dt="2020-08-31T10:27:21.604" v="3758" actId="122"/>
          <ac:spMkLst>
            <pc:docMk/>
            <pc:sldMk cId="455230731" sldId="299"/>
            <ac:spMk id="2" creationId="{5945B9A2-40E6-4D0F-B044-355572C599A5}"/>
          </ac:spMkLst>
        </pc:spChg>
        <pc:spChg chg="mod">
          <ac:chgData name="Alexander Pashuk" userId="7f413f452a2dee94" providerId="LiveId" clId="{9CF98FAF-64BE-4C2F-940C-7EFF4F1E3014}" dt="2020-08-31T15:10:34.241" v="5132" actId="5793"/>
          <ac:spMkLst>
            <pc:docMk/>
            <pc:sldMk cId="455230731" sldId="299"/>
            <ac:spMk id="3" creationId="{7C4C11F9-54B0-4380-B64E-0B7F874ACD24}"/>
          </ac:spMkLst>
        </pc:spChg>
      </pc:sldChg>
      <pc:sldChg chg="modSp new mod modTransition">
        <pc:chgData name="Alexander Pashuk" userId="7f413f452a2dee94" providerId="LiveId" clId="{9CF98FAF-64BE-4C2F-940C-7EFF4F1E3014}" dt="2020-08-31T15:11:16.375" v="5152" actId="20577"/>
        <pc:sldMkLst>
          <pc:docMk/>
          <pc:sldMk cId="3509304960" sldId="300"/>
        </pc:sldMkLst>
        <pc:spChg chg="mod">
          <ac:chgData name="Alexander Pashuk" userId="7f413f452a2dee94" providerId="LiveId" clId="{9CF98FAF-64BE-4C2F-940C-7EFF4F1E3014}" dt="2020-08-31T10:29:58.859" v="4097" actId="20577"/>
          <ac:spMkLst>
            <pc:docMk/>
            <pc:sldMk cId="3509304960" sldId="300"/>
            <ac:spMk id="2" creationId="{7A3786A0-8BB0-4794-B495-7603E188F5DF}"/>
          </ac:spMkLst>
        </pc:spChg>
        <pc:spChg chg="mod">
          <ac:chgData name="Alexander Pashuk" userId="7f413f452a2dee94" providerId="LiveId" clId="{9CF98FAF-64BE-4C2F-940C-7EFF4F1E3014}" dt="2020-08-31T15:11:16.375" v="5152" actId="20577"/>
          <ac:spMkLst>
            <pc:docMk/>
            <pc:sldMk cId="3509304960" sldId="300"/>
            <ac:spMk id="3" creationId="{7DD73850-D878-4EBB-A6DC-A0E54430C254}"/>
          </ac:spMkLst>
        </pc:spChg>
      </pc:sldChg>
      <pc:sldChg chg="modSp new mod modTransition">
        <pc:chgData name="Alexander Pashuk" userId="7f413f452a2dee94" providerId="LiveId" clId="{9CF98FAF-64BE-4C2F-940C-7EFF4F1E3014}" dt="2020-08-31T14:30:39.130" v="4555" actId="123"/>
        <pc:sldMkLst>
          <pc:docMk/>
          <pc:sldMk cId="2802256248" sldId="301"/>
        </pc:sldMkLst>
        <pc:spChg chg="mod">
          <ac:chgData name="Alexander Pashuk" userId="7f413f452a2dee94" providerId="LiveId" clId="{9CF98FAF-64BE-4C2F-940C-7EFF4F1E3014}" dt="2020-08-31T10:32:13.434" v="4330" actId="122"/>
          <ac:spMkLst>
            <pc:docMk/>
            <pc:sldMk cId="2802256248" sldId="301"/>
            <ac:spMk id="2" creationId="{1378CF6F-4D28-42EB-B32B-DEC197EE35FB}"/>
          </ac:spMkLst>
        </pc:spChg>
        <pc:spChg chg="mod">
          <ac:chgData name="Alexander Pashuk" userId="7f413f452a2dee94" providerId="LiveId" clId="{9CF98FAF-64BE-4C2F-940C-7EFF4F1E3014}" dt="2020-08-31T14:30:39.130" v="4555" actId="123"/>
          <ac:spMkLst>
            <pc:docMk/>
            <pc:sldMk cId="2802256248" sldId="301"/>
            <ac:spMk id="3" creationId="{2FB6632F-B9D2-4F74-BCCF-B814109A205A}"/>
          </ac:spMkLst>
        </pc:spChg>
      </pc:sldChg>
      <pc:sldChg chg="modSp add mod">
        <pc:chgData name="Alexander Pashuk" userId="7f413f452a2dee94" providerId="LiveId" clId="{9CF98FAF-64BE-4C2F-940C-7EFF4F1E3014}" dt="2020-08-31T14:40:17.152" v="4674" actId="113"/>
        <pc:sldMkLst>
          <pc:docMk/>
          <pc:sldMk cId="2373435077" sldId="302"/>
        </pc:sldMkLst>
        <pc:spChg chg="mod">
          <ac:chgData name="Alexander Pashuk" userId="7f413f452a2dee94" providerId="LiveId" clId="{9CF98FAF-64BE-4C2F-940C-7EFF4F1E3014}" dt="2020-08-31T14:40:17.152" v="4674" actId="113"/>
          <ac:spMkLst>
            <pc:docMk/>
            <pc:sldMk cId="2373435077" sldId="302"/>
            <ac:spMk id="3" creationId="{AD701F54-5C26-4B57-B189-7C620100E769}"/>
          </ac:spMkLst>
        </pc:spChg>
      </pc:sldChg>
      <pc:sldChg chg="addSp delSp modSp new mod modClrScheme chgLayout">
        <pc:chgData name="Alexander Pashuk" userId="7f413f452a2dee94" providerId="LiveId" clId="{9CF98FAF-64BE-4C2F-940C-7EFF4F1E3014}" dt="2020-08-31T14:52:51.219" v="4853" actId="14100"/>
        <pc:sldMkLst>
          <pc:docMk/>
          <pc:sldMk cId="328565014" sldId="303"/>
        </pc:sldMkLst>
        <pc:spChg chg="mod ord">
          <ac:chgData name="Alexander Pashuk" userId="7f413f452a2dee94" providerId="LiveId" clId="{9CF98FAF-64BE-4C2F-940C-7EFF4F1E3014}" dt="2020-08-31T14:52:29.080" v="4850" actId="122"/>
          <ac:spMkLst>
            <pc:docMk/>
            <pc:sldMk cId="328565014" sldId="303"/>
            <ac:spMk id="2" creationId="{D7267FFB-E3F4-44F9-86BC-69F8077E4B41}"/>
          </ac:spMkLst>
        </pc:spChg>
        <pc:spChg chg="del mod">
          <ac:chgData name="Alexander Pashuk" userId="7f413f452a2dee94" providerId="LiveId" clId="{9CF98FAF-64BE-4C2F-940C-7EFF4F1E3014}" dt="2020-08-31T14:44:25.420" v="4783"/>
          <ac:spMkLst>
            <pc:docMk/>
            <pc:sldMk cId="328565014" sldId="303"/>
            <ac:spMk id="3" creationId="{CC52F2E1-4ED8-46C8-B0C3-E7C05A846EB7}"/>
          </ac:spMkLst>
        </pc:spChg>
        <pc:spChg chg="del mod">
          <ac:chgData name="Alexander Pashuk" userId="7f413f452a2dee94" providerId="LiveId" clId="{9CF98FAF-64BE-4C2F-940C-7EFF4F1E3014}" dt="2020-08-31T14:51:10.077" v="4785"/>
          <ac:spMkLst>
            <pc:docMk/>
            <pc:sldMk cId="328565014" sldId="303"/>
            <ac:spMk id="4" creationId="{C3DA6B74-5B59-4841-B469-0EA2AF5552A9}"/>
          </ac:spMkLst>
        </pc:spChg>
        <pc:spChg chg="add del mod">
          <ac:chgData name="Alexander Pashuk" userId="7f413f452a2dee94" providerId="LiveId" clId="{9CF98FAF-64BE-4C2F-940C-7EFF4F1E3014}" dt="2020-08-31T14:51:55.569" v="4794" actId="700"/>
          <ac:spMkLst>
            <pc:docMk/>
            <pc:sldMk cId="328565014" sldId="303"/>
            <ac:spMk id="5" creationId="{F2A7D844-A981-43C2-9BA7-3DE7C25A23B8}"/>
          </ac:spMkLst>
        </pc:spChg>
        <pc:spChg chg="add del mod ord">
          <ac:chgData name="Alexander Pashuk" userId="7f413f452a2dee94" providerId="LiveId" clId="{9CF98FAF-64BE-4C2F-940C-7EFF4F1E3014}" dt="2020-08-31T14:52:10.500" v="4799"/>
          <ac:spMkLst>
            <pc:docMk/>
            <pc:sldMk cId="328565014" sldId="303"/>
            <ac:spMk id="6" creationId="{E1B00670-6C8A-407F-8923-C5F3C991C05A}"/>
          </ac:spMkLst>
        </pc:spChg>
        <pc:spChg chg="add mod">
          <ac:chgData name="Alexander Pashuk" userId="7f413f452a2dee94" providerId="LiveId" clId="{9CF98FAF-64BE-4C2F-940C-7EFF4F1E3014}" dt="2020-08-31T14:52:27.284" v="4849" actId="123"/>
          <ac:spMkLst>
            <pc:docMk/>
            <pc:sldMk cId="328565014" sldId="303"/>
            <ac:spMk id="7" creationId="{7E4988C8-7EFC-4130-AF08-B81CD52925D4}"/>
          </ac:spMkLst>
        </pc:spChg>
        <pc:picChg chg="add mod">
          <ac:chgData name="Alexander Pashuk" userId="7f413f452a2dee94" providerId="LiveId" clId="{9CF98FAF-64BE-4C2F-940C-7EFF4F1E3014}" dt="2020-08-31T14:52:51.219" v="4853" actId="14100"/>
          <ac:picMkLst>
            <pc:docMk/>
            <pc:sldMk cId="328565014" sldId="303"/>
            <ac:picMk id="10" creationId="{4276B591-398E-4F46-90E0-A4196BFC989B}"/>
          </ac:picMkLst>
        </pc:picChg>
        <pc:picChg chg="add del mod ord">
          <ac:chgData name="Alexander Pashuk" userId="7f413f452a2dee94" providerId="LiveId" clId="{9CF98FAF-64BE-4C2F-940C-7EFF4F1E3014}" dt="2020-08-31T14:52:09.202" v="4797" actId="21"/>
          <ac:picMkLst>
            <pc:docMk/>
            <pc:sldMk cId="328565014" sldId="303"/>
            <ac:picMk id="11266" creationId="{51B5E376-A753-459C-96D8-32886A470C0C}"/>
          </ac:picMkLst>
        </pc:picChg>
        <pc:picChg chg="add del mod">
          <ac:chgData name="Alexander Pashuk" userId="7f413f452a2dee94" providerId="LiveId" clId="{9CF98FAF-64BE-4C2F-940C-7EFF4F1E3014}" dt="2020-08-31T14:51:48.515" v="4793" actId="478"/>
          <ac:picMkLst>
            <pc:docMk/>
            <pc:sldMk cId="328565014" sldId="303"/>
            <ac:picMk id="11268" creationId="{15B0FF6A-850C-438D-A3D7-8E694007A718}"/>
          </ac:picMkLst>
        </pc:picChg>
      </pc:sldChg>
      <pc:sldChg chg="modSp new mod ord">
        <pc:chgData name="Alexander Pashuk" userId="7f413f452a2dee94" providerId="LiveId" clId="{9CF98FAF-64BE-4C2F-940C-7EFF4F1E3014}" dt="2020-08-31T15:27:06.089" v="5481"/>
        <pc:sldMkLst>
          <pc:docMk/>
          <pc:sldMk cId="2679661783" sldId="304"/>
        </pc:sldMkLst>
        <pc:spChg chg="mod">
          <ac:chgData name="Alexander Pashuk" userId="7f413f452a2dee94" providerId="LiveId" clId="{9CF98FAF-64BE-4C2F-940C-7EFF4F1E3014}" dt="2020-08-31T14:58:44.774" v="5070" actId="20577"/>
          <ac:spMkLst>
            <pc:docMk/>
            <pc:sldMk cId="2679661783" sldId="304"/>
            <ac:spMk id="2" creationId="{ABE6E94A-392A-45EA-B1DB-54CC4D9D056E}"/>
          </ac:spMkLst>
        </pc:spChg>
        <pc:spChg chg="mod">
          <ac:chgData name="Alexander Pashuk" userId="7f413f452a2dee94" providerId="LiveId" clId="{9CF98FAF-64BE-4C2F-940C-7EFF4F1E3014}" dt="2020-08-31T14:59:28.858" v="5082" actId="6549"/>
          <ac:spMkLst>
            <pc:docMk/>
            <pc:sldMk cId="2679661783" sldId="304"/>
            <ac:spMk id="3" creationId="{B4526CF3-53DB-4F9A-9A4D-9F2B7C3C36E2}"/>
          </ac:spMkLst>
        </pc:spChg>
      </pc:sldChg>
      <pc:sldChg chg="modSp new mod">
        <pc:chgData name="Alexander Pashuk" userId="7f413f452a2dee94" providerId="LiveId" clId="{9CF98FAF-64BE-4C2F-940C-7EFF4F1E3014}" dt="2020-08-31T15:22:07.676" v="5320" actId="123"/>
        <pc:sldMkLst>
          <pc:docMk/>
          <pc:sldMk cId="1410337125" sldId="305"/>
        </pc:sldMkLst>
        <pc:spChg chg="mod">
          <ac:chgData name="Alexander Pashuk" userId="7f413f452a2dee94" providerId="LiveId" clId="{9CF98FAF-64BE-4C2F-940C-7EFF4F1E3014}" dt="2020-08-31T15:19:12.889" v="5220" actId="20577"/>
          <ac:spMkLst>
            <pc:docMk/>
            <pc:sldMk cId="1410337125" sldId="305"/>
            <ac:spMk id="2" creationId="{29C2635E-5629-45CD-AB99-CE2400652DDC}"/>
          </ac:spMkLst>
        </pc:spChg>
        <pc:spChg chg="mod">
          <ac:chgData name="Alexander Pashuk" userId="7f413f452a2dee94" providerId="LiveId" clId="{9CF98FAF-64BE-4C2F-940C-7EFF4F1E3014}" dt="2020-08-31T15:22:07.676" v="5320" actId="123"/>
          <ac:spMkLst>
            <pc:docMk/>
            <pc:sldMk cId="1410337125" sldId="305"/>
            <ac:spMk id="3" creationId="{2C457FDB-2132-44B2-93D7-CDBB32107DFC}"/>
          </ac:spMkLst>
        </pc:spChg>
      </pc:sldChg>
      <pc:sldChg chg="modSp add mod">
        <pc:chgData name="Alexander Pashuk" userId="7f413f452a2dee94" providerId="LiveId" clId="{9CF98FAF-64BE-4C2F-940C-7EFF4F1E3014}" dt="2020-08-31T15:22:05.317" v="5319" actId="123"/>
        <pc:sldMkLst>
          <pc:docMk/>
          <pc:sldMk cId="3997361200" sldId="306"/>
        </pc:sldMkLst>
        <pc:spChg chg="mod">
          <ac:chgData name="Alexander Pashuk" userId="7f413f452a2dee94" providerId="LiveId" clId="{9CF98FAF-64BE-4C2F-940C-7EFF4F1E3014}" dt="2020-08-31T15:22:05.317" v="5319" actId="123"/>
          <ac:spMkLst>
            <pc:docMk/>
            <pc:sldMk cId="3997361200" sldId="306"/>
            <ac:spMk id="3" creationId="{2C457FDB-2132-44B2-93D7-CDBB32107DFC}"/>
          </ac:spMkLst>
        </pc:spChg>
      </pc:sldChg>
      <pc:sldChg chg="modSp new mod">
        <pc:chgData name="Alexander Pashuk" userId="7f413f452a2dee94" providerId="LiveId" clId="{9CF98FAF-64BE-4C2F-940C-7EFF4F1E3014}" dt="2020-08-31T15:26:55.181" v="5479" actId="20577"/>
        <pc:sldMkLst>
          <pc:docMk/>
          <pc:sldMk cId="1365540473" sldId="307"/>
        </pc:sldMkLst>
        <pc:spChg chg="mod">
          <ac:chgData name="Alexander Pashuk" userId="7f413f452a2dee94" providerId="LiveId" clId="{9CF98FAF-64BE-4C2F-940C-7EFF4F1E3014}" dt="2020-08-31T15:24:38.635" v="5350" actId="20577"/>
          <ac:spMkLst>
            <pc:docMk/>
            <pc:sldMk cId="1365540473" sldId="307"/>
            <ac:spMk id="2" creationId="{FDD98825-C0BE-4EAF-88BF-E936D8CE4E09}"/>
          </ac:spMkLst>
        </pc:spChg>
        <pc:spChg chg="mod">
          <ac:chgData name="Alexander Pashuk" userId="7f413f452a2dee94" providerId="LiveId" clId="{9CF98FAF-64BE-4C2F-940C-7EFF4F1E3014}" dt="2020-08-31T15:26:55.181" v="5479" actId="20577"/>
          <ac:spMkLst>
            <pc:docMk/>
            <pc:sldMk cId="1365540473" sldId="307"/>
            <ac:spMk id="3" creationId="{0B7223A4-CF0B-477C-8676-264118257240}"/>
          </ac:spMkLst>
        </pc:spChg>
      </pc:sldChg>
      <pc:sldChg chg="addSp delSp modSp new mod modClrScheme chgLayout">
        <pc:chgData name="Alexander Pashuk" userId="7f413f452a2dee94" providerId="LiveId" clId="{9CF98FAF-64BE-4C2F-940C-7EFF4F1E3014}" dt="2020-08-31T15:37:09.253" v="5499" actId="14100"/>
        <pc:sldMkLst>
          <pc:docMk/>
          <pc:sldMk cId="127612479" sldId="308"/>
        </pc:sldMkLst>
        <pc:spChg chg="mod ord">
          <ac:chgData name="Alexander Pashuk" userId="7f413f452a2dee94" providerId="LiveId" clId="{9CF98FAF-64BE-4C2F-940C-7EFF4F1E3014}" dt="2020-08-31T15:37:01.417" v="5495" actId="122"/>
          <ac:spMkLst>
            <pc:docMk/>
            <pc:sldMk cId="127612479" sldId="308"/>
            <ac:spMk id="2" creationId="{51C7FEAC-A284-411B-A45E-CDAB3B13E2E7}"/>
          </ac:spMkLst>
        </pc:spChg>
        <pc:spChg chg="del mod ord">
          <ac:chgData name="Alexander Pashuk" userId="7f413f452a2dee94" providerId="LiveId" clId="{9CF98FAF-64BE-4C2F-940C-7EFF4F1E3014}" dt="2020-08-31T15:36:20.985" v="5489" actId="700"/>
          <ac:spMkLst>
            <pc:docMk/>
            <pc:sldMk cId="127612479" sldId="308"/>
            <ac:spMk id="3" creationId="{71F1427F-F794-47AD-9C13-3B58964B34BD}"/>
          </ac:spMkLst>
        </pc:spChg>
        <pc:spChg chg="del">
          <ac:chgData name="Alexander Pashuk" userId="7f413f452a2dee94" providerId="LiveId" clId="{9CF98FAF-64BE-4C2F-940C-7EFF4F1E3014}" dt="2020-08-31T15:36:20.985" v="5489" actId="700"/>
          <ac:spMkLst>
            <pc:docMk/>
            <pc:sldMk cId="127612479" sldId="308"/>
            <ac:spMk id="4" creationId="{CDF537A7-2A4E-4453-8041-3564F1A95C93}"/>
          </ac:spMkLst>
        </pc:spChg>
        <pc:spChg chg="add del mod ord">
          <ac:chgData name="Alexander Pashuk" userId="7f413f452a2dee94" providerId="LiveId" clId="{9CF98FAF-64BE-4C2F-940C-7EFF4F1E3014}" dt="2020-08-31T15:36:41.925" v="5491"/>
          <ac:spMkLst>
            <pc:docMk/>
            <pc:sldMk cId="127612479" sldId="308"/>
            <ac:spMk id="5" creationId="{3B97630D-A05B-40D3-A33D-1472CB757098}"/>
          </ac:spMkLst>
        </pc:spChg>
        <pc:picChg chg="add mod">
          <ac:chgData name="Alexander Pashuk" userId="7f413f452a2dee94" providerId="LiveId" clId="{9CF98FAF-64BE-4C2F-940C-7EFF4F1E3014}" dt="2020-08-31T15:37:09.253" v="5499" actId="14100"/>
          <ac:picMkLst>
            <pc:docMk/>
            <pc:sldMk cId="127612479" sldId="308"/>
            <ac:picMk id="12290" creationId="{7E478CA2-87C3-46AF-BDCC-D9BD70B6AD6E}"/>
          </ac:picMkLst>
        </pc:picChg>
      </pc:sldChg>
    </pc:docChg>
  </pc:docChgLst>
  <pc:docChgLst>
    <pc:chgData name="Alexander Pashuk" userId="7f413f452a2dee94" providerId="LiveId" clId="{DB70CE9B-072C-44C5-B478-E45939CBB0CC}"/>
    <pc:docChg chg="undo redo custSel addSld delSld modSld sldOrd">
      <pc:chgData name="Alexander Pashuk" userId="7f413f452a2dee94" providerId="LiveId" clId="{DB70CE9B-072C-44C5-B478-E45939CBB0CC}" dt="2020-09-28T19:31:51.111" v="4631" actId="20577"/>
      <pc:docMkLst>
        <pc:docMk/>
      </pc:docMkLst>
      <pc:sldChg chg="modSp mod">
        <pc:chgData name="Alexander Pashuk" userId="7f413f452a2dee94" providerId="LiveId" clId="{DB70CE9B-072C-44C5-B478-E45939CBB0CC}" dt="2020-09-28T19:25:51.904" v="4556" actId="20577"/>
        <pc:sldMkLst>
          <pc:docMk/>
          <pc:sldMk cId="3545672355" sldId="260"/>
        </pc:sldMkLst>
        <pc:spChg chg="mod">
          <ac:chgData name="Alexander Pashuk" userId="7f413f452a2dee94" providerId="LiveId" clId="{DB70CE9B-072C-44C5-B478-E45939CBB0CC}" dt="2020-09-28T19:25:51.904" v="4556" actId="20577"/>
          <ac:spMkLst>
            <pc:docMk/>
            <pc:sldMk cId="3545672355" sldId="260"/>
            <ac:spMk id="3" creationId="{300AFC32-F3A9-49A2-896F-19FB15D0E079}"/>
          </ac:spMkLst>
        </pc:spChg>
      </pc:sldChg>
      <pc:sldChg chg="addSp delSp modSp new mod">
        <pc:chgData name="Alexander Pashuk" userId="7f413f452a2dee94" providerId="LiveId" clId="{DB70CE9B-072C-44C5-B478-E45939CBB0CC}" dt="2020-09-28T15:58:07.965" v="75" actId="962"/>
        <pc:sldMkLst>
          <pc:docMk/>
          <pc:sldMk cId="335382513" sldId="261"/>
        </pc:sldMkLst>
        <pc:spChg chg="mod">
          <ac:chgData name="Alexander Pashuk" userId="7f413f452a2dee94" providerId="LiveId" clId="{DB70CE9B-072C-44C5-B478-E45939CBB0CC}" dt="2020-09-28T15:58:07.965" v="75" actId="962"/>
          <ac:spMkLst>
            <pc:docMk/>
            <pc:sldMk cId="335382513" sldId="261"/>
            <ac:spMk id="2" creationId="{4158F11C-7B73-4828-BFFC-E0787676F611}"/>
          </ac:spMkLst>
        </pc:spChg>
        <pc:spChg chg="del">
          <ac:chgData name="Alexander Pashuk" userId="7f413f452a2dee94" providerId="LiveId" clId="{DB70CE9B-072C-44C5-B478-E45939CBB0CC}" dt="2020-09-28T15:57:58.521" v="70"/>
          <ac:spMkLst>
            <pc:docMk/>
            <pc:sldMk cId="335382513" sldId="261"/>
            <ac:spMk id="3" creationId="{1C6F16C7-787E-4C7B-AD4E-EE178D67E97F}"/>
          </ac:spMkLst>
        </pc:spChg>
        <pc:picChg chg="add mod">
          <ac:chgData name="Alexander Pashuk" userId="7f413f452a2dee94" providerId="LiveId" clId="{DB70CE9B-072C-44C5-B478-E45939CBB0CC}" dt="2020-09-28T15:58:07.964" v="74" actId="27614"/>
          <ac:picMkLst>
            <pc:docMk/>
            <pc:sldMk cId="335382513" sldId="261"/>
            <ac:picMk id="5" creationId="{8C16F1A8-D0AE-4A34-97AD-DD5B6A2DD558}"/>
          </ac:picMkLst>
        </pc:picChg>
      </pc:sldChg>
      <pc:sldChg chg="modSp new mod ord">
        <pc:chgData name="Alexander Pashuk" userId="7f413f452a2dee94" providerId="LiveId" clId="{DB70CE9B-072C-44C5-B478-E45939CBB0CC}" dt="2020-09-28T16:45:04.563" v="2167"/>
        <pc:sldMkLst>
          <pc:docMk/>
          <pc:sldMk cId="530661674" sldId="262"/>
        </pc:sldMkLst>
        <pc:spChg chg="mod">
          <ac:chgData name="Alexander Pashuk" userId="7f413f452a2dee94" providerId="LiveId" clId="{DB70CE9B-072C-44C5-B478-E45939CBB0CC}" dt="2020-09-28T15:59:12.077" v="96" actId="122"/>
          <ac:spMkLst>
            <pc:docMk/>
            <pc:sldMk cId="530661674" sldId="262"/>
            <ac:spMk id="2" creationId="{0F829E58-EDF7-4AF6-99F8-A9342075F35E}"/>
          </ac:spMkLst>
        </pc:spChg>
        <pc:spChg chg="mod">
          <ac:chgData name="Alexander Pashuk" userId="7f413f452a2dee94" providerId="LiveId" clId="{DB70CE9B-072C-44C5-B478-E45939CBB0CC}" dt="2020-09-28T16:00:35.791" v="463" actId="27636"/>
          <ac:spMkLst>
            <pc:docMk/>
            <pc:sldMk cId="530661674" sldId="262"/>
            <ac:spMk id="3" creationId="{55A7D545-E70E-41D4-B6D9-9B4FDAFD0F44}"/>
          </ac:spMkLst>
        </pc:spChg>
      </pc:sldChg>
      <pc:sldChg chg="addSp delSp modSp new mod ord modClrScheme chgLayout">
        <pc:chgData name="Alexander Pashuk" userId="7f413f452a2dee94" providerId="LiveId" clId="{DB70CE9B-072C-44C5-B478-E45939CBB0CC}" dt="2020-09-28T16:19:39.488" v="1056" actId="255"/>
        <pc:sldMkLst>
          <pc:docMk/>
          <pc:sldMk cId="1005177492" sldId="263"/>
        </pc:sldMkLst>
        <pc:spChg chg="mod ord">
          <ac:chgData name="Alexander Pashuk" userId="7f413f452a2dee94" providerId="LiveId" clId="{DB70CE9B-072C-44C5-B478-E45939CBB0CC}" dt="2020-09-28T16:01:16.833" v="473" actId="700"/>
          <ac:spMkLst>
            <pc:docMk/>
            <pc:sldMk cId="1005177492" sldId="263"/>
            <ac:spMk id="2" creationId="{3D107FD7-B18C-43FA-AC1D-FE91DF45D760}"/>
          </ac:spMkLst>
        </pc:spChg>
        <pc:spChg chg="del mod ord">
          <ac:chgData name="Alexander Pashuk" userId="7f413f452a2dee94" providerId="LiveId" clId="{DB70CE9B-072C-44C5-B478-E45939CBB0CC}" dt="2020-09-28T16:01:16.833" v="473" actId="700"/>
          <ac:spMkLst>
            <pc:docMk/>
            <pc:sldMk cId="1005177492" sldId="263"/>
            <ac:spMk id="3" creationId="{B41E8803-8CA1-4F47-B260-908789CABE89}"/>
          </ac:spMkLst>
        </pc:spChg>
        <pc:spChg chg="add mod ord">
          <ac:chgData name="Alexander Pashuk" userId="7f413f452a2dee94" providerId="LiveId" clId="{DB70CE9B-072C-44C5-B478-E45939CBB0CC}" dt="2020-09-28T16:19:39.488" v="1056" actId="255"/>
          <ac:spMkLst>
            <pc:docMk/>
            <pc:sldMk cId="1005177492" sldId="263"/>
            <ac:spMk id="4" creationId="{49A84991-4671-44B0-A59D-4E5FB05C751D}"/>
          </ac:spMkLst>
        </pc:spChg>
        <pc:spChg chg="add del mod ord">
          <ac:chgData name="Alexander Pashuk" userId="7f413f452a2dee94" providerId="LiveId" clId="{DB70CE9B-072C-44C5-B478-E45939CBB0CC}" dt="2020-09-28T16:01:18.260" v="475"/>
          <ac:spMkLst>
            <pc:docMk/>
            <pc:sldMk cId="1005177492" sldId="263"/>
            <ac:spMk id="5" creationId="{B0AD711D-C396-4854-A517-28C7C56A4D77}"/>
          </ac:spMkLst>
        </pc:spChg>
        <pc:picChg chg="add mod">
          <ac:chgData name="Alexander Pashuk" userId="7f413f452a2dee94" providerId="LiveId" clId="{DB70CE9B-072C-44C5-B478-E45939CBB0CC}" dt="2020-09-28T16:16:55.454" v="1003" actId="1076"/>
          <ac:picMkLst>
            <pc:docMk/>
            <pc:sldMk cId="1005177492" sldId="263"/>
            <ac:picMk id="6" creationId="{1C0553C1-1248-4773-9A3A-782DCC7C8EC1}"/>
          </ac:picMkLst>
        </pc:picChg>
      </pc:sldChg>
      <pc:sldChg chg="modSp new mod">
        <pc:chgData name="Alexander Pashuk" userId="7f413f452a2dee94" providerId="LiveId" clId="{DB70CE9B-072C-44C5-B478-E45939CBB0CC}" dt="2020-09-28T16:04:10.323" v="917" actId="27636"/>
        <pc:sldMkLst>
          <pc:docMk/>
          <pc:sldMk cId="4113577655" sldId="264"/>
        </pc:sldMkLst>
        <pc:spChg chg="mod">
          <ac:chgData name="Alexander Pashuk" userId="7f413f452a2dee94" providerId="LiveId" clId="{DB70CE9B-072C-44C5-B478-E45939CBB0CC}" dt="2020-09-28T16:02:02.930" v="593" actId="122"/>
          <ac:spMkLst>
            <pc:docMk/>
            <pc:sldMk cId="4113577655" sldId="264"/>
            <ac:spMk id="2" creationId="{82B96B01-72D3-4986-884C-0812F846D61B}"/>
          </ac:spMkLst>
        </pc:spChg>
        <pc:spChg chg="mod">
          <ac:chgData name="Alexander Pashuk" userId="7f413f452a2dee94" providerId="LiveId" clId="{DB70CE9B-072C-44C5-B478-E45939CBB0CC}" dt="2020-09-28T16:04:10.323" v="917" actId="27636"/>
          <ac:spMkLst>
            <pc:docMk/>
            <pc:sldMk cId="4113577655" sldId="264"/>
            <ac:spMk id="3" creationId="{BD263E1D-9B48-4DC4-B6C1-A3AE00875552}"/>
          </ac:spMkLst>
        </pc:spChg>
      </pc:sldChg>
      <pc:sldChg chg="addSp delSp modSp new mod">
        <pc:chgData name="Alexander Pashuk" userId="7f413f452a2dee94" providerId="LiveId" clId="{DB70CE9B-072C-44C5-B478-E45939CBB0CC}" dt="2020-09-28T16:13:51.145" v="930" actId="122"/>
        <pc:sldMkLst>
          <pc:docMk/>
          <pc:sldMk cId="3538378785" sldId="265"/>
        </pc:sldMkLst>
        <pc:spChg chg="mod">
          <ac:chgData name="Alexander Pashuk" userId="7f413f452a2dee94" providerId="LiveId" clId="{DB70CE9B-072C-44C5-B478-E45939CBB0CC}" dt="2020-09-28T16:13:51.145" v="930" actId="122"/>
          <ac:spMkLst>
            <pc:docMk/>
            <pc:sldMk cId="3538378785" sldId="265"/>
            <ac:spMk id="2" creationId="{235F3B44-ABE3-4D9D-A7EB-1B9ABB8A29EE}"/>
          </ac:spMkLst>
        </pc:spChg>
        <pc:spChg chg="del mod">
          <ac:chgData name="Alexander Pashuk" userId="7f413f452a2dee94" providerId="LiveId" clId="{DB70CE9B-072C-44C5-B478-E45939CBB0CC}" dt="2020-09-28T16:13:47.715" v="921"/>
          <ac:spMkLst>
            <pc:docMk/>
            <pc:sldMk cId="3538378785" sldId="265"/>
            <ac:spMk id="3" creationId="{EB385A06-739D-468F-82A6-B643E77C4485}"/>
          </ac:spMkLst>
        </pc:spChg>
        <pc:picChg chg="add mod">
          <ac:chgData name="Alexander Pashuk" userId="7f413f452a2dee94" providerId="LiveId" clId="{DB70CE9B-072C-44C5-B478-E45939CBB0CC}" dt="2020-09-28T16:13:47.715" v="921"/>
          <ac:picMkLst>
            <pc:docMk/>
            <pc:sldMk cId="3538378785" sldId="265"/>
            <ac:picMk id="1026" creationId="{17DBEAFE-5A4F-4BD2-BBB8-ED919344B7A8}"/>
          </ac:picMkLst>
        </pc:picChg>
      </pc:sldChg>
      <pc:sldChg chg="modSp new mod ord">
        <pc:chgData name="Alexander Pashuk" userId="7f413f452a2dee94" providerId="LiveId" clId="{DB70CE9B-072C-44C5-B478-E45939CBB0CC}" dt="2020-09-28T16:30:28.144" v="1607"/>
        <pc:sldMkLst>
          <pc:docMk/>
          <pc:sldMk cId="1667815328" sldId="266"/>
        </pc:sldMkLst>
        <pc:spChg chg="mod">
          <ac:chgData name="Alexander Pashuk" userId="7f413f452a2dee94" providerId="LiveId" clId="{DB70CE9B-072C-44C5-B478-E45939CBB0CC}" dt="2020-09-28T16:20:44.428" v="1107" actId="20577"/>
          <ac:spMkLst>
            <pc:docMk/>
            <pc:sldMk cId="1667815328" sldId="266"/>
            <ac:spMk id="2" creationId="{3E618713-E533-4DF5-807D-8323BB6BA680}"/>
          </ac:spMkLst>
        </pc:spChg>
        <pc:spChg chg="mod">
          <ac:chgData name="Alexander Pashuk" userId="7f413f452a2dee94" providerId="LiveId" clId="{DB70CE9B-072C-44C5-B478-E45939CBB0CC}" dt="2020-09-28T16:23:29.924" v="1579" actId="123"/>
          <ac:spMkLst>
            <pc:docMk/>
            <pc:sldMk cId="1667815328" sldId="266"/>
            <ac:spMk id="3" creationId="{54760B7C-1BD4-4551-B1E9-49C646EF7732}"/>
          </ac:spMkLst>
        </pc:spChg>
      </pc:sldChg>
      <pc:sldChg chg="modSp new mod">
        <pc:chgData name="Alexander Pashuk" userId="7f413f452a2dee94" providerId="LiveId" clId="{DB70CE9B-072C-44C5-B478-E45939CBB0CC}" dt="2020-09-28T16:33:07.180" v="1986" actId="113"/>
        <pc:sldMkLst>
          <pc:docMk/>
          <pc:sldMk cId="1835990087" sldId="267"/>
        </pc:sldMkLst>
        <pc:spChg chg="mod">
          <ac:chgData name="Alexander Pashuk" userId="7f413f452a2dee94" providerId="LiveId" clId="{DB70CE9B-072C-44C5-B478-E45939CBB0CC}" dt="2020-09-28T16:31:18.727" v="1651" actId="122"/>
          <ac:spMkLst>
            <pc:docMk/>
            <pc:sldMk cId="1835990087" sldId="267"/>
            <ac:spMk id="2" creationId="{B059E546-B83F-43D7-8468-897F7A055BB8}"/>
          </ac:spMkLst>
        </pc:spChg>
        <pc:spChg chg="mod">
          <ac:chgData name="Alexander Pashuk" userId="7f413f452a2dee94" providerId="LiveId" clId="{DB70CE9B-072C-44C5-B478-E45939CBB0CC}" dt="2020-09-28T16:33:07.180" v="1986" actId="113"/>
          <ac:spMkLst>
            <pc:docMk/>
            <pc:sldMk cId="1835990087" sldId="267"/>
            <ac:spMk id="3" creationId="{F9907EE6-4AB9-473D-953C-ED77F4BBD70B}"/>
          </ac:spMkLst>
        </pc:spChg>
      </pc:sldChg>
      <pc:sldChg chg="modSp new mod">
        <pc:chgData name="Alexander Pashuk" userId="7f413f452a2dee94" providerId="LiveId" clId="{DB70CE9B-072C-44C5-B478-E45939CBB0CC}" dt="2020-09-28T16:38:51.456" v="2085"/>
        <pc:sldMkLst>
          <pc:docMk/>
          <pc:sldMk cId="1159721460" sldId="268"/>
        </pc:sldMkLst>
        <pc:spChg chg="mod">
          <ac:chgData name="Alexander Pashuk" userId="7f413f452a2dee94" providerId="LiveId" clId="{DB70CE9B-072C-44C5-B478-E45939CBB0CC}" dt="2020-09-28T16:33:17.036" v="1993" actId="122"/>
          <ac:spMkLst>
            <pc:docMk/>
            <pc:sldMk cId="1159721460" sldId="268"/>
            <ac:spMk id="2" creationId="{4D6D7CE1-BC06-4E7E-A449-1DB2B4FA7BB9}"/>
          </ac:spMkLst>
        </pc:spChg>
        <pc:spChg chg="mod">
          <ac:chgData name="Alexander Pashuk" userId="7f413f452a2dee94" providerId="LiveId" clId="{DB70CE9B-072C-44C5-B478-E45939CBB0CC}" dt="2020-09-28T16:38:51.456" v="2085"/>
          <ac:spMkLst>
            <pc:docMk/>
            <pc:sldMk cId="1159721460" sldId="268"/>
            <ac:spMk id="3" creationId="{EB2F97A7-F58D-4A73-BA92-B5CBBCDEF2B8}"/>
          </ac:spMkLst>
        </pc:spChg>
      </pc:sldChg>
      <pc:sldChg chg="addSp delSp modSp add mod">
        <pc:chgData name="Alexander Pashuk" userId="7f413f452a2dee94" providerId="LiveId" clId="{DB70CE9B-072C-44C5-B478-E45939CBB0CC}" dt="2020-09-28T16:30:16.382" v="1605" actId="403"/>
        <pc:sldMkLst>
          <pc:docMk/>
          <pc:sldMk cId="743562065" sldId="269"/>
        </pc:sldMkLst>
        <pc:spChg chg="add del mod">
          <ac:chgData name="Alexander Pashuk" userId="7f413f452a2dee94" providerId="LiveId" clId="{DB70CE9B-072C-44C5-B478-E45939CBB0CC}" dt="2020-09-28T16:28:42.853" v="1583"/>
          <ac:spMkLst>
            <pc:docMk/>
            <pc:sldMk cId="743562065" sldId="269"/>
            <ac:spMk id="3" creationId="{BD8E7C1E-A705-4CC7-87E2-0838FB299F93}"/>
          </ac:spMkLst>
        </pc:spChg>
        <pc:spChg chg="mod">
          <ac:chgData name="Alexander Pashuk" userId="7f413f452a2dee94" providerId="LiveId" clId="{DB70CE9B-072C-44C5-B478-E45939CBB0CC}" dt="2020-09-28T16:30:16.382" v="1605" actId="403"/>
          <ac:spMkLst>
            <pc:docMk/>
            <pc:sldMk cId="743562065" sldId="269"/>
            <ac:spMk id="4" creationId="{49A84991-4671-44B0-A59D-4E5FB05C751D}"/>
          </ac:spMkLst>
        </pc:spChg>
        <pc:spChg chg="add del mod">
          <ac:chgData name="Alexander Pashuk" userId="7f413f452a2dee94" providerId="LiveId" clId="{DB70CE9B-072C-44C5-B478-E45939CBB0CC}" dt="2020-09-28T16:30:02.342" v="1599"/>
          <ac:spMkLst>
            <pc:docMk/>
            <pc:sldMk cId="743562065" sldId="269"/>
            <ac:spMk id="5" creationId="{8B822320-710B-43F5-A83F-89AF8D5391C8}"/>
          </ac:spMkLst>
        </pc:spChg>
        <pc:picChg chg="del">
          <ac:chgData name="Alexander Pashuk" userId="7f413f452a2dee94" providerId="LiveId" clId="{DB70CE9B-072C-44C5-B478-E45939CBB0CC}" dt="2020-09-28T16:28:40.710" v="1581" actId="478"/>
          <ac:picMkLst>
            <pc:docMk/>
            <pc:sldMk cId="743562065" sldId="269"/>
            <ac:picMk id="6" creationId="{1C0553C1-1248-4773-9A3A-782DCC7C8EC1}"/>
          </ac:picMkLst>
        </pc:picChg>
        <pc:picChg chg="add del mod">
          <ac:chgData name="Alexander Pashuk" userId="7f413f452a2dee94" providerId="LiveId" clId="{DB70CE9B-072C-44C5-B478-E45939CBB0CC}" dt="2020-09-28T16:30:00.567" v="1597" actId="478"/>
          <ac:picMkLst>
            <pc:docMk/>
            <pc:sldMk cId="743562065" sldId="269"/>
            <ac:picMk id="2050" creationId="{8562116E-EC33-47E6-8B8B-FCCF09523745}"/>
          </ac:picMkLst>
        </pc:picChg>
        <pc:picChg chg="add mod">
          <ac:chgData name="Alexander Pashuk" userId="7f413f452a2dee94" providerId="LiveId" clId="{DB70CE9B-072C-44C5-B478-E45939CBB0CC}" dt="2020-09-28T16:30:08.339" v="1601" actId="1076"/>
          <ac:picMkLst>
            <pc:docMk/>
            <pc:sldMk cId="743562065" sldId="269"/>
            <ac:picMk id="2052" creationId="{E45F8336-019B-4EB4-9A24-CCD2DCFA1A2B}"/>
          </ac:picMkLst>
        </pc:picChg>
      </pc:sldChg>
      <pc:sldChg chg="modSp new mod">
        <pc:chgData name="Alexander Pashuk" userId="7f413f452a2dee94" providerId="LiveId" clId="{DB70CE9B-072C-44C5-B478-E45939CBB0CC}" dt="2020-09-28T16:48:40.096" v="2257" actId="6549"/>
        <pc:sldMkLst>
          <pc:docMk/>
          <pc:sldMk cId="2413679357" sldId="270"/>
        </pc:sldMkLst>
        <pc:spChg chg="mod">
          <ac:chgData name="Alexander Pashuk" userId="7f413f452a2dee94" providerId="LiveId" clId="{DB70CE9B-072C-44C5-B478-E45939CBB0CC}" dt="2020-09-28T16:48:40.096" v="2257" actId="6549"/>
          <ac:spMkLst>
            <pc:docMk/>
            <pc:sldMk cId="2413679357" sldId="270"/>
            <ac:spMk id="2" creationId="{B927D9E9-E149-4214-9BBE-2C6B02F6B8D5}"/>
          </ac:spMkLst>
        </pc:spChg>
        <pc:spChg chg="mod">
          <ac:chgData name="Alexander Pashuk" userId="7f413f452a2dee94" providerId="LiveId" clId="{DB70CE9B-072C-44C5-B478-E45939CBB0CC}" dt="2020-09-28T16:45:23.759" v="2176" actId="6549"/>
          <ac:spMkLst>
            <pc:docMk/>
            <pc:sldMk cId="2413679357" sldId="270"/>
            <ac:spMk id="3" creationId="{22D8F5F9-602E-4A3D-9B37-202DC1D4971F}"/>
          </ac:spMkLst>
        </pc:spChg>
      </pc:sldChg>
      <pc:sldChg chg="modSp new mod">
        <pc:chgData name="Alexander Pashuk" userId="7f413f452a2dee94" providerId="LiveId" clId="{DB70CE9B-072C-44C5-B478-E45939CBB0CC}" dt="2020-09-28T17:01:23.159" v="2319" actId="14100"/>
        <pc:sldMkLst>
          <pc:docMk/>
          <pc:sldMk cId="3173969049" sldId="271"/>
        </pc:sldMkLst>
        <pc:spChg chg="mod">
          <ac:chgData name="Alexander Pashuk" userId="7f413f452a2dee94" providerId="LiveId" clId="{DB70CE9B-072C-44C5-B478-E45939CBB0CC}" dt="2020-09-28T17:00:19.710" v="2278" actId="5793"/>
          <ac:spMkLst>
            <pc:docMk/>
            <pc:sldMk cId="3173969049" sldId="271"/>
            <ac:spMk id="2" creationId="{16AD3CBC-D92F-494A-BE94-1E455CAB1834}"/>
          </ac:spMkLst>
        </pc:spChg>
        <pc:spChg chg="mod">
          <ac:chgData name="Alexander Pashuk" userId="7f413f452a2dee94" providerId="LiveId" clId="{DB70CE9B-072C-44C5-B478-E45939CBB0CC}" dt="2020-09-28T17:01:23.159" v="2319" actId="14100"/>
          <ac:spMkLst>
            <pc:docMk/>
            <pc:sldMk cId="3173969049" sldId="271"/>
            <ac:spMk id="3" creationId="{4996CB4C-A5F1-43C0-94E4-9FC511037C4C}"/>
          </ac:spMkLst>
        </pc:spChg>
      </pc:sldChg>
      <pc:sldChg chg="addSp modSp new mod">
        <pc:chgData name="Alexander Pashuk" userId="7f413f452a2dee94" providerId="LiveId" clId="{DB70CE9B-072C-44C5-B478-E45939CBB0CC}" dt="2020-09-28T17:06:11.771" v="2449" actId="1076"/>
        <pc:sldMkLst>
          <pc:docMk/>
          <pc:sldMk cId="3392067746" sldId="272"/>
        </pc:sldMkLst>
        <pc:spChg chg="mod">
          <ac:chgData name="Alexander Pashuk" userId="7f413f452a2dee94" providerId="LiveId" clId="{DB70CE9B-072C-44C5-B478-E45939CBB0CC}" dt="2020-09-28T17:01:43.090" v="2330" actId="20577"/>
          <ac:spMkLst>
            <pc:docMk/>
            <pc:sldMk cId="3392067746" sldId="272"/>
            <ac:spMk id="2" creationId="{17CCE68D-1FA3-44C6-96E4-1046F86C2BFE}"/>
          </ac:spMkLst>
        </pc:spChg>
        <pc:spChg chg="mod">
          <ac:chgData name="Alexander Pashuk" userId="7f413f452a2dee94" providerId="LiveId" clId="{DB70CE9B-072C-44C5-B478-E45939CBB0CC}" dt="2020-09-28T17:05:53.529" v="2446" actId="1076"/>
          <ac:spMkLst>
            <pc:docMk/>
            <pc:sldMk cId="3392067746" sldId="272"/>
            <ac:spMk id="3" creationId="{0C73A06B-B2D8-41A6-801B-478A43557847}"/>
          </ac:spMkLst>
        </pc:spChg>
        <pc:picChg chg="add mod">
          <ac:chgData name="Alexander Pashuk" userId="7f413f452a2dee94" providerId="LiveId" clId="{DB70CE9B-072C-44C5-B478-E45939CBB0CC}" dt="2020-09-28T17:06:11.771" v="2449" actId="1076"/>
          <ac:picMkLst>
            <pc:docMk/>
            <pc:sldMk cId="3392067746" sldId="272"/>
            <ac:picMk id="3074" creationId="{FAEEE596-5D32-425E-B62F-9B5B8056F52A}"/>
          </ac:picMkLst>
        </pc:picChg>
      </pc:sldChg>
      <pc:sldChg chg="modSp new mod">
        <pc:chgData name="Alexander Pashuk" userId="7f413f452a2dee94" providerId="LiveId" clId="{DB70CE9B-072C-44C5-B478-E45939CBB0CC}" dt="2020-09-28T17:08:11.954" v="2494" actId="255"/>
        <pc:sldMkLst>
          <pc:docMk/>
          <pc:sldMk cId="3516382525" sldId="273"/>
        </pc:sldMkLst>
        <pc:spChg chg="mod">
          <ac:chgData name="Alexander Pashuk" userId="7f413f452a2dee94" providerId="LiveId" clId="{DB70CE9B-072C-44C5-B478-E45939CBB0CC}" dt="2020-09-28T17:07:42.894" v="2457" actId="122"/>
          <ac:spMkLst>
            <pc:docMk/>
            <pc:sldMk cId="3516382525" sldId="273"/>
            <ac:spMk id="2" creationId="{7BA98683-44FC-48C0-9329-B937F4A2937A}"/>
          </ac:spMkLst>
        </pc:spChg>
        <pc:spChg chg="mod">
          <ac:chgData name="Alexander Pashuk" userId="7f413f452a2dee94" providerId="LiveId" clId="{DB70CE9B-072C-44C5-B478-E45939CBB0CC}" dt="2020-09-28T17:08:11.954" v="2494" actId="255"/>
          <ac:spMkLst>
            <pc:docMk/>
            <pc:sldMk cId="3516382525" sldId="273"/>
            <ac:spMk id="3" creationId="{2FB38A7C-45A8-4981-9672-42D9CEAA0238}"/>
          </ac:spMkLst>
        </pc:spChg>
      </pc:sldChg>
      <pc:sldChg chg="modSp new mod">
        <pc:chgData name="Alexander Pashuk" userId="7f413f452a2dee94" providerId="LiveId" clId="{DB70CE9B-072C-44C5-B478-E45939CBB0CC}" dt="2020-09-28T17:19:05.751" v="2582" actId="20577"/>
        <pc:sldMkLst>
          <pc:docMk/>
          <pc:sldMk cId="2838790978" sldId="274"/>
        </pc:sldMkLst>
        <pc:spChg chg="mod">
          <ac:chgData name="Alexander Pashuk" userId="7f413f452a2dee94" providerId="LiveId" clId="{DB70CE9B-072C-44C5-B478-E45939CBB0CC}" dt="2020-09-28T17:19:05.751" v="2582" actId="20577"/>
          <ac:spMkLst>
            <pc:docMk/>
            <pc:sldMk cId="2838790978" sldId="274"/>
            <ac:spMk id="2" creationId="{AFF63169-45F0-4B22-A9EC-76278343E04C}"/>
          </ac:spMkLst>
        </pc:spChg>
        <pc:spChg chg="mod">
          <ac:chgData name="Alexander Pashuk" userId="7f413f452a2dee94" providerId="LiveId" clId="{DB70CE9B-072C-44C5-B478-E45939CBB0CC}" dt="2020-09-28T17:18:54.452" v="2561" actId="255"/>
          <ac:spMkLst>
            <pc:docMk/>
            <pc:sldMk cId="2838790978" sldId="274"/>
            <ac:spMk id="3" creationId="{260374F1-0BEC-4E4C-8B27-2DEA9003691E}"/>
          </ac:spMkLst>
        </pc:spChg>
      </pc:sldChg>
      <pc:sldChg chg="addSp delSp modSp new mod">
        <pc:chgData name="Alexander Pashuk" userId="7f413f452a2dee94" providerId="LiveId" clId="{DB70CE9B-072C-44C5-B478-E45939CBB0CC}" dt="2020-09-28T17:27:36.947" v="2701" actId="1076"/>
        <pc:sldMkLst>
          <pc:docMk/>
          <pc:sldMk cId="1418372646" sldId="275"/>
        </pc:sldMkLst>
        <pc:spChg chg="mod">
          <ac:chgData name="Alexander Pashuk" userId="7f413f452a2dee94" providerId="LiveId" clId="{DB70CE9B-072C-44C5-B478-E45939CBB0CC}" dt="2020-09-28T17:19:39.138" v="2590" actId="122"/>
          <ac:spMkLst>
            <pc:docMk/>
            <pc:sldMk cId="1418372646" sldId="275"/>
            <ac:spMk id="2" creationId="{CB30776A-5AD8-4FA1-B81C-DB3B6AFB23C3}"/>
          </ac:spMkLst>
        </pc:spChg>
        <pc:spChg chg="mod">
          <ac:chgData name="Alexander Pashuk" userId="7f413f452a2dee94" providerId="LiveId" clId="{DB70CE9B-072C-44C5-B478-E45939CBB0CC}" dt="2020-09-28T17:27:05.594" v="2698" actId="14100"/>
          <ac:spMkLst>
            <pc:docMk/>
            <pc:sldMk cId="1418372646" sldId="275"/>
            <ac:spMk id="3" creationId="{36A34418-F57A-4EB7-AFB9-062F56DDE44B}"/>
          </ac:spMkLst>
        </pc:spChg>
        <pc:picChg chg="add del mod">
          <ac:chgData name="Alexander Pashuk" userId="7f413f452a2dee94" providerId="LiveId" clId="{DB70CE9B-072C-44C5-B478-E45939CBB0CC}" dt="2020-09-28T17:27:27.547" v="2699" actId="478"/>
          <ac:picMkLst>
            <pc:docMk/>
            <pc:sldMk cId="1418372646" sldId="275"/>
            <ac:picMk id="5122" creationId="{F52DB9BC-8749-4DD4-89EA-DE43D6EDDBDF}"/>
          </ac:picMkLst>
        </pc:picChg>
        <pc:picChg chg="add mod">
          <ac:chgData name="Alexander Pashuk" userId="7f413f452a2dee94" providerId="LiveId" clId="{DB70CE9B-072C-44C5-B478-E45939CBB0CC}" dt="2020-09-28T17:27:36.947" v="2701" actId="1076"/>
          <ac:picMkLst>
            <pc:docMk/>
            <pc:sldMk cId="1418372646" sldId="275"/>
            <ac:picMk id="5124" creationId="{2C63608D-C438-4A45-B573-6A0C8A41D8D6}"/>
          </ac:picMkLst>
        </pc:picChg>
      </pc:sldChg>
      <pc:sldChg chg="addSp delSp modSp new mod modClrScheme chgLayout">
        <pc:chgData name="Alexander Pashuk" userId="7f413f452a2dee94" providerId="LiveId" clId="{DB70CE9B-072C-44C5-B478-E45939CBB0CC}" dt="2020-09-28T17:30:32.244" v="2717" actId="1076"/>
        <pc:sldMkLst>
          <pc:docMk/>
          <pc:sldMk cId="2701304594" sldId="276"/>
        </pc:sldMkLst>
        <pc:spChg chg="mod ord">
          <ac:chgData name="Alexander Pashuk" userId="7f413f452a2dee94" providerId="LiveId" clId="{DB70CE9B-072C-44C5-B478-E45939CBB0CC}" dt="2020-09-28T17:30:24.158" v="2714" actId="700"/>
          <ac:spMkLst>
            <pc:docMk/>
            <pc:sldMk cId="2701304594" sldId="276"/>
            <ac:spMk id="2" creationId="{3804B1BE-D21E-4517-BAE7-A749EAA9DB4F}"/>
          </ac:spMkLst>
        </pc:spChg>
        <pc:spChg chg="del mod ord">
          <ac:chgData name="Alexander Pashuk" userId="7f413f452a2dee94" providerId="LiveId" clId="{DB70CE9B-072C-44C5-B478-E45939CBB0CC}" dt="2020-09-28T17:30:05.317" v="2711" actId="700"/>
          <ac:spMkLst>
            <pc:docMk/>
            <pc:sldMk cId="2701304594" sldId="276"/>
            <ac:spMk id="3" creationId="{29E786A5-DD2C-4D6D-8F7A-7EAA1A4F835C}"/>
          </ac:spMkLst>
        </pc:spChg>
        <pc:spChg chg="add del mod ord">
          <ac:chgData name="Alexander Pashuk" userId="7f413f452a2dee94" providerId="LiveId" clId="{DB70CE9B-072C-44C5-B478-E45939CBB0CC}" dt="2020-09-28T17:30:24.158" v="2714" actId="700"/>
          <ac:spMkLst>
            <pc:docMk/>
            <pc:sldMk cId="2701304594" sldId="276"/>
            <ac:spMk id="4" creationId="{41599A27-3983-433F-9F04-0CA7D0839BC2}"/>
          </ac:spMkLst>
        </pc:spChg>
        <pc:spChg chg="add del mod ord">
          <ac:chgData name="Alexander Pashuk" userId="7f413f452a2dee94" providerId="LiveId" clId="{DB70CE9B-072C-44C5-B478-E45939CBB0CC}" dt="2020-09-28T17:30:06.575" v="2713"/>
          <ac:spMkLst>
            <pc:docMk/>
            <pc:sldMk cId="2701304594" sldId="276"/>
            <ac:spMk id="5" creationId="{B70B859F-D29A-4011-B7A5-9ED9B20F22CB}"/>
          </ac:spMkLst>
        </pc:spChg>
        <pc:picChg chg="add mod ord">
          <ac:chgData name="Alexander Pashuk" userId="7f413f452a2dee94" providerId="LiveId" clId="{DB70CE9B-072C-44C5-B478-E45939CBB0CC}" dt="2020-09-28T17:30:32.244" v="2717" actId="1076"/>
          <ac:picMkLst>
            <pc:docMk/>
            <pc:sldMk cId="2701304594" sldId="276"/>
            <ac:picMk id="6146" creationId="{0284FC3C-870E-4161-8C6A-FEAC155B3B69}"/>
          </ac:picMkLst>
        </pc:picChg>
      </pc:sldChg>
      <pc:sldChg chg="addSp delSp modSp new mod modClrScheme chgLayout">
        <pc:chgData name="Alexander Pashuk" userId="7f413f452a2dee94" providerId="LiveId" clId="{DB70CE9B-072C-44C5-B478-E45939CBB0CC}" dt="2020-09-28T17:53:48.322" v="2967" actId="1076"/>
        <pc:sldMkLst>
          <pc:docMk/>
          <pc:sldMk cId="1226713301" sldId="277"/>
        </pc:sldMkLst>
        <pc:spChg chg="mod ord">
          <ac:chgData name="Alexander Pashuk" userId="7f413f452a2dee94" providerId="LiveId" clId="{DB70CE9B-072C-44C5-B478-E45939CBB0CC}" dt="2020-09-28T17:51:13.333" v="2956" actId="700"/>
          <ac:spMkLst>
            <pc:docMk/>
            <pc:sldMk cId="1226713301" sldId="277"/>
            <ac:spMk id="2" creationId="{1EA8FB4B-87B0-4240-9F16-39A12E18A1C7}"/>
          </ac:spMkLst>
        </pc:spChg>
        <pc:spChg chg="mod ord">
          <ac:chgData name="Alexander Pashuk" userId="7f413f452a2dee94" providerId="LiveId" clId="{DB70CE9B-072C-44C5-B478-E45939CBB0CC}" dt="2020-09-28T17:53:45.992" v="2966" actId="14100"/>
          <ac:spMkLst>
            <pc:docMk/>
            <pc:sldMk cId="1226713301" sldId="277"/>
            <ac:spMk id="3" creationId="{9F9DA0C0-6888-4C28-A26D-26567ACE0CA4}"/>
          </ac:spMkLst>
        </pc:spChg>
        <pc:spChg chg="add del mod ord">
          <ac:chgData name="Alexander Pashuk" userId="7f413f452a2dee94" providerId="LiveId" clId="{DB70CE9B-072C-44C5-B478-E45939CBB0CC}" dt="2020-09-28T17:53:32.139" v="2958"/>
          <ac:spMkLst>
            <pc:docMk/>
            <pc:sldMk cId="1226713301" sldId="277"/>
            <ac:spMk id="4" creationId="{1D6DA716-9C8A-4677-8873-5935A68B3E0E}"/>
          </ac:spMkLst>
        </pc:spChg>
        <pc:picChg chg="add mod">
          <ac:chgData name="Alexander Pashuk" userId="7f413f452a2dee94" providerId="LiveId" clId="{DB70CE9B-072C-44C5-B478-E45939CBB0CC}" dt="2020-09-28T17:53:48.322" v="2967" actId="1076"/>
          <ac:picMkLst>
            <pc:docMk/>
            <pc:sldMk cId="1226713301" sldId="277"/>
            <ac:picMk id="7170" creationId="{7FA0F101-11E4-4BBB-8FD3-10933E865734}"/>
          </ac:picMkLst>
        </pc:picChg>
      </pc:sldChg>
      <pc:sldChg chg="modSp new mod">
        <pc:chgData name="Alexander Pashuk" userId="7f413f452a2dee94" providerId="LiveId" clId="{DB70CE9B-072C-44C5-B478-E45939CBB0CC}" dt="2020-09-28T17:58:57.145" v="3060" actId="14100"/>
        <pc:sldMkLst>
          <pc:docMk/>
          <pc:sldMk cId="1085570376" sldId="278"/>
        </pc:sldMkLst>
        <pc:spChg chg="mod">
          <ac:chgData name="Alexander Pashuk" userId="7f413f452a2dee94" providerId="LiveId" clId="{DB70CE9B-072C-44C5-B478-E45939CBB0CC}" dt="2020-09-28T17:53:53.053" v="2974" actId="122"/>
          <ac:spMkLst>
            <pc:docMk/>
            <pc:sldMk cId="1085570376" sldId="278"/>
            <ac:spMk id="2" creationId="{793F05F4-C5BD-4CB6-8D4A-FA361AC7E2F6}"/>
          </ac:spMkLst>
        </pc:spChg>
        <pc:spChg chg="mod">
          <ac:chgData name="Alexander Pashuk" userId="7f413f452a2dee94" providerId="LiveId" clId="{DB70CE9B-072C-44C5-B478-E45939CBB0CC}" dt="2020-09-28T17:58:57.145" v="3060" actId="14100"/>
          <ac:spMkLst>
            <pc:docMk/>
            <pc:sldMk cId="1085570376" sldId="278"/>
            <ac:spMk id="3" creationId="{F815A986-5A5C-465D-90A6-07C543658F20}"/>
          </ac:spMkLst>
        </pc:spChg>
      </pc:sldChg>
      <pc:sldChg chg="addSp modSp new del mod modClrScheme chgLayout">
        <pc:chgData name="Alexander Pashuk" userId="7f413f452a2dee94" providerId="LiveId" clId="{DB70CE9B-072C-44C5-B478-E45939CBB0CC}" dt="2020-09-28T18:01:06.062" v="3361" actId="47"/>
        <pc:sldMkLst>
          <pc:docMk/>
          <pc:sldMk cId="2821256476" sldId="279"/>
        </pc:sldMkLst>
        <pc:spChg chg="mod ord">
          <ac:chgData name="Alexander Pashuk" userId="7f413f452a2dee94" providerId="LiveId" clId="{DB70CE9B-072C-44C5-B478-E45939CBB0CC}" dt="2020-09-28T18:00:48.168" v="3338" actId="700"/>
          <ac:spMkLst>
            <pc:docMk/>
            <pc:sldMk cId="2821256476" sldId="279"/>
            <ac:spMk id="2" creationId="{DF9361F1-ECCE-4647-95BE-309FB3CEC3B3}"/>
          </ac:spMkLst>
        </pc:spChg>
        <pc:spChg chg="mod ord">
          <ac:chgData name="Alexander Pashuk" userId="7f413f452a2dee94" providerId="LiveId" clId="{DB70CE9B-072C-44C5-B478-E45939CBB0CC}" dt="2020-09-28T18:01:02.922" v="3359" actId="27636"/>
          <ac:spMkLst>
            <pc:docMk/>
            <pc:sldMk cId="2821256476" sldId="279"/>
            <ac:spMk id="3" creationId="{42D5F3F0-B972-4DF4-934A-F78F301F3941}"/>
          </ac:spMkLst>
        </pc:spChg>
        <pc:spChg chg="add mod ord">
          <ac:chgData name="Alexander Pashuk" userId="7f413f452a2dee94" providerId="LiveId" clId="{DB70CE9B-072C-44C5-B478-E45939CBB0CC}" dt="2020-09-28T18:01:02.921" v="3358" actId="27636"/>
          <ac:spMkLst>
            <pc:docMk/>
            <pc:sldMk cId="2821256476" sldId="279"/>
            <ac:spMk id="4" creationId="{748A642B-1C9C-44DF-A32D-A81D2F0250C2}"/>
          </ac:spMkLst>
        </pc:spChg>
      </pc:sldChg>
      <pc:sldChg chg="modSp new mod">
        <pc:chgData name="Alexander Pashuk" userId="7f413f452a2dee94" providerId="LiveId" clId="{DB70CE9B-072C-44C5-B478-E45939CBB0CC}" dt="2020-09-28T18:14:19.262" v="3443" actId="14100"/>
        <pc:sldMkLst>
          <pc:docMk/>
          <pc:sldMk cId="2602956989" sldId="280"/>
        </pc:sldMkLst>
        <pc:spChg chg="mod">
          <ac:chgData name="Alexander Pashuk" userId="7f413f452a2dee94" providerId="LiveId" clId="{DB70CE9B-072C-44C5-B478-E45939CBB0CC}" dt="2020-09-28T18:13:04.972" v="3422" actId="14100"/>
          <ac:spMkLst>
            <pc:docMk/>
            <pc:sldMk cId="2602956989" sldId="280"/>
            <ac:spMk id="2" creationId="{7ABDA813-A41A-4B27-BFAC-40709351D2FD}"/>
          </ac:spMkLst>
        </pc:spChg>
        <pc:spChg chg="mod">
          <ac:chgData name="Alexander Pashuk" userId="7f413f452a2dee94" providerId="LiveId" clId="{DB70CE9B-072C-44C5-B478-E45939CBB0CC}" dt="2020-09-28T18:14:19.262" v="3443" actId="14100"/>
          <ac:spMkLst>
            <pc:docMk/>
            <pc:sldMk cId="2602956989" sldId="280"/>
            <ac:spMk id="3" creationId="{8B1F3837-57EB-4F8C-AED3-EDDD600771FF}"/>
          </ac:spMkLst>
        </pc:spChg>
      </pc:sldChg>
      <pc:sldChg chg="modSp new mod ord">
        <pc:chgData name="Alexander Pashuk" userId="7f413f452a2dee94" providerId="LiveId" clId="{DB70CE9B-072C-44C5-B478-E45939CBB0CC}" dt="2020-09-28T18:23:27.478" v="4033" actId="255"/>
        <pc:sldMkLst>
          <pc:docMk/>
          <pc:sldMk cId="501608045" sldId="281"/>
        </pc:sldMkLst>
        <pc:spChg chg="mod">
          <ac:chgData name="Alexander Pashuk" userId="7f413f452a2dee94" providerId="LiveId" clId="{DB70CE9B-072C-44C5-B478-E45939CBB0CC}" dt="2020-09-28T18:19:45.963" v="3910" actId="20577"/>
          <ac:spMkLst>
            <pc:docMk/>
            <pc:sldMk cId="501608045" sldId="281"/>
            <ac:spMk id="2" creationId="{538B65B8-4FC0-49BF-922E-B066F723F8F3}"/>
          </ac:spMkLst>
        </pc:spChg>
        <pc:spChg chg="mod">
          <ac:chgData name="Alexander Pashuk" userId="7f413f452a2dee94" providerId="LiveId" clId="{DB70CE9B-072C-44C5-B478-E45939CBB0CC}" dt="2020-09-28T18:23:27.478" v="4033" actId="255"/>
          <ac:spMkLst>
            <pc:docMk/>
            <pc:sldMk cId="501608045" sldId="281"/>
            <ac:spMk id="3" creationId="{EC3F0A98-5F40-4032-B6E0-45EC731B496D}"/>
          </ac:spMkLst>
        </pc:spChg>
      </pc:sldChg>
      <pc:sldChg chg="modSp new add del mod">
        <pc:chgData name="Alexander Pashuk" userId="7f413f452a2dee94" providerId="LiveId" clId="{DB70CE9B-072C-44C5-B478-E45939CBB0CC}" dt="2020-09-28T18:26:15.179" v="4402" actId="120"/>
        <pc:sldMkLst>
          <pc:docMk/>
          <pc:sldMk cId="1580221579" sldId="282"/>
        </pc:sldMkLst>
        <pc:spChg chg="mod">
          <ac:chgData name="Alexander Pashuk" userId="7f413f452a2dee94" providerId="LiveId" clId="{DB70CE9B-072C-44C5-B478-E45939CBB0CC}" dt="2020-09-28T18:23:47.676" v="4074" actId="122"/>
          <ac:spMkLst>
            <pc:docMk/>
            <pc:sldMk cId="1580221579" sldId="282"/>
            <ac:spMk id="2" creationId="{59FBA57B-DDD0-4280-8459-B62A76420532}"/>
          </ac:spMkLst>
        </pc:spChg>
        <pc:spChg chg="mod">
          <ac:chgData name="Alexander Pashuk" userId="7f413f452a2dee94" providerId="LiveId" clId="{DB70CE9B-072C-44C5-B478-E45939CBB0CC}" dt="2020-09-28T18:26:15.179" v="4402" actId="120"/>
          <ac:spMkLst>
            <pc:docMk/>
            <pc:sldMk cId="1580221579" sldId="282"/>
            <ac:spMk id="3" creationId="{03B169B5-74BC-4A6D-BE91-F3D1E4906BBE}"/>
          </ac:spMkLst>
        </pc:spChg>
      </pc:sldChg>
      <pc:sldChg chg="new del">
        <pc:chgData name="Alexander Pashuk" userId="7f413f452a2dee94" providerId="LiveId" clId="{DB70CE9B-072C-44C5-B478-E45939CBB0CC}" dt="2020-09-28T18:25:56.298" v="4380" actId="47"/>
        <pc:sldMkLst>
          <pc:docMk/>
          <pc:sldMk cId="644693285" sldId="283"/>
        </pc:sldMkLst>
      </pc:sldChg>
      <pc:sldChg chg="new del">
        <pc:chgData name="Alexander Pashuk" userId="7f413f452a2dee94" providerId="LiveId" clId="{DB70CE9B-072C-44C5-B478-E45939CBB0CC}" dt="2020-09-28T18:25:56.648" v="4381" actId="47"/>
        <pc:sldMkLst>
          <pc:docMk/>
          <pc:sldMk cId="562720479" sldId="284"/>
        </pc:sldMkLst>
      </pc:sldChg>
      <pc:sldChg chg="new del">
        <pc:chgData name="Alexander Pashuk" userId="7f413f452a2dee94" providerId="LiveId" clId="{DB70CE9B-072C-44C5-B478-E45939CBB0CC}" dt="2020-09-28T18:25:56.904" v="4382" actId="47"/>
        <pc:sldMkLst>
          <pc:docMk/>
          <pc:sldMk cId="2891956494" sldId="285"/>
        </pc:sldMkLst>
      </pc:sldChg>
      <pc:sldChg chg="new del">
        <pc:chgData name="Alexander Pashuk" userId="7f413f452a2dee94" providerId="LiveId" clId="{DB70CE9B-072C-44C5-B478-E45939CBB0CC}" dt="2020-09-28T18:25:57.162" v="4383" actId="47"/>
        <pc:sldMkLst>
          <pc:docMk/>
          <pc:sldMk cId="3081341111" sldId="286"/>
        </pc:sldMkLst>
      </pc:sldChg>
      <pc:sldChg chg="new del">
        <pc:chgData name="Alexander Pashuk" userId="7f413f452a2dee94" providerId="LiveId" clId="{DB70CE9B-072C-44C5-B478-E45939CBB0CC}" dt="2020-09-28T18:25:57.431" v="4384" actId="47"/>
        <pc:sldMkLst>
          <pc:docMk/>
          <pc:sldMk cId="1754711077" sldId="287"/>
        </pc:sldMkLst>
      </pc:sldChg>
      <pc:sldChg chg="new del">
        <pc:chgData name="Alexander Pashuk" userId="7f413f452a2dee94" providerId="LiveId" clId="{DB70CE9B-072C-44C5-B478-E45939CBB0CC}" dt="2020-09-28T18:25:57.676" v="4385" actId="47"/>
        <pc:sldMkLst>
          <pc:docMk/>
          <pc:sldMk cId="3429874883" sldId="288"/>
        </pc:sldMkLst>
      </pc:sldChg>
      <pc:sldChg chg="new del">
        <pc:chgData name="Alexander Pashuk" userId="7f413f452a2dee94" providerId="LiveId" clId="{DB70CE9B-072C-44C5-B478-E45939CBB0CC}" dt="2020-09-28T18:25:57.899" v="4386" actId="47"/>
        <pc:sldMkLst>
          <pc:docMk/>
          <pc:sldMk cId="3382521122" sldId="289"/>
        </pc:sldMkLst>
      </pc:sldChg>
      <pc:sldChg chg="new del">
        <pc:chgData name="Alexander Pashuk" userId="7f413f452a2dee94" providerId="LiveId" clId="{DB70CE9B-072C-44C5-B478-E45939CBB0CC}" dt="2020-09-28T18:25:58.119" v="4387" actId="47"/>
        <pc:sldMkLst>
          <pc:docMk/>
          <pc:sldMk cId="26226575" sldId="290"/>
        </pc:sldMkLst>
      </pc:sldChg>
      <pc:sldChg chg="new del">
        <pc:chgData name="Alexander Pashuk" userId="7f413f452a2dee94" providerId="LiveId" clId="{DB70CE9B-072C-44C5-B478-E45939CBB0CC}" dt="2020-09-28T18:25:58.353" v="4388" actId="47"/>
        <pc:sldMkLst>
          <pc:docMk/>
          <pc:sldMk cId="997497529" sldId="291"/>
        </pc:sldMkLst>
      </pc:sldChg>
      <pc:sldChg chg="new del">
        <pc:chgData name="Alexander Pashuk" userId="7f413f452a2dee94" providerId="LiveId" clId="{DB70CE9B-072C-44C5-B478-E45939CBB0CC}" dt="2020-09-28T18:25:58.582" v="4389" actId="47"/>
        <pc:sldMkLst>
          <pc:docMk/>
          <pc:sldMk cId="4120401144" sldId="292"/>
        </pc:sldMkLst>
      </pc:sldChg>
      <pc:sldChg chg="new del">
        <pc:chgData name="Alexander Pashuk" userId="7f413f452a2dee94" providerId="LiveId" clId="{DB70CE9B-072C-44C5-B478-E45939CBB0CC}" dt="2020-09-28T18:25:58.811" v="4390" actId="47"/>
        <pc:sldMkLst>
          <pc:docMk/>
          <pc:sldMk cId="550717712" sldId="293"/>
        </pc:sldMkLst>
      </pc:sldChg>
      <pc:sldChg chg="new del">
        <pc:chgData name="Alexander Pashuk" userId="7f413f452a2dee94" providerId="LiveId" clId="{DB70CE9B-072C-44C5-B478-E45939CBB0CC}" dt="2020-09-28T18:25:59.025" v="4391" actId="47"/>
        <pc:sldMkLst>
          <pc:docMk/>
          <pc:sldMk cId="1837300398" sldId="294"/>
        </pc:sldMkLst>
      </pc:sldChg>
      <pc:sldChg chg="new del">
        <pc:chgData name="Alexander Pashuk" userId="7f413f452a2dee94" providerId="LiveId" clId="{DB70CE9B-072C-44C5-B478-E45939CBB0CC}" dt="2020-09-28T18:25:59.240" v="4392" actId="47"/>
        <pc:sldMkLst>
          <pc:docMk/>
          <pc:sldMk cId="2278338849" sldId="295"/>
        </pc:sldMkLst>
      </pc:sldChg>
      <pc:sldChg chg="new del">
        <pc:chgData name="Alexander Pashuk" userId="7f413f452a2dee94" providerId="LiveId" clId="{DB70CE9B-072C-44C5-B478-E45939CBB0CC}" dt="2020-09-28T18:25:59.461" v="4393" actId="47"/>
        <pc:sldMkLst>
          <pc:docMk/>
          <pc:sldMk cId="530704874" sldId="296"/>
        </pc:sldMkLst>
      </pc:sldChg>
      <pc:sldChg chg="new del">
        <pc:chgData name="Alexander Pashuk" userId="7f413f452a2dee94" providerId="LiveId" clId="{DB70CE9B-072C-44C5-B478-E45939CBB0CC}" dt="2020-09-28T18:25:59.690" v="4394" actId="47"/>
        <pc:sldMkLst>
          <pc:docMk/>
          <pc:sldMk cId="2485461739" sldId="297"/>
        </pc:sldMkLst>
      </pc:sldChg>
      <pc:sldChg chg="new del">
        <pc:chgData name="Alexander Pashuk" userId="7f413f452a2dee94" providerId="LiveId" clId="{DB70CE9B-072C-44C5-B478-E45939CBB0CC}" dt="2020-09-28T18:25:59.917" v="4395" actId="47"/>
        <pc:sldMkLst>
          <pc:docMk/>
          <pc:sldMk cId="3827849396" sldId="298"/>
        </pc:sldMkLst>
      </pc:sldChg>
      <pc:sldChg chg="new del">
        <pc:chgData name="Alexander Pashuk" userId="7f413f452a2dee94" providerId="LiveId" clId="{DB70CE9B-072C-44C5-B478-E45939CBB0CC}" dt="2020-09-28T18:26:00.174" v="4396" actId="47"/>
        <pc:sldMkLst>
          <pc:docMk/>
          <pc:sldMk cId="560618589" sldId="299"/>
        </pc:sldMkLst>
      </pc:sldChg>
      <pc:sldChg chg="new del">
        <pc:chgData name="Alexander Pashuk" userId="7f413f452a2dee94" providerId="LiveId" clId="{DB70CE9B-072C-44C5-B478-E45939CBB0CC}" dt="2020-09-28T18:26:00.393" v="4397" actId="47"/>
        <pc:sldMkLst>
          <pc:docMk/>
          <pc:sldMk cId="333803006" sldId="300"/>
        </pc:sldMkLst>
      </pc:sldChg>
      <pc:sldChg chg="addSp delSp modSp add mod modClrScheme chgLayout">
        <pc:chgData name="Alexander Pashuk" userId="7f413f452a2dee94" providerId="LiveId" clId="{DB70CE9B-072C-44C5-B478-E45939CBB0CC}" dt="2020-09-28T17:30:51.053" v="2722" actId="1076"/>
        <pc:sldMkLst>
          <pc:docMk/>
          <pc:sldMk cId="2184358326" sldId="301"/>
        </pc:sldMkLst>
        <pc:spChg chg="mod ord">
          <ac:chgData name="Alexander Pashuk" userId="7f413f452a2dee94" providerId="LiveId" clId="{DB70CE9B-072C-44C5-B478-E45939CBB0CC}" dt="2020-09-28T17:30:42.149" v="2719" actId="700"/>
          <ac:spMkLst>
            <pc:docMk/>
            <pc:sldMk cId="2184358326" sldId="301"/>
            <ac:spMk id="2" creationId="{17CCE68D-1FA3-44C6-96E4-1046F86C2BFE}"/>
          </ac:spMkLst>
        </pc:spChg>
        <pc:spChg chg="del mod ord">
          <ac:chgData name="Alexander Pashuk" userId="7f413f452a2dee94" providerId="LiveId" clId="{DB70CE9B-072C-44C5-B478-E45939CBB0CC}" dt="2020-09-28T17:12:12.897" v="2507" actId="22"/>
          <ac:spMkLst>
            <pc:docMk/>
            <pc:sldMk cId="2184358326" sldId="301"/>
            <ac:spMk id="3" creationId="{0C73A06B-B2D8-41A6-801B-478A43557847}"/>
          </ac:spMkLst>
        </pc:spChg>
        <pc:spChg chg="add del mod ord">
          <ac:chgData name="Alexander Pashuk" userId="7f413f452a2dee94" providerId="LiveId" clId="{DB70CE9B-072C-44C5-B478-E45939CBB0CC}" dt="2020-09-28T17:10:42.605" v="2499"/>
          <ac:spMkLst>
            <pc:docMk/>
            <pc:sldMk cId="2184358326" sldId="301"/>
            <ac:spMk id="4" creationId="{3577CB6E-99FE-48AE-9E99-A7749EAC4D64}"/>
          </ac:spMkLst>
        </pc:spChg>
        <pc:spChg chg="add del mod">
          <ac:chgData name="Alexander Pashuk" userId="7f413f452a2dee94" providerId="LiveId" clId="{DB70CE9B-072C-44C5-B478-E45939CBB0CC}" dt="2020-09-28T17:11:31.440" v="2503"/>
          <ac:spMkLst>
            <pc:docMk/>
            <pc:sldMk cId="2184358326" sldId="301"/>
            <ac:spMk id="5" creationId="{38B1C64E-0E64-44CF-8137-C7968E4EC2EF}"/>
          </ac:spMkLst>
        </pc:spChg>
        <pc:spChg chg="add del mod ord">
          <ac:chgData name="Alexander Pashuk" userId="7f413f452a2dee94" providerId="LiveId" clId="{DB70CE9B-072C-44C5-B478-E45939CBB0CC}" dt="2020-09-28T17:30:42.149" v="2719" actId="700"/>
          <ac:spMkLst>
            <pc:docMk/>
            <pc:sldMk cId="2184358326" sldId="301"/>
            <ac:spMk id="7" creationId="{6BF8CB80-1419-4CCC-B328-94D1A5CC9AF8}"/>
          </ac:spMkLst>
        </pc:spChg>
        <pc:picChg chg="add del mod">
          <ac:chgData name="Alexander Pashuk" userId="7f413f452a2dee94" providerId="LiveId" clId="{DB70CE9B-072C-44C5-B478-E45939CBB0CC}" dt="2020-09-28T17:30:39.262" v="2718" actId="478"/>
          <ac:picMkLst>
            <pc:docMk/>
            <pc:sldMk cId="2184358326" sldId="301"/>
            <ac:picMk id="6" creationId="{1A033D87-D3EB-49EF-AE98-66E12F0D37C2}"/>
          </ac:picMkLst>
        </pc:picChg>
        <pc:picChg chg="del">
          <ac:chgData name="Alexander Pashuk" userId="7f413f452a2dee94" providerId="LiveId" clId="{DB70CE9B-072C-44C5-B478-E45939CBB0CC}" dt="2020-09-28T17:10:37.102" v="2496" actId="478"/>
          <ac:picMkLst>
            <pc:docMk/>
            <pc:sldMk cId="2184358326" sldId="301"/>
            <ac:picMk id="3074" creationId="{FAEEE596-5D32-425E-B62F-9B5B8056F52A}"/>
          </ac:picMkLst>
        </pc:picChg>
        <pc:picChg chg="add del mod">
          <ac:chgData name="Alexander Pashuk" userId="7f413f452a2dee94" providerId="LiveId" clId="{DB70CE9B-072C-44C5-B478-E45939CBB0CC}" dt="2020-09-28T17:11:29.710" v="2501" actId="478"/>
          <ac:picMkLst>
            <pc:docMk/>
            <pc:sldMk cId="2184358326" sldId="301"/>
            <ac:picMk id="4098" creationId="{54014357-A3A7-49E9-9AB3-D75D82B56EC2}"/>
          </ac:picMkLst>
        </pc:picChg>
        <pc:picChg chg="add mod ord">
          <ac:chgData name="Alexander Pashuk" userId="7f413f452a2dee94" providerId="LiveId" clId="{DB70CE9B-072C-44C5-B478-E45939CBB0CC}" dt="2020-09-28T17:30:51.053" v="2722" actId="1076"/>
          <ac:picMkLst>
            <pc:docMk/>
            <pc:sldMk cId="2184358326" sldId="301"/>
            <ac:picMk id="4100" creationId="{FE047274-909A-42EF-828C-7B97DFC8FF6D}"/>
          </ac:picMkLst>
        </pc:picChg>
      </pc:sldChg>
      <pc:sldChg chg="addSp delSp modSp add mod ord">
        <pc:chgData name="Alexander Pashuk" userId="7f413f452a2dee94" providerId="LiveId" clId="{DB70CE9B-072C-44C5-B478-E45939CBB0CC}" dt="2020-09-28T18:09:38.518" v="3366" actId="1076"/>
        <pc:sldMkLst>
          <pc:docMk/>
          <pc:sldMk cId="1015398549" sldId="302"/>
        </pc:sldMkLst>
        <pc:spChg chg="mod">
          <ac:chgData name="Alexander Pashuk" userId="7f413f452a2dee94" providerId="LiveId" clId="{DB70CE9B-072C-44C5-B478-E45939CBB0CC}" dt="2020-09-28T18:00:56.271" v="3355" actId="20577"/>
          <ac:spMkLst>
            <pc:docMk/>
            <pc:sldMk cId="1015398549" sldId="302"/>
            <ac:spMk id="2" creationId="{1EA8FB4B-87B0-4240-9F16-39A12E18A1C7}"/>
          </ac:spMkLst>
        </pc:spChg>
        <pc:spChg chg="mod">
          <ac:chgData name="Alexander Pashuk" userId="7f413f452a2dee94" providerId="LiveId" clId="{DB70CE9B-072C-44C5-B478-E45939CBB0CC}" dt="2020-09-28T18:01:04.571" v="3360"/>
          <ac:spMkLst>
            <pc:docMk/>
            <pc:sldMk cId="1015398549" sldId="302"/>
            <ac:spMk id="3" creationId="{9F9DA0C0-6888-4C28-A26D-26567ACE0CA4}"/>
          </ac:spMkLst>
        </pc:spChg>
        <pc:spChg chg="add del mod">
          <ac:chgData name="Alexander Pashuk" userId="7f413f452a2dee94" providerId="LiveId" clId="{DB70CE9B-072C-44C5-B478-E45939CBB0CC}" dt="2020-09-28T18:09:31.765" v="3363"/>
          <ac:spMkLst>
            <pc:docMk/>
            <pc:sldMk cId="1015398549" sldId="302"/>
            <ac:spMk id="4" creationId="{A049B376-D99E-487A-A708-7A09D07F0C06}"/>
          </ac:spMkLst>
        </pc:spChg>
        <pc:picChg chg="del">
          <ac:chgData name="Alexander Pashuk" userId="7f413f452a2dee94" providerId="LiveId" clId="{DB70CE9B-072C-44C5-B478-E45939CBB0CC}" dt="2020-09-28T18:01:00.811" v="3356" actId="478"/>
          <ac:picMkLst>
            <pc:docMk/>
            <pc:sldMk cId="1015398549" sldId="302"/>
            <ac:picMk id="7170" creationId="{7FA0F101-11E4-4BBB-8FD3-10933E865734}"/>
          </ac:picMkLst>
        </pc:picChg>
        <pc:picChg chg="add mod">
          <ac:chgData name="Alexander Pashuk" userId="7f413f452a2dee94" providerId="LiveId" clId="{DB70CE9B-072C-44C5-B478-E45939CBB0CC}" dt="2020-09-28T18:09:38.518" v="3366" actId="1076"/>
          <ac:picMkLst>
            <pc:docMk/>
            <pc:sldMk cId="1015398549" sldId="302"/>
            <ac:picMk id="8194" creationId="{11593949-3046-4854-9586-67320C9276B3}"/>
          </ac:picMkLst>
        </pc:picChg>
      </pc:sldChg>
      <pc:sldChg chg="modSp add mod">
        <pc:chgData name="Alexander Pashuk" userId="7f413f452a2dee94" providerId="LiveId" clId="{DB70CE9B-072C-44C5-B478-E45939CBB0CC}" dt="2020-09-28T18:16:57.951" v="3902" actId="20577"/>
        <pc:sldMkLst>
          <pc:docMk/>
          <pc:sldMk cId="2159707111" sldId="303"/>
        </pc:sldMkLst>
        <pc:spChg chg="mod">
          <ac:chgData name="Alexander Pashuk" userId="7f413f452a2dee94" providerId="LiveId" clId="{DB70CE9B-072C-44C5-B478-E45939CBB0CC}" dt="2020-09-28T18:16:57.951" v="3902" actId="20577"/>
          <ac:spMkLst>
            <pc:docMk/>
            <pc:sldMk cId="2159707111" sldId="303"/>
            <ac:spMk id="3" creationId="{EC3F0A98-5F40-4032-B6E0-45EC731B496D}"/>
          </ac:spMkLst>
        </pc:spChg>
      </pc:sldChg>
      <pc:sldChg chg="modSp add mod">
        <pc:chgData name="Alexander Pashuk" userId="7f413f452a2dee94" providerId="LiveId" clId="{DB70CE9B-072C-44C5-B478-E45939CBB0CC}" dt="2020-09-28T18:27:09.724" v="4483" actId="20577"/>
        <pc:sldMkLst>
          <pc:docMk/>
          <pc:sldMk cId="2712019717" sldId="304"/>
        </pc:sldMkLst>
        <pc:spChg chg="mod">
          <ac:chgData name="Alexander Pashuk" userId="7f413f452a2dee94" providerId="LiveId" clId="{DB70CE9B-072C-44C5-B478-E45939CBB0CC}" dt="2020-09-28T18:27:09.724" v="4483" actId="20577"/>
          <ac:spMkLst>
            <pc:docMk/>
            <pc:sldMk cId="2712019717" sldId="304"/>
            <ac:spMk id="3" creationId="{03B169B5-74BC-4A6D-BE91-F3D1E4906BBE}"/>
          </ac:spMkLst>
        </pc:spChg>
      </pc:sldChg>
      <pc:sldChg chg="addSp delSp modSp add mod">
        <pc:chgData name="Alexander Pashuk" userId="7f413f452a2dee94" providerId="LiveId" clId="{DB70CE9B-072C-44C5-B478-E45939CBB0CC}" dt="2020-09-28T18:29:59.310" v="4520" actId="962"/>
        <pc:sldMkLst>
          <pc:docMk/>
          <pc:sldMk cId="2076328364" sldId="305"/>
        </pc:sldMkLst>
        <pc:spChg chg="mod">
          <ac:chgData name="Alexander Pashuk" userId="7f413f452a2dee94" providerId="LiveId" clId="{DB70CE9B-072C-44C5-B478-E45939CBB0CC}" dt="2020-09-28T18:29:52.749" v="4516" actId="20577"/>
          <ac:spMkLst>
            <pc:docMk/>
            <pc:sldMk cId="2076328364" sldId="305"/>
            <ac:spMk id="2" creationId="{793F05F4-C5BD-4CB6-8D4A-FA361AC7E2F6}"/>
          </ac:spMkLst>
        </pc:spChg>
        <pc:spChg chg="del mod">
          <ac:chgData name="Alexander Pashuk" userId="7f413f452a2dee94" providerId="LiveId" clId="{DB70CE9B-072C-44C5-B478-E45939CBB0CC}" dt="2020-09-28T18:29:57.513" v="4518"/>
          <ac:spMkLst>
            <pc:docMk/>
            <pc:sldMk cId="2076328364" sldId="305"/>
            <ac:spMk id="3" creationId="{F815A986-5A5C-465D-90A6-07C543658F20}"/>
          </ac:spMkLst>
        </pc:spChg>
        <pc:picChg chg="add mod">
          <ac:chgData name="Alexander Pashuk" userId="7f413f452a2dee94" providerId="LiveId" clId="{DB70CE9B-072C-44C5-B478-E45939CBB0CC}" dt="2020-09-28T18:29:59.310" v="4520" actId="962"/>
          <ac:picMkLst>
            <pc:docMk/>
            <pc:sldMk cId="2076328364" sldId="305"/>
            <ac:picMk id="5" creationId="{EBCCF4F6-0229-4027-8290-CF611A5BD82B}"/>
          </ac:picMkLst>
        </pc:picChg>
      </pc:sldChg>
      <pc:sldChg chg="modSp new mod">
        <pc:chgData name="Alexander Pashuk" userId="7f413f452a2dee94" providerId="LiveId" clId="{DB70CE9B-072C-44C5-B478-E45939CBB0CC}" dt="2020-09-28T19:31:51.111" v="4631" actId="20577"/>
        <pc:sldMkLst>
          <pc:docMk/>
          <pc:sldMk cId="3113604782" sldId="306"/>
        </pc:sldMkLst>
        <pc:spChg chg="mod">
          <ac:chgData name="Alexander Pashuk" userId="7f413f452a2dee94" providerId="LiveId" clId="{DB70CE9B-072C-44C5-B478-E45939CBB0CC}" dt="2020-09-28T19:30:10.496" v="4573" actId="122"/>
          <ac:spMkLst>
            <pc:docMk/>
            <pc:sldMk cId="3113604782" sldId="306"/>
            <ac:spMk id="2" creationId="{09E3408E-837B-445C-B9F2-9BC4F4EA359F}"/>
          </ac:spMkLst>
        </pc:spChg>
        <pc:spChg chg="mod">
          <ac:chgData name="Alexander Pashuk" userId="7f413f452a2dee94" providerId="LiveId" clId="{DB70CE9B-072C-44C5-B478-E45939CBB0CC}" dt="2020-09-28T19:31:51.111" v="4631" actId="20577"/>
          <ac:spMkLst>
            <pc:docMk/>
            <pc:sldMk cId="3113604782" sldId="306"/>
            <ac:spMk id="3" creationId="{6C5C6847-B6B4-4652-BC46-686D83970EFD}"/>
          </ac:spMkLst>
        </pc:spChg>
      </pc:sldChg>
      <pc:sldChg chg="del">
        <pc:chgData name="Alexander Pashuk" userId="7f413f452a2dee94" providerId="LiveId" clId="{DB70CE9B-072C-44C5-B478-E45939CBB0CC}" dt="2020-09-28T15:44:16.501" v="1" actId="47"/>
        <pc:sldMkLst>
          <pc:docMk/>
          <pc:sldMk cId="3469493282" sldId="318"/>
        </pc:sldMkLst>
      </pc:sldChg>
      <pc:sldChg chg="del">
        <pc:chgData name="Alexander Pashuk" userId="7f413f452a2dee94" providerId="LiveId" clId="{DB70CE9B-072C-44C5-B478-E45939CBB0CC}" dt="2020-09-28T15:44:16.683" v="2" actId="47"/>
        <pc:sldMkLst>
          <pc:docMk/>
          <pc:sldMk cId="570721348" sldId="319"/>
        </pc:sldMkLst>
      </pc:sldChg>
      <pc:sldChg chg="del">
        <pc:chgData name="Alexander Pashuk" userId="7f413f452a2dee94" providerId="LiveId" clId="{DB70CE9B-072C-44C5-B478-E45939CBB0CC}" dt="2020-09-28T15:44:16.833" v="3" actId="47"/>
        <pc:sldMkLst>
          <pc:docMk/>
          <pc:sldMk cId="2466351598" sldId="320"/>
        </pc:sldMkLst>
      </pc:sldChg>
      <pc:sldChg chg="del">
        <pc:chgData name="Alexander Pashuk" userId="7f413f452a2dee94" providerId="LiveId" clId="{DB70CE9B-072C-44C5-B478-E45939CBB0CC}" dt="2020-09-28T15:44:17.157" v="4" actId="47"/>
        <pc:sldMkLst>
          <pc:docMk/>
          <pc:sldMk cId="3128374740" sldId="321"/>
        </pc:sldMkLst>
      </pc:sldChg>
      <pc:sldChg chg="del">
        <pc:chgData name="Alexander Pashuk" userId="7f413f452a2dee94" providerId="LiveId" clId="{DB70CE9B-072C-44C5-B478-E45939CBB0CC}" dt="2020-09-28T15:44:17.357" v="5" actId="47"/>
        <pc:sldMkLst>
          <pc:docMk/>
          <pc:sldMk cId="2529682841" sldId="322"/>
        </pc:sldMkLst>
      </pc:sldChg>
      <pc:sldChg chg="del">
        <pc:chgData name="Alexander Pashuk" userId="7f413f452a2dee94" providerId="LiveId" clId="{DB70CE9B-072C-44C5-B478-E45939CBB0CC}" dt="2020-09-28T15:44:17.459" v="6" actId="47"/>
        <pc:sldMkLst>
          <pc:docMk/>
          <pc:sldMk cId="3220061171" sldId="323"/>
        </pc:sldMkLst>
      </pc:sldChg>
      <pc:sldChg chg="del">
        <pc:chgData name="Alexander Pashuk" userId="7f413f452a2dee94" providerId="LiveId" clId="{DB70CE9B-072C-44C5-B478-E45939CBB0CC}" dt="2020-09-28T15:44:17.658" v="7" actId="47"/>
        <pc:sldMkLst>
          <pc:docMk/>
          <pc:sldMk cId="899958255" sldId="324"/>
        </pc:sldMkLst>
      </pc:sldChg>
      <pc:sldChg chg="del">
        <pc:chgData name="Alexander Pashuk" userId="7f413f452a2dee94" providerId="LiveId" clId="{DB70CE9B-072C-44C5-B478-E45939CBB0CC}" dt="2020-09-28T15:44:17.925" v="8" actId="47"/>
        <pc:sldMkLst>
          <pc:docMk/>
          <pc:sldMk cId="305712236" sldId="325"/>
        </pc:sldMkLst>
      </pc:sldChg>
      <pc:sldChg chg="del">
        <pc:chgData name="Alexander Pashuk" userId="7f413f452a2dee94" providerId="LiveId" clId="{DB70CE9B-072C-44C5-B478-E45939CBB0CC}" dt="2020-09-28T15:44:18.104" v="9" actId="47"/>
        <pc:sldMkLst>
          <pc:docMk/>
          <pc:sldMk cId="613913675" sldId="326"/>
        </pc:sldMkLst>
      </pc:sldChg>
      <pc:sldChg chg="del">
        <pc:chgData name="Alexander Pashuk" userId="7f413f452a2dee94" providerId="LiveId" clId="{DB70CE9B-072C-44C5-B478-E45939CBB0CC}" dt="2020-09-28T15:44:18.381" v="11" actId="47"/>
        <pc:sldMkLst>
          <pc:docMk/>
          <pc:sldMk cId="855186969" sldId="327"/>
        </pc:sldMkLst>
      </pc:sldChg>
      <pc:sldChg chg="del">
        <pc:chgData name="Alexander Pashuk" userId="7f413f452a2dee94" providerId="LiveId" clId="{DB70CE9B-072C-44C5-B478-E45939CBB0CC}" dt="2020-09-28T15:44:18.507" v="12" actId="47"/>
        <pc:sldMkLst>
          <pc:docMk/>
          <pc:sldMk cId="2137480810" sldId="328"/>
        </pc:sldMkLst>
      </pc:sldChg>
      <pc:sldChg chg="del">
        <pc:chgData name="Alexander Pashuk" userId="7f413f452a2dee94" providerId="LiveId" clId="{DB70CE9B-072C-44C5-B478-E45939CBB0CC}" dt="2020-09-28T15:44:18.627" v="13" actId="47"/>
        <pc:sldMkLst>
          <pc:docMk/>
          <pc:sldMk cId="4106924678" sldId="329"/>
        </pc:sldMkLst>
      </pc:sldChg>
      <pc:sldChg chg="del">
        <pc:chgData name="Alexander Pashuk" userId="7f413f452a2dee94" providerId="LiveId" clId="{DB70CE9B-072C-44C5-B478-E45939CBB0CC}" dt="2020-09-28T15:44:18.758" v="14" actId="47"/>
        <pc:sldMkLst>
          <pc:docMk/>
          <pc:sldMk cId="3504625340" sldId="330"/>
        </pc:sldMkLst>
      </pc:sldChg>
      <pc:sldChg chg="del">
        <pc:chgData name="Alexander Pashuk" userId="7f413f452a2dee94" providerId="LiveId" clId="{DB70CE9B-072C-44C5-B478-E45939CBB0CC}" dt="2020-09-28T15:44:18.240" v="10" actId="47"/>
        <pc:sldMkLst>
          <pc:docMk/>
          <pc:sldMk cId="1914585724" sldId="331"/>
        </pc:sldMkLst>
      </pc:sldChg>
      <pc:sldChg chg="del">
        <pc:chgData name="Alexander Pashuk" userId="7f413f452a2dee94" providerId="LiveId" clId="{DB70CE9B-072C-44C5-B478-E45939CBB0CC}" dt="2020-09-28T15:44:19.003" v="16" actId="47"/>
        <pc:sldMkLst>
          <pc:docMk/>
          <pc:sldMk cId="754400607" sldId="332"/>
        </pc:sldMkLst>
      </pc:sldChg>
      <pc:sldChg chg="del">
        <pc:chgData name="Alexander Pashuk" userId="7f413f452a2dee94" providerId="LiveId" clId="{DB70CE9B-072C-44C5-B478-E45939CBB0CC}" dt="2020-09-28T15:44:19.267" v="18" actId="47"/>
        <pc:sldMkLst>
          <pc:docMk/>
          <pc:sldMk cId="1239883007" sldId="334"/>
        </pc:sldMkLst>
      </pc:sldChg>
      <pc:sldChg chg="del">
        <pc:chgData name="Alexander Pashuk" userId="7f413f452a2dee94" providerId="LiveId" clId="{DB70CE9B-072C-44C5-B478-E45939CBB0CC}" dt="2020-09-28T15:44:19.410" v="19" actId="47"/>
        <pc:sldMkLst>
          <pc:docMk/>
          <pc:sldMk cId="1759115341" sldId="335"/>
        </pc:sldMkLst>
      </pc:sldChg>
      <pc:sldChg chg="del">
        <pc:chgData name="Alexander Pashuk" userId="7f413f452a2dee94" providerId="LiveId" clId="{DB70CE9B-072C-44C5-B478-E45939CBB0CC}" dt="2020-09-28T15:44:19.788" v="22" actId="47"/>
        <pc:sldMkLst>
          <pc:docMk/>
          <pc:sldMk cId="3049369595" sldId="336"/>
        </pc:sldMkLst>
      </pc:sldChg>
      <pc:sldChg chg="del">
        <pc:chgData name="Alexander Pashuk" userId="7f413f452a2dee94" providerId="LiveId" clId="{DB70CE9B-072C-44C5-B478-E45939CBB0CC}" dt="2020-09-28T15:44:20.196" v="25" actId="47"/>
        <pc:sldMkLst>
          <pc:docMk/>
          <pc:sldMk cId="928965523" sldId="337"/>
        </pc:sldMkLst>
      </pc:sldChg>
      <pc:sldChg chg="del">
        <pc:chgData name="Alexander Pashuk" userId="7f413f452a2dee94" providerId="LiveId" clId="{DB70CE9B-072C-44C5-B478-E45939CBB0CC}" dt="2020-09-28T15:44:20.452" v="27" actId="47"/>
        <pc:sldMkLst>
          <pc:docMk/>
          <pc:sldMk cId="3916617107" sldId="338"/>
        </pc:sldMkLst>
      </pc:sldChg>
      <pc:sldChg chg="del">
        <pc:chgData name="Alexander Pashuk" userId="7f413f452a2dee94" providerId="LiveId" clId="{DB70CE9B-072C-44C5-B478-E45939CBB0CC}" dt="2020-09-28T15:44:18.885" v="15" actId="47"/>
        <pc:sldMkLst>
          <pc:docMk/>
          <pc:sldMk cId="2164653225" sldId="339"/>
        </pc:sldMkLst>
      </pc:sldChg>
      <pc:sldChg chg="del">
        <pc:chgData name="Alexander Pashuk" userId="7f413f452a2dee94" providerId="LiveId" clId="{DB70CE9B-072C-44C5-B478-E45939CBB0CC}" dt="2020-09-28T15:44:19.134" v="17" actId="47"/>
        <pc:sldMkLst>
          <pc:docMk/>
          <pc:sldMk cId="2975074015" sldId="340"/>
        </pc:sldMkLst>
      </pc:sldChg>
      <pc:sldChg chg="del">
        <pc:chgData name="Alexander Pashuk" userId="7f413f452a2dee94" providerId="LiveId" clId="{DB70CE9B-072C-44C5-B478-E45939CBB0CC}" dt="2020-09-28T15:44:19.929" v="23" actId="47"/>
        <pc:sldMkLst>
          <pc:docMk/>
          <pc:sldMk cId="3314122130" sldId="341"/>
        </pc:sldMkLst>
      </pc:sldChg>
      <pc:sldChg chg="del">
        <pc:chgData name="Alexander Pashuk" userId="7f413f452a2dee94" providerId="LiveId" clId="{DB70CE9B-072C-44C5-B478-E45939CBB0CC}" dt="2020-09-28T15:44:20.053" v="24" actId="47"/>
        <pc:sldMkLst>
          <pc:docMk/>
          <pc:sldMk cId="791609705" sldId="342"/>
        </pc:sldMkLst>
      </pc:sldChg>
      <pc:sldChg chg="del">
        <pc:chgData name="Alexander Pashuk" userId="7f413f452a2dee94" providerId="LiveId" clId="{DB70CE9B-072C-44C5-B478-E45939CBB0CC}" dt="2020-09-28T15:44:19.525" v="20" actId="47"/>
        <pc:sldMkLst>
          <pc:docMk/>
          <pc:sldMk cId="1169616602" sldId="343"/>
        </pc:sldMkLst>
      </pc:sldChg>
      <pc:sldChg chg="del">
        <pc:chgData name="Alexander Pashuk" userId="7f413f452a2dee94" providerId="LiveId" clId="{DB70CE9B-072C-44C5-B478-E45939CBB0CC}" dt="2020-09-28T15:44:19.665" v="21" actId="47"/>
        <pc:sldMkLst>
          <pc:docMk/>
          <pc:sldMk cId="2986188442" sldId="344"/>
        </pc:sldMkLst>
      </pc:sldChg>
      <pc:sldChg chg="del">
        <pc:chgData name="Alexander Pashuk" userId="7f413f452a2dee94" providerId="LiveId" clId="{DB70CE9B-072C-44C5-B478-E45939CBB0CC}" dt="2020-09-28T15:44:20.342" v="26" actId="47"/>
        <pc:sldMkLst>
          <pc:docMk/>
          <pc:sldMk cId="3943918189" sldId="345"/>
        </pc:sldMkLst>
      </pc:sldChg>
      <pc:sldChg chg="del">
        <pc:chgData name="Alexander Pashuk" userId="7f413f452a2dee94" providerId="LiveId" clId="{DB70CE9B-072C-44C5-B478-E45939CBB0CC}" dt="2020-09-28T15:44:20.571" v="28" actId="47"/>
        <pc:sldMkLst>
          <pc:docMk/>
          <pc:sldMk cId="126472297" sldId="346"/>
        </pc:sldMkLst>
      </pc:sldChg>
      <pc:sldChg chg="del">
        <pc:chgData name="Alexander Pashuk" userId="7f413f452a2dee94" providerId="LiveId" clId="{DB70CE9B-072C-44C5-B478-E45939CBB0CC}" dt="2020-09-28T15:44:20.977" v="31" actId="47"/>
        <pc:sldMkLst>
          <pc:docMk/>
          <pc:sldMk cId="727306974" sldId="347"/>
        </pc:sldMkLst>
      </pc:sldChg>
      <pc:sldChg chg="del">
        <pc:chgData name="Alexander Pashuk" userId="7f413f452a2dee94" providerId="LiveId" clId="{DB70CE9B-072C-44C5-B478-E45939CBB0CC}" dt="2020-09-28T15:44:21.120" v="32" actId="47"/>
        <pc:sldMkLst>
          <pc:docMk/>
          <pc:sldMk cId="1048468798" sldId="348"/>
        </pc:sldMkLst>
      </pc:sldChg>
      <pc:sldChg chg="del">
        <pc:chgData name="Alexander Pashuk" userId="7f413f452a2dee94" providerId="LiveId" clId="{DB70CE9B-072C-44C5-B478-E45939CBB0CC}" dt="2020-09-28T15:44:21.864" v="34" actId="47"/>
        <pc:sldMkLst>
          <pc:docMk/>
          <pc:sldMk cId="1753083800" sldId="349"/>
        </pc:sldMkLst>
      </pc:sldChg>
      <pc:sldChg chg="del">
        <pc:chgData name="Alexander Pashuk" userId="7f413f452a2dee94" providerId="LiveId" clId="{DB70CE9B-072C-44C5-B478-E45939CBB0CC}" dt="2020-09-28T15:44:22.707" v="36" actId="47"/>
        <pc:sldMkLst>
          <pc:docMk/>
          <pc:sldMk cId="2808901254" sldId="351"/>
        </pc:sldMkLst>
      </pc:sldChg>
      <pc:sldChg chg="del">
        <pc:chgData name="Alexander Pashuk" userId="7f413f452a2dee94" providerId="LiveId" clId="{DB70CE9B-072C-44C5-B478-E45939CBB0CC}" dt="2020-09-28T15:44:23.553" v="37" actId="47"/>
        <pc:sldMkLst>
          <pc:docMk/>
          <pc:sldMk cId="3018905581" sldId="352"/>
        </pc:sldMkLst>
      </pc:sldChg>
      <pc:sldChg chg="del">
        <pc:chgData name="Alexander Pashuk" userId="7f413f452a2dee94" providerId="LiveId" clId="{DB70CE9B-072C-44C5-B478-E45939CBB0CC}" dt="2020-09-28T15:44:20.702" v="29" actId="47"/>
        <pc:sldMkLst>
          <pc:docMk/>
          <pc:sldMk cId="2464282310" sldId="353"/>
        </pc:sldMkLst>
      </pc:sldChg>
      <pc:sldChg chg="del">
        <pc:chgData name="Alexander Pashuk" userId="7f413f452a2dee94" providerId="LiveId" clId="{DB70CE9B-072C-44C5-B478-E45939CBB0CC}" dt="2020-09-28T15:44:20.855" v="30" actId="47"/>
        <pc:sldMkLst>
          <pc:docMk/>
          <pc:sldMk cId="646328800" sldId="354"/>
        </pc:sldMkLst>
      </pc:sldChg>
      <pc:sldChg chg="del">
        <pc:chgData name="Alexander Pashuk" userId="7f413f452a2dee94" providerId="LiveId" clId="{DB70CE9B-072C-44C5-B478-E45939CBB0CC}" dt="2020-09-28T15:44:21.258" v="33" actId="47"/>
        <pc:sldMkLst>
          <pc:docMk/>
          <pc:sldMk cId="80997579" sldId="355"/>
        </pc:sldMkLst>
      </pc:sldChg>
      <pc:sldChg chg="del">
        <pc:chgData name="Alexander Pashuk" userId="7f413f452a2dee94" providerId="LiveId" clId="{DB70CE9B-072C-44C5-B478-E45939CBB0CC}" dt="2020-09-28T15:44:22.264" v="35" actId="47"/>
        <pc:sldMkLst>
          <pc:docMk/>
          <pc:sldMk cId="1769488327" sldId="356"/>
        </pc:sldMkLst>
      </pc:sldChg>
      <pc:sldChg chg="del">
        <pc:chgData name="Alexander Pashuk" userId="7f413f452a2dee94" providerId="LiveId" clId="{DB70CE9B-072C-44C5-B478-E45939CBB0CC}" dt="2020-09-28T15:44:26.411" v="38" actId="47"/>
        <pc:sldMkLst>
          <pc:docMk/>
          <pc:sldMk cId="1515563697" sldId="357"/>
        </pc:sldMkLst>
      </pc:sldChg>
    </pc:docChg>
  </pc:docChgLst>
  <pc:docChgLst>
    <pc:chgData name="Alexander Pashuk" userId="7f413f452a2dee94" providerId="LiveId" clId="{8E8A502B-EC21-4494-BCC5-AA964C282BDE}"/>
    <pc:docChg chg="modSld">
      <pc:chgData name="Alexander Pashuk" userId="7f413f452a2dee94" providerId="LiveId" clId="{8E8A502B-EC21-4494-BCC5-AA964C282BDE}" dt="2021-12-22T05:21:24.332" v="8" actId="12385"/>
      <pc:docMkLst>
        <pc:docMk/>
      </pc:docMkLst>
      <pc:sldChg chg="modSp mod">
        <pc:chgData name="Alexander Pashuk" userId="7f413f452a2dee94" providerId="LiveId" clId="{8E8A502B-EC21-4494-BCC5-AA964C282BDE}" dt="2021-12-22T05:21:24.332" v="8" actId="12385"/>
        <pc:sldMkLst>
          <pc:docMk/>
          <pc:sldMk cId="1215669187" sldId="728"/>
        </pc:sldMkLst>
        <pc:spChg chg="mod">
          <ac:chgData name="Alexander Pashuk" userId="7f413f452a2dee94" providerId="LiveId" clId="{8E8A502B-EC21-4494-BCC5-AA964C282BDE}" dt="2021-12-22T05:21:14.721" v="6" actId="113"/>
          <ac:spMkLst>
            <pc:docMk/>
            <pc:sldMk cId="1215669187" sldId="728"/>
            <ac:spMk id="5" creationId="{6D7B5B8C-EF2E-47F6-9494-5BC22511D4D6}"/>
          </ac:spMkLst>
        </pc:spChg>
        <pc:graphicFrameChg chg="modGraphic">
          <ac:chgData name="Alexander Pashuk" userId="7f413f452a2dee94" providerId="LiveId" clId="{8E8A502B-EC21-4494-BCC5-AA964C282BDE}" dt="2021-12-22T05:21:24.332" v="8" actId="12385"/>
          <ac:graphicFrameMkLst>
            <pc:docMk/>
            <pc:sldMk cId="1215669187" sldId="728"/>
            <ac:graphicFrameMk id="4" creationId="{58AAFB67-058B-4580-9B88-C30DDD892FEB}"/>
          </ac:graphicFrameMkLst>
        </pc:graphicFrameChg>
      </pc:sldChg>
    </pc:docChg>
  </pc:docChgLst>
  <pc:docChgLst>
    <pc:chgData name="Alexander Pashuk" userId="7f413f452a2dee94" providerId="LiveId" clId="{4D67C2F6-1360-4691-8CC0-BD66446148A8}"/>
    <pc:docChg chg="undo custSel addSld delSld modSld sldOrd">
      <pc:chgData name="Alexander Pashuk" userId="7f413f452a2dee94" providerId="LiveId" clId="{4D67C2F6-1360-4691-8CC0-BD66446148A8}" dt="2020-11-03T04:40:32.245" v="15714" actId="1076"/>
      <pc:docMkLst>
        <pc:docMk/>
      </pc:docMkLst>
      <pc:sldChg chg="modSp mod">
        <pc:chgData name="Alexander Pashuk" userId="7f413f452a2dee94" providerId="LiveId" clId="{4D67C2F6-1360-4691-8CC0-BD66446148A8}" dt="2020-10-25T16:14:29.337" v="293" actId="20577"/>
        <pc:sldMkLst>
          <pc:docMk/>
          <pc:sldMk cId="3545672355" sldId="260"/>
        </pc:sldMkLst>
        <pc:spChg chg="mod">
          <ac:chgData name="Alexander Pashuk" userId="7f413f452a2dee94" providerId="LiveId" clId="{4D67C2F6-1360-4691-8CC0-BD66446148A8}" dt="2020-10-25T16:14:29.337" v="293" actId="20577"/>
          <ac:spMkLst>
            <pc:docMk/>
            <pc:sldMk cId="3545672355" sldId="260"/>
            <ac:spMk id="3" creationId="{300AFC32-F3A9-49A2-896F-19FB15D0E079}"/>
          </ac:spMkLst>
        </pc:spChg>
      </pc:sldChg>
      <pc:sldChg chg="del">
        <pc:chgData name="Alexander Pashuk" userId="7f413f452a2dee94" providerId="LiveId" clId="{4D67C2F6-1360-4691-8CC0-BD66446148A8}" dt="2020-10-25T16:04:26.406" v="75" actId="47"/>
        <pc:sldMkLst>
          <pc:docMk/>
          <pc:sldMk cId="3558505662" sldId="367"/>
        </pc:sldMkLst>
      </pc:sldChg>
      <pc:sldChg chg="del">
        <pc:chgData name="Alexander Pashuk" userId="7f413f452a2dee94" providerId="LiveId" clId="{4D67C2F6-1360-4691-8CC0-BD66446148A8}" dt="2020-10-25T16:04:18.446" v="16" actId="47"/>
        <pc:sldMkLst>
          <pc:docMk/>
          <pc:sldMk cId="2627378658" sldId="370"/>
        </pc:sldMkLst>
      </pc:sldChg>
      <pc:sldChg chg="del">
        <pc:chgData name="Alexander Pashuk" userId="7f413f452a2dee94" providerId="LiveId" clId="{4D67C2F6-1360-4691-8CC0-BD66446148A8}" dt="2020-10-25T16:04:17.686" v="14" actId="47"/>
        <pc:sldMkLst>
          <pc:docMk/>
          <pc:sldMk cId="1439504076" sldId="371"/>
        </pc:sldMkLst>
      </pc:sldChg>
      <pc:sldChg chg="del">
        <pc:chgData name="Alexander Pashuk" userId="7f413f452a2dee94" providerId="LiveId" clId="{4D67C2F6-1360-4691-8CC0-BD66446148A8}" dt="2020-10-25T16:04:18.185" v="15" actId="47"/>
        <pc:sldMkLst>
          <pc:docMk/>
          <pc:sldMk cId="2400791677" sldId="372"/>
        </pc:sldMkLst>
      </pc:sldChg>
      <pc:sldChg chg="del">
        <pc:chgData name="Alexander Pashuk" userId="7f413f452a2dee94" providerId="LiveId" clId="{4D67C2F6-1360-4691-8CC0-BD66446148A8}" dt="2020-10-25T16:04:27.361" v="76" actId="47"/>
        <pc:sldMkLst>
          <pc:docMk/>
          <pc:sldMk cId="1447048179" sldId="427"/>
        </pc:sldMkLst>
      </pc:sldChg>
      <pc:sldChg chg="del">
        <pc:chgData name="Alexander Pashuk" userId="7f413f452a2dee94" providerId="LiveId" clId="{4D67C2F6-1360-4691-8CC0-BD66446148A8}" dt="2020-10-26T17:19:55.037" v="7192" actId="47"/>
        <pc:sldMkLst>
          <pc:docMk/>
          <pc:sldMk cId="92740623" sldId="433"/>
        </pc:sldMkLst>
      </pc:sldChg>
      <pc:sldChg chg="addSp delSp modSp mod">
        <pc:chgData name="Alexander Pashuk" userId="7f413f452a2dee94" providerId="LiveId" clId="{4D67C2F6-1360-4691-8CC0-BD66446148A8}" dt="2020-11-02T17:24:11.137" v="7198" actId="1076"/>
        <pc:sldMkLst>
          <pc:docMk/>
          <pc:sldMk cId="2170472667" sldId="436"/>
        </pc:sldMkLst>
        <pc:spChg chg="add del mod">
          <ac:chgData name="Alexander Pashuk" userId="7f413f452a2dee94" providerId="LiveId" clId="{4D67C2F6-1360-4691-8CC0-BD66446148A8}" dt="2020-11-02T17:23:38.181" v="7194"/>
          <ac:spMkLst>
            <pc:docMk/>
            <pc:sldMk cId="2170472667" sldId="436"/>
            <ac:spMk id="4" creationId="{12831B21-9F7B-498B-9E21-BB9224C74FB4}"/>
          </ac:spMkLst>
        </pc:spChg>
        <pc:picChg chg="del">
          <ac:chgData name="Alexander Pashuk" userId="7f413f452a2dee94" providerId="LiveId" clId="{4D67C2F6-1360-4691-8CC0-BD66446148A8}" dt="2020-11-02T17:23:26.739" v="7193" actId="478"/>
          <ac:picMkLst>
            <pc:docMk/>
            <pc:sldMk cId="2170472667" sldId="436"/>
            <ac:picMk id="5" creationId="{E30633AB-41A9-4C4F-B849-D919664F080E}"/>
          </ac:picMkLst>
        </pc:picChg>
        <pc:picChg chg="add mod">
          <ac:chgData name="Alexander Pashuk" userId="7f413f452a2dee94" providerId="LiveId" clId="{4D67C2F6-1360-4691-8CC0-BD66446148A8}" dt="2020-11-02T17:24:11.137" v="7198" actId="1076"/>
          <ac:picMkLst>
            <pc:docMk/>
            <pc:sldMk cId="2170472667" sldId="436"/>
            <ac:picMk id="7" creationId="{E25BBA3A-CB3E-4296-A784-4A773F33E308}"/>
          </ac:picMkLst>
        </pc:picChg>
      </pc:sldChg>
      <pc:sldChg chg="del">
        <pc:chgData name="Alexander Pashuk" userId="7f413f452a2dee94" providerId="LiveId" clId="{4D67C2F6-1360-4691-8CC0-BD66446148A8}" dt="2020-10-25T16:04:18.677" v="17" actId="47"/>
        <pc:sldMkLst>
          <pc:docMk/>
          <pc:sldMk cId="1666059257" sldId="437"/>
        </pc:sldMkLst>
      </pc:sldChg>
      <pc:sldChg chg="del">
        <pc:chgData name="Alexander Pashuk" userId="7f413f452a2dee94" providerId="LiveId" clId="{4D67C2F6-1360-4691-8CC0-BD66446148A8}" dt="2020-10-25T16:04:18.827" v="18" actId="47"/>
        <pc:sldMkLst>
          <pc:docMk/>
          <pc:sldMk cId="1529847622" sldId="438"/>
        </pc:sldMkLst>
      </pc:sldChg>
      <pc:sldChg chg="del">
        <pc:chgData name="Alexander Pashuk" userId="7f413f452a2dee94" providerId="LiveId" clId="{4D67C2F6-1360-4691-8CC0-BD66446148A8}" dt="2020-10-25T16:04:16.711" v="13" actId="47"/>
        <pc:sldMkLst>
          <pc:docMk/>
          <pc:sldMk cId="2868033643" sldId="439"/>
        </pc:sldMkLst>
      </pc:sldChg>
      <pc:sldChg chg="del">
        <pc:chgData name="Alexander Pashuk" userId="7f413f452a2dee94" providerId="LiveId" clId="{4D67C2F6-1360-4691-8CC0-BD66446148A8}" dt="2020-10-25T16:04:18.979" v="19" actId="47"/>
        <pc:sldMkLst>
          <pc:docMk/>
          <pc:sldMk cId="3306726628" sldId="440"/>
        </pc:sldMkLst>
      </pc:sldChg>
      <pc:sldChg chg="del">
        <pc:chgData name="Alexander Pashuk" userId="7f413f452a2dee94" providerId="LiveId" clId="{4D67C2F6-1360-4691-8CC0-BD66446148A8}" dt="2020-10-25T16:04:19.117" v="20" actId="47"/>
        <pc:sldMkLst>
          <pc:docMk/>
          <pc:sldMk cId="2567284110" sldId="441"/>
        </pc:sldMkLst>
      </pc:sldChg>
      <pc:sldChg chg="del">
        <pc:chgData name="Alexander Pashuk" userId="7f413f452a2dee94" providerId="LiveId" clId="{4D67C2F6-1360-4691-8CC0-BD66446148A8}" dt="2020-10-25T16:04:19.245" v="21" actId="47"/>
        <pc:sldMkLst>
          <pc:docMk/>
          <pc:sldMk cId="1914805077" sldId="442"/>
        </pc:sldMkLst>
      </pc:sldChg>
      <pc:sldChg chg="del">
        <pc:chgData name="Alexander Pashuk" userId="7f413f452a2dee94" providerId="LiveId" clId="{4D67C2F6-1360-4691-8CC0-BD66446148A8}" dt="2020-10-25T16:04:19.382" v="22" actId="47"/>
        <pc:sldMkLst>
          <pc:docMk/>
          <pc:sldMk cId="4106345902" sldId="443"/>
        </pc:sldMkLst>
      </pc:sldChg>
      <pc:sldChg chg="del">
        <pc:chgData name="Alexander Pashuk" userId="7f413f452a2dee94" providerId="LiveId" clId="{4D67C2F6-1360-4691-8CC0-BD66446148A8}" dt="2020-10-25T16:04:19.507" v="23" actId="47"/>
        <pc:sldMkLst>
          <pc:docMk/>
          <pc:sldMk cId="687692475" sldId="444"/>
        </pc:sldMkLst>
      </pc:sldChg>
      <pc:sldChg chg="del">
        <pc:chgData name="Alexander Pashuk" userId="7f413f452a2dee94" providerId="LiveId" clId="{4D67C2F6-1360-4691-8CC0-BD66446148A8}" dt="2020-10-25T16:04:19.670" v="24" actId="47"/>
        <pc:sldMkLst>
          <pc:docMk/>
          <pc:sldMk cId="557620857" sldId="445"/>
        </pc:sldMkLst>
      </pc:sldChg>
      <pc:sldChg chg="del">
        <pc:chgData name="Alexander Pashuk" userId="7f413f452a2dee94" providerId="LiveId" clId="{4D67C2F6-1360-4691-8CC0-BD66446148A8}" dt="2020-10-25T16:04:19.777" v="25" actId="47"/>
        <pc:sldMkLst>
          <pc:docMk/>
          <pc:sldMk cId="1963784131" sldId="446"/>
        </pc:sldMkLst>
      </pc:sldChg>
      <pc:sldChg chg="del">
        <pc:chgData name="Alexander Pashuk" userId="7f413f452a2dee94" providerId="LiveId" clId="{4D67C2F6-1360-4691-8CC0-BD66446148A8}" dt="2020-10-25T16:04:19.910" v="26" actId="47"/>
        <pc:sldMkLst>
          <pc:docMk/>
          <pc:sldMk cId="1687095288" sldId="447"/>
        </pc:sldMkLst>
      </pc:sldChg>
      <pc:sldChg chg="del">
        <pc:chgData name="Alexander Pashuk" userId="7f413f452a2dee94" providerId="LiveId" clId="{4D67C2F6-1360-4691-8CC0-BD66446148A8}" dt="2020-10-25T16:04:20.190" v="27" actId="47"/>
        <pc:sldMkLst>
          <pc:docMk/>
          <pc:sldMk cId="2881645762" sldId="448"/>
        </pc:sldMkLst>
      </pc:sldChg>
      <pc:sldChg chg="del">
        <pc:chgData name="Alexander Pashuk" userId="7f413f452a2dee94" providerId="LiveId" clId="{4D67C2F6-1360-4691-8CC0-BD66446148A8}" dt="2020-10-25T16:04:20.318" v="28" actId="47"/>
        <pc:sldMkLst>
          <pc:docMk/>
          <pc:sldMk cId="1307334969" sldId="449"/>
        </pc:sldMkLst>
      </pc:sldChg>
      <pc:sldChg chg="del">
        <pc:chgData name="Alexander Pashuk" userId="7f413f452a2dee94" providerId="LiveId" clId="{4D67C2F6-1360-4691-8CC0-BD66446148A8}" dt="2020-10-25T16:04:20.436" v="29" actId="47"/>
        <pc:sldMkLst>
          <pc:docMk/>
          <pc:sldMk cId="3891071062" sldId="450"/>
        </pc:sldMkLst>
      </pc:sldChg>
      <pc:sldChg chg="del">
        <pc:chgData name="Alexander Pashuk" userId="7f413f452a2dee94" providerId="LiveId" clId="{4D67C2F6-1360-4691-8CC0-BD66446148A8}" dt="2020-10-25T16:04:20.570" v="30" actId="47"/>
        <pc:sldMkLst>
          <pc:docMk/>
          <pc:sldMk cId="4248247391" sldId="451"/>
        </pc:sldMkLst>
      </pc:sldChg>
      <pc:sldChg chg="del">
        <pc:chgData name="Alexander Pashuk" userId="7f413f452a2dee94" providerId="LiveId" clId="{4D67C2F6-1360-4691-8CC0-BD66446148A8}" dt="2020-10-25T16:04:20.701" v="31" actId="47"/>
        <pc:sldMkLst>
          <pc:docMk/>
          <pc:sldMk cId="741704599" sldId="452"/>
        </pc:sldMkLst>
      </pc:sldChg>
      <pc:sldChg chg="del">
        <pc:chgData name="Alexander Pashuk" userId="7f413f452a2dee94" providerId="LiveId" clId="{4D67C2F6-1360-4691-8CC0-BD66446148A8}" dt="2020-10-25T16:04:20.840" v="32" actId="47"/>
        <pc:sldMkLst>
          <pc:docMk/>
          <pc:sldMk cId="1575334896" sldId="453"/>
        </pc:sldMkLst>
      </pc:sldChg>
      <pc:sldChg chg="del">
        <pc:chgData name="Alexander Pashuk" userId="7f413f452a2dee94" providerId="LiveId" clId="{4D67C2F6-1360-4691-8CC0-BD66446148A8}" dt="2020-10-25T16:04:20.917" v="33" actId="47"/>
        <pc:sldMkLst>
          <pc:docMk/>
          <pc:sldMk cId="2789751910" sldId="454"/>
        </pc:sldMkLst>
      </pc:sldChg>
      <pc:sldChg chg="del">
        <pc:chgData name="Alexander Pashuk" userId="7f413f452a2dee94" providerId="LiveId" clId="{4D67C2F6-1360-4691-8CC0-BD66446148A8}" dt="2020-10-25T16:04:21.180" v="34" actId="47"/>
        <pc:sldMkLst>
          <pc:docMk/>
          <pc:sldMk cId="790077004" sldId="455"/>
        </pc:sldMkLst>
      </pc:sldChg>
      <pc:sldChg chg="del">
        <pc:chgData name="Alexander Pashuk" userId="7f413f452a2dee94" providerId="LiveId" clId="{4D67C2F6-1360-4691-8CC0-BD66446148A8}" dt="2020-10-25T16:04:21.559" v="35" actId="47"/>
        <pc:sldMkLst>
          <pc:docMk/>
          <pc:sldMk cId="298619237" sldId="456"/>
        </pc:sldMkLst>
      </pc:sldChg>
      <pc:sldChg chg="del">
        <pc:chgData name="Alexander Pashuk" userId="7f413f452a2dee94" providerId="LiveId" clId="{4D67C2F6-1360-4691-8CC0-BD66446148A8}" dt="2020-10-25T16:04:21.806" v="36" actId="47"/>
        <pc:sldMkLst>
          <pc:docMk/>
          <pc:sldMk cId="3373789917" sldId="457"/>
        </pc:sldMkLst>
      </pc:sldChg>
      <pc:sldChg chg="del">
        <pc:chgData name="Alexander Pashuk" userId="7f413f452a2dee94" providerId="LiveId" clId="{4D67C2F6-1360-4691-8CC0-BD66446148A8}" dt="2020-10-25T16:04:22.044" v="37" actId="47"/>
        <pc:sldMkLst>
          <pc:docMk/>
          <pc:sldMk cId="417238208" sldId="458"/>
        </pc:sldMkLst>
      </pc:sldChg>
      <pc:sldChg chg="del">
        <pc:chgData name="Alexander Pashuk" userId="7f413f452a2dee94" providerId="LiveId" clId="{4D67C2F6-1360-4691-8CC0-BD66446148A8}" dt="2020-10-25T16:04:22.193" v="38" actId="47"/>
        <pc:sldMkLst>
          <pc:docMk/>
          <pc:sldMk cId="1395049205" sldId="459"/>
        </pc:sldMkLst>
      </pc:sldChg>
      <pc:sldChg chg="del">
        <pc:chgData name="Alexander Pashuk" userId="7f413f452a2dee94" providerId="LiveId" clId="{4D67C2F6-1360-4691-8CC0-BD66446148A8}" dt="2020-10-25T16:04:22.338" v="39" actId="47"/>
        <pc:sldMkLst>
          <pc:docMk/>
          <pc:sldMk cId="3559051489" sldId="460"/>
        </pc:sldMkLst>
      </pc:sldChg>
      <pc:sldChg chg="del">
        <pc:chgData name="Alexander Pashuk" userId="7f413f452a2dee94" providerId="LiveId" clId="{4D67C2F6-1360-4691-8CC0-BD66446148A8}" dt="2020-10-25T16:04:22.820" v="43" actId="47"/>
        <pc:sldMkLst>
          <pc:docMk/>
          <pc:sldMk cId="2535147173" sldId="461"/>
        </pc:sldMkLst>
      </pc:sldChg>
      <pc:sldChg chg="del">
        <pc:chgData name="Alexander Pashuk" userId="7f413f452a2dee94" providerId="LiveId" clId="{4D67C2F6-1360-4691-8CC0-BD66446148A8}" dt="2020-10-25T16:04:22.949" v="44" actId="47"/>
        <pc:sldMkLst>
          <pc:docMk/>
          <pc:sldMk cId="3279659380" sldId="462"/>
        </pc:sldMkLst>
      </pc:sldChg>
      <pc:sldChg chg="del">
        <pc:chgData name="Alexander Pashuk" userId="7f413f452a2dee94" providerId="LiveId" clId="{4D67C2F6-1360-4691-8CC0-BD66446148A8}" dt="2020-10-25T16:04:23.077" v="45" actId="47"/>
        <pc:sldMkLst>
          <pc:docMk/>
          <pc:sldMk cId="1859651321" sldId="463"/>
        </pc:sldMkLst>
      </pc:sldChg>
      <pc:sldChg chg="del">
        <pc:chgData name="Alexander Pashuk" userId="7f413f452a2dee94" providerId="LiveId" clId="{4D67C2F6-1360-4691-8CC0-BD66446148A8}" dt="2020-10-25T16:04:22.693" v="42" actId="47"/>
        <pc:sldMkLst>
          <pc:docMk/>
          <pc:sldMk cId="2023631944" sldId="464"/>
        </pc:sldMkLst>
      </pc:sldChg>
      <pc:sldChg chg="del">
        <pc:chgData name="Alexander Pashuk" userId="7f413f452a2dee94" providerId="LiveId" clId="{4D67C2F6-1360-4691-8CC0-BD66446148A8}" dt="2020-10-25T16:04:22.407" v="40" actId="47"/>
        <pc:sldMkLst>
          <pc:docMk/>
          <pc:sldMk cId="1608076022" sldId="465"/>
        </pc:sldMkLst>
      </pc:sldChg>
      <pc:sldChg chg="del">
        <pc:chgData name="Alexander Pashuk" userId="7f413f452a2dee94" providerId="LiveId" clId="{4D67C2F6-1360-4691-8CC0-BD66446148A8}" dt="2020-10-25T16:04:22.569" v="41" actId="47"/>
        <pc:sldMkLst>
          <pc:docMk/>
          <pc:sldMk cId="3086981278" sldId="466"/>
        </pc:sldMkLst>
      </pc:sldChg>
      <pc:sldChg chg="del">
        <pc:chgData name="Alexander Pashuk" userId="7f413f452a2dee94" providerId="LiveId" clId="{4D67C2F6-1360-4691-8CC0-BD66446148A8}" dt="2020-10-25T16:04:23.363" v="47" actId="47"/>
        <pc:sldMkLst>
          <pc:docMk/>
          <pc:sldMk cId="939148399" sldId="469"/>
        </pc:sldMkLst>
      </pc:sldChg>
      <pc:sldChg chg="del">
        <pc:chgData name="Alexander Pashuk" userId="7f413f452a2dee94" providerId="LiveId" clId="{4D67C2F6-1360-4691-8CC0-BD66446148A8}" dt="2020-10-25T16:04:23.842" v="48" actId="47"/>
        <pc:sldMkLst>
          <pc:docMk/>
          <pc:sldMk cId="1737372116" sldId="470"/>
        </pc:sldMkLst>
      </pc:sldChg>
      <pc:sldChg chg="del">
        <pc:chgData name="Alexander Pashuk" userId="7f413f452a2dee94" providerId="LiveId" clId="{4D67C2F6-1360-4691-8CC0-BD66446148A8}" dt="2020-10-25T16:04:24.026" v="54" actId="47"/>
        <pc:sldMkLst>
          <pc:docMk/>
          <pc:sldMk cId="1207057951" sldId="471"/>
        </pc:sldMkLst>
      </pc:sldChg>
      <pc:sldChg chg="del">
        <pc:chgData name="Alexander Pashuk" userId="7f413f452a2dee94" providerId="LiveId" clId="{4D67C2F6-1360-4691-8CC0-BD66446148A8}" dt="2020-10-25T16:04:24.057" v="55" actId="47"/>
        <pc:sldMkLst>
          <pc:docMk/>
          <pc:sldMk cId="2732441293" sldId="472"/>
        </pc:sldMkLst>
      </pc:sldChg>
      <pc:sldChg chg="del">
        <pc:chgData name="Alexander Pashuk" userId="7f413f452a2dee94" providerId="LiveId" clId="{4D67C2F6-1360-4691-8CC0-BD66446148A8}" dt="2020-10-25T16:04:24.098" v="56" actId="47"/>
        <pc:sldMkLst>
          <pc:docMk/>
          <pc:sldMk cId="3362834604" sldId="473"/>
        </pc:sldMkLst>
      </pc:sldChg>
      <pc:sldChg chg="del">
        <pc:chgData name="Alexander Pashuk" userId="7f413f452a2dee94" providerId="LiveId" clId="{4D67C2F6-1360-4691-8CC0-BD66446148A8}" dt="2020-10-25T16:04:24.146" v="58" actId="47"/>
        <pc:sldMkLst>
          <pc:docMk/>
          <pc:sldMk cId="525765385" sldId="474"/>
        </pc:sldMkLst>
      </pc:sldChg>
      <pc:sldChg chg="del">
        <pc:chgData name="Alexander Pashuk" userId="7f413f452a2dee94" providerId="LiveId" clId="{4D67C2F6-1360-4691-8CC0-BD66446148A8}" dt="2020-10-25T16:04:24.234" v="59" actId="47"/>
        <pc:sldMkLst>
          <pc:docMk/>
          <pc:sldMk cId="4208093617" sldId="475"/>
        </pc:sldMkLst>
      </pc:sldChg>
      <pc:sldChg chg="del">
        <pc:chgData name="Alexander Pashuk" userId="7f413f452a2dee94" providerId="LiveId" clId="{4D67C2F6-1360-4691-8CC0-BD66446148A8}" dt="2020-10-25T16:04:24.273" v="61" actId="47"/>
        <pc:sldMkLst>
          <pc:docMk/>
          <pc:sldMk cId="553566710" sldId="476"/>
        </pc:sldMkLst>
      </pc:sldChg>
      <pc:sldChg chg="del">
        <pc:chgData name="Alexander Pashuk" userId="7f413f452a2dee94" providerId="LiveId" clId="{4D67C2F6-1360-4691-8CC0-BD66446148A8}" dt="2020-10-25T16:04:24.328" v="63" actId="47"/>
        <pc:sldMkLst>
          <pc:docMk/>
          <pc:sldMk cId="575644891" sldId="477"/>
        </pc:sldMkLst>
      </pc:sldChg>
      <pc:sldChg chg="del">
        <pc:chgData name="Alexander Pashuk" userId="7f413f452a2dee94" providerId="LiveId" clId="{4D67C2F6-1360-4691-8CC0-BD66446148A8}" dt="2020-10-25T16:04:23.273" v="46" actId="47"/>
        <pc:sldMkLst>
          <pc:docMk/>
          <pc:sldMk cId="1391354290" sldId="478"/>
        </pc:sldMkLst>
      </pc:sldChg>
      <pc:sldChg chg="del">
        <pc:chgData name="Alexander Pashuk" userId="7f413f452a2dee94" providerId="LiveId" clId="{4D67C2F6-1360-4691-8CC0-BD66446148A8}" dt="2020-10-25T16:04:24.883" v="64" actId="47"/>
        <pc:sldMkLst>
          <pc:docMk/>
          <pc:sldMk cId="1907781315" sldId="479"/>
        </pc:sldMkLst>
      </pc:sldChg>
      <pc:sldChg chg="del">
        <pc:chgData name="Alexander Pashuk" userId="7f413f452a2dee94" providerId="LiveId" clId="{4D67C2F6-1360-4691-8CC0-BD66446148A8}" dt="2020-10-25T16:04:24.299" v="62" actId="47"/>
        <pc:sldMkLst>
          <pc:docMk/>
          <pc:sldMk cId="1909997035" sldId="480"/>
        </pc:sldMkLst>
      </pc:sldChg>
      <pc:sldChg chg="del">
        <pc:chgData name="Alexander Pashuk" userId="7f413f452a2dee94" providerId="LiveId" clId="{4D67C2F6-1360-4691-8CC0-BD66446148A8}" dt="2020-10-25T16:04:23.884" v="49" actId="47"/>
        <pc:sldMkLst>
          <pc:docMk/>
          <pc:sldMk cId="2763760967" sldId="481"/>
        </pc:sldMkLst>
      </pc:sldChg>
      <pc:sldChg chg="del">
        <pc:chgData name="Alexander Pashuk" userId="7f413f452a2dee94" providerId="LiveId" clId="{4D67C2F6-1360-4691-8CC0-BD66446148A8}" dt="2020-10-25T16:04:23.952" v="51" actId="47"/>
        <pc:sldMkLst>
          <pc:docMk/>
          <pc:sldMk cId="3194191061" sldId="482"/>
        </pc:sldMkLst>
      </pc:sldChg>
      <pc:sldChg chg="del">
        <pc:chgData name="Alexander Pashuk" userId="7f413f452a2dee94" providerId="LiveId" clId="{4D67C2F6-1360-4691-8CC0-BD66446148A8}" dt="2020-10-25T16:04:23.925" v="50" actId="47"/>
        <pc:sldMkLst>
          <pc:docMk/>
          <pc:sldMk cId="2865672256" sldId="483"/>
        </pc:sldMkLst>
      </pc:sldChg>
      <pc:sldChg chg="del">
        <pc:chgData name="Alexander Pashuk" userId="7f413f452a2dee94" providerId="LiveId" clId="{4D67C2F6-1360-4691-8CC0-BD66446148A8}" dt="2020-10-25T16:04:23.965" v="52" actId="47"/>
        <pc:sldMkLst>
          <pc:docMk/>
          <pc:sldMk cId="982394564" sldId="484"/>
        </pc:sldMkLst>
      </pc:sldChg>
      <pc:sldChg chg="del">
        <pc:chgData name="Alexander Pashuk" userId="7f413f452a2dee94" providerId="LiveId" clId="{4D67C2F6-1360-4691-8CC0-BD66446148A8}" dt="2020-10-25T16:04:23.994" v="53" actId="47"/>
        <pc:sldMkLst>
          <pc:docMk/>
          <pc:sldMk cId="1710457234" sldId="485"/>
        </pc:sldMkLst>
      </pc:sldChg>
      <pc:sldChg chg="del">
        <pc:chgData name="Alexander Pashuk" userId="7f413f452a2dee94" providerId="LiveId" clId="{4D67C2F6-1360-4691-8CC0-BD66446148A8}" dt="2020-10-25T16:04:25.216" v="66" actId="47"/>
        <pc:sldMkLst>
          <pc:docMk/>
          <pc:sldMk cId="3112594385" sldId="487"/>
        </pc:sldMkLst>
      </pc:sldChg>
      <pc:sldChg chg="del">
        <pc:chgData name="Alexander Pashuk" userId="7f413f452a2dee94" providerId="LiveId" clId="{4D67C2F6-1360-4691-8CC0-BD66446148A8}" dt="2020-10-25T16:04:25.367" v="67" actId="47"/>
        <pc:sldMkLst>
          <pc:docMk/>
          <pc:sldMk cId="3369448613" sldId="488"/>
        </pc:sldMkLst>
      </pc:sldChg>
      <pc:sldChg chg="del">
        <pc:chgData name="Alexander Pashuk" userId="7f413f452a2dee94" providerId="LiveId" clId="{4D67C2F6-1360-4691-8CC0-BD66446148A8}" dt="2020-10-25T16:04:25.491" v="68" actId="47"/>
        <pc:sldMkLst>
          <pc:docMk/>
          <pc:sldMk cId="1192778591" sldId="489"/>
        </pc:sldMkLst>
      </pc:sldChg>
      <pc:sldChg chg="del">
        <pc:chgData name="Alexander Pashuk" userId="7f413f452a2dee94" providerId="LiveId" clId="{4D67C2F6-1360-4691-8CC0-BD66446148A8}" dt="2020-10-25T16:04:24.260" v="60" actId="47"/>
        <pc:sldMkLst>
          <pc:docMk/>
          <pc:sldMk cId="565240348" sldId="490"/>
        </pc:sldMkLst>
      </pc:sldChg>
      <pc:sldChg chg="del">
        <pc:chgData name="Alexander Pashuk" userId="7f413f452a2dee94" providerId="LiveId" clId="{4D67C2F6-1360-4691-8CC0-BD66446148A8}" dt="2020-10-25T16:04:25.606" v="69" actId="47"/>
        <pc:sldMkLst>
          <pc:docMk/>
          <pc:sldMk cId="3488571536" sldId="491"/>
        </pc:sldMkLst>
      </pc:sldChg>
      <pc:sldChg chg="del">
        <pc:chgData name="Alexander Pashuk" userId="7f413f452a2dee94" providerId="LiveId" clId="{4D67C2F6-1360-4691-8CC0-BD66446148A8}" dt="2020-10-25T16:04:25.743" v="70" actId="47"/>
        <pc:sldMkLst>
          <pc:docMk/>
          <pc:sldMk cId="1793634218" sldId="492"/>
        </pc:sldMkLst>
      </pc:sldChg>
      <pc:sldChg chg="del">
        <pc:chgData name="Alexander Pashuk" userId="7f413f452a2dee94" providerId="LiveId" clId="{4D67C2F6-1360-4691-8CC0-BD66446148A8}" dt="2020-10-25T16:04:25.885" v="71" actId="47"/>
        <pc:sldMkLst>
          <pc:docMk/>
          <pc:sldMk cId="1638499254" sldId="493"/>
        </pc:sldMkLst>
      </pc:sldChg>
      <pc:sldChg chg="del">
        <pc:chgData name="Alexander Pashuk" userId="7f413f452a2dee94" providerId="LiveId" clId="{4D67C2F6-1360-4691-8CC0-BD66446148A8}" dt="2020-10-25T16:04:26.015" v="72" actId="47"/>
        <pc:sldMkLst>
          <pc:docMk/>
          <pc:sldMk cId="2275388430" sldId="494"/>
        </pc:sldMkLst>
      </pc:sldChg>
      <pc:sldChg chg="del">
        <pc:chgData name="Alexander Pashuk" userId="7f413f452a2dee94" providerId="LiveId" clId="{4D67C2F6-1360-4691-8CC0-BD66446148A8}" dt="2020-10-25T16:04:25.102" v="65" actId="47"/>
        <pc:sldMkLst>
          <pc:docMk/>
          <pc:sldMk cId="4282980020" sldId="496"/>
        </pc:sldMkLst>
      </pc:sldChg>
      <pc:sldChg chg="del">
        <pc:chgData name="Alexander Pashuk" userId="7f413f452a2dee94" providerId="LiveId" clId="{4D67C2F6-1360-4691-8CC0-BD66446148A8}" dt="2020-10-25T16:04:24.129" v="57" actId="47"/>
        <pc:sldMkLst>
          <pc:docMk/>
          <pc:sldMk cId="865081007" sldId="497"/>
        </pc:sldMkLst>
      </pc:sldChg>
      <pc:sldChg chg="del">
        <pc:chgData name="Alexander Pashuk" userId="7f413f452a2dee94" providerId="LiveId" clId="{4D67C2F6-1360-4691-8CC0-BD66446148A8}" dt="2020-10-25T16:04:26.141" v="73" actId="47"/>
        <pc:sldMkLst>
          <pc:docMk/>
          <pc:sldMk cId="621588976" sldId="498"/>
        </pc:sldMkLst>
      </pc:sldChg>
      <pc:sldChg chg="del">
        <pc:chgData name="Alexander Pashuk" userId="7f413f452a2dee94" providerId="LiveId" clId="{4D67C2F6-1360-4691-8CC0-BD66446148A8}" dt="2020-10-25T16:04:26.232" v="74" actId="47"/>
        <pc:sldMkLst>
          <pc:docMk/>
          <pc:sldMk cId="403069452" sldId="499"/>
        </pc:sldMkLst>
      </pc:sldChg>
      <pc:sldChg chg="modSp mod ord">
        <pc:chgData name="Alexander Pashuk" userId="7f413f452a2dee94" providerId="LiveId" clId="{4D67C2F6-1360-4691-8CC0-BD66446148A8}" dt="2020-10-26T17:19:53.462" v="7191"/>
        <pc:sldMkLst>
          <pc:docMk/>
          <pc:sldMk cId="113906908" sldId="500"/>
        </pc:sldMkLst>
        <pc:spChg chg="mod">
          <ac:chgData name="Alexander Pashuk" userId="7f413f452a2dee94" providerId="LiveId" clId="{4D67C2F6-1360-4691-8CC0-BD66446148A8}" dt="2020-10-26T17:19:51.520" v="7189" actId="20577"/>
          <ac:spMkLst>
            <pc:docMk/>
            <pc:sldMk cId="113906908" sldId="500"/>
            <ac:spMk id="2" creationId="{0D2B4D0F-31E4-4814-9C36-E8DCD7E4B6C9}"/>
          </ac:spMkLst>
        </pc:spChg>
        <pc:spChg chg="mod">
          <ac:chgData name="Alexander Pashuk" userId="7f413f452a2dee94" providerId="LiveId" clId="{4D67C2F6-1360-4691-8CC0-BD66446148A8}" dt="2020-10-26T17:19:43.867" v="7182" actId="5793"/>
          <ac:spMkLst>
            <pc:docMk/>
            <pc:sldMk cId="113906908" sldId="500"/>
            <ac:spMk id="4" creationId="{2E6AEDD6-9D3F-4CCC-B181-A8A88F2CD1A3}"/>
          </ac:spMkLst>
        </pc:spChg>
      </pc:sldChg>
      <pc:sldChg chg="modSp new mod">
        <pc:chgData name="Alexander Pashuk" userId="7f413f452a2dee94" providerId="LiveId" clId="{4D67C2F6-1360-4691-8CC0-BD66446148A8}" dt="2020-10-25T16:17:28.982" v="800" actId="20577"/>
        <pc:sldMkLst>
          <pc:docMk/>
          <pc:sldMk cId="4187896521" sldId="501"/>
        </pc:sldMkLst>
        <pc:spChg chg="mod">
          <ac:chgData name="Alexander Pashuk" userId="7f413f452a2dee94" providerId="LiveId" clId="{4D67C2F6-1360-4691-8CC0-BD66446148A8}" dt="2020-10-25T16:14:39.273" v="314" actId="122"/>
          <ac:spMkLst>
            <pc:docMk/>
            <pc:sldMk cId="4187896521" sldId="501"/>
            <ac:spMk id="2" creationId="{959D298E-7144-48D1-B8D0-B41AD4B095D6}"/>
          </ac:spMkLst>
        </pc:spChg>
        <pc:spChg chg="mod">
          <ac:chgData name="Alexander Pashuk" userId="7f413f452a2dee94" providerId="LiveId" clId="{4D67C2F6-1360-4691-8CC0-BD66446148A8}" dt="2020-10-25T16:17:28.982" v="800" actId="20577"/>
          <ac:spMkLst>
            <pc:docMk/>
            <pc:sldMk cId="4187896521" sldId="501"/>
            <ac:spMk id="3" creationId="{2D1C9950-D004-4953-A899-00ECB1301B1B}"/>
          </ac:spMkLst>
        </pc:spChg>
      </pc:sldChg>
      <pc:sldChg chg="addSp delSp modSp new mod">
        <pc:chgData name="Alexander Pashuk" userId="7f413f452a2dee94" providerId="LiveId" clId="{4D67C2F6-1360-4691-8CC0-BD66446148A8}" dt="2020-10-25T16:26:21.984" v="847" actId="1076"/>
        <pc:sldMkLst>
          <pc:docMk/>
          <pc:sldMk cId="2373709052" sldId="502"/>
        </pc:sldMkLst>
        <pc:spChg chg="mod">
          <ac:chgData name="Alexander Pashuk" userId="7f413f452a2dee94" providerId="LiveId" clId="{4D67C2F6-1360-4691-8CC0-BD66446148A8}" dt="2020-10-25T16:26:01.394" v="843" actId="122"/>
          <ac:spMkLst>
            <pc:docMk/>
            <pc:sldMk cId="2373709052" sldId="502"/>
            <ac:spMk id="2" creationId="{6A52FBC5-AA0D-466A-ADA7-9DA57C7C89E3}"/>
          </ac:spMkLst>
        </pc:spChg>
        <pc:spChg chg="add del mod">
          <ac:chgData name="Alexander Pashuk" userId="7f413f452a2dee94" providerId="LiveId" clId="{4D67C2F6-1360-4691-8CC0-BD66446148A8}" dt="2020-10-25T16:25:48.244" v="804"/>
          <ac:spMkLst>
            <pc:docMk/>
            <pc:sldMk cId="2373709052" sldId="502"/>
            <ac:spMk id="3" creationId="{A27EDB9C-BE26-4065-9346-9ECA7E7777EB}"/>
          </ac:spMkLst>
        </pc:spChg>
        <pc:picChg chg="add del mod">
          <ac:chgData name="Alexander Pashuk" userId="7f413f452a2dee94" providerId="LiveId" clId="{4D67C2F6-1360-4691-8CC0-BD66446148A8}" dt="2020-10-25T16:25:28.902" v="803"/>
          <ac:picMkLst>
            <pc:docMk/>
            <pc:sldMk cId="2373709052" sldId="502"/>
            <ac:picMk id="1026" creationId="{7450C105-B521-496D-BDCB-A104140049F7}"/>
          </ac:picMkLst>
        </pc:picChg>
        <pc:picChg chg="add mod">
          <ac:chgData name="Alexander Pashuk" userId="7f413f452a2dee94" providerId="LiveId" clId="{4D67C2F6-1360-4691-8CC0-BD66446148A8}" dt="2020-10-25T16:26:21.984" v="847" actId="1076"/>
          <ac:picMkLst>
            <pc:docMk/>
            <pc:sldMk cId="2373709052" sldId="502"/>
            <ac:picMk id="1028" creationId="{5B3EB373-434E-48AE-8807-CB5464BBA7FC}"/>
          </ac:picMkLst>
        </pc:picChg>
      </pc:sldChg>
      <pc:sldChg chg="modSp new mod">
        <pc:chgData name="Alexander Pashuk" userId="7f413f452a2dee94" providerId="LiveId" clId="{4D67C2F6-1360-4691-8CC0-BD66446148A8}" dt="2020-10-25T16:30:50.463" v="938" actId="27636"/>
        <pc:sldMkLst>
          <pc:docMk/>
          <pc:sldMk cId="1702887615" sldId="503"/>
        </pc:sldMkLst>
        <pc:spChg chg="mod">
          <ac:chgData name="Alexander Pashuk" userId="7f413f452a2dee94" providerId="LiveId" clId="{4D67C2F6-1360-4691-8CC0-BD66446148A8}" dt="2020-10-25T16:26:52.570" v="865" actId="122"/>
          <ac:spMkLst>
            <pc:docMk/>
            <pc:sldMk cId="1702887615" sldId="503"/>
            <ac:spMk id="2" creationId="{07A7EF60-241C-42B7-BF61-D34EF9A0E3DF}"/>
          </ac:spMkLst>
        </pc:spChg>
        <pc:spChg chg="mod">
          <ac:chgData name="Alexander Pashuk" userId="7f413f452a2dee94" providerId="LiveId" clId="{4D67C2F6-1360-4691-8CC0-BD66446148A8}" dt="2020-10-25T16:30:50.463" v="938" actId="27636"/>
          <ac:spMkLst>
            <pc:docMk/>
            <pc:sldMk cId="1702887615" sldId="503"/>
            <ac:spMk id="3" creationId="{42BEC6EC-7284-43A6-ABC2-7EFC56DA8FCE}"/>
          </ac:spMkLst>
        </pc:spChg>
      </pc:sldChg>
      <pc:sldChg chg="modSp new mod">
        <pc:chgData name="Alexander Pashuk" userId="7f413f452a2dee94" providerId="LiveId" clId="{4D67C2F6-1360-4691-8CC0-BD66446148A8}" dt="2020-10-25T16:37:41.537" v="1390" actId="20577"/>
        <pc:sldMkLst>
          <pc:docMk/>
          <pc:sldMk cId="640652139" sldId="504"/>
        </pc:sldMkLst>
        <pc:spChg chg="mod">
          <ac:chgData name="Alexander Pashuk" userId="7f413f452a2dee94" providerId="LiveId" clId="{4D67C2F6-1360-4691-8CC0-BD66446148A8}" dt="2020-10-25T16:31:02.223" v="957" actId="122"/>
          <ac:spMkLst>
            <pc:docMk/>
            <pc:sldMk cId="640652139" sldId="504"/>
            <ac:spMk id="2" creationId="{5094D2F8-7289-4668-A6B2-05D871DE90EF}"/>
          </ac:spMkLst>
        </pc:spChg>
        <pc:spChg chg="mod">
          <ac:chgData name="Alexander Pashuk" userId="7f413f452a2dee94" providerId="LiveId" clId="{4D67C2F6-1360-4691-8CC0-BD66446148A8}" dt="2020-10-25T16:37:41.537" v="1390" actId="20577"/>
          <ac:spMkLst>
            <pc:docMk/>
            <pc:sldMk cId="640652139" sldId="504"/>
            <ac:spMk id="3" creationId="{85C92785-97EA-43B6-A7CC-CB6D6C856574}"/>
          </ac:spMkLst>
        </pc:spChg>
      </pc:sldChg>
      <pc:sldChg chg="modSp new mod ord">
        <pc:chgData name="Alexander Pashuk" userId="7f413f452a2dee94" providerId="LiveId" clId="{4D67C2F6-1360-4691-8CC0-BD66446148A8}" dt="2020-10-25T16:37:26.667" v="1379"/>
        <pc:sldMkLst>
          <pc:docMk/>
          <pc:sldMk cId="183458666" sldId="505"/>
        </pc:sldMkLst>
        <pc:spChg chg="mod">
          <ac:chgData name="Alexander Pashuk" userId="7f413f452a2dee94" providerId="LiveId" clId="{4D67C2F6-1360-4691-8CC0-BD66446148A8}" dt="2020-10-25T16:33:38.032" v="1196" actId="122"/>
          <ac:spMkLst>
            <pc:docMk/>
            <pc:sldMk cId="183458666" sldId="505"/>
            <ac:spMk id="2" creationId="{A991B71F-B29A-4B4A-9132-A9FA83B5200B}"/>
          </ac:spMkLst>
        </pc:spChg>
        <pc:spChg chg="mod">
          <ac:chgData name="Alexander Pashuk" userId="7f413f452a2dee94" providerId="LiveId" clId="{4D67C2F6-1360-4691-8CC0-BD66446148A8}" dt="2020-10-25T16:35:28.649" v="1237" actId="255"/>
          <ac:spMkLst>
            <pc:docMk/>
            <pc:sldMk cId="183458666" sldId="505"/>
            <ac:spMk id="3" creationId="{5F01EBB7-46D4-44F9-AE10-7261CCD81B31}"/>
          </ac:spMkLst>
        </pc:spChg>
      </pc:sldChg>
      <pc:sldChg chg="modSp new mod">
        <pc:chgData name="Alexander Pashuk" userId="7f413f452a2dee94" providerId="LiveId" clId="{4D67C2F6-1360-4691-8CC0-BD66446148A8}" dt="2020-10-25T16:49:10.227" v="2170" actId="2711"/>
        <pc:sldMkLst>
          <pc:docMk/>
          <pc:sldMk cId="3802928408" sldId="506"/>
        </pc:sldMkLst>
        <pc:spChg chg="mod">
          <ac:chgData name="Alexander Pashuk" userId="7f413f452a2dee94" providerId="LiveId" clId="{4D67C2F6-1360-4691-8CC0-BD66446148A8}" dt="2020-10-25T16:47:16.270" v="1850" actId="20577"/>
          <ac:spMkLst>
            <pc:docMk/>
            <pc:sldMk cId="3802928408" sldId="506"/>
            <ac:spMk id="2" creationId="{AB7E38B5-EF8E-4472-9F98-190D6067AA4C}"/>
          </ac:spMkLst>
        </pc:spChg>
        <pc:spChg chg="mod">
          <ac:chgData name="Alexander Pashuk" userId="7f413f452a2dee94" providerId="LiveId" clId="{4D67C2F6-1360-4691-8CC0-BD66446148A8}" dt="2020-10-25T16:49:10.227" v="2170" actId="2711"/>
          <ac:spMkLst>
            <pc:docMk/>
            <pc:sldMk cId="3802928408" sldId="506"/>
            <ac:spMk id="3" creationId="{468504DD-4678-4AF3-A3DA-FDFB699FEB40}"/>
          </ac:spMkLst>
        </pc:spChg>
      </pc:sldChg>
      <pc:sldChg chg="modSp new mod">
        <pc:chgData name="Alexander Pashuk" userId="7f413f452a2dee94" providerId="LiveId" clId="{4D67C2F6-1360-4691-8CC0-BD66446148A8}" dt="2020-10-25T16:50:26.923" v="2419" actId="113"/>
        <pc:sldMkLst>
          <pc:docMk/>
          <pc:sldMk cId="1339029084" sldId="507"/>
        </pc:sldMkLst>
        <pc:spChg chg="mod">
          <ac:chgData name="Alexander Pashuk" userId="7f413f452a2dee94" providerId="LiveId" clId="{4D67C2F6-1360-4691-8CC0-BD66446148A8}" dt="2020-10-25T16:49:18.982" v="2196" actId="122"/>
          <ac:spMkLst>
            <pc:docMk/>
            <pc:sldMk cId="1339029084" sldId="507"/>
            <ac:spMk id="2" creationId="{D7CAD7BE-7FF9-45F2-82CA-0572E3687EEE}"/>
          </ac:spMkLst>
        </pc:spChg>
        <pc:spChg chg="mod">
          <ac:chgData name="Alexander Pashuk" userId="7f413f452a2dee94" providerId="LiveId" clId="{4D67C2F6-1360-4691-8CC0-BD66446148A8}" dt="2020-10-25T16:50:26.923" v="2419" actId="113"/>
          <ac:spMkLst>
            <pc:docMk/>
            <pc:sldMk cId="1339029084" sldId="507"/>
            <ac:spMk id="3" creationId="{9DB541EB-28D8-41FA-BEAC-9D5E5376C0EE}"/>
          </ac:spMkLst>
        </pc:spChg>
      </pc:sldChg>
      <pc:sldChg chg="modSp new mod">
        <pc:chgData name="Alexander Pashuk" userId="7f413f452a2dee94" providerId="LiveId" clId="{4D67C2F6-1360-4691-8CC0-BD66446148A8}" dt="2020-10-25T16:56:31.275" v="2652" actId="14100"/>
        <pc:sldMkLst>
          <pc:docMk/>
          <pc:sldMk cId="2852581809" sldId="508"/>
        </pc:sldMkLst>
        <pc:spChg chg="mod">
          <ac:chgData name="Alexander Pashuk" userId="7f413f452a2dee94" providerId="LiveId" clId="{4D67C2F6-1360-4691-8CC0-BD66446148A8}" dt="2020-10-25T16:50:44.468" v="2452" actId="122"/>
          <ac:spMkLst>
            <pc:docMk/>
            <pc:sldMk cId="2852581809" sldId="508"/>
            <ac:spMk id="2" creationId="{6FDA1292-32AE-4A21-B94D-8F1D1A5393EC}"/>
          </ac:spMkLst>
        </pc:spChg>
        <pc:spChg chg="mod">
          <ac:chgData name="Alexander Pashuk" userId="7f413f452a2dee94" providerId="LiveId" clId="{4D67C2F6-1360-4691-8CC0-BD66446148A8}" dt="2020-10-25T16:56:31.275" v="2652" actId="14100"/>
          <ac:spMkLst>
            <pc:docMk/>
            <pc:sldMk cId="2852581809" sldId="508"/>
            <ac:spMk id="3" creationId="{BA3D1ACB-C411-4076-B9DB-9CF5FCF4009C}"/>
          </ac:spMkLst>
        </pc:spChg>
      </pc:sldChg>
      <pc:sldChg chg="modSp new mod">
        <pc:chgData name="Alexander Pashuk" userId="7f413f452a2dee94" providerId="LiveId" clId="{4D67C2F6-1360-4691-8CC0-BD66446148A8}" dt="2020-10-25T16:59:20.883" v="2983" actId="113"/>
        <pc:sldMkLst>
          <pc:docMk/>
          <pc:sldMk cId="713098628" sldId="509"/>
        </pc:sldMkLst>
        <pc:spChg chg="mod">
          <ac:chgData name="Alexander Pashuk" userId="7f413f452a2dee94" providerId="LiveId" clId="{4D67C2F6-1360-4691-8CC0-BD66446148A8}" dt="2020-10-25T16:57:15.223" v="2689" actId="122"/>
          <ac:spMkLst>
            <pc:docMk/>
            <pc:sldMk cId="713098628" sldId="509"/>
            <ac:spMk id="2" creationId="{2B98726E-CB8F-4EA1-B09B-B486E4BB55FE}"/>
          </ac:spMkLst>
        </pc:spChg>
        <pc:spChg chg="mod">
          <ac:chgData name="Alexander Pashuk" userId="7f413f452a2dee94" providerId="LiveId" clId="{4D67C2F6-1360-4691-8CC0-BD66446148A8}" dt="2020-10-25T16:59:20.883" v="2983" actId="113"/>
          <ac:spMkLst>
            <pc:docMk/>
            <pc:sldMk cId="713098628" sldId="509"/>
            <ac:spMk id="3" creationId="{D57682BE-E7A5-4225-B727-80E0ADA248B8}"/>
          </ac:spMkLst>
        </pc:spChg>
      </pc:sldChg>
      <pc:sldChg chg="addSp modSp new mod modClrScheme chgLayout">
        <pc:chgData name="Alexander Pashuk" userId="7f413f452a2dee94" providerId="LiveId" clId="{4D67C2F6-1360-4691-8CC0-BD66446148A8}" dt="2020-10-25T17:04:21.274" v="3180" actId="20577"/>
        <pc:sldMkLst>
          <pc:docMk/>
          <pc:sldMk cId="1037755317" sldId="510"/>
        </pc:sldMkLst>
        <pc:spChg chg="mod ord">
          <ac:chgData name="Alexander Pashuk" userId="7f413f452a2dee94" providerId="LiveId" clId="{4D67C2F6-1360-4691-8CC0-BD66446148A8}" dt="2020-10-25T17:02:37.817" v="3082" actId="700"/>
          <ac:spMkLst>
            <pc:docMk/>
            <pc:sldMk cId="1037755317" sldId="510"/>
            <ac:spMk id="2" creationId="{519B3B57-FA16-435D-98BE-3A6869414B75}"/>
          </ac:spMkLst>
        </pc:spChg>
        <pc:spChg chg="mod ord">
          <ac:chgData name="Alexander Pashuk" userId="7f413f452a2dee94" providerId="LiveId" clId="{4D67C2F6-1360-4691-8CC0-BD66446148A8}" dt="2020-10-25T17:04:21.274" v="3180" actId="20577"/>
          <ac:spMkLst>
            <pc:docMk/>
            <pc:sldMk cId="1037755317" sldId="510"/>
            <ac:spMk id="3" creationId="{B590B55E-8900-4FBB-9503-447E53E0F5D6}"/>
          </ac:spMkLst>
        </pc:spChg>
        <pc:spChg chg="add mod ord">
          <ac:chgData name="Alexander Pashuk" userId="7f413f452a2dee94" providerId="LiveId" clId="{4D67C2F6-1360-4691-8CC0-BD66446148A8}" dt="2020-10-25T17:03:13.732" v="3112" actId="404"/>
          <ac:spMkLst>
            <pc:docMk/>
            <pc:sldMk cId="1037755317" sldId="510"/>
            <ac:spMk id="4" creationId="{47CB79C0-51A7-4B2F-99B5-89B7FDE45E00}"/>
          </ac:spMkLst>
        </pc:spChg>
      </pc:sldChg>
      <pc:sldChg chg="modSp new mod">
        <pc:chgData name="Alexander Pashuk" userId="7f413f452a2dee94" providerId="LiveId" clId="{4D67C2F6-1360-4691-8CC0-BD66446148A8}" dt="2020-10-25T17:07:06.762" v="3272" actId="27636"/>
        <pc:sldMkLst>
          <pc:docMk/>
          <pc:sldMk cId="3445836899" sldId="511"/>
        </pc:sldMkLst>
        <pc:spChg chg="mod">
          <ac:chgData name="Alexander Pashuk" userId="7f413f452a2dee94" providerId="LiveId" clId="{4D67C2F6-1360-4691-8CC0-BD66446148A8}" dt="2020-10-25T17:04:56.378" v="3220" actId="122"/>
          <ac:spMkLst>
            <pc:docMk/>
            <pc:sldMk cId="3445836899" sldId="511"/>
            <ac:spMk id="2" creationId="{9FC28434-EE5B-4D36-B83A-832496627053}"/>
          </ac:spMkLst>
        </pc:spChg>
        <pc:spChg chg="mod">
          <ac:chgData name="Alexander Pashuk" userId="7f413f452a2dee94" providerId="LiveId" clId="{4D67C2F6-1360-4691-8CC0-BD66446148A8}" dt="2020-10-25T17:07:06.762" v="3272" actId="27636"/>
          <ac:spMkLst>
            <pc:docMk/>
            <pc:sldMk cId="3445836899" sldId="511"/>
            <ac:spMk id="3" creationId="{A5870CD2-83D8-4214-BD25-86A1710EF2CB}"/>
          </ac:spMkLst>
        </pc:spChg>
      </pc:sldChg>
      <pc:sldChg chg="modSp new mod">
        <pc:chgData name="Alexander Pashuk" userId="7f413f452a2dee94" providerId="LiveId" clId="{4D67C2F6-1360-4691-8CC0-BD66446148A8}" dt="2020-10-25T17:12:03.189" v="3376" actId="6549"/>
        <pc:sldMkLst>
          <pc:docMk/>
          <pc:sldMk cId="3767767929" sldId="512"/>
        </pc:sldMkLst>
        <pc:spChg chg="mod">
          <ac:chgData name="Alexander Pashuk" userId="7f413f452a2dee94" providerId="LiveId" clId="{4D67C2F6-1360-4691-8CC0-BD66446148A8}" dt="2020-10-25T17:08:03.443" v="3282" actId="122"/>
          <ac:spMkLst>
            <pc:docMk/>
            <pc:sldMk cId="3767767929" sldId="512"/>
            <ac:spMk id="2" creationId="{5F4159C4-62BA-43E5-B246-2A856729F36B}"/>
          </ac:spMkLst>
        </pc:spChg>
        <pc:spChg chg="mod">
          <ac:chgData name="Alexander Pashuk" userId="7f413f452a2dee94" providerId="LiveId" clId="{4D67C2F6-1360-4691-8CC0-BD66446148A8}" dt="2020-10-25T17:12:03.189" v="3376" actId="6549"/>
          <ac:spMkLst>
            <pc:docMk/>
            <pc:sldMk cId="3767767929" sldId="512"/>
            <ac:spMk id="3" creationId="{570EF8E1-F6DE-4032-A5BF-D276CEF36B09}"/>
          </ac:spMkLst>
        </pc:spChg>
      </pc:sldChg>
      <pc:sldChg chg="modSp new mod ord">
        <pc:chgData name="Alexander Pashuk" userId="7f413f452a2dee94" providerId="LiveId" clId="{4D67C2F6-1360-4691-8CC0-BD66446148A8}" dt="2020-10-26T14:15:01.247" v="4274"/>
        <pc:sldMkLst>
          <pc:docMk/>
          <pc:sldMk cId="2100211686" sldId="513"/>
        </pc:sldMkLst>
        <pc:spChg chg="mod">
          <ac:chgData name="Alexander Pashuk" userId="7f413f452a2dee94" providerId="LiveId" clId="{4D67C2F6-1360-4691-8CC0-BD66446148A8}" dt="2020-10-25T17:12:07.279" v="3377" actId="122"/>
          <ac:spMkLst>
            <pc:docMk/>
            <pc:sldMk cId="2100211686" sldId="513"/>
            <ac:spMk id="2" creationId="{E42F74D6-86D0-4D59-9994-9F8B7DC31FD4}"/>
          </ac:spMkLst>
        </pc:spChg>
        <pc:spChg chg="mod">
          <ac:chgData name="Alexander Pashuk" userId="7f413f452a2dee94" providerId="LiveId" clId="{4D67C2F6-1360-4691-8CC0-BD66446148A8}" dt="2020-10-26T14:15:01.247" v="4274"/>
          <ac:spMkLst>
            <pc:docMk/>
            <pc:sldMk cId="2100211686" sldId="513"/>
            <ac:spMk id="3" creationId="{6502064B-7DC9-465F-8B6A-7252ACB29D8E}"/>
          </ac:spMkLst>
        </pc:spChg>
      </pc:sldChg>
      <pc:sldChg chg="modSp new mod ord">
        <pc:chgData name="Alexander Pashuk" userId="7f413f452a2dee94" providerId="LiveId" clId="{4D67C2F6-1360-4691-8CC0-BD66446148A8}" dt="2020-10-26T14:14:23.763" v="4255"/>
        <pc:sldMkLst>
          <pc:docMk/>
          <pc:sldMk cId="3149900550" sldId="514"/>
        </pc:sldMkLst>
        <pc:spChg chg="mod">
          <ac:chgData name="Alexander Pashuk" userId="7f413f452a2dee94" providerId="LiveId" clId="{4D67C2F6-1360-4691-8CC0-BD66446148A8}" dt="2020-10-25T17:24:33.929" v="3634" actId="122"/>
          <ac:spMkLst>
            <pc:docMk/>
            <pc:sldMk cId="3149900550" sldId="514"/>
            <ac:spMk id="2" creationId="{A7D8AD0D-3A55-44C2-9B48-5B51C1E282A0}"/>
          </ac:spMkLst>
        </pc:spChg>
        <pc:spChg chg="mod">
          <ac:chgData name="Alexander Pashuk" userId="7f413f452a2dee94" providerId="LiveId" clId="{4D67C2F6-1360-4691-8CC0-BD66446148A8}" dt="2020-10-26T12:32:30.530" v="3715" actId="27636"/>
          <ac:spMkLst>
            <pc:docMk/>
            <pc:sldMk cId="3149900550" sldId="514"/>
            <ac:spMk id="3" creationId="{63D85D53-4265-4876-BF4A-B56049932ACD}"/>
          </ac:spMkLst>
        </pc:spChg>
      </pc:sldChg>
      <pc:sldChg chg="modSp new mod">
        <pc:chgData name="Alexander Pashuk" userId="7f413f452a2dee94" providerId="LiveId" clId="{4D67C2F6-1360-4691-8CC0-BD66446148A8}" dt="2020-10-26T12:37:09.695" v="4252" actId="2711"/>
        <pc:sldMkLst>
          <pc:docMk/>
          <pc:sldMk cId="1462238107" sldId="515"/>
        </pc:sldMkLst>
        <pc:spChg chg="mod">
          <ac:chgData name="Alexander Pashuk" userId="7f413f452a2dee94" providerId="LiveId" clId="{4D67C2F6-1360-4691-8CC0-BD66446148A8}" dt="2020-10-26T12:33:53" v="3745" actId="122"/>
          <ac:spMkLst>
            <pc:docMk/>
            <pc:sldMk cId="1462238107" sldId="515"/>
            <ac:spMk id="2" creationId="{18240EE1-6C67-4AB3-8E1C-A515271D4ECF}"/>
          </ac:spMkLst>
        </pc:spChg>
        <pc:spChg chg="mod">
          <ac:chgData name="Alexander Pashuk" userId="7f413f452a2dee94" providerId="LiveId" clId="{4D67C2F6-1360-4691-8CC0-BD66446148A8}" dt="2020-10-26T12:37:09.695" v="4252" actId="2711"/>
          <ac:spMkLst>
            <pc:docMk/>
            <pc:sldMk cId="1462238107" sldId="515"/>
            <ac:spMk id="3" creationId="{76693062-03D7-4BC8-8B8A-F789A7C02992}"/>
          </ac:spMkLst>
        </pc:spChg>
      </pc:sldChg>
      <pc:sldChg chg="modSp new mod">
        <pc:chgData name="Alexander Pashuk" userId="7f413f452a2dee94" providerId="LiveId" clId="{4D67C2F6-1360-4691-8CC0-BD66446148A8}" dt="2020-10-26T14:19:08.261" v="4724" actId="20577"/>
        <pc:sldMkLst>
          <pc:docMk/>
          <pc:sldMk cId="631081008" sldId="516"/>
        </pc:sldMkLst>
        <pc:spChg chg="mod">
          <ac:chgData name="Alexander Pashuk" userId="7f413f452a2dee94" providerId="LiveId" clId="{4D67C2F6-1360-4691-8CC0-BD66446148A8}" dt="2020-10-26T14:16:26.872" v="4296" actId="122"/>
          <ac:spMkLst>
            <pc:docMk/>
            <pc:sldMk cId="631081008" sldId="516"/>
            <ac:spMk id="2" creationId="{EAF1ED8B-B395-4788-A82A-191B7ABA785A}"/>
          </ac:spMkLst>
        </pc:spChg>
        <pc:spChg chg="mod">
          <ac:chgData name="Alexander Pashuk" userId="7f413f452a2dee94" providerId="LiveId" clId="{4D67C2F6-1360-4691-8CC0-BD66446148A8}" dt="2020-10-26T14:19:08.261" v="4724" actId="20577"/>
          <ac:spMkLst>
            <pc:docMk/>
            <pc:sldMk cId="631081008" sldId="516"/>
            <ac:spMk id="3" creationId="{81FA9890-0E5C-433B-88AD-893BA5A088CD}"/>
          </ac:spMkLst>
        </pc:spChg>
      </pc:sldChg>
      <pc:sldChg chg="modSp new mod">
        <pc:chgData name="Alexander Pashuk" userId="7f413f452a2dee94" providerId="LiveId" clId="{4D67C2F6-1360-4691-8CC0-BD66446148A8}" dt="2020-10-26T14:25:20.960" v="4805" actId="122"/>
        <pc:sldMkLst>
          <pc:docMk/>
          <pc:sldMk cId="465805950" sldId="517"/>
        </pc:sldMkLst>
        <pc:spChg chg="mod">
          <ac:chgData name="Alexander Pashuk" userId="7f413f452a2dee94" providerId="LiveId" clId="{4D67C2F6-1360-4691-8CC0-BD66446148A8}" dt="2020-10-26T14:25:20.960" v="4805" actId="122"/>
          <ac:spMkLst>
            <pc:docMk/>
            <pc:sldMk cId="465805950" sldId="517"/>
            <ac:spMk id="2" creationId="{6888DFA5-AD02-4D66-8514-766F87BBCD4C}"/>
          </ac:spMkLst>
        </pc:spChg>
        <pc:spChg chg="mod">
          <ac:chgData name="Alexander Pashuk" userId="7f413f452a2dee94" providerId="LiveId" clId="{4D67C2F6-1360-4691-8CC0-BD66446148A8}" dt="2020-10-26T14:24:37.005" v="4773" actId="27636"/>
          <ac:spMkLst>
            <pc:docMk/>
            <pc:sldMk cId="465805950" sldId="517"/>
            <ac:spMk id="3" creationId="{3420CB2E-E656-4072-8FD6-CED78D9F1596}"/>
          </ac:spMkLst>
        </pc:spChg>
      </pc:sldChg>
      <pc:sldChg chg="modSp new mod">
        <pc:chgData name="Alexander Pashuk" userId="7f413f452a2dee94" providerId="LiveId" clId="{4D67C2F6-1360-4691-8CC0-BD66446148A8}" dt="2020-10-26T14:31:38.220" v="4919" actId="20577"/>
        <pc:sldMkLst>
          <pc:docMk/>
          <pc:sldMk cId="1932913095" sldId="518"/>
        </pc:sldMkLst>
        <pc:spChg chg="mod">
          <ac:chgData name="Alexander Pashuk" userId="7f413f452a2dee94" providerId="LiveId" clId="{4D67C2F6-1360-4691-8CC0-BD66446148A8}" dt="2020-10-26T14:30:27.978" v="4816" actId="122"/>
          <ac:spMkLst>
            <pc:docMk/>
            <pc:sldMk cId="1932913095" sldId="518"/>
            <ac:spMk id="2" creationId="{3C231373-8300-4FC8-BA3D-99E2EFE42C5D}"/>
          </ac:spMkLst>
        </pc:spChg>
        <pc:spChg chg="mod">
          <ac:chgData name="Alexander Pashuk" userId="7f413f452a2dee94" providerId="LiveId" clId="{4D67C2F6-1360-4691-8CC0-BD66446148A8}" dt="2020-10-26T14:31:38.220" v="4919" actId="20577"/>
          <ac:spMkLst>
            <pc:docMk/>
            <pc:sldMk cId="1932913095" sldId="518"/>
            <ac:spMk id="3" creationId="{CE38AC8E-ECEA-419C-92FF-B1F3CEC6E273}"/>
          </ac:spMkLst>
        </pc:spChg>
      </pc:sldChg>
      <pc:sldChg chg="modSp new mod">
        <pc:chgData name="Alexander Pashuk" userId="7f413f452a2dee94" providerId="LiveId" clId="{4D67C2F6-1360-4691-8CC0-BD66446148A8}" dt="2020-10-26T14:40:01.879" v="5042" actId="27636"/>
        <pc:sldMkLst>
          <pc:docMk/>
          <pc:sldMk cId="2744015157" sldId="519"/>
        </pc:sldMkLst>
        <pc:spChg chg="mod">
          <ac:chgData name="Alexander Pashuk" userId="7f413f452a2dee94" providerId="LiveId" clId="{4D67C2F6-1360-4691-8CC0-BD66446148A8}" dt="2020-10-26T14:34:14.403" v="4945" actId="122"/>
          <ac:spMkLst>
            <pc:docMk/>
            <pc:sldMk cId="2744015157" sldId="519"/>
            <ac:spMk id="2" creationId="{BA9867A7-68C1-4EEF-B9E7-B40DFC4D312E}"/>
          </ac:spMkLst>
        </pc:spChg>
        <pc:spChg chg="mod">
          <ac:chgData name="Alexander Pashuk" userId="7f413f452a2dee94" providerId="LiveId" clId="{4D67C2F6-1360-4691-8CC0-BD66446148A8}" dt="2020-10-26T14:40:01.879" v="5042" actId="27636"/>
          <ac:spMkLst>
            <pc:docMk/>
            <pc:sldMk cId="2744015157" sldId="519"/>
            <ac:spMk id="3" creationId="{53AA095F-2284-4D1C-939B-BE2B5DCA2192}"/>
          </ac:spMkLst>
        </pc:spChg>
      </pc:sldChg>
      <pc:sldChg chg="modSp new mod">
        <pc:chgData name="Alexander Pashuk" userId="7f413f452a2dee94" providerId="LiveId" clId="{4D67C2F6-1360-4691-8CC0-BD66446148A8}" dt="2020-10-26T14:43:15.501" v="5155" actId="20577"/>
        <pc:sldMkLst>
          <pc:docMk/>
          <pc:sldMk cId="3397534771" sldId="520"/>
        </pc:sldMkLst>
        <pc:spChg chg="mod">
          <ac:chgData name="Alexander Pashuk" userId="7f413f452a2dee94" providerId="LiveId" clId="{4D67C2F6-1360-4691-8CC0-BD66446148A8}" dt="2020-10-26T14:43:15.501" v="5155" actId="20577"/>
          <ac:spMkLst>
            <pc:docMk/>
            <pc:sldMk cId="3397534771" sldId="520"/>
            <ac:spMk id="2" creationId="{29B6E727-35F1-400C-B502-E24D0673113C}"/>
          </ac:spMkLst>
        </pc:spChg>
        <pc:spChg chg="mod">
          <ac:chgData name="Alexander Pashuk" userId="7f413f452a2dee94" providerId="LiveId" clId="{4D67C2F6-1360-4691-8CC0-BD66446148A8}" dt="2020-10-26T14:43:02.164" v="5143" actId="27636"/>
          <ac:spMkLst>
            <pc:docMk/>
            <pc:sldMk cId="3397534771" sldId="520"/>
            <ac:spMk id="3" creationId="{5E325E37-13E5-4201-8941-E2BB8BE1AAB4}"/>
          </ac:spMkLst>
        </pc:spChg>
      </pc:sldChg>
      <pc:sldChg chg="modSp new mod">
        <pc:chgData name="Alexander Pashuk" userId="7f413f452a2dee94" providerId="LiveId" clId="{4D67C2F6-1360-4691-8CC0-BD66446148A8}" dt="2020-10-26T14:44:50.578" v="5380" actId="20577"/>
        <pc:sldMkLst>
          <pc:docMk/>
          <pc:sldMk cId="1994741951" sldId="521"/>
        </pc:sldMkLst>
        <pc:spChg chg="mod">
          <ac:chgData name="Alexander Pashuk" userId="7f413f452a2dee94" providerId="LiveId" clId="{4D67C2F6-1360-4691-8CC0-BD66446148A8}" dt="2020-10-26T14:43:49.470" v="5184" actId="122"/>
          <ac:spMkLst>
            <pc:docMk/>
            <pc:sldMk cId="1994741951" sldId="521"/>
            <ac:spMk id="2" creationId="{80F1355E-3E65-492E-A976-3EC0946D70DF}"/>
          </ac:spMkLst>
        </pc:spChg>
        <pc:spChg chg="mod">
          <ac:chgData name="Alexander Pashuk" userId="7f413f452a2dee94" providerId="LiveId" clId="{4D67C2F6-1360-4691-8CC0-BD66446148A8}" dt="2020-10-26T14:44:50.578" v="5380" actId="20577"/>
          <ac:spMkLst>
            <pc:docMk/>
            <pc:sldMk cId="1994741951" sldId="521"/>
            <ac:spMk id="3" creationId="{4B7A83E0-83E0-4747-A2F0-17165AF077CA}"/>
          </ac:spMkLst>
        </pc:spChg>
      </pc:sldChg>
      <pc:sldChg chg="modSp new mod">
        <pc:chgData name="Alexander Pashuk" userId="7f413f452a2dee94" providerId="LiveId" clId="{4D67C2F6-1360-4691-8CC0-BD66446148A8}" dt="2020-10-26T15:59:47.614" v="6229" actId="20577"/>
        <pc:sldMkLst>
          <pc:docMk/>
          <pc:sldMk cId="963640263" sldId="522"/>
        </pc:sldMkLst>
        <pc:spChg chg="mod">
          <ac:chgData name="Alexander Pashuk" userId="7f413f452a2dee94" providerId="LiveId" clId="{4D67C2F6-1360-4691-8CC0-BD66446148A8}" dt="2020-10-26T15:59:47.614" v="6229" actId="20577"/>
          <ac:spMkLst>
            <pc:docMk/>
            <pc:sldMk cId="963640263" sldId="522"/>
            <ac:spMk id="2" creationId="{9FAD9F7A-A89D-4EA9-8C1F-C0E3359EAD4D}"/>
          </ac:spMkLst>
        </pc:spChg>
        <pc:spChg chg="mod">
          <ac:chgData name="Alexander Pashuk" userId="7f413f452a2dee94" providerId="LiveId" clId="{4D67C2F6-1360-4691-8CC0-BD66446148A8}" dt="2020-10-26T14:54:55.103" v="5512" actId="20577"/>
          <ac:spMkLst>
            <pc:docMk/>
            <pc:sldMk cId="963640263" sldId="522"/>
            <ac:spMk id="3" creationId="{6756215B-44B5-4625-B5A7-39EE29FE7245}"/>
          </ac:spMkLst>
        </pc:spChg>
      </pc:sldChg>
      <pc:sldChg chg="modSp new mod ord">
        <pc:chgData name="Alexander Pashuk" userId="7f413f452a2dee94" providerId="LiveId" clId="{4D67C2F6-1360-4691-8CC0-BD66446148A8}" dt="2020-10-26T15:04:22.059" v="5661" actId="20577"/>
        <pc:sldMkLst>
          <pc:docMk/>
          <pc:sldMk cId="3055461020" sldId="523"/>
        </pc:sldMkLst>
        <pc:spChg chg="mod">
          <ac:chgData name="Alexander Pashuk" userId="7f413f452a2dee94" providerId="LiveId" clId="{4D67C2F6-1360-4691-8CC0-BD66446148A8}" dt="2020-10-26T14:58:18.564" v="5534" actId="122"/>
          <ac:spMkLst>
            <pc:docMk/>
            <pc:sldMk cId="3055461020" sldId="523"/>
            <ac:spMk id="2" creationId="{D17AD6E0-4A89-49F8-9D76-8C5C47775F61}"/>
          </ac:spMkLst>
        </pc:spChg>
        <pc:spChg chg="mod">
          <ac:chgData name="Alexander Pashuk" userId="7f413f452a2dee94" providerId="LiveId" clId="{4D67C2F6-1360-4691-8CC0-BD66446148A8}" dt="2020-10-26T15:04:22.059" v="5661" actId="20577"/>
          <ac:spMkLst>
            <pc:docMk/>
            <pc:sldMk cId="3055461020" sldId="523"/>
            <ac:spMk id="3" creationId="{282749D7-BFFF-47F5-AD73-078FBCAD22F6}"/>
          </ac:spMkLst>
        </pc:spChg>
      </pc:sldChg>
      <pc:sldChg chg="modSp new mod">
        <pc:chgData name="Alexander Pashuk" userId="7f413f452a2dee94" providerId="LiveId" clId="{4D67C2F6-1360-4691-8CC0-BD66446148A8}" dt="2020-10-26T17:13:55.543" v="6535" actId="20577"/>
        <pc:sldMkLst>
          <pc:docMk/>
          <pc:sldMk cId="1197906000" sldId="524"/>
        </pc:sldMkLst>
        <pc:spChg chg="mod">
          <ac:chgData name="Alexander Pashuk" userId="7f413f452a2dee94" providerId="LiveId" clId="{4D67C2F6-1360-4691-8CC0-BD66446148A8}" dt="2020-10-26T16:01:15.780" v="6276" actId="122"/>
          <ac:spMkLst>
            <pc:docMk/>
            <pc:sldMk cId="1197906000" sldId="524"/>
            <ac:spMk id="2" creationId="{C11ECEED-2325-445B-854C-018DEB3D1CE4}"/>
          </ac:spMkLst>
        </pc:spChg>
        <pc:spChg chg="mod">
          <ac:chgData name="Alexander Pashuk" userId="7f413f452a2dee94" providerId="LiveId" clId="{4D67C2F6-1360-4691-8CC0-BD66446148A8}" dt="2020-10-26T17:13:55.543" v="6535" actId="20577"/>
          <ac:spMkLst>
            <pc:docMk/>
            <pc:sldMk cId="1197906000" sldId="524"/>
            <ac:spMk id="3" creationId="{60C84553-212D-44EE-989C-8221AB15DEEA}"/>
          </ac:spMkLst>
        </pc:spChg>
      </pc:sldChg>
      <pc:sldChg chg="modSp new mod">
        <pc:chgData name="Alexander Pashuk" userId="7f413f452a2dee94" providerId="LiveId" clId="{4D67C2F6-1360-4691-8CC0-BD66446148A8}" dt="2020-11-02T17:29:47.529" v="7419" actId="20577"/>
        <pc:sldMkLst>
          <pc:docMk/>
          <pc:sldMk cId="418856575" sldId="525"/>
        </pc:sldMkLst>
        <pc:spChg chg="mod">
          <ac:chgData name="Alexander Pashuk" userId="7f413f452a2dee94" providerId="LiveId" clId="{4D67C2F6-1360-4691-8CC0-BD66446148A8}" dt="2020-11-02T17:27:40.811" v="7221" actId="122"/>
          <ac:spMkLst>
            <pc:docMk/>
            <pc:sldMk cId="418856575" sldId="525"/>
            <ac:spMk id="2" creationId="{76857B43-5CD4-4968-84E3-6C9AC53AD90A}"/>
          </ac:spMkLst>
        </pc:spChg>
        <pc:spChg chg="mod">
          <ac:chgData name="Alexander Pashuk" userId="7f413f452a2dee94" providerId="LiveId" clId="{4D67C2F6-1360-4691-8CC0-BD66446148A8}" dt="2020-11-02T17:29:47.529" v="7419" actId="20577"/>
          <ac:spMkLst>
            <pc:docMk/>
            <pc:sldMk cId="418856575" sldId="525"/>
            <ac:spMk id="3" creationId="{AE0A4C07-5D8E-4F5C-9B62-3276AEB99273}"/>
          </ac:spMkLst>
        </pc:spChg>
      </pc:sldChg>
      <pc:sldChg chg="modSp new mod">
        <pc:chgData name="Alexander Pashuk" userId="7f413f452a2dee94" providerId="LiveId" clId="{4D67C2F6-1360-4691-8CC0-BD66446148A8}" dt="2020-11-02T17:35:31.386" v="7547" actId="14100"/>
        <pc:sldMkLst>
          <pc:docMk/>
          <pc:sldMk cId="396312787" sldId="526"/>
        </pc:sldMkLst>
        <pc:spChg chg="mod">
          <ac:chgData name="Alexander Pashuk" userId="7f413f452a2dee94" providerId="LiveId" clId="{4D67C2F6-1360-4691-8CC0-BD66446148A8}" dt="2020-11-02T17:33:55.207" v="7456" actId="20577"/>
          <ac:spMkLst>
            <pc:docMk/>
            <pc:sldMk cId="396312787" sldId="526"/>
            <ac:spMk id="2" creationId="{4D3C6E09-1351-4314-A2FF-6B0F0EBC53A8}"/>
          </ac:spMkLst>
        </pc:spChg>
        <pc:spChg chg="mod">
          <ac:chgData name="Alexander Pashuk" userId="7f413f452a2dee94" providerId="LiveId" clId="{4D67C2F6-1360-4691-8CC0-BD66446148A8}" dt="2020-11-02T17:35:31.386" v="7547" actId="14100"/>
          <ac:spMkLst>
            <pc:docMk/>
            <pc:sldMk cId="396312787" sldId="526"/>
            <ac:spMk id="3" creationId="{388A9B98-1D09-403F-8F06-E146CF51CD8C}"/>
          </ac:spMkLst>
        </pc:spChg>
      </pc:sldChg>
      <pc:sldChg chg="modSp new mod">
        <pc:chgData name="Alexander Pashuk" userId="7f413f452a2dee94" providerId="LiveId" clId="{4D67C2F6-1360-4691-8CC0-BD66446148A8}" dt="2020-11-02T17:37:43.695" v="7881" actId="6549"/>
        <pc:sldMkLst>
          <pc:docMk/>
          <pc:sldMk cId="1961589574" sldId="527"/>
        </pc:sldMkLst>
        <pc:spChg chg="mod">
          <ac:chgData name="Alexander Pashuk" userId="7f413f452a2dee94" providerId="LiveId" clId="{4D67C2F6-1360-4691-8CC0-BD66446148A8}" dt="2020-11-02T17:35:48.071" v="7568" actId="122"/>
          <ac:spMkLst>
            <pc:docMk/>
            <pc:sldMk cId="1961589574" sldId="527"/>
            <ac:spMk id="2" creationId="{56FE2112-0C7E-4ED9-988C-74CE0A8F43DC}"/>
          </ac:spMkLst>
        </pc:spChg>
        <pc:spChg chg="mod">
          <ac:chgData name="Alexander Pashuk" userId="7f413f452a2dee94" providerId="LiveId" clId="{4D67C2F6-1360-4691-8CC0-BD66446148A8}" dt="2020-11-02T17:37:43.695" v="7881" actId="6549"/>
          <ac:spMkLst>
            <pc:docMk/>
            <pc:sldMk cId="1961589574" sldId="527"/>
            <ac:spMk id="3" creationId="{28258805-DF0B-4418-B912-474BC23F7AF3}"/>
          </ac:spMkLst>
        </pc:spChg>
      </pc:sldChg>
      <pc:sldChg chg="modSp new mod">
        <pc:chgData name="Alexander Pashuk" userId="7f413f452a2dee94" providerId="LiveId" clId="{4D67C2F6-1360-4691-8CC0-BD66446148A8}" dt="2020-11-02T17:40:35.295" v="8005" actId="255"/>
        <pc:sldMkLst>
          <pc:docMk/>
          <pc:sldMk cId="1619072402" sldId="528"/>
        </pc:sldMkLst>
        <pc:spChg chg="mod">
          <ac:chgData name="Alexander Pashuk" userId="7f413f452a2dee94" providerId="LiveId" clId="{4D67C2F6-1360-4691-8CC0-BD66446148A8}" dt="2020-11-02T17:37:58.953" v="7907" actId="122"/>
          <ac:spMkLst>
            <pc:docMk/>
            <pc:sldMk cId="1619072402" sldId="528"/>
            <ac:spMk id="2" creationId="{2A33697F-524F-4E7F-9FC6-FE52430B728C}"/>
          </ac:spMkLst>
        </pc:spChg>
        <pc:spChg chg="mod">
          <ac:chgData name="Alexander Pashuk" userId="7f413f452a2dee94" providerId="LiveId" clId="{4D67C2F6-1360-4691-8CC0-BD66446148A8}" dt="2020-11-02T17:40:35.295" v="8005" actId="255"/>
          <ac:spMkLst>
            <pc:docMk/>
            <pc:sldMk cId="1619072402" sldId="528"/>
            <ac:spMk id="3" creationId="{19E0D35A-71A2-4BE7-896A-146726859BAA}"/>
          </ac:spMkLst>
        </pc:spChg>
      </pc:sldChg>
      <pc:sldChg chg="new del">
        <pc:chgData name="Alexander Pashuk" userId="7f413f452a2dee94" providerId="LiveId" clId="{4D67C2F6-1360-4691-8CC0-BD66446148A8}" dt="2020-10-26T16:16:53.123" v="6277" actId="47"/>
        <pc:sldMkLst>
          <pc:docMk/>
          <pc:sldMk cId="3278308911" sldId="529"/>
        </pc:sldMkLst>
      </pc:sldChg>
      <pc:sldChg chg="new del">
        <pc:chgData name="Alexander Pashuk" userId="7f413f452a2dee94" providerId="LiveId" clId="{4D67C2F6-1360-4691-8CC0-BD66446148A8}" dt="2020-10-26T16:16:53.460" v="6278" actId="47"/>
        <pc:sldMkLst>
          <pc:docMk/>
          <pc:sldMk cId="2395046609" sldId="530"/>
        </pc:sldMkLst>
      </pc:sldChg>
      <pc:sldChg chg="new del">
        <pc:chgData name="Alexander Pashuk" userId="7f413f452a2dee94" providerId="LiveId" clId="{4D67C2F6-1360-4691-8CC0-BD66446148A8}" dt="2020-10-26T16:16:53.920" v="6279" actId="47"/>
        <pc:sldMkLst>
          <pc:docMk/>
          <pc:sldMk cId="2837396282" sldId="531"/>
        </pc:sldMkLst>
      </pc:sldChg>
      <pc:sldChg chg="new del">
        <pc:chgData name="Alexander Pashuk" userId="7f413f452a2dee94" providerId="LiveId" clId="{4D67C2F6-1360-4691-8CC0-BD66446148A8}" dt="2020-10-26T16:16:54.329" v="6280" actId="47"/>
        <pc:sldMkLst>
          <pc:docMk/>
          <pc:sldMk cId="2276440289" sldId="532"/>
        </pc:sldMkLst>
      </pc:sldChg>
      <pc:sldChg chg="new del">
        <pc:chgData name="Alexander Pashuk" userId="7f413f452a2dee94" providerId="LiveId" clId="{4D67C2F6-1360-4691-8CC0-BD66446148A8}" dt="2020-10-26T16:16:54.829" v="6281" actId="47"/>
        <pc:sldMkLst>
          <pc:docMk/>
          <pc:sldMk cId="3734813450" sldId="533"/>
        </pc:sldMkLst>
      </pc:sldChg>
      <pc:sldChg chg="new del">
        <pc:chgData name="Alexander Pashuk" userId="7f413f452a2dee94" providerId="LiveId" clId="{4D67C2F6-1360-4691-8CC0-BD66446148A8}" dt="2020-10-26T15:59:55.696" v="6230" actId="47"/>
        <pc:sldMkLst>
          <pc:docMk/>
          <pc:sldMk cId="1071448850" sldId="534"/>
        </pc:sldMkLst>
      </pc:sldChg>
      <pc:sldChg chg="new del">
        <pc:chgData name="Alexander Pashuk" userId="7f413f452a2dee94" providerId="LiveId" clId="{4D67C2F6-1360-4691-8CC0-BD66446148A8}" dt="2020-10-26T15:59:55.858" v="6231" actId="47"/>
        <pc:sldMkLst>
          <pc:docMk/>
          <pc:sldMk cId="531186292" sldId="535"/>
        </pc:sldMkLst>
      </pc:sldChg>
      <pc:sldChg chg="new del">
        <pc:chgData name="Alexander Pashuk" userId="7f413f452a2dee94" providerId="LiveId" clId="{4D67C2F6-1360-4691-8CC0-BD66446148A8}" dt="2020-10-26T15:59:55.998" v="6232" actId="47"/>
        <pc:sldMkLst>
          <pc:docMk/>
          <pc:sldMk cId="156658553" sldId="536"/>
        </pc:sldMkLst>
      </pc:sldChg>
      <pc:sldChg chg="new del">
        <pc:chgData name="Alexander Pashuk" userId="7f413f452a2dee94" providerId="LiveId" clId="{4D67C2F6-1360-4691-8CC0-BD66446148A8}" dt="2020-10-26T15:59:56.140" v="6233" actId="47"/>
        <pc:sldMkLst>
          <pc:docMk/>
          <pc:sldMk cId="1650724067" sldId="537"/>
        </pc:sldMkLst>
      </pc:sldChg>
      <pc:sldChg chg="new del">
        <pc:chgData name="Alexander Pashuk" userId="7f413f452a2dee94" providerId="LiveId" clId="{4D67C2F6-1360-4691-8CC0-BD66446148A8}" dt="2020-10-26T15:59:56.263" v="6234" actId="47"/>
        <pc:sldMkLst>
          <pc:docMk/>
          <pc:sldMk cId="1673365980" sldId="538"/>
        </pc:sldMkLst>
      </pc:sldChg>
      <pc:sldChg chg="new del">
        <pc:chgData name="Alexander Pashuk" userId="7f413f452a2dee94" providerId="LiveId" clId="{4D67C2F6-1360-4691-8CC0-BD66446148A8}" dt="2020-10-26T15:59:56.374" v="6235" actId="47"/>
        <pc:sldMkLst>
          <pc:docMk/>
          <pc:sldMk cId="1376837836" sldId="539"/>
        </pc:sldMkLst>
      </pc:sldChg>
      <pc:sldChg chg="new del">
        <pc:chgData name="Alexander Pashuk" userId="7f413f452a2dee94" providerId="LiveId" clId="{4D67C2F6-1360-4691-8CC0-BD66446148A8}" dt="2020-10-26T15:59:56.499" v="6236" actId="47"/>
        <pc:sldMkLst>
          <pc:docMk/>
          <pc:sldMk cId="2482619426" sldId="540"/>
        </pc:sldMkLst>
      </pc:sldChg>
      <pc:sldChg chg="new del">
        <pc:chgData name="Alexander Pashuk" userId="7f413f452a2dee94" providerId="LiveId" clId="{4D67C2F6-1360-4691-8CC0-BD66446148A8}" dt="2020-10-26T15:59:56.619" v="6237" actId="47"/>
        <pc:sldMkLst>
          <pc:docMk/>
          <pc:sldMk cId="2805366433" sldId="541"/>
        </pc:sldMkLst>
      </pc:sldChg>
      <pc:sldChg chg="new del">
        <pc:chgData name="Alexander Pashuk" userId="7f413f452a2dee94" providerId="LiveId" clId="{4D67C2F6-1360-4691-8CC0-BD66446148A8}" dt="2020-10-26T15:59:56.709" v="6238" actId="47"/>
        <pc:sldMkLst>
          <pc:docMk/>
          <pc:sldMk cId="3969542119" sldId="542"/>
        </pc:sldMkLst>
      </pc:sldChg>
      <pc:sldChg chg="new del">
        <pc:chgData name="Alexander Pashuk" userId="7f413f452a2dee94" providerId="LiveId" clId="{4D67C2F6-1360-4691-8CC0-BD66446148A8}" dt="2020-10-26T15:59:56.893" v="6239" actId="47"/>
        <pc:sldMkLst>
          <pc:docMk/>
          <pc:sldMk cId="866331322" sldId="543"/>
        </pc:sldMkLst>
      </pc:sldChg>
      <pc:sldChg chg="new del">
        <pc:chgData name="Alexander Pashuk" userId="7f413f452a2dee94" providerId="LiveId" clId="{4D67C2F6-1360-4691-8CC0-BD66446148A8}" dt="2020-10-26T15:59:57.029" v="6240" actId="47"/>
        <pc:sldMkLst>
          <pc:docMk/>
          <pc:sldMk cId="2314413861" sldId="544"/>
        </pc:sldMkLst>
      </pc:sldChg>
      <pc:sldChg chg="new del">
        <pc:chgData name="Alexander Pashuk" userId="7f413f452a2dee94" providerId="LiveId" clId="{4D67C2F6-1360-4691-8CC0-BD66446148A8}" dt="2020-10-26T15:59:57.167" v="6241" actId="47"/>
        <pc:sldMkLst>
          <pc:docMk/>
          <pc:sldMk cId="2770827932" sldId="545"/>
        </pc:sldMkLst>
      </pc:sldChg>
      <pc:sldChg chg="new del">
        <pc:chgData name="Alexander Pashuk" userId="7f413f452a2dee94" providerId="LiveId" clId="{4D67C2F6-1360-4691-8CC0-BD66446148A8}" dt="2020-10-26T15:59:57.310" v="6242" actId="47"/>
        <pc:sldMkLst>
          <pc:docMk/>
          <pc:sldMk cId="539219178" sldId="546"/>
        </pc:sldMkLst>
      </pc:sldChg>
      <pc:sldChg chg="new del">
        <pc:chgData name="Alexander Pashuk" userId="7f413f452a2dee94" providerId="LiveId" clId="{4D67C2F6-1360-4691-8CC0-BD66446148A8}" dt="2020-10-26T15:59:57.508" v="6243" actId="47"/>
        <pc:sldMkLst>
          <pc:docMk/>
          <pc:sldMk cId="1172610312" sldId="547"/>
        </pc:sldMkLst>
      </pc:sldChg>
      <pc:sldChg chg="new del">
        <pc:chgData name="Alexander Pashuk" userId="7f413f452a2dee94" providerId="LiveId" clId="{4D67C2F6-1360-4691-8CC0-BD66446148A8}" dt="2020-10-26T15:59:57.658" v="6244" actId="47"/>
        <pc:sldMkLst>
          <pc:docMk/>
          <pc:sldMk cId="2984410057" sldId="548"/>
        </pc:sldMkLst>
      </pc:sldChg>
      <pc:sldChg chg="new del">
        <pc:chgData name="Alexander Pashuk" userId="7f413f452a2dee94" providerId="LiveId" clId="{4D67C2F6-1360-4691-8CC0-BD66446148A8}" dt="2020-10-26T15:59:57.991" v="6245" actId="47"/>
        <pc:sldMkLst>
          <pc:docMk/>
          <pc:sldMk cId="2560965430" sldId="549"/>
        </pc:sldMkLst>
      </pc:sldChg>
      <pc:sldChg chg="new del">
        <pc:chgData name="Alexander Pashuk" userId="7f413f452a2dee94" providerId="LiveId" clId="{4D67C2F6-1360-4691-8CC0-BD66446148A8}" dt="2020-10-26T15:59:58.153" v="6246" actId="47"/>
        <pc:sldMkLst>
          <pc:docMk/>
          <pc:sldMk cId="2196772750" sldId="550"/>
        </pc:sldMkLst>
      </pc:sldChg>
      <pc:sldChg chg="new del">
        <pc:chgData name="Alexander Pashuk" userId="7f413f452a2dee94" providerId="LiveId" clId="{4D67C2F6-1360-4691-8CC0-BD66446148A8}" dt="2020-10-26T15:59:58.532" v="6247" actId="47"/>
        <pc:sldMkLst>
          <pc:docMk/>
          <pc:sldMk cId="2115819088" sldId="551"/>
        </pc:sldMkLst>
      </pc:sldChg>
      <pc:sldChg chg="new del">
        <pc:chgData name="Alexander Pashuk" userId="7f413f452a2dee94" providerId="LiveId" clId="{4D67C2F6-1360-4691-8CC0-BD66446148A8}" dt="2020-10-26T15:59:58.675" v="6248" actId="47"/>
        <pc:sldMkLst>
          <pc:docMk/>
          <pc:sldMk cId="1365683747" sldId="552"/>
        </pc:sldMkLst>
      </pc:sldChg>
      <pc:sldChg chg="new del">
        <pc:chgData name="Alexander Pashuk" userId="7f413f452a2dee94" providerId="LiveId" clId="{4D67C2F6-1360-4691-8CC0-BD66446148A8}" dt="2020-10-26T15:59:58.822" v="6249" actId="47"/>
        <pc:sldMkLst>
          <pc:docMk/>
          <pc:sldMk cId="2113918759" sldId="553"/>
        </pc:sldMkLst>
      </pc:sldChg>
      <pc:sldChg chg="new del">
        <pc:chgData name="Alexander Pashuk" userId="7f413f452a2dee94" providerId="LiveId" clId="{4D67C2F6-1360-4691-8CC0-BD66446148A8}" dt="2020-10-26T15:59:58.953" v="6250" actId="47"/>
        <pc:sldMkLst>
          <pc:docMk/>
          <pc:sldMk cId="535863478" sldId="554"/>
        </pc:sldMkLst>
      </pc:sldChg>
      <pc:sldChg chg="new del">
        <pc:chgData name="Alexander Pashuk" userId="7f413f452a2dee94" providerId="LiveId" clId="{4D67C2F6-1360-4691-8CC0-BD66446148A8}" dt="2020-10-26T15:59:59.079" v="6251" actId="47"/>
        <pc:sldMkLst>
          <pc:docMk/>
          <pc:sldMk cId="2078419388" sldId="555"/>
        </pc:sldMkLst>
      </pc:sldChg>
      <pc:sldChg chg="new del">
        <pc:chgData name="Alexander Pashuk" userId="7f413f452a2dee94" providerId="LiveId" clId="{4D67C2F6-1360-4691-8CC0-BD66446148A8}" dt="2020-10-26T15:59:59.205" v="6252" actId="47"/>
        <pc:sldMkLst>
          <pc:docMk/>
          <pc:sldMk cId="4204564891" sldId="556"/>
        </pc:sldMkLst>
      </pc:sldChg>
      <pc:sldChg chg="new del">
        <pc:chgData name="Alexander Pashuk" userId="7f413f452a2dee94" providerId="LiveId" clId="{4D67C2F6-1360-4691-8CC0-BD66446148A8}" dt="2020-10-26T15:59:59.354" v="6253" actId="47"/>
        <pc:sldMkLst>
          <pc:docMk/>
          <pc:sldMk cId="598076955" sldId="557"/>
        </pc:sldMkLst>
      </pc:sldChg>
      <pc:sldChg chg="new del">
        <pc:chgData name="Alexander Pashuk" userId="7f413f452a2dee94" providerId="LiveId" clId="{4D67C2F6-1360-4691-8CC0-BD66446148A8}" dt="2020-10-26T15:59:59.727" v="6254" actId="47"/>
        <pc:sldMkLst>
          <pc:docMk/>
          <pc:sldMk cId="3866195366" sldId="558"/>
        </pc:sldMkLst>
      </pc:sldChg>
      <pc:sldChg chg="new del">
        <pc:chgData name="Alexander Pashuk" userId="7f413f452a2dee94" providerId="LiveId" clId="{4D67C2F6-1360-4691-8CC0-BD66446148A8}" dt="2020-10-26T16:00:00.070" v="6255" actId="47"/>
        <pc:sldMkLst>
          <pc:docMk/>
          <pc:sldMk cId="4038786467" sldId="559"/>
        </pc:sldMkLst>
      </pc:sldChg>
      <pc:sldChg chg="new del">
        <pc:chgData name="Alexander Pashuk" userId="7f413f452a2dee94" providerId="LiveId" clId="{4D67C2F6-1360-4691-8CC0-BD66446148A8}" dt="2020-10-26T16:00:00.399" v="6256" actId="47"/>
        <pc:sldMkLst>
          <pc:docMk/>
          <pc:sldMk cId="3123541891" sldId="560"/>
        </pc:sldMkLst>
      </pc:sldChg>
      <pc:sldChg chg="new del">
        <pc:chgData name="Alexander Pashuk" userId="7f413f452a2dee94" providerId="LiveId" clId="{4D67C2F6-1360-4691-8CC0-BD66446148A8}" dt="2020-10-26T16:00:00.740" v="6257" actId="47"/>
        <pc:sldMkLst>
          <pc:docMk/>
          <pc:sldMk cId="1739221391" sldId="561"/>
        </pc:sldMkLst>
      </pc:sldChg>
      <pc:sldChg chg="new del">
        <pc:chgData name="Alexander Pashuk" userId="7f413f452a2dee94" providerId="LiveId" clId="{4D67C2F6-1360-4691-8CC0-BD66446148A8}" dt="2020-10-26T16:00:01.118" v="6258" actId="47"/>
        <pc:sldMkLst>
          <pc:docMk/>
          <pc:sldMk cId="3198787032" sldId="562"/>
        </pc:sldMkLst>
      </pc:sldChg>
      <pc:sldChg chg="new del">
        <pc:chgData name="Alexander Pashuk" userId="7f413f452a2dee94" providerId="LiveId" clId="{4D67C2F6-1360-4691-8CC0-BD66446148A8}" dt="2020-10-26T16:00:01.466" v="6259" actId="47"/>
        <pc:sldMkLst>
          <pc:docMk/>
          <pc:sldMk cId="1091214912" sldId="563"/>
        </pc:sldMkLst>
      </pc:sldChg>
      <pc:sldChg chg="new del">
        <pc:chgData name="Alexander Pashuk" userId="7f413f452a2dee94" providerId="LiveId" clId="{4D67C2F6-1360-4691-8CC0-BD66446148A8}" dt="2020-10-26T16:00:01.839" v="6260" actId="47"/>
        <pc:sldMkLst>
          <pc:docMk/>
          <pc:sldMk cId="4013890593" sldId="564"/>
        </pc:sldMkLst>
      </pc:sldChg>
      <pc:sldChg chg="addSp delSp modSp new mod">
        <pc:chgData name="Alexander Pashuk" userId="7f413f452a2dee94" providerId="LiveId" clId="{4D67C2F6-1360-4691-8CC0-BD66446148A8}" dt="2020-10-25T16:45:25.982" v="1630" actId="1076"/>
        <pc:sldMkLst>
          <pc:docMk/>
          <pc:sldMk cId="3959717200" sldId="565"/>
        </pc:sldMkLst>
        <pc:spChg chg="mod">
          <ac:chgData name="Alexander Pashuk" userId="7f413f452a2dee94" providerId="LiveId" clId="{4D67C2F6-1360-4691-8CC0-BD66446148A8}" dt="2020-10-25T16:38:38.197" v="1411" actId="20577"/>
          <ac:spMkLst>
            <pc:docMk/>
            <pc:sldMk cId="3959717200" sldId="565"/>
            <ac:spMk id="2" creationId="{E6FDC1A5-D5DE-4D46-90B1-70707C9CA796}"/>
          </ac:spMkLst>
        </pc:spChg>
        <pc:spChg chg="mod">
          <ac:chgData name="Alexander Pashuk" userId="7f413f452a2dee94" providerId="LiveId" clId="{4D67C2F6-1360-4691-8CC0-BD66446148A8}" dt="2020-10-25T16:45:22.347" v="1629" actId="20577"/>
          <ac:spMkLst>
            <pc:docMk/>
            <pc:sldMk cId="3959717200" sldId="565"/>
            <ac:spMk id="3" creationId="{4693837B-0245-49C8-8B89-7D2C9717C249}"/>
          </ac:spMkLst>
        </pc:spChg>
        <pc:picChg chg="add del">
          <ac:chgData name="Alexander Pashuk" userId="7f413f452a2dee94" providerId="LiveId" clId="{4D67C2F6-1360-4691-8CC0-BD66446148A8}" dt="2020-10-25T16:44:37.885" v="1544"/>
          <ac:picMkLst>
            <pc:docMk/>
            <pc:sldMk cId="3959717200" sldId="565"/>
            <ac:picMk id="2050" creationId="{780983A8-4318-41CE-9274-43E2392BD5FC}"/>
          </ac:picMkLst>
        </pc:picChg>
        <pc:picChg chg="add mod">
          <ac:chgData name="Alexander Pashuk" userId="7f413f452a2dee94" providerId="LiveId" clId="{4D67C2F6-1360-4691-8CC0-BD66446148A8}" dt="2020-10-25T16:45:25.982" v="1630" actId="1076"/>
          <ac:picMkLst>
            <pc:docMk/>
            <pc:sldMk cId="3959717200" sldId="565"/>
            <ac:picMk id="2052" creationId="{707929BE-5437-4B63-9A05-426D43B90490}"/>
          </ac:picMkLst>
        </pc:picChg>
      </pc:sldChg>
      <pc:sldChg chg="modSp add mod">
        <pc:chgData name="Alexander Pashuk" userId="7f413f452a2dee94" providerId="LiveId" clId="{4D67C2F6-1360-4691-8CC0-BD66446148A8}" dt="2020-10-25T16:55:06.493" v="2634" actId="2711"/>
        <pc:sldMkLst>
          <pc:docMk/>
          <pc:sldMk cId="536835054" sldId="566"/>
        </pc:sldMkLst>
        <pc:spChg chg="mod">
          <ac:chgData name="Alexander Pashuk" userId="7f413f452a2dee94" providerId="LiveId" clId="{4D67C2F6-1360-4691-8CC0-BD66446148A8}" dt="2020-10-25T16:55:06.493" v="2634" actId="2711"/>
          <ac:spMkLst>
            <pc:docMk/>
            <pc:sldMk cId="536835054" sldId="566"/>
            <ac:spMk id="3" creationId="{BA3D1ACB-C411-4076-B9DB-9CF5FCF4009C}"/>
          </ac:spMkLst>
        </pc:spChg>
      </pc:sldChg>
      <pc:sldChg chg="modSp add mod">
        <pc:chgData name="Alexander Pashuk" userId="7f413f452a2dee94" providerId="LiveId" clId="{4D67C2F6-1360-4691-8CC0-BD66446148A8}" dt="2020-10-25T16:55:47.673" v="2639" actId="403"/>
        <pc:sldMkLst>
          <pc:docMk/>
          <pc:sldMk cId="2139247074" sldId="567"/>
        </pc:sldMkLst>
        <pc:spChg chg="mod">
          <ac:chgData name="Alexander Pashuk" userId="7f413f452a2dee94" providerId="LiveId" clId="{4D67C2F6-1360-4691-8CC0-BD66446148A8}" dt="2020-10-25T16:55:47.673" v="2639" actId="403"/>
          <ac:spMkLst>
            <pc:docMk/>
            <pc:sldMk cId="2139247074" sldId="567"/>
            <ac:spMk id="3" creationId="{5F01EBB7-46D4-44F9-AE10-7261CCD81B31}"/>
          </ac:spMkLst>
        </pc:spChg>
      </pc:sldChg>
      <pc:sldChg chg="modSp add mod ord">
        <pc:chgData name="Alexander Pashuk" userId="7f413f452a2dee94" providerId="LiveId" clId="{4D67C2F6-1360-4691-8CC0-BD66446148A8}" dt="2020-10-26T14:14:33.979" v="4259"/>
        <pc:sldMkLst>
          <pc:docMk/>
          <pc:sldMk cId="3268819489" sldId="568"/>
        </pc:sldMkLst>
        <pc:spChg chg="mod">
          <ac:chgData name="Alexander Pashuk" userId="7f413f452a2dee94" providerId="LiveId" clId="{4D67C2F6-1360-4691-8CC0-BD66446148A8}" dt="2020-10-25T17:21:59.282" v="3468" actId="27636"/>
          <ac:spMkLst>
            <pc:docMk/>
            <pc:sldMk cId="3268819489" sldId="568"/>
            <ac:spMk id="3" creationId="{6502064B-7DC9-465F-8B6A-7252ACB29D8E}"/>
          </ac:spMkLst>
        </pc:spChg>
      </pc:sldChg>
      <pc:sldChg chg="modSp new mod">
        <pc:chgData name="Alexander Pashuk" userId="7f413f452a2dee94" providerId="LiveId" clId="{4D67C2F6-1360-4691-8CC0-BD66446148A8}" dt="2020-10-26T15:05:39.609" v="5750" actId="27636"/>
        <pc:sldMkLst>
          <pc:docMk/>
          <pc:sldMk cId="2069847359" sldId="569"/>
        </pc:sldMkLst>
        <pc:spChg chg="mod">
          <ac:chgData name="Alexander Pashuk" userId="7f413f452a2dee94" providerId="LiveId" clId="{4D67C2F6-1360-4691-8CC0-BD66446148A8}" dt="2020-10-26T15:04:36.778" v="5682" actId="122"/>
          <ac:spMkLst>
            <pc:docMk/>
            <pc:sldMk cId="2069847359" sldId="569"/>
            <ac:spMk id="2" creationId="{C530B353-3A5C-4B05-82A2-AB0A7716FFCD}"/>
          </ac:spMkLst>
        </pc:spChg>
        <pc:spChg chg="mod">
          <ac:chgData name="Alexander Pashuk" userId="7f413f452a2dee94" providerId="LiveId" clId="{4D67C2F6-1360-4691-8CC0-BD66446148A8}" dt="2020-10-26T15:05:39.609" v="5750" actId="27636"/>
          <ac:spMkLst>
            <pc:docMk/>
            <pc:sldMk cId="2069847359" sldId="569"/>
            <ac:spMk id="3" creationId="{D184E3BD-DEAC-43CE-939A-B35C27477784}"/>
          </ac:spMkLst>
        </pc:spChg>
      </pc:sldChg>
      <pc:sldChg chg="modSp new mod">
        <pc:chgData name="Alexander Pashuk" userId="7f413f452a2dee94" providerId="LiveId" clId="{4D67C2F6-1360-4691-8CC0-BD66446148A8}" dt="2020-10-26T15:16:41.160" v="5879" actId="20577"/>
        <pc:sldMkLst>
          <pc:docMk/>
          <pc:sldMk cId="2304857260" sldId="570"/>
        </pc:sldMkLst>
        <pc:spChg chg="mod">
          <ac:chgData name="Alexander Pashuk" userId="7f413f452a2dee94" providerId="LiveId" clId="{4D67C2F6-1360-4691-8CC0-BD66446148A8}" dt="2020-10-26T15:06:36.235" v="5767" actId="122"/>
          <ac:spMkLst>
            <pc:docMk/>
            <pc:sldMk cId="2304857260" sldId="570"/>
            <ac:spMk id="2" creationId="{5D78886B-480D-4EC6-B900-F361B0275035}"/>
          </ac:spMkLst>
        </pc:spChg>
        <pc:spChg chg="mod">
          <ac:chgData name="Alexander Pashuk" userId="7f413f452a2dee94" providerId="LiveId" clId="{4D67C2F6-1360-4691-8CC0-BD66446148A8}" dt="2020-10-26T15:16:41.160" v="5879" actId="20577"/>
          <ac:spMkLst>
            <pc:docMk/>
            <pc:sldMk cId="2304857260" sldId="570"/>
            <ac:spMk id="3" creationId="{CB138EC8-2AED-44CF-B6CD-A7C947866527}"/>
          </ac:spMkLst>
        </pc:spChg>
      </pc:sldChg>
      <pc:sldChg chg="modSp new mod">
        <pc:chgData name="Alexander Pashuk" userId="7f413f452a2dee94" providerId="LiveId" clId="{4D67C2F6-1360-4691-8CC0-BD66446148A8}" dt="2020-10-26T15:19:23.507" v="6007" actId="20577"/>
        <pc:sldMkLst>
          <pc:docMk/>
          <pc:sldMk cId="1309119372" sldId="571"/>
        </pc:sldMkLst>
        <pc:spChg chg="mod">
          <ac:chgData name="Alexander Pashuk" userId="7f413f452a2dee94" providerId="LiveId" clId="{4D67C2F6-1360-4691-8CC0-BD66446148A8}" dt="2020-10-26T15:18:03.957" v="5896" actId="122"/>
          <ac:spMkLst>
            <pc:docMk/>
            <pc:sldMk cId="1309119372" sldId="571"/>
            <ac:spMk id="2" creationId="{6CAB98FD-F7C6-4BAF-A1D4-ADEB219E7C1B}"/>
          </ac:spMkLst>
        </pc:spChg>
        <pc:spChg chg="mod">
          <ac:chgData name="Alexander Pashuk" userId="7f413f452a2dee94" providerId="LiveId" clId="{4D67C2F6-1360-4691-8CC0-BD66446148A8}" dt="2020-10-26T15:19:23.507" v="6007" actId="20577"/>
          <ac:spMkLst>
            <pc:docMk/>
            <pc:sldMk cId="1309119372" sldId="571"/>
            <ac:spMk id="3" creationId="{68335020-FBCB-40D1-AD1A-FC6F5B744C1A}"/>
          </ac:spMkLst>
        </pc:spChg>
      </pc:sldChg>
      <pc:sldChg chg="modSp new mod">
        <pc:chgData name="Alexander Pashuk" userId="7f413f452a2dee94" providerId="LiveId" clId="{4D67C2F6-1360-4691-8CC0-BD66446148A8}" dt="2020-10-26T15:47:31.396" v="6202" actId="123"/>
        <pc:sldMkLst>
          <pc:docMk/>
          <pc:sldMk cId="3854090959" sldId="572"/>
        </pc:sldMkLst>
        <pc:spChg chg="mod">
          <ac:chgData name="Alexander Pashuk" userId="7f413f452a2dee94" providerId="LiveId" clId="{4D67C2F6-1360-4691-8CC0-BD66446148A8}" dt="2020-10-26T15:45:04.233" v="6062" actId="122"/>
          <ac:spMkLst>
            <pc:docMk/>
            <pc:sldMk cId="3854090959" sldId="572"/>
            <ac:spMk id="2" creationId="{3E79B753-C7A2-452D-8D79-A8730854EBAF}"/>
          </ac:spMkLst>
        </pc:spChg>
        <pc:spChg chg="mod">
          <ac:chgData name="Alexander Pashuk" userId="7f413f452a2dee94" providerId="LiveId" clId="{4D67C2F6-1360-4691-8CC0-BD66446148A8}" dt="2020-10-26T15:47:31.396" v="6202" actId="123"/>
          <ac:spMkLst>
            <pc:docMk/>
            <pc:sldMk cId="3854090959" sldId="572"/>
            <ac:spMk id="3" creationId="{B2B5E900-87D0-4146-B5A6-732AD0C88450}"/>
          </ac:spMkLst>
        </pc:spChg>
      </pc:sldChg>
      <pc:sldChg chg="addSp delSp modSp new mod">
        <pc:chgData name="Alexander Pashuk" userId="7f413f452a2dee94" providerId="LiveId" clId="{4D67C2F6-1360-4691-8CC0-BD66446148A8}" dt="2020-10-26T15:59:38.305" v="6216" actId="1076"/>
        <pc:sldMkLst>
          <pc:docMk/>
          <pc:sldMk cId="4292443947" sldId="573"/>
        </pc:sldMkLst>
        <pc:spChg chg="mod">
          <ac:chgData name="Alexander Pashuk" userId="7f413f452a2dee94" providerId="LiveId" clId="{4D67C2F6-1360-4691-8CC0-BD66446148A8}" dt="2020-10-26T15:59:21.940" v="6211" actId="122"/>
          <ac:spMkLst>
            <pc:docMk/>
            <pc:sldMk cId="4292443947" sldId="573"/>
            <ac:spMk id="2" creationId="{ED7EF606-7CC4-44EB-8416-05343D1C597F}"/>
          </ac:spMkLst>
        </pc:spChg>
        <pc:spChg chg="del mod">
          <ac:chgData name="Alexander Pashuk" userId="7f413f452a2dee94" providerId="LiveId" clId="{4D67C2F6-1360-4691-8CC0-BD66446148A8}" dt="2020-10-26T15:59:23.273" v="6213"/>
          <ac:spMkLst>
            <pc:docMk/>
            <pc:sldMk cId="4292443947" sldId="573"/>
            <ac:spMk id="3" creationId="{96D623DB-913A-42FF-A66B-F52C702CF7D0}"/>
          </ac:spMkLst>
        </pc:spChg>
        <pc:picChg chg="add mod">
          <ac:chgData name="Alexander Pashuk" userId="7f413f452a2dee94" providerId="LiveId" clId="{4D67C2F6-1360-4691-8CC0-BD66446148A8}" dt="2020-10-26T15:59:38.305" v="6216" actId="1076"/>
          <ac:picMkLst>
            <pc:docMk/>
            <pc:sldMk cId="4292443947" sldId="573"/>
            <ac:picMk id="3074" creationId="{F7C5AD96-4CCA-4493-81D7-3C3C9BAC0DFC}"/>
          </ac:picMkLst>
        </pc:picChg>
      </pc:sldChg>
      <pc:sldChg chg="modSp add mod">
        <pc:chgData name="Alexander Pashuk" userId="7f413f452a2dee94" providerId="LiveId" clId="{4D67C2F6-1360-4691-8CC0-BD66446148A8}" dt="2020-10-26T16:27:08.377" v="6382" actId="14100"/>
        <pc:sldMkLst>
          <pc:docMk/>
          <pc:sldMk cId="428679651" sldId="574"/>
        </pc:sldMkLst>
        <pc:spChg chg="mod">
          <ac:chgData name="Alexander Pashuk" userId="7f413f452a2dee94" providerId="LiveId" clId="{4D67C2F6-1360-4691-8CC0-BD66446148A8}" dt="2020-10-26T16:27:08.377" v="6382" actId="14100"/>
          <ac:spMkLst>
            <pc:docMk/>
            <pc:sldMk cId="428679651" sldId="574"/>
            <ac:spMk id="3" creationId="{6756215B-44B5-4625-B5A7-39EE29FE7245}"/>
          </ac:spMkLst>
        </pc:spChg>
      </pc:sldChg>
      <pc:sldChg chg="modSp add mod">
        <pc:chgData name="Alexander Pashuk" userId="7f413f452a2dee94" providerId="LiveId" clId="{4D67C2F6-1360-4691-8CC0-BD66446148A8}" dt="2020-10-26T17:13:52.273" v="6534" actId="20577"/>
        <pc:sldMkLst>
          <pc:docMk/>
          <pc:sldMk cId="1746217586" sldId="575"/>
        </pc:sldMkLst>
        <pc:spChg chg="mod">
          <ac:chgData name="Alexander Pashuk" userId="7f413f452a2dee94" providerId="LiveId" clId="{4D67C2F6-1360-4691-8CC0-BD66446148A8}" dt="2020-10-26T17:13:52.273" v="6534" actId="20577"/>
          <ac:spMkLst>
            <pc:docMk/>
            <pc:sldMk cId="1746217586" sldId="575"/>
            <ac:spMk id="3" creationId="{60C84553-212D-44EE-989C-8221AB15DEEA}"/>
          </ac:spMkLst>
        </pc:spChg>
      </pc:sldChg>
      <pc:sldChg chg="modSp add mod">
        <pc:chgData name="Alexander Pashuk" userId="7f413f452a2dee94" providerId="LiveId" clId="{4D67C2F6-1360-4691-8CC0-BD66446148A8}" dt="2020-10-26T17:15:44.462" v="6718" actId="113"/>
        <pc:sldMkLst>
          <pc:docMk/>
          <pc:sldMk cId="4057728260" sldId="576"/>
        </pc:sldMkLst>
        <pc:spChg chg="mod">
          <ac:chgData name="Alexander Pashuk" userId="7f413f452a2dee94" providerId="LiveId" clId="{4D67C2F6-1360-4691-8CC0-BD66446148A8}" dt="2020-10-26T17:15:44.462" v="6718" actId="113"/>
          <ac:spMkLst>
            <pc:docMk/>
            <pc:sldMk cId="4057728260" sldId="576"/>
            <ac:spMk id="4" creationId="{2E6AEDD6-9D3F-4CCC-B181-A8A88F2CD1A3}"/>
          </ac:spMkLst>
        </pc:spChg>
      </pc:sldChg>
      <pc:sldChg chg="modSp new mod">
        <pc:chgData name="Alexander Pashuk" userId="7f413f452a2dee94" providerId="LiveId" clId="{4D67C2F6-1360-4691-8CC0-BD66446148A8}" dt="2020-11-02T17:41:30.185" v="8075" actId="27636"/>
        <pc:sldMkLst>
          <pc:docMk/>
          <pc:sldMk cId="2065958636" sldId="577"/>
        </pc:sldMkLst>
        <pc:spChg chg="mod">
          <ac:chgData name="Alexander Pashuk" userId="7f413f452a2dee94" providerId="LiveId" clId="{4D67C2F6-1360-4691-8CC0-BD66446148A8}" dt="2020-11-02T17:40:52.129" v="8019" actId="122"/>
          <ac:spMkLst>
            <pc:docMk/>
            <pc:sldMk cId="2065958636" sldId="577"/>
            <ac:spMk id="2" creationId="{4098CB13-7508-4997-83E4-16ED92E0A221}"/>
          </ac:spMkLst>
        </pc:spChg>
        <pc:spChg chg="mod">
          <ac:chgData name="Alexander Pashuk" userId="7f413f452a2dee94" providerId="LiveId" clId="{4D67C2F6-1360-4691-8CC0-BD66446148A8}" dt="2020-11-02T17:41:30.185" v="8075" actId="27636"/>
          <ac:spMkLst>
            <pc:docMk/>
            <pc:sldMk cId="2065958636" sldId="577"/>
            <ac:spMk id="3" creationId="{98E0C037-C845-4EFC-815B-617FB3BE2F15}"/>
          </ac:spMkLst>
        </pc:spChg>
      </pc:sldChg>
      <pc:sldChg chg="modSp new mod">
        <pc:chgData name="Alexander Pashuk" userId="7f413f452a2dee94" providerId="LiveId" clId="{4D67C2F6-1360-4691-8CC0-BD66446148A8}" dt="2020-11-02T17:45:06.677" v="8403" actId="403"/>
        <pc:sldMkLst>
          <pc:docMk/>
          <pc:sldMk cId="1092050873" sldId="578"/>
        </pc:sldMkLst>
        <pc:spChg chg="mod">
          <ac:chgData name="Alexander Pashuk" userId="7f413f452a2dee94" providerId="LiveId" clId="{4D67C2F6-1360-4691-8CC0-BD66446148A8}" dt="2020-11-02T17:41:45.816" v="8095" actId="122"/>
          <ac:spMkLst>
            <pc:docMk/>
            <pc:sldMk cId="1092050873" sldId="578"/>
            <ac:spMk id="2" creationId="{F6E80A27-F663-4A5E-ABD3-24B855B03D2A}"/>
          </ac:spMkLst>
        </pc:spChg>
        <pc:spChg chg="mod">
          <ac:chgData name="Alexander Pashuk" userId="7f413f452a2dee94" providerId="LiveId" clId="{4D67C2F6-1360-4691-8CC0-BD66446148A8}" dt="2020-11-02T17:45:06.677" v="8403" actId="403"/>
          <ac:spMkLst>
            <pc:docMk/>
            <pc:sldMk cId="1092050873" sldId="578"/>
            <ac:spMk id="3" creationId="{8B0DE946-41E6-4E7B-802D-44DF61E06362}"/>
          </ac:spMkLst>
        </pc:spChg>
      </pc:sldChg>
      <pc:sldChg chg="modSp new mod">
        <pc:chgData name="Alexander Pashuk" userId="7f413f452a2dee94" providerId="LiveId" clId="{4D67C2F6-1360-4691-8CC0-BD66446148A8}" dt="2020-11-02T17:48:41.936" v="8465" actId="20577"/>
        <pc:sldMkLst>
          <pc:docMk/>
          <pc:sldMk cId="766848908" sldId="579"/>
        </pc:sldMkLst>
        <pc:spChg chg="mod">
          <ac:chgData name="Alexander Pashuk" userId="7f413f452a2dee94" providerId="LiveId" clId="{4D67C2F6-1360-4691-8CC0-BD66446148A8}" dt="2020-11-02T17:45:25.786" v="8433" actId="122"/>
          <ac:spMkLst>
            <pc:docMk/>
            <pc:sldMk cId="766848908" sldId="579"/>
            <ac:spMk id="2" creationId="{357AF91B-42AD-49AB-B21D-F339145F7554}"/>
          </ac:spMkLst>
        </pc:spChg>
        <pc:spChg chg="mod">
          <ac:chgData name="Alexander Pashuk" userId="7f413f452a2dee94" providerId="LiveId" clId="{4D67C2F6-1360-4691-8CC0-BD66446148A8}" dt="2020-11-02T17:48:41.936" v="8465" actId="20577"/>
          <ac:spMkLst>
            <pc:docMk/>
            <pc:sldMk cId="766848908" sldId="579"/>
            <ac:spMk id="3" creationId="{32480F8F-8EF4-4475-8B0E-CBDF5EAF158A}"/>
          </ac:spMkLst>
        </pc:spChg>
      </pc:sldChg>
      <pc:sldChg chg="modSp new mod">
        <pc:chgData name="Alexander Pashuk" userId="7f413f452a2dee94" providerId="LiveId" clId="{4D67C2F6-1360-4691-8CC0-BD66446148A8}" dt="2020-11-02T17:49:43.578" v="8549" actId="20577"/>
        <pc:sldMkLst>
          <pc:docMk/>
          <pc:sldMk cId="3609312801" sldId="580"/>
        </pc:sldMkLst>
        <pc:spChg chg="mod">
          <ac:chgData name="Alexander Pashuk" userId="7f413f452a2dee94" providerId="LiveId" clId="{4D67C2F6-1360-4691-8CC0-BD66446148A8}" dt="2020-11-02T17:48:47.633" v="8472" actId="122"/>
          <ac:spMkLst>
            <pc:docMk/>
            <pc:sldMk cId="3609312801" sldId="580"/>
            <ac:spMk id="2" creationId="{476B3A53-1F53-47D1-8A49-EF76EEA9AFFE}"/>
          </ac:spMkLst>
        </pc:spChg>
        <pc:spChg chg="mod">
          <ac:chgData name="Alexander Pashuk" userId="7f413f452a2dee94" providerId="LiveId" clId="{4D67C2F6-1360-4691-8CC0-BD66446148A8}" dt="2020-11-02T17:49:43.578" v="8549" actId="20577"/>
          <ac:spMkLst>
            <pc:docMk/>
            <pc:sldMk cId="3609312801" sldId="580"/>
            <ac:spMk id="3" creationId="{8150BC19-8281-4D0A-BF95-E7CC84F02E05}"/>
          </ac:spMkLst>
        </pc:spChg>
      </pc:sldChg>
      <pc:sldChg chg="modSp new mod">
        <pc:chgData name="Alexander Pashuk" userId="7f413f452a2dee94" providerId="LiveId" clId="{4D67C2F6-1360-4691-8CC0-BD66446148A8}" dt="2020-11-02T17:53:39.808" v="8861" actId="113"/>
        <pc:sldMkLst>
          <pc:docMk/>
          <pc:sldMk cId="3972237826" sldId="581"/>
        </pc:sldMkLst>
        <pc:spChg chg="mod">
          <ac:chgData name="Alexander Pashuk" userId="7f413f452a2dee94" providerId="LiveId" clId="{4D67C2F6-1360-4691-8CC0-BD66446148A8}" dt="2020-11-02T17:50:16.152" v="8562" actId="122"/>
          <ac:spMkLst>
            <pc:docMk/>
            <pc:sldMk cId="3972237826" sldId="581"/>
            <ac:spMk id="2" creationId="{97284203-FB33-4D78-BCFC-E31E0AB610B8}"/>
          </ac:spMkLst>
        </pc:spChg>
        <pc:spChg chg="mod">
          <ac:chgData name="Alexander Pashuk" userId="7f413f452a2dee94" providerId="LiveId" clId="{4D67C2F6-1360-4691-8CC0-BD66446148A8}" dt="2020-11-02T17:53:39.808" v="8861" actId="113"/>
          <ac:spMkLst>
            <pc:docMk/>
            <pc:sldMk cId="3972237826" sldId="581"/>
            <ac:spMk id="3" creationId="{11CA2C67-16A5-41F5-945D-060FB0DE06AD}"/>
          </ac:spMkLst>
        </pc:spChg>
      </pc:sldChg>
      <pc:sldChg chg="modSp new mod">
        <pc:chgData name="Alexander Pashuk" userId="7f413f452a2dee94" providerId="LiveId" clId="{4D67C2F6-1360-4691-8CC0-BD66446148A8}" dt="2020-11-02T17:54:17.795" v="8940" actId="27636"/>
        <pc:sldMkLst>
          <pc:docMk/>
          <pc:sldMk cId="2312881661" sldId="582"/>
        </pc:sldMkLst>
        <pc:spChg chg="mod">
          <ac:chgData name="Alexander Pashuk" userId="7f413f452a2dee94" providerId="LiveId" clId="{4D67C2F6-1360-4691-8CC0-BD66446148A8}" dt="2020-11-02T17:53:46.125" v="8883" actId="6549"/>
          <ac:spMkLst>
            <pc:docMk/>
            <pc:sldMk cId="2312881661" sldId="582"/>
            <ac:spMk id="2" creationId="{ACB00F86-208C-4835-A7E8-230AD1B3D697}"/>
          </ac:spMkLst>
        </pc:spChg>
        <pc:spChg chg="mod">
          <ac:chgData name="Alexander Pashuk" userId="7f413f452a2dee94" providerId="LiveId" clId="{4D67C2F6-1360-4691-8CC0-BD66446148A8}" dt="2020-11-02T17:54:17.795" v="8940" actId="27636"/>
          <ac:spMkLst>
            <pc:docMk/>
            <pc:sldMk cId="2312881661" sldId="582"/>
            <ac:spMk id="3" creationId="{D408D8E9-ED79-47BA-904F-F5BAF2DED42A}"/>
          </ac:spMkLst>
        </pc:spChg>
      </pc:sldChg>
      <pc:sldChg chg="addSp delSp modSp new mod modClrScheme chgLayout">
        <pc:chgData name="Alexander Pashuk" userId="7f413f452a2dee94" providerId="LiveId" clId="{4D67C2F6-1360-4691-8CC0-BD66446148A8}" dt="2020-11-02T17:58:13.068" v="9106" actId="1076"/>
        <pc:sldMkLst>
          <pc:docMk/>
          <pc:sldMk cId="661960233" sldId="583"/>
        </pc:sldMkLst>
        <pc:spChg chg="mod ord">
          <ac:chgData name="Alexander Pashuk" userId="7f413f452a2dee94" providerId="LiveId" clId="{4D67C2F6-1360-4691-8CC0-BD66446148A8}" dt="2020-11-02T17:55:01.033" v="8961" actId="700"/>
          <ac:spMkLst>
            <pc:docMk/>
            <pc:sldMk cId="661960233" sldId="583"/>
            <ac:spMk id="2" creationId="{9E7175BD-E398-44C1-9381-F11515E0BA53}"/>
          </ac:spMkLst>
        </pc:spChg>
        <pc:spChg chg="del mod ord">
          <ac:chgData name="Alexander Pashuk" userId="7f413f452a2dee94" providerId="LiveId" clId="{4D67C2F6-1360-4691-8CC0-BD66446148A8}" dt="2020-11-02T17:55:01.033" v="8961" actId="700"/>
          <ac:spMkLst>
            <pc:docMk/>
            <pc:sldMk cId="661960233" sldId="583"/>
            <ac:spMk id="3" creationId="{4AFF4BAE-4867-4D21-A38F-4E3704233762}"/>
          </ac:spMkLst>
        </pc:spChg>
        <pc:spChg chg="add del mod ord">
          <ac:chgData name="Alexander Pashuk" userId="7f413f452a2dee94" providerId="LiveId" clId="{4D67C2F6-1360-4691-8CC0-BD66446148A8}" dt="2020-11-02T17:55:25.188" v="8962" actId="3680"/>
          <ac:spMkLst>
            <pc:docMk/>
            <pc:sldMk cId="661960233" sldId="583"/>
            <ac:spMk id="4" creationId="{6E891DCE-03E1-4936-8C11-A5BB74954088}"/>
          </ac:spMkLst>
        </pc:spChg>
        <pc:spChg chg="add mod ord">
          <ac:chgData name="Alexander Pashuk" userId="7f413f452a2dee94" providerId="LiveId" clId="{4D67C2F6-1360-4691-8CC0-BD66446148A8}" dt="2020-11-02T17:57:46.574" v="9101" actId="403"/>
          <ac:spMkLst>
            <pc:docMk/>
            <pc:sldMk cId="661960233" sldId="583"/>
            <ac:spMk id="5" creationId="{90D15ABC-C391-48B2-8383-21D2775B268C}"/>
          </ac:spMkLst>
        </pc:spChg>
        <pc:graphicFrameChg chg="add mod ord modGraphic">
          <ac:chgData name="Alexander Pashuk" userId="7f413f452a2dee94" providerId="LiveId" clId="{4D67C2F6-1360-4691-8CC0-BD66446148A8}" dt="2020-11-02T17:58:13.068" v="9106" actId="1076"/>
          <ac:graphicFrameMkLst>
            <pc:docMk/>
            <pc:sldMk cId="661960233" sldId="583"/>
            <ac:graphicFrameMk id="6" creationId="{EF54D9A2-948E-4EF4-AEE1-0E749738A1BE}"/>
          </ac:graphicFrameMkLst>
        </pc:graphicFrameChg>
      </pc:sldChg>
      <pc:sldChg chg="modSp new mod">
        <pc:chgData name="Alexander Pashuk" userId="7f413f452a2dee94" providerId="LiveId" clId="{4D67C2F6-1360-4691-8CC0-BD66446148A8}" dt="2020-11-02T18:01:32.041" v="9497" actId="20577"/>
        <pc:sldMkLst>
          <pc:docMk/>
          <pc:sldMk cId="1541901487" sldId="584"/>
        </pc:sldMkLst>
        <pc:spChg chg="mod">
          <ac:chgData name="Alexander Pashuk" userId="7f413f452a2dee94" providerId="LiveId" clId="{4D67C2F6-1360-4691-8CC0-BD66446148A8}" dt="2020-11-02T17:59:30.742" v="9119" actId="122"/>
          <ac:spMkLst>
            <pc:docMk/>
            <pc:sldMk cId="1541901487" sldId="584"/>
            <ac:spMk id="2" creationId="{5F079E0D-8B93-4A29-AC89-1BD462F43384}"/>
          </ac:spMkLst>
        </pc:spChg>
        <pc:spChg chg="mod">
          <ac:chgData name="Alexander Pashuk" userId="7f413f452a2dee94" providerId="LiveId" clId="{4D67C2F6-1360-4691-8CC0-BD66446148A8}" dt="2020-11-02T18:01:32.041" v="9497" actId="20577"/>
          <ac:spMkLst>
            <pc:docMk/>
            <pc:sldMk cId="1541901487" sldId="584"/>
            <ac:spMk id="3" creationId="{135086CF-0710-4AF1-BF67-0A5A20AE520C}"/>
          </ac:spMkLst>
        </pc:spChg>
      </pc:sldChg>
      <pc:sldChg chg="modSp new mod">
        <pc:chgData name="Alexander Pashuk" userId="7f413f452a2dee94" providerId="LiveId" clId="{4D67C2F6-1360-4691-8CC0-BD66446148A8}" dt="2020-11-02T18:06:17.117" v="9558" actId="20577"/>
        <pc:sldMkLst>
          <pc:docMk/>
          <pc:sldMk cId="40774076" sldId="585"/>
        </pc:sldMkLst>
        <pc:spChg chg="mod">
          <ac:chgData name="Alexander Pashuk" userId="7f413f452a2dee94" providerId="LiveId" clId="{4D67C2F6-1360-4691-8CC0-BD66446148A8}" dt="2020-11-02T18:01:36.822" v="9513" actId="122"/>
          <ac:spMkLst>
            <pc:docMk/>
            <pc:sldMk cId="40774076" sldId="585"/>
            <ac:spMk id="2" creationId="{8CED7E75-C3C8-4DA1-8293-7FCE587392A1}"/>
          </ac:spMkLst>
        </pc:spChg>
        <pc:spChg chg="mod">
          <ac:chgData name="Alexander Pashuk" userId="7f413f452a2dee94" providerId="LiveId" clId="{4D67C2F6-1360-4691-8CC0-BD66446148A8}" dt="2020-11-02T18:06:17.117" v="9558" actId="20577"/>
          <ac:spMkLst>
            <pc:docMk/>
            <pc:sldMk cId="40774076" sldId="585"/>
            <ac:spMk id="3" creationId="{0545514E-A7FC-4799-B17C-5A1610E5D891}"/>
          </ac:spMkLst>
        </pc:spChg>
      </pc:sldChg>
      <pc:sldChg chg="modSp new mod">
        <pc:chgData name="Alexander Pashuk" userId="7f413f452a2dee94" providerId="LiveId" clId="{4D67C2F6-1360-4691-8CC0-BD66446148A8}" dt="2020-11-02T18:08:24.386" v="9982" actId="20577"/>
        <pc:sldMkLst>
          <pc:docMk/>
          <pc:sldMk cId="1557780886" sldId="586"/>
        </pc:sldMkLst>
        <pc:spChg chg="mod">
          <ac:chgData name="Alexander Pashuk" userId="7f413f452a2dee94" providerId="LiveId" clId="{4D67C2F6-1360-4691-8CC0-BD66446148A8}" dt="2020-11-02T18:06:40.467" v="9579" actId="122"/>
          <ac:spMkLst>
            <pc:docMk/>
            <pc:sldMk cId="1557780886" sldId="586"/>
            <ac:spMk id="2" creationId="{6828D0D8-27D4-42EE-8B4E-99AE579BC6D5}"/>
          </ac:spMkLst>
        </pc:spChg>
        <pc:spChg chg="mod">
          <ac:chgData name="Alexander Pashuk" userId="7f413f452a2dee94" providerId="LiveId" clId="{4D67C2F6-1360-4691-8CC0-BD66446148A8}" dt="2020-11-02T18:08:24.386" v="9982" actId="20577"/>
          <ac:spMkLst>
            <pc:docMk/>
            <pc:sldMk cId="1557780886" sldId="586"/>
            <ac:spMk id="3" creationId="{BB58BC2A-6E7B-48C2-98C3-2C9BD952FFF4}"/>
          </ac:spMkLst>
        </pc:spChg>
      </pc:sldChg>
      <pc:sldChg chg="addSp delSp modSp new mod">
        <pc:chgData name="Alexander Pashuk" userId="7f413f452a2dee94" providerId="LiveId" clId="{4D67C2F6-1360-4691-8CC0-BD66446148A8}" dt="2020-11-02T18:14:33.878" v="9994" actId="1076"/>
        <pc:sldMkLst>
          <pc:docMk/>
          <pc:sldMk cId="1929410268" sldId="587"/>
        </pc:sldMkLst>
        <pc:spChg chg="mod">
          <ac:chgData name="Alexander Pashuk" userId="7f413f452a2dee94" providerId="LiveId" clId="{4D67C2F6-1360-4691-8CC0-BD66446148A8}" dt="2020-11-02T18:08:47.563" v="9988" actId="122"/>
          <ac:spMkLst>
            <pc:docMk/>
            <pc:sldMk cId="1929410268" sldId="587"/>
            <ac:spMk id="2" creationId="{8CCB7C8A-207A-4A72-AB78-2ACEEF11EB7A}"/>
          </ac:spMkLst>
        </pc:spChg>
        <pc:spChg chg="add del mod">
          <ac:chgData name="Alexander Pashuk" userId="7f413f452a2dee94" providerId="LiveId" clId="{4D67C2F6-1360-4691-8CC0-BD66446148A8}" dt="2020-11-02T18:14:26.188" v="9992"/>
          <ac:spMkLst>
            <pc:docMk/>
            <pc:sldMk cId="1929410268" sldId="587"/>
            <ac:spMk id="3" creationId="{91D2E478-596E-400B-B4CC-D71E67197C49}"/>
          </ac:spMkLst>
        </pc:spChg>
        <pc:picChg chg="add del mod">
          <ac:chgData name="Alexander Pashuk" userId="7f413f452a2dee94" providerId="LiveId" clId="{4D67C2F6-1360-4691-8CC0-BD66446148A8}" dt="2020-11-02T18:14:25.152" v="9990"/>
          <ac:picMkLst>
            <pc:docMk/>
            <pc:sldMk cId="1929410268" sldId="587"/>
            <ac:picMk id="1026" creationId="{AC0DB303-F881-47A3-B818-4129C7F3B2ED}"/>
          </ac:picMkLst>
        </pc:picChg>
        <pc:picChg chg="add mod">
          <ac:chgData name="Alexander Pashuk" userId="7f413f452a2dee94" providerId="LiveId" clId="{4D67C2F6-1360-4691-8CC0-BD66446148A8}" dt="2020-11-02T18:14:33.878" v="9994" actId="1076"/>
          <ac:picMkLst>
            <pc:docMk/>
            <pc:sldMk cId="1929410268" sldId="587"/>
            <ac:picMk id="1028" creationId="{E8C7AE48-2035-44AA-BF93-8C5F5E7A972B}"/>
          </ac:picMkLst>
        </pc:picChg>
      </pc:sldChg>
      <pc:sldChg chg="modSp new mod">
        <pc:chgData name="Alexander Pashuk" userId="7f413f452a2dee94" providerId="LiveId" clId="{4D67C2F6-1360-4691-8CC0-BD66446148A8}" dt="2020-11-02T18:18:14.733" v="10565" actId="113"/>
        <pc:sldMkLst>
          <pc:docMk/>
          <pc:sldMk cId="3280958150" sldId="588"/>
        </pc:sldMkLst>
        <pc:spChg chg="mod">
          <ac:chgData name="Alexander Pashuk" userId="7f413f452a2dee94" providerId="LiveId" clId="{4D67C2F6-1360-4691-8CC0-BD66446148A8}" dt="2020-11-02T18:14:51.854" v="10038" actId="20577"/>
          <ac:spMkLst>
            <pc:docMk/>
            <pc:sldMk cId="3280958150" sldId="588"/>
            <ac:spMk id="2" creationId="{1F2A9995-5965-4C0C-AE23-FC622542B68C}"/>
          </ac:spMkLst>
        </pc:spChg>
        <pc:spChg chg="mod">
          <ac:chgData name="Alexander Pashuk" userId="7f413f452a2dee94" providerId="LiveId" clId="{4D67C2F6-1360-4691-8CC0-BD66446148A8}" dt="2020-11-02T18:18:14.733" v="10565" actId="113"/>
          <ac:spMkLst>
            <pc:docMk/>
            <pc:sldMk cId="3280958150" sldId="588"/>
            <ac:spMk id="3" creationId="{E6ACF5E6-8C68-4215-9C96-4935D8FDD39D}"/>
          </ac:spMkLst>
        </pc:spChg>
      </pc:sldChg>
      <pc:sldChg chg="modSp new mod">
        <pc:chgData name="Alexander Pashuk" userId="7f413f452a2dee94" providerId="LiveId" clId="{4D67C2F6-1360-4691-8CC0-BD66446148A8}" dt="2020-11-02T18:20:33.325" v="10988" actId="313"/>
        <pc:sldMkLst>
          <pc:docMk/>
          <pc:sldMk cId="3072826927" sldId="589"/>
        </pc:sldMkLst>
        <pc:spChg chg="mod">
          <ac:chgData name="Alexander Pashuk" userId="7f413f452a2dee94" providerId="LiveId" clId="{4D67C2F6-1360-4691-8CC0-BD66446148A8}" dt="2020-11-02T18:18:35.771" v="10600" actId="122"/>
          <ac:spMkLst>
            <pc:docMk/>
            <pc:sldMk cId="3072826927" sldId="589"/>
            <ac:spMk id="2" creationId="{FFE57214-A835-4587-A89A-F7564B8012DB}"/>
          </ac:spMkLst>
        </pc:spChg>
        <pc:spChg chg="mod">
          <ac:chgData name="Alexander Pashuk" userId="7f413f452a2dee94" providerId="LiveId" clId="{4D67C2F6-1360-4691-8CC0-BD66446148A8}" dt="2020-11-02T18:20:33.325" v="10988" actId="313"/>
          <ac:spMkLst>
            <pc:docMk/>
            <pc:sldMk cId="3072826927" sldId="589"/>
            <ac:spMk id="3" creationId="{39BC96B1-EBC0-492C-9706-C4DACBACAC15}"/>
          </ac:spMkLst>
        </pc:spChg>
      </pc:sldChg>
      <pc:sldChg chg="modSp new mod">
        <pc:chgData name="Alexander Pashuk" userId="7f413f452a2dee94" providerId="LiveId" clId="{4D67C2F6-1360-4691-8CC0-BD66446148A8}" dt="2020-11-02T18:22:24.523" v="11045" actId="27636"/>
        <pc:sldMkLst>
          <pc:docMk/>
          <pc:sldMk cId="2648915327" sldId="590"/>
        </pc:sldMkLst>
        <pc:spChg chg="mod">
          <ac:chgData name="Alexander Pashuk" userId="7f413f452a2dee94" providerId="LiveId" clId="{4D67C2F6-1360-4691-8CC0-BD66446148A8}" dt="2020-11-02T18:20:36.590" v="10995" actId="122"/>
          <ac:spMkLst>
            <pc:docMk/>
            <pc:sldMk cId="2648915327" sldId="590"/>
            <ac:spMk id="2" creationId="{F7848AE0-4771-4340-9228-22A74D2B6003}"/>
          </ac:spMkLst>
        </pc:spChg>
        <pc:spChg chg="mod">
          <ac:chgData name="Alexander Pashuk" userId="7f413f452a2dee94" providerId="LiveId" clId="{4D67C2F6-1360-4691-8CC0-BD66446148A8}" dt="2020-11-02T18:22:24.523" v="11045" actId="27636"/>
          <ac:spMkLst>
            <pc:docMk/>
            <pc:sldMk cId="2648915327" sldId="590"/>
            <ac:spMk id="3" creationId="{B203AE5D-505F-426D-B919-F3EA03B2E7DD}"/>
          </ac:spMkLst>
        </pc:spChg>
      </pc:sldChg>
      <pc:sldChg chg="modSp new mod">
        <pc:chgData name="Alexander Pashuk" userId="7f413f452a2dee94" providerId="LiveId" clId="{4D67C2F6-1360-4691-8CC0-BD66446148A8}" dt="2020-11-02T18:23:57.435" v="11354" actId="20577"/>
        <pc:sldMkLst>
          <pc:docMk/>
          <pc:sldMk cId="839375817" sldId="591"/>
        </pc:sldMkLst>
        <pc:spChg chg="mod">
          <ac:chgData name="Alexander Pashuk" userId="7f413f452a2dee94" providerId="LiveId" clId="{4D67C2F6-1360-4691-8CC0-BD66446148A8}" dt="2020-11-02T18:22:43.057" v="11070" actId="122"/>
          <ac:spMkLst>
            <pc:docMk/>
            <pc:sldMk cId="839375817" sldId="591"/>
            <ac:spMk id="2" creationId="{7FB94CA7-ED53-4EED-B65D-A5B5EFA848F3}"/>
          </ac:spMkLst>
        </pc:spChg>
        <pc:spChg chg="mod">
          <ac:chgData name="Alexander Pashuk" userId="7f413f452a2dee94" providerId="LiveId" clId="{4D67C2F6-1360-4691-8CC0-BD66446148A8}" dt="2020-11-02T18:23:57.435" v="11354" actId="20577"/>
          <ac:spMkLst>
            <pc:docMk/>
            <pc:sldMk cId="839375817" sldId="591"/>
            <ac:spMk id="3" creationId="{5DCA0D26-3698-4746-A1AC-37C9833B088F}"/>
          </ac:spMkLst>
        </pc:spChg>
      </pc:sldChg>
      <pc:sldChg chg="modSp new mod">
        <pc:chgData name="Alexander Pashuk" userId="7f413f452a2dee94" providerId="LiveId" clId="{4D67C2F6-1360-4691-8CC0-BD66446148A8}" dt="2020-11-02T18:26:07.858" v="11590" actId="20577"/>
        <pc:sldMkLst>
          <pc:docMk/>
          <pc:sldMk cId="2520831700" sldId="592"/>
        </pc:sldMkLst>
        <pc:spChg chg="mod">
          <ac:chgData name="Alexander Pashuk" userId="7f413f452a2dee94" providerId="LiveId" clId="{4D67C2F6-1360-4691-8CC0-BD66446148A8}" dt="2020-11-02T18:24:42.776" v="11383" actId="122"/>
          <ac:spMkLst>
            <pc:docMk/>
            <pc:sldMk cId="2520831700" sldId="592"/>
            <ac:spMk id="2" creationId="{960B57AB-90F1-41C2-ADA6-D433B7DC4898}"/>
          </ac:spMkLst>
        </pc:spChg>
        <pc:spChg chg="mod">
          <ac:chgData name="Alexander Pashuk" userId="7f413f452a2dee94" providerId="LiveId" clId="{4D67C2F6-1360-4691-8CC0-BD66446148A8}" dt="2020-11-02T18:26:07.858" v="11590" actId="20577"/>
          <ac:spMkLst>
            <pc:docMk/>
            <pc:sldMk cId="2520831700" sldId="592"/>
            <ac:spMk id="3" creationId="{03F34D1A-1D20-4015-B002-678C43890CA6}"/>
          </ac:spMkLst>
        </pc:spChg>
      </pc:sldChg>
      <pc:sldChg chg="modSp new mod">
        <pc:chgData name="Alexander Pashuk" userId="7f413f452a2dee94" providerId="LiveId" clId="{4D67C2F6-1360-4691-8CC0-BD66446148A8}" dt="2020-11-02T18:29:08.813" v="11716" actId="27636"/>
        <pc:sldMkLst>
          <pc:docMk/>
          <pc:sldMk cId="3131499739" sldId="593"/>
        </pc:sldMkLst>
        <pc:spChg chg="mod">
          <ac:chgData name="Alexander Pashuk" userId="7f413f452a2dee94" providerId="LiveId" clId="{4D67C2F6-1360-4691-8CC0-BD66446148A8}" dt="2020-11-02T18:26:35.553" v="11633" actId="20577"/>
          <ac:spMkLst>
            <pc:docMk/>
            <pc:sldMk cId="3131499739" sldId="593"/>
            <ac:spMk id="2" creationId="{FF9AFD8B-CA82-483B-A702-F91908A07FCA}"/>
          </ac:spMkLst>
        </pc:spChg>
        <pc:spChg chg="mod">
          <ac:chgData name="Alexander Pashuk" userId="7f413f452a2dee94" providerId="LiveId" clId="{4D67C2F6-1360-4691-8CC0-BD66446148A8}" dt="2020-11-02T18:29:08.813" v="11716" actId="27636"/>
          <ac:spMkLst>
            <pc:docMk/>
            <pc:sldMk cId="3131499739" sldId="593"/>
            <ac:spMk id="3" creationId="{55C966E5-D244-4F6E-87CE-410E90846DC0}"/>
          </ac:spMkLst>
        </pc:spChg>
      </pc:sldChg>
      <pc:sldChg chg="modSp new mod">
        <pc:chgData name="Alexander Pashuk" userId="7f413f452a2dee94" providerId="LiveId" clId="{4D67C2F6-1360-4691-8CC0-BD66446148A8}" dt="2020-11-02T18:32:56.843" v="12159" actId="20577"/>
        <pc:sldMkLst>
          <pc:docMk/>
          <pc:sldMk cId="1685168962" sldId="594"/>
        </pc:sldMkLst>
        <pc:spChg chg="mod">
          <ac:chgData name="Alexander Pashuk" userId="7f413f452a2dee94" providerId="LiveId" clId="{4D67C2F6-1360-4691-8CC0-BD66446148A8}" dt="2020-11-02T18:31:13.033" v="11799" actId="122"/>
          <ac:spMkLst>
            <pc:docMk/>
            <pc:sldMk cId="1685168962" sldId="594"/>
            <ac:spMk id="2" creationId="{B32A9320-E25F-4334-9FF1-AD25396C2B3E}"/>
          </ac:spMkLst>
        </pc:spChg>
        <pc:spChg chg="mod">
          <ac:chgData name="Alexander Pashuk" userId="7f413f452a2dee94" providerId="LiveId" clId="{4D67C2F6-1360-4691-8CC0-BD66446148A8}" dt="2020-11-02T18:32:56.843" v="12159" actId="20577"/>
          <ac:spMkLst>
            <pc:docMk/>
            <pc:sldMk cId="1685168962" sldId="594"/>
            <ac:spMk id="3" creationId="{5EC5E1BD-2919-409D-9113-BA77238B2BA0}"/>
          </ac:spMkLst>
        </pc:spChg>
      </pc:sldChg>
      <pc:sldChg chg="modSp new mod">
        <pc:chgData name="Alexander Pashuk" userId="7f413f452a2dee94" providerId="LiveId" clId="{4D67C2F6-1360-4691-8CC0-BD66446148A8}" dt="2020-11-02T18:34:53.518" v="12529" actId="113"/>
        <pc:sldMkLst>
          <pc:docMk/>
          <pc:sldMk cId="3351265365" sldId="595"/>
        </pc:sldMkLst>
        <pc:spChg chg="mod">
          <ac:chgData name="Alexander Pashuk" userId="7f413f452a2dee94" providerId="LiveId" clId="{4D67C2F6-1360-4691-8CC0-BD66446148A8}" dt="2020-11-02T18:33:51.478" v="12305" actId="20577"/>
          <ac:spMkLst>
            <pc:docMk/>
            <pc:sldMk cId="3351265365" sldId="595"/>
            <ac:spMk id="2" creationId="{C993DDAE-8117-4216-9C2B-1EAACE841B4F}"/>
          </ac:spMkLst>
        </pc:spChg>
        <pc:spChg chg="mod">
          <ac:chgData name="Alexander Pashuk" userId="7f413f452a2dee94" providerId="LiveId" clId="{4D67C2F6-1360-4691-8CC0-BD66446148A8}" dt="2020-11-02T18:34:53.518" v="12529" actId="113"/>
          <ac:spMkLst>
            <pc:docMk/>
            <pc:sldMk cId="3351265365" sldId="595"/>
            <ac:spMk id="3" creationId="{B416AF29-0049-459F-A721-334B71167E1F}"/>
          </ac:spMkLst>
        </pc:spChg>
      </pc:sldChg>
      <pc:sldChg chg="modSp new mod">
        <pc:chgData name="Alexander Pashuk" userId="7f413f452a2dee94" providerId="LiveId" clId="{4D67C2F6-1360-4691-8CC0-BD66446148A8}" dt="2020-11-02T18:40:03.505" v="13260" actId="368"/>
        <pc:sldMkLst>
          <pc:docMk/>
          <pc:sldMk cId="2228119848" sldId="596"/>
        </pc:sldMkLst>
        <pc:spChg chg="mod">
          <ac:chgData name="Alexander Pashuk" userId="7f413f452a2dee94" providerId="LiveId" clId="{4D67C2F6-1360-4691-8CC0-BD66446148A8}" dt="2020-11-02T18:35:07.679" v="12562" actId="122"/>
          <ac:spMkLst>
            <pc:docMk/>
            <pc:sldMk cId="2228119848" sldId="596"/>
            <ac:spMk id="2" creationId="{38E9C66D-3F43-48D8-BF1E-CD0377844446}"/>
          </ac:spMkLst>
        </pc:spChg>
        <pc:spChg chg="mod">
          <ac:chgData name="Alexander Pashuk" userId="7f413f452a2dee94" providerId="LiveId" clId="{4D67C2F6-1360-4691-8CC0-BD66446148A8}" dt="2020-11-02T18:40:03.505" v="13260" actId="368"/>
          <ac:spMkLst>
            <pc:docMk/>
            <pc:sldMk cId="2228119848" sldId="596"/>
            <ac:spMk id="3" creationId="{B9647DCF-5A5C-46D2-AF69-956ACDAF5D31}"/>
          </ac:spMkLst>
        </pc:spChg>
      </pc:sldChg>
      <pc:sldChg chg="modSp new mod">
        <pc:chgData name="Alexander Pashuk" userId="7f413f452a2dee94" providerId="LiveId" clId="{4D67C2F6-1360-4691-8CC0-BD66446148A8}" dt="2020-11-02T18:40:34.847" v="13347" actId="12"/>
        <pc:sldMkLst>
          <pc:docMk/>
          <pc:sldMk cId="3458187271" sldId="597"/>
        </pc:sldMkLst>
        <pc:spChg chg="mod">
          <ac:chgData name="Alexander Pashuk" userId="7f413f452a2dee94" providerId="LiveId" clId="{4D67C2F6-1360-4691-8CC0-BD66446148A8}" dt="2020-11-02T18:39:54.399" v="13254" actId="6549"/>
          <ac:spMkLst>
            <pc:docMk/>
            <pc:sldMk cId="3458187271" sldId="597"/>
            <ac:spMk id="2" creationId="{92FDE218-C7F7-4F4C-8BCD-76CC2873E6EE}"/>
          </ac:spMkLst>
        </pc:spChg>
        <pc:spChg chg="mod">
          <ac:chgData name="Alexander Pashuk" userId="7f413f452a2dee94" providerId="LiveId" clId="{4D67C2F6-1360-4691-8CC0-BD66446148A8}" dt="2020-11-02T18:40:34.847" v="13347" actId="12"/>
          <ac:spMkLst>
            <pc:docMk/>
            <pc:sldMk cId="3458187271" sldId="597"/>
            <ac:spMk id="3" creationId="{F7473C71-D1EB-4978-BECB-974427476E51}"/>
          </ac:spMkLst>
        </pc:spChg>
      </pc:sldChg>
      <pc:sldChg chg="modSp new mod">
        <pc:chgData name="Alexander Pashuk" userId="7f413f452a2dee94" providerId="LiveId" clId="{4D67C2F6-1360-4691-8CC0-BD66446148A8}" dt="2020-11-02T18:42:14.321" v="13648" actId="20577"/>
        <pc:sldMkLst>
          <pc:docMk/>
          <pc:sldMk cId="1045702354" sldId="598"/>
        </pc:sldMkLst>
        <pc:spChg chg="mod">
          <ac:chgData name="Alexander Pashuk" userId="7f413f452a2dee94" providerId="LiveId" clId="{4D67C2F6-1360-4691-8CC0-BD66446148A8}" dt="2020-11-02T18:40:45.485" v="13370" actId="122"/>
          <ac:spMkLst>
            <pc:docMk/>
            <pc:sldMk cId="1045702354" sldId="598"/>
            <ac:spMk id="2" creationId="{F3DE561D-B485-42FF-8167-80871DD54D10}"/>
          </ac:spMkLst>
        </pc:spChg>
        <pc:spChg chg="mod">
          <ac:chgData name="Alexander Pashuk" userId="7f413f452a2dee94" providerId="LiveId" clId="{4D67C2F6-1360-4691-8CC0-BD66446148A8}" dt="2020-11-02T18:42:14.321" v="13648" actId="20577"/>
          <ac:spMkLst>
            <pc:docMk/>
            <pc:sldMk cId="1045702354" sldId="598"/>
            <ac:spMk id="3" creationId="{C4CB9CEE-815E-43C3-A07D-889B7206C797}"/>
          </ac:spMkLst>
        </pc:spChg>
      </pc:sldChg>
      <pc:sldChg chg="modSp new mod">
        <pc:chgData name="Alexander Pashuk" userId="7f413f452a2dee94" providerId="LiveId" clId="{4D67C2F6-1360-4691-8CC0-BD66446148A8}" dt="2020-11-02T18:44:34.855" v="13926" actId="20577"/>
        <pc:sldMkLst>
          <pc:docMk/>
          <pc:sldMk cId="1045394378" sldId="599"/>
        </pc:sldMkLst>
        <pc:spChg chg="mod">
          <ac:chgData name="Alexander Pashuk" userId="7f413f452a2dee94" providerId="LiveId" clId="{4D67C2F6-1360-4691-8CC0-BD66446148A8}" dt="2020-11-02T18:42:59.057" v="13650" actId="122"/>
          <ac:spMkLst>
            <pc:docMk/>
            <pc:sldMk cId="1045394378" sldId="599"/>
            <ac:spMk id="2" creationId="{36C4F719-E2F6-4E80-BDF7-A44C5D7F31DB}"/>
          </ac:spMkLst>
        </pc:spChg>
        <pc:spChg chg="mod">
          <ac:chgData name="Alexander Pashuk" userId="7f413f452a2dee94" providerId="LiveId" clId="{4D67C2F6-1360-4691-8CC0-BD66446148A8}" dt="2020-11-02T18:44:34.855" v="13926" actId="20577"/>
          <ac:spMkLst>
            <pc:docMk/>
            <pc:sldMk cId="1045394378" sldId="599"/>
            <ac:spMk id="3" creationId="{6379BFBE-5378-43AE-ACC9-FD1A2E45AC58}"/>
          </ac:spMkLst>
        </pc:spChg>
      </pc:sldChg>
      <pc:sldChg chg="modSp new mod">
        <pc:chgData name="Alexander Pashuk" userId="7f413f452a2dee94" providerId="LiveId" clId="{4D67C2F6-1360-4691-8CC0-BD66446148A8}" dt="2020-11-02T18:48:23.904" v="14414" actId="20577"/>
        <pc:sldMkLst>
          <pc:docMk/>
          <pc:sldMk cId="3511843098" sldId="600"/>
        </pc:sldMkLst>
        <pc:spChg chg="mod">
          <ac:chgData name="Alexander Pashuk" userId="7f413f452a2dee94" providerId="LiveId" clId="{4D67C2F6-1360-4691-8CC0-BD66446148A8}" dt="2020-11-02T18:44:47.809" v="13950" actId="122"/>
          <ac:spMkLst>
            <pc:docMk/>
            <pc:sldMk cId="3511843098" sldId="600"/>
            <ac:spMk id="2" creationId="{D39020EB-4D0F-4D33-8642-A5012B588E5F}"/>
          </ac:spMkLst>
        </pc:spChg>
        <pc:spChg chg="mod">
          <ac:chgData name="Alexander Pashuk" userId="7f413f452a2dee94" providerId="LiveId" clId="{4D67C2F6-1360-4691-8CC0-BD66446148A8}" dt="2020-11-02T18:48:23.904" v="14414" actId="20577"/>
          <ac:spMkLst>
            <pc:docMk/>
            <pc:sldMk cId="3511843098" sldId="600"/>
            <ac:spMk id="3" creationId="{24838121-17C1-4350-BBC8-680D2F03DD73}"/>
          </ac:spMkLst>
        </pc:spChg>
      </pc:sldChg>
      <pc:sldChg chg="modSp add del mod">
        <pc:chgData name="Alexander Pashuk" userId="7f413f452a2dee94" providerId="LiveId" clId="{4D67C2F6-1360-4691-8CC0-BD66446148A8}" dt="2020-11-02T18:26:38.628" v="11634" actId="47"/>
        <pc:sldMkLst>
          <pc:docMk/>
          <pc:sldMk cId="8316791" sldId="601"/>
        </pc:sldMkLst>
        <pc:spChg chg="mod">
          <ac:chgData name="Alexander Pashuk" userId="7f413f452a2dee94" providerId="LiveId" clId="{4D67C2F6-1360-4691-8CC0-BD66446148A8}" dt="2020-11-02T18:26:24.905" v="11604" actId="20577"/>
          <ac:spMkLst>
            <pc:docMk/>
            <pc:sldMk cId="8316791" sldId="601"/>
            <ac:spMk id="2" creationId="{357AF91B-42AD-49AB-B21D-F339145F7554}"/>
          </ac:spMkLst>
        </pc:spChg>
      </pc:sldChg>
      <pc:sldChg chg="add">
        <pc:chgData name="Alexander Pashuk" userId="7f413f452a2dee94" providerId="LiveId" clId="{4D67C2F6-1360-4691-8CC0-BD66446148A8}" dt="2020-11-02T18:26:50.633" v="11635"/>
        <pc:sldMkLst>
          <pc:docMk/>
          <pc:sldMk cId="2779636454" sldId="601"/>
        </pc:sldMkLst>
      </pc:sldChg>
      <pc:sldChg chg="modSp add mod">
        <pc:chgData name="Alexander Pashuk" userId="7f413f452a2dee94" providerId="LiveId" clId="{4D67C2F6-1360-4691-8CC0-BD66446148A8}" dt="2020-11-02T18:30:36.533" v="11774" actId="14100"/>
        <pc:sldMkLst>
          <pc:docMk/>
          <pc:sldMk cId="2393246284" sldId="602"/>
        </pc:sldMkLst>
        <pc:spChg chg="mod">
          <ac:chgData name="Alexander Pashuk" userId="7f413f452a2dee94" providerId="LiveId" clId="{4D67C2F6-1360-4691-8CC0-BD66446148A8}" dt="2020-11-02T18:30:36.533" v="11774" actId="14100"/>
          <ac:spMkLst>
            <pc:docMk/>
            <pc:sldMk cId="2393246284" sldId="602"/>
            <ac:spMk id="3" creationId="{55C966E5-D244-4F6E-87CE-410E90846DC0}"/>
          </ac:spMkLst>
        </pc:spChg>
      </pc:sldChg>
      <pc:sldChg chg="modSp new mod">
        <pc:chgData name="Alexander Pashuk" userId="7f413f452a2dee94" providerId="LiveId" clId="{4D67C2F6-1360-4691-8CC0-BD66446148A8}" dt="2020-11-02T18:50:34.602" v="14803" actId="20577"/>
        <pc:sldMkLst>
          <pc:docMk/>
          <pc:sldMk cId="3518625566" sldId="603"/>
        </pc:sldMkLst>
        <pc:spChg chg="mod">
          <ac:chgData name="Alexander Pashuk" userId="7f413f452a2dee94" providerId="LiveId" clId="{4D67C2F6-1360-4691-8CC0-BD66446148A8}" dt="2020-11-02T18:48:46.644" v="14441" actId="122"/>
          <ac:spMkLst>
            <pc:docMk/>
            <pc:sldMk cId="3518625566" sldId="603"/>
            <ac:spMk id="2" creationId="{F0BADD60-9E16-43BA-AABC-0CA5C8D575B6}"/>
          </ac:spMkLst>
        </pc:spChg>
        <pc:spChg chg="mod">
          <ac:chgData name="Alexander Pashuk" userId="7f413f452a2dee94" providerId="LiveId" clId="{4D67C2F6-1360-4691-8CC0-BD66446148A8}" dt="2020-11-02T18:50:34.602" v="14803" actId="20577"/>
          <ac:spMkLst>
            <pc:docMk/>
            <pc:sldMk cId="3518625566" sldId="603"/>
            <ac:spMk id="3" creationId="{CCF05036-168C-4287-A5B6-B6FD8B6FC700}"/>
          </ac:spMkLst>
        </pc:spChg>
      </pc:sldChg>
      <pc:sldChg chg="modSp new mod">
        <pc:chgData name="Alexander Pashuk" userId="7f413f452a2dee94" providerId="LiveId" clId="{4D67C2F6-1360-4691-8CC0-BD66446148A8}" dt="2020-11-03T04:30:36.697" v="15257" actId="123"/>
        <pc:sldMkLst>
          <pc:docMk/>
          <pc:sldMk cId="2359295377" sldId="604"/>
        </pc:sldMkLst>
        <pc:spChg chg="mod">
          <ac:chgData name="Alexander Pashuk" userId="7f413f452a2dee94" providerId="LiveId" clId="{4D67C2F6-1360-4691-8CC0-BD66446148A8}" dt="2020-11-03T04:28:39.912" v="14826" actId="122"/>
          <ac:spMkLst>
            <pc:docMk/>
            <pc:sldMk cId="2359295377" sldId="604"/>
            <ac:spMk id="2" creationId="{E01B0922-9F21-486A-804A-38767569E8FF}"/>
          </ac:spMkLst>
        </pc:spChg>
        <pc:spChg chg="mod">
          <ac:chgData name="Alexander Pashuk" userId="7f413f452a2dee94" providerId="LiveId" clId="{4D67C2F6-1360-4691-8CC0-BD66446148A8}" dt="2020-11-03T04:30:36.697" v="15257" actId="123"/>
          <ac:spMkLst>
            <pc:docMk/>
            <pc:sldMk cId="2359295377" sldId="604"/>
            <ac:spMk id="3" creationId="{09F4E1CC-C81D-4F64-80BC-46C5AB9C9799}"/>
          </ac:spMkLst>
        </pc:spChg>
      </pc:sldChg>
      <pc:sldChg chg="modSp new mod">
        <pc:chgData name="Alexander Pashuk" userId="7f413f452a2dee94" providerId="LiveId" clId="{4D67C2F6-1360-4691-8CC0-BD66446148A8}" dt="2020-11-03T04:35:17.759" v="15430" actId="27636"/>
        <pc:sldMkLst>
          <pc:docMk/>
          <pc:sldMk cId="1538193266" sldId="605"/>
        </pc:sldMkLst>
        <pc:spChg chg="mod">
          <ac:chgData name="Alexander Pashuk" userId="7f413f452a2dee94" providerId="LiveId" clId="{4D67C2F6-1360-4691-8CC0-BD66446148A8}" dt="2020-11-03T04:31:05.924" v="15331" actId="20577"/>
          <ac:spMkLst>
            <pc:docMk/>
            <pc:sldMk cId="1538193266" sldId="605"/>
            <ac:spMk id="2" creationId="{FAF9269E-E4E0-4881-9731-FCF3015A9446}"/>
          </ac:spMkLst>
        </pc:spChg>
        <pc:spChg chg="mod">
          <ac:chgData name="Alexander Pashuk" userId="7f413f452a2dee94" providerId="LiveId" clId="{4D67C2F6-1360-4691-8CC0-BD66446148A8}" dt="2020-11-03T04:35:17.759" v="15430" actId="27636"/>
          <ac:spMkLst>
            <pc:docMk/>
            <pc:sldMk cId="1538193266" sldId="605"/>
            <ac:spMk id="3" creationId="{6003DF02-93DD-47D0-B5CC-0BBABB78053E}"/>
          </ac:spMkLst>
        </pc:spChg>
      </pc:sldChg>
      <pc:sldChg chg="addSp delSp modSp new mod">
        <pc:chgData name="Alexander Pashuk" userId="7f413f452a2dee94" providerId="LiveId" clId="{4D67C2F6-1360-4691-8CC0-BD66446148A8}" dt="2020-11-03T04:38:09.299" v="15695" actId="1076"/>
        <pc:sldMkLst>
          <pc:docMk/>
          <pc:sldMk cId="118854823" sldId="606"/>
        </pc:sldMkLst>
        <pc:spChg chg="mod">
          <ac:chgData name="Alexander Pashuk" userId="7f413f452a2dee94" providerId="LiveId" clId="{4D67C2F6-1360-4691-8CC0-BD66446148A8}" dt="2020-11-03T04:35:57.114" v="15467" actId="122"/>
          <ac:spMkLst>
            <pc:docMk/>
            <pc:sldMk cId="118854823" sldId="606"/>
            <ac:spMk id="2" creationId="{CA7CFD37-74F4-4294-ACCF-40F4B56978D5}"/>
          </ac:spMkLst>
        </pc:spChg>
        <pc:spChg chg="del">
          <ac:chgData name="Alexander Pashuk" userId="7f413f452a2dee94" providerId="LiveId" clId="{4D67C2F6-1360-4691-8CC0-BD66446148A8}" dt="2020-11-03T04:36:12.500" v="15468" actId="3680"/>
          <ac:spMkLst>
            <pc:docMk/>
            <pc:sldMk cId="118854823" sldId="606"/>
            <ac:spMk id="3" creationId="{7640AC05-F4A3-4543-9967-07934679C73A}"/>
          </ac:spMkLst>
        </pc:spChg>
        <pc:graphicFrameChg chg="add mod ord modGraphic">
          <ac:chgData name="Alexander Pashuk" userId="7f413f452a2dee94" providerId="LiveId" clId="{4D67C2F6-1360-4691-8CC0-BD66446148A8}" dt="2020-11-03T04:38:09.299" v="15695" actId="1076"/>
          <ac:graphicFrameMkLst>
            <pc:docMk/>
            <pc:sldMk cId="118854823" sldId="606"/>
            <ac:graphicFrameMk id="4" creationId="{D590922B-3E17-4F34-BE66-28EB560528BF}"/>
          </ac:graphicFrameMkLst>
        </pc:graphicFrameChg>
      </pc:sldChg>
      <pc:sldChg chg="addSp delSp modSp new mod modClrScheme chgLayout">
        <pc:chgData name="Alexander Pashuk" userId="7f413f452a2dee94" providerId="LiveId" clId="{4D67C2F6-1360-4691-8CC0-BD66446148A8}" dt="2020-11-03T04:40:32.245" v="15714" actId="1076"/>
        <pc:sldMkLst>
          <pc:docMk/>
          <pc:sldMk cId="82225022" sldId="607"/>
        </pc:sldMkLst>
        <pc:spChg chg="mod ord">
          <ac:chgData name="Alexander Pashuk" userId="7f413f452a2dee94" providerId="LiveId" clId="{4D67C2F6-1360-4691-8CC0-BD66446148A8}" dt="2020-11-03T04:40:17.376" v="15708" actId="700"/>
          <ac:spMkLst>
            <pc:docMk/>
            <pc:sldMk cId="82225022" sldId="607"/>
            <ac:spMk id="2" creationId="{25A868EB-C308-4B73-96DE-1AA5EB50ED65}"/>
          </ac:spMkLst>
        </pc:spChg>
        <pc:spChg chg="del mod ord">
          <ac:chgData name="Alexander Pashuk" userId="7f413f452a2dee94" providerId="LiveId" clId="{4D67C2F6-1360-4691-8CC0-BD66446148A8}" dt="2020-11-03T04:40:17.376" v="15708" actId="700"/>
          <ac:spMkLst>
            <pc:docMk/>
            <pc:sldMk cId="82225022" sldId="607"/>
            <ac:spMk id="3" creationId="{2D8B14CD-4775-43A0-99D3-267281F27619}"/>
          </ac:spMkLst>
        </pc:spChg>
        <pc:spChg chg="del">
          <ac:chgData name="Alexander Pashuk" userId="7f413f452a2dee94" providerId="LiveId" clId="{4D67C2F6-1360-4691-8CC0-BD66446148A8}" dt="2020-11-03T04:40:17.376" v="15708" actId="700"/>
          <ac:spMkLst>
            <pc:docMk/>
            <pc:sldMk cId="82225022" sldId="607"/>
            <ac:spMk id="4" creationId="{AE980735-96D5-402A-8A20-BC152D630559}"/>
          </ac:spMkLst>
        </pc:spChg>
        <pc:spChg chg="add del mod ord">
          <ac:chgData name="Alexander Pashuk" userId="7f413f452a2dee94" providerId="LiveId" clId="{4D67C2F6-1360-4691-8CC0-BD66446148A8}" dt="2020-11-03T04:40:20.553" v="15710"/>
          <ac:spMkLst>
            <pc:docMk/>
            <pc:sldMk cId="82225022" sldId="607"/>
            <ac:spMk id="5" creationId="{CE8229AD-4CE5-4201-830E-31E8F8A35BCD}"/>
          </ac:spMkLst>
        </pc:spChg>
        <pc:picChg chg="add mod">
          <ac:chgData name="Alexander Pashuk" userId="7f413f452a2dee94" providerId="LiveId" clId="{4D67C2F6-1360-4691-8CC0-BD66446148A8}" dt="2020-11-03T04:40:32.245" v="15714" actId="1076"/>
          <ac:picMkLst>
            <pc:docMk/>
            <pc:sldMk cId="82225022" sldId="607"/>
            <ac:picMk id="2050" creationId="{26801E2D-50D9-4B1B-9C1A-FB8E80FDCC87}"/>
          </ac:picMkLst>
        </pc:picChg>
      </pc:sldChg>
      <pc:sldChg chg="new del">
        <pc:chgData name="Alexander Pashuk" userId="7f413f452a2dee94" providerId="LiveId" clId="{4D67C2F6-1360-4691-8CC0-BD66446148A8}" dt="2020-11-03T04:39:14.032" v="15697" actId="47"/>
        <pc:sldMkLst>
          <pc:docMk/>
          <pc:sldMk cId="2630242041" sldId="607"/>
        </pc:sldMkLst>
      </pc:sldChg>
    </pc:docChg>
  </pc:docChgLst>
  <pc:docChgLst>
    <pc:chgData name="Alexander Pashuk" userId="7f413f452a2dee94" providerId="LiveId" clId="{2B88E729-0FDC-4EEA-8137-C3CD01FB3628}"/>
    <pc:docChg chg="undo redo custSel addSld delSld modSld sldOrd">
      <pc:chgData name="Alexander Pashuk" userId="7f413f452a2dee94" providerId="LiveId" clId="{2B88E729-0FDC-4EEA-8137-C3CD01FB3628}" dt="2020-09-08T04:43:56.438" v="6645" actId="123"/>
      <pc:docMkLst>
        <pc:docMk/>
      </pc:docMkLst>
      <pc:sldChg chg="del">
        <pc:chgData name="Alexander Pashuk" userId="7f413f452a2dee94" providerId="LiveId" clId="{2B88E729-0FDC-4EEA-8137-C3CD01FB3628}" dt="2020-09-05T10:41:40.744" v="1" actId="47"/>
        <pc:sldMkLst>
          <pc:docMk/>
          <pc:sldMk cId="1898055962" sldId="257"/>
        </pc:sldMkLst>
      </pc:sldChg>
      <pc:sldChg chg="del">
        <pc:chgData name="Alexander Pashuk" userId="7f413f452a2dee94" providerId="LiveId" clId="{2B88E729-0FDC-4EEA-8137-C3CD01FB3628}" dt="2020-09-05T10:41:38.957" v="0" actId="47"/>
        <pc:sldMkLst>
          <pc:docMk/>
          <pc:sldMk cId="2538940798" sldId="258"/>
        </pc:sldMkLst>
      </pc:sldChg>
      <pc:sldChg chg="del">
        <pc:chgData name="Alexander Pashuk" userId="7f413f452a2dee94" providerId="LiveId" clId="{2B88E729-0FDC-4EEA-8137-C3CD01FB3628}" dt="2020-09-05T10:41:41.065" v="2" actId="47"/>
        <pc:sldMkLst>
          <pc:docMk/>
          <pc:sldMk cId="2344873863" sldId="259"/>
        </pc:sldMkLst>
      </pc:sldChg>
      <pc:sldChg chg="modSp mod">
        <pc:chgData name="Alexander Pashuk" userId="7f413f452a2dee94" providerId="LiveId" clId="{2B88E729-0FDC-4EEA-8137-C3CD01FB3628}" dt="2020-09-07T15:30:24.091" v="4972" actId="20577"/>
        <pc:sldMkLst>
          <pc:docMk/>
          <pc:sldMk cId="3545672355" sldId="260"/>
        </pc:sldMkLst>
        <pc:spChg chg="mod">
          <ac:chgData name="Alexander Pashuk" userId="7f413f452a2dee94" providerId="LiveId" clId="{2B88E729-0FDC-4EEA-8137-C3CD01FB3628}" dt="2020-09-07T15:30:24.091" v="4972" actId="20577"/>
          <ac:spMkLst>
            <pc:docMk/>
            <pc:sldMk cId="3545672355" sldId="260"/>
            <ac:spMk id="3" creationId="{300AFC32-F3A9-49A2-896F-19FB15D0E079}"/>
          </ac:spMkLst>
        </pc:spChg>
      </pc:sldChg>
      <pc:sldChg chg="del">
        <pc:chgData name="Alexander Pashuk" userId="7f413f452a2dee94" providerId="LiveId" clId="{2B88E729-0FDC-4EEA-8137-C3CD01FB3628}" dt="2020-09-05T10:51:40.196" v="635" actId="47"/>
        <pc:sldMkLst>
          <pc:docMk/>
          <pc:sldMk cId="1541597969" sldId="261"/>
        </pc:sldMkLst>
      </pc:sldChg>
      <pc:sldChg chg="del">
        <pc:chgData name="Alexander Pashuk" userId="7f413f452a2dee94" providerId="LiveId" clId="{2B88E729-0FDC-4EEA-8137-C3CD01FB3628}" dt="2020-09-05T10:51:40.481" v="637" actId="47"/>
        <pc:sldMkLst>
          <pc:docMk/>
          <pc:sldMk cId="1990746057" sldId="262"/>
        </pc:sldMkLst>
      </pc:sldChg>
      <pc:sldChg chg="del">
        <pc:chgData name="Alexander Pashuk" userId="7f413f452a2dee94" providerId="LiveId" clId="{2B88E729-0FDC-4EEA-8137-C3CD01FB3628}" dt="2020-09-05T10:51:39.115" v="629" actId="47"/>
        <pc:sldMkLst>
          <pc:docMk/>
          <pc:sldMk cId="3967302355" sldId="264"/>
        </pc:sldMkLst>
      </pc:sldChg>
      <pc:sldChg chg="del">
        <pc:chgData name="Alexander Pashuk" userId="7f413f452a2dee94" providerId="LiveId" clId="{2B88E729-0FDC-4EEA-8137-C3CD01FB3628}" dt="2020-09-05T10:51:39.890" v="633" actId="47"/>
        <pc:sldMkLst>
          <pc:docMk/>
          <pc:sldMk cId="2767510493" sldId="265"/>
        </pc:sldMkLst>
      </pc:sldChg>
      <pc:sldChg chg="del">
        <pc:chgData name="Alexander Pashuk" userId="7f413f452a2dee94" providerId="LiveId" clId="{2B88E729-0FDC-4EEA-8137-C3CD01FB3628}" dt="2020-09-05T10:51:41.160" v="642" actId="47"/>
        <pc:sldMkLst>
          <pc:docMk/>
          <pc:sldMk cId="4290714944" sldId="266"/>
        </pc:sldMkLst>
      </pc:sldChg>
      <pc:sldChg chg="del">
        <pc:chgData name="Alexander Pashuk" userId="7f413f452a2dee94" providerId="LiveId" clId="{2B88E729-0FDC-4EEA-8137-C3CD01FB3628}" dt="2020-09-05T10:51:41.948" v="648" actId="47"/>
        <pc:sldMkLst>
          <pc:docMk/>
          <pc:sldMk cId="3715572021" sldId="267"/>
        </pc:sldMkLst>
      </pc:sldChg>
      <pc:sldChg chg="del">
        <pc:chgData name="Alexander Pashuk" userId="7f413f452a2dee94" providerId="LiveId" clId="{2B88E729-0FDC-4EEA-8137-C3CD01FB3628}" dt="2020-09-05T10:51:42.218" v="650" actId="47"/>
        <pc:sldMkLst>
          <pc:docMk/>
          <pc:sldMk cId="1407605302" sldId="268"/>
        </pc:sldMkLst>
      </pc:sldChg>
      <pc:sldChg chg="del">
        <pc:chgData name="Alexander Pashuk" userId="7f413f452a2dee94" providerId="LiveId" clId="{2B88E729-0FDC-4EEA-8137-C3CD01FB3628}" dt="2020-09-05T10:51:43.047" v="656" actId="47"/>
        <pc:sldMkLst>
          <pc:docMk/>
          <pc:sldMk cId="3554356447" sldId="269"/>
        </pc:sldMkLst>
      </pc:sldChg>
      <pc:sldChg chg="del">
        <pc:chgData name="Alexander Pashuk" userId="7f413f452a2dee94" providerId="LiveId" clId="{2B88E729-0FDC-4EEA-8137-C3CD01FB3628}" dt="2020-09-05T10:51:42.858" v="654" actId="47"/>
        <pc:sldMkLst>
          <pc:docMk/>
          <pc:sldMk cId="3973457713" sldId="270"/>
        </pc:sldMkLst>
      </pc:sldChg>
      <pc:sldChg chg="del">
        <pc:chgData name="Alexander Pashuk" userId="7f413f452a2dee94" providerId="LiveId" clId="{2B88E729-0FDC-4EEA-8137-C3CD01FB3628}" dt="2020-09-05T10:51:42.953" v="655" actId="47"/>
        <pc:sldMkLst>
          <pc:docMk/>
          <pc:sldMk cId="4068907086" sldId="271"/>
        </pc:sldMkLst>
      </pc:sldChg>
      <pc:sldChg chg="del">
        <pc:chgData name="Alexander Pashuk" userId="7f413f452a2dee94" providerId="LiveId" clId="{2B88E729-0FDC-4EEA-8137-C3CD01FB3628}" dt="2020-09-05T10:51:41.350" v="643" actId="47"/>
        <pc:sldMkLst>
          <pc:docMk/>
          <pc:sldMk cId="1665382763" sldId="272"/>
        </pc:sldMkLst>
      </pc:sldChg>
      <pc:sldChg chg="del">
        <pc:chgData name="Alexander Pashuk" userId="7f413f452a2dee94" providerId="LiveId" clId="{2B88E729-0FDC-4EEA-8137-C3CD01FB3628}" dt="2020-09-05T10:51:41.521" v="644" actId="47"/>
        <pc:sldMkLst>
          <pc:docMk/>
          <pc:sldMk cId="1352596768" sldId="273"/>
        </pc:sldMkLst>
      </pc:sldChg>
      <pc:sldChg chg="del">
        <pc:chgData name="Alexander Pashuk" userId="7f413f452a2dee94" providerId="LiveId" clId="{2B88E729-0FDC-4EEA-8137-C3CD01FB3628}" dt="2020-09-05T10:51:42.084" v="649" actId="47"/>
        <pc:sldMkLst>
          <pc:docMk/>
          <pc:sldMk cId="330853066" sldId="275"/>
        </pc:sldMkLst>
      </pc:sldChg>
      <pc:sldChg chg="del">
        <pc:chgData name="Alexander Pashuk" userId="7f413f452a2dee94" providerId="LiveId" clId="{2B88E729-0FDC-4EEA-8137-C3CD01FB3628}" dt="2020-09-05T10:51:42.362" v="651" actId="47"/>
        <pc:sldMkLst>
          <pc:docMk/>
          <pc:sldMk cId="2861459374" sldId="276"/>
        </pc:sldMkLst>
      </pc:sldChg>
      <pc:sldChg chg="del">
        <pc:chgData name="Alexander Pashuk" userId="7f413f452a2dee94" providerId="LiveId" clId="{2B88E729-0FDC-4EEA-8137-C3CD01FB3628}" dt="2020-09-05T10:51:42.495" v="652" actId="47"/>
        <pc:sldMkLst>
          <pc:docMk/>
          <pc:sldMk cId="957812859" sldId="277"/>
        </pc:sldMkLst>
      </pc:sldChg>
      <pc:sldChg chg="del">
        <pc:chgData name="Alexander Pashuk" userId="7f413f452a2dee94" providerId="LiveId" clId="{2B88E729-0FDC-4EEA-8137-C3CD01FB3628}" dt="2020-09-05T10:51:42.688" v="653" actId="47"/>
        <pc:sldMkLst>
          <pc:docMk/>
          <pc:sldMk cId="482850639" sldId="278"/>
        </pc:sldMkLst>
      </pc:sldChg>
      <pc:sldChg chg="del">
        <pc:chgData name="Alexander Pashuk" userId="7f413f452a2dee94" providerId="LiveId" clId="{2B88E729-0FDC-4EEA-8137-C3CD01FB3628}" dt="2020-09-05T10:51:43.168" v="657" actId="47"/>
        <pc:sldMkLst>
          <pc:docMk/>
          <pc:sldMk cId="1246328072" sldId="279"/>
        </pc:sldMkLst>
      </pc:sldChg>
      <pc:sldChg chg="del">
        <pc:chgData name="Alexander Pashuk" userId="7f413f452a2dee94" providerId="LiveId" clId="{2B88E729-0FDC-4EEA-8137-C3CD01FB3628}" dt="2020-09-05T10:51:44.417" v="666" actId="47"/>
        <pc:sldMkLst>
          <pc:docMk/>
          <pc:sldMk cId="874979555" sldId="280"/>
        </pc:sldMkLst>
      </pc:sldChg>
      <pc:sldChg chg="del">
        <pc:chgData name="Alexander Pashuk" userId="7f413f452a2dee94" providerId="LiveId" clId="{2B88E729-0FDC-4EEA-8137-C3CD01FB3628}" dt="2020-09-05T10:51:44.561" v="667" actId="47"/>
        <pc:sldMkLst>
          <pc:docMk/>
          <pc:sldMk cId="3815622144" sldId="281"/>
        </pc:sldMkLst>
      </pc:sldChg>
      <pc:sldChg chg="del">
        <pc:chgData name="Alexander Pashuk" userId="7f413f452a2dee94" providerId="LiveId" clId="{2B88E729-0FDC-4EEA-8137-C3CD01FB3628}" dt="2020-09-05T10:51:43.347" v="658" actId="47"/>
        <pc:sldMkLst>
          <pc:docMk/>
          <pc:sldMk cId="3185360347" sldId="283"/>
        </pc:sldMkLst>
      </pc:sldChg>
      <pc:sldChg chg="del">
        <pc:chgData name="Alexander Pashuk" userId="7f413f452a2dee94" providerId="LiveId" clId="{2B88E729-0FDC-4EEA-8137-C3CD01FB3628}" dt="2020-09-05T10:51:43.623" v="660" actId="47"/>
        <pc:sldMkLst>
          <pc:docMk/>
          <pc:sldMk cId="1171428290" sldId="284"/>
        </pc:sldMkLst>
      </pc:sldChg>
      <pc:sldChg chg="del">
        <pc:chgData name="Alexander Pashuk" userId="7f413f452a2dee94" providerId="LiveId" clId="{2B88E729-0FDC-4EEA-8137-C3CD01FB3628}" dt="2020-09-05T10:51:47.383" v="673" actId="47"/>
        <pc:sldMkLst>
          <pc:docMk/>
          <pc:sldMk cId="1523885931" sldId="285"/>
        </pc:sldMkLst>
      </pc:sldChg>
      <pc:sldChg chg="del">
        <pc:chgData name="Alexander Pashuk" userId="7f413f452a2dee94" providerId="LiveId" clId="{2B88E729-0FDC-4EEA-8137-C3CD01FB3628}" dt="2020-09-05T10:51:44.161" v="664" actId="47"/>
        <pc:sldMkLst>
          <pc:docMk/>
          <pc:sldMk cId="2467474646" sldId="286"/>
        </pc:sldMkLst>
      </pc:sldChg>
      <pc:sldChg chg="del">
        <pc:chgData name="Alexander Pashuk" userId="7f413f452a2dee94" providerId="LiveId" clId="{2B88E729-0FDC-4EEA-8137-C3CD01FB3628}" dt="2020-09-05T10:51:44.700" v="668" actId="47"/>
        <pc:sldMkLst>
          <pc:docMk/>
          <pc:sldMk cId="142635693" sldId="287"/>
        </pc:sldMkLst>
      </pc:sldChg>
      <pc:sldChg chg="del">
        <pc:chgData name="Alexander Pashuk" userId="7f413f452a2dee94" providerId="LiveId" clId="{2B88E729-0FDC-4EEA-8137-C3CD01FB3628}" dt="2020-09-05T10:51:45.403" v="670" actId="47"/>
        <pc:sldMkLst>
          <pc:docMk/>
          <pc:sldMk cId="3730066032" sldId="288"/>
        </pc:sldMkLst>
      </pc:sldChg>
      <pc:sldChg chg="del">
        <pc:chgData name="Alexander Pashuk" userId="7f413f452a2dee94" providerId="LiveId" clId="{2B88E729-0FDC-4EEA-8137-C3CD01FB3628}" dt="2020-09-05T10:51:45.854" v="672" actId="47"/>
        <pc:sldMkLst>
          <pc:docMk/>
          <pc:sldMk cId="399174863" sldId="289"/>
        </pc:sldMkLst>
      </pc:sldChg>
      <pc:sldChg chg="del">
        <pc:chgData name="Alexander Pashuk" userId="7f413f452a2dee94" providerId="LiveId" clId="{2B88E729-0FDC-4EEA-8137-C3CD01FB3628}" dt="2020-09-05T10:51:44.283" v="665" actId="47"/>
        <pc:sldMkLst>
          <pc:docMk/>
          <pc:sldMk cId="3830417174" sldId="290"/>
        </pc:sldMkLst>
      </pc:sldChg>
      <pc:sldChg chg="del">
        <pc:chgData name="Alexander Pashuk" userId="7f413f452a2dee94" providerId="LiveId" clId="{2B88E729-0FDC-4EEA-8137-C3CD01FB3628}" dt="2020-09-05T10:51:45.682" v="671" actId="47"/>
        <pc:sldMkLst>
          <pc:docMk/>
          <pc:sldMk cId="1515621826" sldId="291"/>
        </pc:sldMkLst>
      </pc:sldChg>
      <pc:sldChg chg="del">
        <pc:chgData name="Alexander Pashuk" userId="7f413f452a2dee94" providerId="LiveId" clId="{2B88E729-0FDC-4EEA-8137-C3CD01FB3628}" dt="2020-09-05T10:51:44.877" v="669" actId="47"/>
        <pc:sldMkLst>
          <pc:docMk/>
          <pc:sldMk cId="3053330869" sldId="292"/>
        </pc:sldMkLst>
      </pc:sldChg>
      <pc:sldChg chg="del">
        <pc:chgData name="Alexander Pashuk" userId="7f413f452a2dee94" providerId="LiveId" clId="{2B88E729-0FDC-4EEA-8137-C3CD01FB3628}" dt="2020-09-05T10:51:41.551" v="645" actId="47"/>
        <pc:sldMkLst>
          <pc:docMk/>
          <pc:sldMk cId="3442165000" sldId="293"/>
        </pc:sldMkLst>
      </pc:sldChg>
      <pc:sldChg chg="del">
        <pc:chgData name="Alexander Pashuk" userId="7f413f452a2dee94" providerId="LiveId" clId="{2B88E729-0FDC-4EEA-8137-C3CD01FB3628}" dt="2020-09-05T10:51:41.679" v="646" actId="47"/>
        <pc:sldMkLst>
          <pc:docMk/>
          <pc:sldMk cId="4148836820" sldId="294"/>
        </pc:sldMkLst>
      </pc:sldChg>
      <pc:sldChg chg="del">
        <pc:chgData name="Alexander Pashuk" userId="7f413f452a2dee94" providerId="LiveId" clId="{2B88E729-0FDC-4EEA-8137-C3CD01FB3628}" dt="2020-09-05T10:51:41.818" v="647" actId="47"/>
        <pc:sldMkLst>
          <pc:docMk/>
          <pc:sldMk cId="577958376" sldId="295"/>
        </pc:sldMkLst>
      </pc:sldChg>
      <pc:sldChg chg="del">
        <pc:chgData name="Alexander Pashuk" userId="7f413f452a2dee94" providerId="LiveId" clId="{2B88E729-0FDC-4EEA-8137-C3CD01FB3628}" dt="2020-09-05T10:51:44.003" v="663" actId="47"/>
        <pc:sldMkLst>
          <pc:docMk/>
          <pc:sldMk cId="3074114571" sldId="296"/>
        </pc:sldMkLst>
      </pc:sldChg>
      <pc:sldChg chg="del">
        <pc:chgData name="Alexander Pashuk" userId="7f413f452a2dee94" providerId="LiveId" clId="{2B88E729-0FDC-4EEA-8137-C3CD01FB3628}" dt="2020-09-05T10:51:43.474" v="659" actId="47"/>
        <pc:sldMkLst>
          <pc:docMk/>
          <pc:sldMk cId="232474527" sldId="297"/>
        </pc:sldMkLst>
      </pc:sldChg>
      <pc:sldChg chg="del">
        <pc:chgData name="Alexander Pashuk" userId="7f413f452a2dee94" providerId="LiveId" clId="{2B88E729-0FDC-4EEA-8137-C3CD01FB3628}" dt="2020-09-05T10:51:39.599" v="630" actId="47"/>
        <pc:sldMkLst>
          <pc:docMk/>
          <pc:sldMk cId="722178418" sldId="298"/>
        </pc:sldMkLst>
      </pc:sldChg>
      <pc:sldChg chg="del">
        <pc:chgData name="Alexander Pashuk" userId="7f413f452a2dee94" providerId="LiveId" clId="{2B88E729-0FDC-4EEA-8137-C3CD01FB3628}" dt="2020-09-05T10:51:39.633" v="631" actId="47"/>
        <pc:sldMkLst>
          <pc:docMk/>
          <pc:sldMk cId="455230731" sldId="299"/>
        </pc:sldMkLst>
      </pc:sldChg>
      <pc:sldChg chg="del">
        <pc:chgData name="Alexander Pashuk" userId="7f413f452a2dee94" providerId="LiveId" clId="{2B88E729-0FDC-4EEA-8137-C3CD01FB3628}" dt="2020-09-05T10:51:39.661" v="632" actId="47"/>
        <pc:sldMkLst>
          <pc:docMk/>
          <pc:sldMk cId="3509304960" sldId="300"/>
        </pc:sldMkLst>
      </pc:sldChg>
      <pc:sldChg chg="del">
        <pc:chgData name="Alexander Pashuk" userId="7f413f452a2dee94" providerId="LiveId" clId="{2B88E729-0FDC-4EEA-8137-C3CD01FB3628}" dt="2020-09-05T10:51:40.048" v="634" actId="47"/>
        <pc:sldMkLst>
          <pc:docMk/>
          <pc:sldMk cId="2802256248" sldId="301"/>
        </pc:sldMkLst>
      </pc:sldChg>
      <pc:sldChg chg="del">
        <pc:chgData name="Alexander Pashuk" userId="7f413f452a2dee94" providerId="LiveId" clId="{2B88E729-0FDC-4EEA-8137-C3CD01FB3628}" dt="2020-09-05T10:51:40.348" v="636" actId="47"/>
        <pc:sldMkLst>
          <pc:docMk/>
          <pc:sldMk cId="2373435077" sldId="302"/>
        </pc:sldMkLst>
      </pc:sldChg>
      <pc:sldChg chg="del">
        <pc:chgData name="Alexander Pashuk" userId="7f413f452a2dee94" providerId="LiveId" clId="{2B88E729-0FDC-4EEA-8137-C3CD01FB3628}" dt="2020-09-05T10:51:43.866" v="662" actId="47"/>
        <pc:sldMkLst>
          <pc:docMk/>
          <pc:sldMk cId="328565014" sldId="303"/>
        </pc:sldMkLst>
      </pc:sldChg>
      <pc:sldChg chg="del">
        <pc:chgData name="Alexander Pashuk" userId="7f413f452a2dee94" providerId="LiveId" clId="{2B88E729-0FDC-4EEA-8137-C3CD01FB3628}" dt="2020-09-05T10:51:40.619" v="638" actId="47"/>
        <pc:sldMkLst>
          <pc:docMk/>
          <pc:sldMk cId="2679661783" sldId="304"/>
        </pc:sldMkLst>
      </pc:sldChg>
      <pc:sldChg chg="del">
        <pc:chgData name="Alexander Pashuk" userId="7f413f452a2dee94" providerId="LiveId" clId="{2B88E729-0FDC-4EEA-8137-C3CD01FB3628}" dt="2020-09-05T10:51:40.770" v="639" actId="47"/>
        <pc:sldMkLst>
          <pc:docMk/>
          <pc:sldMk cId="1410337125" sldId="305"/>
        </pc:sldMkLst>
      </pc:sldChg>
      <pc:sldChg chg="del">
        <pc:chgData name="Alexander Pashuk" userId="7f413f452a2dee94" providerId="LiveId" clId="{2B88E729-0FDC-4EEA-8137-C3CD01FB3628}" dt="2020-09-05T10:51:40.904" v="640" actId="47"/>
        <pc:sldMkLst>
          <pc:docMk/>
          <pc:sldMk cId="3997361200" sldId="306"/>
        </pc:sldMkLst>
      </pc:sldChg>
      <pc:sldChg chg="del">
        <pc:chgData name="Alexander Pashuk" userId="7f413f452a2dee94" providerId="LiveId" clId="{2B88E729-0FDC-4EEA-8137-C3CD01FB3628}" dt="2020-09-05T10:51:41.027" v="641" actId="47"/>
        <pc:sldMkLst>
          <pc:docMk/>
          <pc:sldMk cId="1365540473" sldId="307"/>
        </pc:sldMkLst>
      </pc:sldChg>
      <pc:sldChg chg="del">
        <pc:chgData name="Alexander Pashuk" userId="7f413f452a2dee94" providerId="LiveId" clId="{2B88E729-0FDC-4EEA-8137-C3CD01FB3628}" dt="2020-09-05T10:51:43.719" v="661" actId="47"/>
        <pc:sldMkLst>
          <pc:docMk/>
          <pc:sldMk cId="127612479" sldId="308"/>
        </pc:sldMkLst>
      </pc:sldChg>
      <pc:sldChg chg="modSp new mod">
        <pc:chgData name="Alexander Pashuk" userId="7f413f452a2dee94" providerId="LiveId" clId="{2B88E729-0FDC-4EEA-8137-C3CD01FB3628}" dt="2020-09-07T15:30:46.146" v="4973" actId="113"/>
        <pc:sldMkLst>
          <pc:docMk/>
          <pc:sldMk cId="3937008379" sldId="309"/>
        </pc:sldMkLst>
        <pc:spChg chg="mod">
          <ac:chgData name="Alexander Pashuk" userId="7f413f452a2dee94" providerId="LiveId" clId="{2B88E729-0FDC-4EEA-8137-C3CD01FB3628}" dt="2020-09-05T10:42:41.818" v="36" actId="122"/>
          <ac:spMkLst>
            <pc:docMk/>
            <pc:sldMk cId="3937008379" sldId="309"/>
            <ac:spMk id="2" creationId="{EF935D55-A52F-4A66-8723-2B8748520D2F}"/>
          </ac:spMkLst>
        </pc:spChg>
        <pc:spChg chg="mod">
          <ac:chgData name="Alexander Pashuk" userId="7f413f452a2dee94" providerId="LiveId" clId="{2B88E729-0FDC-4EEA-8137-C3CD01FB3628}" dt="2020-09-07T15:30:46.146" v="4973" actId="113"/>
          <ac:spMkLst>
            <pc:docMk/>
            <pc:sldMk cId="3937008379" sldId="309"/>
            <ac:spMk id="3" creationId="{1DB7481B-A100-44BD-AAE9-D2BA39DB573C}"/>
          </ac:spMkLst>
        </pc:spChg>
      </pc:sldChg>
      <pc:sldChg chg="modSp new mod">
        <pc:chgData name="Alexander Pashuk" userId="7f413f452a2dee94" providerId="LiveId" clId="{2B88E729-0FDC-4EEA-8137-C3CD01FB3628}" dt="2020-09-05T10:45:18.810" v="162" actId="20577"/>
        <pc:sldMkLst>
          <pc:docMk/>
          <pc:sldMk cId="756969550" sldId="310"/>
        </pc:sldMkLst>
        <pc:spChg chg="mod">
          <ac:chgData name="Alexander Pashuk" userId="7f413f452a2dee94" providerId="LiveId" clId="{2B88E729-0FDC-4EEA-8137-C3CD01FB3628}" dt="2020-09-05T10:45:18.810" v="162" actId="20577"/>
          <ac:spMkLst>
            <pc:docMk/>
            <pc:sldMk cId="756969550" sldId="310"/>
            <ac:spMk id="2" creationId="{525FBC25-B06B-421B-B734-BCA5B937F1E1}"/>
          </ac:spMkLst>
        </pc:spChg>
        <pc:spChg chg="mod">
          <ac:chgData name="Alexander Pashuk" userId="7f413f452a2dee94" providerId="LiveId" clId="{2B88E729-0FDC-4EEA-8137-C3CD01FB3628}" dt="2020-09-05T10:44:35.318" v="104" actId="20577"/>
          <ac:spMkLst>
            <pc:docMk/>
            <pc:sldMk cId="756969550" sldId="310"/>
            <ac:spMk id="3" creationId="{D6FB5277-D694-4941-A239-D21DCCE94122}"/>
          </ac:spMkLst>
        </pc:spChg>
      </pc:sldChg>
      <pc:sldChg chg="modSp new mod">
        <pc:chgData name="Alexander Pashuk" userId="7f413f452a2dee94" providerId="LiveId" clId="{2B88E729-0FDC-4EEA-8137-C3CD01FB3628}" dt="2020-09-05T10:46:58.439" v="203" actId="404"/>
        <pc:sldMkLst>
          <pc:docMk/>
          <pc:sldMk cId="1077941591" sldId="311"/>
        </pc:sldMkLst>
        <pc:spChg chg="mod">
          <ac:chgData name="Alexander Pashuk" userId="7f413f452a2dee94" providerId="LiveId" clId="{2B88E729-0FDC-4EEA-8137-C3CD01FB3628}" dt="2020-09-05T10:45:04.329" v="129" actId="122"/>
          <ac:spMkLst>
            <pc:docMk/>
            <pc:sldMk cId="1077941591" sldId="311"/>
            <ac:spMk id="2" creationId="{0A3E91F0-77FF-4998-9417-6992417BBA7F}"/>
          </ac:spMkLst>
        </pc:spChg>
        <pc:spChg chg="mod">
          <ac:chgData name="Alexander Pashuk" userId="7f413f452a2dee94" providerId="LiveId" clId="{2B88E729-0FDC-4EEA-8137-C3CD01FB3628}" dt="2020-09-05T10:46:58.439" v="203" actId="404"/>
          <ac:spMkLst>
            <pc:docMk/>
            <pc:sldMk cId="1077941591" sldId="311"/>
            <ac:spMk id="3" creationId="{996187DC-FE78-45EC-BFEB-2517450D39A4}"/>
          </ac:spMkLst>
        </pc:spChg>
      </pc:sldChg>
      <pc:sldChg chg="modSp new mod">
        <pc:chgData name="Alexander Pashuk" userId="7f413f452a2dee94" providerId="LiveId" clId="{2B88E729-0FDC-4EEA-8137-C3CD01FB3628}" dt="2020-09-05T10:48:05.551" v="245" actId="20577"/>
        <pc:sldMkLst>
          <pc:docMk/>
          <pc:sldMk cId="2986246973" sldId="312"/>
        </pc:sldMkLst>
        <pc:spChg chg="mod">
          <ac:chgData name="Alexander Pashuk" userId="7f413f452a2dee94" providerId="LiveId" clId="{2B88E729-0FDC-4EEA-8137-C3CD01FB3628}" dt="2020-09-05T10:47:31.021" v="235" actId="20577"/>
          <ac:spMkLst>
            <pc:docMk/>
            <pc:sldMk cId="2986246973" sldId="312"/>
            <ac:spMk id="2" creationId="{9F60AE4B-6DB7-40D9-BDBB-A1DE6DC4892C}"/>
          </ac:spMkLst>
        </pc:spChg>
        <pc:spChg chg="mod">
          <ac:chgData name="Alexander Pashuk" userId="7f413f452a2dee94" providerId="LiveId" clId="{2B88E729-0FDC-4EEA-8137-C3CD01FB3628}" dt="2020-09-05T10:48:05.551" v="245" actId="20577"/>
          <ac:spMkLst>
            <pc:docMk/>
            <pc:sldMk cId="2986246973" sldId="312"/>
            <ac:spMk id="3" creationId="{7E8A9426-3BAC-4E58-ABCD-8962C60974E1}"/>
          </ac:spMkLst>
        </pc:spChg>
      </pc:sldChg>
      <pc:sldChg chg="modSp new mod">
        <pc:chgData name="Alexander Pashuk" userId="7f413f452a2dee94" providerId="LiveId" clId="{2B88E729-0FDC-4EEA-8137-C3CD01FB3628}" dt="2020-09-05T10:51:35.103" v="628" actId="113"/>
        <pc:sldMkLst>
          <pc:docMk/>
          <pc:sldMk cId="3651463207" sldId="313"/>
        </pc:sldMkLst>
        <pc:spChg chg="mod">
          <ac:chgData name="Alexander Pashuk" userId="7f413f452a2dee94" providerId="LiveId" clId="{2B88E729-0FDC-4EEA-8137-C3CD01FB3628}" dt="2020-09-05T10:48:28.707" v="268" actId="122"/>
          <ac:spMkLst>
            <pc:docMk/>
            <pc:sldMk cId="3651463207" sldId="313"/>
            <ac:spMk id="2" creationId="{B4D796AD-FCBE-4E82-9E14-6D411528515C}"/>
          </ac:spMkLst>
        </pc:spChg>
        <pc:spChg chg="mod">
          <ac:chgData name="Alexander Pashuk" userId="7f413f452a2dee94" providerId="LiveId" clId="{2B88E729-0FDC-4EEA-8137-C3CD01FB3628}" dt="2020-09-05T10:51:35.103" v="628" actId="113"/>
          <ac:spMkLst>
            <pc:docMk/>
            <pc:sldMk cId="3651463207" sldId="313"/>
            <ac:spMk id="3" creationId="{DCF9A69A-A705-40BA-B3F4-2D4BE18CC619}"/>
          </ac:spMkLst>
        </pc:spChg>
      </pc:sldChg>
      <pc:sldChg chg="modSp new mod ord">
        <pc:chgData name="Alexander Pashuk" userId="7f413f452a2dee94" providerId="LiveId" clId="{2B88E729-0FDC-4EEA-8137-C3CD01FB3628}" dt="2020-09-07T15:31:30.950" v="4977" actId="403"/>
        <pc:sldMkLst>
          <pc:docMk/>
          <pc:sldMk cId="2819257204" sldId="314"/>
        </pc:sldMkLst>
        <pc:spChg chg="mod">
          <ac:chgData name="Alexander Pashuk" userId="7f413f452a2dee94" providerId="LiveId" clId="{2B88E729-0FDC-4EEA-8137-C3CD01FB3628}" dt="2020-09-05T10:43:42.220" v="70" actId="122"/>
          <ac:spMkLst>
            <pc:docMk/>
            <pc:sldMk cId="2819257204" sldId="314"/>
            <ac:spMk id="2" creationId="{AD0380C9-DB4D-40E9-B934-02237AFEB0FE}"/>
          </ac:spMkLst>
        </pc:spChg>
        <pc:spChg chg="mod">
          <ac:chgData name="Alexander Pashuk" userId="7f413f452a2dee94" providerId="LiveId" clId="{2B88E729-0FDC-4EEA-8137-C3CD01FB3628}" dt="2020-09-07T15:31:30.950" v="4977" actId="403"/>
          <ac:spMkLst>
            <pc:docMk/>
            <pc:sldMk cId="2819257204" sldId="314"/>
            <ac:spMk id="3" creationId="{D1EE309F-BEA6-418C-A2CF-5C34A918F7ED}"/>
          </ac:spMkLst>
        </pc:spChg>
      </pc:sldChg>
      <pc:sldChg chg="modSp new mod">
        <pc:chgData name="Alexander Pashuk" userId="7f413f452a2dee94" providerId="LiveId" clId="{2B88E729-0FDC-4EEA-8137-C3CD01FB3628}" dt="2020-09-05T11:01:57.826" v="1621" actId="113"/>
        <pc:sldMkLst>
          <pc:docMk/>
          <pc:sldMk cId="754116911" sldId="315"/>
        </pc:sldMkLst>
        <pc:spChg chg="mod">
          <ac:chgData name="Alexander Pashuk" userId="7f413f452a2dee94" providerId="LiveId" clId="{2B88E729-0FDC-4EEA-8137-C3CD01FB3628}" dt="2020-09-05T10:58:37.811" v="1070" actId="122"/>
          <ac:spMkLst>
            <pc:docMk/>
            <pc:sldMk cId="754116911" sldId="315"/>
            <ac:spMk id="2" creationId="{734BA4AB-B2F7-4B2A-89DB-423EB1EAACB0}"/>
          </ac:spMkLst>
        </pc:spChg>
        <pc:spChg chg="mod">
          <ac:chgData name="Alexander Pashuk" userId="7f413f452a2dee94" providerId="LiveId" clId="{2B88E729-0FDC-4EEA-8137-C3CD01FB3628}" dt="2020-09-05T11:01:57.826" v="1621" actId="113"/>
          <ac:spMkLst>
            <pc:docMk/>
            <pc:sldMk cId="754116911" sldId="315"/>
            <ac:spMk id="3" creationId="{0A53F9BC-80F2-412F-9894-FE54AB06BC92}"/>
          </ac:spMkLst>
        </pc:spChg>
      </pc:sldChg>
      <pc:sldChg chg="modSp new mod">
        <pc:chgData name="Alexander Pashuk" userId="7f413f452a2dee94" providerId="LiveId" clId="{2B88E729-0FDC-4EEA-8137-C3CD01FB3628}" dt="2020-09-05T11:07:57.557" v="1659" actId="20577"/>
        <pc:sldMkLst>
          <pc:docMk/>
          <pc:sldMk cId="478090721" sldId="316"/>
        </pc:sldMkLst>
        <pc:spChg chg="mod">
          <ac:chgData name="Alexander Pashuk" userId="7f413f452a2dee94" providerId="LiveId" clId="{2B88E729-0FDC-4EEA-8137-C3CD01FB3628}" dt="2020-09-05T11:00:52.642" v="1475" actId="122"/>
          <ac:spMkLst>
            <pc:docMk/>
            <pc:sldMk cId="478090721" sldId="316"/>
            <ac:spMk id="2" creationId="{7461027B-A5A5-472A-A048-2C1D78451B64}"/>
          </ac:spMkLst>
        </pc:spChg>
        <pc:spChg chg="mod">
          <ac:chgData name="Alexander Pashuk" userId="7f413f452a2dee94" providerId="LiveId" clId="{2B88E729-0FDC-4EEA-8137-C3CD01FB3628}" dt="2020-09-05T11:07:57.557" v="1659" actId="20577"/>
          <ac:spMkLst>
            <pc:docMk/>
            <pc:sldMk cId="478090721" sldId="316"/>
            <ac:spMk id="3" creationId="{370E8FBB-CCD0-4785-8CD8-74B49DC777AA}"/>
          </ac:spMkLst>
        </pc:spChg>
      </pc:sldChg>
      <pc:sldChg chg="addSp delSp modSp new mod">
        <pc:chgData name="Alexander Pashuk" userId="7f413f452a2dee94" providerId="LiveId" clId="{2B88E729-0FDC-4EEA-8137-C3CD01FB3628}" dt="2020-09-05T11:07:12.886" v="1658"/>
        <pc:sldMkLst>
          <pc:docMk/>
          <pc:sldMk cId="4003632818" sldId="317"/>
        </pc:sldMkLst>
        <pc:spChg chg="mod">
          <ac:chgData name="Alexander Pashuk" userId="7f413f452a2dee94" providerId="LiveId" clId="{2B88E729-0FDC-4EEA-8137-C3CD01FB3628}" dt="2020-09-05T11:07:11.475" v="1656" actId="122"/>
          <ac:spMkLst>
            <pc:docMk/>
            <pc:sldMk cId="4003632818" sldId="317"/>
            <ac:spMk id="2" creationId="{1DF4B7E6-700E-46A4-A654-B96312B539C3}"/>
          </ac:spMkLst>
        </pc:spChg>
        <pc:spChg chg="del mod">
          <ac:chgData name="Alexander Pashuk" userId="7f413f452a2dee94" providerId="LiveId" clId="{2B88E729-0FDC-4EEA-8137-C3CD01FB3628}" dt="2020-09-05T11:07:12.886" v="1658"/>
          <ac:spMkLst>
            <pc:docMk/>
            <pc:sldMk cId="4003632818" sldId="317"/>
            <ac:spMk id="3" creationId="{919DF6CF-CE11-4E48-B49E-FD91F4FECB90}"/>
          </ac:spMkLst>
        </pc:spChg>
        <pc:picChg chg="add mod">
          <ac:chgData name="Alexander Pashuk" userId="7f413f452a2dee94" providerId="LiveId" clId="{2B88E729-0FDC-4EEA-8137-C3CD01FB3628}" dt="2020-09-05T11:07:12.886" v="1658"/>
          <ac:picMkLst>
            <pc:docMk/>
            <pc:sldMk cId="4003632818" sldId="317"/>
            <ac:picMk id="4" creationId="{88F80201-F642-4685-BF9D-5BACF549574C}"/>
          </ac:picMkLst>
        </pc:picChg>
      </pc:sldChg>
      <pc:sldChg chg="new del">
        <pc:chgData name="Alexander Pashuk" userId="7f413f452a2dee94" providerId="LiveId" clId="{2B88E729-0FDC-4EEA-8137-C3CD01FB3628}" dt="2020-09-05T12:43:37.014" v="2763" actId="47"/>
        <pc:sldMkLst>
          <pc:docMk/>
          <pc:sldMk cId="1701523007" sldId="318"/>
        </pc:sldMkLst>
      </pc:sldChg>
      <pc:sldChg chg="new del">
        <pc:chgData name="Alexander Pashuk" userId="7f413f452a2dee94" providerId="LiveId" clId="{2B88E729-0FDC-4EEA-8137-C3CD01FB3628}" dt="2020-09-05T12:43:37.413" v="2764" actId="47"/>
        <pc:sldMkLst>
          <pc:docMk/>
          <pc:sldMk cId="2991894233" sldId="319"/>
        </pc:sldMkLst>
      </pc:sldChg>
      <pc:sldChg chg="new del">
        <pc:chgData name="Alexander Pashuk" userId="7f413f452a2dee94" providerId="LiveId" clId="{2B88E729-0FDC-4EEA-8137-C3CD01FB3628}" dt="2020-09-05T12:43:37.774" v="2765" actId="47"/>
        <pc:sldMkLst>
          <pc:docMk/>
          <pc:sldMk cId="1928138462" sldId="320"/>
        </pc:sldMkLst>
      </pc:sldChg>
      <pc:sldChg chg="new del">
        <pc:chgData name="Alexander Pashuk" userId="7f413f452a2dee94" providerId="LiveId" clId="{2B88E729-0FDC-4EEA-8137-C3CD01FB3628}" dt="2020-09-05T12:43:38.043" v="2766" actId="47"/>
        <pc:sldMkLst>
          <pc:docMk/>
          <pc:sldMk cId="918614687" sldId="321"/>
        </pc:sldMkLst>
      </pc:sldChg>
      <pc:sldChg chg="new del">
        <pc:chgData name="Alexander Pashuk" userId="7f413f452a2dee94" providerId="LiveId" clId="{2B88E729-0FDC-4EEA-8137-C3CD01FB3628}" dt="2020-09-05T12:43:38.324" v="2767" actId="47"/>
        <pc:sldMkLst>
          <pc:docMk/>
          <pc:sldMk cId="3486956029" sldId="322"/>
        </pc:sldMkLst>
      </pc:sldChg>
      <pc:sldChg chg="new del">
        <pc:chgData name="Alexander Pashuk" userId="7f413f452a2dee94" providerId="LiveId" clId="{2B88E729-0FDC-4EEA-8137-C3CD01FB3628}" dt="2020-09-05T12:43:38.568" v="2768" actId="47"/>
        <pc:sldMkLst>
          <pc:docMk/>
          <pc:sldMk cId="2723676075" sldId="323"/>
        </pc:sldMkLst>
      </pc:sldChg>
      <pc:sldChg chg="new del">
        <pc:chgData name="Alexander Pashuk" userId="7f413f452a2dee94" providerId="LiveId" clId="{2B88E729-0FDC-4EEA-8137-C3CD01FB3628}" dt="2020-09-05T12:43:38.820" v="2769" actId="47"/>
        <pc:sldMkLst>
          <pc:docMk/>
          <pc:sldMk cId="3831870670" sldId="324"/>
        </pc:sldMkLst>
      </pc:sldChg>
      <pc:sldChg chg="new del">
        <pc:chgData name="Alexander Pashuk" userId="7f413f452a2dee94" providerId="LiveId" clId="{2B88E729-0FDC-4EEA-8137-C3CD01FB3628}" dt="2020-09-05T12:43:39.052" v="2770" actId="47"/>
        <pc:sldMkLst>
          <pc:docMk/>
          <pc:sldMk cId="1821047958" sldId="325"/>
        </pc:sldMkLst>
      </pc:sldChg>
      <pc:sldChg chg="new del">
        <pc:chgData name="Alexander Pashuk" userId="7f413f452a2dee94" providerId="LiveId" clId="{2B88E729-0FDC-4EEA-8137-C3CD01FB3628}" dt="2020-09-05T12:43:39.272" v="2771" actId="47"/>
        <pc:sldMkLst>
          <pc:docMk/>
          <pc:sldMk cId="3667044301" sldId="326"/>
        </pc:sldMkLst>
      </pc:sldChg>
      <pc:sldChg chg="new del">
        <pc:chgData name="Alexander Pashuk" userId="7f413f452a2dee94" providerId="LiveId" clId="{2B88E729-0FDC-4EEA-8137-C3CD01FB3628}" dt="2020-09-05T12:43:39.467" v="2772" actId="47"/>
        <pc:sldMkLst>
          <pc:docMk/>
          <pc:sldMk cId="1089886472" sldId="327"/>
        </pc:sldMkLst>
      </pc:sldChg>
      <pc:sldChg chg="new del">
        <pc:chgData name="Alexander Pashuk" userId="7f413f452a2dee94" providerId="LiveId" clId="{2B88E729-0FDC-4EEA-8137-C3CD01FB3628}" dt="2020-09-05T12:43:39.684" v="2773" actId="47"/>
        <pc:sldMkLst>
          <pc:docMk/>
          <pc:sldMk cId="185225138" sldId="328"/>
        </pc:sldMkLst>
      </pc:sldChg>
      <pc:sldChg chg="new del">
        <pc:chgData name="Alexander Pashuk" userId="7f413f452a2dee94" providerId="LiveId" clId="{2B88E729-0FDC-4EEA-8137-C3CD01FB3628}" dt="2020-09-05T12:43:39.900" v="2774" actId="47"/>
        <pc:sldMkLst>
          <pc:docMk/>
          <pc:sldMk cId="3913608107" sldId="329"/>
        </pc:sldMkLst>
      </pc:sldChg>
      <pc:sldChg chg="new del">
        <pc:chgData name="Alexander Pashuk" userId="7f413f452a2dee94" providerId="LiveId" clId="{2B88E729-0FDC-4EEA-8137-C3CD01FB3628}" dt="2020-09-05T12:43:40.077" v="2775" actId="47"/>
        <pc:sldMkLst>
          <pc:docMk/>
          <pc:sldMk cId="4066248044" sldId="330"/>
        </pc:sldMkLst>
      </pc:sldChg>
      <pc:sldChg chg="new del">
        <pc:chgData name="Alexander Pashuk" userId="7f413f452a2dee94" providerId="LiveId" clId="{2B88E729-0FDC-4EEA-8137-C3CD01FB3628}" dt="2020-09-05T12:43:40.306" v="2776" actId="47"/>
        <pc:sldMkLst>
          <pc:docMk/>
          <pc:sldMk cId="791930060" sldId="331"/>
        </pc:sldMkLst>
      </pc:sldChg>
      <pc:sldChg chg="new del">
        <pc:chgData name="Alexander Pashuk" userId="7f413f452a2dee94" providerId="LiveId" clId="{2B88E729-0FDC-4EEA-8137-C3CD01FB3628}" dt="2020-09-05T12:43:40.740" v="2777" actId="47"/>
        <pc:sldMkLst>
          <pc:docMk/>
          <pc:sldMk cId="3168512433" sldId="332"/>
        </pc:sldMkLst>
      </pc:sldChg>
      <pc:sldChg chg="new del">
        <pc:chgData name="Alexander Pashuk" userId="7f413f452a2dee94" providerId="LiveId" clId="{2B88E729-0FDC-4EEA-8137-C3CD01FB3628}" dt="2020-09-05T12:43:41.017" v="2778" actId="47"/>
        <pc:sldMkLst>
          <pc:docMk/>
          <pc:sldMk cId="744621146" sldId="333"/>
        </pc:sldMkLst>
      </pc:sldChg>
      <pc:sldChg chg="new del">
        <pc:chgData name="Alexander Pashuk" userId="7f413f452a2dee94" providerId="LiveId" clId="{2B88E729-0FDC-4EEA-8137-C3CD01FB3628}" dt="2020-09-05T12:43:41.278" v="2779" actId="47"/>
        <pc:sldMkLst>
          <pc:docMk/>
          <pc:sldMk cId="3541013753" sldId="334"/>
        </pc:sldMkLst>
      </pc:sldChg>
      <pc:sldChg chg="new del">
        <pc:chgData name="Alexander Pashuk" userId="7f413f452a2dee94" providerId="LiveId" clId="{2B88E729-0FDC-4EEA-8137-C3CD01FB3628}" dt="2020-09-05T12:43:41.800" v="2780" actId="47"/>
        <pc:sldMkLst>
          <pc:docMk/>
          <pc:sldMk cId="682881282" sldId="335"/>
        </pc:sldMkLst>
      </pc:sldChg>
      <pc:sldChg chg="new del">
        <pc:chgData name="Alexander Pashuk" userId="7f413f452a2dee94" providerId="LiveId" clId="{2B88E729-0FDC-4EEA-8137-C3CD01FB3628}" dt="2020-09-05T12:43:42.095" v="2781" actId="47"/>
        <pc:sldMkLst>
          <pc:docMk/>
          <pc:sldMk cId="1664874553" sldId="336"/>
        </pc:sldMkLst>
      </pc:sldChg>
      <pc:sldChg chg="new del">
        <pc:chgData name="Alexander Pashuk" userId="7f413f452a2dee94" providerId="LiveId" clId="{2B88E729-0FDC-4EEA-8137-C3CD01FB3628}" dt="2020-09-05T12:43:42.461" v="2782" actId="47"/>
        <pc:sldMkLst>
          <pc:docMk/>
          <pc:sldMk cId="535480580" sldId="337"/>
        </pc:sldMkLst>
      </pc:sldChg>
      <pc:sldChg chg="new del">
        <pc:chgData name="Alexander Pashuk" userId="7f413f452a2dee94" providerId="LiveId" clId="{2B88E729-0FDC-4EEA-8137-C3CD01FB3628}" dt="2020-09-05T12:43:42.727" v="2783" actId="47"/>
        <pc:sldMkLst>
          <pc:docMk/>
          <pc:sldMk cId="1778935779" sldId="338"/>
        </pc:sldMkLst>
      </pc:sldChg>
      <pc:sldChg chg="new del">
        <pc:chgData name="Alexander Pashuk" userId="7f413f452a2dee94" providerId="LiveId" clId="{2B88E729-0FDC-4EEA-8137-C3CD01FB3628}" dt="2020-09-05T12:43:42.989" v="2784" actId="47"/>
        <pc:sldMkLst>
          <pc:docMk/>
          <pc:sldMk cId="2964999622" sldId="339"/>
        </pc:sldMkLst>
      </pc:sldChg>
      <pc:sldChg chg="new del">
        <pc:chgData name="Alexander Pashuk" userId="7f413f452a2dee94" providerId="LiveId" clId="{2B88E729-0FDC-4EEA-8137-C3CD01FB3628}" dt="2020-09-05T12:43:43.258" v="2785" actId="47"/>
        <pc:sldMkLst>
          <pc:docMk/>
          <pc:sldMk cId="1949327417" sldId="340"/>
        </pc:sldMkLst>
      </pc:sldChg>
      <pc:sldChg chg="new del">
        <pc:chgData name="Alexander Pashuk" userId="7f413f452a2dee94" providerId="LiveId" clId="{2B88E729-0FDC-4EEA-8137-C3CD01FB3628}" dt="2020-09-05T12:43:43.537" v="2786" actId="47"/>
        <pc:sldMkLst>
          <pc:docMk/>
          <pc:sldMk cId="1790440177" sldId="341"/>
        </pc:sldMkLst>
      </pc:sldChg>
      <pc:sldChg chg="new del">
        <pc:chgData name="Alexander Pashuk" userId="7f413f452a2dee94" providerId="LiveId" clId="{2B88E729-0FDC-4EEA-8137-C3CD01FB3628}" dt="2020-09-05T12:43:43.790" v="2787" actId="47"/>
        <pc:sldMkLst>
          <pc:docMk/>
          <pc:sldMk cId="1831181595" sldId="342"/>
        </pc:sldMkLst>
      </pc:sldChg>
      <pc:sldChg chg="new del">
        <pc:chgData name="Alexander Pashuk" userId="7f413f452a2dee94" providerId="LiveId" clId="{2B88E729-0FDC-4EEA-8137-C3CD01FB3628}" dt="2020-09-05T12:43:44.079" v="2788" actId="47"/>
        <pc:sldMkLst>
          <pc:docMk/>
          <pc:sldMk cId="1564883622" sldId="343"/>
        </pc:sldMkLst>
      </pc:sldChg>
      <pc:sldChg chg="new del">
        <pc:chgData name="Alexander Pashuk" userId="7f413f452a2dee94" providerId="LiveId" clId="{2B88E729-0FDC-4EEA-8137-C3CD01FB3628}" dt="2020-09-05T12:43:44.583" v="2789" actId="47"/>
        <pc:sldMkLst>
          <pc:docMk/>
          <pc:sldMk cId="3765461201" sldId="344"/>
        </pc:sldMkLst>
      </pc:sldChg>
      <pc:sldChg chg="modSp new mod">
        <pc:chgData name="Alexander Pashuk" userId="7f413f452a2dee94" providerId="LiveId" clId="{2B88E729-0FDC-4EEA-8137-C3CD01FB3628}" dt="2020-09-05T10:57:25.431" v="1047" actId="403"/>
        <pc:sldMkLst>
          <pc:docMk/>
          <pc:sldMk cId="1478005768" sldId="345"/>
        </pc:sldMkLst>
        <pc:spChg chg="mod">
          <ac:chgData name="Alexander Pashuk" userId="7f413f452a2dee94" providerId="LiveId" clId="{2B88E729-0FDC-4EEA-8137-C3CD01FB3628}" dt="2020-09-05T10:52:06.870" v="715" actId="122"/>
          <ac:spMkLst>
            <pc:docMk/>
            <pc:sldMk cId="1478005768" sldId="345"/>
            <ac:spMk id="2" creationId="{0E3E5F78-FFE2-455B-B01A-633F2F36872F}"/>
          </ac:spMkLst>
        </pc:spChg>
        <pc:spChg chg="mod">
          <ac:chgData name="Alexander Pashuk" userId="7f413f452a2dee94" providerId="LiveId" clId="{2B88E729-0FDC-4EEA-8137-C3CD01FB3628}" dt="2020-09-05T10:57:25.431" v="1047" actId="403"/>
          <ac:spMkLst>
            <pc:docMk/>
            <pc:sldMk cId="1478005768" sldId="345"/>
            <ac:spMk id="3" creationId="{3D4D320C-D762-4570-9378-6F0DFA6D7581}"/>
          </ac:spMkLst>
        </pc:spChg>
      </pc:sldChg>
      <pc:sldChg chg="modSp new mod ord">
        <pc:chgData name="Alexander Pashuk" userId="7f413f452a2dee94" providerId="LiveId" clId="{2B88E729-0FDC-4EEA-8137-C3CD01FB3628}" dt="2020-09-08T03:43:20.854" v="5171"/>
        <pc:sldMkLst>
          <pc:docMk/>
          <pc:sldMk cId="633974168" sldId="346"/>
        </pc:sldMkLst>
        <pc:spChg chg="mod">
          <ac:chgData name="Alexander Pashuk" userId="7f413f452a2dee94" providerId="LiveId" clId="{2B88E729-0FDC-4EEA-8137-C3CD01FB3628}" dt="2020-09-05T11:08:56.361" v="1689" actId="122"/>
          <ac:spMkLst>
            <pc:docMk/>
            <pc:sldMk cId="633974168" sldId="346"/>
            <ac:spMk id="2" creationId="{0DCC889E-2724-4DE4-8BF1-B6676D4D4B66}"/>
          </ac:spMkLst>
        </pc:spChg>
        <pc:spChg chg="mod">
          <ac:chgData name="Alexander Pashuk" userId="7f413f452a2dee94" providerId="LiveId" clId="{2B88E729-0FDC-4EEA-8137-C3CD01FB3628}" dt="2020-09-05T11:09:36.576" v="1697" actId="123"/>
          <ac:spMkLst>
            <pc:docMk/>
            <pc:sldMk cId="633974168" sldId="346"/>
            <ac:spMk id="3" creationId="{5E58D7AF-292D-41D5-A855-FC8BF8570283}"/>
          </ac:spMkLst>
        </pc:spChg>
      </pc:sldChg>
      <pc:sldChg chg="modSp new mod ord">
        <pc:chgData name="Alexander Pashuk" userId="7f413f452a2dee94" providerId="LiveId" clId="{2B88E729-0FDC-4EEA-8137-C3CD01FB3628}" dt="2020-09-05T12:29:22.508" v="2133" actId="20577"/>
        <pc:sldMkLst>
          <pc:docMk/>
          <pc:sldMk cId="2049187797" sldId="347"/>
        </pc:sldMkLst>
        <pc:spChg chg="mod">
          <ac:chgData name="Alexander Pashuk" userId="7f413f452a2dee94" providerId="LiveId" clId="{2B88E729-0FDC-4EEA-8137-C3CD01FB3628}" dt="2020-09-05T12:27:36.447" v="1968" actId="20577"/>
          <ac:spMkLst>
            <pc:docMk/>
            <pc:sldMk cId="2049187797" sldId="347"/>
            <ac:spMk id="2" creationId="{CB3FDA5E-DBE1-4292-BEFD-C8272D3CF638}"/>
          </ac:spMkLst>
        </pc:spChg>
        <pc:spChg chg="mod">
          <ac:chgData name="Alexander Pashuk" userId="7f413f452a2dee94" providerId="LiveId" clId="{2B88E729-0FDC-4EEA-8137-C3CD01FB3628}" dt="2020-09-05T12:29:22.508" v="2133" actId="20577"/>
          <ac:spMkLst>
            <pc:docMk/>
            <pc:sldMk cId="2049187797" sldId="347"/>
            <ac:spMk id="3" creationId="{EB48DF75-7974-499E-B6ED-5E3881EB5AD4}"/>
          </ac:spMkLst>
        </pc:spChg>
      </pc:sldChg>
      <pc:sldChg chg="modSp new del mod">
        <pc:chgData name="Alexander Pashuk" userId="7f413f452a2dee94" providerId="LiveId" clId="{2B88E729-0FDC-4EEA-8137-C3CD01FB3628}" dt="2020-09-05T12:43:59.220" v="2791" actId="47"/>
        <pc:sldMkLst>
          <pc:docMk/>
          <pc:sldMk cId="1457121466" sldId="348"/>
        </pc:sldMkLst>
        <pc:spChg chg="mod">
          <ac:chgData name="Alexander Pashuk" userId="7f413f452a2dee94" providerId="LiveId" clId="{2B88E729-0FDC-4EEA-8137-C3CD01FB3628}" dt="2020-09-05T12:43:57.966" v="2790" actId="21"/>
          <ac:spMkLst>
            <pc:docMk/>
            <pc:sldMk cId="1457121466" sldId="348"/>
            <ac:spMk id="3" creationId="{5E9D1975-191F-440D-89C2-E23108B8DBE4}"/>
          </ac:spMkLst>
        </pc:spChg>
      </pc:sldChg>
      <pc:sldChg chg="modSp new mod">
        <pc:chgData name="Alexander Pashuk" userId="7f413f452a2dee94" providerId="LiveId" clId="{2B88E729-0FDC-4EEA-8137-C3CD01FB3628}" dt="2020-09-05T11:18:35.371" v="1788" actId="20577"/>
        <pc:sldMkLst>
          <pc:docMk/>
          <pc:sldMk cId="1812388398" sldId="349"/>
        </pc:sldMkLst>
        <pc:spChg chg="mod">
          <ac:chgData name="Alexander Pashuk" userId="7f413f452a2dee94" providerId="LiveId" clId="{2B88E729-0FDC-4EEA-8137-C3CD01FB3628}" dt="2020-09-05T11:17:21.526" v="1769" actId="122"/>
          <ac:spMkLst>
            <pc:docMk/>
            <pc:sldMk cId="1812388398" sldId="349"/>
            <ac:spMk id="2" creationId="{01388DB9-1442-4FDA-810D-D0A4D3C7478D}"/>
          </ac:spMkLst>
        </pc:spChg>
        <pc:spChg chg="mod">
          <ac:chgData name="Alexander Pashuk" userId="7f413f452a2dee94" providerId="LiveId" clId="{2B88E729-0FDC-4EEA-8137-C3CD01FB3628}" dt="2020-09-05T11:18:35.371" v="1788" actId="20577"/>
          <ac:spMkLst>
            <pc:docMk/>
            <pc:sldMk cId="1812388398" sldId="349"/>
            <ac:spMk id="3" creationId="{3B1521BB-7EBA-4A0A-BC58-FC87F9F6B1FA}"/>
          </ac:spMkLst>
        </pc:spChg>
      </pc:sldChg>
      <pc:sldChg chg="modSp new del mod">
        <pc:chgData name="Alexander Pashuk" userId="7f413f452a2dee94" providerId="LiveId" clId="{2B88E729-0FDC-4EEA-8137-C3CD01FB3628}" dt="2020-09-05T11:20:10.204" v="1841" actId="47"/>
        <pc:sldMkLst>
          <pc:docMk/>
          <pc:sldMk cId="3802574096" sldId="350"/>
        </pc:sldMkLst>
        <pc:spChg chg="mod">
          <ac:chgData name="Alexander Pashuk" userId="7f413f452a2dee94" providerId="LiveId" clId="{2B88E729-0FDC-4EEA-8137-C3CD01FB3628}" dt="2020-09-05T11:20:07.908" v="1840" actId="115"/>
          <ac:spMkLst>
            <pc:docMk/>
            <pc:sldMk cId="3802574096" sldId="350"/>
            <ac:spMk id="2" creationId="{03DBEEE1-A632-4FC5-B751-E45F6DFB4AA6}"/>
          </ac:spMkLst>
        </pc:spChg>
        <pc:spChg chg="mod">
          <ac:chgData name="Alexander Pashuk" userId="7f413f452a2dee94" providerId="LiveId" clId="{2B88E729-0FDC-4EEA-8137-C3CD01FB3628}" dt="2020-09-05T11:19:34.003" v="1836" actId="113"/>
          <ac:spMkLst>
            <pc:docMk/>
            <pc:sldMk cId="3802574096" sldId="350"/>
            <ac:spMk id="3" creationId="{0BBD7F74-7E7A-444E-830A-EE789941C6E6}"/>
          </ac:spMkLst>
        </pc:spChg>
      </pc:sldChg>
      <pc:sldChg chg="modSp add mod">
        <pc:chgData name="Alexander Pashuk" userId="7f413f452a2dee94" providerId="LiveId" clId="{2B88E729-0FDC-4EEA-8137-C3CD01FB3628}" dt="2020-09-06T19:18:11.702" v="4854" actId="113"/>
        <pc:sldMkLst>
          <pc:docMk/>
          <pc:sldMk cId="4269198683" sldId="350"/>
        </pc:sldMkLst>
        <pc:spChg chg="mod">
          <ac:chgData name="Alexander Pashuk" userId="7f413f452a2dee94" providerId="LiveId" clId="{2B88E729-0FDC-4EEA-8137-C3CD01FB3628}" dt="2020-09-06T19:18:11.702" v="4854" actId="113"/>
          <ac:spMkLst>
            <pc:docMk/>
            <pc:sldMk cId="4269198683" sldId="350"/>
            <ac:spMk id="3" creationId="{EB48DF75-7974-499E-B6ED-5E3881EB5AD4}"/>
          </ac:spMkLst>
        </pc:spChg>
      </pc:sldChg>
      <pc:sldChg chg="modSp new mod">
        <pc:chgData name="Alexander Pashuk" userId="7f413f452a2dee94" providerId="LiveId" clId="{2B88E729-0FDC-4EEA-8137-C3CD01FB3628}" dt="2020-09-05T12:30:14.575" v="2153" actId="20577"/>
        <pc:sldMkLst>
          <pc:docMk/>
          <pc:sldMk cId="166332551" sldId="351"/>
        </pc:sldMkLst>
        <pc:spChg chg="mod">
          <ac:chgData name="Alexander Pashuk" userId="7f413f452a2dee94" providerId="LiveId" clId="{2B88E729-0FDC-4EEA-8137-C3CD01FB3628}" dt="2020-09-05T11:27:49.580" v="1919" actId="122"/>
          <ac:spMkLst>
            <pc:docMk/>
            <pc:sldMk cId="166332551" sldId="351"/>
            <ac:spMk id="2" creationId="{71F5B09C-20B5-4DA3-A512-433BF368AE99}"/>
          </ac:spMkLst>
        </pc:spChg>
        <pc:spChg chg="mod">
          <ac:chgData name="Alexander Pashuk" userId="7f413f452a2dee94" providerId="LiveId" clId="{2B88E729-0FDC-4EEA-8137-C3CD01FB3628}" dt="2020-09-05T12:30:14.575" v="2153" actId="20577"/>
          <ac:spMkLst>
            <pc:docMk/>
            <pc:sldMk cId="166332551" sldId="351"/>
            <ac:spMk id="3" creationId="{5CE92804-B878-4260-865F-E4FD8156FAC9}"/>
          </ac:spMkLst>
        </pc:spChg>
      </pc:sldChg>
      <pc:sldChg chg="modSp new mod">
        <pc:chgData name="Alexander Pashuk" userId="7f413f452a2dee94" providerId="LiveId" clId="{2B88E729-0FDC-4EEA-8137-C3CD01FB3628}" dt="2020-09-05T12:32:25.352" v="2299" actId="6549"/>
        <pc:sldMkLst>
          <pc:docMk/>
          <pc:sldMk cId="3705692870" sldId="352"/>
        </pc:sldMkLst>
        <pc:spChg chg="mod">
          <ac:chgData name="Alexander Pashuk" userId="7f413f452a2dee94" providerId="LiveId" clId="{2B88E729-0FDC-4EEA-8137-C3CD01FB3628}" dt="2020-09-05T12:32:11.617" v="2281" actId="20577"/>
          <ac:spMkLst>
            <pc:docMk/>
            <pc:sldMk cId="3705692870" sldId="352"/>
            <ac:spMk id="2" creationId="{EFE23BA4-D090-4FF7-8F3F-C96F4088AF2F}"/>
          </ac:spMkLst>
        </pc:spChg>
        <pc:spChg chg="mod">
          <ac:chgData name="Alexander Pashuk" userId="7f413f452a2dee94" providerId="LiveId" clId="{2B88E729-0FDC-4EEA-8137-C3CD01FB3628}" dt="2020-09-05T12:32:25.352" v="2299" actId="6549"/>
          <ac:spMkLst>
            <pc:docMk/>
            <pc:sldMk cId="3705692870" sldId="352"/>
            <ac:spMk id="3" creationId="{90B1D75D-90BE-4DC3-800F-78792CA0EB0A}"/>
          </ac:spMkLst>
        </pc:spChg>
      </pc:sldChg>
      <pc:sldChg chg="modSp add del mod">
        <pc:chgData name="Alexander Pashuk" userId="7f413f452a2dee94" providerId="LiveId" clId="{2B88E729-0FDC-4EEA-8137-C3CD01FB3628}" dt="2020-09-05T12:38:14.539" v="2694" actId="113"/>
        <pc:sldMkLst>
          <pc:docMk/>
          <pc:sldMk cId="702785237" sldId="353"/>
        </pc:sldMkLst>
        <pc:spChg chg="mod">
          <ac:chgData name="Alexander Pashuk" userId="7f413f452a2dee94" providerId="LiveId" clId="{2B88E729-0FDC-4EEA-8137-C3CD01FB3628}" dt="2020-09-05T12:27:29.291" v="1956" actId="20577"/>
          <ac:spMkLst>
            <pc:docMk/>
            <pc:sldMk cId="702785237" sldId="353"/>
            <ac:spMk id="2" creationId="{CB3FDA5E-DBE1-4292-BEFD-C8272D3CF638}"/>
          </ac:spMkLst>
        </pc:spChg>
        <pc:spChg chg="mod">
          <ac:chgData name="Alexander Pashuk" userId="7f413f452a2dee94" providerId="LiveId" clId="{2B88E729-0FDC-4EEA-8137-C3CD01FB3628}" dt="2020-09-05T12:38:14.539" v="2694" actId="113"/>
          <ac:spMkLst>
            <pc:docMk/>
            <pc:sldMk cId="702785237" sldId="353"/>
            <ac:spMk id="3" creationId="{EB48DF75-7974-499E-B6ED-5E3881EB5AD4}"/>
          </ac:spMkLst>
        </pc:spChg>
      </pc:sldChg>
      <pc:sldChg chg="addSp delSp modSp new mod">
        <pc:chgData name="Alexander Pashuk" userId="7f413f452a2dee94" providerId="LiveId" clId="{2B88E729-0FDC-4EEA-8137-C3CD01FB3628}" dt="2020-09-06T14:31:06.648" v="2884" actId="1076"/>
        <pc:sldMkLst>
          <pc:docMk/>
          <pc:sldMk cId="1521962246" sldId="354"/>
        </pc:sldMkLst>
        <pc:spChg chg="mod">
          <ac:chgData name="Alexander Pashuk" userId="7f413f452a2dee94" providerId="LiveId" clId="{2B88E729-0FDC-4EEA-8137-C3CD01FB3628}" dt="2020-09-06T13:09:16.263" v="2877" actId="122"/>
          <ac:spMkLst>
            <pc:docMk/>
            <pc:sldMk cId="1521962246" sldId="354"/>
            <ac:spMk id="2" creationId="{52D903BC-F2E0-43D2-A4C0-9D133623A3CE}"/>
          </ac:spMkLst>
        </pc:spChg>
        <pc:spChg chg="del mod">
          <ac:chgData name="Alexander Pashuk" userId="7f413f452a2dee94" providerId="LiveId" clId="{2B88E729-0FDC-4EEA-8137-C3CD01FB3628}" dt="2020-09-06T13:08:42.843" v="2841"/>
          <ac:spMkLst>
            <pc:docMk/>
            <pc:sldMk cId="1521962246" sldId="354"/>
            <ac:spMk id="3" creationId="{500AABFC-66FA-404C-9E7F-3B081A29D7E1}"/>
          </ac:spMkLst>
        </pc:spChg>
        <pc:spChg chg="add del mod">
          <ac:chgData name="Alexander Pashuk" userId="7f413f452a2dee94" providerId="LiveId" clId="{2B88E729-0FDC-4EEA-8137-C3CD01FB3628}" dt="2020-09-06T14:30:51.765" v="2881"/>
          <ac:spMkLst>
            <pc:docMk/>
            <pc:sldMk cId="1521962246" sldId="354"/>
            <ac:spMk id="6" creationId="{53B071B9-9588-4739-8F6A-CF5A59554BBD}"/>
          </ac:spMkLst>
        </pc:spChg>
        <pc:picChg chg="add del mod">
          <ac:chgData name="Alexander Pashuk" userId="7f413f452a2dee94" providerId="LiveId" clId="{2B88E729-0FDC-4EEA-8137-C3CD01FB3628}" dt="2020-09-06T14:30:50.374" v="2879" actId="478"/>
          <ac:picMkLst>
            <pc:docMk/>
            <pc:sldMk cId="1521962246" sldId="354"/>
            <ac:picMk id="4" creationId="{7739DA70-0838-41BF-8CE9-09AF92A335E3}"/>
          </ac:picMkLst>
        </pc:picChg>
        <pc:picChg chg="add mod">
          <ac:chgData name="Alexander Pashuk" userId="7f413f452a2dee94" providerId="LiveId" clId="{2B88E729-0FDC-4EEA-8137-C3CD01FB3628}" dt="2020-09-06T14:31:06.648" v="2884" actId="1076"/>
          <ac:picMkLst>
            <pc:docMk/>
            <pc:sldMk cId="1521962246" sldId="354"/>
            <ac:picMk id="7" creationId="{AA34253E-8612-4055-864D-499B7763DCD8}"/>
          </ac:picMkLst>
        </pc:picChg>
      </pc:sldChg>
      <pc:sldChg chg="modSp new mod">
        <pc:chgData name="Alexander Pashuk" userId="7f413f452a2dee94" providerId="LiveId" clId="{2B88E729-0FDC-4EEA-8137-C3CD01FB3628}" dt="2020-09-06T16:48:00.374" v="3712" actId="20577"/>
        <pc:sldMkLst>
          <pc:docMk/>
          <pc:sldMk cId="2167918631" sldId="355"/>
        </pc:sldMkLst>
        <pc:spChg chg="mod">
          <ac:chgData name="Alexander Pashuk" userId="7f413f452a2dee94" providerId="LiveId" clId="{2B88E729-0FDC-4EEA-8137-C3CD01FB3628}" dt="2020-09-06T14:43:35.506" v="2926" actId="20577"/>
          <ac:spMkLst>
            <pc:docMk/>
            <pc:sldMk cId="2167918631" sldId="355"/>
            <ac:spMk id="2" creationId="{96338375-394A-484A-9C7A-68489B32B8FF}"/>
          </ac:spMkLst>
        </pc:spChg>
        <pc:spChg chg="mod">
          <ac:chgData name="Alexander Pashuk" userId="7f413f452a2dee94" providerId="LiveId" clId="{2B88E729-0FDC-4EEA-8137-C3CD01FB3628}" dt="2020-09-06T16:48:00.374" v="3712" actId="20577"/>
          <ac:spMkLst>
            <pc:docMk/>
            <pc:sldMk cId="2167918631" sldId="355"/>
            <ac:spMk id="3" creationId="{DF98318D-F5FA-4030-B4DF-A6E300B0C6EB}"/>
          </ac:spMkLst>
        </pc:spChg>
      </pc:sldChg>
      <pc:sldChg chg="modSp new mod">
        <pc:chgData name="Alexander Pashuk" userId="7f413f452a2dee94" providerId="LiveId" clId="{2B88E729-0FDC-4EEA-8137-C3CD01FB3628}" dt="2020-09-06T14:50:34.155" v="3309" actId="20577"/>
        <pc:sldMkLst>
          <pc:docMk/>
          <pc:sldMk cId="412113863" sldId="356"/>
        </pc:sldMkLst>
        <pc:spChg chg="mod">
          <ac:chgData name="Alexander Pashuk" userId="7f413f452a2dee94" providerId="LiveId" clId="{2B88E729-0FDC-4EEA-8137-C3CD01FB3628}" dt="2020-09-06T14:47:41.555" v="2975" actId="20577"/>
          <ac:spMkLst>
            <pc:docMk/>
            <pc:sldMk cId="412113863" sldId="356"/>
            <ac:spMk id="2" creationId="{7CC20485-1A2D-4548-B28A-77A75F0432E9}"/>
          </ac:spMkLst>
        </pc:spChg>
        <pc:spChg chg="mod">
          <ac:chgData name="Alexander Pashuk" userId="7f413f452a2dee94" providerId="LiveId" clId="{2B88E729-0FDC-4EEA-8137-C3CD01FB3628}" dt="2020-09-06T14:50:34.155" v="3309" actId="20577"/>
          <ac:spMkLst>
            <pc:docMk/>
            <pc:sldMk cId="412113863" sldId="356"/>
            <ac:spMk id="3" creationId="{1F660B61-B15F-4A57-AEDB-6B67F58D047C}"/>
          </ac:spMkLst>
        </pc:spChg>
      </pc:sldChg>
      <pc:sldChg chg="modSp new mod">
        <pc:chgData name="Alexander Pashuk" userId="7f413f452a2dee94" providerId="LiveId" clId="{2B88E729-0FDC-4EEA-8137-C3CD01FB3628}" dt="2020-09-06T15:03:49.065" v="3348" actId="113"/>
        <pc:sldMkLst>
          <pc:docMk/>
          <pc:sldMk cId="1116076660" sldId="357"/>
        </pc:sldMkLst>
        <pc:spChg chg="mod">
          <ac:chgData name="Alexander Pashuk" userId="7f413f452a2dee94" providerId="LiveId" clId="{2B88E729-0FDC-4EEA-8137-C3CD01FB3628}" dt="2020-09-06T14:50:48.314" v="3339" actId="122"/>
          <ac:spMkLst>
            <pc:docMk/>
            <pc:sldMk cId="1116076660" sldId="357"/>
            <ac:spMk id="2" creationId="{96A3E8C6-F317-43A6-8406-4CFD29E4B13A}"/>
          </ac:spMkLst>
        </pc:spChg>
        <pc:spChg chg="mod">
          <ac:chgData name="Alexander Pashuk" userId="7f413f452a2dee94" providerId="LiveId" clId="{2B88E729-0FDC-4EEA-8137-C3CD01FB3628}" dt="2020-09-06T15:03:49.065" v="3348" actId="113"/>
          <ac:spMkLst>
            <pc:docMk/>
            <pc:sldMk cId="1116076660" sldId="357"/>
            <ac:spMk id="3" creationId="{7325755D-B0C2-4CBF-906C-2D5800C037ED}"/>
          </ac:spMkLst>
        </pc:spChg>
      </pc:sldChg>
      <pc:sldChg chg="modSp new mod">
        <pc:chgData name="Alexander Pashuk" userId="7f413f452a2dee94" providerId="LiveId" clId="{2B88E729-0FDC-4EEA-8137-C3CD01FB3628}" dt="2020-09-06T15:04:41.163" v="3392" actId="123"/>
        <pc:sldMkLst>
          <pc:docMk/>
          <pc:sldMk cId="1989857742" sldId="358"/>
        </pc:sldMkLst>
        <pc:spChg chg="mod">
          <ac:chgData name="Alexander Pashuk" userId="7f413f452a2dee94" providerId="LiveId" clId="{2B88E729-0FDC-4EEA-8137-C3CD01FB3628}" dt="2020-09-06T15:04:07.944" v="3368" actId="122"/>
          <ac:spMkLst>
            <pc:docMk/>
            <pc:sldMk cId="1989857742" sldId="358"/>
            <ac:spMk id="2" creationId="{818A212F-C45F-4B69-907F-60A91DB32F20}"/>
          </ac:spMkLst>
        </pc:spChg>
        <pc:spChg chg="mod">
          <ac:chgData name="Alexander Pashuk" userId="7f413f452a2dee94" providerId="LiveId" clId="{2B88E729-0FDC-4EEA-8137-C3CD01FB3628}" dt="2020-09-06T15:04:41.163" v="3392" actId="123"/>
          <ac:spMkLst>
            <pc:docMk/>
            <pc:sldMk cId="1989857742" sldId="358"/>
            <ac:spMk id="3" creationId="{C56CBC82-77E2-4F33-B744-700844224210}"/>
          </ac:spMkLst>
        </pc:spChg>
      </pc:sldChg>
      <pc:sldChg chg="modSp new mod">
        <pc:chgData name="Alexander Pashuk" userId="7f413f452a2dee94" providerId="LiveId" clId="{2B88E729-0FDC-4EEA-8137-C3CD01FB3628}" dt="2020-09-06T15:06:08.082" v="3549" actId="123"/>
        <pc:sldMkLst>
          <pc:docMk/>
          <pc:sldMk cId="3385748991" sldId="359"/>
        </pc:sldMkLst>
        <pc:spChg chg="mod">
          <ac:chgData name="Alexander Pashuk" userId="7f413f452a2dee94" providerId="LiveId" clId="{2B88E729-0FDC-4EEA-8137-C3CD01FB3628}" dt="2020-09-06T15:04:47.045" v="3397" actId="122"/>
          <ac:spMkLst>
            <pc:docMk/>
            <pc:sldMk cId="3385748991" sldId="359"/>
            <ac:spMk id="2" creationId="{F423B344-A676-428D-A38C-00722DBEB30F}"/>
          </ac:spMkLst>
        </pc:spChg>
        <pc:spChg chg="mod">
          <ac:chgData name="Alexander Pashuk" userId="7f413f452a2dee94" providerId="LiveId" clId="{2B88E729-0FDC-4EEA-8137-C3CD01FB3628}" dt="2020-09-06T15:06:08.082" v="3549" actId="123"/>
          <ac:spMkLst>
            <pc:docMk/>
            <pc:sldMk cId="3385748991" sldId="359"/>
            <ac:spMk id="3" creationId="{EDD52AC4-AF36-4520-A528-E0260D086B19}"/>
          </ac:spMkLst>
        </pc:spChg>
      </pc:sldChg>
      <pc:sldChg chg="modSp new mod">
        <pc:chgData name="Alexander Pashuk" userId="7f413f452a2dee94" providerId="LiveId" clId="{2B88E729-0FDC-4EEA-8137-C3CD01FB3628}" dt="2020-09-06T17:25:51.194" v="4100" actId="20577"/>
        <pc:sldMkLst>
          <pc:docMk/>
          <pc:sldMk cId="2476921681" sldId="360"/>
        </pc:sldMkLst>
        <pc:spChg chg="mod">
          <ac:chgData name="Alexander Pashuk" userId="7f413f452a2dee94" providerId="LiveId" clId="{2B88E729-0FDC-4EEA-8137-C3CD01FB3628}" dt="2020-09-06T17:12:39.986" v="3747" actId="122"/>
          <ac:spMkLst>
            <pc:docMk/>
            <pc:sldMk cId="2476921681" sldId="360"/>
            <ac:spMk id="2" creationId="{61187FBF-E6EE-40D6-99CB-CCC4F78A419D}"/>
          </ac:spMkLst>
        </pc:spChg>
        <pc:spChg chg="mod">
          <ac:chgData name="Alexander Pashuk" userId="7f413f452a2dee94" providerId="LiveId" clId="{2B88E729-0FDC-4EEA-8137-C3CD01FB3628}" dt="2020-09-06T17:25:51.194" v="4100" actId="20577"/>
          <ac:spMkLst>
            <pc:docMk/>
            <pc:sldMk cId="2476921681" sldId="360"/>
            <ac:spMk id="3" creationId="{46DA3548-0DA4-47D4-A35A-7E5D7A159AFA}"/>
          </ac:spMkLst>
        </pc:spChg>
      </pc:sldChg>
      <pc:sldChg chg="new del">
        <pc:chgData name="Alexander Pashuk" userId="7f413f452a2dee94" providerId="LiveId" clId="{2B88E729-0FDC-4EEA-8137-C3CD01FB3628}" dt="2020-09-06T16:48:23.421" v="3713" actId="47"/>
        <pc:sldMkLst>
          <pc:docMk/>
          <pc:sldMk cId="3794371197" sldId="360"/>
        </pc:sldMkLst>
      </pc:sldChg>
      <pc:sldChg chg="modSp new mod">
        <pc:chgData name="Alexander Pashuk" userId="7f413f452a2dee94" providerId="LiveId" clId="{2B88E729-0FDC-4EEA-8137-C3CD01FB3628}" dt="2020-09-06T17:29:18.465" v="4335" actId="20577"/>
        <pc:sldMkLst>
          <pc:docMk/>
          <pc:sldMk cId="2469120307" sldId="361"/>
        </pc:sldMkLst>
        <pc:spChg chg="mod">
          <ac:chgData name="Alexander Pashuk" userId="7f413f452a2dee94" providerId="LiveId" clId="{2B88E729-0FDC-4EEA-8137-C3CD01FB3628}" dt="2020-09-06T17:26:57.209" v="4114" actId="122"/>
          <ac:spMkLst>
            <pc:docMk/>
            <pc:sldMk cId="2469120307" sldId="361"/>
            <ac:spMk id="2" creationId="{F1111175-8BFD-4226-9E99-16F212BE712F}"/>
          </ac:spMkLst>
        </pc:spChg>
        <pc:spChg chg="mod">
          <ac:chgData name="Alexander Pashuk" userId="7f413f452a2dee94" providerId="LiveId" clId="{2B88E729-0FDC-4EEA-8137-C3CD01FB3628}" dt="2020-09-06T17:29:18.465" v="4335" actId="20577"/>
          <ac:spMkLst>
            <pc:docMk/>
            <pc:sldMk cId="2469120307" sldId="361"/>
            <ac:spMk id="3" creationId="{CDC1595A-EAD3-4E5A-8AD4-551C2A212242}"/>
          </ac:spMkLst>
        </pc:spChg>
      </pc:sldChg>
      <pc:sldChg chg="addSp modSp new mod">
        <pc:chgData name="Alexander Pashuk" userId="7f413f452a2dee94" providerId="LiveId" clId="{2B88E729-0FDC-4EEA-8137-C3CD01FB3628}" dt="2020-09-08T03:57:29.617" v="5692" actId="113"/>
        <pc:sldMkLst>
          <pc:docMk/>
          <pc:sldMk cId="538229631" sldId="362"/>
        </pc:sldMkLst>
        <pc:spChg chg="mod">
          <ac:chgData name="Alexander Pashuk" userId="7f413f452a2dee94" providerId="LiveId" clId="{2B88E729-0FDC-4EEA-8137-C3CD01FB3628}" dt="2020-09-06T17:36:35.841" v="4349" actId="122"/>
          <ac:spMkLst>
            <pc:docMk/>
            <pc:sldMk cId="538229631" sldId="362"/>
            <ac:spMk id="2" creationId="{4AD01115-A2AD-4AEF-A00D-EA1EABAE9870}"/>
          </ac:spMkLst>
        </pc:spChg>
        <pc:spChg chg="mod">
          <ac:chgData name="Alexander Pashuk" userId="7f413f452a2dee94" providerId="LiveId" clId="{2B88E729-0FDC-4EEA-8137-C3CD01FB3628}" dt="2020-09-08T03:57:29.617" v="5692" actId="113"/>
          <ac:spMkLst>
            <pc:docMk/>
            <pc:sldMk cId="538229631" sldId="362"/>
            <ac:spMk id="3" creationId="{5D16AF00-65F0-43B9-8398-6332276E7340}"/>
          </ac:spMkLst>
        </pc:spChg>
        <pc:graphicFrameChg chg="add mod modGraphic">
          <ac:chgData name="Alexander Pashuk" userId="7f413f452a2dee94" providerId="LiveId" clId="{2B88E729-0FDC-4EEA-8137-C3CD01FB3628}" dt="2020-09-06T17:42:56.074" v="4547" actId="1076"/>
          <ac:graphicFrameMkLst>
            <pc:docMk/>
            <pc:sldMk cId="538229631" sldId="362"/>
            <ac:graphicFrameMk id="4" creationId="{A1284065-B3AA-48C9-AB39-9AE7C21BF67A}"/>
          </ac:graphicFrameMkLst>
        </pc:graphicFrameChg>
      </pc:sldChg>
      <pc:sldChg chg="modSp new mod">
        <pc:chgData name="Alexander Pashuk" userId="7f413f452a2dee94" providerId="LiveId" clId="{2B88E729-0FDC-4EEA-8137-C3CD01FB3628}" dt="2020-09-06T19:17:16.819" v="4792" actId="113"/>
        <pc:sldMkLst>
          <pc:docMk/>
          <pc:sldMk cId="3861831145" sldId="363"/>
        </pc:sldMkLst>
        <pc:spChg chg="mod">
          <ac:chgData name="Alexander Pashuk" userId="7f413f452a2dee94" providerId="LiveId" clId="{2B88E729-0FDC-4EEA-8137-C3CD01FB3628}" dt="2020-09-06T19:15:27.465" v="4589" actId="122"/>
          <ac:spMkLst>
            <pc:docMk/>
            <pc:sldMk cId="3861831145" sldId="363"/>
            <ac:spMk id="2" creationId="{913195C1-254A-41F3-984D-73531B60370A}"/>
          </ac:spMkLst>
        </pc:spChg>
        <pc:spChg chg="mod">
          <ac:chgData name="Alexander Pashuk" userId="7f413f452a2dee94" providerId="LiveId" clId="{2B88E729-0FDC-4EEA-8137-C3CD01FB3628}" dt="2020-09-06T19:17:16.819" v="4792" actId="113"/>
          <ac:spMkLst>
            <pc:docMk/>
            <pc:sldMk cId="3861831145" sldId="363"/>
            <ac:spMk id="3" creationId="{1EEAC3C3-6F17-40C3-BFA5-6586E91B4832}"/>
          </ac:spMkLst>
        </pc:spChg>
      </pc:sldChg>
      <pc:sldChg chg="modSp new mod">
        <pc:chgData name="Alexander Pashuk" userId="7f413f452a2dee94" providerId="LiveId" clId="{2B88E729-0FDC-4EEA-8137-C3CD01FB3628}" dt="2020-09-08T03:32:26.570" v="5044" actId="113"/>
        <pc:sldMkLst>
          <pc:docMk/>
          <pc:sldMk cId="1019799249" sldId="364"/>
        </pc:sldMkLst>
        <pc:spChg chg="mod">
          <ac:chgData name="Alexander Pashuk" userId="7f413f452a2dee94" providerId="LiveId" clId="{2B88E729-0FDC-4EEA-8137-C3CD01FB3628}" dt="2020-09-08T03:31:34.270" v="5038" actId="20577"/>
          <ac:spMkLst>
            <pc:docMk/>
            <pc:sldMk cId="1019799249" sldId="364"/>
            <ac:spMk id="2" creationId="{E5FBB081-D75C-46D5-8CE9-4E2E74BA7FD3}"/>
          </ac:spMkLst>
        </pc:spChg>
        <pc:spChg chg="mod">
          <ac:chgData name="Alexander Pashuk" userId="7f413f452a2dee94" providerId="LiveId" clId="{2B88E729-0FDC-4EEA-8137-C3CD01FB3628}" dt="2020-09-08T03:32:26.570" v="5044" actId="113"/>
          <ac:spMkLst>
            <pc:docMk/>
            <pc:sldMk cId="1019799249" sldId="364"/>
            <ac:spMk id="3" creationId="{BDB01F0A-C7A5-419F-AB5A-40124720D853}"/>
          </ac:spMkLst>
        </pc:spChg>
      </pc:sldChg>
      <pc:sldChg chg="modSp add mod">
        <pc:chgData name="Alexander Pashuk" userId="7f413f452a2dee94" providerId="LiveId" clId="{2B88E729-0FDC-4EEA-8137-C3CD01FB3628}" dt="2020-09-08T04:31:49.874" v="6346" actId="113"/>
        <pc:sldMkLst>
          <pc:docMk/>
          <pc:sldMk cId="583717899" sldId="365"/>
        </pc:sldMkLst>
        <pc:spChg chg="mod">
          <ac:chgData name="Alexander Pashuk" userId="7f413f452a2dee94" providerId="LiveId" clId="{2B88E729-0FDC-4EEA-8137-C3CD01FB3628}" dt="2020-09-08T03:35:55.552" v="5056" actId="20577"/>
          <ac:spMkLst>
            <pc:docMk/>
            <pc:sldMk cId="583717899" sldId="365"/>
            <ac:spMk id="2" creationId="{E5FBB081-D75C-46D5-8CE9-4E2E74BA7FD3}"/>
          </ac:spMkLst>
        </pc:spChg>
        <pc:spChg chg="mod">
          <ac:chgData name="Alexander Pashuk" userId="7f413f452a2dee94" providerId="LiveId" clId="{2B88E729-0FDC-4EEA-8137-C3CD01FB3628}" dt="2020-09-08T04:31:49.874" v="6346" actId="113"/>
          <ac:spMkLst>
            <pc:docMk/>
            <pc:sldMk cId="583717899" sldId="365"/>
            <ac:spMk id="3" creationId="{BDB01F0A-C7A5-419F-AB5A-40124720D853}"/>
          </ac:spMkLst>
        </pc:spChg>
      </pc:sldChg>
      <pc:sldChg chg="modSp new mod ord">
        <pc:chgData name="Alexander Pashuk" userId="7f413f452a2dee94" providerId="LiveId" clId="{2B88E729-0FDC-4EEA-8137-C3CD01FB3628}" dt="2020-09-08T03:43:03.256" v="5167"/>
        <pc:sldMkLst>
          <pc:docMk/>
          <pc:sldMk cId="323572165" sldId="366"/>
        </pc:sldMkLst>
        <pc:spChg chg="mod">
          <ac:chgData name="Alexander Pashuk" userId="7f413f452a2dee94" providerId="LiveId" clId="{2B88E729-0FDC-4EEA-8137-C3CD01FB3628}" dt="2020-09-08T03:37:53.067" v="5069" actId="122"/>
          <ac:spMkLst>
            <pc:docMk/>
            <pc:sldMk cId="323572165" sldId="366"/>
            <ac:spMk id="2" creationId="{9BBAC042-5BB5-4323-893C-1120FF0BAB77}"/>
          </ac:spMkLst>
        </pc:spChg>
        <pc:spChg chg="mod">
          <ac:chgData name="Alexander Pashuk" userId="7f413f452a2dee94" providerId="LiveId" clId="{2B88E729-0FDC-4EEA-8137-C3CD01FB3628}" dt="2020-09-08T03:39:09.152" v="5125" actId="113"/>
          <ac:spMkLst>
            <pc:docMk/>
            <pc:sldMk cId="323572165" sldId="366"/>
            <ac:spMk id="3" creationId="{C273CD59-F010-4C81-AD05-7236C1121316}"/>
          </ac:spMkLst>
        </pc:spChg>
      </pc:sldChg>
      <pc:sldChg chg="modSp new mod ord">
        <pc:chgData name="Alexander Pashuk" userId="7f413f452a2dee94" providerId="LiveId" clId="{2B88E729-0FDC-4EEA-8137-C3CD01FB3628}" dt="2020-09-08T03:43:03.256" v="5167"/>
        <pc:sldMkLst>
          <pc:docMk/>
          <pc:sldMk cId="2212158524" sldId="367"/>
        </pc:sldMkLst>
        <pc:spChg chg="mod">
          <ac:chgData name="Alexander Pashuk" userId="7f413f452a2dee94" providerId="LiveId" clId="{2B88E729-0FDC-4EEA-8137-C3CD01FB3628}" dt="2020-09-08T03:39:25.179" v="5140" actId="122"/>
          <ac:spMkLst>
            <pc:docMk/>
            <pc:sldMk cId="2212158524" sldId="367"/>
            <ac:spMk id="2" creationId="{93313D4F-2EB9-4E19-B572-D128592EF521}"/>
          </ac:spMkLst>
        </pc:spChg>
        <pc:spChg chg="mod">
          <ac:chgData name="Alexander Pashuk" userId="7f413f452a2dee94" providerId="LiveId" clId="{2B88E729-0FDC-4EEA-8137-C3CD01FB3628}" dt="2020-09-08T03:40:47.677" v="5165" actId="403"/>
          <ac:spMkLst>
            <pc:docMk/>
            <pc:sldMk cId="2212158524" sldId="367"/>
            <ac:spMk id="3" creationId="{D30C8996-9F15-4700-B440-7E213AFD4EED}"/>
          </ac:spMkLst>
        </pc:spChg>
      </pc:sldChg>
      <pc:sldChg chg="modSp new mod">
        <pc:chgData name="Alexander Pashuk" userId="7f413f452a2dee94" providerId="LiveId" clId="{2B88E729-0FDC-4EEA-8137-C3CD01FB3628}" dt="2020-09-08T03:46:15.772" v="5240" actId="403"/>
        <pc:sldMkLst>
          <pc:docMk/>
          <pc:sldMk cId="964736940" sldId="368"/>
        </pc:sldMkLst>
        <pc:spChg chg="mod">
          <ac:chgData name="Alexander Pashuk" userId="7f413f452a2dee94" providerId="LiveId" clId="{2B88E729-0FDC-4EEA-8137-C3CD01FB3628}" dt="2020-09-08T03:44:40.466" v="5186" actId="122"/>
          <ac:spMkLst>
            <pc:docMk/>
            <pc:sldMk cId="964736940" sldId="368"/>
            <ac:spMk id="2" creationId="{B2AD22DD-DF53-4098-A63D-D2563DAC17C7}"/>
          </ac:spMkLst>
        </pc:spChg>
        <pc:spChg chg="mod">
          <ac:chgData name="Alexander Pashuk" userId="7f413f452a2dee94" providerId="LiveId" clId="{2B88E729-0FDC-4EEA-8137-C3CD01FB3628}" dt="2020-09-08T03:46:15.772" v="5240" actId="403"/>
          <ac:spMkLst>
            <pc:docMk/>
            <pc:sldMk cId="964736940" sldId="368"/>
            <ac:spMk id="3" creationId="{9684D7D5-C916-4CE7-A32B-0855971C758C}"/>
          </ac:spMkLst>
        </pc:spChg>
      </pc:sldChg>
      <pc:sldChg chg="modSp new mod">
        <pc:chgData name="Alexander Pashuk" userId="7f413f452a2dee94" providerId="LiveId" clId="{2B88E729-0FDC-4EEA-8137-C3CD01FB3628}" dt="2020-09-08T03:49:15.573" v="5491" actId="20577"/>
        <pc:sldMkLst>
          <pc:docMk/>
          <pc:sldMk cId="4139925142" sldId="369"/>
        </pc:sldMkLst>
        <pc:spChg chg="mod">
          <ac:chgData name="Alexander Pashuk" userId="7f413f452a2dee94" providerId="LiveId" clId="{2B88E729-0FDC-4EEA-8137-C3CD01FB3628}" dt="2020-09-08T03:47:13.189" v="5268" actId="122"/>
          <ac:spMkLst>
            <pc:docMk/>
            <pc:sldMk cId="4139925142" sldId="369"/>
            <ac:spMk id="2" creationId="{E97570D9-C532-45DD-9F27-11EFA010178D}"/>
          </ac:spMkLst>
        </pc:spChg>
        <pc:spChg chg="mod">
          <ac:chgData name="Alexander Pashuk" userId="7f413f452a2dee94" providerId="LiveId" clId="{2B88E729-0FDC-4EEA-8137-C3CD01FB3628}" dt="2020-09-08T03:49:15.573" v="5491" actId="20577"/>
          <ac:spMkLst>
            <pc:docMk/>
            <pc:sldMk cId="4139925142" sldId="369"/>
            <ac:spMk id="3" creationId="{AEAC994D-4023-493F-A738-BC8844FA2F4B}"/>
          </ac:spMkLst>
        </pc:spChg>
      </pc:sldChg>
      <pc:sldChg chg="addSp delSp modSp add mod">
        <pc:chgData name="Alexander Pashuk" userId="7f413f452a2dee94" providerId="LiveId" clId="{2B88E729-0FDC-4EEA-8137-C3CD01FB3628}" dt="2020-09-08T03:52:57.938" v="5691" actId="27636"/>
        <pc:sldMkLst>
          <pc:docMk/>
          <pc:sldMk cId="2395912791" sldId="370"/>
        </pc:sldMkLst>
        <pc:spChg chg="mod">
          <ac:chgData name="Alexander Pashuk" userId="7f413f452a2dee94" providerId="LiveId" clId="{2B88E729-0FDC-4EEA-8137-C3CD01FB3628}" dt="2020-09-08T03:52:57.938" v="5691" actId="27636"/>
          <ac:spMkLst>
            <pc:docMk/>
            <pc:sldMk cId="2395912791" sldId="370"/>
            <ac:spMk id="3" creationId="{AEAC994D-4023-493F-A738-BC8844FA2F4B}"/>
          </ac:spMkLst>
        </pc:spChg>
        <pc:spChg chg="add del">
          <ac:chgData name="Alexander Pashuk" userId="7f413f452a2dee94" providerId="LiveId" clId="{2B88E729-0FDC-4EEA-8137-C3CD01FB3628}" dt="2020-09-08T03:49:47.348" v="5549"/>
          <ac:spMkLst>
            <pc:docMk/>
            <pc:sldMk cId="2395912791" sldId="370"/>
            <ac:spMk id="4" creationId="{0012038A-7995-4AAD-81CB-9A21501BF082}"/>
          </ac:spMkLst>
        </pc:spChg>
        <pc:spChg chg="add del">
          <ac:chgData name="Alexander Pashuk" userId="7f413f452a2dee94" providerId="LiveId" clId="{2B88E729-0FDC-4EEA-8137-C3CD01FB3628}" dt="2020-09-08T03:50:47.731" v="5572"/>
          <ac:spMkLst>
            <pc:docMk/>
            <pc:sldMk cId="2395912791" sldId="370"/>
            <ac:spMk id="5" creationId="{636A556E-C7F3-43C4-A818-ADD14DFBC8F4}"/>
          </ac:spMkLst>
        </pc:spChg>
      </pc:sldChg>
      <pc:sldChg chg="modSp new mod">
        <pc:chgData name="Alexander Pashuk" userId="7f413f452a2dee94" providerId="LiveId" clId="{2B88E729-0FDC-4EEA-8137-C3CD01FB3628}" dt="2020-09-08T04:02:14.900" v="5724" actId="123"/>
        <pc:sldMkLst>
          <pc:docMk/>
          <pc:sldMk cId="346081748" sldId="371"/>
        </pc:sldMkLst>
        <pc:spChg chg="mod">
          <ac:chgData name="Alexander Pashuk" userId="7f413f452a2dee94" providerId="LiveId" clId="{2B88E729-0FDC-4EEA-8137-C3CD01FB3628}" dt="2020-09-08T04:01:49.079" v="5712" actId="122"/>
          <ac:spMkLst>
            <pc:docMk/>
            <pc:sldMk cId="346081748" sldId="371"/>
            <ac:spMk id="2" creationId="{E614BC8E-1912-4088-86DD-E0705BD96F71}"/>
          </ac:spMkLst>
        </pc:spChg>
        <pc:spChg chg="mod">
          <ac:chgData name="Alexander Pashuk" userId="7f413f452a2dee94" providerId="LiveId" clId="{2B88E729-0FDC-4EEA-8137-C3CD01FB3628}" dt="2020-09-08T04:02:14.900" v="5724" actId="123"/>
          <ac:spMkLst>
            <pc:docMk/>
            <pc:sldMk cId="346081748" sldId="371"/>
            <ac:spMk id="3" creationId="{FACF40E1-73A4-46BE-BC1C-2833A9DFD631}"/>
          </ac:spMkLst>
        </pc:spChg>
      </pc:sldChg>
      <pc:sldChg chg="modSp new mod">
        <pc:chgData name="Alexander Pashuk" userId="7f413f452a2dee94" providerId="LiveId" clId="{2B88E729-0FDC-4EEA-8137-C3CD01FB3628}" dt="2020-09-08T04:04:09.358" v="5933" actId="20577"/>
        <pc:sldMkLst>
          <pc:docMk/>
          <pc:sldMk cId="14800132" sldId="372"/>
        </pc:sldMkLst>
        <pc:spChg chg="mod">
          <ac:chgData name="Alexander Pashuk" userId="7f413f452a2dee94" providerId="LiveId" clId="{2B88E729-0FDC-4EEA-8137-C3CD01FB3628}" dt="2020-09-08T04:02:25.520" v="5744" actId="122"/>
          <ac:spMkLst>
            <pc:docMk/>
            <pc:sldMk cId="14800132" sldId="372"/>
            <ac:spMk id="2" creationId="{FADEE76C-7B33-444E-93B7-9D3E903CCCA0}"/>
          </ac:spMkLst>
        </pc:spChg>
        <pc:spChg chg="mod">
          <ac:chgData name="Alexander Pashuk" userId="7f413f452a2dee94" providerId="LiveId" clId="{2B88E729-0FDC-4EEA-8137-C3CD01FB3628}" dt="2020-09-08T04:04:09.358" v="5933" actId="20577"/>
          <ac:spMkLst>
            <pc:docMk/>
            <pc:sldMk cId="14800132" sldId="372"/>
            <ac:spMk id="3" creationId="{237B3D93-7BCF-47E2-B461-F6551E0A86E1}"/>
          </ac:spMkLst>
        </pc:spChg>
      </pc:sldChg>
      <pc:sldChg chg="addSp delSp modSp new mod modClrScheme chgLayout">
        <pc:chgData name="Alexander Pashuk" userId="7f413f452a2dee94" providerId="LiveId" clId="{2B88E729-0FDC-4EEA-8137-C3CD01FB3628}" dt="2020-09-08T04:15:39.980" v="6212" actId="20577"/>
        <pc:sldMkLst>
          <pc:docMk/>
          <pc:sldMk cId="1660486704" sldId="373"/>
        </pc:sldMkLst>
        <pc:spChg chg="del mod ord">
          <ac:chgData name="Alexander Pashuk" userId="7f413f452a2dee94" providerId="LiveId" clId="{2B88E729-0FDC-4EEA-8137-C3CD01FB3628}" dt="2020-09-08T04:06:07.897" v="5935" actId="700"/>
          <ac:spMkLst>
            <pc:docMk/>
            <pc:sldMk cId="1660486704" sldId="373"/>
            <ac:spMk id="2" creationId="{107ABF61-F23A-4207-9AF5-03977C07DB7C}"/>
          </ac:spMkLst>
        </pc:spChg>
        <pc:spChg chg="del mod ord">
          <ac:chgData name="Alexander Pashuk" userId="7f413f452a2dee94" providerId="LiveId" clId="{2B88E729-0FDC-4EEA-8137-C3CD01FB3628}" dt="2020-09-08T04:06:07.897" v="5935" actId="700"/>
          <ac:spMkLst>
            <pc:docMk/>
            <pc:sldMk cId="1660486704" sldId="373"/>
            <ac:spMk id="3" creationId="{62EB12D6-E375-4327-999D-163B5567A88E}"/>
          </ac:spMkLst>
        </pc:spChg>
        <pc:spChg chg="add mod ord">
          <ac:chgData name="Alexander Pashuk" userId="7f413f452a2dee94" providerId="LiveId" clId="{2B88E729-0FDC-4EEA-8137-C3CD01FB3628}" dt="2020-09-08T04:15:39.980" v="6212" actId="20577"/>
          <ac:spMkLst>
            <pc:docMk/>
            <pc:sldMk cId="1660486704" sldId="373"/>
            <ac:spMk id="4" creationId="{3AB1590F-6710-453C-8C1B-E8AC8612272D}"/>
          </ac:spMkLst>
        </pc:spChg>
        <pc:spChg chg="add mod ord">
          <ac:chgData name="Alexander Pashuk" userId="7f413f452a2dee94" providerId="LiveId" clId="{2B88E729-0FDC-4EEA-8137-C3CD01FB3628}" dt="2020-09-08T04:09:45.992" v="6112" actId="14100"/>
          <ac:spMkLst>
            <pc:docMk/>
            <pc:sldMk cId="1660486704" sldId="373"/>
            <ac:spMk id="5" creationId="{27C7B01E-F20C-43D2-B709-388F4E0DDC0C}"/>
          </ac:spMkLst>
        </pc:spChg>
        <pc:spChg chg="add mod ord">
          <ac:chgData name="Alexander Pashuk" userId="7f413f452a2dee94" providerId="LiveId" clId="{2B88E729-0FDC-4EEA-8137-C3CD01FB3628}" dt="2020-09-08T04:09:51.161" v="6113" actId="1076"/>
          <ac:spMkLst>
            <pc:docMk/>
            <pc:sldMk cId="1660486704" sldId="373"/>
            <ac:spMk id="6" creationId="{98D5A6C1-2310-4A7D-87F8-F898AF44DBC6}"/>
          </ac:spMkLst>
        </pc:spChg>
      </pc:sldChg>
      <pc:sldChg chg="modSp add mod">
        <pc:chgData name="Alexander Pashuk" userId="7f413f452a2dee94" providerId="LiveId" clId="{2B88E729-0FDC-4EEA-8137-C3CD01FB3628}" dt="2020-09-08T04:15:57.830" v="6239" actId="1076"/>
        <pc:sldMkLst>
          <pc:docMk/>
          <pc:sldMk cId="3489380084" sldId="374"/>
        </pc:sldMkLst>
        <pc:spChg chg="mod">
          <ac:chgData name="Alexander Pashuk" userId="7f413f452a2dee94" providerId="LiveId" clId="{2B88E729-0FDC-4EEA-8137-C3CD01FB3628}" dt="2020-09-08T04:15:46.768" v="6236" actId="20577"/>
          <ac:spMkLst>
            <pc:docMk/>
            <pc:sldMk cId="3489380084" sldId="374"/>
            <ac:spMk id="4" creationId="{3AB1590F-6710-453C-8C1B-E8AC8612272D}"/>
          </ac:spMkLst>
        </pc:spChg>
        <pc:spChg chg="mod">
          <ac:chgData name="Alexander Pashuk" userId="7f413f452a2dee94" providerId="LiveId" clId="{2B88E729-0FDC-4EEA-8137-C3CD01FB3628}" dt="2020-09-08T04:15:51.798" v="6237" actId="1076"/>
          <ac:spMkLst>
            <pc:docMk/>
            <pc:sldMk cId="3489380084" sldId="374"/>
            <ac:spMk id="5" creationId="{27C7B01E-F20C-43D2-B709-388F4E0DDC0C}"/>
          </ac:spMkLst>
        </pc:spChg>
        <pc:spChg chg="mod">
          <ac:chgData name="Alexander Pashuk" userId="7f413f452a2dee94" providerId="LiveId" clId="{2B88E729-0FDC-4EEA-8137-C3CD01FB3628}" dt="2020-09-08T04:15:57.830" v="6239" actId="1076"/>
          <ac:spMkLst>
            <pc:docMk/>
            <pc:sldMk cId="3489380084" sldId="374"/>
            <ac:spMk id="6" creationId="{98D5A6C1-2310-4A7D-87F8-F898AF44DBC6}"/>
          </ac:spMkLst>
        </pc:spChg>
      </pc:sldChg>
      <pc:sldChg chg="modSp new del mod">
        <pc:chgData name="Alexander Pashuk" userId="7f413f452a2dee94" providerId="LiveId" clId="{2B88E729-0FDC-4EEA-8137-C3CD01FB3628}" dt="2020-09-08T04:09:54.527" v="6114" actId="47"/>
        <pc:sldMkLst>
          <pc:docMk/>
          <pc:sldMk cId="4010831137" sldId="374"/>
        </pc:sldMkLst>
        <pc:spChg chg="mod">
          <ac:chgData name="Alexander Pashuk" userId="7f413f452a2dee94" providerId="LiveId" clId="{2B88E729-0FDC-4EEA-8137-C3CD01FB3628}" dt="2020-09-08T04:08:50.916" v="6092" actId="122"/>
          <ac:spMkLst>
            <pc:docMk/>
            <pc:sldMk cId="4010831137" sldId="374"/>
            <ac:spMk id="2" creationId="{FF9EBA24-E2C8-451F-B710-1CA04BD348AB}"/>
          </ac:spMkLst>
        </pc:spChg>
      </pc:sldChg>
      <pc:sldChg chg="addSp delSp modSp new mod">
        <pc:chgData name="Alexander Pashuk" userId="7f413f452a2dee94" providerId="LiveId" clId="{2B88E729-0FDC-4EEA-8137-C3CD01FB3628}" dt="2020-09-08T04:26:46.382" v="6269" actId="1076"/>
        <pc:sldMkLst>
          <pc:docMk/>
          <pc:sldMk cId="3547443489" sldId="375"/>
        </pc:sldMkLst>
        <pc:spChg chg="mod">
          <ac:chgData name="Alexander Pashuk" userId="7f413f452a2dee94" providerId="LiveId" clId="{2B88E729-0FDC-4EEA-8137-C3CD01FB3628}" dt="2020-09-08T04:26:29.989" v="6264" actId="122"/>
          <ac:spMkLst>
            <pc:docMk/>
            <pc:sldMk cId="3547443489" sldId="375"/>
            <ac:spMk id="2" creationId="{3DF217A0-B2E9-461F-BD74-EB64E4C4E390}"/>
          </ac:spMkLst>
        </pc:spChg>
        <pc:spChg chg="del mod">
          <ac:chgData name="Alexander Pashuk" userId="7f413f452a2dee94" providerId="LiveId" clId="{2B88E729-0FDC-4EEA-8137-C3CD01FB3628}" dt="2020-09-08T04:26:31.726" v="6266"/>
          <ac:spMkLst>
            <pc:docMk/>
            <pc:sldMk cId="3547443489" sldId="375"/>
            <ac:spMk id="3" creationId="{2083C45E-C9F1-48E1-A8A3-33731EF2003C}"/>
          </ac:spMkLst>
        </pc:spChg>
        <pc:picChg chg="add mod">
          <ac:chgData name="Alexander Pashuk" userId="7f413f452a2dee94" providerId="LiveId" clId="{2B88E729-0FDC-4EEA-8137-C3CD01FB3628}" dt="2020-09-08T04:26:46.382" v="6269" actId="1076"/>
          <ac:picMkLst>
            <pc:docMk/>
            <pc:sldMk cId="3547443489" sldId="375"/>
            <ac:picMk id="4" creationId="{BB725FA1-2AF6-42FA-A1A5-DBD0BA84705C}"/>
          </ac:picMkLst>
        </pc:picChg>
      </pc:sldChg>
      <pc:sldChg chg="modSp new mod">
        <pc:chgData name="Alexander Pashuk" userId="7f413f452a2dee94" providerId="LiveId" clId="{2B88E729-0FDC-4EEA-8137-C3CD01FB3628}" dt="2020-09-08T04:36:15.457" v="6379" actId="12"/>
        <pc:sldMkLst>
          <pc:docMk/>
          <pc:sldMk cId="821333956" sldId="376"/>
        </pc:sldMkLst>
        <pc:spChg chg="mod">
          <ac:chgData name="Alexander Pashuk" userId="7f413f452a2dee94" providerId="LiveId" clId="{2B88E729-0FDC-4EEA-8137-C3CD01FB3628}" dt="2020-09-08T04:35:58.986" v="6368" actId="122"/>
          <ac:spMkLst>
            <pc:docMk/>
            <pc:sldMk cId="821333956" sldId="376"/>
            <ac:spMk id="2" creationId="{E1C473DD-9BFC-46CB-BD49-D1704161E505}"/>
          </ac:spMkLst>
        </pc:spChg>
        <pc:spChg chg="mod">
          <ac:chgData name="Alexander Pashuk" userId="7f413f452a2dee94" providerId="LiveId" clId="{2B88E729-0FDC-4EEA-8137-C3CD01FB3628}" dt="2020-09-08T04:36:15.457" v="6379" actId="12"/>
          <ac:spMkLst>
            <pc:docMk/>
            <pc:sldMk cId="821333956" sldId="376"/>
            <ac:spMk id="3" creationId="{F532248B-7CAE-462E-8C48-FBDDAA75FF83}"/>
          </ac:spMkLst>
        </pc:spChg>
      </pc:sldChg>
      <pc:sldChg chg="modSp new mod">
        <pc:chgData name="Alexander Pashuk" userId="7f413f452a2dee94" providerId="LiveId" clId="{2B88E729-0FDC-4EEA-8137-C3CD01FB3628}" dt="2020-09-08T04:38:02.016" v="6397" actId="113"/>
        <pc:sldMkLst>
          <pc:docMk/>
          <pc:sldMk cId="665816702" sldId="377"/>
        </pc:sldMkLst>
        <pc:spChg chg="mod">
          <ac:chgData name="Alexander Pashuk" userId="7f413f452a2dee94" providerId="LiveId" clId="{2B88E729-0FDC-4EEA-8137-C3CD01FB3628}" dt="2020-09-08T04:37:54.896" v="6392" actId="122"/>
          <ac:spMkLst>
            <pc:docMk/>
            <pc:sldMk cId="665816702" sldId="377"/>
            <ac:spMk id="2" creationId="{0C570B1E-8CFF-4FCD-89DE-68343CE6699A}"/>
          </ac:spMkLst>
        </pc:spChg>
        <pc:spChg chg="mod">
          <ac:chgData name="Alexander Pashuk" userId="7f413f452a2dee94" providerId="LiveId" clId="{2B88E729-0FDC-4EEA-8137-C3CD01FB3628}" dt="2020-09-08T04:38:02.016" v="6397" actId="113"/>
          <ac:spMkLst>
            <pc:docMk/>
            <pc:sldMk cId="665816702" sldId="377"/>
            <ac:spMk id="3" creationId="{39648C56-6A11-485C-87AE-58701977A7A3}"/>
          </ac:spMkLst>
        </pc:spChg>
      </pc:sldChg>
      <pc:sldChg chg="modSp new mod">
        <pc:chgData name="Alexander Pashuk" userId="7f413f452a2dee94" providerId="LiveId" clId="{2B88E729-0FDC-4EEA-8137-C3CD01FB3628}" dt="2020-09-08T04:39:21.136" v="6457" actId="123"/>
        <pc:sldMkLst>
          <pc:docMk/>
          <pc:sldMk cId="1863285691" sldId="378"/>
        </pc:sldMkLst>
        <pc:spChg chg="mod">
          <ac:chgData name="Alexander Pashuk" userId="7f413f452a2dee94" providerId="LiveId" clId="{2B88E729-0FDC-4EEA-8137-C3CD01FB3628}" dt="2020-09-08T04:38:30.296" v="6438" actId="122"/>
          <ac:spMkLst>
            <pc:docMk/>
            <pc:sldMk cId="1863285691" sldId="378"/>
            <ac:spMk id="2" creationId="{EED35A8B-8B04-4C5E-975D-5C56DA323172}"/>
          </ac:spMkLst>
        </pc:spChg>
        <pc:spChg chg="mod">
          <ac:chgData name="Alexander Pashuk" userId="7f413f452a2dee94" providerId="LiveId" clId="{2B88E729-0FDC-4EEA-8137-C3CD01FB3628}" dt="2020-09-08T04:39:21.136" v="6457" actId="123"/>
          <ac:spMkLst>
            <pc:docMk/>
            <pc:sldMk cId="1863285691" sldId="378"/>
            <ac:spMk id="3" creationId="{EFA9B6B6-729C-4C78-A25C-CEEF37464981}"/>
          </ac:spMkLst>
        </pc:spChg>
      </pc:sldChg>
      <pc:sldChg chg="modSp new mod">
        <pc:chgData name="Alexander Pashuk" userId="7f413f452a2dee94" providerId="LiveId" clId="{2B88E729-0FDC-4EEA-8137-C3CD01FB3628}" dt="2020-09-08T04:42:22.462" v="6562" actId="123"/>
        <pc:sldMkLst>
          <pc:docMk/>
          <pc:sldMk cId="2982509530" sldId="379"/>
        </pc:sldMkLst>
        <pc:spChg chg="mod">
          <ac:chgData name="Alexander Pashuk" userId="7f413f452a2dee94" providerId="LiveId" clId="{2B88E729-0FDC-4EEA-8137-C3CD01FB3628}" dt="2020-09-08T04:39:57.353" v="6468" actId="122"/>
          <ac:spMkLst>
            <pc:docMk/>
            <pc:sldMk cId="2982509530" sldId="379"/>
            <ac:spMk id="2" creationId="{E80FFC15-ED42-4E92-AB3F-91426D3ABC09}"/>
          </ac:spMkLst>
        </pc:spChg>
        <pc:spChg chg="mod">
          <ac:chgData name="Alexander Pashuk" userId="7f413f452a2dee94" providerId="LiveId" clId="{2B88E729-0FDC-4EEA-8137-C3CD01FB3628}" dt="2020-09-08T04:42:22.462" v="6562" actId="123"/>
          <ac:spMkLst>
            <pc:docMk/>
            <pc:sldMk cId="2982509530" sldId="379"/>
            <ac:spMk id="3" creationId="{4E8ADECA-9502-4784-B57E-3EDB921EA735}"/>
          </ac:spMkLst>
        </pc:spChg>
      </pc:sldChg>
      <pc:sldChg chg="modSp new mod">
        <pc:chgData name="Alexander Pashuk" userId="7f413f452a2dee94" providerId="LiveId" clId="{2B88E729-0FDC-4EEA-8137-C3CD01FB3628}" dt="2020-09-08T04:42:38.216" v="6576" actId="12"/>
        <pc:sldMkLst>
          <pc:docMk/>
          <pc:sldMk cId="591527331" sldId="380"/>
        </pc:sldMkLst>
        <pc:spChg chg="mod">
          <ac:chgData name="Alexander Pashuk" userId="7f413f452a2dee94" providerId="LiveId" clId="{2B88E729-0FDC-4EEA-8137-C3CD01FB3628}" dt="2020-09-08T04:41:39.957" v="6557"/>
          <ac:spMkLst>
            <pc:docMk/>
            <pc:sldMk cId="591527331" sldId="380"/>
            <ac:spMk id="2" creationId="{68BA0B07-ED52-479D-BDB6-419B10D61DB5}"/>
          </ac:spMkLst>
        </pc:spChg>
        <pc:spChg chg="mod">
          <ac:chgData name="Alexander Pashuk" userId="7f413f452a2dee94" providerId="LiveId" clId="{2B88E729-0FDC-4EEA-8137-C3CD01FB3628}" dt="2020-09-08T04:42:38.216" v="6576" actId="12"/>
          <ac:spMkLst>
            <pc:docMk/>
            <pc:sldMk cId="591527331" sldId="380"/>
            <ac:spMk id="3" creationId="{B7E20EE4-93EC-4FC4-B5E4-7003528803B8}"/>
          </ac:spMkLst>
        </pc:spChg>
      </pc:sldChg>
      <pc:sldChg chg="modSp new mod">
        <pc:chgData name="Alexander Pashuk" userId="7f413f452a2dee94" providerId="LiveId" clId="{2B88E729-0FDC-4EEA-8137-C3CD01FB3628}" dt="2020-09-08T04:43:56.438" v="6645" actId="123"/>
        <pc:sldMkLst>
          <pc:docMk/>
          <pc:sldMk cId="2736204775" sldId="381"/>
        </pc:sldMkLst>
        <pc:spChg chg="mod">
          <ac:chgData name="Alexander Pashuk" userId="7f413f452a2dee94" providerId="LiveId" clId="{2B88E729-0FDC-4EEA-8137-C3CD01FB3628}" dt="2020-09-08T04:43:19.415" v="6609" actId="122"/>
          <ac:spMkLst>
            <pc:docMk/>
            <pc:sldMk cId="2736204775" sldId="381"/>
            <ac:spMk id="2" creationId="{21BCE2B9-D6F2-494D-AE46-0308244D0ECC}"/>
          </ac:spMkLst>
        </pc:spChg>
        <pc:spChg chg="mod">
          <ac:chgData name="Alexander Pashuk" userId="7f413f452a2dee94" providerId="LiveId" clId="{2B88E729-0FDC-4EEA-8137-C3CD01FB3628}" dt="2020-09-08T04:43:56.438" v="6645" actId="123"/>
          <ac:spMkLst>
            <pc:docMk/>
            <pc:sldMk cId="2736204775" sldId="381"/>
            <ac:spMk id="3" creationId="{D11ED5A7-D23A-4443-9679-97EAA7F76E69}"/>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6FFCAA-9566-4ED8-AFCE-3362A1B3917A}" type="datetimeFigureOut">
              <a:rPr lang="en-US" smtClean="0"/>
              <a:t>12/22/2021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4D1C65-5672-4013-8ABA-6C4754153791}" type="slidenum">
              <a:rPr lang="en-US" smtClean="0"/>
              <a:t>‹#›</a:t>
            </a:fld>
            <a:endParaRPr lang="en-US"/>
          </a:p>
        </p:txBody>
      </p:sp>
    </p:spTree>
    <p:extLst>
      <p:ext uri="{BB962C8B-B14F-4D97-AF65-F5344CB8AC3E}">
        <p14:creationId xmlns:p14="http://schemas.microsoft.com/office/powerpoint/2010/main" val="249915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Y" dirty="0"/>
              <a:t>f – м</a:t>
            </a:r>
            <a:r>
              <a:rPr lang="ru-RU" dirty="0" err="1"/>
              <a:t>ассив</a:t>
            </a:r>
            <a:r>
              <a:rPr lang="ru-RU" dirty="0"/>
              <a:t> неуказанной длины, указателей на функции, которые не принимают аргументов и ничего </a:t>
            </a:r>
            <a:r>
              <a:rPr lang="ru-RU"/>
              <a:t>не возвращают</a:t>
            </a:r>
            <a:endParaRPr lang="en-BY" dirty="0"/>
          </a:p>
        </p:txBody>
      </p:sp>
      <p:sp>
        <p:nvSpPr>
          <p:cNvPr id="4" name="Slide Number Placeholder 3"/>
          <p:cNvSpPr>
            <a:spLocks noGrp="1"/>
          </p:cNvSpPr>
          <p:nvPr>
            <p:ph type="sldNum" sz="quarter" idx="5"/>
          </p:nvPr>
        </p:nvSpPr>
        <p:spPr/>
        <p:txBody>
          <a:bodyPr/>
          <a:lstStyle/>
          <a:p>
            <a:fld id="{2B4D1C65-5672-4013-8ABA-6C4754153791}" type="slidenum">
              <a:rPr lang="en-US" smtClean="0"/>
              <a:t>2</a:t>
            </a:fld>
            <a:endParaRPr lang="en-US"/>
          </a:p>
        </p:txBody>
      </p:sp>
    </p:spTree>
    <p:extLst>
      <p:ext uri="{BB962C8B-B14F-4D97-AF65-F5344CB8AC3E}">
        <p14:creationId xmlns:p14="http://schemas.microsoft.com/office/powerpoint/2010/main" val="36182592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b="0" i="1" kern="1200" dirty="0">
                <a:solidFill>
                  <a:schemeClr val="tx1"/>
                </a:solidFill>
                <a:effectLst/>
                <a:latin typeface="+mn-lt"/>
                <a:ea typeface="+mn-ea"/>
                <a:cs typeface="+mn-cs"/>
              </a:rPr>
              <a:t>Что было бы, если бы мы </a:t>
            </a:r>
            <a:r>
              <a:rPr lang="ru-RU" sz="1200" b="0" i="1" kern="1200" dirty="0" err="1">
                <a:solidFill>
                  <a:schemeClr val="tx1"/>
                </a:solidFill>
                <a:effectLst/>
                <a:latin typeface="+mn-lt"/>
                <a:ea typeface="+mn-ea"/>
                <a:cs typeface="+mn-cs"/>
              </a:rPr>
              <a:t>разыменовали</a:t>
            </a:r>
            <a:r>
              <a:rPr lang="ru-RU" sz="1200" b="0" i="1" kern="1200" dirty="0">
                <a:solidFill>
                  <a:schemeClr val="tx1"/>
                </a:solidFill>
                <a:effectLst/>
                <a:latin typeface="+mn-lt"/>
                <a:ea typeface="+mn-ea"/>
                <a:cs typeface="+mn-cs"/>
              </a:rPr>
              <a:t> результат для </a:t>
            </a:r>
            <a:r>
              <a:rPr lang="ru-RU" sz="1200" b="0" i="1" kern="1200" dirty="0" err="1">
                <a:solidFill>
                  <a:schemeClr val="tx1"/>
                </a:solidFill>
                <a:effectLst/>
                <a:latin typeface="+mn-lt"/>
                <a:ea typeface="+mn-ea"/>
                <a:cs typeface="+mn-cs"/>
              </a:rPr>
              <a:t>c</a:t>
            </a:r>
            <a:r>
              <a:rPr lang="en-US" sz="1200" b="0" i="1" kern="1200" dirty="0">
                <a:solidFill>
                  <a:schemeClr val="tx1"/>
                </a:solidFill>
                <a:effectLst/>
                <a:latin typeface="+mn-lt"/>
                <a:ea typeface="+mn-ea"/>
                <a:cs typeface="+mn-cs"/>
              </a:rPr>
              <a:t>har[]</a:t>
            </a:r>
            <a:r>
              <a:rPr lang="ru-RU" sz="1200" b="0" i="1" kern="1200" dirty="0">
                <a:solidFill>
                  <a:schemeClr val="tx1"/>
                </a:solidFill>
                <a:effectLst/>
                <a:latin typeface="+mn-lt"/>
                <a:ea typeface="+mn-ea"/>
                <a:cs typeface="+mn-cs"/>
              </a:rPr>
              <a:t>? </a:t>
            </a:r>
            <a:r>
              <a:rPr lang="en-US" sz="1200" b="0" i="1" kern="1200" dirty="0">
                <a:solidFill>
                  <a:schemeClr val="tx1"/>
                </a:solidFill>
                <a:effectLst/>
                <a:latin typeface="+mn-lt"/>
                <a:ea typeface="+mn-ea"/>
                <a:cs typeface="+mn-cs"/>
              </a:rPr>
              <a:t>(</a:t>
            </a:r>
            <a:r>
              <a:rPr lang="ru-RU" sz="1200" b="0" i="1" kern="1200" dirty="0">
                <a:solidFill>
                  <a:schemeClr val="tx1"/>
                </a:solidFill>
                <a:effectLst/>
                <a:latin typeface="+mn-lt"/>
                <a:ea typeface="+mn-ea"/>
                <a:cs typeface="+mn-cs"/>
              </a:rPr>
              <a:t>тогда бы вывелся просто первый символ из массива букв, на который указывает </a:t>
            </a:r>
            <a:r>
              <a:rPr lang="en-GB" sz="1200" b="0" i="1" kern="1200" dirty="0" err="1">
                <a:solidFill>
                  <a:schemeClr val="tx1"/>
                </a:solidFill>
                <a:effectLst/>
                <a:latin typeface="+mn-lt"/>
                <a:ea typeface="+mn-ea"/>
                <a:cs typeface="+mn-cs"/>
              </a:rPr>
              <a:t>ptr</a:t>
            </a:r>
            <a:r>
              <a:rPr lang="en-GB" sz="1200" b="0" i="1" kern="1200" dirty="0">
                <a:solidFill>
                  <a:schemeClr val="tx1"/>
                </a:solidFill>
                <a:effectLst/>
                <a:latin typeface="+mn-lt"/>
                <a:ea typeface="+mn-ea"/>
                <a:cs typeface="+mn-cs"/>
              </a:rPr>
              <a:t>)</a:t>
            </a:r>
            <a:endParaRPr lang="en-BY" dirty="0"/>
          </a:p>
        </p:txBody>
      </p:sp>
      <p:sp>
        <p:nvSpPr>
          <p:cNvPr id="4" name="Slide Number Placeholder 3"/>
          <p:cNvSpPr>
            <a:spLocks noGrp="1"/>
          </p:cNvSpPr>
          <p:nvPr>
            <p:ph type="sldNum" sz="quarter" idx="5"/>
          </p:nvPr>
        </p:nvSpPr>
        <p:spPr/>
        <p:txBody>
          <a:bodyPr/>
          <a:lstStyle/>
          <a:p>
            <a:fld id="{2B4D1C65-5672-4013-8ABA-6C4754153791}" type="slidenum">
              <a:rPr lang="en-US" smtClean="0"/>
              <a:t>23</a:t>
            </a:fld>
            <a:endParaRPr lang="en-US"/>
          </a:p>
        </p:txBody>
      </p:sp>
    </p:spTree>
    <p:extLst>
      <p:ext uri="{BB962C8B-B14F-4D97-AF65-F5344CB8AC3E}">
        <p14:creationId xmlns:p14="http://schemas.microsoft.com/office/powerpoint/2010/main" val="41561102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const</a:t>
            </a:r>
            <a:r>
              <a:rPr lang="en-GB" dirty="0"/>
              <a:t> int value{ 5 }; // value is </a:t>
            </a:r>
            <a:r>
              <a:rPr lang="en-GB" dirty="0" err="1"/>
              <a:t>const</a:t>
            </a:r>
            <a:endParaRPr lang="en-GB" dirty="0"/>
          </a:p>
          <a:p>
            <a:r>
              <a:rPr lang="en-GB" dirty="0"/>
              <a:t>int* </a:t>
            </a:r>
            <a:r>
              <a:rPr lang="en-GB" dirty="0" err="1"/>
              <a:t>ptr</a:t>
            </a:r>
            <a:r>
              <a:rPr lang="en-GB" dirty="0"/>
              <a:t>{ &amp;value }; // cannot convert </a:t>
            </a:r>
            <a:r>
              <a:rPr lang="en-GB" dirty="0" err="1"/>
              <a:t>const</a:t>
            </a:r>
            <a:r>
              <a:rPr lang="en-GB" dirty="0"/>
              <a:t> int* to int*</a:t>
            </a:r>
          </a:p>
          <a:p>
            <a:r>
              <a:rPr lang="en-GB" dirty="0"/>
              <a:t>*</a:t>
            </a:r>
            <a:r>
              <a:rPr lang="en-GB" dirty="0" err="1"/>
              <a:t>ptr</a:t>
            </a:r>
            <a:r>
              <a:rPr lang="en-GB" dirty="0"/>
              <a:t> = 6; // change value to 6</a:t>
            </a:r>
          </a:p>
          <a:p>
            <a:endParaRPr lang="en-GB" dirty="0"/>
          </a:p>
          <a:p>
            <a:r>
              <a:rPr lang="en-GB" sz="1200" b="0" kern="1200" dirty="0" err="1">
                <a:solidFill>
                  <a:schemeClr val="tx1"/>
                </a:solidFill>
                <a:effectLst/>
                <a:latin typeface="+mn-lt"/>
                <a:ea typeface="+mn-ea"/>
                <a:cs typeface="+mn-cs"/>
              </a:rPr>
              <a:t>const</a:t>
            </a:r>
            <a:r>
              <a:rPr lang="en-GB" dirty="0"/>
              <a:t> </a:t>
            </a:r>
            <a:r>
              <a:rPr lang="en-GB" sz="1200" b="0" kern="1200" dirty="0">
                <a:solidFill>
                  <a:schemeClr val="tx1"/>
                </a:solidFill>
                <a:effectLst/>
                <a:latin typeface="+mn-lt"/>
                <a:ea typeface="+mn-ea"/>
                <a:cs typeface="+mn-cs"/>
              </a:rPr>
              <a:t>int</a:t>
            </a:r>
            <a:r>
              <a:rPr lang="en-GB" dirty="0"/>
              <a:t> value</a:t>
            </a:r>
            <a:r>
              <a:rPr lang="en-GB" sz="1200" b="0" kern="1200" dirty="0">
                <a:solidFill>
                  <a:schemeClr val="tx1"/>
                </a:solidFill>
                <a:effectLst/>
                <a:latin typeface="+mn-lt"/>
                <a:ea typeface="+mn-ea"/>
                <a:cs typeface="+mn-cs"/>
              </a:rPr>
              <a:t>{</a:t>
            </a:r>
            <a:r>
              <a:rPr lang="en-GB" dirty="0"/>
              <a:t> </a:t>
            </a:r>
            <a:r>
              <a:rPr lang="en-GB" sz="1200" b="0" kern="1200" dirty="0">
                <a:solidFill>
                  <a:schemeClr val="tx1"/>
                </a:solidFill>
                <a:effectLst/>
                <a:latin typeface="+mn-lt"/>
                <a:ea typeface="+mn-ea"/>
                <a:cs typeface="+mn-cs"/>
              </a:rPr>
              <a:t>5</a:t>
            </a:r>
            <a:r>
              <a:rPr lang="en-GB" dirty="0"/>
              <a:t> </a:t>
            </a:r>
            <a:r>
              <a:rPr lang="en-GB" sz="1200" b="0" kern="1200" dirty="0">
                <a:solidFill>
                  <a:schemeClr val="tx1"/>
                </a:solidFill>
                <a:effectLst/>
                <a:latin typeface="+mn-lt"/>
                <a:ea typeface="+mn-ea"/>
                <a:cs typeface="+mn-cs"/>
              </a:rPr>
              <a:t>};</a:t>
            </a:r>
          </a:p>
          <a:p>
            <a:r>
              <a:rPr lang="en-GB" sz="1200" b="0" kern="1200" dirty="0" err="1">
                <a:solidFill>
                  <a:schemeClr val="tx1"/>
                </a:solidFill>
                <a:effectLst/>
                <a:latin typeface="+mn-lt"/>
                <a:ea typeface="+mn-ea"/>
                <a:cs typeface="+mn-cs"/>
              </a:rPr>
              <a:t>const</a:t>
            </a:r>
            <a:r>
              <a:rPr lang="en-GB" dirty="0"/>
              <a:t> </a:t>
            </a:r>
            <a:r>
              <a:rPr lang="en-GB" sz="1200" b="0" kern="1200" dirty="0">
                <a:solidFill>
                  <a:schemeClr val="tx1"/>
                </a:solidFill>
                <a:effectLst/>
                <a:latin typeface="+mn-lt"/>
                <a:ea typeface="+mn-ea"/>
                <a:cs typeface="+mn-cs"/>
              </a:rPr>
              <a:t>int*</a:t>
            </a:r>
            <a:r>
              <a:rPr lang="en-GB" dirty="0"/>
              <a:t> </a:t>
            </a:r>
            <a:r>
              <a:rPr lang="en-GB" dirty="0" err="1"/>
              <a:t>ptr</a:t>
            </a:r>
            <a:r>
              <a:rPr lang="en-GB" sz="1200" b="0" kern="1200" dirty="0">
                <a:solidFill>
                  <a:schemeClr val="tx1"/>
                </a:solidFill>
                <a:effectLst/>
                <a:latin typeface="+mn-lt"/>
                <a:ea typeface="+mn-ea"/>
                <a:cs typeface="+mn-cs"/>
              </a:rPr>
              <a:t>{</a:t>
            </a:r>
            <a:r>
              <a:rPr lang="en-GB" dirty="0"/>
              <a:t> </a:t>
            </a:r>
            <a:r>
              <a:rPr lang="en-GB" sz="1200" b="0" kern="1200" dirty="0">
                <a:solidFill>
                  <a:schemeClr val="tx1"/>
                </a:solidFill>
                <a:effectLst/>
                <a:latin typeface="+mn-lt"/>
                <a:ea typeface="+mn-ea"/>
                <a:cs typeface="+mn-cs"/>
              </a:rPr>
              <a:t>&amp;</a:t>
            </a:r>
            <a:r>
              <a:rPr lang="en-GB" dirty="0"/>
              <a:t>value </a:t>
            </a:r>
            <a:r>
              <a:rPr lang="en-GB" sz="1200" b="0" kern="1200" dirty="0">
                <a:solidFill>
                  <a:schemeClr val="tx1"/>
                </a:solidFill>
                <a:effectLst/>
                <a:latin typeface="+mn-lt"/>
                <a:ea typeface="+mn-ea"/>
                <a:cs typeface="+mn-cs"/>
              </a:rPr>
              <a:t>};</a:t>
            </a:r>
            <a:r>
              <a:rPr lang="en-GB" dirty="0"/>
              <a:t> </a:t>
            </a:r>
            <a:r>
              <a:rPr lang="en-GB" sz="1200" b="0" kern="1200" dirty="0">
                <a:solidFill>
                  <a:schemeClr val="tx1"/>
                </a:solidFill>
                <a:effectLst/>
                <a:latin typeface="+mn-lt"/>
                <a:ea typeface="+mn-ea"/>
                <a:cs typeface="+mn-cs"/>
              </a:rPr>
              <a:t>// this is okay, </a:t>
            </a:r>
            <a:r>
              <a:rPr lang="en-GB" sz="1200" b="0" kern="1200" dirty="0" err="1">
                <a:solidFill>
                  <a:schemeClr val="tx1"/>
                </a:solidFill>
                <a:effectLst/>
                <a:latin typeface="+mn-lt"/>
                <a:ea typeface="+mn-ea"/>
                <a:cs typeface="+mn-cs"/>
              </a:rPr>
              <a:t>ptr</a:t>
            </a:r>
            <a:r>
              <a:rPr lang="en-GB" sz="1200" b="0" kern="1200" dirty="0">
                <a:solidFill>
                  <a:schemeClr val="tx1"/>
                </a:solidFill>
                <a:effectLst/>
                <a:latin typeface="+mn-lt"/>
                <a:ea typeface="+mn-ea"/>
                <a:cs typeface="+mn-cs"/>
              </a:rPr>
              <a:t> is a non-</a:t>
            </a:r>
            <a:r>
              <a:rPr lang="en-GB" sz="1200" b="0" kern="1200" dirty="0" err="1">
                <a:solidFill>
                  <a:schemeClr val="tx1"/>
                </a:solidFill>
                <a:effectLst/>
                <a:latin typeface="+mn-lt"/>
                <a:ea typeface="+mn-ea"/>
                <a:cs typeface="+mn-cs"/>
              </a:rPr>
              <a:t>const</a:t>
            </a:r>
            <a:r>
              <a:rPr lang="en-GB" sz="1200" b="0" kern="1200" dirty="0">
                <a:solidFill>
                  <a:schemeClr val="tx1"/>
                </a:solidFill>
                <a:effectLst/>
                <a:latin typeface="+mn-lt"/>
                <a:ea typeface="+mn-ea"/>
                <a:cs typeface="+mn-cs"/>
              </a:rPr>
              <a:t> pointer that is pointing to a "</a:t>
            </a:r>
            <a:r>
              <a:rPr lang="en-GB" sz="1200" b="0" kern="1200" dirty="0" err="1">
                <a:solidFill>
                  <a:schemeClr val="tx1"/>
                </a:solidFill>
                <a:effectLst/>
                <a:latin typeface="+mn-lt"/>
                <a:ea typeface="+mn-ea"/>
                <a:cs typeface="+mn-cs"/>
              </a:rPr>
              <a:t>const</a:t>
            </a:r>
            <a:r>
              <a:rPr lang="en-GB" sz="1200" b="0" kern="1200" dirty="0">
                <a:solidFill>
                  <a:schemeClr val="tx1"/>
                </a:solidFill>
                <a:effectLst/>
                <a:latin typeface="+mn-lt"/>
                <a:ea typeface="+mn-ea"/>
                <a:cs typeface="+mn-cs"/>
              </a:rPr>
              <a:t> int”</a:t>
            </a:r>
          </a:p>
          <a:p>
            <a:r>
              <a:rPr lang="en-GB" sz="1200" b="0" kern="1200" dirty="0">
                <a:solidFill>
                  <a:schemeClr val="tx1"/>
                </a:solidFill>
                <a:effectLst/>
                <a:latin typeface="+mn-lt"/>
                <a:ea typeface="+mn-ea"/>
                <a:cs typeface="+mn-cs"/>
              </a:rPr>
              <a:t>*</a:t>
            </a:r>
            <a:r>
              <a:rPr lang="en-GB" dirty="0" err="1"/>
              <a:t>ptr</a:t>
            </a:r>
            <a:r>
              <a:rPr lang="en-GB" dirty="0"/>
              <a:t> </a:t>
            </a:r>
            <a:r>
              <a:rPr lang="en-GB" sz="1200" b="0" kern="1200" dirty="0">
                <a:solidFill>
                  <a:schemeClr val="tx1"/>
                </a:solidFill>
                <a:effectLst/>
                <a:latin typeface="+mn-lt"/>
                <a:ea typeface="+mn-ea"/>
                <a:cs typeface="+mn-cs"/>
              </a:rPr>
              <a:t>=</a:t>
            </a:r>
            <a:r>
              <a:rPr lang="en-GB" dirty="0"/>
              <a:t> </a:t>
            </a:r>
            <a:r>
              <a:rPr lang="en-GB" sz="1200" b="0" kern="1200" dirty="0">
                <a:solidFill>
                  <a:schemeClr val="tx1"/>
                </a:solidFill>
                <a:effectLst/>
                <a:latin typeface="+mn-lt"/>
                <a:ea typeface="+mn-ea"/>
                <a:cs typeface="+mn-cs"/>
              </a:rPr>
              <a:t>6;</a:t>
            </a:r>
            <a:r>
              <a:rPr lang="en-GB" dirty="0"/>
              <a:t> </a:t>
            </a:r>
            <a:r>
              <a:rPr lang="en-GB" sz="1200" b="0" kern="1200" dirty="0">
                <a:solidFill>
                  <a:schemeClr val="tx1"/>
                </a:solidFill>
                <a:effectLst/>
                <a:latin typeface="+mn-lt"/>
                <a:ea typeface="+mn-ea"/>
                <a:cs typeface="+mn-cs"/>
              </a:rPr>
              <a:t>// not allowed, we can't change a </a:t>
            </a:r>
            <a:r>
              <a:rPr lang="en-GB" sz="1200" b="0" kern="1200" dirty="0" err="1">
                <a:solidFill>
                  <a:schemeClr val="tx1"/>
                </a:solidFill>
                <a:effectLst/>
                <a:latin typeface="+mn-lt"/>
                <a:ea typeface="+mn-ea"/>
                <a:cs typeface="+mn-cs"/>
              </a:rPr>
              <a:t>const</a:t>
            </a:r>
            <a:r>
              <a:rPr lang="en-GB" sz="1200" b="0" kern="1200" dirty="0">
                <a:solidFill>
                  <a:schemeClr val="tx1"/>
                </a:solidFill>
                <a:effectLst/>
                <a:latin typeface="+mn-lt"/>
                <a:ea typeface="+mn-ea"/>
                <a:cs typeface="+mn-cs"/>
              </a:rPr>
              <a:t> value</a:t>
            </a:r>
          </a:p>
          <a:p>
            <a:endParaRPr lang="en-GB" sz="1200" b="0" kern="1200" dirty="0">
              <a:solidFill>
                <a:schemeClr val="tx1"/>
              </a:solidFill>
              <a:effectLst/>
              <a:latin typeface="+mn-lt"/>
              <a:ea typeface="+mn-ea"/>
              <a:cs typeface="+mn-cs"/>
            </a:endParaRPr>
          </a:p>
          <a:p>
            <a:r>
              <a:rPr lang="en-GB" sz="1200" b="0" kern="1200" dirty="0">
                <a:solidFill>
                  <a:schemeClr val="tx1"/>
                </a:solidFill>
                <a:effectLst/>
                <a:latin typeface="+mn-lt"/>
                <a:ea typeface="+mn-ea"/>
                <a:cs typeface="+mn-cs"/>
              </a:rPr>
              <a:t>int</a:t>
            </a:r>
            <a:r>
              <a:rPr lang="en-GB" dirty="0"/>
              <a:t> value</a:t>
            </a:r>
            <a:r>
              <a:rPr lang="en-GB" sz="1200" b="0" kern="1200" dirty="0">
                <a:solidFill>
                  <a:schemeClr val="tx1"/>
                </a:solidFill>
                <a:effectLst/>
                <a:latin typeface="+mn-lt"/>
                <a:ea typeface="+mn-ea"/>
                <a:cs typeface="+mn-cs"/>
              </a:rPr>
              <a:t>{</a:t>
            </a:r>
            <a:r>
              <a:rPr lang="en-GB" dirty="0"/>
              <a:t> </a:t>
            </a:r>
            <a:r>
              <a:rPr lang="en-GB" sz="1200" b="0" kern="1200" dirty="0">
                <a:solidFill>
                  <a:schemeClr val="tx1"/>
                </a:solidFill>
                <a:effectLst/>
                <a:latin typeface="+mn-lt"/>
                <a:ea typeface="+mn-ea"/>
                <a:cs typeface="+mn-cs"/>
              </a:rPr>
              <a:t>5</a:t>
            </a:r>
            <a:r>
              <a:rPr lang="en-GB" dirty="0"/>
              <a:t> </a:t>
            </a:r>
            <a:r>
              <a:rPr lang="en-GB" sz="1200" b="0" kern="1200" dirty="0">
                <a:solidFill>
                  <a:schemeClr val="tx1"/>
                </a:solidFill>
                <a:effectLst/>
                <a:latin typeface="+mn-lt"/>
                <a:ea typeface="+mn-ea"/>
                <a:cs typeface="+mn-cs"/>
              </a:rPr>
              <a:t>};</a:t>
            </a:r>
            <a:r>
              <a:rPr lang="en-GB" dirty="0"/>
              <a:t> </a:t>
            </a:r>
            <a:r>
              <a:rPr lang="en-GB" sz="1200" b="0" kern="1200" dirty="0">
                <a:solidFill>
                  <a:schemeClr val="tx1"/>
                </a:solidFill>
                <a:effectLst/>
                <a:latin typeface="+mn-lt"/>
                <a:ea typeface="+mn-ea"/>
                <a:cs typeface="+mn-cs"/>
              </a:rPr>
              <a:t>// value is not constant</a:t>
            </a:r>
          </a:p>
          <a:p>
            <a:r>
              <a:rPr lang="en-GB" sz="1200" b="0" kern="1200" dirty="0" err="1">
                <a:solidFill>
                  <a:schemeClr val="tx1"/>
                </a:solidFill>
                <a:effectLst/>
                <a:latin typeface="+mn-lt"/>
                <a:ea typeface="+mn-ea"/>
                <a:cs typeface="+mn-cs"/>
              </a:rPr>
              <a:t>const</a:t>
            </a:r>
            <a:r>
              <a:rPr lang="en-GB" dirty="0"/>
              <a:t> </a:t>
            </a:r>
            <a:r>
              <a:rPr lang="en-GB" sz="1200" b="0" kern="1200" dirty="0">
                <a:solidFill>
                  <a:schemeClr val="tx1"/>
                </a:solidFill>
                <a:effectLst/>
                <a:latin typeface="+mn-lt"/>
                <a:ea typeface="+mn-ea"/>
                <a:cs typeface="+mn-cs"/>
              </a:rPr>
              <a:t>int*</a:t>
            </a:r>
            <a:r>
              <a:rPr lang="en-GB" dirty="0"/>
              <a:t> </a:t>
            </a:r>
            <a:r>
              <a:rPr lang="en-GB" dirty="0" err="1"/>
              <a:t>ptr</a:t>
            </a:r>
            <a:r>
              <a:rPr lang="en-GB" sz="1200" b="0" kern="1200" dirty="0">
                <a:solidFill>
                  <a:schemeClr val="tx1"/>
                </a:solidFill>
                <a:effectLst/>
                <a:latin typeface="+mn-lt"/>
                <a:ea typeface="+mn-ea"/>
                <a:cs typeface="+mn-cs"/>
              </a:rPr>
              <a:t>{</a:t>
            </a:r>
            <a:r>
              <a:rPr lang="en-GB" dirty="0"/>
              <a:t> </a:t>
            </a:r>
            <a:r>
              <a:rPr lang="en-GB" sz="1200" b="0" kern="1200" dirty="0">
                <a:solidFill>
                  <a:schemeClr val="tx1"/>
                </a:solidFill>
                <a:effectLst/>
                <a:latin typeface="+mn-lt"/>
                <a:ea typeface="+mn-ea"/>
                <a:cs typeface="+mn-cs"/>
              </a:rPr>
              <a:t>&amp;</a:t>
            </a:r>
            <a:r>
              <a:rPr lang="en-GB" dirty="0"/>
              <a:t>value </a:t>
            </a:r>
            <a:r>
              <a:rPr lang="en-GB" sz="1200" b="0" kern="1200" dirty="0">
                <a:solidFill>
                  <a:schemeClr val="tx1"/>
                </a:solidFill>
                <a:effectLst/>
                <a:latin typeface="+mn-lt"/>
                <a:ea typeface="+mn-ea"/>
                <a:cs typeface="+mn-cs"/>
              </a:rPr>
              <a:t>};</a:t>
            </a:r>
            <a:r>
              <a:rPr lang="en-GB" dirty="0"/>
              <a:t> </a:t>
            </a:r>
            <a:r>
              <a:rPr lang="en-GB" sz="1200" b="0" kern="1200" dirty="0">
                <a:solidFill>
                  <a:schemeClr val="tx1"/>
                </a:solidFill>
                <a:effectLst/>
                <a:latin typeface="+mn-lt"/>
                <a:ea typeface="+mn-ea"/>
                <a:cs typeface="+mn-cs"/>
              </a:rPr>
              <a:t>// this is still okay</a:t>
            </a:r>
          </a:p>
          <a:p>
            <a:endParaRPr lang="en-GB" sz="1200" b="0" kern="1200" dirty="0">
              <a:solidFill>
                <a:schemeClr val="tx1"/>
              </a:solidFill>
              <a:effectLst/>
              <a:latin typeface="+mn-lt"/>
              <a:ea typeface="+mn-ea"/>
              <a:cs typeface="+mn-cs"/>
            </a:endParaRPr>
          </a:p>
          <a:p>
            <a:r>
              <a:rPr lang="en-GB" sz="1200" b="0" kern="1200" dirty="0">
                <a:solidFill>
                  <a:schemeClr val="tx1"/>
                </a:solidFill>
                <a:effectLst/>
                <a:latin typeface="+mn-lt"/>
                <a:ea typeface="+mn-ea"/>
                <a:cs typeface="+mn-cs"/>
              </a:rPr>
              <a:t>int</a:t>
            </a:r>
            <a:r>
              <a:rPr lang="en-GB" dirty="0"/>
              <a:t> value</a:t>
            </a:r>
            <a:r>
              <a:rPr lang="en-GB" sz="1200" b="0" kern="1200" dirty="0">
                <a:solidFill>
                  <a:schemeClr val="tx1"/>
                </a:solidFill>
                <a:effectLst/>
                <a:latin typeface="+mn-lt"/>
                <a:ea typeface="+mn-ea"/>
                <a:cs typeface="+mn-cs"/>
              </a:rPr>
              <a:t>{</a:t>
            </a:r>
            <a:r>
              <a:rPr lang="en-GB" dirty="0"/>
              <a:t> </a:t>
            </a:r>
            <a:r>
              <a:rPr lang="en-GB" sz="1200" b="0" kern="1200" dirty="0">
                <a:solidFill>
                  <a:schemeClr val="tx1"/>
                </a:solidFill>
                <a:effectLst/>
                <a:latin typeface="+mn-lt"/>
                <a:ea typeface="+mn-ea"/>
                <a:cs typeface="+mn-cs"/>
              </a:rPr>
              <a:t>5</a:t>
            </a:r>
            <a:r>
              <a:rPr lang="en-GB" dirty="0"/>
              <a:t> </a:t>
            </a:r>
            <a:r>
              <a:rPr lang="en-GB" sz="1200" b="0" kern="1200" dirty="0">
                <a:solidFill>
                  <a:schemeClr val="tx1"/>
                </a:solidFill>
                <a:effectLst/>
                <a:latin typeface="+mn-lt"/>
                <a:ea typeface="+mn-ea"/>
                <a:cs typeface="+mn-cs"/>
              </a:rPr>
              <a:t>};</a:t>
            </a:r>
          </a:p>
          <a:p>
            <a:r>
              <a:rPr lang="en-GB" sz="1200" b="0" kern="1200" dirty="0" err="1">
                <a:solidFill>
                  <a:schemeClr val="tx1"/>
                </a:solidFill>
                <a:effectLst/>
                <a:latin typeface="+mn-lt"/>
                <a:ea typeface="+mn-ea"/>
                <a:cs typeface="+mn-cs"/>
              </a:rPr>
              <a:t>const</a:t>
            </a:r>
            <a:r>
              <a:rPr lang="en-GB" dirty="0"/>
              <a:t> </a:t>
            </a:r>
            <a:r>
              <a:rPr lang="en-GB" sz="1200" b="0" kern="1200" dirty="0">
                <a:solidFill>
                  <a:schemeClr val="tx1"/>
                </a:solidFill>
                <a:effectLst/>
                <a:latin typeface="+mn-lt"/>
                <a:ea typeface="+mn-ea"/>
                <a:cs typeface="+mn-cs"/>
              </a:rPr>
              <a:t>int*</a:t>
            </a:r>
            <a:r>
              <a:rPr lang="en-GB" dirty="0"/>
              <a:t> </a:t>
            </a:r>
            <a:r>
              <a:rPr lang="en-GB" dirty="0" err="1"/>
              <a:t>ptr</a:t>
            </a:r>
            <a:r>
              <a:rPr lang="en-GB" sz="1200" b="0" kern="1200" dirty="0">
                <a:solidFill>
                  <a:schemeClr val="tx1"/>
                </a:solidFill>
                <a:effectLst/>
                <a:latin typeface="+mn-lt"/>
                <a:ea typeface="+mn-ea"/>
                <a:cs typeface="+mn-cs"/>
              </a:rPr>
              <a:t>{</a:t>
            </a:r>
            <a:r>
              <a:rPr lang="en-GB" dirty="0"/>
              <a:t> </a:t>
            </a:r>
            <a:r>
              <a:rPr lang="en-GB" sz="1200" b="0" kern="1200" dirty="0">
                <a:solidFill>
                  <a:schemeClr val="tx1"/>
                </a:solidFill>
                <a:effectLst/>
                <a:latin typeface="+mn-lt"/>
                <a:ea typeface="+mn-ea"/>
                <a:cs typeface="+mn-cs"/>
              </a:rPr>
              <a:t>&amp;</a:t>
            </a:r>
            <a:r>
              <a:rPr lang="en-GB" dirty="0"/>
              <a:t>value </a:t>
            </a:r>
            <a:r>
              <a:rPr lang="en-GB" sz="1200" b="0" kern="1200" dirty="0">
                <a:solidFill>
                  <a:schemeClr val="tx1"/>
                </a:solidFill>
                <a:effectLst/>
                <a:latin typeface="+mn-lt"/>
                <a:ea typeface="+mn-ea"/>
                <a:cs typeface="+mn-cs"/>
              </a:rPr>
              <a:t>};</a:t>
            </a:r>
            <a:r>
              <a:rPr lang="en-GB" dirty="0"/>
              <a:t> </a:t>
            </a:r>
            <a:r>
              <a:rPr lang="en-GB" sz="1200" b="0" kern="1200" dirty="0">
                <a:solidFill>
                  <a:schemeClr val="tx1"/>
                </a:solidFill>
                <a:effectLst/>
                <a:latin typeface="+mn-lt"/>
                <a:ea typeface="+mn-ea"/>
                <a:cs typeface="+mn-cs"/>
              </a:rPr>
              <a:t>// </a:t>
            </a:r>
            <a:r>
              <a:rPr lang="en-GB" sz="1200" b="0" kern="1200" dirty="0" err="1">
                <a:solidFill>
                  <a:schemeClr val="tx1"/>
                </a:solidFill>
                <a:effectLst/>
                <a:latin typeface="+mn-lt"/>
                <a:ea typeface="+mn-ea"/>
                <a:cs typeface="+mn-cs"/>
              </a:rPr>
              <a:t>ptr</a:t>
            </a:r>
            <a:r>
              <a:rPr lang="en-GB" sz="1200" b="0" kern="1200" dirty="0">
                <a:solidFill>
                  <a:schemeClr val="tx1"/>
                </a:solidFill>
                <a:effectLst/>
                <a:latin typeface="+mn-lt"/>
                <a:ea typeface="+mn-ea"/>
                <a:cs typeface="+mn-cs"/>
              </a:rPr>
              <a:t> points to a "</a:t>
            </a:r>
            <a:r>
              <a:rPr lang="en-GB" sz="1200" b="0" kern="1200" dirty="0" err="1">
                <a:solidFill>
                  <a:schemeClr val="tx1"/>
                </a:solidFill>
                <a:effectLst/>
                <a:latin typeface="+mn-lt"/>
                <a:ea typeface="+mn-ea"/>
                <a:cs typeface="+mn-cs"/>
              </a:rPr>
              <a:t>const</a:t>
            </a:r>
            <a:r>
              <a:rPr lang="en-GB" sz="1200" b="0" kern="1200" dirty="0">
                <a:solidFill>
                  <a:schemeClr val="tx1"/>
                </a:solidFill>
                <a:effectLst/>
                <a:latin typeface="+mn-lt"/>
                <a:ea typeface="+mn-ea"/>
                <a:cs typeface="+mn-cs"/>
              </a:rPr>
              <a:t> int”</a:t>
            </a:r>
          </a:p>
          <a:p>
            <a:r>
              <a:rPr lang="en-GB" dirty="0"/>
              <a:t>value </a:t>
            </a:r>
            <a:r>
              <a:rPr lang="en-GB" sz="1200" b="0" kern="1200" dirty="0">
                <a:solidFill>
                  <a:schemeClr val="tx1"/>
                </a:solidFill>
                <a:effectLst/>
                <a:latin typeface="+mn-lt"/>
                <a:ea typeface="+mn-ea"/>
                <a:cs typeface="+mn-cs"/>
              </a:rPr>
              <a:t>=</a:t>
            </a:r>
            <a:r>
              <a:rPr lang="en-GB" dirty="0"/>
              <a:t> </a:t>
            </a:r>
            <a:r>
              <a:rPr lang="en-GB" sz="1200" b="0" kern="1200" dirty="0">
                <a:solidFill>
                  <a:schemeClr val="tx1"/>
                </a:solidFill>
                <a:effectLst/>
                <a:latin typeface="+mn-lt"/>
                <a:ea typeface="+mn-ea"/>
                <a:cs typeface="+mn-cs"/>
              </a:rPr>
              <a:t>6;</a:t>
            </a:r>
            <a:r>
              <a:rPr lang="en-GB" dirty="0"/>
              <a:t> </a:t>
            </a:r>
            <a:r>
              <a:rPr lang="en-GB" sz="1200" b="0" kern="1200" dirty="0">
                <a:solidFill>
                  <a:schemeClr val="tx1"/>
                </a:solidFill>
                <a:effectLst/>
                <a:latin typeface="+mn-lt"/>
                <a:ea typeface="+mn-ea"/>
                <a:cs typeface="+mn-cs"/>
              </a:rPr>
              <a:t>// the value is non-</a:t>
            </a:r>
            <a:r>
              <a:rPr lang="en-GB" sz="1200" b="0" kern="1200" dirty="0" err="1">
                <a:solidFill>
                  <a:schemeClr val="tx1"/>
                </a:solidFill>
                <a:effectLst/>
                <a:latin typeface="+mn-lt"/>
                <a:ea typeface="+mn-ea"/>
                <a:cs typeface="+mn-cs"/>
              </a:rPr>
              <a:t>const</a:t>
            </a:r>
            <a:r>
              <a:rPr lang="en-GB" sz="1200" b="0" kern="1200" dirty="0">
                <a:solidFill>
                  <a:schemeClr val="tx1"/>
                </a:solidFill>
                <a:effectLst/>
                <a:latin typeface="+mn-lt"/>
                <a:ea typeface="+mn-ea"/>
                <a:cs typeface="+mn-cs"/>
              </a:rPr>
              <a:t> when accessed through a non-</a:t>
            </a:r>
            <a:r>
              <a:rPr lang="en-GB" sz="1200" b="0" kern="1200" dirty="0" err="1">
                <a:solidFill>
                  <a:schemeClr val="tx1"/>
                </a:solidFill>
                <a:effectLst/>
                <a:latin typeface="+mn-lt"/>
                <a:ea typeface="+mn-ea"/>
                <a:cs typeface="+mn-cs"/>
              </a:rPr>
              <a:t>const</a:t>
            </a:r>
            <a:r>
              <a:rPr lang="en-GB" sz="1200" b="0" kern="1200" dirty="0">
                <a:solidFill>
                  <a:schemeClr val="tx1"/>
                </a:solidFill>
                <a:effectLst/>
                <a:latin typeface="+mn-lt"/>
                <a:ea typeface="+mn-ea"/>
                <a:cs typeface="+mn-cs"/>
              </a:rPr>
              <a:t> identifier</a:t>
            </a:r>
          </a:p>
          <a:p>
            <a:endParaRPr lang="en-GB" sz="1200" b="0" kern="1200" dirty="0">
              <a:solidFill>
                <a:schemeClr val="tx1"/>
              </a:solidFill>
              <a:effectLst/>
              <a:latin typeface="+mn-lt"/>
              <a:ea typeface="+mn-ea"/>
              <a:cs typeface="+mn-cs"/>
            </a:endParaRPr>
          </a:p>
          <a:p>
            <a:r>
              <a:rPr lang="en-GB" sz="1200" b="0" kern="1200" dirty="0">
                <a:solidFill>
                  <a:schemeClr val="tx1"/>
                </a:solidFill>
                <a:effectLst/>
                <a:latin typeface="+mn-lt"/>
                <a:ea typeface="+mn-ea"/>
                <a:cs typeface="+mn-cs"/>
              </a:rPr>
              <a:t>int</a:t>
            </a:r>
            <a:r>
              <a:rPr lang="en-GB" dirty="0"/>
              <a:t> value</a:t>
            </a:r>
            <a:r>
              <a:rPr lang="en-GB" sz="1200" b="0" kern="1200" dirty="0">
                <a:solidFill>
                  <a:schemeClr val="tx1"/>
                </a:solidFill>
                <a:effectLst/>
                <a:latin typeface="+mn-lt"/>
                <a:ea typeface="+mn-ea"/>
                <a:cs typeface="+mn-cs"/>
              </a:rPr>
              <a:t>{</a:t>
            </a:r>
            <a:r>
              <a:rPr lang="en-GB" dirty="0"/>
              <a:t> </a:t>
            </a:r>
            <a:r>
              <a:rPr lang="en-GB" sz="1200" b="0" kern="1200" dirty="0">
                <a:solidFill>
                  <a:schemeClr val="tx1"/>
                </a:solidFill>
                <a:effectLst/>
                <a:latin typeface="+mn-lt"/>
                <a:ea typeface="+mn-ea"/>
                <a:cs typeface="+mn-cs"/>
              </a:rPr>
              <a:t>5</a:t>
            </a:r>
            <a:r>
              <a:rPr lang="en-GB" dirty="0"/>
              <a:t> </a:t>
            </a:r>
            <a:r>
              <a:rPr lang="en-GB" sz="1200" b="0" kern="1200" dirty="0">
                <a:solidFill>
                  <a:schemeClr val="tx1"/>
                </a:solidFill>
                <a:effectLst/>
                <a:latin typeface="+mn-lt"/>
                <a:ea typeface="+mn-ea"/>
                <a:cs typeface="+mn-cs"/>
              </a:rPr>
              <a:t>};</a:t>
            </a:r>
          </a:p>
          <a:p>
            <a:r>
              <a:rPr lang="en-GB" sz="1200" b="0" kern="1200" dirty="0" err="1">
                <a:solidFill>
                  <a:schemeClr val="tx1"/>
                </a:solidFill>
                <a:effectLst/>
                <a:latin typeface="+mn-lt"/>
                <a:ea typeface="+mn-ea"/>
                <a:cs typeface="+mn-cs"/>
              </a:rPr>
              <a:t>const</a:t>
            </a:r>
            <a:r>
              <a:rPr lang="en-GB" dirty="0"/>
              <a:t> </a:t>
            </a:r>
            <a:r>
              <a:rPr lang="en-GB" sz="1200" b="0" kern="1200" dirty="0">
                <a:solidFill>
                  <a:schemeClr val="tx1"/>
                </a:solidFill>
                <a:effectLst/>
                <a:latin typeface="+mn-lt"/>
                <a:ea typeface="+mn-ea"/>
                <a:cs typeface="+mn-cs"/>
              </a:rPr>
              <a:t>int*</a:t>
            </a:r>
            <a:r>
              <a:rPr lang="en-GB" dirty="0"/>
              <a:t> </a:t>
            </a:r>
            <a:r>
              <a:rPr lang="en-GB" dirty="0" err="1"/>
              <a:t>ptr</a:t>
            </a:r>
            <a:r>
              <a:rPr lang="en-GB" sz="1200" b="0" kern="1200" dirty="0">
                <a:solidFill>
                  <a:schemeClr val="tx1"/>
                </a:solidFill>
                <a:effectLst/>
                <a:latin typeface="+mn-lt"/>
                <a:ea typeface="+mn-ea"/>
                <a:cs typeface="+mn-cs"/>
              </a:rPr>
              <a:t>{</a:t>
            </a:r>
            <a:r>
              <a:rPr lang="en-GB" dirty="0"/>
              <a:t> </a:t>
            </a:r>
            <a:r>
              <a:rPr lang="en-GB" sz="1200" b="0" kern="1200" dirty="0">
                <a:solidFill>
                  <a:schemeClr val="tx1"/>
                </a:solidFill>
                <a:effectLst/>
                <a:latin typeface="+mn-lt"/>
                <a:ea typeface="+mn-ea"/>
                <a:cs typeface="+mn-cs"/>
              </a:rPr>
              <a:t>&amp;</a:t>
            </a:r>
            <a:r>
              <a:rPr lang="en-GB" dirty="0"/>
              <a:t>value </a:t>
            </a:r>
            <a:r>
              <a:rPr lang="en-GB" sz="1200" b="0" kern="1200" dirty="0">
                <a:solidFill>
                  <a:schemeClr val="tx1"/>
                </a:solidFill>
                <a:effectLst/>
                <a:latin typeface="+mn-lt"/>
                <a:ea typeface="+mn-ea"/>
                <a:cs typeface="+mn-cs"/>
              </a:rPr>
              <a:t>};</a:t>
            </a:r>
            <a:r>
              <a:rPr lang="en-GB" dirty="0"/>
              <a:t> </a:t>
            </a:r>
            <a:r>
              <a:rPr lang="en-GB" sz="1200" b="0" kern="1200" dirty="0">
                <a:solidFill>
                  <a:schemeClr val="tx1"/>
                </a:solidFill>
                <a:effectLst/>
                <a:latin typeface="+mn-lt"/>
                <a:ea typeface="+mn-ea"/>
                <a:cs typeface="+mn-cs"/>
              </a:rPr>
              <a:t>// </a:t>
            </a:r>
            <a:r>
              <a:rPr lang="en-GB" sz="1200" b="0" kern="1200" dirty="0" err="1">
                <a:solidFill>
                  <a:schemeClr val="tx1"/>
                </a:solidFill>
                <a:effectLst/>
                <a:latin typeface="+mn-lt"/>
                <a:ea typeface="+mn-ea"/>
                <a:cs typeface="+mn-cs"/>
              </a:rPr>
              <a:t>ptr</a:t>
            </a:r>
            <a:r>
              <a:rPr lang="en-GB" sz="1200" b="0" kern="1200" dirty="0">
                <a:solidFill>
                  <a:schemeClr val="tx1"/>
                </a:solidFill>
                <a:effectLst/>
                <a:latin typeface="+mn-lt"/>
                <a:ea typeface="+mn-ea"/>
                <a:cs typeface="+mn-cs"/>
              </a:rPr>
              <a:t> points to a "</a:t>
            </a:r>
            <a:r>
              <a:rPr lang="en-GB" sz="1200" b="0" kern="1200" dirty="0" err="1">
                <a:solidFill>
                  <a:schemeClr val="tx1"/>
                </a:solidFill>
                <a:effectLst/>
                <a:latin typeface="+mn-lt"/>
                <a:ea typeface="+mn-ea"/>
                <a:cs typeface="+mn-cs"/>
              </a:rPr>
              <a:t>const</a:t>
            </a:r>
            <a:r>
              <a:rPr lang="en-GB" sz="1200" b="0" kern="1200" dirty="0">
                <a:solidFill>
                  <a:schemeClr val="tx1"/>
                </a:solidFill>
                <a:effectLst/>
                <a:latin typeface="+mn-lt"/>
                <a:ea typeface="+mn-ea"/>
                <a:cs typeface="+mn-cs"/>
              </a:rPr>
              <a:t> int”</a:t>
            </a:r>
          </a:p>
          <a:p>
            <a:r>
              <a:rPr lang="en-GB" sz="1200" b="0" kern="1200" dirty="0">
                <a:solidFill>
                  <a:schemeClr val="tx1"/>
                </a:solidFill>
                <a:effectLst/>
                <a:latin typeface="+mn-lt"/>
                <a:ea typeface="+mn-ea"/>
                <a:cs typeface="+mn-cs"/>
              </a:rPr>
              <a:t>*</a:t>
            </a:r>
            <a:r>
              <a:rPr lang="en-GB" dirty="0" err="1"/>
              <a:t>ptr</a:t>
            </a:r>
            <a:r>
              <a:rPr lang="en-GB" dirty="0"/>
              <a:t> </a:t>
            </a:r>
            <a:r>
              <a:rPr lang="en-GB" sz="1200" b="0" kern="1200" dirty="0">
                <a:solidFill>
                  <a:schemeClr val="tx1"/>
                </a:solidFill>
                <a:effectLst/>
                <a:latin typeface="+mn-lt"/>
                <a:ea typeface="+mn-ea"/>
                <a:cs typeface="+mn-cs"/>
              </a:rPr>
              <a:t>=</a:t>
            </a:r>
            <a:r>
              <a:rPr lang="en-GB" dirty="0"/>
              <a:t> </a:t>
            </a:r>
            <a:r>
              <a:rPr lang="en-GB" sz="1200" b="0" kern="1200" dirty="0">
                <a:solidFill>
                  <a:schemeClr val="tx1"/>
                </a:solidFill>
                <a:effectLst/>
                <a:latin typeface="+mn-lt"/>
                <a:ea typeface="+mn-ea"/>
                <a:cs typeface="+mn-cs"/>
              </a:rPr>
              <a:t>6;</a:t>
            </a:r>
            <a:r>
              <a:rPr lang="en-GB" dirty="0"/>
              <a:t> </a:t>
            </a:r>
            <a:r>
              <a:rPr lang="en-GB" sz="1200" b="0" kern="1200" dirty="0">
                <a:solidFill>
                  <a:schemeClr val="tx1"/>
                </a:solidFill>
                <a:effectLst/>
                <a:latin typeface="+mn-lt"/>
                <a:ea typeface="+mn-ea"/>
                <a:cs typeface="+mn-cs"/>
              </a:rPr>
              <a:t>// </a:t>
            </a:r>
            <a:r>
              <a:rPr lang="en-GB" sz="1200" b="0" kern="1200" dirty="0" err="1">
                <a:solidFill>
                  <a:schemeClr val="tx1"/>
                </a:solidFill>
                <a:effectLst/>
                <a:latin typeface="+mn-lt"/>
                <a:ea typeface="+mn-ea"/>
                <a:cs typeface="+mn-cs"/>
              </a:rPr>
              <a:t>ptr</a:t>
            </a:r>
            <a:r>
              <a:rPr lang="en-GB" sz="1200" b="0" kern="1200" dirty="0">
                <a:solidFill>
                  <a:schemeClr val="tx1"/>
                </a:solidFill>
                <a:effectLst/>
                <a:latin typeface="+mn-lt"/>
                <a:ea typeface="+mn-ea"/>
                <a:cs typeface="+mn-cs"/>
              </a:rPr>
              <a:t> treats its value as </a:t>
            </a:r>
            <a:r>
              <a:rPr lang="en-GB" sz="1200" b="0" kern="1200" dirty="0" err="1">
                <a:solidFill>
                  <a:schemeClr val="tx1"/>
                </a:solidFill>
                <a:effectLst/>
                <a:latin typeface="+mn-lt"/>
                <a:ea typeface="+mn-ea"/>
                <a:cs typeface="+mn-cs"/>
              </a:rPr>
              <a:t>const</a:t>
            </a:r>
            <a:r>
              <a:rPr lang="en-GB" sz="1200" b="0" kern="1200" dirty="0">
                <a:solidFill>
                  <a:schemeClr val="tx1"/>
                </a:solidFill>
                <a:effectLst/>
                <a:latin typeface="+mn-lt"/>
                <a:ea typeface="+mn-ea"/>
                <a:cs typeface="+mn-cs"/>
              </a:rPr>
              <a:t>, so changing the value through </a:t>
            </a:r>
            <a:r>
              <a:rPr lang="en-GB" sz="1200" b="0" kern="1200" dirty="0" err="1">
                <a:solidFill>
                  <a:schemeClr val="tx1"/>
                </a:solidFill>
                <a:effectLst/>
                <a:latin typeface="+mn-lt"/>
                <a:ea typeface="+mn-ea"/>
                <a:cs typeface="+mn-cs"/>
              </a:rPr>
              <a:t>ptr</a:t>
            </a:r>
            <a:r>
              <a:rPr lang="en-GB" sz="1200" b="0" kern="1200" dirty="0">
                <a:solidFill>
                  <a:schemeClr val="tx1"/>
                </a:solidFill>
                <a:effectLst/>
                <a:latin typeface="+mn-lt"/>
                <a:ea typeface="+mn-ea"/>
                <a:cs typeface="+mn-cs"/>
              </a:rPr>
              <a:t> is not legal</a:t>
            </a:r>
            <a:endParaRPr lang="en-BY" dirty="0"/>
          </a:p>
        </p:txBody>
      </p:sp>
      <p:sp>
        <p:nvSpPr>
          <p:cNvPr id="4" name="Slide Number Placeholder 3"/>
          <p:cNvSpPr>
            <a:spLocks noGrp="1"/>
          </p:cNvSpPr>
          <p:nvPr>
            <p:ph type="sldNum" sz="quarter" idx="5"/>
          </p:nvPr>
        </p:nvSpPr>
        <p:spPr/>
        <p:txBody>
          <a:bodyPr/>
          <a:lstStyle/>
          <a:p>
            <a:fld id="{2B4D1C65-5672-4013-8ABA-6C4754153791}" type="slidenum">
              <a:rPr lang="en-US" smtClean="0"/>
              <a:t>29</a:t>
            </a:fld>
            <a:endParaRPr lang="en-US"/>
          </a:p>
        </p:txBody>
      </p:sp>
    </p:spTree>
    <p:extLst>
      <p:ext uri="{BB962C8B-B14F-4D97-AF65-F5344CB8AC3E}">
        <p14:creationId xmlns:p14="http://schemas.microsoft.com/office/powerpoint/2010/main" val="24339165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kern="1200" dirty="0">
                <a:solidFill>
                  <a:schemeClr val="tx1"/>
                </a:solidFill>
                <a:effectLst/>
                <a:latin typeface="+mn-lt"/>
                <a:ea typeface="+mn-ea"/>
                <a:cs typeface="+mn-cs"/>
              </a:rPr>
              <a:t>// 1</a:t>
            </a:r>
          </a:p>
          <a:p>
            <a:r>
              <a:rPr lang="en-GB" sz="1200" b="0" kern="1200" dirty="0" err="1">
                <a:solidFill>
                  <a:schemeClr val="tx1"/>
                </a:solidFill>
                <a:effectLst/>
                <a:latin typeface="+mn-lt"/>
                <a:ea typeface="+mn-ea"/>
                <a:cs typeface="+mn-cs"/>
              </a:rPr>
              <a:t>const</a:t>
            </a:r>
            <a:r>
              <a:rPr lang="en-GB" dirty="0"/>
              <a:t> </a:t>
            </a:r>
            <a:r>
              <a:rPr lang="en-GB" sz="1200" b="0" kern="1200" dirty="0">
                <a:solidFill>
                  <a:schemeClr val="tx1"/>
                </a:solidFill>
                <a:effectLst/>
                <a:latin typeface="+mn-lt"/>
                <a:ea typeface="+mn-ea"/>
                <a:cs typeface="+mn-cs"/>
              </a:rPr>
              <a:t>int</a:t>
            </a:r>
            <a:r>
              <a:rPr lang="en-GB" dirty="0"/>
              <a:t> value</a:t>
            </a:r>
            <a:r>
              <a:rPr lang="en-GB" sz="1200" b="0" kern="1200" dirty="0">
                <a:solidFill>
                  <a:schemeClr val="tx1"/>
                </a:solidFill>
                <a:effectLst/>
                <a:latin typeface="+mn-lt"/>
                <a:ea typeface="+mn-ea"/>
                <a:cs typeface="+mn-cs"/>
              </a:rPr>
              <a:t>{</a:t>
            </a:r>
            <a:r>
              <a:rPr lang="en-GB" dirty="0"/>
              <a:t> </a:t>
            </a:r>
            <a:r>
              <a:rPr lang="en-GB" sz="1200" b="0" kern="1200" dirty="0">
                <a:solidFill>
                  <a:schemeClr val="tx1"/>
                </a:solidFill>
                <a:effectLst/>
                <a:latin typeface="+mn-lt"/>
                <a:ea typeface="+mn-ea"/>
                <a:cs typeface="+mn-cs"/>
              </a:rPr>
              <a:t>5</a:t>
            </a:r>
            <a:r>
              <a:rPr lang="en-GB" dirty="0"/>
              <a:t> </a:t>
            </a:r>
            <a:r>
              <a:rPr lang="en-GB" sz="1200" b="0" kern="1200" dirty="0">
                <a:solidFill>
                  <a:schemeClr val="tx1"/>
                </a:solidFill>
                <a:effectLst/>
                <a:latin typeface="+mn-lt"/>
                <a:ea typeface="+mn-ea"/>
                <a:cs typeface="+mn-cs"/>
              </a:rPr>
              <a:t>};</a:t>
            </a:r>
          </a:p>
          <a:p>
            <a:r>
              <a:rPr lang="en-GB" sz="1200" b="0" kern="1200" dirty="0" err="1">
                <a:solidFill>
                  <a:schemeClr val="tx1"/>
                </a:solidFill>
                <a:effectLst/>
                <a:latin typeface="+mn-lt"/>
                <a:ea typeface="+mn-ea"/>
                <a:cs typeface="+mn-cs"/>
              </a:rPr>
              <a:t>const</a:t>
            </a:r>
            <a:r>
              <a:rPr lang="en-GB" dirty="0"/>
              <a:t> </a:t>
            </a:r>
            <a:r>
              <a:rPr lang="en-GB" sz="1200" b="0" kern="1200" dirty="0">
                <a:solidFill>
                  <a:schemeClr val="tx1"/>
                </a:solidFill>
                <a:effectLst/>
                <a:latin typeface="+mn-lt"/>
                <a:ea typeface="+mn-ea"/>
                <a:cs typeface="+mn-cs"/>
              </a:rPr>
              <a:t>int*</a:t>
            </a:r>
            <a:r>
              <a:rPr lang="en-GB" dirty="0"/>
              <a:t> </a:t>
            </a:r>
            <a:r>
              <a:rPr lang="en-GB" dirty="0" err="1"/>
              <a:t>ptr</a:t>
            </a:r>
            <a:r>
              <a:rPr lang="en-GB" sz="1200" b="0" kern="1200" dirty="0">
                <a:solidFill>
                  <a:schemeClr val="tx1"/>
                </a:solidFill>
                <a:effectLst/>
                <a:latin typeface="+mn-lt"/>
                <a:ea typeface="+mn-ea"/>
                <a:cs typeface="+mn-cs"/>
              </a:rPr>
              <a:t>{</a:t>
            </a:r>
            <a:r>
              <a:rPr lang="en-GB" dirty="0"/>
              <a:t> </a:t>
            </a:r>
            <a:r>
              <a:rPr lang="en-GB" sz="1200" b="0" kern="1200" dirty="0">
                <a:solidFill>
                  <a:schemeClr val="tx1"/>
                </a:solidFill>
                <a:effectLst/>
                <a:latin typeface="+mn-lt"/>
                <a:ea typeface="+mn-ea"/>
                <a:cs typeface="+mn-cs"/>
              </a:rPr>
              <a:t>&amp;</a:t>
            </a:r>
            <a:r>
              <a:rPr lang="en-GB" dirty="0"/>
              <a:t>value </a:t>
            </a:r>
            <a:r>
              <a:rPr lang="en-GB" sz="1200" b="0" kern="1200" dirty="0">
                <a:solidFill>
                  <a:schemeClr val="tx1"/>
                </a:solidFill>
                <a:effectLst/>
                <a:latin typeface="+mn-lt"/>
                <a:ea typeface="+mn-ea"/>
                <a:cs typeface="+mn-cs"/>
              </a:rPr>
              <a:t>};</a:t>
            </a:r>
            <a:r>
              <a:rPr lang="en-GB" dirty="0"/>
              <a:t> </a:t>
            </a:r>
            <a:r>
              <a:rPr lang="en-GB" sz="1200" b="0" kern="1200" dirty="0">
                <a:solidFill>
                  <a:schemeClr val="tx1"/>
                </a:solidFill>
                <a:effectLst/>
                <a:latin typeface="+mn-lt"/>
                <a:ea typeface="+mn-ea"/>
                <a:cs typeface="+mn-cs"/>
              </a:rPr>
              <a:t>// this is okay, </a:t>
            </a:r>
            <a:r>
              <a:rPr lang="en-GB" sz="1200" b="0" kern="1200" dirty="0" err="1">
                <a:solidFill>
                  <a:schemeClr val="tx1"/>
                </a:solidFill>
                <a:effectLst/>
                <a:latin typeface="+mn-lt"/>
                <a:ea typeface="+mn-ea"/>
                <a:cs typeface="+mn-cs"/>
              </a:rPr>
              <a:t>ptr</a:t>
            </a:r>
            <a:r>
              <a:rPr lang="en-GB" sz="1200" b="0" kern="1200" dirty="0">
                <a:solidFill>
                  <a:schemeClr val="tx1"/>
                </a:solidFill>
                <a:effectLst/>
                <a:latin typeface="+mn-lt"/>
                <a:ea typeface="+mn-ea"/>
                <a:cs typeface="+mn-cs"/>
              </a:rPr>
              <a:t> is a non-</a:t>
            </a:r>
            <a:r>
              <a:rPr lang="en-GB" sz="1200" b="0" kern="1200" dirty="0" err="1">
                <a:solidFill>
                  <a:schemeClr val="tx1"/>
                </a:solidFill>
                <a:effectLst/>
                <a:latin typeface="+mn-lt"/>
                <a:ea typeface="+mn-ea"/>
                <a:cs typeface="+mn-cs"/>
              </a:rPr>
              <a:t>const</a:t>
            </a:r>
            <a:r>
              <a:rPr lang="en-GB" sz="1200" b="0" kern="1200" dirty="0">
                <a:solidFill>
                  <a:schemeClr val="tx1"/>
                </a:solidFill>
                <a:effectLst/>
                <a:latin typeface="+mn-lt"/>
                <a:ea typeface="+mn-ea"/>
                <a:cs typeface="+mn-cs"/>
              </a:rPr>
              <a:t> pointer that is pointing to a "</a:t>
            </a:r>
            <a:r>
              <a:rPr lang="en-GB" sz="1200" b="0" kern="1200" dirty="0" err="1">
                <a:solidFill>
                  <a:schemeClr val="tx1"/>
                </a:solidFill>
                <a:effectLst/>
                <a:latin typeface="+mn-lt"/>
                <a:ea typeface="+mn-ea"/>
                <a:cs typeface="+mn-cs"/>
              </a:rPr>
              <a:t>const</a:t>
            </a:r>
            <a:r>
              <a:rPr lang="en-GB" sz="1200" b="0" kern="1200" dirty="0">
                <a:solidFill>
                  <a:schemeClr val="tx1"/>
                </a:solidFill>
                <a:effectLst/>
                <a:latin typeface="+mn-lt"/>
                <a:ea typeface="+mn-ea"/>
                <a:cs typeface="+mn-cs"/>
              </a:rPr>
              <a:t> int”</a:t>
            </a:r>
          </a:p>
          <a:p>
            <a:r>
              <a:rPr lang="en-GB" sz="1200" b="0" kern="1200" dirty="0">
                <a:solidFill>
                  <a:schemeClr val="tx1"/>
                </a:solidFill>
                <a:effectLst/>
                <a:latin typeface="+mn-lt"/>
                <a:ea typeface="+mn-ea"/>
                <a:cs typeface="+mn-cs"/>
              </a:rPr>
              <a:t>*</a:t>
            </a:r>
            <a:r>
              <a:rPr lang="en-GB" dirty="0" err="1"/>
              <a:t>ptr</a:t>
            </a:r>
            <a:r>
              <a:rPr lang="en-GB" dirty="0"/>
              <a:t> </a:t>
            </a:r>
            <a:r>
              <a:rPr lang="en-GB" sz="1200" b="0" kern="1200" dirty="0">
                <a:solidFill>
                  <a:schemeClr val="tx1"/>
                </a:solidFill>
                <a:effectLst/>
                <a:latin typeface="+mn-lt"/>
                <a:ea typeface="+mn-ea"/>
                <a:cs typeface="+mn-cs"/>
              </a:rPr>
              <a:t>=</a:t>
            </a:r>
            <a:r>
              <a:rPr lang="en-GB" dirty="0"/>
              <a:t> </a:t>
            </a:r>
            <a:r>
              <a:rPr lang="en-GB" sz="1200" b="0" kern="1200" dirty="0">
                <a:solidFill>
                  <a:schemeClr val="tx1"/>
                </a:solidFill>
                <a:effectLst/>
                <a:latin typeface="+mn-lt"/>
                <a:ea typeface="+mn-ea"/>
                <a:cs typeface="+mn-cs"/>
              </a:rPr>
              <a:t>6;</a:t>
            </a:r>
            <a:r>
              <a:rPr lang="en-GB" dirty="0"/>
              <a:t> </a:t>
            </a:r>
            <a:r>
              <a:rPr lang="en-GB" sz="1200" b="0" kern="1200" dirty="0">
                <a:solidFill>
                  <a:schemeClr val="tx1"/>
                </a:solidFill>
                <a:effectLst/>
                <a:latin typeface="+mn-lt"/>
                <a:ea typeface="+mn-ea"/>
                <a:cs typeface="+mn-cs"/>
              </a:rPr>
              <a:t>// not allowed, we can't change a </a:t>
            </a:r>
            <a:r>
              <a:rPr lang="en-GB" sz="1200" b="0" kern="1200" dirty="0" err="1">
                <a:solidFill>
                  <a:schemeClr val="tx1"/>
                </a:solidFill>
                <a:effectLst/>
                <a:latin typeface="+mn-lt"/>
                <a:ea typeface="+mn-ea"/>
                <a:cs typeface="+mn-cs"/>
              </a:rPr>
              <a:t>const</a:t>
            </a:r>
            <a:r>
              <a:rPr lang="en-GB" sz="1200" b="0" kern="1200" dirty="0">
                <a:solidFill>
                  <a:schemeClr val="tx1"/>
                </a:solidFill>
                <a:effectLst/>
                <a:latin typeface="+mn-lt"/>
                <a:ea typeface="+mn-ea"/>
                <a:cs typeface="+mn-cs"/>
              </a:rPr>
              <a:t> value</a:t>
            </a:r>
          </a:p>
          <a:p>
            <a:r>
              <a:rPr lang="en-GB" sz="1200" b="0" kern="1200" dirty="0">
                <a:solidFill>
                  <a:schemeClr val="tx1"/>
                </a:solidFill>
                <a:effectLst/>
                <a:latin typeface="+mn-lt"/>
                <a:ea typeface="+mn-ea"/>
                <a:cs typeface="+mn-cs"/>
              </a:rPr>
              <a:t>// 3</a:t>
            </a:r>
          </a:p>
          <a:p>
            <a:r>
              <a:rPr lang="en-GB" sz="1200" b="0" kern="1200" dirty="0">
                <a:solidFill>
                  <a:schemeClr val="tx1"/>
                </a:solidFill>
                <a:effectLst/>
                <a:latin typeface="+mn-lt"/>
                <a:ea typeface="+mn-ea"/>
                <a:cs typeface="+mn-cs"/>
              </a:rPr>
              <a:t>int</a:t>
            </a:r>
            <a:r>
              <a:rPr lang="en-GB" dirty="0"/>
              <a:t> value</a:t>
            </a:r>
            <a:r>
              <a:rPr lang="en-GB" sz="1200" b="0" kern="1200" dirty="0">
                <a:solidFill>
                  <a:schemeClr val="tx1"/>
                </a:solidFill>
                <a:effectLst/>
                <a:latin typeface="+mn-lt"/>
                <a:ea typeface="+mn-ea"/>
                <a:cs typeface="+mn-cs"/>
              </a:rPr>
              <a:t>{</a:t>
            </a:r>
            <a:r>
              <a:rPr lang="en-GB" dirty="0"/>
              <a:t> </a:t>
            </a:r>
            <a:r>
              <a:rPr lang="en-GB" sz="1200" b="0" kern="1200" dirty="0">
                <a:solidFill>
                  <a:schemeClr val="tx1"/>
                </a:solidFill>
                <a:effectLst/>
                <a:latin typeface="+mn-lt"/>
                <a:ea typeface="+mn-ea"/>
                <a:cs typeface="+mn-cs"/>
              </a:rPr>
              <a:t>5</a:t>
            </a:r>
            <a:r>
              <a:rPr lang="en-GB" dirty="0"/>
              <a:t> </a:t>
            </a:r>
            <a:r>
              <a:rPr lang="en-GB" sz="1200" b="0" kern="1200" dirty="0">
                <a:solidFill>
                  <a:schemeClr val="tx1"/>
                </a:solidFill>
                <a:effectLst/>
                <a:latin typeface="+mn-lt"/>
                <a:ea typeface="+mn-ea"/>
                <a:cs typeface="+mn-cs"/>
              </a:rPr>
              <a:t>};</a:t>
            </a:r>
          </a:p>
          <a:p>
            <a:r>
              <a:rPr lang="en-GB" sz="1200" b="0" kern="1200" dirty="0" err="1">
                <a:solidFill>
                  <a:schemeClr val="tx1"/>
                </a:solidFill>
                <a:effectLst/>
                <a:latin typeface="+mn-lt"/>
                <a:ea typeface="+mn-ea"/>
                <a:cs typeface="+mn-cs"/>
              </a:rPr>
              <a:t>const</a:t>
            </a:r>
            <a:r>
              <a:rPr lang="en-GB" dirty="0"/>
              <a:t> </a:t>
            </a:r>
            <a:r>
              <a:rPr lang="en-GB" sz="1200" b="0" kern="1200" dirty="0">
                <a:solidFill>
                  <a:schemeClr val="tx1"/>
                </a:solidFill>
                <a:effectLst/>
                <a:latin typeface="+mn-lt"/>
                <a:ea typeface="+mn-ea"/>
                <a:cs typeface="+mn-cs"/>
              </a:rPr>
              <a:t>int*</a:t>
            </a:r>
            <a:r>
              <a:rPr lang="en-GB" dirty="0"/>
              <a:t> </a:t>
            </a:r>
            <a:r>
              <a:rPr lang="en-GB" dirty="0" err="1"/>
              <a:t>ptr</a:t>
            </a:r>
            <a:r>
              <a:rPr lang="en-GB" sz="1200" b="0" kern="1200" dirty="0">
                <a:solidFill>
                  <a:schemeClr val="tx1"/>
                </a:solidFill>
                <a:effectLst/>
                <a:latin typeface="+mn-lt"/>
                <a:ea typeface="+mn-ea"/>
                <a:cs typeface="+mn-cs"/>
              </a:rPr>
              <a:t>{</a:t>
            </a:r>
            <a:r>
              <a:rPr lang="en-GB" dirty="0"/>
              <a:t> </a:t>
            </a:r>
            <a:r>
              <a:rPr lang="en-GB" sz="1200" b="0" kern="1200" dirty="0">
                <a:solidFill>
                  <a:schemeClr val="tx1"/>
                </a:solidFill>
                <a:effectLst/>
                <a:latin typeface="+mn-lt"/>
                <a:ea typeface="+mn-ea"/>
                <a:cs typeface="+mn-cs"/>
              </a:rPr>
              <a:t>&amp;</a:t>
            </a:r>
            <a:r>
              <a:rPr lang="en-GB" dirty="0"/>
              <a:t>value </a:t>
            </a:r>
            <a:r>
              <a:rPr lang="en-GB" sz="1200" b="0" kern="1200" dirty="0">
                <a:solidFill>
                  <a:schemeClr val="tx1"/>
                </a:solidFill>
                <a:effectLst/>
                <a:latin typeface="+mn-lt"/>
                <a:ea typeface="+mn-ea"/>
                <a:cs typeface="+mn-cs"/>
              </a:rPr>
              <a:t>};</a:t>
            </a:r>
            <a:r>
              <a:rPr lang="en-GB" dirty="0"/>
              <a:t> </a:t>
            </a:r>
            <a:r>
              <a:rPr lang="en-GB" sz="1200" b="0" kern="1200" dirty="0">
                <a:solidFill>
                  <a:schemeClr val="tx1"/>
                </a:solidFill>
                <a:effectLst/>
                <a:latin typeface="+mn-lt"/>
                <a:ea typeface="+mn-ea"/>
                <a:cs typeface="+mn-cs"/>
              </a:rPr>
              <a:t>// </a:t>
            </a:r>
            <a:r>
              <a:rPr lang="en-GB" sz="1200" b="0" kern="1200" dirty="0" err="1">
                <a:solidFill>
                  <a:schemeClr val="tx1"/>
                </a:solidFill>
                <a:effectLst/>
                <a:latin typeface="+mn-lt"/>
                <a:ea typeface="+mn-ea"/>
                <a:cs typeface="+mn-cs"/>
              </a:rPr>
              <a:t>ptr</a:t>
            </a:r>
            <a:r>
              <a:rPr lang="en-GB" sz="1200" b="0" kern="1200" dirty="0">
                <a:solidFill>
                  <a:schemeClr val="tx1"/>
                </a:solidFill>
                <a:effectLst/>
                <a:latin typeface="+mn-lt"/>
                <a:ea typeface="+mn-ea"/>
                <a:cs typeface="+mn-cs"/>
              </a:rPr>
              <a:t> points to a "</a:t>
            </a:r>
            <a:r>
              <a:rPr lang="en-GB" sz="1200" b="0" kern="1200" dirty="0" err="1">
                <a:solidFill>
                  <a:schemeClr val="tx1"/>
                </a:solidFill>
                <a:effectLst/>
                <a:latin typeface="+mn-lt"/>
                <a:ea typeface="+mn-ea"/>
                <a:cs typeface="+mn-cs"/>
              </a:rPr>
              <a:t>const</a:t>
            </a:r>
            <a:r>
              <a:rPr lang="en-GB" sz="1200" b="0" kern="1200" dirty="0">
                <a:solidFill>
                  <a:schemeClr val="tx1"/>
                </a:solidFill>
                <a:effectLst/>
                <a:latin typeface="+mn-lt"/>
                <a:ea typeface="+mn-ea"/>
                <a:cs typeface="+mn-cs"/>
              </a:rPr>
              <a:t> int”</a:t>
            </a:r>
          </a:p>
          <a:p>
            <a:r>
              <a:rPr lang="en-GB" dirty="0"/>
              <a:t>value </a:t>
            </a:r>
            <a:r>
              <a:rPr lang="en-GB" sz="1200" b="0" kern="1200" dirty="0">
                <a:solidFill>
                  <a:schemeClr val="tx1"/>
                </a:solidFill>
                <a:effectLst/>
                <a:latin typeface="+mn-lt"/>
                <a:ea typeface="+mn-ea"/>
                <a:cs typeface="+mn-cs"/>
              </a:rPr>
              <a:t>=</a:t>
            </a:r>
            <a:r>
              <a:rPr lang="en-GB" dirty="0"/>
              <a:t> </a:t>
            </a:r>
            <a:r>
              <a:rPr lang="en-GB" sz="1200" b="0" kern="1200" dirty="0">
                <a:solidFill>
                  <a:schemeClr val="tx1"/>
                </a:solidFill>
                <a:effectLst/>
                <a:latin typeface="+mn-lt"/>
                <a:ea typeface="+mn-ea"/>
                <a:cs typeface="+mn-cs"/>
              </a:rPr>
              <a:t>6;</a:t>
            </a:r>
            <a:r>
              <a:rPr lang="en-GB" dirty="0"/>
              <a:t> </a:t>
            </a:r>
            <a:r>
              <a:rPr lang="en-GB" sz="1200" b="0" kern="1200" dirty="0">
                <a:solidFill>
                  <a:schemeClr val="tx1"/>
                </a:solidFill>
                <a:effectLst/>
                <a:latin typeface="+mn-lt"/>
                <a:ea typeface="+mn-ea"/>
                <a:cs typeface="+mn-cs"/>
              </a:rPr>
              <a:t>// the value is non-</a:t>
            </a:r>
            <a:r>
              <a:rPr lang="en-GB" sz="1200" b="0" kern="1200" dirty="0" err="1">
                <a:solidFill>
                  <a:schemeClr val="tx1"/>
                </a:solidFill>
                <a:effectLst/>
                <a:latin typeface="+mn-lt"/>
                <a:ea typeface="+mn-ea"/>
                <a:cs typeface="+mn-cs"/>
              </a:rPr>
              <a:t>const</a:t>
            </a:r>
            <a:r>
              <a:rPr lang="en-GB" sz="1200" b="0" kern="1200" dirty="0">
                <a:solidFill>
                  <a:schemeClr val="tx1"/>
                </a:solidFill>
                <a:effectLst/>
                <a:latin typeface="+mn-lt"/>
                <a:ea typeface="+mn-ea"/>
                <a:cs typeface="+mn-cs"/>
              </a:rPr>
              <a:t> when accessed through a non-</a:t>
            </a:r>
            <a:r>
              <a:rPr lang="en-GB" sz="1200" b="0" kern="1200" dirty="0" err="1">
                <a:solidFill>
                  <a:schemeClr val="tx1"/>
                </a:solidFill>
                <a:effectLst/>
                <a:latin typeface="+mn-lt"/>
                <a:ea typeface="+mn-ea"/>
                <a:cs typeface="+mn-cs"/>
              </a:rPr>
              <a:t>const</a:t>
            </a:r>
            <a:r>
              <a:rPr lang="en-GB" sz="1200" b="0" kern="1200" dirty="0">
                <a:solidFill>
                  <a:schemeClr val="tx1"/>
                </a:solidFill>
                <a:effectLst/>
                <a:latin typeface="+mn-lt"/>
                <a:ea typeface="+mn-ea"/>
                <a:cs typeface="+mn-cs"/>
              </a:rPr>
              <a:t> identifier</a:t>
            </a:r>
          </a:p>
          <a:p>
            <a:r>
              <a:rPr lang="en-GB" sz="1200" b="0" kern="1200" dirty="0">
                <a:solidFill>
                  <a:schemeClr val="tx1"/>
                </a:solidFill>
                <a:effectLst/>
                <a:latin typeface="+mn-lt"/>
                <a:ea typeface="+mn-ea"/>
                <a:cs typeface="+mn-cs"/>
              </a:rPr>
              <a:t>//4</a:t>
            </a:r>
          </a:p>
          <a:p>
            <a:r>
              <a:rPr lang="en-GB" sz="1200" b="0" kern="1200" dirty="0">
                <a:solidFill>
                  <a:schemeClr val="tx1"/>
                </a:solidFill>
                <a:effectLst/>
                <a:latin typeface="+mn-lt"/>
                <a:ea typeface="+mn-ea"/>
                <a:cs typeface="+mn-cs"/>
              </a:rPr>
              <a:t>int</a:t>
            </a:r>
            <a:r>
              <a:rPr lang="en-GB" dirty="0"/>
              <a:t> value</a:t>
            </a:r>
            <a:r>
              <a:rPr lang="en-GB" sz="1200" b="0" kern="1200" dirty="0">
                <a:solidFill>
                  <a:schemeClr val="tx1"/>
                </a:solidFill>
                <a:effectLst/>
                <a:latin typeface="+mn-lt"/>
                <a:ea typeface="+mn-ea"/>
                <a:cs typeface="+mn-cs"/>
              </a:rPr>
              <a:t>{</a:t>
            </a:r>
            <a:r>
              <a:rPr lang="en-GB" dirty="0"/>
              <a:t> </a:t>
            </a:r>
            <a:r>
              <a:rPr lang="en-GB" sz="1200" b="0" kern="1200" dirty="0">
                <a:solidFill>
                  <a:schemeClr val="tx1"/>
                </a:solidFill>
                <a:effectLst/>
                <a:latin typeface="+mn-lt"/>
                <a:ea typeface="+mn-ea"/>
                <a:cs typeface="+mn-cs"/>
              </a:rPr>
              <a:t>5</a:t>
            </a:r>
            <a:r>
              <a:rPr lang="en-GB" dirty="0"/>
              <a:t> </a:t>
            </a:r>
            <a:r>
              <a:rPr lang="en-GB" sz="1200" b="0" kern="1200" dirty="0">
                <a:solidFill>
                  <a:schemeClr val="tx1"/>
                </a:solidFill>
                <a:effectLst/>
                <a:latin typeface="+mn-lt"/>
                <a:ea typeface="+mn-ea"/>
                <a:cs typeface="+mn-cs"/>
              </a:rPr>
              <a:t>};</a:t>
            </a:r>
          </a:p>
          <a:p>
            <a:r>
              <a:rPr lang="en-GB" sz="1200" b="0" kern="1200" dirty="0" err="1">
                <a:solidFill>
                  <a:schemeClr val="tx1"/>
                </a:solidFill>
                <a:effectLst/>
                <a:latin typeface="+mn-lt"/>
                <a:ea typeface="+mn-ea"/>
                <a:cs typeface="+mn-cs"/>
              </a:rPr>
              <a:t>const</a:t>
            </a:r>
            <a:r>
              <a:rPr lang="en-GB" dirty="0"/>
              <a:t> </a:t>
            </a:r>
            <a:r>
              <a:rPr lang="en-GB" sz="1200" b="0" kern="1200" dirty="0">
                <a:solidFill>
                  <a:schemeClr val="tx1"/>
                </a:solidFill>
                <a:effectLst/>
                <a:latin typeface="+mn-lt"/>
                <a:ea typeface="+mn-ea"/>
                <a:cs typeface="+mn-cs"/>
              </a:rPr>
              <a:t>int*</a:t>
            </a:r>
            <a:r>
              <a:rPr lang="en-GB" dirty="0"/>
              <a:t> </a:t>
            </a:r>
            <a:r>
              <a:rPr lang="en-GB" dirty="0" err="1"/>
              <a:t>ptr</a:t>
            </a:r>
            <a:r>
              <a:rPr lang="en-GB" sz="1200" b="0" kern="1200" dirty="0">
                <a:solidFill>
                  <a:schemeClr val="tx1"/>
                </a:solidFill>
                <a:effectLst/>
                <a:latin typeface="+mn-lt"/>
                <a:ea typeface="+mn-ea"/>
                <a:cs typeface="+mn-cs"/>
              </a:rPr>
              <a:t>{</a:t>
            </a:r>
            <a:r>
              <a:rPr lang="en-GB" dirty="0"/>
              <a:t> </a:t>
            </a:r>
            <a:r>
              <a:rPr lang="en-GB" sz="1200" b="0" kern="1200" dirty="0">
                <a:solidFill>
                  <a:schemeClr val="tx1"/>
                </a:solidFill>
                <a:effectLst/>
                <a:latin typeface="+mn-lt"/>
                <a:ea typeface="+mn-ea"/>
                <a:cs typeface="+mn-cs"/>
              </a:rPr>
              <a:t>&amp;</a:t>
            </a:r>
            <a:r>
              <a:rPr lang="en-GB" dirty="0"/>
              <a:t>value </a:t>
            </a:r>
            <a:r>
              <a:rPr lang="en-GB" sz="1200" b="0" kern="1200" dirty="0">
                <a:solidFill>
                  <a:schemeClr val="tx1"/>
                </a:solidFill>
                <a:effectLst/>
                <a:latin typeface="+mn-lt"/>
                <a:ea typeface="+mn-ea"/>
                <a:cs typeface="+mn-cs"/>
              </a:rPr>
              <a:t>};</a:t>
            </a:r>
            <a:r>
              <a:rPr lang="en-GB" dirty="0"/>
              <a:t> </a:t>
            </a:r>
            <a:r>
              <a:rPr lang="en-GB" sz="1200" b="0" kern="1200" dirty="0">
                <a:solidFill>
                  <a:schemeClr val="tx1"/>
                </a:solidFill>
                <a:effectLst/>
                <a:latin typeface="+mn-lt"/>
                <a:ea typeface="+mn-ea"/>
                <a:cs typeface="+mn-cs"/>
              </a:rPr>
              <a:t>// </a:t>
            </a:r>
            <a:r>
              <a:rPr lang="en-GB" sz="1200" b="0" kern="1200" dirty="0" err="1">
                <a:solidFill>
                  <a:schemeClr val="tx1"/>
                </a:solidFill>
                <a:effectLst/>
                <a:latin typeface="+mn-lt"/>
                <a:ea typeface="+mn-ea"/>
                <a:cs typeface="+mn-cs"/>
              </a:rPr>
              <a:t>ptr</a:t>
            </a:r>
            <a:r>
              <a:rPr lang="en-GB" sz="1200" b="0" kern="1200" dirty="0">
                <a:solidFill>
                  <a:schemeClr val="tx1"/>
                </a:solidFill>
                <a:effectLst/>
                <a:latin typeface="+mn-lt"/>
                <a:ea typeface="+mn-ea"/>
                <a:cs typeface="+mn-cs"/>
              </a:rPr>
              <a:t> points to a "</a:t>
            </a:r>
            <a:r>
              <a:rPr lang="en-GB" sz="1200" b="0" kern="1200" dirty="0" err="1">
                <a:solidFill>
                  <a:schemeClr val="tx1"/>
                </a:solidFill>
                <a:effectLst/>
                <a:latin typeface="+mn-lt"/>
                <a:ea typeface="+mn-ea"/>
                <a:cs typeface="+mn-cs"/>
              </a:rPr>
              <a:t>const</a:t>
            </a:r>
            <a:r>
              <a:rPr lang="en-GB" sz="1200" b="0" kern="1200" dirty="0">
                <a:solidFill>
                  <a:schemeClr val="tx1"/>
                </a:solidFill>
                <a:effectLst/>
                <a:latin typeface="+mn-lt"/>
                <a:ea typeface="+mn-ea"/>
                <a:cs typeface="+mn-cs"/>
              </a:rPr>
              <a:t> int”</a:t>
            </a:r>
          </a:p>
          <a:p>
            <a:r>
              <a:rPr lang="en-GB" sz="1200" b="0" kern="1200" dirty="0">
                <a:solidFill>
                  <a:schemeClr val="tx1"/>
                </a:solidFill>
                <a:effectLst/>
                <a:latin typeface="+mn-lt"/>
                <a:ea typeface="+mn-ea"/>
                <a:cs typeface="+mn-cs"/>
              </a:rPr>
              <a:t>*</a:t>
            </a:r>
            <a:r>
              <a:rPr lang="en-GB" dirty="0" err="1"/>
              <a:t>ptr</a:t>
            </a:r>
            <a:r>
              <a:rPr lang="en-GB" dirty="0"/>
              <a:t> </a:t>
            </a:r>
            <a:r>
              <a:rPr lang="en-GB" sz="1200" b="0" kern="1200" dirty="0">
                <a:solidFill>
                  <a:schemeClr val="tx1"/>
                </a:solidFill>
                <a:effectLst/>
                <a:latin typeface="+mn-lt"/>
                <a:ea typeface="+mn-ea"/>
                <a:cs typeface="+mn-cs"/>
              </a:rPr>
              <a:t>=</a:t>
            </a:r>
            <a:r>
              <a:rPr lang="en-GB" dirty="0"/>
              <a:t> </a:t>
            </a:r>
            <a:r>
              <a:rPr lang="en-GB" sz="1200" b="0" kern="1200" dirty="0">
                <a:solidFill>
                  <a:schemeClr val="tx1"/>
                </a:solidFill>
                <a:effectLst/>
                <a:latin typeface="+mn-lt"/>
                <a:ea typeface="+mn-ea"/>
                <a:cs typeface="+mn-cs"/>
              </a:rPr>
              <a:t>6;</a:t>
            </a:r>
            <a:r>
              <a:rPr lang="en-GB" dirty="0"/>
              <a:t> </a:t>
            </a:r>
            <a:r>
              <a:rPr lang="en-GB" sz="1200" b="0" kern="1200" dirty="0">
                <a:solidFill>
                  <a:schemeClr val="tx1"/>
                </a:solidFill>
                <a:effectLst/>
                <a:latin typeface="+mn-lt"/>
                <a:ea typeface="+mn-ea"/>
                <a:cs typeface="+mn-cs"/>
              </a:rPr>
              <a:t>// </a:t>
            </a:r>
            <a:r>
              <a:rPr lang="en-GB" sz="1200" b="0" kern="1200" dirty="0" err="1">
                <a:solidFill>
                  <a:schemeClr val="tx1"/>
                </a:solidFill>
                <a:effectLst/>
                <a:latin typeface="+mn-lt"/>
                <a:ea typeface="+mn-ea"/>
                <a:cs typeface="+mn-cs"/>
              </a:rPr>
              <a:t>ptr</a:t>
            </a:r>
            <a:r>
              <a:rPr lang="en-GB" sz="1200" b="0" kern="1200" dirty="0">
                <a:solidFill>
                  <a:schemeClr val="tx1"/>
                </a:solidFill>
                <a:effectLst/>
                <a:latin typeface="+mn-lt"/>
                <a:ea typeface="+mn-ea"/>
                <a:cs typeface="+mn-cs"/>
              </a:rPr>
              <a:t> treats its value as </a:t>
            </a:r>
            <a:r>
              <a:rPr lang="en-GB" sz="1200" b="0" kern="1200" dirty="0" err="1">
                <a:solidFill>
                  <a:schemeClr val="tx1"/>
                </a:solidFill>
                <a:effectLst/>
                <a:latin typeface="+mn-lt"/>
                <a:ea typeface="+mn-ea"/>
                <a:cs typeface="+mn-cs"/>
              </a:rPr>
              <a:t>const</a:t>
            </a:r>
            <a:r>
              <a:rPr lang="en-GB" sz="1200" b="0" kern="1200" dirty="0">
                <a:solidFill>
                  <a:schemeClr val="tx1"/>
                </a:solidFill>
                <a:effectLst/>
                <a:latin typeface="+mn-lt"/>
                <a:ea typeface="+mn-ea"/>
                <a:cs typeface="+mn-cs"/>
              </a:rPr>
              <a:t>, so changing the value through </a:t>
            </a:r>
            <a:r>
              <a:rPr lang="en-GB" sz="1200" b="0" kern="1200" dirty="0" err="1">
                <a:solidFill>
                  <a:schemeClr val="tx1"/>
                </a:solidFill>
                <a:effectLst/>
                <a:latin typeface="+mn-lt"/>
                <a:ea typeface="+mn-ea"/>
                <a:cs typeface="+mn-cs"/>
              </a:rPr>
              <a:t>ptr</a:t>
            </a:r>
            <a:r>
              <a:rPr lang="en-GB" sz="1200" b="0" kern="1200" dirty="0">
                <a:solidFill>
                  <a:schemeClr val="tx1"/>
                </a:solidFill>
                <a:effectLst/>
                <a:latin typeface="+mn-lt"/>
                <a:ea typeface="+mn-ea"/>
                <a:cs typeface="+mn-cs"/>
              </a:rPr>
              <a:t> is not legal</a:t>
            </a:r>
            <a:endParaRPr lang="en-BY" dirty="0"/>
          </a:p>
        </p:txBody>
      </p:sp>
      <p:sp>
        <p:nvSpPr>
          <p:cNvPr id="4" name="Slide Number Placeholder 3"/>
          <p:cNvSpPr>
            <a:spLocks noGrp="1"/>
          </p:cNvSpPr>
          <p:nvPr>
            <p:ph type="sldNum" sz="quarter" idx="5"/>
          </p:nvPr>
        </p:nvSpPr>
        <p:spPr/>
        <p:txBody>
          <a:bodyPr/>
          <a:lstStyle/>
          <a:p>
            <a:fld id="{2B4D1C65-5672-4013-8ABA-6C4754153791}" type="slidenum">
              <a:rPr lang="en-US" smtClean="0"/>
              <a:t>30</a:t>
            </a:fld>
            <a:endParaRPr lang="en-US"/>
          </a:p>
        </p:txBody>
      </p:sp>
    </p:spTree>
    <p:extLst>
      <p:ext uri="{BB962C8B-B14F-4D97-AF65-F5344CB8AC3E}">
        <p14:creationId xmlns:p14="http://schemas.microsoft.com/office/powerpoint/2010/main" val="31127160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kern="1200" dirty="0">
                <a:solidFill>
                  <a:schemeClr val="tx1"/>
                </a:solidFill>
                <a:effectLst/>
                <a:latin typeface="+mn-lt"/>
                <a:ea typeface="+mn-ea"/>
                <a:cs typeface="+mn-cs"/>
              </a:rPr>
              <a:t>// 1</a:t>
            </a:r>
          </a:p>
          <a:p>
            <a:r>
              <a:rPr lang="en-GB" sz="1200" b="0" kern="1200" dirty="0">
                <a:solidFill>
                  <a:schemeClr val="tx1"/>
                </a:solidFill>
                <a:effectLst/>
                <a:latin typeface="+mn-lt"/>
                <a:ea typeface="+mn-ea"/>
                <a:cs typeface="+mn-cs"/>
              </a:rPr>
              <a:t>int value1{ 5 }; int value2{ 6 };</a:t>
            </a:r>
          </a:p>
          <a:p>
            <a:r>
              <a:rPr lang="en-GB" sz="1200" b="0" kern="1200" dirty="0">
                <a:solidFill>
                  <a:schemeClr val="tx1"/>
                </a:solidFill>
                <a:effectLst/>
                <a:latin typeface="+mn-lt"/>
                <a:ea typeface="+mn-ea"/>
                <a:cs typeface="+mn-cs"/>
              </a:rPr>
              <a:t>int* </a:t>
            </a:r>
            <a:r>
              <a:rPr lang="en-GB" sz="1200" b="0" kern="1200" dirty="0" err="1">
                <a:solidFill>
                  <a:schemeClr val="tx1"/>
                </a:solidFill>
                <a:effectLst/>
                <a:latin typeface="+mn-lt"/>
                <a:ea typeface="+mn-ea"/>
                <a:cs typeface="+mn-cs"/>
              </a:rPr>
              <a:t>const</a:t>
            </a:r>
            <a:r>
              <a:rPr lang="en-GB" sz="1200" b="0" kern="1200" dirty="0">
                <a:solidFill>
                  <a:schemeClr val="tx1"/>
                </a:solidFill>
                <a:effectLst/>
                <a:latin typeface="+mn-lt"/>
                <a:ea typeface="+mn-ea"/>
                <a:cs typeface="+mn-cs"/>
              </a:rPr>
              <a:t> </a:t>
            </a:r>
            <a:r>
              <a:rPr lang="en-GB" sz="1200" b="0" kern="1200" dirty="0" err="1">
                <a:solidFill>
                  <a:schemeClr val="tx1"/>
                </a:solidFill>
                <a:effectLst/>
                <a:latin typeface="+mn-lt"/>
                <a:ea typeface="+mn-ea"/>
                <a:cs typeface="+mn-cs"/>
              </a:rPr>
              <a:t>ptr</a:t>
            </a:r>
            <a:r>
              <a:rPr lang="en-GB" sz="1200" b="0" kern="1200" dirty="0">
                <a:solidFill>
                  <a:schemeClr val="tx1"/>
                </a:solidFill>
                <a:effectLst/>
                <a:latin typeface="+mn-lt"/>
                <a:ea typeface="+mn-ea"/>
                <a:cs typeface="+mn-cs"/>
              </a:rPr>
              <a:t>{ &amp;value1 }; // okay, the </a:t>
            </a:r>
            <a:r>
              <a:rPr lang="en-GB" sz="1200" b="0" kern="1200" dirty="0" err="1">
                <a:solidFill>
                  <a:schemeClr val="tx1"/>
                </a:solidFill>
                <a:effectLst/>
                <a:latin typeface="+mn-lt"/>
                <a:ea typeface="+mn-ea"/>
                <a:cs typeface="+mn-cs"/>
              </a:rPr>
              <a:t>const</a:t>
            </a:r>
            <a:r>
              <a:rPr lang="en-GB" sz="1200" b="0" kern="1200" dirty="0">
                <a:solidFill>
                  <a:schemeClr val="tx1"/>
                </a:solidFill>
                <a:effectLst/>
                <a:latin typeface="+mn-lt"/>
                <a:ea typeface="+mn-ea"/>
                <a:cs typeface="+mn-cs"/>
              </a:rPr>
              <a:t> pointer is initialized to the address of value1</a:t>
            </a:r>
          </a:p>
          <a:p>
            <a:r>
              <a:rPr lang="en-GB" sz="1200" b="0" kern="1200" dirty="0" err="1">
                <a:solidFill>
                  <a:schemeClr val="tx1"/>
                </a:solidFill>
                <a:effectLst/>
                <a:latin typeface="+mn-lt"/>
                <a:ea typeface="+mn-ea"/>
                <a:cs typeface="+mn-cs"/>
              </a:rPr>
              <a:t>ptr</a:t>
            </a:r>
            <a:r>
              <a:rPr lang="en-GB" sz="1200" b="0" kern="1200" dirty="0">
                <a:solidFill>
                  <a:schemeClr val="tx1"/>
                </a:solidFill>
                <a:effectLst/>
                <a:latin typeface="+mn-lt"/>
                <a:ea typeface="+mn-ea"/>
                <a:cs typeface="+mn-cs"/>
              </a:rPr>
              <a:t> = &amp;value2; // not okay, once initialized, a </a:t>
            </a:r>
            <a:r>
              <a:rPr lang="en-GB" sz="1200" b="0" kern="1200" dirty="0" err="1">
                <a:solidFill>
                  <a:schemeClr val="tx1"/>
                </a:solidFill>
                <a:effectLst/>
                <a:latin typeface="+mn-lt"/>
                <a:ea typeface="+mn-ea"/>
                <a:cs typeface="+mn-cs"/>
              </a:rPr>
              <a:t>const</a:t>
            </a:r>
            <a:r>
              <a:rPr lang="en-GB" sz="1200" b="0" kern="1200" dirty="0">
                <a:solidFill>
                  <a:schemeClr val="tx1"/>
                </a:solidFill>
                <a:effectLst/>
                <a:latin typeface="+mn-lt"/>
                <a:ea typeface="+mn-ea"/>
                <a:cs typeface="+mn-cs"/>
              </a:rPr>
              <a:t> pointer can not be changed.</a:t>
            </a:r>
          </a:p>
          <a:p>
            <a:r>
              <a:rPr lang="en-GB" sz="1200" b="0" kern="1200" dirty="0">
                <a:solidFill>
                  <a:schemeClr val="tx1"/>
                </a:solidFill>
                <a:effectLst/>
                <a:latin typeface="+mn-lt"/>
                <a:ea typeface="+mn-ea"/>
                <a:cs typeface="+mn-cs"/>
              </a:rPr>
              <a:t>// 2</a:t>
            </a:r>
          </a:p>
          <a:p>
            <a:r>
              <a:rPr lang="en-GB" sz="1200" b="0" kern="1200" dirty="0">
                <a:solidFill>
                  <a:schemeClr val="tx1"/>
                </a:solidFill>
                <a:effectLst/>
                <a:latin typeface="+mn-lt"/>
                <a:ea typeface="+mn-ea"/>
                <a:cs typeface="+mn-cs"/>
              </a:rPr>
              <a:t>int value{ 5 };</a:t>
            </a:r>
          </a:p>
          <a:p>
            <a:r>
              <a:rPr lang="en-GB" sz="1200" b="0" kern="1200" dirty="0">
                <a:solidFill>
                  <a:schemeClr val="tx1"/>
                </a:solidFill>
                <a:effectLst/>
                <a:latin typeface="+mn-lt"/>
                <a:ea typeface="+mn-ea"/>
                <a:cs typeface="+mn-cs"/>
              </a:rPr>
              <a:t>int* </a:t>
            </a:r>
            <a:r>
              <a:rPr lang="en-GB" sz="1200" b="0" kern="1200" dirty="0" err="1">
                <a:solidFill>
                  <a:schemeClr val="tx1"/>
                </a:solidFill>
                <a:effectLst/>
                <a:latin typeface="+mn-lt"/>
                <a:ea typeface="+mn-ea"/>
                <a:cs typeface="+mn-cs"/>
              </a:rPr>
              <a:t>const</a:t>
            </a:r>
            <a:r>
              <a:rPr lang="en-GB" sz="1200" b="0" kern="1200" dirty="0">
                <a:solidFill>
                  <a:schemeClr val="tx1"/>
                </a:solidFill>
                <a:effectLst/>
                <a:latin typeface="+mn-lt"/>
                <a:ea typeface="+mn-ea"/>
                <a:cs typeface="+mn-cs"/>
              </a:rPr>
              <a:t> </a:t>
            </a:r>
            <a:r>
              <a:rPr lang="en-GB" sz="1200" b="0" kern="1200" dirty="0" err="1">
                <a:solidFill>
                  <a:schemeClr val="tx1"/>
                </a:solidFill>
                <a:effectLst/>
                <a:latin typeface="+mn-lt"/>
                <a:ea typeface="+mn-ea"/>
                <a:cs typeface="+mn-cs"/>
              </a:rPr>
              <a:t>ptr</a:t>
            </a:r>
            <a:r>
              <a:rPr lang="en-GB" sz="1200" b="0" kern="1200" dirty="0">
                <a:solidFill>
                  <a:schemeClr val="tx1"/>
                </a:solidFill>
                <a:effectLst/>
                <a:latin typeface="+mn-lt"/>
                <a:ea typeface="+mn-ea"/>
                <a:cs typeface="+mn-cs"/>
              </a:rPr>
              <a:t>{ &amp;value }; // </a:t>
            </a:r>
            <a:r>
              <a:rPr lang="en-GB" sz="1200" b="0" kern="1200" dirty="0" err="1">
                <a:solidFill>
                  <a:schemeClr val="tx1"/>
                </a:solidFill>
                <a:effectLst/>
                <a:latin typeface="+mn-lt"/>
                <a:ea typeface="+mn-ea"/>
                <a:cs typeface="+mn-cs"/>
              </a:rPr>
              <a:t>ptr</a:t>
            </a:r>
            <a:r>
              <a:rPr lang="en-GB" sz="1200" b="0" kern="1200" dirty="0">
                <a:solidFill>
                  <a:schemeClr val="tx1"/>
                </a:solidFill>
                <a:effectLst/>
                <a:latin typeface="+mn-lt"/>
                <a:ea typeface="+mn-ea"/>
                <a:cs typeface="+mn-cs"/>
              </a:rPr>
              <a:t> will always point to value</a:t>
            </a:r>
          </a:p>
          <a:p>
            <a:r>
              <a:rPr lang="en-GB" sz="1200" b="0" kern="1200" dirty="0">
                <a:solidFill>
                  <a:schemeClr val="tx1"/>
                </a:solidFill>
                <a:effectLst/>
                <a:latin typeface="+mn-lt"/>
                <a:ea typeface="+mn-ea"/>
                <a:cs typeface="+mn-cs"/>
              </a:rPr>
              <a:t>*</a:t>
            </a:r>
            <a:r>
              <a:rPr lang="en-GB" sz="1200" b="0" kern="1200" dirty="0" err="1">
                <a:solidFill>
                  <a:schemeClr val="tx1"/>
                </a:solidFill>
                <a:effectLst/>
                <a:latin typeface="+mn-lt"/>
                <a:ea typeface="+mn-ea"/>
                <a:cs typeface="+mn-cs"/>
              </a:rPr>
              <a:t>ptr</a:t>
            </a:r>
            <a:r>
              <a:rPr lang="en-GB" sz="1200" b="0" kern="1200" dirty="0">
                <a:solidFill>
                  <a:schemeClr val="tx1"/>
                </a:solidFill>
                <a:effectLst/>
                <a:latin typeface="+mn-lt"/>
                <a:ea typeface="+mn-ea"/>
                <a:cs typeface="+mn-cs"/>
              </a:rPr>
              <a:t> = 6; // allowed, since </a:t>
            </a:r>
            <a:r>
              <a:rPr lang="en-GB" sz="1200" b="0" kern="1200" dirty="0" err="1">
                <a:solidFill>
                  <a:schemeClr val="tx1"/>
                </a:solidFill>
                <a:effectLst/>
                <a:latin typeface="+mn-lt"/>
                <a:ea typeface="+mn-ea"/>
                <a:cs typeface="+mn-cs"/>
              </a:rPr>
              <a:t>ptr</a:t>
            </a:r>
            <a:r>
              <a:rPr lang="en-GB" sz="1200" b="0" kern="1200" dirty="0">
                <a:solidFill>
                  <a:schemeClr val="tx1"/>
                </a:solidFill>
                <a:effectLst/>
                <a:latin typeface="+mn-lt"/>
                <a:ea typeface="+mn-ea"/>
                <a:cs typeface="+mn-cs"/>
              </a:rPr>
              <a:t> points to a non-</a:t>
            </a:r>
            <a:r>
              <a:rPr lang="en-GB" sz="1200" b="0" kern="1200" dirty="0" err="1">
                <a:solidFill>
                  <a:schemeClr val="tx1"/>
                </a:solidFill>
                <a:effectLst/>
                <a:latin typeface="+mn-lt"/>
                <a:ea typeface="+mn-ea"/>
                <a:cs typeface="+mn-cs"/>
              </a:rPr>
              <a:t>const</a:t>
            </a:r>
            <a:r>
              <a:rPr lang="en-GB" sz="1200" b="0" kern="1200" dirty="0">
                <a:solidFill>
                  <a:schemeClr val="tx1"/>
                </a:solidFill>
                <a:effectLst/>
                <a:latin typeface="+mn-lt"/>
                <a:ea typeface="+mn-ea"/>
                <a:cs typeface="+mn-cs"/>
              </a:rPr>
              <a:t> int</a:t>
            </a:r>
          </a:p>
          <a:p>
            <a:r>
              <a:rPr lang="en-GB" sz="1200" b="0" kern="1200" dirty="0">
                <a:solidFill>
                  <a:schemeClr val="tx1"/>
                </a:solidFill>
                <a:effectLst/>
                <a:latin typeface="+mn-lt"/>
                <a:ea typeface="+mn-ea"/>
                <a:cs typeface="+mn-cs"/>
              </a:rPr>
              <a:t>// 3</a:t>
            </a:r>
          </a:p>
          <a:p>
            <a:r>
              <a:rPr lang="en-GB" sz="1200" b="0" kern="1200" dirty="0">
                <a:solidFill>
                  <a:schemeClr val="tx1"/>
                </a:solidFill>
                <a:effectLst/>
                <a:latin typeface="+mn-lt"/>
                <a:ea typeface="+mn-ea"/>
                <a:cs typeface="+mn-cs"/>
              </a:rPr>
              <a:t>int value{ 5 };</a:t>
            </a:r>
          </a:p>
          <a:p>
            <a:r>
              <a:rPr lang="en-GB" sz="1200" b="0" kern="1200" dirty="0" err="1">
                <a:solidFill>
                  <a:schemeClr val="tx1"/>
                </a:solidFill>
                <a:effectLst/>
                <a:latin typeface="+mn-lt"/>
                <a:ea typeface="+mn-ea"/>
                <a:cs typeface="+mn-cs"/>
              </a:rPr>
              <a:t>const</a:t>
            </a:r>
            <a:r>
              <a:rPr lang="en-GB" sz="1200" b="0" kern="1200" dirty="0">
                <a:solidFill>
                  <a:schemeClr val="tx1"/>
                </a:solidFill>
                <a:effectLst/>
                <a:latin typeface="+mn-lt"/>
                <a:ea typeface="+mn-ea"/>
                <a:cs typeface="+mn-cs"/>
              </a:rPr>
              <a:t> int* </a:t>
            </a:r>
            <a:r>
              <a:rPr lang="en-GB" sz="1200" b="0" kern="1200" dirty="0" err="1">
                <a:solidFill>
                  <a:schemeClr val="tx1"/>
                </a:solidFill>
                <a:effectLst/>
                <a:latin typeface="+mn-lt"/>
                <a:ea typeface="+mn-ea"/>
                <a:cs typeface="+mn-cs"/>
              </a:rPr>
              <a:t>const</a:t>
            </a:r>
            <a:r>
              <a:rPr lang="en-GB" sz="1200" b="0" kern="1200" dirty="0">
                <a:solidFill>
                  <a:schemeClr val="tx1"/>
                </a:solidFill>
                <a:effectLst/>
                <a:latin typeface="+mn-lt"/>
                <a:ea typeface="+mn-ea"/>
                <a:cs typeface="+mn-cs"/>
              </a:rPr>
              <a:t> </a:t>
            </a:r>
            <a:r>
              <a:rPr lang="en-GB" sz="1200" b="0" kern="1200" dirty="0" err="1">
                <a:solidFill>
                  <a:schemeClr val="tx1"/>
                </a:solidFill>
                <a:effectLst/>
                <a:latin typeface="+mn-lt"/>
                <a:ea typeface="+mn-ea"/>
                <a:cs typeface="+mn-cs"/>
              </a:rPr>
              <a:t>ptr</a:t>
            </a:r>
            <a:r>
              <a:rPr lang="en-GB" sz="1200" b="0" kern="1200" dirty="0">
                <a:solidFill>
                  <a:schemeClr val="tx1"/>
                </a:solidFill>
                <a:effectLst/>
                <a:latin typeface="+mn-lt"/>
                <a:ea typeface="+mn-ea"/>
                <a:cs typeface="+mn-cs"/>
              </a:rPr>
              <a:t>{ &amp;value };</a:t>
            </a:r>
          </a:p>
        </p:txBody>
      </p:sp>
      <p:sp>
        <p:nvSpPr>
          <p:cNvPr id="4" name="Slide Number Placeholder 3"/>
          <p:cNvSpPr>
            <a:spLocks noGrp="1"/>
          </p:cNvSpPr>
          <p:nvPr>
            <p:ph type="sldNum" sz="quarter" idx="5"/>
          </p:nvPr>
        </p:nvSpPr>
        <p:spPr/>
        <p:txBody>
          <a:bodyPr/>
          <a:lstStyle/>
          <a:p>
            <a:fld id="{2B4D1C65-5672-4013-8ABA-6C4754153791}" type="slidenum">
              <a:rPr lang="en-US" smtClean="0"/>
              <a:t>31</a:t>
            </a:fld>
            <a:endParaRPr lang="en-US"/>
          </a:p>
        </p:txBody>
      </p:sp>
    </p:spTree>
    <p:extLst>
      <p:ext uri="{BB962C8B-B14F-4D97-AF65-F5344CB8AC3E}">
        <p14:creationId xmlns:p14="http://schemas.microsoft.com/office/powerpoint/2010/main" val="39250391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b="0" i="0" kern="1200" dirty="0">
                <a:solidFill>
                  <a:schemeClr val="tx1"/>
                </a:solidFill>
                <a:effectLst/>
                <a:latin typeface="+mn-lt"/>
                <a:ea typeface="+mn-ea"/>
                <a:cs typeface="+mn-cs"/>
              </a:rPr>
              <a:t>Переменные, объявленные без инициализации, не могут использовать эту особенность (поскольку нет инициализируемого значения, и компилятор не может знать, какой тип данных присвоить переменной).</a:t>
            </a:r>
            <a:endParaRPr lang="en-BY" dirty="0"/>
          </a:p>
        </p:txBody>
      </p:sp>
      <p:sp>
        <p:nvSpPr>
          <p:cNvPr id="4" name="Slide Number Placeholder 3"/>
          <p:cNvSpPr>
            <a:spLocks noGrp="1"/>
          </p:cNvSpPr>
          <p:nvPr>
            <p:ph type="sldNum" sz="quarter" idx="5"/>
          </p:nvPr>
        </p:nvSpPr>
        <p:spPr/>
        <p:txBody>
          <a:bodyPr/>
          <a:lstStyle/>
          <a:p>
            <a:fld id="{2B4D1C65-5672-4013-8ABA-6C4754153791}" type="slidenum">
              <a:rPr lang="en-US" smtClean="0"/>
              <a:t>34</a:t>
            </a:fld>
            <a:endParaRPr lang="en-US"/>
          </a:p>
        </p:txBody>
      </p:sp>
    </p:spTree>
    <p:extLst>
      <p:ext uri="{BB962C8B-B14F-4D97-AF65-F5344CB8AC3E}">
        <p14:creationId xmlns:p14="http://schemas.microsoft.com/office/powerpoint/2010/main" val="21153217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Не работает из-за параметров (пропущен </a:t>
            </a:r>
            <a:r>
              <a:rPr lang="en-US" dirty="0"/>
              <a:t>&amp;) + C++14 &gt;</a:t>
            </a:r>
            <a:endParaRPr lang="en-BY" dirty="0"/>
          </a:p>
        </p:txBody>
      </p:sp>
      <p:sp>
        <p:nvSpPr>
          <p:cNvPr id="4" name="Slide Number Placeholder 3"/>
          <p:cNvSpPr>
            <a:spLocks noGrp="1"/>
          </p:cNvSpPr>
          <p:nvPr>
            <p:ph type="sldNum" sz="quarter" idx="5"/>
          </p:nvPr>
        </p:nvSpPr>
        <p:spPr/>
        <p:txBody>
          <a:bodyPr/>
          <a:lstStyle/>
          <a:p>
            <a:fld id="{2B4D1C65-5672-4013-8ABA-6C4754153791}" type="slidenum">
              <a:rPr lang="en-US" smtClean="0"/>
              <a:t>35</a:t>
            </a:fld>
            <a:endParaRPr lang="en-US"/>
          </a:p>
        </p:txBody>
      </p:sp>
    </p:spTree>
    <p:extLst>
      <p:ext uri="{BB962C8B-B14F-4D97-AF65-F5344CB8AC3E}">
        <p14:creationId xmlns:p14="http://schemas.microsoft.com/office/powerpoint/2010/main" val="15126646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Y" dirty="0"/>
              <a:t>Б</a:t>
            </a:r>
            <a:r>
              <a:rPr lang="ru-RU" dirty="0" err="1"/>
              <a:t>удет</a:t>
            </a:r>
            <a:r>
              <a:rPr lang="ru-RU" dirty="0"/>
              <a:t> работать в С</a:t>
            </a:r>
            <a:r>
              <a:rPr lang="en-US" dirty="0"/>
              <a:t>++14</a:t>
            </a:r>
            <a:r>
              <a:rPr lang="ru-RU" dirty="0"/>
              <a:t>, но не рекомендуется.</a:t>
            </a:r>
          </a:p>
          <a:p>
            <a:endParaRPr lang="ru-RU" dirty="0"/>
          </a:p>
          <a:p>
            <a:r>
              <a:rPr lang="en-GB" sz="1200" b="0" i="0" kern="1200" dirty="0">
                <a:solidFill>
                  <a:schemeClr val="tx1"/>
                </a:solidFill>
                <a:effectLst/>
                <a:latin typeface="+mn-lt"/>
                <a:ea typeface="+mn-ea"/>
                <a:cs typeface="+mn-cs"/>
              </a:rPr>
              <a:t>auto </a:t>
            </a:r>
            <a:r>
              <a:rPr lang="ru-RU" sz="1200" b="0" i="0" kern="1200" dirty="0">
                <a:solidFill>
                  <a:schemeClr val="tx1"/>
                </a:solidFill>
                <a:effectLst/>
                <a:latin typeface="+mn-lt"/>
                <a:ea typeface="+mn-ea"/>
                <a:cs typeface="+mn-cs"/>
              </a:rPr>
              <a:t>можно использовать при определении переменной, так как значение, из которого компилятор делает выводы о типе переменной, находится прямо там — в правой части выражения. Однако с функциями это не так — нет контекста, который бы указывал, какого типа данных будет возвращаемое значение. Фактически, пользователю придется лезть в тело функции, чтобы определить тип возвращаемого значения.</a:t>
            </a:r>
            <a:endParaRPr lang="en-BY" dirty="0"/>
          </a:p>
        </p:txBody>
      </p:sp>
      <p:sp>
        <p:nvSpPr>
          <p:cNvPr id="4" name="Slide Number Placeholder 3"/>
          <p:cNvSpPr>
            <a:spLocks noGrp="1"/>
          </p:cNvSpPr>
          <p:nvPr>
            <p:ph type="sldNum" sz="quarter" idx="5"/>
          </p:nvPr>
        </p:nvSpPr>
        <p:spPr/>
        <p:txBody>
          <a:bodyPr/>
          <a:lstStyle/>
          <a:p>
            <a:fld id="{2B4D1C65-5672-4013-8ABA-6C4754153791}" type="slidenum">
              <a:rPr lang="en-US" smtClean="0"/>
              <a:t>36</a:t>
            </a:fld>
            <a:endParaRPr lang="en-US"/>
          </a:p>
        </p:txBody>
      </p:sp>
    </p:spTree>
    <p:extLst>
      <p:ext uri="{BB962C8B-B14F-4D97-AF65-F5344CB8AC3E}">
        <p14:creationId xmlns:p14="http://schemas.microsoft.com/office/powerpoint/2010/main" val="24244443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Недостаток: </a:t>
            </a:r>
            <a:r>
              <a:rPr lang="en-GB" sz="1200" kern="1200" dirty="0">
                <a:solidFill>
                  <a:schemeClr val="tx1"/>
                </a:solidFill>
                <a:effectLst/>
                <a:latin typeface="+mn-lt"/>
                <a:ea typeface="+mn-ea"/>
                <a:cs typeface="+mn-cs"/>
              </a:rPr>
              <a:t>auto</a:t>
            </a:r>
            <a:r>
              <a:rPr lang="en-GB" dirty="0"/>
              <a:t> </a:t>
            </a:r>
            <a:r>
              <a:rPr lang="en-GB" dirty="0" err="1"/>
              <a:t>obj</a:t>
            </a:r>
            <a:r>
              <a:rPr lang="en-GB" dirty="0"/>
              <a:t> = </a:t>
            </a:r>
            <a:r>
              <a:rPr lang="en-GB" sz="1200" kern="1200" dirty="0" err="1">
                <a:solidFill>
                  <a:schemeClr val="tx1"/>
                </a:solidFill>
                <a:effectLst/>
                <a:latin typeface="+mn-lt"/>
                <a:ea typeface="+mn-ea"/>
                <a:cs typeface="+mn-cs"/>
              </a:rPr>
              <a:t>ProcessData</a:t>
            </a:r>
            <a:r>
              <a:rPr lang="en-GB" dirty="0"/>
              <a:t>(</a:t>
            </a:r>
            <a:r>
              <a:rPr lang="en-GB" dirty="0" err="1"/>
              <a:t>someVariables</a:t>
            </a:r>
            <a:r>
              <a:rPr lang="en-GB" dirty="0"/>
              <a:t>); </a:t>
            </a:r>
            <a:endParaRPr lang="en-BY" dirty="0"/>
          </a:p>
        </p:txBody>
      </p:sp>
      <p:sp>
        <p:nvSpPr>
          <p:cNvPr id="4" name="Slide Number Placeholder 3"/>
          <p:cNvSpPr>
            <a:spLocks noGrp="1"/>
          </p:cNvSpPr>
          <p:nvPr>
            <p:ph type="sldNum" sz="quarter" idx="5"/>
          </p:nvPr>
        </p:nvSpPr>
        <p:spPr/>
        <p:txBody>
          <a:bodyPr/>
          <a:lstStyle/>
          <a:p>
            <a:fld id="{2B4D1C65-5672-4013-8ABA-6C4754153791}" type="slidenum">
              <a:rPr lang="en-US" smtClean="0"/>
              <a:t>37</a:t>
            </a:fld>
            <a:endParaRPr lang="en-US"/>
          </a:p>
        </p:txBody>
      </p:sp>
    </p:spTree>
    <p:extLst>
      <p:ext uri="{BB962C8B-B14F-4D97-AF65-F5344CB8AC3E}">
        <p14:creationId xmlns:p14="http://schemas.microsoft.com/office/powerpoint/2010/main" val="33566780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GB" sz="1200" b="0" i="0" kern="1200" dirty="0">
                <a:solidFill>
                  <a:schemeClr val="tx1"/>
                </a:solidFill>
                <a:effectLst/>
                <a:latin typeface="+mn-lt"/>
                <a:ea typeface="+mn-ea"/>
                <a:cs typeface="+mn-cs"/>
              </a:rPr>
              <a:t>Note that the passed argument is a </a:t>
            </a:r>
            <a:r>
              <a:rPr lang="en-GB" sz="1200" b="1" i="0" kern="1200" dirty="0" err="1">
                <a:solidFill>
                  <a:schemeClr val="tx1"/>
                </a:solidFill>
                <a:effectLst/>
                <a:latin typeface="+mn-lt"/>
                <a:ea typeface="+mn-ea"/>
                <a:cs typeface="+mn-cs"/>
              </a:rPr>
              <a:t>const</a:t>
            </a:r>
            <a:r>
              <a:rPr lang="en-GB" sz="1200" b="0" i="0" kern="1200" dirty="0">
                <a:solidFill>
                  <a:schemeClr val="tx1"/>
                </a:solidFill>
                <a:effectLst/>
                <a:latin typeface="+mn-lt"/>
                <a:ea typeface="+mn-ea"/>
                <a:cs typeface="+mn-cs"/>
              </a:rPr>
              <a:t> value. This is one important point of functions declared </a:t>
            </a:r>
            <a:r>
              <a:rPr lang="en-GB" sz="1200" b="1" i="0" kern="1200" dirty="0" err="1">
                <a:solidFill>
                  <a:schemeClr val="tx1"/>
                </a:solidFill>
                <a:effectLst/>
                <a:latin typeface="+mn-lt"/>
                <a:ea typeface="+mn-ea"/>
                <a:cs typeface="+mn-cs"/>
              </a:rPr>
              <a:t>constexpr</a:t>
            </a:r>
            <a:r>
              <a:rPr lang="en-GB" sz="1200" b="0" i="0" kern="1200" dirty="0">
                <a:solidFill>
                  <a:schemeClr val="tx1"/>
                </a:solidFill>
                <a:effectLst/>
                <a:latin typeface="+mn-lt"/>
                <a:ea typeface="+mn-ea"/>
                <a:cs typeface="+mn-cs"/>
              </a:rPr>
              <a:t> — the arguments passed should also be </a:t>
            </a:r>
            <a:r>
              <a:rPr lang="en-GB" sz="1200" b="1" i="0" kern="1200" dirty="0" err="1">
                <a:solidFill>
                  <a:schemeClr val="tx1"/>
                </a:solidFill>
                <a:effectLst/>
                <a:latin typeface="+mn-lt"/>
                <a:ea typeface="+mn-ea"/>
                <a:cs typeface="+mn-cs"/>
              </a:rPr>
              <a:t>constexpr</a:t>
            </a:r>
            <a:r>
              <a:rPr lang="en-GB" sz="1200" b="0" i="0" kern="1200" dirty="0">
                <a:solidFill>
                  <a:schemeClr val="tx1"/>
                </a:solidFill>
                <a:effectLst/>
                <a:latin typeface="+mn-lt"/>
                <a:ea typeface="+mn-ea"/>
                <a:cs typeface="+mn-cs"/>
              </a:rPr>
              <a:t> or </a:t>
            </a:r>
            <a:r>
              <a:rPr lang="en-GB" sz="1200" b="1" i="0" kern="1200" dirty="0">
                <a:solidFill>
                  <a:schemeClr val="tx1"/>
                </a:solidFill>
                <a:effectLst/>
                <a:latin typeface="+mn-lt"/>
                <a:ea typeface="+mn-ea"/>
                <a:cs typeface="+mn-cs"/>
              </a:rPr>
              <a:t>const</a:t>
            </a:r>
            <a:r>
              <a:rPr lang="en-GB" sz="1200" b="0" i="0" kern="1200" dirty="0">
                <a:solidFill>
                  <a:schemeClr val="tx1"/>
                </a:solidFill>
                <a:effectLst/>
                <a:latin typeface="+mn-lt"/>
                <a:ea typeface="+mn-ea"/>
                <a:cs typeface="+mn-cs"/>
              </a:rPr>
              <a:t>. Otherwise, the function will behave as a normal function which means no pre-calculation during compile time.</a:t>
            </a:r>
          </a:p>
        </p:txBody>
      </p:sp>
      <p:sp>
        <p:nvSpPr>
          <p:cNvPr id="4" name="Slide Number Placeholder 3"/>
          <p:cNvSpPr>
            <a:spLocks noGrp="1"/>
          </p:cNvSpPr>
          <p:nvPr>
            <p:ph type="sldNum" sz="quarter" idx="5"/>
          </p:nvPr>
        </p:nvSpPr>
        <p:spPr/>
        <p:txBody>
          <a:bodyPr/>
          <a:lstStyle/>
          <a:p>
            <a:fld id="{2B4D1C65-5672-4013-8ABA-6C4754153791}" type="slidenum">
              <a:rPr lang="en-US" smtClean="0"/>
              <a:t>41</a:t>
            </a:fld>
            <a:endParaRPr lang="en-US"/>
          </a:p>
        </p:txBody>
      </p:sp>
    </p:spTree>
    <p:extLst>
      <p:ext uri="{BB962C8B-B14F-4D97-AF65-F5344CB8AC3E}">
        <p14:creationId xmlns:p14="http://schemas.microsoft.com/office/powerpoint/2010/main" val="42753940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Пример вопроса на экзамене</a:t>
            </a:r>
          </a:p>
        </p:txBody>
      </p:sp>
      <p:sp>
        <p:nvSpPr>
          <p:cNvPr id="4" name="Slide Number Placeholder 3"/>
          <p:cNvSpPr>
            <a:spLocks noGrp="1"/>
          </p:cNvSpPr>
          <p:nvPr>
            <p:ph type="sldNum" sz="quarter" idx="5"/>
          </p:nvPr>
        </p:nvSpPr>
        <p:spPr/>
        <p:txBody>
          <a:bodyPr/>
          <a:lstStyle/>
          <a:p>
            <a:fld id="{2B4D1C65-5672-4013-8ABA-6C4754153791}" type="slidenum">
              <a:rPr lang="en-US" smtClean="0"/>
              <a:t>43</a:t>
            </a:fld>
            <a:endParaRPr lang="en-US"/>
          </a:p>
        </p:txBody>
      </p:sp>
    </p:spTree>
    <p:extLst>
      <p:ext uri="{BB962C8B-B14F-4D97-AF65-F5344CB8AC3E}">
        <p14:creationId xmlns:p14="http://schemas.microsoft.com/office/powerpoint/2010/main" val="19689726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B4D1C65-5672-4013-8ABA-6C4754153791}" type="slidenum">
              <a:rPr lang="en-US" smtClean="0"/>
              <a:t>8</a:t>
            </a:fld>
            <a:endParaRPr lang="en-US"/>
          </a:p>
        </p:txBody>
      </p:sp>
    </p:spTree>
    <p:extLst>
      <p:ext uri="{BB962C8B-B14F-4D97-AF65-F5344CB8AC3E}">
        <p14:creationId xmlns:p14="http://schemas.microsoft.com/office/powerpoint/2010/main" val="28555376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b="0" i="0" kern="1200" dirty="0">
                <a:solidFill>
                  <a:schemeClr val="tx1"/>
                </a:solidFill>
                <a:effectLst/>
                <a:latin typeface="+mn-lt"/>
                <a:ea typeface="+mn-ea"/>
                <a:cs typeface="+mn-cs"/>
              </a:rPr>
              <a:t>Добавление единицы позволяет избежать наличия двух представлений нуля и упрощает внутреннюю логику, необходимую для выполнения арифметических вычислений с отрицательными числами.</a:t>
            </a:r>
            <a:endParaRPr lang="en-BY" dirty="0"/>
          </a:p>
        </p:txBody>
      </p:sp>
      <p:sp>
        <p:nvSpPr>
          <p:cNvPr id="4" name="Slide Number Placeholder 3"/>
          <p:cNvSpPr>
            <a:spLocks noGrp="1"/>
          </p:cNvSpPr>
          <p:nvPr>
            <p:ph type="sldNum" sz="quarter" idx="5"/>
          </p:nvPr>
        </p:nvSpPr>
        <p:spPr/>
        <p:txBody>
          <a:bodyPr/>
          <a:lstStyle/>
          <a:p>
            <a:fld id="{2B4D1C65-5672-4013-8ABA-6C4754153791}" type="slidenum">
              <a:rPr lang="en-US" smtClean="0"/>
              <a:t>9</a:t>
            </a:fld>
            <a:endParaRPr lang="en-US"/>
          </a:p>
        </p:txBody>
      </p:sp>
    </p:spTree>
    <p:extLst>
      <p:ext uri="{BB962C8B-B14F-4D97-AF65-F5344CB8AC3E}">
        <p14:creationId xmlns:p14="http://schemas.microsoft.com/office/powerpoint/2010/main" val="7190911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b="0" i="0" kern="1200" dirty="0">
                <a:solidFill>
                  <a:schemeClr val="tx1"/>
                </a:solidFill>
                <a:effectLst/>
                <a:latin typeface="+mn-lt"/>
                <a:ea typeface="+mn-ea"/>
                <a:cs typeface="+mn-cs"/>
              </a:rPr>
              <a:t>Памяти стало существенно больше и программисты обнаружили, что лучше писать код так, чтобы было проще и понятнее его поддерживать, нежели усложнять его ради незначительной экономии памяти. Поэтому спрос на использование побитовых операторов несколько уменьшился, за исключением случаев, когда необходима уж максимальная оптимизация (например, научные программы, которые используют огромное количество данных; игры, где манипуляции с битами могут быть использованы для дополнительной скорости; встроенные программы, где память по-прежнему ограничена).</a:t>
            </a:r>
            <a:endParaRPr lang="en-BY" dirty="0"/>
          </a:p>
        </p:txBody>
      </p:sp>
      <p:sp>
        <p:nvSpPr>
          <p:cNvPr id="4" name="Slide Number Placeholder 3"/>
          <p:cNvSpPr>
            <a:spLocks noGrp="1"/>
          </p:cNvSpPr>
          <p:nvPr>
            <p:ph type="sldNum" sz="quarter" idx="5"/>
          </p:nvPr>
        </p:nvSpPr>
        <p:spPr/>
        <p:txBody>
          <a:bodyPr/>
          <a:lstStyle/>
          <a:p>
            <a:fld id="{2B4D1C65-5672-4013-8ABA-6C4754153791}" type="slidenum">
              <a:rPr lang="en-US" smtClean="0"/>
              <a:t>11</a:t>
            </a:fld>
            <a:endParaRPr lang="en-US"/>
          </a:p>
        </p:txBody>
      </p:sp>
    </p:spTree>
    <p:extLst>
      <p:ext uri="{BB962C8B-B14F-4D97-AF65-F5344CB8AC3E}">
        <p14:creationId xmlns:p14="http://schemas.microsoft.com/office/powerpoint/2010/main" val="36912487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b="0" i="0" kern="1200" dirty="0">
                <a:solidFill>
                  <a:schemeClr val="tx1"/>
                </a:solidFill>
                <a:effectLst/>
                <a:latin typeface="+mn-lt"/>
                <a:ea typeface="+mn-ea"/>
                <a:cs typeface="+mn-cs"/>
              </a:rPr>
              <a:t>Особенностью операторов сдвига является то, что они могут по-разному вести себя с числами со знаком и без знака, в зависимости от компилятора.</a:t>
            </a:r>
            <a:endParaRPr lang="en-BY" dirty="0"/>
          </a:p>
        </p:txBody>
      </p:sp>
      <p:sp>
        <p:nvSpPr>
          <p:cNvPr id="4" name="Slide Number Placeholder 3"/>
          <p:cNvSpPr>
            <a:spLocks noGrp="1"/>
          </p:cNvSpPr>
          <p:nvPr>
            <p:ph type="sldNum" sz="quarter" idx="5"/>
          </p:nvPr>
        </p:nvSpPr>
        <p:spPr/>
        <p:txBody>
          <a:bodyPr/>
          <a:lstStyle/>
          <a:p>
            <a:fld id="{2B4D1C65-5672-4013-8ABA-6C4754153791}" type="slidenum">
              <a:rPr lang="en-US" smtClean="0"/>
              <a:t>14</a:t>
            </a:fld>
            <a:endParaRPr lang="en-US"/>
          </a:p>
        </p:txBody>
      </p:sp>
    </p:spTree>
    <p:extLst>
      <p:ext uri="{BB962C8B-B14F-4D97-AF65-F5344CB8AC3E}">
        <p14:creationId xmlns:p14="http://schemas.microsoft.com/office/powerpoint/2010/main" val="37756133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GB" sz="1200" b="0" i="0" kern="1200" dirty="0">
                <a:solidFill>
                  <a:schemeClr val="tx1"/>
                </a:solidFill>
                <a:effectLst/>
                <a:latin typeface="+mn-lt"/>
                <a:ea typeface="+mn-ea"/>
                <a:cs typeface="+mn-cs"/>
              </a:rPr>
              <a:t>int </a:t>
            </a:r>
            <a:r>
              <a:rPr lang="en-GB" sz="1200" b="0" i="0" kern="1200" dirty="0" err="1">
                <a:solidFill>
                  <a:schemeClr val="tx1"/>
                </a:solidFill>
                <a:effectLst/>
                <a:latin typeface="+mn-lt"/>
                <a:ea typeface="+mn-ea"/>
                <a:cs typeface="+mn-cs"/>
              </a:rPr>
              <a:t>checkbit</a:t>
            </a:r>
            <a:r>
              <a:rPr lang="en-GB" sz="1200" b="0" i="0" kern="1200" dirty="0">
                <a:solidFill>
                  <a:schemeClr val="tx1"/>
                </a:solidFill>
                <a:effectLst/>
                <a:latin typeface="+mn-lt"/>
                <a:ea typeface="+mn-ea"/>
                <a:cs typeface="+mn-cs"/>
              </a:rPr>
              <a:t>(</a:t>
            </a:r>
            <a:r>
              <a:rPr lang="en-GB" sz="1200" b="0" i="0" kern="1200" dirty="0" err="1">
                <a:solidFill>
                  <a:schemeClr val="tx1"/>
                </a:solidFill>
                <a:effectLst/>
                <a:latin typeface="+mn-lt"/>
                <a:ea typeface="+mn-ea"/>
                <a:cs typeface="+mn-cs"/>
              </a:rPr>
              <a:t>const</a:t>
            </a:r>
            <a:r>
              <a:rPr lang="en-GB" sz="1200" b="0" i="0" kern="1200" dirty="0">
                <a:solidFill>
                  <a:schemeClr val="tx1"/>
                </a:solidFill>
                <a:effectLst/>
                <a:latin typeface="+mn-lt"/>
                <a:ea typeface="+mn-ea"/>
                <a:cs typeface="+mn-cs"/>
              </a:rPr>
              <a:t> int value, </a:t>
            </a:r>
            <a:r>
              <a:rPr lang="en-GB" sz="1200" b="0" i="0" kern="1200" dirty="0" err="1">
                <a:solidFill>
                  <a:schemeClr val="tx1"/>
                </a:solidFill>
                <a:effectLst/>
                <a:latin typeface="+mn-lt"/>
                <a:ea typeface="+mn-ea"/>
                <a:cs typeface="+mn-cs"/>
              </a:rPr>
              <a:t>const</a:t>
            </a:r>
            <a:r>
              <a:rPr lang="en-GB" sz="1200" b="0" i="0" kern="1200" dirty="0">
                <a:solidFill>
                  <a:schemeClr val="tx1"/>
                </a:solidFill>
                <a:effectLst/>
                <a:latin typeface="+mn-lt"/>
                <a:ea typeface="+mn-ea"/>
                <a:cs typeface="+mn-cs"/>
              </a:rPr>
              <a:t> int position) {</a:t>
            </a:r>
          </a:p>
          <a:p>
            <a:pPr fontAlgn="base"/>
            <a:r>
              <a:rPr lang="en-GB" sz="1200" b="0" i="0" kern="1200" dirty="0">
                <a:solidFill>
                  <a:schemeClr val="tx1"/>
                </a:solidFill>
                <a:effectLst/>
                <a:latin typeface="+mn-lt"/>
                <a:ea typeface="+mn-ea"/>
                <a:cs typeface="+mn-cs"/>
              </a:rPr>
              <a:t>    return ((value &amp; (1 &lt;&lt; position)) != 0);</a:t>
            </a:r>
          </a:p>
          <a:p>
            <a:pPr fontAlgn="base"/>
            <a:r>
              <a:rPr lang="en-GB" sz="1200" b="0" i="0" kern="1200" dirty="0">
                <a:solidFill>
                  <a:schemeClr val="tx1"/>
                </a:solidFill>
                <a:effectLst/>
                <a:latin typeface="+mn-lt"/>
                <a:ea typeface="+mn-ea"/>
                <a:cs typeface="+mn-cs"/>
              </a:rPr>
              <a:t>}</a:t>
            </a:r>
          </a:p>
          <a:p>
            <a:pPr fontAlgn="base"/>
            <a:r>
              <a:rPr lang="en-GB" sz="1200" b="0" i="0" kern="1200" dirty="0">
                <a:solidFill>
                  <a:schemeClr val="tx1"/>
                </a:solidFill>
                <a:effectLst/>
                <a:latin typeface="+mn-lt"/>
                <a:ea typeface="+mn-ea"/>
                <a:cs typeface="+mn-cs"/>
              </a:rPr>
              <a:t> </a:t>
            </a:r>
          </a:p>
          <a:p>
            <a:pPr fontAlgn="base"/>
            <a:r>
              <a:rPr lang="en-GB" sz="1200" b="0" i="0" kern="1200" dirty="0">
                <a:solidFill>
                  <a:schemeClr val="tx1"/>
                </a:solidFill>
                <a:effectLst/>
                <a:latin typeface="+mn-lt"/>
                <a:ea typeface="+mn-ea"/>
                <a:cs typeface="+mn-cs"/>
              </a:rPr>
              <a:t>int </a:t>
            </a:r>
            <a:r>
              <a:rPr lang="en-GB" sz="1200" b="0" i="0" kern="1200" dirty="0" err="1">
                <a:solidFill>
                  <a:schemeClr val="tx1"/>
                </a:solidFill>
                <a:effectLst/>
                <a:latin typeface="+mn-lt"/>
                <a:ea typeface="+mn-ea"/>
                <a:cs typeface="+mn-cs"/>
              </a:rPr>
              <a:t>setbit</a:t>
            </a:r>
            <a:r>
              <a:rPr lang="en-GB" sz="1200" b="0" i="0" kern="1200" dirty="0">
                <a:solidFill>
                  <a:schemeClr val="tx1"/>
                </a:solidFill>
                <a:effectLst/>
                <a:latin typeface="+mn-lt"/>
                <a:ea typeface="+mn-ea"/>
                <a:cs typeface="+mn-cs"/>
              </a:rPr>
              <a:t>(</a:t>
            </a:r>
            <a:r>
              <a:rPr lang="en-GB" sz="1200" b="0" i="0" kern="1200" dirty="0" err="1">
                <a:solidFill>
                  <a:schemeClr val="tx1"/>
                </a:solidFill>
                <a:effectLst/>
                <a:latin typeface="+mn-lt"/>
                <a:ea typeface="+mn-ea"/>
                <a:cs typeface="+mn-cs"/>
              </a:rPr>
              <a:t>const</a:t>
            </a:r>
            <a:r>
              <a:rPr lang="en-GB" sz="1200" b="0" i="0" kern="1200" dirty="0">
                <a:solidFill>
                  <a:schemeClr val="tx1"/>
                </a:solidFill>
                <a:effectLst/>
                <a:latin typeface="+mn-lt"/>
                <a:ea typeface="+mn-ea"/>
                <a:cs typeface="+mn-cs"/>
              </a:rPr>
              <a:t> int value, </a:t>
            </a:r>
            <a:r>
              <a:rPr lang="en-GB" sz="1200" b="0" i="0" kern="1200" dirty="0" err="1">
                <a:solidFill>
                  <a:schemeClr val="tx1"/>
                </a:solidFill>
                <a:effectLst/>
                <a:latin typeface="+mn-lt"/>
                <a:ea typeface="+mn-ea"/>
                <a:cs typeface="+mn-cs"/>
              </a:rPr>
              <a:t>const</a:t>
            </a:r>
            <a:r>
              <a:rPr lang="en-GB" sz="1200" b="0" i="0" kern="1200" dirty="0">
                <a:solidFill>
                  <a:schemeClr val="tx1"/>
                </a:solidFill>
                <a:effectLst/>
                <a:latin typeface="+mn-lt"/>
                <a:ea typeface="+mn-ea"/>
                <a:cs typeface="+mn-cs"/>
              </a:rPr>
              <a:t> int position) {</a:t>
            </a:r>
          </a:p>
          <a:p>
            <a:pPr fontAlgn="base"/>
            <a:r>
              <a:rPr lang="en-GB" sz="1200" b="0" i="0" kern="1200" dirty="0">
                <a:solidFill>
                  <a:schemeClr val="tx1"/>
                </a:solidFill>
                <a:effectLst/>
                <a:latin typeface="+mn-lt"/>
                <a:ea typeface="+mn-ea"/>
                <a:cs typeface="+mn-cs"/>
              </a:rPr>
              <a:t>    return (value | (1 &lt;&lt; position));</a:t>
            </a:r>
          </a:p>
          <a:p>
            <a:pPr fontAlgn="base"/>
            <a:r>
              <a:rPr lang="en-GB" sz="1200" b="0" i="0" kern="1200" dirty="0">
                <a:solidFill>
                  <a:schemeClr val="tx1"/>
                </a:solidFill>
                <a:effectLst/>
                <a:latin typeface="+mn-lt"/>
                <a:ea typeface="+mn-ea"/>
                <a:cs typeface="+mn-cs"/>
              </a:rPr>
              <a:t>}</a:t>
            </a:r>
          </a:p>
          <a:p>
            <a:pPr fontAlgn="base"/>
            <a:r>
              <a:rPr lang="en-GB" sz="1200" b="0" i="0" kern="1200" dirty="0">
                <a:solidFill>
                  <a:schemeClr val="tx1"/>
                </a:solidFill>
                <a:effectLst/>
                <a:latin typeface="+mn-lt"/>
                <a:ea typeface="+mn-ea"/>
                <a:cs typeface="+mn-cs"/>
              </a:rPr>
              <a:t> </a:t>
            </a:r>
          </a:p>
          <a:p>
            <a:pPr fontAlgn="base"/>
            <a:r>
              <a:rPr lang="en-GB" sz="1200" b="0" i="0" kern="1200" dirty="0">
                <a:solidFill>
                  <a:schemeClr val="tx1"/>
                </a:solidFill>
                <a:effectLst/>
                <a:latin typeface="+mn-lt"/>
                <a:ea typeface="+mn-ea"/>
                <a:cs typeface="+mn-cs"/>
              </a:rPr>
              <a:t>int </a:t>
            </a:r>
            <a:r>
              <a:rPr lang="en-GB" sz="1200" b="0" i="0" kern="1200" dirty="0" err="1">
                <a:solidFill>
                  <a:schemeClr val="tx1"/>
                </a:solidFill>
                <a:effectLst/>
                <a:latin typeface="+mn-lt"/>
                <a:ea typeface="+mn-ea"/>
                <a:cs typeface="+mn-cs"/>
              </a:rPr>
              <a:t>unsetbit</a:t>
            </a:r>
            <a:r>
              <a:rPr lang="en-GB" sz="1200" b="0" i="0" kern="1200" dirty="0">
                <a:solidFill>
                  <a:schemeClr val="tx1"/>
                </a:solidFill>
                <a:effectLst/>
                <a:latin typeface="+mn-lt"/>
                <a:ea typeface="+mn-ea"/>
                <a:cs typeface="+mn-cs"/>
              </a:rPr>
              <a:t>(</a:t>
            </a:r>
            <a:r>
              <a:rPr lang="en-GB" sz="1200" b="0" i="0" kern="1200" dirty="0" err="1">
                <a:solidFill>
                  <a:schemeClr val="tx1"/>
                </a:solidFill>
                <a:effectLst/>
                <a:latin typeface="+mn-lt"/>
                <a:ea typeface="+mn-ea"/>
                <a:cs typeface="+mn-cs"/>
              </a:rPr>
              <a:t>const</a:t>
            </a:r>
            <a:r>
              <a:rPr lang="en-GB" sz="1200" b="0" i="0" kern="1200" dirty="0">
                <a:solidFill>
                  <a:schemeClr val="tx1"/>
                </a:solidFill>
                <a:effectLst/>
                <a:latin typeface="+mn-lt"/>
                <a:ea typeface="+mn-ea"/>
                <a:cs typeface="+mn-cs"/>
              </a:rPr>
              <a:t> int value, </a:t>
            </a:r>
            <a:r>
              <a:rPr lang="en-GB" sz="1200" b="0" i="0" kern="1200" dirty="0" err="1">
                <a:solidFill>
                  <a:schemeClr val="tx1"/>
                </a:solidFill>
                <a:effectLst/>
                <a:latin typeface="+mn-lt"/>
                <a:ea typeface="+mn-ea"/>
                <a:cs typeface="+mn-cs"/>
              </a:rPr>
              <a:t>const</a:t>
            </a:r>
            <a:r>
              <a:rPr lang="en-GB" sz="1200" b="0" i="0" kern="1200" dirty="0">
                <a:solidFill>
                  <a:schemeClr val="tx1"/>
                </a:solidFill>
                <a:effectLst/>
                <a:latin typeface="+mn-lt"/>
                <a:ea typeface="+mn-ea"/>
                <a:cs typeface="+mn-cs"/>
              </a:rPr>
              <a:t> int position) {</a:t>
            </a:r>
          </a:p>
          <a:p>
            <a:pPr fontAlgn="base"/>
            <a:r>
              <a:rPr lang="en-GB" sz="1200" b="0" i="0" kern="1200" dirty="0">
                <a:solidFill>
                  <a:schemeClr val="tx1"/>
                </a:solidFill>
                <a:effectLst/>
                <a:latin typeface="+mn-lt"/>
                <a:ea typeface="+mn-ea"/>
                <a:cs typeface="+mn-cs"/>
              </a:rPr>
              <a:t>    return (value &amp; ~(1 &lt;&lt; position));</a:t>
            </a:r>
          </a:p>
          <a:p>
            <a:pPr fontAlgn="base"/>
            <a:r>
              <a:rPr lang="en-GB" sz="1200" b="0" i="0" kern="1200" dirty="0">
                <a:solidFill>
                  <a:schemeClr val="tx1"/>
                </a:solidFill>
                <a:effectLst/>
                <a:latin typeface="+mn-lt"/>
                <a:ea typeface="+mn-ea"/>
                <a:cs typeface="+mn-cs"/>
              </a:rPr>
              <a:t>}</a:t>
            </a:r>
          </a:p>
          <a:p>
            <a:pPr fontAlgn="base"/>
            <a:r>
              <a:rPr lang="en-GB" sz="1200" b="0" i="0" kern="1200" dirty="0">
                <a:solidFill>
                  <a:schemeClr val="tx1"/>
                </a:solidFill>
                <a:effectLst/>
                <a:latin typeface="+mn-lt"/>
                <a:ea typeface="+mn-ea"/>
                <a:cs typeface="+mn-cs"/>
              </a:rPr>
              <a:t> </a:t>
            </a:r>
          </a:p>
          <a:p>
            <a:pPr fontAlgn="base"/>
            <a:r>
              <a:rPr lang="en-GB" sz="1200" b="0" i="0" kern="1200" dirty="0">
                <a:solidFill>
                  <a:schemeClr val="tx1"/>
                </a:solidFill>
                <a:effectLst/>
                <a:latin typeface="+mn-lt"/>
                <a:ea typeface="+mn-ea"/>
                <a:cs typeface="+mn-cs"/>
              </a:rPr>
              <a:t>int </a:t>
            </a:r>
            <a:r>
              <a:rPr lang="en-GB" sz="1200" b="0" i="0" kern="1200" dirty="0" err="1">
                <a:solidFill>
                  <a:schemeClr val="tx1"/>
                </a:solidFill>
                <a:effectLst/>
                <a:latin typeface="+mn-lt"/>
                <a:ea typeface="+mn-ea"/>
                <a:cs typeface="+mn-cs"/>
              </a:rPr>
              <a:t>switchbit</a:t>
            </a:r>
            <a:r>
              <a:rPr lang="en-GB" sz="1200" b="0" i="0" kern="1200" dirty="0">
                <a:solidFill>
                  <a:schemeClr val="tx1"/>
                </a:solidFill>
                <a:effectLst/>
                <a:latin typeface="+mn-lt"/>
                <a:ea typeface="+mn-ea"/>
                <a:cs typeface="+mn-cs"/>
              </a:rPr>
              <a:t>(</a:t>
            </a:r>
            <a:r>
              <a:rPr lang="en-GB" sz="1200" b="0" i="0" kern="1200" dirty="0" err="1">
                <a:solidFill>
                  <a:schemeClr val="tx1"/>
                </a:solidFill>
                <a:effectLst/>
                <a:latin typeface="+mn-lt"/>
                <a:ea typeface="+mn-ea"/>
                <a:cs typeface="+mn-cs"/>
              </a:rPr>
              <a:t>const</a:t>
            </a:r>
            <a:r>
              <a:rPr lang="en-GB" sz="1200" b="0" i="0" kern="1200" dirty="0">
                <a:solidFill>
                  <a:schemeClr val="tx1"/>
                </a:solidFill>
                <a:effectLst/>
                <a:latin typeface="+mn-lt"/>
                <a:ea typeface="+mn-ea"/>
                <a:cs typeface="+mn-cs"/>
              </a:rPr>
              <a:t> int value, </a:t>
            </a:r>
            <a:r>
              <a:rPr lang="en-GB" sz="1200" b="0" i="0" kern="1200" dirty="0" err="1">
                <a:solidFill>
                  <a:schemeClr val="tx1"/>
                </a:solidFill>
                <a:effectLst/>
                <a:latin typeface="+mn-lt"/>
                <a:ea typeface="+mn-ea"/>
                <a:cs typeface="+mn-cs"/>
              </a:rPr>
              <a:t>const</a:t>
            </a:r>
            <a:r>
              <a:rPr lang="en-GB" sz="1200" b="0" i="0" kern="1200" dirty="0">
                <a:solidFill>
                  <a:schemeClr val="tx1"/>
                </a:solidFill>
                <a:effectLst/>
                <a:latin typeface="+mn-lt"/>
                <a:ea typeface="+mn-ea"/>
                <a:cs typeface="+mn-cs"/>
              </a:rPr>
              <a:t> int position) {</a:t>
            </a:r>
          </a:p>
          <a:p>
            <a:pPr fontAlgn="base"/>
            <a:r>
              <a:rPr lang="en-GB" sz="1200" b="0" i="0" kern="1200" dirty="0">
                <a:solidFill>
                  <a:schemeClr val="tx1"/>
                </a:solidFill>
                <a:effectLst/>
                <a:latin typeface="+mn-lt"/>
                <a:ea typeface="+mn-ea"/>
                <a:cs typeface="+mn-cs"/>
              </a:rPr>
              <a:t>    return (value ^ (1 &lt;&lt; position));</a:t>
            </a:r>
          </a:p>
          <a:p>
            <a:pPr fontAlgn="base"/>
            <a:r>
              <a:rPr lang="en-GB" sz="1200" b="0" i="0" kern="1200" dirty="0">
                <a:solidFill>
                  <a:schemeClr val="tx1"/>
                </a:solidFill>
                <a:effectLst/>
                <a:latin typeface="+mn-lt"/>
                <a:ea typeface="+mn-ea"/>
                <a:cs typeface="+mn-cs"/>
              </a:rPr>
              <a:t>}</a:t>
            </a:r>
          </a:p>
          <a:p>
            <a:endParaRPr lang="en-BY" dirty="0"/>
          </a:p>
        </p:txBody>
      </p:sp>
      <p:sp>
        <p:nvSpPr>
          <p:cNvPr id="4" name="Slide Number Placeholder 3"/>
          <p:cNvSpPr>
            <a:spLocks noGrp="1"/>
          </p:cNvSpPr>
          <p:nvPr>
            <p:ph type="sldNum" sz="quarter" idx="5"/>
          </p:nvPr>
        </p:nvSpPr>
        <p:spPr/>
        <p:txBody>
          <a:bodyPr/>
          <a:lstStyle/>
          <a:p>
            <a:fld id="{2B4D1C65-5672-4013-8ABA-6C4754153791}" type="slidenum">
              <a:rPr lang="en-US" smtClean="0"/>
              <a:t>17</a:t>
            </a:fld>
            <a:endParaRPr lang="en-US"/>
          </a:p>
        </p:txBody>
      </p:sp>
    </p:spTree>
    <p:extLst>
      <p:ext uri="{BB962C8B-B14F-4D97-AF65-F5344CB8AC3E}">
        <p14:creationId xmlns:p14="http://schemas.microsoft.com/office/powerpoint/2010/main" val="32562648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Y" dirty="0"/>
          </a:p>
        </p:txBody>
      </p:sp>
      <p:sp>
        <p:nvSpPr>
          <p:cNvPr id="4" name="Slide Number Placeholder 3"/>
          <p:cNvSpPr>
            <a:spLocks noGrp="1"/>
          </p:cNvSpPr>
          <p:nvPr>
            <p:ph type="sldNum" sz="quarter" idx="5"/>
          </p:nvPr>
        </p:nvSpPr>
        <p:spPr/>
        <p:txBody>
          <a:bodyPr/>
          <a:lstStyle/>
          <a:p>
            <a:fld id="{2B4D1C65-5672-4013-8ABA-6C4754153791}" type="slidenum">
              <a:rPr lang="en-US" smtClean="0"/>
              <a:t>19</a:t>
            </a:fld>
            <a:endParaRPr lang="en-US"/>
          </a:p>
        </p:txBody>
      </p:sp>
    </p:spTree>
    <p:extLst>
      <p:ext uri="{BB962C8B-B14F-4D97-AF65-F5344CB8AC3E}">
        <p14:creationId xmlns:p14="http://schemas.microsoft.com/office/powerpoint/2010/main" val="8422184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Размер </a:t>
            </a:r>
            <a:r>
              <a:rPr lang="en-US" dirty="0"/>
              <a:t>void*?</a:t>
            </a:r>
            <a:endParaRPr lang="en-BY" dirty="0"/>
          </a:p>
        </p:txBody>
      </p:sp>
      <p:sp>
        <p:nvSpPr>
          <p:cNvPr id="4" name="Slide Number Placeholder 3"/>
          <p:cNvSpPr>
            <a:spLocks noGrp="1"/>
          </p:cNvSpPr>
          <p:nvPr>
            <p:ph type="sldNum" sz="quarter" idx="5"/>
          </p:nvPr>
        </p:nvSpPr>
        <p:spPr/>
        <p:txBody>
          <a:bodyPr/>
          <a:lstStyle/>
          <a:p>
            <a:fld id="{2B4D1C65-5672-4013-8ABA-6C4754153791}" type="slidenum">
              <a:rPr lang="en-US" smtClean="0"/>
              <a:t>21</a:t>
            </a:fld>
            <a:endParaRPr lang="en-US"/>
          </a:p>
        </p:txBody>
      </p:sp>
    </p:spTree>
    <p:extLst>
      <p:ext uri="{BB962C8B-B14F-4D97-AF65-F5344CB8AC3E}">
        <p14:creationId xmlns:p14="http://schemas.microsoft.com/office/powerpoint/2010/main" val="4759560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200" b="0" i="0" kern="1200" dirty="0">
                <a:solidFill>
                  <a:schemeClr val="tx1"/>
                </a:solidFill>
                <a:effectLst/>
                <a:latin typeface="+mn-lt"/>
                <a:ea typeface="+mn-ea"/>
                <a:cs typeface="+mn-cs"/>
              </a:rPr>
              <a:t>Если указатель типа </a:t>
            </a:r>
            <a:r>
              <a:rPr lang="en-GB" sz="1200" b="0" i="0" kern="1200" dirty="0">
                <a:solidFill>
                  <a:schemeClr val="tx1"/>
                </a:solidFill>
                <a:effectLst/>
                <a:latin typeface="+mn-lt"/>
                <a:ea typeface="+mn-ea"/>
                <a:cs typeface="+mn-cs"/>
              </a:rPr>
              <a:t>void </a:t>
            </a:r>
            <a:r>
              <a:rPr lang="ru-RU" sz="1200" b="0" i="0" kern="1200" dirty="0">
                <a:solidFill>
                  <a:schemeClr val="tx1"/>
                </a:solidFill>
                <a:effectLst/>
                <a:latin typeface="+mn-lt"/>
                <a:ea typeface="+mn-ea"/>
                <a:cs typeface="+mn-cs"/>
              </a:rPr>
              <a:t>сам не знает, на что он указывает, то как мы тогда можем знать, в какой тип данных его следует явно конвертировать с помощью оператора </a:t>
            </a:r>
            <a:r>
              <a:rPr lang="en-GB" sz="1200" b="0" i="0" kern="1200" dirty="0" err="1">
                <a:solidFill>
                  <a:schemeClr val="tx1"/>
                </a:solidFill>
                <a:effectLst/>
                <a:latin typeface="+mn-lt"/>
                <a:ea typeface="+mn-ea"/>
                <a:cs typeface="+mn-cs"/>
              </a:rPr>
              <a:t>static_cast</a:t>
            </a:r>
            <a:r>
              <a:rPr lang="en-GB" sz="1200" b="0" i="0" kern="1200" dirty="0">
                <a:solidFill>
                  <a:schemeClr val="tx1"/>
                </a:solidFill>
                <a:effectLst/>
                <a:latin typeface="+mn-lt"/>
                <a:ea typeface="+mn-ea"/>
                <a:cs typeface="+mn-cs"/>
              </a:rPr>
              <a:t>?</a:t>
            </a:r>
            <a:endParaRPr lang="en-BY" dirty="0"/>
          </a:p>
        </p:txBody>
      </p:sp>
      <p:sp>
        <p:nvSpPr>
          <p:cNvPr id="4" name="Slide Number Placeholder 3"/>
          <p:cNvSpPr>
            <a:spLocks noGrp="1"/>
          </p:cNvSpPr>
          <p:nvPr>
            <p:ph type="sldNum" sz="quarter" idx="5"/>
          </p:nvPr>
        </p:nvSpPr>
        <p:spPr/>
        <p:txBody>
          <a:bodyPr/>
          <a:lstStyle/>
          <a:p>
            <a:fld id="{2B4D1C65-5672-4013-8ABA-6C4754153791}" type="slidenum">
              <a:rPr lang="en-US" smtClean="0"/>
              <a:t>22</a:t>
            </a:fld>
            <a:endParaRPr lang="en-US"/>
          </a:p>
        </p:txBody>
      </p:sp>
    </p:spTree>
    <p:extLst>
      <p:ext uri="{BB962C8B-B14F-4D97-AF65-F5344CB8AC3E}">
        <p14:creationId xmlns:p14="http://schemas.microsoft.com/office/powerpoint/2010/main" val="641681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C6A4C49-D775-4502-9862-F6BB1E6F2099}" type="datetimeFigureOut">
              <a:rPr lang="en-US" smtClean="0"/>
              <a:t>12/22/2021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573742-8972-43E6-8AC9-FE78F320188C}" type="slidenum">
              <a:rPr lang="en-US" smtClean="0"/>
              <a:t>‹#›</a:t>
            </a:fld>
            <a:endParaRPr lang="en-US"/>
          </a:p>
        </p:txBody>
      </p:sp>
    </p:spTree>
    <p:extLst>
      <p:ext uri="{BB962C8B-B14F-4D97-AF65-F5344CB8AC3E}">
        <p14:creationId xmlns:p14="http://schemas.microsoft.com/office/powerpoint/2010/main" val="17286007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6A4C49-D775-4502-9862-F6BB1E6F2099}" type="datetimeFigureOut">
              <a:rPr lang="en-US" smtClean="0"/>
              <a:t>12/22/2021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573742-8972-43E6-8AC9-FE78F320188C}" type="slidenum">
              <a:rPr lang="en-US" smtClean="0"/>
              <a:t>‹#›</a:t>
            </a:fld>
            <a:endParaRPr lang="en-US"/>
          </a:p>
        </p:txBody>
      </p:sp>
    </p:spTree>
    <p:extLst>
      <p:ext uri="{BB962C8B-B14F-4D97-AF65-F5344CB8AC3E}">
        <p14:creationId xmlns:p14="http://schemas.microsoft.com/office/powerpoint/2010/main" val="15664683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6A4C49-D775-4502-9862-F6BB1E6F2099}" type="datetimeFigureOut">
              <a:rPr lang="en-US" smtClean="0"/>
              <a:t>12/22/2021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573742-8972-43E6-8AC9-FE78F320188C}" type="slidenum">
              <a:rPr lang="en-US" smtClean="0"/>
              <a:t>‹#›</a:t>
            </a:fld>
            <a:endParaRPr lang="en-US"/>
          </a:p>
        </p:txBody>
      </p:sp>
    </p:spTree>
    <p:extLst>
      <p:ext uri="{BB962C8B-B14F-4D97-AF65-F5344CB8AC3E}">
        <p14:creationId xmlns:p14="http://schemas.microsoft.com/office/powerpoint/2010/main" val="27128897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6A4C49-D775-4502-9862-F6BB1E6F2099}" type="datetimeFigureOut">
              <a:rPr lang="en-US" smtClean="0"/>
              <a:t>12/22/2021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573742-8972-43E6-8AC9-FE78F320188C}" type="slidenum">
              <a:rPr lang="en-US" smtClean="0"/>
              <a:t>‹#›</a:t>
            </a:fld>
            <a:endParaRPr lang="en-US"/>
          </a:p>
        </p:txBody>
      </p:sp>
    </p:spTree>
    <p:extLst>
      <p:ext uri="{BB962C8B-B14F-4D97-AF65-F5344CB8AC3E}">
        <p14:creationId xmlns:p14="http://schemas.microsoft.com/office/powerpoint/2010/main" val="32879302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C6A4C49-D775-4502-9862-F6BB1E6F2099}" type="datetimeFigureOut">
              <a:rPr lang="en-US" smtClean="0"/>
              <a:t>12/22/2021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573742-8972-43E6-8AC9-FE78F320188C}" type="slidenum">
              <a:rPr lang="en-US" smtClean="0"/>
              <a:t>‹#›</a:t>
            </a:fld>
            <a:endParaRPr lang="en-US"/>
          </a:p>
        </p:txBody>
      </p:sp>
    </p:spTree>
    <p:extLst>
      <p:ext uri="{BB962C8B-B14F-4D97-AF65-F5344CB8AC3E}">
        <p14:creationId xmlns:p14="http://schemas.microsoft.com/office/powerpoint/2010/main" val="3221857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C6A4C49-D775-4502-9862-F6BB1E6F2099}" type="datetimeFigureOut">
              <a:rPr lang="en-US" smtClean="0"/>
              <a:t>12/22/2021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573742-8972-43E6-8AC9-FE78F320188C}" type="slidenum">
              <a:rPr lang="en-US" smtClean="0"/>
              <a:t>‹#›</a:t>
            </a:fld>
            <a:endParaRPr lang="en-US"/>
          </a:p>
        </p:txBody>
      </p:sp>
    </p:spTree>
    <p:extLst>
      <p:ext uri="{BB962C8B-B14F-4D97-AF65-F5344CB8AC3E}">
        <p14:creationId xmlns:p14="http://schemas.microsoft.com/office/powerpoint/2010/main" val="14098355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C6A4C49-D775-4502-9862-F6BB1E6F2099}" type="datetimeFigureOut">
              <a:rPr lang="en-US" smtClean="0"/>
              <a:t>12/22/2021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2573742-8972-43E6-8AC9-FE78F320188C}" type="slidenum">
              <a:rPr lang="en-US" smtClean="0"/>
              <a:t>‹#›</a:t>
            </a:fld>
            <a:endParaRPr lang="en-US"/>
          </a:p>
        </p:txBody>
      </p:sp>
    </p:spTree>
    <p:extLst>
      <p:ext uri="{BB962C8B-B14F-4D97-AF65-F5344CB8AC3E}">
        <p14:creationId xmlns:p14="http://schemas.microsoft.com/office/powerpoint/2010/main" val="11556532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C6A4C49-D775-4502-9862-F6BB1E6F2099}" type="datetimeFigureOut">
              <a:rPr lang="en-US" smtClean="0"/>
              <a:t>12/22/2021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2573742-8972-43E6-8AC9-FE78F320188C}" type="slidenum">
              <a:rPr lang="en-US" smtClean="0"/>
              <a:t>‹#›</a:t>
            </a:fld>
            <a:endParaRPr lang="en-US"/>
          </a:p>
        </p:txBody>
      </p:sp>
    </p:spTree>
    <p:extLst>
      <p:ext uri="{BB962C8B-B14F-4D97-AF65-F5344CB8AC3E}">
        <p14:creationId xmlns:p14="http://schemas.microsoft.com/office/powerpoint/2010/main" val="19455160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6A4C49-D775-4502-9862-F6BB1E6F2099}" type="datetimeFigureOut">
              <a:rPr lang="en-US" smtClean="0"/>
              <a:t>12/22/2021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2573742-8972-43E6-8AC9-FE78F320188C}" type="slidenum">
              <a:rPr lang="en-US" smtClean="0"/>
              <a:t>‹#›</a:t>
            </a:fld>
            <a:endParaRPr lang="en-US"/>
          </a:p>
        </p:txBody>
      </p:sp>
    </p:spTree>
    <p:extLst>
      <p:ext uri="{BB962C8B-B14F-4D97-AF65-F5344CB8AC3E}">
        <p14:creationId xmlns:p14="http://schemas.microsoft.com/office/powerpoint/2010/main" val="29283733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C6A4C49-D775-4502-9862-F6BB1E6F2099}" type="datetimeFigureOut">
              <a:rPr lang="en-US" smtClean="0"/>
              <a:t>12/22/2021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573742-8972-43E6-8AC9-FE78F320188C}" type="slidenum">
              <a:rPr lang="en-US" smtClean="0"/>
              <a:t>‹#›</a:t>
            </a:fld>
            <a:endParaRPr lang="en-US"/>
          </a:p>
        </p:txBody>
      </p:sp>
    </p:spTree>
    <p:extLst>
      <p:ext uri="{BB962C8B-B14F-4D97-AF65-F5344CB8AC3E}">
        <p14:creationId xmlns:p14="http://schemas.microsoft.com/office/powerpoint/2010/main" val="37095255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C6A4C49-D775-4502-9862-F6BB1E6F2099}" type="datetimeFigureOut">
              <a:rPr lang="en-US" smtClean="0"/>
              <a:t>12/22/2021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573742-8972-43E6-8AC9-FE78F320188C}" type="slidenum">
              <a:rPr lang="en-US" smtClean="0"/>
              <a:t>‹#›</a:t>
            </a:fld>
            <a:endParaRPr lang="en-US"/>
          </a:p>
        </p:txBody>
      </p:sp>
    </p:spTree>
    <p:extLst>
      <p:ext uri="{BB962C8B-B14F-4D97-AF65-F5344CB8AC3E}">
        <p14:creationId xmlns:p14="http://schemas.microsoft.com/office/powerpoint/2010/main" val="31239939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6A4C49-D775-4502-9862-F6BB1E6F2099}" type="datetimeFigureOut">
              <a:rPr lang="en-US" smtClean="0"/>
              <a:t>12/22/2021</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573742-8972-43E6-8AC9-FE78F320188C}" type="slidenum">
              <a:rPr lang="en-US" smtClean="0"/>
              <a:t>‹#›</a:t>
            </a:fld>
            <a:endParaRPr lang="en-US"/>
          </a:p>
        </p:txBody>
      </p:sp>
    </p:spTree>
    <p:extLst>
      <p:ext uri="{BB962C8B-B14F-4D97-AF65-F5344CB8AC3E}">
        <p14:creationId xmlns:p14="http://schemas.microsoft.com/office/powerpoint/2010/main" val="29657977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hyperlink" Target="https://cseweb.ucsd.edu/~ricko/rt_lt.rule.html"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s://habr.com/ru/sandbox/114114/" TargetMode="External"/><Relationship Id="rId2" Type="http://schemas.openxmlformats.org/officeDocument/2006/relationships/hyperlink" Target="https://habr.com/ru/post/182920/"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F183A-30C3-40FE-A6A1-D99AB0864295}"/>
              </a:ext>
            </a:extLst>
          </p:cNvPr>
          <p:cNvSpPr>
            <a:spLocks noGrp="1"/>
          </p:cNvSpPr>
          <p:nvPr>
            <p:ph type="ctrTitle"/>
          </p:nvPr>
        </p:nvSpPr>
        <p:spPr>
          <a:xfrm>
            <a:off x="685800" y="1969477"/>
            <a:ext cx="7772400" cy="1540486"/>
          </a:xfrm>
        </p:spPr>
        <p:txBody>
          <a:bodyPr>
            <a:normAutofit/>
          </a:bodyPr>
          <a:lstStyle/>
          <a:p>
            <a:r>
              <a:rPr lang="ru-RU" altLang="en-US" sz="4800" dirty="0">
                <a:latin typeface="Calibri (Headings)"/>
              </a:rPr>
              <a:t>Основы алгоритмизации и программирования</a:t>
            </a:r>
            <a:endParaRPr lang="en-US" sz="4800" dirty="0">
              <a:latin typeface="Calibri (Headings)"/>
            </a:endParaRPr>
          </a:p>
        </p:txBody>
      </p:sp>
      <p:sp>
        <p:nvSpPr>
          <p:cNvPr id="3" name="Subtitle 2">
            <a:extLst>
              <a:ext uri="{FF2B5EF4-FFF2-40B4-BE49-F238E27FC236}">
                <a16:creationId xmlns:a16="http://schemas.microsoft.com/office/drawing/2014/main" id="{24E2E72A-A2D5-478B-AC5C-3951758005C1}"/>
              </a:ext>
            </a:extLst>
          </p:cNvPr>
          <p:cNvSpPr>
            <a:spLocks noGrp="1"/>
          </p:cNvSpPr>
          <p:nvPr>
            <p:ph type="subTitle" idx="1"/>
          </p:nvPr>
        </p:nvSpPr>
        <p:spPr>
          <a:xfrm>
            <a:off x="1143000" y="3974123"/>
            <a:ext cx="6858000" cy="1283677"/>
          </a:xfrm>
        </p:spPr>
        <p:txBody>
          <a:bodyPr>
            <a:normAutofit/>
          </a:bodyPr>
          <a:lstStyle/>
          <a:p>
            <a:pPr>
              <a:defRPr/>
            </a:pPr>
            <a:r>
              <a:rPr lang="ru-RU" sz="2800" dirty="0"/>
              <a:t>Пашук Александр Владимирович</a:t>
            </a:r>
          </a:p>
          <a:p>
            <a:pPr>
              <a:defRPr/>
            </a:pPr>
            <a:r>
              <a:rPr lang="en-US" sz="2800" dirty="0"/>
              <a:t>pashuk@bsuir.by</a:t>
            </a:r>
            <a:endParaRPr lang="ru-RU" sz="2800" dirty="0"/>
          </a:p>
        </p:txBody>
      </p:sp>
    </p:spTree>
    <p:extLst>
      <p:ext uri="{BB962C8B-B14F-4D97-AF65-F5344CB8AC3E}">
        <p14:creationId xmlns:p14="http://schemas.microsoft.com/office/powerpoint/2010/main" val="2408743339"/>
      </p:ext>
    </p:extLst>
  </p:cSld>
  <p:clrMapOvr>
    <a:masterClrMapping/>
  </p:clrMapOvr>
  <mc:AlternateContent xmlns:mc="http://schemas.openxmlformats.org/markup-compatibility/2006" xmlns:p14="http://schemas.microsoft.com/office/powerpoint/2010/main">
    <mc:Choice Requires="p14">
      <p:transition spd="slow" p14:dur="2000" advTm="62818"/>
    </mc:Choice>
    <mc:Fallback xmlns="">
      <p:transition spd="slow" advTm="62818"/>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33B66-CED8-E54F-A6FF-F69D42A346F8}"/>
              </a:ext>
            </a:extLst>
          </p:cNvPr>
          <p:cNvSpPr>
            <a:spLocks noGrp="1"/>
          </p:cNvSpPr>
          <p:nvPr>
            <p:ph type="title"/>
          </p:nvPr>
        </p:nvSpPr>
        <p:spPr/>
        <p:txBody>
          <a:bodyPr/>
          <a:lstStyle/>
          <a:p>
            <a:r>
              <a:rPr lang="ru-RU" dirty="0" err="1"/>
              <a:t>s</a:t>
            </a:r>
            <a:r>
              <a:rPr lang="en-US" dirty="0" err="1"/>
              <a:t>igned</a:t>
            </a:r>
            <a:r>
              <a:rPr lang="en-US" dirty="0"/>
              <a:t> binary to decimal</a:t>
            </a:r>
            <a:endParaRPr lang="en-BY" dirty="0"/>
          </a:p>
        </p:txBody>
      </p:sp>
      <p:sp>
        <p:nvSpPr>
          <p:cNvPr id="3" name="Content Placeholder 2">
            <a:extLst>
              <a:ext uri="{FF2B5EF4-FFF2-40B4-BE49-F238E27FC236}">
                <a16:creationId xmlns:a16="http://schemas.microsoft.com/office/drawing/2014/main" id="{64A49678-363D-AA42-BC4A-CE5A908B6D36}"/>
              </a:ext>
            </a:extLst>
          </p:cNvPr>
          <p:cNvSpPr>
            <a:spLocks noGrp="1"/>
          </p:cNvSpPr>
          <p:nvPr>
            <p:ph idx="1"/>
          </p:nvPr>
        </p:nvSpPr>
        <p:spPr/>
        <p:txBody>
          <a:bodyPr>
            <a:normAutofit/>
          </a:bodyPr>
          <a:lstStyle/>
          <a:p>
            <a:pPr marL="0" indent="0">
              <a:buNone/>
            </a:pPr>
            <a:r>
              <a:rPr lang="ru-RU" dirty="0"/>
              <a:t>Смотрим знаковый бит:</a:t>
            </a:r>
          </a:p>
          <a:p>
            <a:r>
              <a:rPr lang="ru-RU" dirty="0"/>
              <a:t>если это 0, то используем способы для целых чисел </a:t>
            </a:r>
            <a:r>
              <a:rPr lang="en-GB" dirty="0"/>
              <a:t>unsigned</a:t>
            </a:r>
            <a:endParaRPr lang="ru-RU" dirty="0"/>
          </a:p>
          <a:p>
            <a:r>
              <a:rPr lang="ru-RU" dirty="0"/>
              <a:t>если же знаковым битом является 1, то тогда нужно инвертировать все биты, затем добавить единицу, затем конвертировать в десятичную систему, и уже после этого менять знак десятичного числа на отрицательный</a:t>
            </a:r>
            <a:endParaRPr lang="en-BY" dirty="0"/>
          </a:p>
        </p:txBody>
      </p:sp>
    </p:spTree>
    <p:extLst>
      <p:ext uri="{BB962C8B-B14F-4D97-AF65-F5344CB8AC3E}">
        <p14:creationId xmlns:p14="http://schemas.microsoft.com/office/powerpoint/2010/main" val="12258223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76A28-6EAC-174F-B9DA-1EF01317C9C8}"/>
              </a:ext>
            </a:extLst>
          </p:cNvPr>
          <p:cNvSpPr>
            <a:spLocks noGrp="1"/>
          </p:cNvSpPr>
          <p:nvPr>
            <p:ph type="title"/>
          </p:nvPr>
        </p:nvSpPr>
        <p:spPr/>
        <p:txBody>
          <a:bodyPr/>
          <a:lstStyle/>
          <a:p>
            <a:r>
              <a:rPr lang="ru-RU" dirty="0"/>
              <a:t>Побитовые</a:t>
            </a:r>
            <a:r>
              <a:rPr lang="en-US" dirty="0"/>
              <a:t> </a:t>
            </a:r>
            <a:r>
              <a:rPr lang="ru-RU" dirty="0"/>
              <a:t>операции</a:t>
            </a:r>
            <a:endParaRPr lang="en-BY" dirty="0"/>
          </a:p>
        </p:txBody>
      </p:sp>
      <p:sp>
        <p:nvSpPr>
          <p:cNvPr id="6" name="Content Placeholder 5">
            <a:extLst>
              <a:ext uri="{FF2B5EF4-FFF2-40B4-BE49-F238E27FC236}">
                <a16:creationId xmlns:a16="http://schemas.microsoft.com/office/drawing/2014/main" id="{82879CA0-31AA-674A-9F3A-ACF85CEE0F9D}"/>
              </a:ext>
            </a:extLst>
          </p:cNvPr>
          <p:cNvSpPr>
            <a:spLocks noGrp="1"/>
          </p:cNvSpPr>
          <p:nvPr>
            <p:ph idx="1"/>
          </p:nvPr>
        </p:nvSpPr>
        <p:spPr/>
        <p:txBody>
          <a:bodyPr>
            <a:normAutofit lnSpcReduction="10000"/>
          </a:bodyPr>
          <a:lstStyle/>
          <a:p>
            <a:pPr algn="just"/>
            <a:r>
              <a:rPr lang="en-US" dirty="0"/>
              <a:t>1 </a:t>
            </a:r>
            <a:r>
              <a:rPr lang="ru-RU" dirty="0"/>
              <a:t>байт – 8 бит </a:t>
            </a:r>
            <a:r>
              <a:rPr lang="ru-RU" dirty="0">
                <a:sym typeface="Wingdings" pitchFamily="2" charset="2"/>
              </a:rPr>
              <a:t></a:t>
            </a:r>
          </a:p>
          <a:p>
            <a:pPr algn="just"/>
            <a:r>
              <a:rPr lang="en-GB" dirty="0">
                <a:sym typeface="Wingdings" pitchFamily="2" charset="2"/>
              </a:rPr>
              <a:t>bool </a:t>
            </a:r>
            <a:r>
              <a:rPr lang="ru-RU" dirty="0">
                <a:sym typeface="Wingdings" pitchFamily="2" charset="2"/>
              </a:rPr>
              <a:t>– использует 1 бит из 8 выделенных, а с помощью некоторых манипуляций можно в 1 байт поместить 8 </a:t>
            </a:r>
            <a:r>
              <a:rPr lang="en-US" dirty="0">
                <a:sym typeface="Wingdings" pitchFamily="2" charset="2"/>
              </a:rPr>
              <a:t>bool </a:t>
            </a:r>
            <a:r>
              <a:rPr lang="en-US" dirty="0" err="1">
                <a:sym typeface="Wingdings" pitchFamily="2" charset="2"/>
              </a:rPr>
              <a:t>з</a:t>
            </a:r>
            <a:r>
              <a:rPr lang="ru-RU" dirty="0" err="1">
                <a:sym typeface="Wingdings" pitchFamily="2" charset="2"/>
              </a:rPr>
              <a:t>начений</a:t>
            </a:r>
            <a:endParaRPr lang="en-US" dirty="0"/>
          </a:p>
          <a:p>
            <a:pPr algn="just"/>
            <a:r>
              <a:rPr lang="ru-RU" dirty="0"/>
              <a:t>Всего 6 операторов: </a:t>
            </a:r>
            <a:r>
              <a:rPr lang="en-US" dirty="0">
                <a:latin typeface="Courier New" panose="02070309020205020404" pitchFamily="49" charset="0"/>
                <a:cs typeface="Courier New" panose="02070309020205020404" pitchFamily="49" charset="0"/>
              </a:rPr>
              <a:t>&amp;, |, &lt;&lt;, &gt;&gt;, ~, ^</a:t>
            </a:r>
            <a:endParaRPr lang="ru-RU" dirty="0">
              <a:latin typeface="Courier New" panose="02070309020205020404" pitchFamily="49" charset="0"/>
              <a:cs typeface="Courier New" panose="02070309020205020404" pitchFamily="49" charset="0"/>
            </a:endParaRPr>
          </a:p>
          <a:p>
            <a:pPr algn="just"/>
            <a:r>
              <a:rPr lang="ru-RU" dirty="0"/>
              <a:t>При работе с побитовыми операторами необходимо использовать целочисленные типы данных </a:t>
            </a:r>
            <a:r>
              <a:rPr lang="en-GB" dirty="0">
                <a:latin typeface="Courier New" panose="02070309020205020404" pitchFamily="49" charset="0"/>
                <a:cs typeface="Courier New" panose="02070309020205020404" pitchFamily="49" charset="0"/>
              </a:rPr>
              <a:t>unsigned</a:t>
            </a:r>
            <a:endParaRPr lang="ru-RU" dirty="0">
              <a:latin typeface="Courier New" panose="02070309020205020404" pitchFamily="49" charset="0"/>
              <a:cs typeface="Courier New" panose="02070309020205020404" pitchFamily="49" charset="0"/>
            </a:endParaRPr>
          </a:p>
          <a:p>
            <a:pPr algn="just"/>
            <a:endParaRPr lang="ru-RU" dirty="0">
              <a:latin typeface="Courier New" panose="02070309020205020404" pitchFamily="49" charset="0"/>
              <a:cs typeface="Courier New" panose="02070309020205020404" pitchFamily="49" charset="0"/>
            </a:endParaRPr>
          </a:p>
          <a:p>
            <a:pPr algn="just"/>
            <a:r>
              <a:rPr lang="ru-RU" dirty="0"/>
              <a:t>Главный вопрос: </a:t>
            </a:r>
            <a:r>
              <a:rPr lang="ru-RU" b="1" dirty="0"/>
              <a:t>зачем? </a:t>
            </a:r>
            <a:endParaRPr lang="en-US" b="1" dirty="0">
              <a:latin typeface="Courier New" panose="02070309020205020404" pitchFamily="49" charset="0"/>
              <a:cs typeface="Courier New" panose="02070309020205020404" pitchFamily="49" charset="0"/>
            </a:endParaRPr>
          </a:p>
          <a:p>
            <a:pPr algn="just"/>
            <a:endParaRPr lang="en-BY"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8311505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5B8F2822-35EC-1A4E-9467-FF7895FF6B37}"/>
              </a:ext>
            </a:extLst>
          </p:cNvPr>
          <p:cNvGraphicFramePr>
            <a:graphicFrameLocks noGrp="1"/>
          </p:cNvGraphicFramePr>
          <p:nvPr>
            <p:ph idx="1"/>
            <p:extLst>
              <p:ext uri="{D42A27DB-BD31-4B8C-83A1-F6EECF244321}">
                <p14:modId xmlns:p14="http://schemas.microsoft.com/office/powerpoint/2010/main" val="2765935814"/>
              </p:ext>
            </p:extLst>
          </p:nvPr>
        </p:nvGraphicFramePr>
        <p:xfrm>
          <a:off x="351558" y="315480"/>
          <a:ext cx="8376805" cy="5547360"/>
        </p:xfrm>
        <a:graphic>
          <a:graphicData uri="http://schemas.openxmlformats.org/drawingml/2006/table">
            <a:tbl>
              <a:tblPr firstRow="1" bandRow="1">
                <a:tableStyleId>{5940675A-B579-460E-94D1-54222C63F5DA}</a:tableStyleId>
              </a:tblPr>
              <a:tblGrid>
                <a:gridCol w="2322369">
                  <a:extLst>
                    <a:ext uri="{9D8B030D-6E8A-4147-A177-3AD203B41FA5}">
                      <a16:colId xmlns:a16="http://schemas.microsoft.com/office/drawing/2014/main" val="1286219653"/>
                    </a:ext>
                  </a:extLst>
                </a:gridCol>
                <a:gridCol w="1302328">
                  <a:extLst>
                    <a:ext uri="{9D8B030D-6E8A-4147-A177-3AD203B41FA5}">
                      <a16:colId xmlns:a16="http://schemas.microsoft.com/office/drawing/2014/main" val="515940729"/>
                    </a:ext>
                  </a:extLst>
                </a:gridCol>
                <a:gridCol w="1468581">
                  <a:extLst>
                    <a:ext uri="{9D8B030D-6E8A-4147-A177-3AD203B41FA5}">
                      <a16:colId xmlns:a16="http://schemas.microsoft.com/office/drawing/2014/main" val="2174979873"/>
                    </a:ext>
                  </a:extLst>
                </a:gridCol>
                <a:gridCol w="3283527">
                  <a:extLst>
                    <a:ext uri="{9D8B030D-6E8A-4147-A177-3AD203B41FA5}">
                      <a16:colId xmlns:a16="http://schemas.microsoft.com/office/drawing/2014/main" val="524656408"/>
                    </a:ext>
                  </a:extLst>
                </a:gridCol>
              </a:tblGrid>
              <a:tr h="370840">
                <a:tc>
                  <a:txBody>
                    <a:bodyPr/>
                    <a:lstStyle/>
                    <a:p>
                      <a:pPr algn="ctr"/>
                      <a:r>
                        <a:rPr lang="ru-RU" sz="2300" b="1" dirty="0"/>
                        <a:t>Оператор</a:t>
                      </a:r>
                      <a:endParaRPr lang="en-BY" sz="2300" b="1" dirty="0"/>
                    </a:p>
                  </a:txBody>
                  <a:tcPr/>
                </a:tc>
                <a:tc>
                  <a:txBody>
                    <a:bodyPr/>
                    <a:lstStyle/>
                    <a:p>
                      <a:pPr algn="ctr"/>
                      <a:r>
                        <a:rPr lang="ru-RU" sz="2300" b="1" dirty="0"/>
                        <a:t>Символ</a:t>
                      </a:r>
                      <a:endParaRPr lang="en-BY" sz="2300" b="1" dirty="0"/>
                    </a:p>
                  </a:txBody>
                  <a:tcPr/>
                </a:tc>
                <a:tc>
                  <a:txBody>
                    <a:bodyPr/>
                    <a:lstStyle/>
                    <a:p>
                      <a:pPr algn="ctr"/>
                      <a:r>
                        <a:rPr lang="ru-RU" sz="2300" b="1" dirty="0"/>
                        <a:t>Пример</a:t>
                      </a:r>
                      <a:endParaRPr lang="en-BY" sz="2300" b="1" dirty="0"/>
                    </a:p>
                  </a:txBody>
                  <a:tcPr/>
                </a:tc>
                <a:tc>
                  <a:txBody>
                    <a:bodyPr/>
                    <a:lstStyle/>
                    <a:p>
                      <a:pPr algn="ctr"/>
                      <a:r>
                        <a:rPr lang="ru-RU" sz="2300" b="1" dirty="0"/>
                        <a:t>Операция</a:t>
                      </a:r>
                      <a:endParaRPr lang="en-BY" sz="2300" b="1" dirty="0"/>
                    </a:p>
                  </a:txBody>
                  <a:tcPr/>
                </a:tc>
                <a:extLst>
                  <a:ext uri="{0D108BD9-81ED-4DB2-BD59-A6C34878D82A}">
                    <a16:rowId xmlns:a16="http://schemas.microsoft.com/office/drawing/2014/main" val="1396477434"/>
                  </a:ext>
                </a:extLst>
              </a:tr>
              <a:tr h="370840">
                <a:tc>
                  <a:txBody>
                    <a:bodyPr/>
                    <a:lstStyle/>
                    <a:p>
                      <a:pPr algn="ctr"/>
                      <a:r>
                        <a:rPr lang="ru-RU" sz="2300" dirty="0"/>
                        <a:t>Побитовый сдвиг влево</a:t>
                      </a:r>
                      <a:endParaRPr lang="en-BY" sz="2300" dirty="0"/>
                    </a:p>
                  </a:txBody>
                  <a:tcPr/>
                </a:tc>
                <a:tc>
                  <a:txBody>
                    <a:bodyPr/>
                    <a:lstStyle/>
                    <a:p>
                      <a:pPr algn="ctr"/>
                      <a:r>
                        <a:rPr lang="en-US" sz="2300" dirty="0">
                          <a:latin typeface="Courier New" panose="02070309020205020404" pitchFamily="49" charset="0"/>
                          <a:cs typeface="Courier New" panose="02070309020205020404" pitchFamily="49" charset="0"/>
                        </a:rPr>
                        <a:t>&lt;&lt;</a:t>
                      </a:r>
                      <a:endParaRPr lang="en-BY" sz="2300" dirty="0">
                        <a:latin typeface="Courier New" panose="02070309020205020404" pitchFamily="49" charset="0"/>
                        <a:cs typeface="Courier New" panose="02070309020205020404" pitchFamily="49" charset="0"/>
                      </a:endParaRPr>
                    </a:p>
                  </a:txBody>
                  <a:tcPr/>
                </a:tc>
                <a:tc>
                  <a:txBody>
                    <a:bodyPr/>
                    <a:lstStyle/>
                    <a:p>
                      <a:pPr algn="ctr"/>
                      <a:r>
                        <a:rPr lang="en-BY" sz="2300" dirty="0">
                          <a:latin typeface="Courier New" panose="02070309020205020404" pitchFamily="49" charset="0"/>
                          <a:cs typeface="Courier New" panose="02070309020205020404" pitchFamily="49" charset="0"/>
                        </a:rPr>
                        <a:t>x &lt;&lt; y</a:t>
                      </a:r>
                    </a:p>
                  </a:txBody>
                  <a:tcPr/>
                </a:tc>
                <a:tc>
                  <a:txBody>
                    <a:bodyPr/>
                    <a:lstStyle/>
                    <a:p>
                      <a:r>
                        <a:rPr lang="ru-RU" sz="2300" b="0" i="0" kern="1200" dirty="0">
                          <a:solidFill>
                            <a:schemeClr val="tx1"/>
                          </a:solidFill>
                          <a:effectLst/>
                          <a:latin typeface="+mn-lt"/>
                          <a:ea typeface="+mn-ea"/>
                          <a:cs typeface="+mn-cs"/>
                        </a:rPr>
                        <a:t>Все биты в </a:t>
                      </a:r>
                      <a:r>
                        <a:rPr lang="en-GB" sz="2300" b="0" i="0" kern="1200" dirty="0">
                          <a:solidFill>
                            <a:schemeClr val="tx1"/>
                          </a:solidFill>
                          <a:effectLst/>
                          <a:latin typeface="+mn-lt"/>
                          <a:ea typeface="+mn-ea"/>
                          <a:cs typeface="+mn-cs"/>
                        </a:rPr>
                        <a:t>x </a:t>
                      </a:r>
                      <a:r>
                        <a:rPr lang="ru-RU" sz="2300" b="0" i="0" kern="1200" dirty="0">
                          <a:solidFill>
                            <a:schemeClr val="tx1"/>
                          </a:solidFill>
                          <a:effectLst/>
                          <a:latin typeface="+mn-lt"/>
                          <a:ea typeface="+mn-ea"/>
                          <a:cs typeface="+mn-cs"/>
                        </a:rPr>
                        <a:t>смещаются влево на </a:t>
                      </a:r>
                      <a:r>
                        <a:rPr lang="en-GB" sz="2300" b="0" i="0" kern="1200" dirty="0">
                          <a:solidFill>
                            <a:schemeClr val="tx1"/>
                          </a:solidFill>
                          <a:effectLst/>
                          <a:latin typeface="+mn-lt"/>
                          <a:ea typeface="+mn-ea"/>
                          <a:cs typeface="+mn-cs"/>
                        </a:rPr>
                        <a:t>y </a:t>
                      </a:r>
                      <a:r>
                        <a:rPr lang="ru-RU" sz="2300" b="0" i="0" kern="1200" dirty="0">
                          <a:solidFill>
                            <a:schemeClr val="tx1"/>
                          </a:solidFill>
                          <a:effectLst/>
                          <a:latin typeface="+mn-lt"/>
                          <a:ea typeface="+mn-ea"/>
                          <a:cs typeface="+mn-cs"/>
                        </a:rPr>
                        <a:t>бит</a:t>
                      </a:r>
                      <a:endParaRPr lang="en-BY" sz="2300" dirty="0"/>
                    </a:p>
                  </a:txBody>
                  <a:tcPr/>
                </a:tc>
                <a:extLst>
                  <a:ext uri="{0D108BD9-81ED-4DB2-BD59-A6C34878D82A}">
                    <a16:rowId xmlns:a16="http://schemas.microsoft.com/office/drawing/2014/main" val="1807582554"/>
                  </a:ext>
                </a:extLst>
              </a:tr>
              <a:tr h="370840">
                <a:tc>
                  <a:txBody>
                    <a:bodyPr/>
                    <a:lstStyle/>
                    <a:p>
                      <a:pPr algn="ctr"/>
                      <a:r>
                        <a:rPr lang="ru-RU" sz="2300" dirty="0"/>
                        <a:t>Побитовый сдвиг вправо</a:t>
                      </a:r>
                      <a:endParaRPr lang="en-BY" sz="2300" dirty="0"/>
                    </a:p>
                  </a:txBody>
                  <a:tcPr/>
                </a:tc>
                <a:tc>
                  <a:txBody>
                    <a:bodyPr/>
                    <a:lstStyle/>
                    <a:p>
                      <a:pPr algn="ctr"/>
                      <a:r>
                        <a:rPr lang="en-BY" sz="2300" dirty="0">
                          <a:latin typeface="Courier New" panose="02070309020205020404" pitchFamily="49" charset="0"/>
                          <a:cs typeface="Courier New" panose="02070309020205020404" pitchFamily="49" charset="0"/>
                        </a:rPr>
                        <a:t>&gt;&gt;</a:t>
                      </a:r>
                    </a:p>
                  </a:txBody>
                  <a:tcPr/>
                </a:tc>
                <a:tc>
                  <a:txBody>
                    <a:bodyPr/>
                    <a:lstStyle/>
                    <a:p>
                      <a:pPr algn="ctr"/>
                      <a:r>
                        <a:rPr lang="en-BY" sz="2300" dirty="0">
                          <a:latin typeface="Courier New" panose="02070309020205020404" pitchFamily="49" charset="0"/>
                          <a:cs typeface="Courier New" panose="02070309020205020404" pitchFamily="49" charset="0"/>
                        </a:rPr>
                        <a:t>x &gt;&gt; y</a:t>
                      </a:r>
                    </a:p>
                  </a:txBody>
                  <a:tcPr/>
                </a:tc>
                <a:tc>
                  <a:txBody>
                    <a:bodyPr/>
                    <a:lstStyle/>
                    <a:p>
                      <a:r>
                        <a:rPr lang="ru-RU" sz="2300" b="0" i="0" kern="1200" dirty="0">
                          <a:solidFill>
                            <a:schemeClr val="tx1"/>
                          </a:solidFill>
                          <a:effectLst/>
                          <a:latin typeface="+mn-lt"/>
                          <a:ea typeface="+mn-ea"/>
                          <a:cs typeface="+mn-cs"/>
                        </a:rPr>
                        <a:t>Все биты в </a:t>
                      </a:r>
                      <a:r>
                        <a:rPr lang="en-GB" sz="2300" b="0" i="0" kern="1200" dirty="0">
                          <a:solidFill>
                            <a:schemeClr val="tx1"/>
                          </a:solidFill>
                          <a:effectLst/>
                          <a:latin typeface="+mn-lt"/>
                          <a:ea typeface="+mn-ea"/>
                          <a:cs typeface="+mn-cs"/>
                        </a:rPr>
                        <a:t>x </a:t>
                      </a:r>
                      <a:r>
                        <a:rPr lang="ru-RU" sz="2300" b="0" i="0" kern="1200" dirty="0">
                          <a:solidFill>
                            <a:schemeClr val="tx1"/>
                          </a:solidFill>
                          <a:effectLst/>
                          <a:latin typeface="+mn-lt"/>
                          <a:ea typeface="+mn-ea"/>
                          <a:cs typeface="+mn-cs"/>
                        </a:rPr>
                        <a:t>смещаются вправо на </a:t>
                      </a:r>
                      <a:r>
                        <a:rPr lang="en-GB" sz="2300" b="0" i="0" kern="1200" dirty="0">
                          <a:solidFill>
                            <a:schemeClr val="tx1"/>
                          </a:solidFill>
                          <a:effectLst/>
                          <a:latin typeface="+mn-lt"/>
                          <a:ea typeface="+mn-ea"/>
                          <a:cs typeface="+mn-cs"/>
                        </a:rPr>
                        <a:t>y </a:t>
                      </a:r>
                      <a:r>
                        <a:rPr lang="ru-RU" sz="2300" b="0" i="0" kern="1200" dirty="0">
                          <a:solidFill>
                            <a:schemeClr val="tx1"/>
                          </a:solidFill>
                          <a:effectLst/>
                          <a:latin typeface="+mn-lt"/>
                          <a:ea typeface="+mn-ea"/>
                          <a:cs typeface="+mn-cs"/>
                        </a:rPr>
                        <a:t>бит</a:t>
                      </a:r>
                      <a:endParaRPr lang="en-BY" sz="2300" dirty="0"/>
                    </a:p>
                  </a:txBody>
                  <a:tcPr/>
                </a:tc>
                <a:extLst>
                  <a:ext uri="{0D108BD9-81ED-4DB2-BD59-A6C34878D82A}">
                    <a16:rowId xmlns:a16="http://schemas.microsoft.com/office/drawing/2014/main" val="4214224876"/>
                  </a:ext>
                </a:extLst>
              </a:tr>
              <a:tr h="370840">
                <a:tc>
                  <a:txBody>
                    <a:bodyPr/>
                    <a:lstStyle/>
                    <a:p>
                      <a:pPr algn="ctr"/>
                      <a:r>
                        <a:rPr lang="ru-RU" sz="2300" dirty="0"/>
                        <a:t>Побитовое НЕ</a:t>
                      </a:r>
                      <a:endParaRPr lang="en-BY" sz="2300" dirty="0"/>
                    </a:p>
                  </a:txBody>
                  <a:tcPr/>
                </a:tc>
                <a:tc>
                  <a:txBody>
                    <a:bodyPr/>
                    <a:lstStyle/>
                    <a:p>
                      <a:pPr algn="ctr"/>
                      <a:r>
                        <a:rPr lang="en-BY" sz="2300" dirty="0">
                          <a:latin typeface="Courier New" panose="02070309020205020404" pitchFamily="49" charset="0"/>
                          <a:cs typeface="Courier New" panose="02070309020205020404" pitchFamily="49" charset="0"/>
                        </a:rPr>
                        <a:t>~</a:t>
                      </a:r>
                    </a:p>
                  </a:txBody>
                  <a:tcPr/>
                </a:tc>
                <a:tc>
                  <a:txBody>
                    <a:bodyPr/>
                    <a:lstStyle/>
                    <a:p>
                      <a:pPr algn="ctr"/>
                      <a:r>
                        <a:rPr lang="en-BY" sz="2300" dirty="0">
                          <a:latin typeface="Courier New" panose="02070309020205020404" pitchFamily="49" charset="0"/>
                          <a:cs typeface="Courier New" panose="02070309020205020404" pitchFamily="49" charset="0"/>
                        </a:rPr>
                        <a:t>~ x</a:t>
                      </a:r>
                    </a:p>
                  </a:txBody>
                  <a:tcPr/>
                </a:tc>
                <a:tc>
                  <a:txBody>
                    <a:bodyPr/>
                    <a:lstStyle/>
                    <a:p>
                      <a:r>
                        <a:rPr lang="ru-RU" sz="2300" b="0" i="0" kern="1200" dirty="0">
                          <a:solidFill>
                            <a:schemeClr val="tx1"/>
                          </a:solidFill>
                          <a:effectLst/>
                          <a:latin typeface="+mn-lt"/>
                          <a:ea typeface="+mn-ea"/>
                          <a:cs typeface="+mn-cs"/>
                        </a:rPr>
                        <a:t>Все биты в </a:t>
                      </a:r>
                      <a:r>
                        <a:rPr lang="en-GB" sz="2300" b="0" i="0" kern="1200" dirty="0">
                          <a:solidFill>
                            <a:schemeClr val="tx1"/>
                          </a:solidFill>
                          <a:effectLst/>
                          <a:latin typeface="+mn-lt"/>
                          <a:ea typeface="+mn-ea"/>
                          <a:cs typeface="+mn-cs"/>
                        </a:rPr>
                        <a:t>x </a:t>
                      </a:r>
                      <a:r>
                        <a:rPr lang="ru-RU" sz="2300" b="0" i="0" kern="1200" dirty="0">
                          <a:solidFill>
                            <a:schemeClr val="tx1"/>
                          </a:solidFill>
                          <a:effectLst/>
                          <a:latin typeface="+mn-lt"/>
                          <a:ea typeface="+mn-ea"/>
                          <a:cs typeface="+mn-cs"/>
                        </a:rPr>
                        <a:t>меняются на противоположные</a:t>
                      </a:r>
                      <a:endParaRPr lang="en-BY" sz="2300" dirty="0"/>
                    </a:p>
                  </a:txBody>
                  <a:tcPr/>
                </a:tc>
                <a:extLst>
                  <a:ext uri="{0D108BD9-81ED-4DB2-BD59-A6C34878D82A}">
                    <a16:rowId xmlns:a16="http://schemas.microsoft.com/office/drawing/2014/main" val="1356965898"/>
                  </a:ext>
                </a:extLst>
              </a:tr>
              <a:tr h="370840">
                <a:tc>
                  <a:txBody>
                    <a:bodyPr/>
                    <a:lstStyle/>
                    <a:p>
                      <a:pPr algn="ctr"/>
                      <a:r>
                        <a:rPr lang="ru-RU" sz="2300" b="0" i="0" kern="1200" dirty="0">
                          <a:solidFill>
                            <a:schemeClr val="tx1"/>
                          </a:solidFill>
                          <a:effectLst/>
                          <a:latin typeface="+mn-lt"/>
                          <a:ea typeface="+mn-ea"/>
                          <a:cs typeface="+mn-cs"/>
                        </a:rPr>
                        <a:t>Побитовое И</a:t>
                      </a:r>
                      <a:endParaRPr lang="en-BY" sz="2300" dirty="0"/>
                    </a:p>
                  </a:txBody>
                  <a:tcPr/>
                </a:tc>
                <a:tc>
                  <a:txBody>
                    <a:bodyPr/>
                    <a:lstStyle/>
                    <a:p>
                      <a:pPr algn="ctr"/>
                      <a:r>
                        <a:rPr lang="en-BY" sz="2300" dirty="0">
                          <a:latin typeface="Courier New" panose="02070309020205020404" pitchFamily="49" charset="0"/>
                          <a:cs typeface="Courier New" panose="02070309020205020404" pitchFamily="49" charset="0"/>
                        </a:rPr>
                        <a:t>&amp;</a:t>
                      </a:r>
                    </a:p>
                  </a:txBody>
                  <a:tcPr/>
                </a:tc>
                <a:tc>
                  <a:txBody>
                    <a:bodyPr/>
                    <a:lstStyle/>
                    <a:p>
                      <a:pPr algn="ctr"/>
                      <a:r>
                        <a:rPr lang="en-BY" sz="2300" dirty="0">
                          <a:latin typeface="Courier New" panose="02070309020205020404" pitchFamily="49" charset="0"/>
                          <a:cs typeface="Courier New" panose="02070309020205020404" pitchFamily="49" charset="0"/>
                        </a:rPr>
                        <a:t>x &amp; y</a:t>
                      </a:r>
                    </a:p>
                  </a:txBody>
                  <a:tcPr/>
                </a:tc>
                <a:tc>
                  <a:txBody>
                    <a:bodyPr/>
                    <a:lstStyle/>
                    <a:p>
                      <a:r>
                        <a:rPr lang="ru-RU" sz="2300" b="0" i="0" kern="1200" dirty="0">
                          <a:solidFill>
                            <a:schemeClr val="tx1"/>
                          </a:solidFill>
                          <a:effectLst/>
                          <a:latin typeface="+mn-lt"/>
                          <a:ea typeface="+mn-ea"/>
                          <a:cs typeface="+mn-cs"/>
                        </a:rPr>
                        <a:t>Каждый бит в </a:t>
                      </a:r>
                      <a:r>
                        <a:rPr lang="en-GB" sz="2300" b="0" i="0" kern="1200" dirty="0">
                          <a:solidFill>
                            <a:schemeClr val="tx1"/>
                          </a:solidFill>
                          <a:effectLst/>
                          <a:latin typeface="+mn-lt"/>
                          <a:ea typeface="+mn-ea"/>
                          <a:cs typeface="+mn-cs"/>
                        </a:rPr>
                        <a:t>x </a:t>
                      </a:r>
                      <a:r>
                        <a:rPr lang="ru-RU" sz="2300" b="0" i="0" kern="1200" dirty="0">
                          <a:solidFill>
                            <a:schemeClr val="tx1"/>
                          </a:solidFill>
                          <a:effectLst/>
                          <a:latin typeface="+mn-lt"/>
                          <a:ea typeface="+mn-ea"/>
                          <a:cs typeface="+mn-cs"/>
                        </a:rPr>
                        <a:t>И каждый бит в </a:t>
                      </a:r>
                      <a:r>
                        <a:rPr lang="en-GB" sz="2300" b="0" i="0" kern="1200" dirty="0">
                          <a:solidFill>
                            <a:schemeClr val="tx1"/>
                          </a:solidFill>
                          <a:effectLst/>
                          <a:latin typeface="+mn-lt"/>
                          <a:ea typeface="+mn-ea"/>
                          <a:cs typeface="+mn-cs"/>
                        </a:rPr>
                        <a:t>y</a:t>
                      </a:r>
                      <a:endParaRPr lang="en-BY" sz="2300" dirty="0"/>
                    </a:p>
                  </a:txBody>
                  <a:tcPr/>
                </a:tc>
                <a:extLst>
                  <a:ext uri="{0D108BD9-81ED-4DB2-BD59-A6C34878D82A}">
                    <a16:rowId xmlns:a16="http://schemas.microsoft.com/office/drawing/2014/main" val="314777016"/>
                  </a:ext>
                </a:extLst>
              </a:tr>
              <a:tr h="370840">
                <a:tc>
                  <a:txBody>
                    <a:bodyPr/>
                    <a:lstStyle/>
                    <a:p>
                      <a:pPr algn="ctr"/>
                      <a:r>
                        <a:rPr lang="ru-RU" sz="2300" b="0" i="0" kern="1200" dirty="0">
                          <a:solidFill>
                            <a:schemeClr val="tx1"/>
                          </a:solidFill>
                          <a:effectLst/>
                          <a:latin typeface="+mn-lt"/>
                          <a:ea typeface="+mn-ea"/>
                          <a:cs typeface="+mn-cs"/>
                        </a:rPr>
                        <a:t>Побитовое ИЛИ</a:t>
                      </a:r>
                      <a:endParaRPr lang="en-BY" sz="2300" dirty="0"/>
                    </a:p>
                  </a:txBody>
                  <a:tcPr/>
                </a:tc>
                <a:tc>
                  <a:txBody>
                    <a:bodyPr/>
                    <a:lstStyle/>
                    <a:p>
                      <a:pPr algn="ctr"/>
                      <a:r>
                        <a:rPr lang="en-BY" sz="2300" dirty="0">
                          <a:latin typeface="Courier New" panose="02070309020205020404" pitchFamily="49" charset="0"/>
                          <a:cs typeface="Courier New" panose="02070309020205020404" pitchFamily="49" charset="0"/>
                        </a:rPr>
                        <a:t>|</a:t>
                      </a:r>
                    </a:p>
                  </a:txBody>
                  <a:tcPr/>
                </a:tc>
                <a:tc>
                  <a:txBody>
                    <a:bodyPr/>
                    <a:lstStyle/>
                    <a:p>
                      <a:pPr algn="ctr"/>
                      <a:r>
                        <a:rPr lang="en-BY" sz="2300" dirty="0">
                          <a:latin typeface="Courier New" panose="02070309020205020404" pitchFamily="49" charset="0"/>
                          <a:cs typeface="Courier New" panose="02070309020205020404" pitchFamily="49" charset="0"/>
                        </a:rPr>
                        <a:t>x | y</a:t>
                      </a:r>
                    </a:p>
                  </a:txBody>
                  <a:tcPr/>
                </a:tc>
                <a:tc>
                  <a:txBody>
                    <a:bodyPr/>
                    <a:lstStyle/>
                    <a:p>
                      <a:r>
                        <a:rPr lang="ru-RU" sz="2300" b="0" i="0" kern="1200" dirty="0">
                          <a:solidFill>
                            <a:schemeClr val="tx1"/>
                          </a:solidFill>
                          <a:effectLst/>
                          <a:latin typeface="+mn-lt"/>
                          <a:ea typeface="+mn-ea"/>
                          <a:cs typeface="+mn-cs"/>
                        </a:rPr>
                        <a:t>Каждый бит в </a:t>
                      </a:r>
                      <a:r>
                        <a:rPr lang="en-GB" sz="2300" b="0" i="0" kern="1200" dirty="0">
                          <a:solidFill>
                            <a:schemeClr val="tx1"/>
                          </a:solidFill>
                          <a:effectLst/>
                          <a:latin typeface="+mn-lt"/>
                          <a:ea typeface="+mn-ea"/>
                          <a:cs typeface="+mn-cs"/>
                        </a:rPr>
                        <a:t>x </a:t>
                      </a:r>
                      <a:r>
                        <a:rPr lang="ru-RU" sz="2300" b="0" i="0" kern="1200" dirty="0">
                          <a:solidFill>
                            <a:schemeClr val="tx1"/>
                          </a:solidFill>
                          <a:effectLst/>
                          <a:latin typeface="+mn-lt"/>
                          <a:ea typeface="+mn-ea"/>
                          <a:cs typeface="+mn-cs"/>
                        </a:rPr>
                        <a:t>ИЛИ каждый бит в </a:t>
                      </a:r>
                      <a:r>
                        <a:rPr lang="en-GB" sz="2300" b="0" i="0" kern="1200" dirty="0">
                          <a:solidFill>
                            <a:schemeClr val="tx1"/>
                          </a:solidFill>
                          <a:effectLst/>
                          <a:latin typeface="+mn-lt"/>
                          <a:ea typeface="+mn-ea"/>
                          <a:cs typeface="+mn-cs"/>
                        </a:rPr>
                        <a:t>y</a:t>
                      </a:r>
                      <a:endParaRPr lang="en-BY" sz="2300" dirty="0"/>
                    </a:p>
                  </a:txBody>
                  <a:tcPr/>
                </a:tc>
                <a:extLst>
                  <a:ext uri="{0D108BD9-81ED-4DB2-BD59-A6C34878D82A}">
                    <a16:rowId xmlns:a16="http://schemas.microsoft.com/office/drawing/2014/main" val="1617309678"/>
                  </a:ext>
                </a:extLst>
              </a:tr>
              <a:tr h="370840">
                <a:tc>
                  <a:txBody>
                    <a:bodyPr/>
                    <a:lstStyle/>
                    <a:p>
                      <a:pPr algn="ctr"/>
                      <a:r>
                        <a:rPr lang="ru-RU" sz="2300" b="0" i="0" kern="1200" dirty="0">
                          <a:solidFill>
                            <a:schemeClr val="tx1"/>
                          </a:solidFill>
                          <a:effectLst/>
                          <a:latin typeface="+mn-lt"/>
                          <a:ea typeface="+mn-ea"/>
                          <a:cs typeface="+mn-cs"/>
                        </a:rPr>
                        <a:t>Побитовое исключающее ИЛИ (</a:t>
                      </a:r>
                      <a:r>
                        <a:rPr lang="en-GB" sz="2300" b="0" i="0" kern="1200" dirty="0">
                          <a:solidFill>
                            <a:schemeClr val="tx1"/>
                          </a:solidFill>
                          <a:effectLst/>
                          <a:latin typeface="+mn-lt"/>
                          <a:ea typeface="+mn-ea"/>
                          <a:cs typeface="+mn-cs"/>
                        </a:rPr>
                        <a:t>XOR)</a:t>
                      </a:r>
                      <a:endParaRPr lang="en-BY" sz="2300" dirty="0"/>
                    </a:p>
                  </a:txBody>
                  <a:tcPr/>
                </a:tc>
                <a:tc>
                  <a:txBody>
                    <a:bodyPr/>
                    <a:lstStyle/>
                    <a:p>
                      <a:pPr algn="ctr"/>
                      <a:r>
                        <a:rPr lang="en-BY" sz="2300" dirty="0">
                          <a:latin typeface="Courier New" panose="02070309020205020404" pitchFamily="49" charset="0"/>
                          <a:cs typeface="Courier New" panose="02070309020205020404" pitchFamily="49" charset="0"/>
                        </a:rPr>
                        <a:t>^</a:t>
                      </a:r>
                    </a:p>
                  </a:txBody>
                  <a:tcPr/>
                </a:tc>
                <a:tc>
                  <a:txBody>
                    <a:bodyPr/>
                    <a:lstStyle/>
                    <a:p>
                      <a:pPr algn="ctr"/>
                      <a:r>
                        <a:rPr lang="en-BY" sz="2300" dirty="0">
                          <a:latin typeface="Courier New" panose="02070309020205020404" pitchFamily="49" charset="0"/>
                          <a:cs typeface="Courier New" panose="02070309020205020404" pitchFamily="49" charset="0"/>
                        </a:rPr>
                        <a:t>x ^ y</a:t>
                      </a:r>
                    </a:p>
                  </a:txBody>
                  <a:tcPr/>
                </a:tc>
                <a:tc>
                  <a:txBody>
                    <a:bodyPr/>
                    <a:lstStyle/>
                    <a:p>
                      <a:r>
                        <a:rPr lang="ru-RU" sz="2300" b="0" i="0" kern="1200" dirty="0">
                          <a:solidFill>
                            <a:schemeClr val="tx1"/>
                          </a:solidFill>
                          <a:effectLst/>
                          <a:latin typeface="+mn-lt"/>
                          <a:ea typeface="+mn-ea"/>
                          <a:cs typeface="+mn-cs"/>
                        </a:rPr>
                        <a:t>Каждый бит в </a:t>
                      </a:r>
                      <a:r>
                        <a:rPr lang="en-GB" sz="2300" b="0" i="0" kern="1200" dirty="0">
                          <a:solidFill>
                            <a:schemeClr val="tx1"/>
                          </a:solidFill>
                          <a:effectLst/>
                          <a:latin typeface="+mn-lt"/>
                          <a:ea typeface="+mn-ea"/>
                          <a:cs typeface="+mn-cs"/>
                        </a:rPr>
                        <a:t>x XOR </a:t>
                      </a:r>
                      <a:r>
                        <a:rPr lang="ru-RU" sz="2300" b="0" i="0" kern="1200" dirty="0">
                          <a:solidFill>
                            <a:schemeClr val="tx1"/>
                          </a:solidFill>
                          <a:effectLst/>
                          <a:latin typeface="+mn-lt"/>
                          <a:ea typeface="+mn-ea"/>
                          <a:cs typeface="+mn-cs"/>
                        </a:rPr>
                        <a:t>с каждым битом в </a:t>
                      </a:r>
                      <a:r>
                        <a:rPr lang="en-GB" sz="2300" b="0" i="0" kern="1200" dirty="0">
                          <a:solidFill>
                            <a:schemeClr val="tx1"/>
                          </a:solidFill>
                          <a:effectLst/>
                          <a:latin typeface="+mn-lt"/>
                          <a:ea typeface="+mn-ea"/>
                          <a:cs typeface="+mn-cs"/>
                        </a:rPr>
                        <a:t>y</a:t>
                      </a:r>
                      <a:endParaRPr lang="en-BY" sz="2300" dirty="0"/>
                    </a:p>
                  </a:txBody>
                  <a:tcPr/>
                </a:tc>
                <a:extLst>
                  <a:ext uri="{0D108BD9-81ED-4DB2-BD59-A6C34878D82A}">
                    <a16:rowId xmlns:a16="http://schemas.microsoft.com/office/drawing/2014/main" val="3093443421"/>
                  </a:ext>
                </a:extLst>
              </a:tr>
            </a:tbl>
          </a:graphicData>
        </a:graphic>
      </p:graphicFrame>
    </p:spTree>
    <p:extLst>
      <p:ext uri="{BB962C8B-B14F-4D97-AF65-F5344CB8AC3E}">
        <p14:creationId xmlns:p14="http://schemas.microsoft.com/office/powerpoint/2010/main" val="14813500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80D7E-B03A-2E42-9C1D-10D54AE4CC7D}"/>
              </a:ext>
            </a:extLst>
          </p:cNvPr>
          <p:cNvSpPr>
            <a:spLocks noGrp="1"/>
          </p:cNvSpPr>
          <p:nvPr>
            <p:ph type="title"/>
          </p:nvPr>
        </p:nvSpPr>
        <p:spPr/>
        <p:txBody>
          <a:bodyPr/>
          <a:lstStyle/>
          <a:p>
            <a:r>
              <a:rPr lang="ru-RU" dirty="0"/>
              <a:t>Базовые побитовые операции</a:t>
            </a:r>
            <a:endParaRPr lang="en-BY" dirty="0"/>
          </a:p>
        </p:txBody>
      </p:sp>
      <p:pic>
        <p:nvPicPr>
          <p:cNvPr id="4" name="Content Placeholder 3">
            <a:extLst>
              <a:ext uri="{FF2B5EF4-FFF2-40B4-BE49-F238E27FC236}">
                <a16:creationId xmlns:a16="http://schemas.microsoft.com/office/drawing/2014/main" id="{63077E0F-577D-564B-96D3-1BC0932BBEDD}"/>
              </a:ext>
            </a:extLst>
          </p:cNvPr>
          <p:cNvPicPr>
            <a:picLocks noGrp="1" noChangeAspect="1"/>
          </p:cNvPicPr>
          <p:nvPr>
            <p:ph idx="1"/>
          </p:nvPr>
        </p:nvPicPr>
        <p:blipFill>
          <a:blip r:embed="rId2"/>
          <a:stretch>
            <a:fillRect/>
          </a:stretch>
        </p:blipFill>
        <p:spPr>
          <a:xfrm>
            <a:off x="1664277" y="1765960"/>
            <a:ext cx="5815446" cy="4726914"/>
          </a:xfrm>
          <a:prstGeom prst="rect">
            <a:avLst/>
          </a:prstGeom>
        </p:spPr>
      </p:pic>
    </p:spTree>
    <p:extLst>
      <p:ext uri="{BB962C8B-B14F-4D97-AF65-F5344CB8AC3E}">
        <p14:creationId xmlns:p14="http://schemas.microsoft.com/office/powerpoint/2010/main" val="22465032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E1573-4877-FE4E-9576-3F3830D01E7D}"/>
              </a:ext>
            </a:extLst>
          </p:cNvPr>
          <p:cNvSpPr>
            <a:spLocks noGrp="1"/>
          </p:cNvSpPr>
          <p:nvPr>
            <p:ph type="title"/>
          </p:nvPr>
        </p:nvSpPr>
        <p:spPr/>
        <p:txBody>
          <a:bodyPr/>
          <a:lstStyle/>
          <a:p>
            <a:r>
              <a:rPr lang="ru-RU" dirty="0"/>
              <a:t>Сдвиг влево (&lt;&lt;) и вправо (&gt;&gt;)</a:t>
            </a:r>
            <a:endParaRPr lang="en-BY" dirty="0"/>
          </a:p>
        </p:txBody>
      </p:sp>
      <p:pic>
        <p:nvPicPr>
          <p:cNvPr id="6" name="Content Placeholder 5">
            <a:extLst>
              <a:ext uri="{FF2B5EF4-FFF2-40B4-BE49-F238E27FC236}">
                <a16:creationId xmlns:a16="http://schemas.microsoft.com/office/drawing/2014/main" id="{B32BC5CB-31CD-AA43-AA59-1F8A80562F96}"/>
              </a:ext>
            </a:extLst>
          </p:cNvPr>
          <p:cNvPicPr>
            <a:picLocks noGrp="1" noChangeAspect="1"/>
          </p:cNvPicPr>
          <p:nvPr>
            <p:ph idx="1"/>
          </p:nvPr>
        </p:nvPicPr>
        <p:blipFill>
          <a:blip r:embed="rId3"/>
          <a:stretch>
            <a:fillRect/>
          </a:stretch>
        </p:blipFill>
        <p:spPr>
          <a:xfrm>
            <a:off x="254578" y="1593506"/>
            <a:ext cx="8780152" cy="4086857"/>
          </a:xfrm>
          <a:prstGeom prst="rect">
            <a:avLst/>
          </a:prstGeom>
        </p:spPr>
      </p:pic>
    </p:spTree>
    <p:extLst>
      <p:ext uri="{BB962C8B-B14F-4D97-AF65-F5344CB8AC3E}">
        <p14:creationId xmlns:p14="http://schemas.microsoft.com/office/powerpoint/2010/main" val="34316062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E4302-C722-6448-87B3-40BD445A9E53}"/>
              </a:ext>
            </a:extLst>
          </p:cNvPr>
          <p:cNvSpPr>
            <a:spLocks noGrp="1"/>
          </p:cNvSpPr>
          <p:nvPr>
            <p:ph type="title"/>
          </p:nvPr>
        </p:nvSpPr>
        <p:spPr/>
        <p:txBody>
          <a:bodyPr/>
          <a:lstStyle/>
          <a:p>
            <a:r>
              <a:rPr lang="ru-RU" dirty="0"/>
              <a:t>Побитовый оператор НЕ</a:t>
            </a:r>
            <a:endParaRPr lang="en-BY" dirty="0"/>
          </a:p>
        </p:txBody>
      </p:sp>
      <p:pic>
        <p:nvPicPr>
          <p:cNvPr id="4" name="Content Placeholder 3">
            <a:extLst>
              <a:ext uri="{FF2B5EF4-FFF2-40B4-BE49-F238E27FC236}">
                <a16:creationId xmlns:a16="http://schemas.microsoft.com/office/drawing/2014/main" id="{C3BA0FE1-34B1-4245-99E1-0D5FC7EB3D3E}"/>
              </a:ext>
            </a:extLst>
          </p:cNvPr>
          <p:cNvPicPr>
            <a:picLocks noGrp="1" noChangeAspect="1"/>
          </p:cNvPicPr>
          <p:nvPr>
            <p:ph idx="1"/>
          </p:nvPr>
        </p:nvPicPr>
        <p:blipFill>
          <a:blip r:embed="rId2"/>
          <a:stretch>
            <a:fillRect/>
          </a:stretch>
        </p:blipFill>
        <p:spPr>
          <a:xfrm>
            <a:off x="442302" y="2029331"/>
            <a:ext cx="8259396" cy="3775724"/>
          </a:xfrm>
          <a:prstGeom prst="rect">
            <a:avLst/>
          </a:prstGeom>
        </p:spPr>
      </p:pic>
    </p:spTree>
    <p:extLst>
      <p:ext uri="{BB962C8B-B14F-4D97-AF65-F5344CB8AC3E}">
        <p14:creationId xmlns:p14="http://schemas.microsoft.com/office/powerpoint/2010/main" val="26192616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C1EBA-1224-184D-9FCF-575AE59DA232}"/>
              </a:ext>
            </a:extLst>
          </p:cNvPr>
          <p:cNvSpPr>
            <a:spLocks noGrp="1"/>
          </p:cNvSpPr>
          <p:nvPr>
            <p:ph type="title"/>
          </p:nvPr>
        </p:nvSpPr>
        <p:spPr/>
        <p:txBody>
          <a:bodyPr>
            <a:normAutofit/>
          </a:bodyPr>
          <a:lstStyle/>
          <a:p>
            <a:r>
              <a:rPr lang="ru-RU" b="1" dirty="0"/>
              <a:t>Побитовые операторы И, ИЛИ и исключающее ИЛИ (</a:t>
            </a:r>
            <a:r>
              <a:rPr lang="en-GB" b="1" dirty="0"/>
              <a:t>XOR)</a:t>
            </a:r>
            <a:endParaRPr lang="en-BY" dirty="0"/>
          </a:p>
        </p:txBody>
      </p:sp>
      <p:pic>
        <p:nvPicPr>
          <p:cNvPr id="4" name="Content Placeholder 3">
            <a:extLst>
              <a:ext uri="{FF2B5EF4-FFF2-40B4-BE49-F238E27FC236}">
                <a16:creationId xmlns:a16="http://schemas.microsoft.com/office/drawing/2014/main" id="{CF58DC48-B72A-7744-A1BF-3F8C1EEBA9D2}"/>
              </a:ext>
            </a:extLst>
          </p:cNvPr>
          <p:cNvPicPr>
            <a:picLocks noGrp="1" noChangeAspect="1"/>
          </p:cNvPicPr>
          <p:nvPr>
            <p:ph idx="1"/>
          </p:nvPr>
        </p:nvPicPr>
        <p:blipFill>
          <a:blip r:embed="rId2"/>
          <a:stretch>
            <a:fillRect/>
          </a:stretch>
        </p:blipFill>
        <p:spPr>
          <a:xfrm>
            <a:off x="331066" y="1690689"/>
            <a:ext cx="8481868" cy="4728314"/>
          </a:xfrm>
          <a:prstGeom prst="rect">
            <a:avLst/>
          </a:prstGeom>
        </p:spPr>
      </p:pic>
    </p:spTree>
    <p:extLst>
      <p:ext uri="{BB962C8B-B14F-4D97-AF65-F5344CB8AC3E}">
        <p14:creationId xmlns:p14="http://schemas.microsoft.com/office/powerpoint/2010/main" val="2329288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28E63-BB10-9E46-90DA-682CED1C8D5A}"/>
              </a:ext>
            </a:extLst>
          </p:cNvPr>
          <p:cNvSpPr>
            <a:spLocks noGrp="1"/>
          </p:cNvSpPr>
          <p:nvPr>
            <p:ph type="title"/>
          </p:nvPr>
        </p:nvSpPr>
        <p:spPr>
          <a:xfrm>
            <a:off x="628650" y="365126"/>
            <a:ext cx="7886700" cy="905519"/>
          </a:xfrm>
        </p:spPr>
        <p:txBody>
          <a:bodyPr/>
          <a:lstStyle/>
          <a:p>
            <a:r>
              <a:rPr lang="ru-RU" dirty="0"/>
              <a:t>Зачем это нужно: битовые флаги</a:t>
            </a:r>
            <a:endParaRPr lang="en-BY" dirty="0"/>
          </a:p>
        </p:txBody>
      </p:sp>
      <p:pic>
        <p:nvPicPr>
          <p:cNvPr id="4" name="Content Placeholder 3">
            <a:extLst>
              <a:ext uri="{FF2B5EF4-FFF2-40B4-BE49-F238E27FC236}">
                <a16:creationId xmlns:a16="http://schemas.microsoft.com/office/drawing/2014/main" id="{25ACCDD4-D5D8-F642-948D-B97D208A8E09}"/>
              </a:ext>
            </a:extLst>
          </p:cNvPr>
          <p:cNvPicPr>
            <a:picLocks noGrp="1" noChangeAspect="1"/>
          </p:cNvPicPr>
          <p:nvPr>
            <p:ph idx="1"/>
          </p:nvPr>
        </p:nvPicPr>
        <p:blipFill>
          <a:blip r:embed="rId3"/>
          <a:stretch>
            <a:fillRect/>
          </a:stretch>
        </p:blipFill>
        <p:spPr>
          <a:xfrm>
            <a:off x="1124814" y="1270645"/>
            <a:ext cx="7243331" cy="5222229"/>
          </a:xfrm>
          <a:prstGeom prst="rect">
            <a:avLst/>
          </a:prstGeom>
        </p:spPr>
      </p:pic>
    </p:spTree>
    <p:extLst>
      <p:ext uri="{BB962C8B-B14F-4D97-AF65-F5344CB8AC3E}">
        <p14:creationId xmlns:p14="http://schemas.microsoft.com/office/powerpoint/2010/main" val="22661359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49BDEC8-9BC7-C84D-BD77-8A69FB7ADDFE}"/>
              </a:ext>
            </a:extLst>
          </p:cNvPr>
          <p:cNvPicPr>
            <a:picLocks noGrp="1" noChangeAspect="1"/>
          </p:cNvPicPr>
          <p:nvPr>
            <p:ph idx="1"/>
          </p:nvPr>
        </p:nvPicPr>
        <p:blipFill>
          <a:blip r:embed="rId2"/>
          <a:stretch>
            <a:fillRect/>
          </a:stretch>
        </p:blipFill>
        <p:spPr>
          <a:xfrm>
            <a:off x="778019" y="337849"/>
            <a:ext cx="7587961" cy="6182302"/>
          </a:xfrm>
          <a:prstGeom prst="rect">
            <a:avLst/>
          </a:prstGeom>
        </p:spPr>
      </p:pic>
    </p:spTree>
    <p:extLst>
      <p:ext uri="{BB962C8B-B14F-4D97-AF65-F5344CB8AC3E}">
        <p14:creationId xmlns:p14="http://schemas.microsoft.com/office/powerpoint/2010/main" val="37096017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D0B6B-CE58-AC42-8F38-5FBE52952CF2}"/>
              </a:ext>
            </a:extLst>
          </p:cNvPr>
          <p:cNvSpPr>
            <a:spLocks noGrp="1"/>
          </p:cNvSpPr>
          <p:nvPr>
            <p:ph type="title"/>
          </p:nvPr>
        </p:nvSpPr>
        <p:spPr/>
        <p:txBody>
          <a:bodyPr/>
          <a:lstStyle/>
          <a:p>
            <a:r>
              <a:rPr lang="en-BY" dirty="0"/>
              <a:t>void</a:t>
            </a:r>
          </a:p>
        </p:txBody>
      </p:sp>
      <p:sp>
        <p:nvSpPr>
          <p:cNvPr id="3" name="Content Placeholder 2">
            <a:extLst>
              <a:ext uri="{FF2B5EF4-FFF2-40B4-BE49-F238E27FC236}">
                <a16:creationId xmlns:a16="http://schemas.microsoft.com/office/drawing/2014/main" id="{DC2C9C21-1FE8-9A44-B77D-3688335FCE4C}"/>
              </a:ext>
            </a:extLst>
          </p:cNvPr>
          <p:cNvSpPr>
            <a:spLocks noGrp="1"/>
          </p:cNvSpPr>
          <p:nvPr>
            <p:ph idx="1"/>
          </p:nvPr>
        </p:nvSpPr>
        <p:spPr/>
        <p:txBody>
          <a:bodyPr>
            <a:normAutofit/>
          </a:bodyPr>
          <a:lstStyle/>
          <a:p>
            <a:r>
              <a:rPr lang="en-GB" b="1" dirty="0"/>
              <a:t>void</a:t>
            </a:r>
            <a:r>
              <a:rPr lang="en-GB" dirty="0"/>
              <a:t> — </a:t>
            </a:r>
            <a:r>
              <a:rPr lang="ru-RU" dirty="0"/>
              <a:t>это самый простой тип данных, который означает «отсутствие любого типа данных». Следовательно, переменные не могут быть типа </a:t>
            </a:r>
            <a:r>
              <a:rPr lang="en-GB" dirty="0"/>
              <a:t>void:</a:t>
            </a:r>
          </a:p>
          <a:p>
            <a:pPr marL="0" indent="0">
              <a:buNone/>
            </a:pPr>
            <a:r>
              <a:rPr lang="en-GB" dirty="0"/>
              <a:t>	</a:t>
            </a:r>
          </a:p>
          <a:p>
            <a:pPr marL="0" indent="0">
              <a:buNone/>
            </a:pPr>
            <a:endParaRPr lang="en-GB" dirty="0"/>
          </a:p>
          <a:p>
            <a:pPr marL="0" indent="0">
              <a:buNone/>
            </a:pPr>
            <a:br>
              <a:rPr lang="en-GB" dirty="0"/>
            </a:br>
            <a:endParaRPr lang="en-BY" dirty="0"/>
          </a:p>
        </p:txBody>
      </p:sp>
      <p:pic>
        <p:nvPicPr>
          <p:cNvPr id="11" name="Picture 10">
            <a:extLst>
              <a:ext uri="{FF2B5EF4-FFF2-40B4-BE49-F238E27FC236}">
                <a16:creationId xmlns:a16="http://schemas.microsoft.com/office/drawing/2014/main" id="{0734D7BA-BCF9-334C-AB25-90C1CEF427F2}"/>
              </a:ext>
            </a:extLst>
          </p:cNvPr>
          <p:cNvPicPr>
            <a:picLocks noChangeAspect="1"/>
          </p:cNvPicPr>
          <p:nvPr/>
        </p:nvPicPr>
        <p:blipFill>
          <a:blip r:embed="rId3"/>
          <a:stretch>
            <a:fillRect/>
          </a:stretch>
        </p:blipFill>
        <p:spPr>
          <a:xfrm>
            <a:off x="1189023" y="3565542"/>
            <a:ext cx="6765954" cy="2611421"/>
          </a:xfrm>
          <a:prstGeom prst="rect">
            <a:avLst/>
          </a:prstGeom>
        </p:spPr>
      </p:pic>
    </p:spTree>
    <p:extLst>
      <p:ext uri="{BB962C8B-B14F-4D97-AF65-F5344CB8AC3E}">
        <p14:creationId xmlns:p14="http://schemas.microsoft.com/office/powerpoint/2010/main" val="12895129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0F8FF-6B99-B04F-BD8C-7A42AD3DB9F2}"/>
              </a:ext>
            </a:extLst>
          </p:cNvPr>
          <p:cNvSpPr>
            <a:spLocks noGrp="1"/>
          </p:cNvSpPr>
          <p:nvPr>
            <p:ph type="title"/>
          </p:nvPr>
        </p:nvSpPr>
        <p:spPr/>
        <p:txBody>
          <a:bodyPr/>
          <a:lstStyle/>
          <a:p>
            <a:r>
              <a:rPr lang="ru-RU" dirty="0" err="1"/>
              <a:t>Мем</a:t>
            </a:r>
            <a:r>
              <a:rPr lang="ru-RU" dirty="0"/>
              <a:t> в начале (но это не точно)</a:t>
            </a:r>
            <a:endParaRPr lang="en-BY" dirty="0"/>
          </a:p>
        </p:txBody>
      </p:sp>
      <p:pic>
        <p:nvPicPr>
          <p:cNvPr id="5" name="Content Placeholder 4">
            <a:extLst>
              <a:ext uri="{FF2B5EF4-FFF2-40B4-BE49-F238E27FC236}">
                <a16:creationId xmlns:a16="http://schemas.microsoft.com/office/drawing/2014/main" id="{2A2DEEFE-5D99-E041-9823-1B62645FF0C0}"/>
              </a:ext>
            </a:extLst>
          </p:cNvPr>
          <p:cNvPicPr>
            <a:picLocks noGrp="1" noChangeAspect="1"/>
          </p:cNvPicPr>
          <p:nvPr>
            <p:ph sz="half" idx="1"/>
          </p:nvPr>
        </p:nvPicPr>
        <p:blipFill>
          <a:blip r:embed="rId3"/>
          <a:stretch>
            <a:fillRect/>
          </a:stretch>
        </p:blipFill>
        <p:spPr>
          <a:xfrm>
            <a:off x="654050" y="1655617"/>
            <a:ext cx="7835900" cy="2819400"/>
          </a:xfrm>
          <a:prstGeom prst="rect">
            <a:avLst/>
          </a:prstGeom>
          <a:ln>
            <a:solidFill>
              <a:schemeClr val="tx1"/>
            </a:solidFill>
          </a:ln>
        </p:spPr>
      </p:pic>
      <p:sp>
        <p:nvSpPr>
          <p:cNvPr id="7" name="Content Placeholder 2">
            <a:extLst>
              <a:ext uri="{FF2B5EF4-FFF2-40B4-BE49-F238E27FC236}">
                <a16:creationId xmlns:a16="http://schemas.microsoft.com/office/drawing/2014/main" id="{7F559231-89A4-9140-8BE2-FE3E121104BC}"/>
              </a:ext>
            </a:extLst>
          </p:cNvPr>
          <p:cNvSpPr txBox="1">
            <a:spLocks/>
          </p:cNvSpPr>
          <p:nvPr/>
        </p:nvSpPr>
        <p:spPr>
          <a:xfrm>
            <a:off x="628650" y="4475017"/>
            <a:ext cx="7886700" cy="1701945"/>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3600" dirty="0">
              <a:latin typeface="Courier New" panose="02070309020205020404" pitchFamily="49" charset="0"/>
              <a:cs typeface="Courier New" panose="02070309020205020404" pitchFamily="49" charset="0"/>
            </a:endParaRPr>
          </a:p>
          <a:p>
            <a:pPr marL="0" indent="0" algn="ctr">
              <a:buNone/>
            </a:pPr>
            <a:r>
              <a:rPr lang="en-US" sz="4100" dirty="0">
                <a:latin typeface="Courier New" panose="02070309020205020404" pitchFamily="49" charset="0"/>
                <a:cs typeface="Courier New" panose="02070309020205020404" pitchFamily="49" charset="0"/>
              </a:rPr>
              <a:t>f[] * () * () void</a:t>
            </a:r>
          </a:p>
          <a:p>
            <a:pPr marL="0" indent="0">
              <a:buNone/>
            </a:pPr>
            <a:endParaRPr lang="en-US" b="1" dirty="0"/>
          </a:p>
          <a:p>
            <a:pPr marL="0" indent="0">
              <a:buNone/>
            </a:pPr>
            <a:r>
              <a:rPr lang="en-US" sz="2600" b="1" dirty="0"/>
              <a:t>Help: </a:t>
            </a:r>
            <a:r>
              <a:rPr lang="en-GB" sz="2600" dirty="0">
                <a:hlinkClick r:id="rId4"/>
              </a:rPr>
              <a:t>C Right-Left Rule (Rick Ord's CSE 30 - UC San Diego) (ucsd.edu)</a:t>
            </a:r>
            <a:endParaRPr lang="ru-RU" sz="3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8932942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44C70-50B5-E444-B0E7-7DC4D3D7E828}"/>
              </a:ext>
            </a:extLst>
          </p:cNvPr>
          <p:cNvSpPr>
            <a:spLocks noGrp="1"/>
          </p:cNvSpPr>
          <p:nvPr>
            <p:ph type="title"/>
          </p:nvPr>
        </p:nvSpPr>
        <p:spPr/>
        <p:txBody>
          <a:bodyPr/>
          <a:lstStyle/>
          <a:p>
            <a:r>
              <a:rPr lang="en-BY" dirty="0"/>
              <a:t>void</a:t>
            </a:r>
          </a:p>
        </p:txBody>
      </p:sp>
      <p:sp>
        <p:nvSpPr>
          <p:cNvPr id="3" name="Content Placeholder 2">
            <a:extLst>
              <a:ext uri="{FF2B5EF4-FFF2-40B4-BE49-F238E27FC236}">
                <a16:creationId xmlns:a16="http://schemas.microsoft.com/office/drawing/2014/main" id="{42D7757B-3D8F-7C45-A2DC-4AE4762C9535}"/>
              </a:ext>
            </a:extLst>
          </p:cNvPr>
          <p:cNvSpPr>
            <a:spLocks noGrp="1"/>
          </p:cNvSpPr>
          <p:nvPr>
            <p:ph idx="1"/>
          </p:nvPr>
        </p:nvSpPr>
        <p:spPr/>
        <p:txBody>
          <a:bodyPr/>
          <a:lstStyle/>
          <a:p>
            <a:pPr marL="0" indent="0">
              <a:buNone/>
            </a:pPr>
            <a:r>
              <a:rPr lang="ru-RU" dirty="0"/>
              <a:t>Три основных сценария использования:</a:t>
            </a:r>
          </a:p>
          <a:p>
            <a:pPr marL="514350" indent="-514350">
              <a:buFont typeface="+mj-lt"/>
              <a:buAutoNum type="arabicPeriod"/>
            </a:pPr>
            <a:r>
              <a:rPr lang="ru-RU" dirty="0"/>
              <a:t>В функциях, которые ничего не возвращают</a:t>
            </a:r>
          </a:p>
          <a:p>
            <a:pPr marL="0" indent="0">
              <a:buNone/>
            </a:pPr>
            <a:r>
              <a:rPr lang="ru-RU" dirty="0">
                <a:latin typeface="Courier" pitchFamily="2" charset="0"/>
              </a:rPr>
              <a:t>	</a:t>
            </a:r>
            <a:r>
              <a:rPr lang="ru-RU" dirty="0" err="1">
                <a:latin typeface="Courier New" panose="02070309020205020404" pitchFamily="49" charset="0"/>
                <a:cs typeface="Courier New" panose="02070309020205020404" pitchFamily="49" charset="0"/>
              </a:rPr>
              <a:t>v</a:t>
            </a:r>
            <a:r>
              <a:rPr lang="en-US" dirty="0" err="1">
                <a:latin typeface="Courier New" panose="02070309020205020404" pitchFamily="49" charset="0"/>
                <a:cs typeface="Courier New" panose="02070309020205020404" pitchFamily="49" charset="0"/>
              </a:rPr>
              <a:t>oid</a:t>
            </a:r>
            <a:r>
              <a:rPr lang="en-GB" dirty="0">
                <a:latin typeface="Courier New" panose="02070309020205020404" pitchFamily="49" charset="0"/>
                <a:cs typeface="Courier New" panose="02070309020205020404" pitchFamily="49" charset="0"/>
              </a:rPr>
              <a:t> </a:t>
            </a:r>
            <a:r>
              <a:rPr lang="en-GB" dirty="0" err="1">
                <a:latin typeface="Courier New" panose="02070309020205020404" pitchFamily="49" charset="0"/>
                <a:cs typeface="Courier New" panose="02070309020205020404" pitchFamily="49" charset="0"/>
              </a:rPr>
              <a:t>setSize</a:t>
            </a:r>
            <a:r>
              <a:rPr lang="en-GB" dirty="0">
                <a:latin typeface="Courier New" panose="02070309020205020404" pitchFamily="49" charset="0"/>
                <a:cs typeface="Courier New" panose="02070309020205020404" pitchFamily="49" charset="0"/>
              </a:rPr>
              <a:t>(int size)</a:t>
            </a:r>
            <a:endParaRPr lang="ru-RU" dirty="0"/>
          </a:p>
          <a:p>
            <a:pPr marL="514350" indent="-514350">
              <a:buFont typeface="+mj-lt"/>
              <a:buAutoNum type="arabicPeriod" startAt="2"/>
            </a:pPr>
            <a:r>
              <a:rPr lang="ru-RU" dirty="0"/>
              <a:t>В функциях без параметров (из </a:t>
            </a:r>
            <a:r>
              <a:rPr lang="en-US" dirty="0"/>
              <a:t>C</a:t>
            </a:r>
            <a:r>
              <a:rPr lang="ru-RU" dirty="0"/>
              <a:t>)</a:t>
            </a:r>
            <a:r>
              <a:rPr lang="en-US" dirty="0"/>
              <a:t>:</a:t>
            </a:r>
            <a:endParaRPr lang="ru-RU" dirty="0"/>
          </a:p>
          <a:p>
            <a:pPr marL="0" indent="0">
              <a:buNone/>
            </a:pPr>
            <a:r>
              <a:rPr lang="ru-RU" dirty="0">
                <a:latin typeface="Courier" pitchFamily="2" charset="0"/>
              </a:rPr>
              <a:t>	</a:t>
            </a:r>
            <a:r>
              <a:rPr lang="en-GB" sz="2400" dirty="0">
                <a:latin typeface="Courier New" panose="02070309020205020404" pitchFamily="49" charset="0"/>
                <a:cs typeface="Courier New" panose="02070309020205020404" pitchFamily="49" charset="0"/>
              </a:rPr>
              <a:t>int </a:t>
            </a:r>
            <a:r>
              <a:rPr lang="en-GB" sz="2400" dirty="0" err="1">
                <a:latin typeface="Courier New" panose="02070309020205020404" pitchFamily="49" charset="0"/>
                <a:cs typeface="Courier New" panose="02070309020205020404" pitchFamily="49" charset="0"/>
              </a:rPr>
              <a:t>getSize</a:t>
            </a:r>
            <a:r>
              <a:rPr lang="en-GB" sz="2400" dirty="0">
                <a:latin typeface="Courier New" panose="02070309020205020404" pitchFamily="49" charset="0"/>
                <a:cs typeface="Courier New" panose="02070309020205020404" pitchFamily="49" charset="0"/>
              </a:rPr>
              <a:t>(void)</a:t>
            </a:r>
            <a:endParaRPr lang="en-US" dirty="0">
              <a:latin typeface="Courier New" panose="02070309020205020404" pitchFamily="49" charset="0"/>
              <a:cs typeface="Courier New" panose="02070309020205020404" pitchFamily="49" charset="0"/>
            </a:endParaRPr>
          </a:p>
          <a:p>
            <a:pPr marL="514350" indent="-514350">
              <a:buFont typeface="+mj-lt"/>
              <a:buAutoNum type="arabicPeriod" startAt="3"/>
            </a:pPr>
            <a:r>
              <a:rPr lang="ru-RU" dirty="0"/>
              <a:t>Указатели типа </a:t>
            </a:r>
            <a:r>
              <a:rPr lang="ru-RU" dirty="0" err="1"/>
              <a:t>vo</a:t>
            </a:r>
            <a:r>
              <a:rPr lang="en-US" dirty="0"/>
              <a:t>id (</a:t>
            </a:r>
            <a:r>
              <a:rPr lang="ru-RU" dirty="0"/>
              <a:t>Общие указатели</a:t>
            </a:r>
            <a:r>
              <a:rPr lang="en-US" dirty="0"/>
              <a:t>)</a:t>
            </a:r>
          </a:p>
          <a:p>
            <a:pPr marL="0" indent="0">
              <a:buNone/>
            </a:pPr>
            <a:r>
              <a:rPr lang="en-US" dirty="0"/>
              <a:t>	</a:t>
            </a:r>
            <a:r>
              <a:rPr lang="en-GB" dirty="0">
                <a:latin typeface="Courier New" panose="02070309020205020404" pitchFamily="49" charset="0"/>
                <a:cs typeface="Courier New" panose="02070309020205020404" pitchFamily="49" charset="0"/>
              </a:rPr>
              <a:t>void* </a:t>
            </a:r>
            <a:r>
              <a:rPr lang="en-GB" dirty="0" err="1">
                <a:latin typeface="Courier New" panose="02070309020205020404" pitchFamily="49" charset="0"/>
                <a:cs typeface="Courier New" panose="02070309020205020404" pitchFamily="49" charset="0"/>
              </a:rPr>
              <a:t>ptr</a:t>
            </a:r>
            <a:r>
              <a:rPr lang="en-GB" dirty="0">
                <a:latin typeface="Courier New" panose="02070309020205020404" pitchFamily="49" charset="0"/>
                <a:cs typeface="Courier New" panose="02070309020205020404" pitchFamily="49" charset="0"/>
              </a:rPr>
              <a:t>;</a:t>
            </a:r>
            <a:endParaRPr lang="en-BY" dirty="0"/>
          </a:p>
        </p:txBody>
      </p:sp>
    </p:spTree>
    <p:extLst>
      <p:ext uri="{BB962C8B-B14F-4D97-AF65-F5344CB8AC3E}">
        <p14:creationId xmlns:p14="http://schemas.microsoft.com/office/powerpoint/2010/main" val="76503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17F85-422E-FD4E-A071-689944FB4055}"/>
              </a:ext>
            </a:extLst>
          </p:cNvPr>
          <p:cNvSpPr>
            <a:spLocks noGrp="1"/>
          </p:cNvSpPr>
          <p:nvPr>
            <p:ph type="title"/>
          </p:nvPr>
        </p:nvSpPr>
        <p:spPr/>
        <p:txBody>
          <a:bodyPr/>
          <a:lstStyle/>
          <a:p>
            <a:r>
              <a:rPr lang="ru-RU" dirty="0"/>
              <a:t>Указатели типа </a:t>
            </a:r>
            <a:r>
              <a:rPr lang="ru-RU" dirty="0" err="1"/>
              <a:t>v</a:t>
            </a:r>
            <a:r>
              <a:rPr lang="en-US" dirty="0" err="1"/>
              <a:t>oid</a:t>
            </a:r>
            <a:endParaRPr lang="en-BY" dirty="0"/>
          </a:p>
        </p:txBody>
      </p:sp>
      <p:pic>
        <p:nvPicPr>
          <p:cNvPr id="7" name="Content Placeholder 6">
            <a:extLst>
              <a:ext uri="{FF2B5EF4-FFF2-40B4-BE49-F238E27FC236}">
                <a16:creationId xmlns:a16="http://schemas.microsoft.com/office/drawing/2014/main" id="{EACA0D6C-4A7E-D849-A19D-8183C9188853}"/>
              </a:ext>
            </a:extLst>
          </p:cNvPr>
          <p:cNvPicPr>
            <a:picLocks noGrp="1" noChangeAspect="1"/>
          </p:cNvPicPr>
          <p:nvPr>
            <p:ph idx="1"/>
          </p:nvPr>
        </p:nvPicPr>
        <p:blipFill>
          <a:blip r:embed="rId3"/>
          <a:stretch>
            <a:fillRect/>
          </a:stretch>
        </p:blipFill>
        <p:spPr>
          <a:xfrm>
            <a:off x="1828544" y="1460500"/>
            <a:ext cx="5486911" cy="5032374"/>
          </a:xfrm>
          <a:prstGeom prst="rect">
            <a:avLst/>
          </a:prstGeom>
        </p:spPr>
      </p:pic>
    </p:spTree>
    <p:extLst>
      <p:ext uri="{BB962C8B-B14F-4D97-AF65-F5344CB8AC3E}">
        <p14:creationId xmlns:p14="http://schemas.microsoft.com/office/powerpoint/2010/main" val="35585021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4F7C0-94B8-AE40-847F-B80180028DC9}"/>
              </a:ext>
            </a:extLst>
          </p:cNvPr>
          <p:cNvSpPr>
            <a:spLocks noGrp="1"/>
          </p:cNvSpPr>
          <p:nvPr>
            <p:ph type="title"/>
          </p:nvPr>
        </p:nvSpPr>
        <p:spPr/>
        <p:txBody>
          <a:bodyPr/>
          <a:lstStyle/>
          <a:p>
            <a:r>
              <a:rPr lang="ru-RU" dirty="0"/>
              <a:t>Указатели типа </a:t>
            </a:r>
            <a:r>
              <a:rPr lang="ru-RU" dirty="0" err="1"/>
              <a:t>v</a:t>
            </a:r>
            <a:r>
              <a:rPr lang="en-US" dirty="0" err="1"/>
              <a:t>oid</a:t>
            </a:r>
            <a:endParaRPr lang="en-BY" dirty="0"/>
          </a:p>
        </p:txBody>
      </p:sp>
      <p:pic>
        <p:nvPicPr>
          <p:cNvPr id="4" name="Content Placeholder 3">
            <a:extLst>
              <a:ext uri="{FF2B5EF4-FFF2-40B4-BE49-F238E27FC236}">
                <a16:creationId xmlns:a16="http://schemas.microsoft.com/office/drawing/2014/main" id="{06607C50-5D42-E846-871C-DD454D016D60}"/>
              </a:ext>
            </a:extLst>
          </p:cNvPr>
          <p:cNvPicPr>
            <a:picLocks noGrp="1" noChangeAspect="1"/>
          </p:cNvPicPr>
          <p:nvPr>
            <p:ph idx="1"/>
          </p:nvPr>
        </p:nvPicPr>
        <p:blipFill>
          <a:blip r:embed="rId3"/>
          <a:stretch>
            <a:fillRect/>
          </a:stretch>
        </p:blipFill>
        <p:spPr>
          <a:xfrm>
            <a:off x="943148" y="1505075"/>
            <a:ext cx="7257703" cy="4823535"/>
          </a:xfrm>
          <a:prstGeom prst="rect">
            <a:avLst/>
          </a:prstGeom>
        </p:spPr>
      </p:pic>
    </p:spTree>
    <p:extLst>
      <p:ext uri="{BB962C8B-B14F-4D97-AF65-F5344CB8AC3E}">
        <p14:creationId xmlns:p14="http://schemas.microsoft.com/office/powerpoint/2010/main" val="34744527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C88B0A73-346A-4541-A55C-A1B6BB18EB58}"/>
              </a:ext>
            </a:extLst>
          </p:cNvPr>
          <p:cNvPicPr>
            <a:picLocks noGrp="1" noChangeAspect="1"/>
          </p:cNvPicPr>
          <p:nvPr>
            <p:ph idx="1"/>
          </p:nvPr>
        </p:nvPicPr>
        <p:blipFill>
          <a:blip r:embed="rId3"/>
          <a:stretch>
            <a:fillRect/>
          </a:stretch>
        </p:blipFill>
        <p:spPr>
          <a:xfrm>
            <a:off x="233744" y="467879"/>
            <a:ext cx="8676511" cy="5697393"/>
          </a:xfrm>
          <a:prstGeom prst="rect">
            <a:avLst/>
          </a:prstGeom>
        </p:spPr>
      </p:pic>
    </p:spTree>
    <p:extLst>
      <p:ext uri="{BB962C8B-B14F-4D97-AF65-F5344CB8AC3E}">
        <p14:creationId xmlns:p14="http://schemas.microsoft.com/office/powerpoint/2010/main" val="30035656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58B0A-8DFF-274C-9071-D8530C7EAA1E}"/>
              </a:ext>
            </a:extLst>
          </p:cNvPr>
          <p:cNvSpPr>
            <a:spLocks noGrp="1"/>
          </p:cNvSpPr>
          <p:nvPr>
            <p:ph type="title"/>
          </p:nvPr>
        </p:nvSpPr>
        <p:spPr/>
        <p:txBody>
          <a:bodyPr/>
          <a:lstStyle/>
          <a:p>
            <a:r>
              <a:rPr lang="ru-RU" dirty="0"/>
              <a:t>Указатели типа </a:t>
            </a:r>
            <a:r>
              <a:rPr lang="ru-RU" dirty="0" err="1"/>
              <a:t>v</a:t>
            </a:r>
            <a:r>
              <a:rPr lang="en-US" dirty="0" err="1"/>
              <a:t>oid</a:t>
            </a:r>
            <a:endParaRPr lang="en-BY" dirty="0"/>
          </a:p>
        </p:txBody>
      </p:sp>
      <p:pic>
        <p:nvPicPr>
          <p:cNvPr id="4" name="Content Placeholder 3">
            <a:extLst>
              <a:ext uri="{FF2B5EF4-FFF2-40B4-BE49-F238E27FC236}">
                <a16:creationId xmlns:a16="http://schemas.microsoft.com/office/drawing/2014/main" id="{22E4EF78-E277-DB4E-8FBE-CB8C4B9F5A46}"/>
              </a:ext>
            </a:extLst>
          </p:cNvPr>
          <p:cNvPicPr>
            <a:picLocks noGrp="1" noChangeAspect="1"/>
          </p:cNvPicPr>
          <p:nvPr>
            <p:ph idx="1"/>
          </p:nvPr>
        </p:nvPicPr>
        <p:blipFill>
          <a:blip r:embed="rId2"/>
          <a:stretch>
            <a:fillRect/>
          </a:stretch>
        </p:blipFill>
        <p:spPr>
          <a:xfrm>
            <a:off x="848150" y="1816100"/>
            <a:ext cx="7447700" cy="4279900"/>
          </a:xfrm>
          <a:prstGeom prst="rect">
            <a:avLst/>
          </a:prstGeom>
        </p:spPr>
      </p:pic>
    </p:spTree>
    <p:extLst>
      <p:ext uri="{BB962C8B-B14F-4D97-AF65-F5344CB8AC3E}">
        <p14:creationId xmlns:p14="http://schemas.microsoft.com/office/powerpoint/2010/main" val="36264745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BADF1-AEBF-427B-8701-4BF9BBBCE8C4}"/>
              </a:ext>
            </a:extLst>
          </p:cNvPr>
          <p:cNvSpPr>
            <a:spLocks noGrp="1"/>
          </p:cNvSpPr>
          <p:nvPr>
            <p:ph type="title"/>
          </p:nvPr>
        </p:nvSpPr>
        <p:spPr/>
        <p:txBody>
          <a:bodyPr/>
          <a:lstStyle/>
          <a:p>
            <a:r>
              <a:rPr lang="en-US" dirty="0" err="1"/>
              <a:t>П</a:t>
            </a:r>
            <a:r>
              <a:rPr lang="ru-RU" dirty="0" err="1"/>
              <a:t>ример</a:t>
            </a:r>
            <a:r>
              <a:rPr lang="ru-RU" dirty="0"/>
              <a:t>: </a:t>
            </a:r>
            <a:r>
              <a:rPr lang="en-US" dirty="0" err="1"/>
              <a:t>qsort</a:t>
            </a:r>
            <a:endParaRPr lang="en-US" dirty="0"/>
          </a:p>
        </p:txBody>
      </p:sp>
      <p:sp>
        <p:nvSpPr>
          <p:cNvPr id="3" name="Content Placeholder 2">
            <a:extLst>
              <a:ext uri="{FF2B5EF4-FFF2-40B4-BE49-F238E27FC236}">
                <a16:creationId xmlns:a16="http://schemas.microsoft.com/office/drawing/2014/main" id="{E71AC72A-7642-4EB6-B13B-15547454AFF6}"/>
              </a:ext>
            </a:extLst>
          </p:cNvPr>
          <p:cNvSpPr>
            <a:spLocks noGrp="1"/>
          </p:cNvSpPr>
          <p:nvPr>
            <p:ph idx="1"/>
          </p:nvPr>
        </p:nvSpPr>
        <p:spPr/>
        <p:txBody>
          <a:bodyPr>
            <a:normAutofit lnSpcReduction="10000"/>
          </a:bodyPr>
          <a:lstStyle/>
          <a:p>
            <a:pPr marL="0" indent="0" algn="just">
              <a:buNone/>
            </a:pPr>
            <a:r>
              <a:rPr lang="en-US" sz="1800" dirty="0">
                <a:solidFill>
                  <a:srgbClr val="8000FF"/>
                </a:solidFill>
                <a:effectLst/>
                <a:latin typeface="Courier New" panose="02070309020205020404" pitchFamily="49" charset="0"/>
              </a:rPr>
              <a:t>void</a:t>
            </a:r>
            <a:r>
              <a:rPr lang="en-US" sz="1800" dirty="0">
                <a:solidFill>
                  <a:srgbClr val="000000"/>
                </a:solidFill>
                <a:effectLst/>
                <a:latin typeface="Courier New" panose="02070309020205020404" pitchFamily="49" charset="0"/>
              </a:rPr>
              <a:t> </a:t>
            </a:r>
            <a:r>
              <a:rPr lang="en-US" sz="1800" dirty="0" err="1">
                <a:solidFill>
                  <a:srgbClr val="000000"/>
                </a:solidFill>
                <a:effectLst/>
                <a:latin typeface="Courier New" panose="02070309020205020404" pitchFamily="49" charset="0"/>
              </a:rPr>
              <a:t>qsort</a:t>
            </a:r>
            <a:r>
              <a:rPr lang="en-US" sz="1800" b="1" dirty="0">
                <a:solidFill>
                  <a:srgbClr val="000080"/>
                </a:solidFill>
                <a:effectLst/>
                <a:latin typeface="Courier New" panose="02070309020205020404" pitchFamily="49" charset="0"/>
              </a:rPr>
              <a:t>(</a:t>
            </a:r>
            <a:r>
              <a:rPr lang="en-US" sz="1800" dirty="0">
                <a:solidFill>
                  <a:srgbClr val="8000FF"/>
                </a:solidFill>
                <a:effectLst/>
                <a:latin typeface="Courier New" panose="02070309020205020404" pitchFamily="49" charset="0"/>
              </a:rPr>
              <a:t>void</a:t>
            </a:r>
            <a:r>
              <a:rPr lang="en-US" sz="1800" dirty="0">
                <a:solidFill>
                  <a:srgbClr val="000000"/>
                </a:solidFill>
                <a:effectLst/>
                <a:latin typeface="Courier New" panose="02070309020205020404" pitchFamily="49" charset="0"/>
              </a:rPr>
              <a:t> </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base</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 </a:t>
            </a:r>
            <a:r>
              <a:rPr lang="en-US" sz="1800" dirty="0" err="1">
                <a:solidFill>
                  <a:srgbClr val="8000FF"/>
                </a:solidFill>
                <a:effectLst/>
                <a:latin typeface="Courier New" panose="02070309020205020404" pitchFamily="49" charset="0"/>
              </a:rPr>
              <a:t>size_t</a:t>
            </a:r>
            <a:r>
              <a:rPr lang="en-US" sz="1800" dirty="0">
                <a:solidFill>
                  <a:srgbClr val="000000"/>
                </a:solidFill>
                <a:effectLst/>
                <a:latin typeface="Courier New" panose="02070309020205020404" pitchFamily="49" charset="0"/>
              </a:rPr>
              <a:t> num</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 </a:t>
            </a:r>
            <a:r>
              <a:rPr lang="en-US" sz="1800" dirty="0" err="1">
                <a:solidFill>
                  <a:srgbClr val="8000FF"/>
                </a:solidFill>
                <a:effectLst/>
                <a:latin typeface="Courier New" panose="02070309020205020404" pitchFamily="49" charset="0"/>
              </a:rPr>
              <a:t>size_t</a:t>
            </a:r>
            <a:r>
              <a:rPr lang="en-US" sz="1800" dirty="0">
                <a:solidFill>
                  <a:srgbClr val="000000"/>
                </a:solidFill>
                <a:effectLst/>
                <a:latin typeface="Courier New" panose="02070309020205020404" pitchFamily="49" charset="0"/>
              </a:rPr>
              <a:t> size</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 </a:t>
            </a:r>
            <a:r>
              <a:rPr lang="en-US" sz="1800" dirty="0">
                <a:solidFill>
                  <a:srgbClr val="8000FF"/>
                </a:solidFill>
                <a:effectLst/>
                <a:latin typeface="Courier New" panose="02070309020205020404" pitchFamily="49" charset="0"/>
              </a:rPr>
              <a:t>int</a:t>
            </a:r>
            <a:r>
              <a:rPr lang="en-US" sz="1800" dirty="0">
                <a:solidFill>
                  <a:srgbClr val="000000"/>
                </a:solidFill>
                <a:effectLst/>
                <a:latin typeface="Courier New" panose="02070309020205020404" pitchFamily="49" charset="0"/>
              </a:rPr>
              <a:t> </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compare</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 </a:t>
            </a:r>
            <a:r>
              <a:rPr lang="en-US" sz="1800" b="1" dirty="0">
                <a:solidFill>
                  <a:srgbClr val="000080"/>
                </a:solidFill>
                <a:effectLst/>
                <a:latin typeface="Courier New" panose="02070309020205020404" pitchFamily="49" charset="0"/>
              </a:rPr>
              <a:t>(</a:t>
            </a:r>
            <a:r>
              <a:rPr lang="en-US" sz="1800" dirty="0">
                <a:solidFill>
                  <a:srgbClr val="8000FF"/>
                </a:solidFill>
                <a:effectLst/>
                <a:latin typeface="Courier New" panose="02070309020205020404" pitchFamily="49" charset="0"/>
              </a:rPr>
              <a:t>const</a:t>
            </a:r>
            <a:r>
              <a:rPr lang="en-US" sz="1800" dirty="0">
                <a:solidFill>
                  <a:srgbClr val="000000"/>
                </a:solidFill>
                <a:effectLst/>
                <a:latin typeface="Courier New" panose="02070309020205020404" pitchFamily="49" charset="0"/>
              </a:rPr>
              <a:t> </a:t>
            </a:r>
            <a:r>
              <a:rPr lang="en-US" sz="1800" dirty="0">
                <a:solidFill>
                  <a:srgbClr val="8000FF"/>
                </a:solidFill>
                <a:effectLst/>
                <a:latin typeface="Courier New" panose="02070309020205020404" pitchFamily="49" charset="0"/>
              </a:rPr>
              <a:t>void</a:t>
            </a:r>
            <a:r>
              <a:rPr lang="en-US" sz="1800" dirty="0">
                <a:solidFill>
                  <a:srgbClr val="000000"/>
                </a:solidFill>
                <a:effectLst/>
                <a:latin typeface="Courier New" panose="02070309020205020404" pitchFamily="49" charset="0"/>
              </a:rPr>
              <a:t> </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 </a:t>
            </a:r>
            <a:r>
              <a:rPr lang="en-US" sz="1800" dirty="0">
                <a:solidFill>
                  <a:srgbClr val="8000FF"/>
                </a:solidFill>
                <a:effectLst/>
                <a:latin typeface="Courier New" panose="02070309020205020404" pitchFamily="49" charset="0"/>
              </a:rPr>
              <a:t>const</a:t>
            </a:r>
            <a:r>
              <a:rPr lang="en-US" sz="1800" dirty="0">
                <a:solidFill>
                  <a:srgbClr val="000000"/>
                </a:solidFill>
                <a:effectLst/>
                <a:latin typeface="Courier New" panose="02070309020205020404" pitchFamily="49" charset="0"/>
              </a:rPr>
              <a:t> </a:t>
            </a:r>
            <a:r>
              <a:rPr lang="en-US" sz="1800" dirty="0">
                <a:solidFill>
                  <a:srgbClr val="8000FF"/>
                </a:solidFill>
                <a:effectLst/>
                <a:latin typeface="Courier New" panose="02070309020205020404" pitchFamily="49" charset="0"/>
              </a:rPr>
              <a:t>void</a:t>
            </a:r>
            <a:r>
              <a:rPr lang="en-US" sz="1800" dirty="0">
                <a:solidFill>
                  <a:srgbClr val="000000"/>
                </a:solidFill>
                <a:effectLst/>
                <a:latin typeface="Courier New" panose="02070309020205020404" pitchFamily="49" charset="0"/>
              </a:rPr>
              <a:t> </a:t>
            </a:r>
            <a:r>
              <a:rPr lang="en-US" sz="1800" b="1" dirty="0">
                <a:solidFill>
                  <a:srgbClr val="000080"/>
                </a:solidFill>
                <a:effectLst/>
                <a:latin typeface="Courier New" panose="02070309020205020404" pitchFamily="49" charset="0"/>
              </a:rPr>
              <a:t>*))</a:t>
            </a:r>
          </a:p>
          <a:p>
            <a:pPr marL="0" indent="0" algn="just">
              <a:buNone/>
            </a:pPr>
            <a:endParaRPr lang="ru-RU" sz="1800" b="1" dirty="0">
              <a:solidFill>
                <a:srgbClr val="000080"/>
              </a:solidFill>
              <a:latin typeface="Courier New" panose="02070309020205020404" pitchFamily="49" charset="0"/>
            </a:endParaRPr>
          </a:p>
          <a:p>
            <a:pPr marL="0" indent="0" algn="just">
              <a:buNone/>
            </a:pPr>
            <a:r>
              <a:rPr lang="en-US" i="1" dirty="0"/>
              <a:t>base</a:t>
            </a:r>
            <a:r>
              <a:rPr lang="en-US" dirty="0"/>
              <a:t> – </a:t>
            </a:r>
            <a:r>
              <a:rPr lang="ru-RU" dirty="0"/>
              <a:t>указатель на массив</a:t>
            </a:r>
          </a:p>
          <a:p>
            <a:pPr marL="0" indent="0" algn="just">
              <a:buNone/>
            </a:pPr>
            <a:r>
              <a:rPr lang="ru-RU" i="1" dirty="0" err="1"/>
              <a:t>num</a:t>
            </a:r>
            <a:r>
              <a:rPr lang="ru-RU" dirty="0"/>
              <a:t> – число элементов массива</a:t>
            </a:r>
          </a:p>
          <a:p>
            <a:pPr marL="0" indent="0" algn="just">
              <a:buNone/>
            </a:pPr>
            <a:r>
              <a:rPr lang="ru-RU" i="1" dirty="0" err="1"/>
              <a:t>size</a:t>
            </a:r>
            <a:r>
              <a:rPr lang="ru-RU" dirty="0"/>
              <a:t> – размер в байтах каждого элемента</a:t>
            </a:r>
            <a:endParaRPr lang="en-US" dirty="0"/>
          </a:p>
          <a:p>
            <a:pPr marL="0" indent="0" algn="just">
              <a:buNone/>
            </a:pPr>
            <a:r>
              <a:rPr lang="en-US" i="1" dirty="0"/>
              <a:t>compare</a:t>
            </a:r>
            <a:r>
              <a:rPr lang="ru-RU" dirty="0"/>
              <a:t> – указатель на функцию сравнения элементов</a:t>
            </a:r>
          </a:p>
          <a:p>
            <a:pPr marL="0" indent="0" algn="just">
              <a:buNone/>
            </a:pPr>
            <a:endParaRPr lang="ru-RU" sz="1800" b="1" dirty="0">
              <a:solidFill>
                <a:srgbClr val="000080"/>
              </a:solidFill>
              <a:latin typeface="Courier New" panose="02070309020205020404" pitchFamily="49" charset="0"/>
            </a:endParaRPr>
          </a:p>
          <a:p>
            <a:pPr marL="0" indent="0" algn="just">
              <a:buNone/>
            </a:pPr>
            <a:r>
              <a:rPr lang="ru-RU" b="1" dirty="0"/>
              <a:t>После завершения функции массив становится отсортированным.</a:t>
            </a:r>
            <a:endParaRPr lang="en-US" b="1" dirty="0"/>
          </a:p>
          <a:p>
            <a:pPr marL="0" indent="0" algn="just">
              <a:buNone/>
            </a:pPr>
            <a:endParaRPr lang="en-US" dirty="0">
              <a:effectLst/>
            </a:endParaRPr>
          </a:p>
          <a:p>
            <a:pPr marL="0" indent="0" algn="just">
              <a:buNone/>
            </a:pPr>
            <a:endParaRPr lang="en-US" dirty="0"/>
          </a:p>
        </p:txBody>
      </p:sp>
    </p:spTree>
    <p:extLst>
      <p:ext uri="{BB962C8B-B14F-4D97-AF65-F5344CB8AC3E}">
        <p14:creationId xmlns:p14="http://schemas.microsoft.com/office/powerpoint/2010/main" val="7423325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6B73B-D427-49A8-9B97-4C02013FE98D}"/>
              </a:ext>
            </a:extLst>
          </p:cNvPr>
          <p:cNvSpPr>
            <a:spLocks noGrp="1"/>
          </p:cNvSpPr>
          <p:nvPr>
            <p:ph type="title"/>
          </p:nvPr>
        </p:nvSpPr>
        <p:spPr/>
        <p:txBody>
          <a:bodyPr/>
          <a:lstStyle/>
          <a:p>
            <a:r>
              <a:rPr lang="en-US" dirty="0" err="1"/>
              <a:t>П</a:t>
            </a:r>
            <a:r>
              <a:rPr lang="ru-RU" dirty="0" err="1"/>
              <a:t>ример</a:t>
            </a:r>
            <a:r>
              <a:rPr lang="ru-RU" dirty="0"/>
              <a:t>: </a:t>
            </a:r>
            <a:r>
              <a:rPr lang="en-US" dirty="0" err="1"/>
              <a:t>qsort</a:t>
            </a:r>
            <a:endParaRPr lang="en-US" dirty="0"/>
          </a:p>
        </p:txBody>
      </p:sp>
      <p:sp>
        <p:nvSpPr>
          <p:cNvPr id="3" name="Content Placeholder 2">
            <a:extLst>
              <a:ext uri="{FF2B5EF4-FFF2-40B4-BE49-F238E27FC236}">
                <a16:creationId xmlns:a16="http://schemas.microsoft.com/office/drawing/2014/main" id="{6E28416A-5AAA-499C-8A6E-9D931293B935}"/>
              </a:ext>
            </a:extLst>
          </p:cNvPr>
          <p:cNvSpPr>
            <a:spLocks noGrp="1"/>
          </p:cNvSpPr>
          <p:nvPr>
            <p:ph idx="1"/>
          </p:nvPr>
        </p:nvSpPr>
        <p:spPr/>
        <p:txBody>
          <a:bodyPr>
            <a:normAutofit fontScale="85000" lnSpcReduction="20000"/>
          </a:bodyPr>
          <a:lstStyle/>
          <a:p>
            <a:pPr marL="0" indent="0" algn="just">
              <a:buNone/>
            </a:pPr>
            <a:r>
              <a:rPr lang="ru-RU" dirty="0"/>
              <a:t>Функция, на которую указывает параметр </a:t>
            </a:r>
            <a:r>
              <a:rPr lang="ru-RU" i="1" dirty="0" err="1"/>
              <a:t>compare</a:t>
            </a:r>
            <a:r>
              <a:rPr lang="ru-RU" dirty="0"/>
              <a:t>, сравнивает элементы массива с ключом. Формат функции </a:t>
            </a:r>
            <a:r>
              <a:rPr lang="ru-RU" dirty="0" err="1"/>
              <a:t>compare</a:t>
            </a:r>
            <a:r>
              <a:rPr lang="ru-RU" dirty="0"/>
              <a:t> следующий:</a:t>
            </a:r>
            <a:endParaRPr lang="en-US" dirty="0"/>
          </a:p>
          <a:p>
            <a:pPr marL="0" indent="0" algn="just">
              <a:buNone/>
            </a:pPr>
            <a:endParaRPr lang="ru-RU" dirty="0"/>
          </a:p>
          <a:p>
            <a:pPr marL="0" indent="0" algn="just">
              <a:buNone/>
            </a:pPr>
            <a:r>
              <a:rPr lang="ru-RU" sz="2400" dirty="0" err="1">
                <a:latin typeface="Courier New" panose="02070309020205020404" pitchFamily="49" charset="0"/>
                <a:cs typeface="Courier New" panose="02070309020205020404" pitchFamily="49" charset="0"/>
              </a:rPr>
              <a:t>int</a:t>
            </a:r>
            <a:r>
              <a:rPr lang="ru-RU" sz="2400" dirty="0">
                <a:latin typeface="Courier New" panose="02070309020205020404" pitchFamily="49" charset="0"/>
                <a:cs typeface="Courier New" panose="02070309020205020404" pitchFamily="49" charset="0"/>
              </a:rPr>
              <a:t> </a:t>
            </a:r>
            <a:r>
              <a:rPr lang="ru-RU" sz="2400" dirty="0" err="1">
                <a:latin typeface="Courier New" panose="02070309020205020404" pitchFamily="49" charset="0"/>
                <a:cs typeface="Courier New" panose="02070309020205020404" pitchFamily="49" charset="0"/>
              </a:rPr>
              <a:t>func_name</a:t>
            </a:r>
            <a:r>
              <a:rPr lang="ru-RU" sz="2400" dirty="0">
                <a:latin typeface="Courier New" panose="02070309020205020404" pitchFamily="49" charset="0"/>
                <a:cs typeface="Courier New" panose="02070309020205020404" pitchFamily="49" charset="0"/>
              </a:rPr>
              <a:t>(const </a:t>
            </a:r>
            <a:r>
              <a:rPr lang="ru-RU" sz="2400" dirty="0" err="1">
                <a:latin typeface="Courier New" panose="02070309020205020404" pitchFamily="49" charset="0"/>
                <a:cs typeface="Courier New" panose="02070309020205020404" pitchFamily="49" charset="0"/>
              </a:rPr>
              <a:t>void</a:t>
            </a:r>
            <a:r>
              <a:rPr lang="ru-RU" sz="2400" dirty="0">
                <a:latin typeface="Courier New" panose="02070309020205020404" pitchFamily="49" charset="0"/>
                <a:cs typeface="Courier New" panose="02070309020205020404" pitchFamily="49" charset="0"/>
              </a:rPr>
              <a:t> *arg1, const </a:t>
            </a:r>
            <a:r>
              <a:rPr lang="ru-RU" sz="2400" dirty="0" err="1">
                <a:latin typeface="Courier New" panose="02070309020205020404" pitchFamily="49" charset="0"/>
                <a:cs typeface="Courier New" panose="02070309020205020404" pitchFamily="49" charset="0"/>
              </a:rPr>
              <a:t>void</a:t>
            </a:r>
            <a:r>
              <a:rPr lang="ru-RU" sz="2400" dirty="0">
                <a:latin typeface="Courier New" panose="02070309020205020404" pitchFamily="49" charset="0"/>
                <a:cs typeface="Courier New" panose="02070309020205020404" pitchFamily="49" charset="0"/>
              </a:rPr>
              <a:t> *arg2)</a:t>
            </a:r>
          </a:p>
          <a:p>
            <a:pPr marL="0" indent="0" algn="just">
              <a:buNone/>
            </a:pPr>
            <a:endParaRPr lang="ru-RU" dirty="0"/>
          </a:p>
          <a:p>
            <a:pPr marL="0" indent="0" algn="just">
              <a:buNone/>
            </a:pPr>
            <a:r>
              <a:rPr lang="ru-RU" dirty="0"/>
              <a:t>Функция должна возвращать следующие значения:</a:t>
            </a:r>
          </a:p>
          <a:p>
            <a:pPr algn="just"/>
            <a:r>
              <a:rPr lang="ru-RU" dirty="0"/>
              <a:t>Если </a:t>
            </a:r>
            <a:r>
              <a:rPr lang="ru-RU" i="1" dirty="0"/>
              <a:t>arg1</a:t>
            </a:r>
            <a:r>
              <a:rPr lang="ru-RU" dirty="0"/>
              <a:t> меньше, чем </a:t>
            </a:r>
            <a:r>
              <a:rPr lang="ru-RU" i="1" dirty="0"/>
              <a:t>arg2</a:t>
            </a:r>
            <a:r>
              <a:rPr lang="ru-RU" dirty="0"/>
              <a:t>, то возвращается значение меньше 0.</a:t>
            </a:r>
          </a:p>
          <a:p>
            <a:pPr algn="just"/>
            <a:r>
              <a:rPr lang="ru-RU" dirty="0"/>
              <a:t>Если </a:t>
            </a:r>
            <a:r>
              <a:rPr lang="ru-RU" i="1" dirty="0"/>
              <a:t>arg1</a:t>
            </a:r>
            <a:r>
              <a:rPr lang="ru-RU" dirty="0"/>
              <a:t> равно </a:t>
            </a:r>
            <a:r>
              <a:rPr lang="ru-RU" i="1" dirty="0"/>
              <a:t>arg2</a:t>
            </a:r>
            <a:r>
              <a:rPr lang="ru-RU" dirty="0"/>
              <a:t>, то возвращается 0.</a:t>
            </a:r>
          </a:p>
          <a:p>
            <a:pPr algn="just"/>
            <a:r>
              <a:rPr lang="ru-RU" dirty="0"/>
              <a:t>Если </a:t>
            </a:r>
            <a:r>
              <a:rPr lang="ru-RU" i="1" dirty="0"/>
              <a:t>arg1</a:t>
            </a:r>
            <a:r>
              <a:rPr lang="ru-RU" dirty="0"/>
              <a:t> больше, чем </a:t>
            </a:r>
            <a:r>
              <a:rPr lang="ru-RU" i="1" dirty="0"/>
              <a:t>arg2</a:t>
            </a:r>
            <a:r>
              <a:rPr lang="ru-RU" dirty="0"/>
              <a:t>, то возвращается величина больше 0.</a:t>
            </a:r>
            <a:endParaRPr lang="en-US" dirty="0"/>
          </a:p>
        </p:txBody>
      </p:sp>
    </p:spTree>
    <p:extLst>
      <p:ext uri="{BB962C8B-B14F-4D97-AF65-F5344CB8AC3E}">
        <p14:creationId xmlns:p14="http://schemas.microsoft.com/office/powerpoint/2010/main" val="9843508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7861E-FD3E-4BDD-94AE-BEFFC3B34E73}"/>
              </a:ext>
            </a:extLst>
          </p:cNvPr>
          <p:cNvSpPr>
            <a:spLocks noGrp="1"/>
          </p:cNvSpPr>
          <p:nvPr>
            <p:ph type="title"/>
          </p:nvPr>
        </p:nvSpPr>
        <p:spPr/>
        <p:txBody>
          <a:bodyPr/>
          <a:lstStyle/>
          <a:p>
            <a:r>
              <a:rPr lang="en-US" dirty="0" err="1"/>
              <a:t>П</a:t>
            </a:r>
            <a:r>
              <a:rPr lang="ru-RU" dirty="0" err="1"/>
              <a:t>ример</a:t>
            </a:r>
            <a:r>
              <a:rPr lang="ru-RU" dirty="0"/>
              <a:t>: </a:t>
            </a:r>
            <a:r>
              <a:rPr lang="en-US" dirty="0" err="1"/>
              <a:t>qsort</a:t>
            </a:r>
            <a:endParaRPr lang="en-US" dirty="0"/>
          </a:p>
        </p:txBody>
      </p:sp>
      <p:sp>
        <p:nvSpPr>
          <p:cNvPr id="3" name="Content Placeholder 2">
            <a:extLst>
              <a:ext uri="{FF2B5EF4-FFF2-40B4-BE49-F238E27FC236}">
                <a16:creationId xmlns:a16="http://schemas.microsoft.com/office/drawing/2014/main" id="{76D822C6-AD96-47A2-9E77-40E283E3E258}"/>
              </a:ext>
            </a:extLst>
          </p:cNvPr>
          <p:cNvSpPr>
            <a:spLocks noGrp="1"/>
          </p:cNvSpPr>
          <p:nvPr>
            <p:ph idx="1"/>
          </p:nvPr>
        </p:nvSpPr>
        <p:spPr>
          <a:xfrm>
            <a:off x="263387" y="1406386"/>
            <a:ext cx="8622196" cy="5272709"/>
          </a:xfrm>
        </p:spPr>
        <p:txBody>
          <a:bodyPr>
            <a:normAutofit lnSpcReduction="10000"/>
          </a:bodyPr>
          <a:lstStyle/>
          <a:p>
            <a:pPr marL="0" indent="0">
              <a:buNone/>
            </a:pPr>
            <a:r>
              <a:rPr lang="en-US" sz="1800" dirty="0">
                <a:solidFill>
                  <a:srgbClr val="8000FF"/>
                </a:solidFill>
                <a:effectLst/>
                <a:latin typeface="Courier New" panose="02070309020205020404" pitchFamily="49" charset="0"/>
              </a:rPr>
              <a:t>int</a:t>
            </a:r>
            <a:r>
              <a:rPr lang="en-US" sz="1800" dirty="0">
                <a:solidFill>
                  <a:srgbClr val="000000"/>
                </a:solidFill>
                <a:effectLst/>
                <a:latin typeface="Courier New" panose="02070309020205020404" pitchFamily="49" charset="0"/>
              </a:rPr>
              <a:t> comp </a:t>
            </a:r>
            <a:r>
              <a:rPr lang="en-US" sz="1800" b="1" dirty="0">
                <a:solidFill>
                  <a:srgbClr val="000080"/>
                </a:solidFill>
                <a:effectLst/>
                <a:latin typeface="Courier New" panose="02070309020205020404" pitchFamily="49" charset="0"/>
              </a:rPr>
              <a:t>(</a:t>
            </a:r>
            <a:r>
              <a:rPr lang="en-US" sz="1800" dirty="0">
                <a:solidFill>
                  <a:srgbClr val="8000FF"/>
                </a:solidFill>
                <a:effectLst/>
                <a:latin typeface="Courier New" panose="02070309020205020404" pitchFamily="49" charset="0"/>
              </a:rPr>
              <a:t>const</a:t>
            </a:r>
            <a:r>
              <a:rPr lang="en-US" sz="1800" dirty="0">
                <a:solidFill>
                  <a:srgbClr val="000000"/>
                </a:solidFill>
                <a:effectLst/>
                <a:latin typeface="Courier New" panose="02070309020205020404" pitchFamily="49" charset="0"/>
              </a:rPr>
              <a:t> </a:t>
            </a:r>
            <a:r>
              <a:rPr lang="en-US" sz="1800" dirty="0">
                <a:solidFill>
                  <a:srgbClr val="8000FF"/>
                </a:solidFill>
                <a:effectLst/>
                <a:latin typeface="Courier New" panose="02070309020205020404" pitchFamily="49" charset="0"/>
              </a:rPr>
              <a:t>int</a:t>
            </a:r>
            <a:r>
              <a:rPr lang="en-US" sz="1800" dirty="0">
                <a:solidFill>
                  <a:srgbClr val="000000"/>
                </a:solidFill>
                <a:effectLst/>
                <a:latin typeface="Courier New" panose="02070309020205020404" pitchFamily="49" charset="0"/>
              </a:rPr>
              <a:t> </a:t>
            </a:r>
            <a:r>
              <a:rPr lang="en-US" sz="1800" b="1" dirty="0">
                <a:solidFill>
                  <a:srgbClr val="000080"/>
                </a:solidFill>
                <a:effectLst/>
                <a:latin typeface="Courier New" panose="02070309020205020404" pitchFamily="49" charset="0"/>
              </a:rPr>
              <a:t>*</a:t>
            </a:r>
            <a:r>
              <a:rPr lang="en-US" sz="1800" dirty="0" err="1">
                <a:solidFill>
                  <a:srgbClr val="000000"/>
                </a:solidFill>
                <a:effectLst/>
                <a:latin typeface="Courier New" panose="02070309020205020404" pitchFamily="49" charset="0"/>
              </a:rPr>
              <a:t>i</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 </a:t>
            </a:r>
            <a:r>
              <a:rPr lang="en-US" sz="1800" dirty="0">
                <a:solidFill>
                  <a:srgbClr val="8000FF"/>
                </a:solidFill>
                <a:effectLst/>
                <a:latin typeface="Courier New" panose="02070309020205020404" pitchFamily="49" charset="0"/>
              </a:rPr>
              <a:t>const</a:t>
            </a:r>
            <a:r>
              <a:rPr lang="en-US" sz="1800" dirty="0">
                <a:solidFill>
                  <a:srgbClr val="000000"/>
                </a:solidFill>
                <a:effectLst/>
                <a:latin typeface="Courier New" panose="02070309020205020404" pitchFamily="49" charset="0"/>
              </a:rPr>
              <a:t> </a:t>
            </a:r>
            <a:r>
              <a:rPr lang="en-US" sz="1800" dirty="0">
                <a:solidFill>
                  <a:srgbClr val="8000FF"/>
                </a:solidFill>
                <a:effectLst/>
                <a:latin typeface="Courier New" panose="02070309020205020404" pitchFamily="49" charset="0"/>
              </a:rPr>
              <a:t>int</a:t>
            </a:r>
            <a:r>
              <a:rPr lang="en-US" sz="1800" dirty="0">
                <a:solidFill>
                  <a:srgbClr val="000000"/>
                </a:solidFill>
                <a:effectLst/>
                <a:latin typeface="Courier New" panose="02070309020205020404" pitchFamily="49" charset="0"/>
              </a:rPr>
              <a:t> </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j</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 </a:t>
            </a:r>
            <a:r>
              <a:rPr lang="en-US" sz="1800" b="1" dirty="0">
                <a:solidFill>
                  <a:srgbClr val="000080"/>
                </a:solidFill>
                <a:effectLst/>
                <a:latin typeface="Courier New" panose="02070309020205020404" pitchFamily="49" charset="0"/>
              </a:rPr>
              <a:t>{</a:t>
            </a:r>
            <a:endParaRPr lang="ru-RU" sz="1800" b="1" dirty="0">
              <a:solidFill>
                <a:srgbClr val="000000"/>
              </a:solidFill>
              <a:latin typeface="Courier New" panose="02070309020205020404" pitchFamily="49" charset="0"/>
            </a:endParaRPr>
          </a:p>
          <a:p>
            <a:pPr marL="0" indent="0">
              <a:buNone/>
            </a:pPr>
            <a:r>
              <a:rPr lang="ru-RU" sz="1800" b="1" dirty="0">
                <a:solidFill>
                  <a:srgbClr val="000000"/>
                </a:solidFill>
                <a:effectLst/>
                <a:latin typeface="Courier New" panose="02070309020205020404" pitchFamily="49" charset="0"/>
              </a:rPr>
              <a:t>  </a:t>
            </a:r>
            <a:r>
              <a:rPr lang="en-US" sz="1800" b="1" dirty="0">
                <a:solidFill>
                  <a:srgbClr val="0000FF"/>
                </a:solidFill>
                <a:effectLst/>
                <a:latin typeface="Courier New" panose="02070309020205020404" pitchFamily="49" charset="0"/>
              </a:rPr>
              <a:t>return</a:t>
            </a:r>
            <a:r>
              <a:rPr lang="en-US" sz="1800" dirty="0">
                <a:solidFill>
                  <a:srgbClr val="000000"/>
                </a:solidFill>
                <a:effectLst/>
                <a:latin typeface="Courier New" panose="02070309020205020404" pitchFamily="49" charset="0"/>
              </a:rPr>
              <a:t> </a:t>
            </a:r>
            <a:r>
              <a:rPr lang="en-US" sz="1800" b="1" dirty="0">
                <a:solidFill>
                  <a:srgbClr val="000080"/>
                </a:solidFill>
                <a:effectLst/>
                <a:latin typeface="Courier New" panose="02070309020205020404" pitchFamily="49" charset="0"/>
              </a:rPr>
              <a:t>*</a:t>
            </a:r>
            <a:r>
              <a:rPr lang="en-US" sz="1800" dirty="0" err="1">
                <a:solidFill>
                  <a:srgbClr val="000000"/>
                </a:solidFill>
                <a:effectLst/>
                <a:latin typeface="Courier New" panose="02070309020205020404" pitchFamily="49" charset="0"/>
              </a:rPr>
              <a:t>i</a:t>
            </a:r>
            <a:r>
              <a:rPr lang="en-US" sz="1800" dirty="0">
                <a:solidFill>
                  <a:srgbClr val="000000"/>
                </a:solidFill>
                <a:effectLst/>
                <a:latin typeface="Courier New" panose="02070309020205020404" pitchFamily="49" charset="0"/>
              </a:rPr>
              <a:t> </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 </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j</a:t>
            </a:r>
            <a:r>
              <a:rPr lang="en-US" sz="1800" b="1" dirty="0">
                <a:solidFill>
                  <a:srgbClr val="000080"/>
                </a:solidFill>
                <a:effectLst/>
                <a:latin typeface="Courier New" panose="02070309020205020404" pitchFamily="49" charset="0"/>
              </a:rPr>
              <a:t>;</a:t>
            </a:r>
            <a:endParaRPr lang="ru-RU" sz="1800" b="1" dirty="0">
              <a:solidFill>
                <a:srgbClr val="000000"/>
              </a:solidFill>
              <a:latin typeface="Courier New" panose="02070309020205020404" pitchFamily="49" charset="0"/>
            </a:endParaRPr>
          </a:p>
          <a:p>
            <a:pPr marL="0" indent="0">
              <a:buNone/>
            </a:pPr>
            <a:r>
              <a:rPr lang="en-US" sz="1800" b="1" dirty="0">
                <a:solidFill>
                  <a:srgbClr val="000080"/>
                </a:solidFill>
                <a:effectLst/>
                <a:latin typeface="Courier New" panose="02070309020205020404" pitchFamily="49" charset="0"/>
              </a:rPr>
              <a:t>}</a:t>
            </a:r>
            <a:endParaRPr lang="ru-RU" sz="1800" b="1" dirty="0">
              <a:solidFill>
                <a:srgbClr val="000000"/>
              </a:solidFill>
              <a:latin typeface="Courier New" panose="02070309020205020404" pitchFamily="49" charset="0"/>
            </a:endParaRPr>
          </a:p>
          <a:p>
            <a:pPr marL="0" indent="0">
              <a:buNone/>
            </a:pPr>
            <a:r>
              <a:rPr lang="en-US" sz="1800" dirty="0">
                <a:solidFill>
                  <a:srgbClr val="8000FF"/>
                </a:solidFill>
                <a:effectLst/>
                <a:latin typeface="Courier New" panose="02070309020205020404" pitchFamily="49" charset="0"/>
              </a:rPr>
              <a:t>int</a:t>
            </a:r>
            <a:r>
              <a:rPr lang="en-US" sz="1800" dirty="0">
                <a:solidFill>
                  <a:srgbClr val="000000"/>
                </a:solidFill>
                <a:effectLst/>
                <a:latin typeface="Courier New" panose="02070309020205020404" pitchFamily="49" charset="0"/>
              </a:rPr>
              <a:t> main</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 </a:t>
            </a:r>
            <a:r>
              <a:rPr lang="en-US" sz="1800" b="1" dirty="0">
                <a:solidFill>
                  <a:srgbClr val="000080"/>
                </a:solidFill>
                <a:effectLst/>
                <a:latin typeface="Courier New" panose="02070309020205020404" pitchFamily="49" charset="0"/>
              </a:rPr>
              <a:t>{</a:t>
            </a:r>
            <a:endParaRPr lang="ru-RU" sz="1800" b="1" dirty="0">
              <a:solidFill>
                <a:srgbClr val="000000"/>
              </a:solidFill>
              <a:latin typeface="Courier New" panose="02070309020205020404" pitchFamily="49" charset="0"/>
            </a:endParaRPr>
          </a:p>
          <a:p>
            <a:pPr marL="0" indent="0">
              <a:buNone/>
            </a:pPr>
            <a:r>
              <a:rPr lang="ru-RU" sz="1800" b="1" dirty="0">
                <a:solidFill>
                  <a:srgbClr val="000000"/>
                </a:solidFill>
                <a:effectLst/>
                <a:latin typeface="Courier New" panose="02070309020205020404" pitchFamily="49" charset="0"/>
              </a:rPr>
              <a:t>  </a:t>
            </a:r>
            <a:r>
              <a:rPr lang="en-US" sz="1800" dirty="0">
                <a:solidFill>
                  <a:srgbClr val="8000FF"/>
                </a:solidFill>
                <a:effectLst/>
                <a:latin typeface="Courier New" panose="02070309020205020404" pitchFamily="49" charset="0"/>
              </a:rPr>
              <a:t>int</a:t>
            </a:r>
            <a:r>
              <a:rPr lang="en-US" sz="1800" dirty="0">
                <a:solidFill>
                  <a:srgbClr val="000000"/>
                </a:solidFill>
                <a:effectLst/>
                <a:latin typeface="Courier New" panose="02070309020205020404" pitchFamily="49" charset="0"/>
              </a:rPr>
              <a:t> </a:t>
            </a:r>
            <a:r>
              <a:rPr lang="en-US" sz="1800" dirty="0" err="1">
                <a:solidFill>
                  <a:srgbClr val="000000"/>
                </a:solidFill>
                <a:effectLst/>
                <a:latin typeface="Courier New" panose="02070309020205020404" pitchFamily="49" charset="0"/>
              </a:rPr>
              <a:t>arr</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max</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 n</a:t>
            </a:r>
            <a:r>
              <a:rPr lang="en-US" sz="1800" b="1" dirty="0">
                <a:solidFill>
                  <a:srgbClr val="000080"/>
                </a:solidFill>
                <a:effectLst/>
                <a:latin typeface="Courier New" panose="02070309020205020404" pitchFamily="49" charset="0"/>
              </a:rPr>
              <a:t>=</a:t>
            </a:r>
            <a:r>
              <a:rPr lang="en-US" sz="1800" dirty="0">
                <a:solidFill>
                  <a:srgbClr val="FF8000"/>
                </a:solidFill>
                <a:effectLst/>
                <a:latin typeface="Courier New" panose="02070309020205020404" pitchFamily="49" charset="0"/>
              </a:rPr>
              <a:t>25</a:t>
            </a:r>
            <a:r>
              <a:rPr lang="en-US" sz="1800" b="1" dirty="0">
                <a:solidFill>
                  <a:srgbClr val="000080"/>
                </a:solidFill>
                <a:effectLst/>
                <a:latin typeface="Courier New" panose="02070309020205020404" pitchFamily="49" charset="0"/>
              </a:rPr>
              <a:t>;</a:t>
            </a:r>
            <a:endParaRPr lang="ru-RU" sz="1800" b="1" dirty="0">
              <a:solidFill>
                <a:srgbClr val="000000"/>
              </a:solidFill>
              <a:latin typeface="Courier New" panose="02070309020205020404" pitchFamily="49" charset="0"/>
            </a:endParaRPr>
          </a:p>
          <a:p>
            <a:pPr marL="0" indent="0">
              <a:buNone/>
            </a:pPr>
            <a:r>
              <a:rPr lang="ru-RU" sz="1800" b="1" dirty="0">
                <a:solidFill>
                  <a:srgbClr val="000000"/>
                </a:solidFill>
                <a:effectLst/>
                <a:latin typeface="Courier New" panose="02070309020205020404" pitchFamily="49" charset="0"/>
              </a:rPr>
              <a:t>  </a:t>
            </a:r>
            <a:r>
              <a:rPr lang="en-US" sz="1800" dirty="0" err="1">
                <a:solidFill>
                  <a:srgbClr val="000000"/>
                </a:solidFill>
                <a:effectLst/>
                <a:latin typeface="Courier New" panose="02070309020205020404" pitchFamily="49" charset="0"/>
              </a:rPr>
              <a:t>generate_arr</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n</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 </a:t>
            </a:r>
            <a:r>
              <a:rPr lang="en-US" sz="1800" b="1" dirty="0">
                <a:solidFill>
                  <a:srgbClr val="000080"/>
                </a:solidFill>
                <a:effectLst/>
                <a:latin typeface="Courier New" panose="02070309020205020404" pitchFamily="49" charset="0"/>
              </a:rPr>
              <a:t>-</a:t>
            </a:r>
            <a:r>
              <a:rPr lang="en-US" sz="1800" dirty="0">
                <a:solidFill>
                  <a:srgbClr val="FF8000"/>
                </a:solidFill>
                <a:effectLst/>
                <a:latin typeface="Courier New" panose="02070309020205020404" pitchFamily="49" charset="0"/>
              </a:rPr>
              <a:t>100</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 </a:t>
            </a:r>
            <a:r>
              <a:rPr lang="en-US" sz="1800" dirty="0">
                <a:solidFill>
                  <a:srgbClr val="FF8000"/>
                </a:solidFill>
                <a:effectLst/>
                <a:latin typeface="Courier New" panose="02070309020205020404" pitchFamily="49" charset="0"/>
              </a:rPr>
              <a:t>100</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 </a:t>
            </a:r>
            <a:r>
              <a:rPr lang="en-US" sz="1800" dirty="0" err="1">
                <a:solidFill>
                  <a:srgbClr val="000000"/>
                </a:solidFill>
                <a:effectLst/>
                <a:latin typeface="Courier New" panose="02070309020205020404" pitchFamily="49" charset="0"/>
              </a:rPr>
              <a:t>arr</a:t>
            </a:r>
            <a:r>
              <a:rPr lang="en-US" sz="1800" b="1" dirty="0">
                <a:solidFill>
                  <a:srgbClr val="000080"/>
                </a:solidFill>
                <a:effectLst/>
                <a:latin typeface="Courier New" panose="02070309020205020404" pitchFamily="49" charset="0"/>
              </a:rPr>
              <a:t>);</a:t>
            </a:r>
            <a:endParaRPr lang="ru-RU" sz="1800" b="1" dirty="0">
              <a:solidFill>
                <a:srgbClr val="000000"/>
              </a:solidFill>
              <a:latin typeface="Courier New" panose="02070309020205020404" pitchFamily="49" charset="0"/>
            </a:endParaRPr>
          </a:p>
          <a:p>
            <a:pPr marL="0" indent="0">
              <a:buNone/>
            </a:pPr>
            <a:r>
              <a:rPr lang="ru-RU" sz="1800" b="1" dirty="0">
                <a:solidFill>
                  <a:srgbClr val="000000"/>
                </a:solidFill>
                <a:effectLst/>
                <a:latin typeface="Courier New" panose="02070309020205020404" pitchFamily="49" charset="0"/>
              </a:rPr>
              <a:t>  </a:t>
            </a:r>
            <a:r>
              <a:rPr lang="en-US" sz="1800" b="1" dirty="0">
                <a:solidFill>
                  <a:srgbClr val="0000FF"/>
                </a:solidFill>
                <a:effectLst/>
                <a:latin typeface="Courier New" panose="02070309020205020404" pitchFamily="49" charset="0"/>
              </a:rPr>
              <a:t>for</a:t>
            </a:r>
            <a:r>
              <a:rPr lang="en-US" sz="1800" b="1" dirty="0">
                <a:solidFill>
                  <a:srgbClr val="000080"/>
                </a:solidFill>
                <a:effectLst/>
                <a:latin typeface="Courier New" panose="02070309020205020404" pitchFamily="49" charset="0"/>
              </a:rPr>
              <a:t>(</a:t>
            </a:r>
            <a:r>
              <a:rPr lang="en-US" sz="1800" dirty="0">
                <a:solidFill>
                  <a:srgbClr val="8000FF"/>
                </a:solidFill>
                <a:effectLst/>
                <a:latin typeface="Courier New" panose="02070309020205020404" pitchFamily="49" charset="0"/>
              </a:rPr>
              <a:t>int</a:t>
            </a:r>
            <a:r>
              <a:rPr lang="en-US" sz="1800" dirty="0">
                <a:solidFill>
                  <a:srgbClr val="000000"/>
                </a:solidFill>
                <a:effectLst/>
                <a:latin typeface="Courier New" panose="02070309020205020404" pitchFamily="49" charset="0"/>
              </a:rPr>
              <a:t> </a:t>
            </a:r>
            <a:r>
              <a:rPr lang="en-US" sz="1800" dirty="0" err="1">
                <a:solidFill>
                  <a:srgbClr val="000000"/>
                </a:solidFill>
                <a:effectLst/>
                <a:latin typeface="Courier New" panose="02070309020205020404" pitchFamily="49" charset="0"/>
              </a:rPr>
              <a:t>i</a:t>
            </a:r>
            <a:r>
              <a:rPr lang="en-US" sz="1800" dirty="0">
                <a:solidFill>
                  <a:srgbClr val="000000"/>
                </a:solidFill>
                <a:effectLst/>
                <a:latin typeface="Courier New" panose="02070309020205020404" pitchFamily="49" charset="0"/>
              </a:rPr>
              <a:t> </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 </a:t>
            </a:r>
            <a:r>
              <a:rPr lang="en-US" sz="1800" dirty="0">
                <a:solidFill>
                  <a:srgbClr val="FF8000"/>
                </a:solidFill>
                <a:effectLst/>
                <a:latin typeface="Courier New" panose="02070309020205020404" pitchFamily="49" charset="0"/>
              </a:rPr>
              <a:t>0</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 </a:t>
            </a:r>
            <a:r>
              <a:rPr lang="en-US" sz="1800" dirty="0" err="1">
                <a:solidFill>
                  <a:srgbClr val="000000"/>
                </a:solidFill>
                <a:effectLst/>
                <a:latin typeface="Courier New" panose="02070309020205020404" pitchFamily="49" charset="0"/>
              </a:rPr>
              <a:t>i</a:t>
            </a:r>
            <a:r>
              <a:rPr lang="en-US" sz="1800" dirty="0">
                <a:solidFill>
                  <a:srgbClr val="000000"/>
                </a:solidFill>
                <a:effectLst/>
                <a:latin typeface="Courier New" panose="02070309020205020404" pitchFamily="49" charset="0"/>
              </a:rPr>
              <a:t> </a:t>
            </a:r>
            <a:r>
              <a:rPr lang="en-US" sz="1800" b="1" dirty="0">
                <a:solidFill>
                  <a:srgbClr val="000080"/>
                </a:solidFill>
                <a:effectLst/>
                <a:latin typeface="Courier New" panose="02070309020205020404" pitchFamily="49" charset="0"/>
              </a:rPr>
              <a:t>&lt;</a:t>
            </a:r>
            <a:r>
              <a:rPr lang="en-US" sz="1800" dirty="0">
                <a:solidFill>
                  <a:srgbClr val="000000"/>
                </a:solidFill>
                <a:effectLst/>
                <a:latin typeface="Courier New" panose="02070309020205020404" pitchFamily="49" charset="0"/>
              </a:rPr>
              <a:t> n</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 </a:t>
            </a:r>
            <a:r>
              <a:rPr lang="en-US" sz="1800" dirty="0" err="1">
                <a:solidFill>
                  <a:srgbClr val="000000"/>
                </a:solidFill>
                <a:effectLst/>
                <a:latin typeface="Courier New" panose="02070309020205020404" pitchFamily="49" charset="0"/>
              </a:rPr>
              <a:t>i</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 </a:t>
            </a:r>
            <a:r>
              <a:rPr lang="ru-RU" sz="1800" dirty="0">
                <a:solidFill>
                  <a:srgbClr val="000000"/>
                </a:solidFill>
                <a:effectLst/>
                <a:latin typeface="Courier New" panose="02070309020205020404" pitchFamily="49" charset="0"/>
              </a:rPr>
              <a:t> </a:t>
            </a:r>
            <a:r>
              <a:rPr lang="en-US" sz="1800" dirty="0" err="1">
                <a:solidFill>
                  <a:srgbClr val="000000"/>
                </a:solidFill>
                <a:effectLst/>
                <a:latin typeface="Courier New" panose="02070309020205020404" pitchFamily="49" charset="0"/>
              </a:rPr>
              <a:t>cout</a:t>
            </a:r>
            <a:r>
              <a:rPr lang="en-US" sz="1800" dirty="0">
                <a:solidFill>
                  <a:srgbClr val="000000"/>
                </a:solidFill>
                <a:effectLst/>
                <a:latin typeface="Courier New" panose="02070309020205020404" pitchFamily="49" charset="0"/>
              </a:rPr>
              <a:t> </a:t>
            </a:r>
            <a:r>
              <a:rPr lang="en-US" sz="1800" b="1" dirty="0">
                <a:solidFill>
                  <a:srgbClr val="000080"/>
                </a:solidFill>
                <a:effectLst/>
                <a:latin typeface="Courier New" panose="02070309020205020404" pitchFamily="49" charset="0"/>
              </a:rPr>
              <a:t>&lt;&lt;</a:t>
            </a:r>
            <a:r>
              <a:rPr lang="en-US" sz="1800" dirty="0">
                <a:solidFill>
                  <a:srgbClr val="000000"/>
                </a:solidFill>
                <a:effectLst/>
                <a:latin typeface="Courier New" panose="02070309020205020404" pitchFamily="49" charset="0"/>
              </a:rPr>
              <a:t> </a:t>
            </a:r>
            <a:r>
              <a:rPr lang="en-US" sz="1800" dirty="0" err="1">
                <a:solidFill>
                  <a:srgbClr val="000000"/>
                </a:solidFill>
                <a:effectLst/>
                <a:latin typeface="Courier New" panose="02070309020205020404" pitchFamily="49" charset="0"/>
              </a:rPr>
              <a:t>arr</a:t>
            </a:r>
            <a:r>
              <a:rPr lang="en-US" sz="1800" b="1" dirty="0">
                <a:solidFill>
                  <a:srgbClr val="000080"/>
                </a:solidFill>
                <a:effectLst/>
                <a:latin typeface="Courier New" panose="02070309020205020404" pitchFamily="49" charset="0"/>
              </a:rPr>
              <a:t>[</a:t>
            </a:r>
            <a:r>
              <a:rPr lang="en-US" sz="1800" dirty="0" err="1">
                <a:solidFill>
                  <a:srgbClr val="000000"/>
                </a:solidFill>
                <a:effectLst/>
                <a:latin typeface="Courier New" panose="02070309020205020404" pitchFamily="49" charset="0"/>
              </a:rPr>
              <a:t>i</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 </a:t>
            </a:r>
            <a:r>
              <a:rPr lang="en-US" sz="1800" b="1" dirty="0">
                <a:solidFill>
                  <a:srgbClr val="000080"/>
                </a:solidFill>
                <a:effectLst/>
                <a:latin typeface="Courier New" panose="02070309020205020404" pitchFamily="49" charset="0"/>
              </a:rPr>
              <a:t>&lt;&lt;</a:t>
            </a:r>
            <a:r>
              <a:rPr lang="en-US" sz="1800" dirty="0">
                <a:solidFill>
                  <a:srgbClr val="000000"/>
                </a:solidFill>
                <a:effectLst/>
                <a:latin typeface="Courier New" panose="02070309020205020404" pitchFamily="49" charset="0"/>
              </a:rPr>
              <a:t> </a:t>
            </a:r>
            <a:r>
              <a:rPr lang="en-US" sz="1800" dirty="0">
                <a:solidFill>
                  <a:srgbClr val="808080"/>
                </a:solidFill>
                <a:effectLst/>
                <a:latin typeface="Courier New" panose="02070309020205020404" pitchFamily="49" charset="0"/>
              </a:rPr>
              <a:t>" "</a:t>
            </a:r>
            <a:r>
              <a:rPr lang="en-US" sz="1800" b="1" dirty="0">
                <a:solidFill>
                  <a:srgbClr val="000080"/>
                </a:solidFill>
                <a:effectLst/>
                <a:latin typeface="Courier New" panose="02070309020205020404" pitchFamily="49" charset="0"/>
              </a:rPr>
              <a:t>;</a:t>
            </a:r>
            <a:endParaRPr lang="ru-RU" sz="1800" b="1" dirty="0">
              <a:solidFill>
                <a:srgbClr val="000080"/>
              </a:solidFill>
              <a:effectLst/>
              <a:latin typeface="Courier New" panose="02070309020205020404" pitchFamily="49" charset="0"/>
            </a:endParaRPr>
          </a:p>
          <a:p>
            <a:pPr marL="0" indent="0">
              <a:buNone/>
            </a:pPr>
            <a:endParaRPr lang="ru-RU" sz="1800" b="1" dirty="0">
              <a:solidFill>
                <a:srgbClr val="000080"/>
              </a:solidFill>
              <a:latin typeface="Courier New" panose="02070309020205020404" pitchFamily="49" charset="0"/>
            </a:endParaRPr>
          </a:p>
          <a:p>
            <a:pPr marL="0" indent="0">
              <a:buNone/>
            </a:pPr>
            <a:r>
              <a:rPr lang="en-US" sz="1800" dirty="0">
                <a:solidFill>
                  <a:srgbClr val="000000"/>
                </a:solidFill>
                <a:effectLst/>
                <a:latin typeface="Courier New" panose="02070309020205020404" pitchFamily="49" charset="0"/>
              </a:rPr>
              <a:t> </a:t>
            </a:r>
            <a:r>
              <a:rPr lang="ru-RU" sz="1800" dirty="0">
                <a:solidFill>
                  <a:srgbClr val="000000"/>
                </a:solidFill>
                <a:effectLst/>
                <a:latin typeface="Courier New" panose="02070309020205020404" pitchFamily="49" charset="0"/>
              </a:rPr>
              <a:t> </a:t>
            </a:r>
            <a:r>
              <a:rPr lang="en-US" sz="1800" dirty="0" err="1">
                <a:solidFill>
                  <a:srgbClr val="000000"/>
                </a:solidFill>
                <a:effectLst/>
                <a:latin typeface="Courier New" panose="02070309020205020404" pitchFamily="49" charset="0"/>
              </a:rPr>
              <a:t>qsort</a:t>
            </a:r>
            <a:r>
              <a:rPr lang="en-US" sz="1800" b="1" dirty="0">
                <a:solidFill>
                  <a:srgbClr val="000080"/>
                </a:solidFill>
                <a:effectLst/>
                <a:latin typeface="Courier New" panose="02070309020205020404" pitchFamily="49" charset="0"/>
              </a:rPr>
              <a:t>(</a:t>
            </a:r>
            <a:r>
              <a:rPr lang="en-US" sz="1800" dirty="0" err="1">
                <a:solidFill>
                  <a:srgbClr val="000000"/>
                </a:solidFill>
                <a:effectLst/>
                <a:latin typeface="Courier New" panose="02070309020205020404" pitchFamily="49" charset="0"/>
              </a:rPr>
              <a:t>arr</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 n</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 </a:t>
            </a:r>
            <a:r>
              <a:rPr lang="en-US" sz="1800" b="1" dirty="0" err="1">
                <a:solidFill>
                  <a:srgbClr val="0000FF"/>
                </a:solidFill>
                <a:effectLst/>
                <a:latin typeface="Courier New" panose="02070309020205020404" pitchFamily="49" charset="0"/>
              </a:rPr>
              <a:t>sizeof</a:t>
            </a:r>
            <a:r>
              <a:rPr lang="en-US" sz="1800" b="1" dirty="0">
                <a:solidFill>
                  <a:srgbClr val="000080"/>
                </a:solidFill>
                <a:effectLst/>
                <a:latin typeface="Courier New" panose="02070309020205020404" pitchFamily="49" charset="0"/>
              </a:rPr>
              <a:t>(</a:t>
            </a:r>
            <a:r>
              <a:rPr lang="en-US" sz="1800" dirty="0">
                <a:solidFill>
                  <a:srgbClr val="8000FF"/>
                </a:solidFill>
                <a:effectLst/>
                <a:latin typeface="Courier New" panose="02070309020205020404" pitchFamily="49" charset="0"/>
              </a:rPr>
              <a:t>int</a:t>
            </a:r>
            <a:r>
              <a:rPr lang="en-US" sz="1800" b="1" dirty="0">
                <a:solidFill>
                  <a:srgbClr val="000080"/>
                </a:solidFill>
                <a:effectLst/>
                <a:latin typeface="Courier New" panose="02070309020205020404" pitchFamily="49" charset="0"/>
              </a:rPr>
              <a:t>),</a:t>
            </a:r>
            <a:endParaRPr lang="ru-RU" sz="1800" b="1" dirty="0">
              <a:solidFill>
                <a:srgbClr val="000000"/>
              </a:solidFill>
              <a:latin typeface="Courier New" panose="02070309020205020404" pitchFamily="49" charset="0"/>
            </a:endParaRPr>
          </a:p>
          <a:p>
            <a:pPr marL="0" indent="0">
              <a:buNone/>
            </a:pPr>
            <a:r>
              <a:rPr lang="ru-RU" sz="1800" b="1" dirty="0">
                <a:solidFill>
                  <a:srgbClr val="000000"/>
                </a:solidFill>
                <a:effectLst/>
                <a:latin typeface="Courier New" panose="02070309020205020404" pitchFamily="49" charset="0"/>
              </a:rPr>
              <a:t>        </a:t>
            </a:r>
            <a:r>
              <a:rPr lang="en-US" sz="1800" b="1" dirty="0">
                <a:solidFill>
                  <a:srgbClr val="000080"/>
                </a:solidFill>
                <a:effectLst/>
                <a:latin typeface="Courier New" panose="02070309020205020404" pitchFamily="49" charset="0"/>
              </a:rPr>
              <a:t>(</a:t>
            </a:r>
            <a:r>
              <a:rPr lang="en-US" sz="1800" dirty="0">
                <a:solidFill>
                  <a:srgbClr val="8000FF"/>
                </a:solidFill>
                <a:effectLst/>
                <a:latin typeface="Courier New" panose="02070309020205020404" pitchFamily="49" charset="0"/>
              </a:rPr>
              <a:t>int</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 </a:t>
            </a:r>
            <a:r>
              <a:rPr lang="en-US" sz="1800" b="1" dirty="0">
                <a:solidFill>
                  <a:srgbClr val="000080"/>
                </a:solidFill>
                <a:effectLst/>
                <a:latin typeface="Courier New" panose="02070309020205020404" pitchFamily="49" charset="0"/>
              </a:rPr>
              <a:t>(</a:t>
            </a:r>
            <a:r>
              <a:rPr lang="en-US" sz="1800" dirty="0">
                <a:solidFill>
                  <a:srgbClr val="8000FF"/>
                </a:solidFill>
                <a:effectLst/>
                <a:latin typeface="Courier New" panose="02070309020205020404" pitchFamily="49" charset="0"/>
              </a:rPr>
              <a:t>const</a:t>
            </a:r>
            <a:r>
              <a:rPr lang="en-US" sz="1800" dirty="0">
                <a:solidFill>
                  <a:srgbClr val="000000"/>
                </a:solidFill>
                <a:effectLst/>
                <a:latin typeface="Courier New" panose="02070309020205020404" pitchFamily="49" charset="0"/>
              </a:rPr>
              <a:t> </a:t>
            </a:r>
            <a:r>
              <a:rPr lang="en-US" sz="1800" dirty="0">
                <a:solidFill>
                  <a:srgbClr val="8000FF"/>
                </a:solidFill>
                <a:effectLst/>
                <a:latin typeface="Courier New" panose="02070309020205020404" pitchFamily="49" charset="0"/>
              </a:rPr>
              <a:t>void</a:t>
            </a:r>
            <a:r>
              <a:rPr lang="en-US" sz="1800" dirty="0">
                <a:solidFill>
                  <a:srgbClr val="000000"/>
                </a:solidFill>
                <a:effectLst/>
                <a:latin typeface="Courier New" panose="02070309020205020404" pitchFamily="49" charset="0"/>
              </a:rPr>
              <a:t> </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 </a:t>
            </a:r>
            <a:r>
              <a:rPr lang="en-US" sz="1800" dirty="0">
                <a:solidFill>
                  <a:srgbClr val="8000FF"/>
                </a:solidFill>
                <a:effectLst/>
                <a:latin typeface="Courier New" panose="02070309020205020404" pitchFamily="49" charset="0"/>
              </a:rPr>
              <a:t>const</a:t>
            </a:r>
            <a:r>
              <a:rPr lang="en-US" sz="1800" dirty="0">
                <a:solidFill>
                  <a:srgbClr val="000000"/>
                </a:solidFill>
                <a:effectLst/>
                <a:latin typeface="Courier New" panose="02070309020205020404" pitchFamily="49" charset="0"/>
              </a:rPr>
              <a:t> </a:t>
            </a:r>
            <a:r>
              <a:rPr lang="en-US" sz="1800" dirty="0">
                <a:solidFill>
                  <a:srgbClr val="8000FF"/>
                </a:solidFill>
                <a:effectLst/>
                <a:latin typeface="Courier New" panose="02070309020205020404" pitchFamily="49" charset="0"/>
              </a:rPr>
              <a:t>void</a:t>
            </a:r>
            <a:r>
              <a:rPr lang="en-US" sz="1800" dirty="0">
                <a:solidFill>
                  <a:srgbClr val="000000"/>
                </a:solidFill>
                <a:effectLst/>
                <a:latin typeface="Courier New" panose="02070309020205020404" pitchFamily="49" charset="0"/>
              </a:rPr>
              <a:t> </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 comp</a:t>
            </a:r>
            <a:r>
              <a:rPr lang="en-US" sz="1800" b="1" dirty="0">
                <a:solidFill>
                  <a:srgbClr val="000080"/>
                </a:solidFill>
                <a:effectLst/>
                <a:latin typeface="Courier New" panose="02070309020205020404" pitchFamily="49" charset="0"/>
              </a:rPr>
              <a:t>);</a:t>
            </a:r>
            <a:endParaRPr lang="ru-RU" sz="1800" b="1" dirty="0">
              <a:solidFill>
                <a:srgbClr val="000000"/>
              </a:solidFill>
              <a:latin typeface="Courier New" panose="02070309020205020404" pitchFamily="49" charset="0"/>
            </a:endParaRPr>
          </a:p>
          <a:p>
            <a:pPr marL="0" indent="0">
              <a:buNone/>
            </a:pPr>
            <a:endParaRPr lang="ru-RU" sz="1800" b="1" dirty="0">
              <a:solidFill>
                <a:srgbClr val="0000FF"/>
              </a:solidFill>
              <a:effectLst/>
              <a:latin typeface="Courier New" panose="02070309020205020404" pitchFamily="49" charset="0"/>
            </a:endParaRPr>
          </a:p>
          <a:p>
            <a:pPr marL="0" indent="0">
              <a:buNone/>
            </a:pPr>
            <a:r>
              <a:rPr lang="ru-RU" sz="1800" b="1" dirty="0">
                <a:solidFill>
                  <a:srgbClr val="0000FF"/>
                </a:solidFill>
                <a:effectLst/>
                <a:latin typeface="Courier New" panose="02070309020205020404" pitchFamily="49" charset="0"/>
              </a:rPr>
              <a:t>  </a:t>
            </a:r>
            <a:r>
              <a:rPr lang="en-US" sz="1800" b="1" dirty="0">
                <a:solidFill>
                  <a:srgbClr val="0000FF"/>
                </a:solidFill>
                <a:effectLst/>
                <a:latin typeface="Courier New" panose="02070309020205020404" pitchFamily="49" charset="0"/>
              </a:rPr>
              <a:t>for</a:t>
            </a:r>
            <a:r>
              <a:rPr lang="en-US" sz="1800" b="1" dirty="0">
                <a:solidFill>
                  <a:srgbClr val="000080"/>
                </a:solidFill>
                <a:effectLst/>
                <a:latin typeface="Courier New" panose="02070309020205020404" pitchFamily="49" charset="0"/>
              </a:rPr>
              <a:t>(</a:t>
            </a:r>
            <a:r>
              <a:rPr lang="en-US" sz="1800" dirty="0">
                <a:solidFill>
                  <a:srgbClr val="8000FF"/>
                </a:solidFill>
                <a:effectLst/>
                <a:latin typeface="Courier New" panose="02070309020205020404" pitchFamily="49" charset="0"/>
              </a:rPr>
              <a:t>int</a:t>
            </a:r>
            <a:r>
              <a:rPr lang="en-US" sz="1800" dirty="0">
                <a:solidFill>
                  <a:srgbClr val="000000"/>
                </a:solidFill>
                <a:effectLst/>
                <a:latin typeface="Courier New" panose="02070309020205020404" pitchFamily="49" charset="0"/>
              </a:rPr>
              <a:t> </a:t>
            </a:r>
            <a:r>
              <a:rPr lang="en-US" sz="1800" dirty="0" err="1">
                <a:solidFill>
                  <a:srgbClr val="000000"/>
                </a:solidFill>
                <a:effectLst/>
                <a:latin typeface="Courier New" panose="02070309020205020404" pitchFamily="49" charset="0"/>
              </a:rPr>
              <a:t>i</a:t>
            </a:r>
            <a:r>
              <a:rPr lang="en-US" sz="1800" dirty="0">
                <a:solidFill>
                  <a:srgbClr val="000000"/>
                </a:solidFill>
                <a:effectLst/>
                <a:latin typeface="Courier New" panose="02070309020205020404" pitchFamily="49" charset="0"/>
              </a:rPr>
              <a:t> </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 </a:t>
            </a:r>
            <a:r>
              <a:rPr lang="en-US" sz="1800" dirty="0">
                <a:solidFill>
                  <a:srgbClr val="FF8000"/>
                </a:solidFill>
                <a:effectLst/>
                <a:latin typeface="Courier New" panose="02070309020205020404" pitchFamily="49" charset="0"/>
              </a:rPr>
              <a:t>0</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 </a:t>
            </a:r>
            <a:r>
              <a:rPr lang="en-US" sz="1800" dirty="0" err="1">
                <a:solidFill>
                  <a:srgbClr val="000000"/>
                </a:solidFill>
                <a:effectLst/>
                <a:latin typeface="Courier New" panose="02070309020205020404" pitchFamily="49" charset="0"/>
              </a:rPr>
              <a:t>i</a:t>
            </a:r>
            <a:r>
              <a:rPr lang="en-US" sz="1800" dirty="0">
                <a:solidFill>
                  <a:srgbClr val="000000"/>
                </a:solidFill>
                <a:effectLst/>
                <a:latin typeface="Courier New" panose="02070309020205020404" pitchFamily="49" charset="0"/>
              </a:rPr>
              <a:t> </a:t>
            </a:r>
            <a:r>
              <a:rPr lang="en-US" sz="1800" b="1" dirty="0">
                <a:solidFill>
                  <a:srgbClr val="000080"/>
                </a:solidFill>
                <a:effectLst/>
                <a:latin typeface="Courier New" panose="02070309020205020404" pitchFamily="49" charset="0"/>
              </a:rPr>
              <a:t>&lt;</a:t>
            </a:r>
            <a:r>
              <a:rPr lang="en-US" sz="1800" dirty="0">
                <a:solidFill>
                  <a:srgbClr val="000000"/>
                </a:solidFill>
                <a:effectLst/>
                <a:latin typeface="Courier New" panose="02070309020205020404" pitchFamily="49" charset="0"/>
              </a:rPr>
              <a:t> n</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 </a:t>
            </a:r>
            <a:r>
              <a:rPr lang="en-US" sz="1800" dirty="0" err="1">
                <a:solidFill>
                  <a:srgbClr val="000000"/>
                </a:solidFill>
                <a:effectLst/>
                <a:latin typeface="Courier New" panose="02070309020205020404" pitchFamily="49" charset="0"/>
              </a:rPr>
              <a:t>i</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 </a:t>
            </a:r>
            <a:r>
              <a:rPr lang="ru-RU" sz="1800" dirty="0">
                <a:solidFill>
                  <a:srgbClr val="000000"/>
                </a:solidFill>
                <a:effectLst/>
                <a:latin typeface="Courier New" panose="02070309020205020404" pitchFamily="49" charset="0"/>
              </a:rPr>
              <a:t> </a:t>
            </a:r>
            <a:r>
              <a:rPr lang="en-US" sz="1800" dirty="0" err="1">
                <a:solidFill>
                  <a:srgbClr val="000000"/>
                </a:solidFill>
                <a:effectLst/>
                <a:latin typeface="Courier New" panose="02070309020205020404" pitchFamily="49" charset="0"/>
              </a:rPr>
              <a:t>cout</a:t>
            </a:r>
            <a:r>
              <a:rPr lang="en-US" sz="1800" dirty="0">
                <a:solidFill>
                  <a:srgbClr val="000000"/>
                </a:solidFill>
                <a:effectLst/>
                <a:latin typeface="Courier New" panose="02070309020205020404" pitchFamily="49" charset="0"/>
              </a:rPr>
              <a:t> </a:t>
            </a:r>
            <a:r>
              <a:rPr lang="en-US" sz="1800" b="1" dirty="0">
                <a:solidFill>
                  <a:srgbClr val="000080"/>
                </a:solidFill>
                <a:effectLst/>
                <a:latin typeface="Courier New" panose="02070309020205020404" pitchFamily="49" charset="0"/>
              </a:rPr>
              <a:t>&lt;&lt;</a:t>
            </a:r>
            <a:r>
              <a:rPr lang="en-US" sz="1800" dirty="0">
                <a:solidFill>
                  <a:srgbClr val="000000"/>
                </a:solidFill>
                <a:effectLst/>
                <a:latin typeface="Courier New" panose="02070309020205020404" pitchFamily="49" charset="0"/>
              </a:rPr>
              <a:t> </a:t>
            </a:r>
            <a:r>
              <a:rPr lang="en-US" sz="1800" dirty="0" err="1">
                <a:solidFill>
                  <a:srgbClr val="000000"/>
                </a:solidFill>
                <a:effectLst/>
                <a:latin typeface="Courier New" panose="02070309020205020404" pitchFamily="49" charset="0"/>
              </a:rPr>
              <a:t>arr</a:t>
            </a:r>
            <a:r>
              <a:rPr lang="en-US" sz="1800" b="1" dirty="0">
                <a:solidFill>
                  <a:srgbClr val="000080"/>
                </a:solidFill>
                <a:effectLst/>
                <a:latin typeface="Courier New" panose="02070309020205020404" pitchFamily="49" charset="0"/>
              </a:rPr>
              <a:t>[</a:t>
            </a:r>
            <a:r>
              <a:rPr lang="en-US" sz="1800" dirty="0" err="1">
                <a:solidFill>
                  <a:srgbClr val="000000"/>
                </a:solidFill>
                <a:effectLst/>
                <a:latin typeface="Courier New" panose="02070309020205020404" pitchFamily="49" charset="0"/>
              </a:rPr>
              <a:t>i</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 </a:t>
            </a:r>
            <a:r>
              <a:rPr lang="en-US" sz="1800" b="1" dirty="0">
                <a:solidFill>
                  <a:srgbClr val="000080"/>
                </a:solidFill>
                <a:effectLst/>
                <a:latin typeface="Courier New" panose="02070309020205020404" pitchFamily="49" charset="0"/>
              </a:rPr>
              <a:t>&lt;&lt;</a:t>
            </a:r>
            <a:r>
              <a:rPr lang="en-US" sz="1800" dirty="0">
                <a:solidFill>
                  <a:srgbClr val="000000"/>
                </a:solidFill>
                <a:effectLst/>
                <a:latin typeface="Courier New" panose="02070309020205020404" pitchFamily="49" charset="0"/>
              </a:rPr>
              <a:t> </a:t>
            </a:r>
            <a:r>
              <a:rPr lang="en-US" sz="1800" dirty="0">
                <a:solidFill>
                  <a:srgbClr val="808080"/>
                </a:solidFill>
                <a:effectLst/>
                <a:latin typeface="Courier New" panose="02070309020205020404" pitchFamily="49" charset="0"/>
              </a:rPr>
              <a:t>" "</a:t>
            </a:r>
            <a:r>
              <a:rPr lang="en-US" sz="1800" b="1" dirty="0">
                <a:solidFill>
                  <a:srgbClr val="000080"/>
                </a:solidFill>
                <a:effectLst/>
                <a:latin typeface="Courier New" panose="02070309020205020404" pitchFamily="49" charset="0"/>
              </a:rPr>
              <a:t>;</a:t>
            </a:r>
            <a:endParaRPr lang="ru-RU" sz="1800" b="1" dirty="0">
              <a:solidFill>
                <a:srgbClr val="000000"/>
              </a:solidFill>
              <a:latin typeface="Courier New" panose="02070309020205020404" pitchFamily="49" charset="0"/>
            </a:endParaRPr>
          </a:p>
          <a:p>
            <a:pPr marL="0" indent="0">
              <a:buNone/>
            </a:pPr>
            <a:r>
              <a:rPr lang="ru-RU" sz="1800" dirty="0">
                <a:solidFill>
                  <a:srgbClr val="008000"/>
                </a:solidFill>
                <a:effectLst/>
                <a:latin typeface="Courier New" panose="02070309020205020404" pitchFamily="49" charset="0"/>
              </a:rPr>
              <a:t>  </a:t>
            </a:r>
            <a:r>
              <a:rPr lang="en-US" sz="1800" dirty="0">
                <a:solidFill>
                  <a:srgbClr val="008000"/>
                </a:solidFill>
                <a:effectLst/>
                <a:latin typeface="Courier New" panose="02070309020205020404" pitchFamily="49" charset="0"/>
              </a:rPr>
              <a:t>// -62 -74 -67 -43 35 -93 63 72 97 13 -87 61 </a:t>
            </a:r>
            <a:r>
              <a:rPr lang="ru-RU" sz="1800" dirty="0">
                <a:solidFill>
                  <a:srgbClr val="008000"/>
                </a:solidFill>
                <a:latin typeface="Courier New" panose="02070309020205020404" pitchFamily="49" charset="0"/>
              </a:rPr>
              <a:t>...</a:t>
            </a:r>
            <a:endParaRPr lang="ru-RU" sz="1800" dirty="0">
              <a:solidFill>
                <a:srgbClr val="008000"/>
              </a:solidFill>
              <a:effectLst/>
              <a:latin typeface="Courier New" panose="02070309020205020404" pitchFamily="49" charset="0"/>
            </a:endParaRPr>
          </a:p>
          <a:p>
            <a:pPr marL="0" indent="0">
              <a:buNone/>
            </a:pPr>
            <a:r>
              <a:rPr lang="ru-RU" sz="1800" dirty="0">
                <a:solidFill>
                  <a:srgbClr val="008000"/>
                </a:solidFill>
                <a:latin typeface="Courier New" panose="02070309020205020404" pitchFamily="49" charset="0"/>
              </a:rPr>
              <a:t>  </a:t>
            </a:r>
            <a:r>
              <a:rPr lang="en-US" sz="1800" dirty="0">
                <a:solidFill>
                  <a:srgbClr val="008000"/>
                </a:solidFill>
                <a:effectLst/>
                <a:latin typeface="Courier New" panose="02070309020205020404" pitchFamily="49" charset="0"/>
              </a:rPr>
              <a:t>// -98 -90 -81 -67 -50 -48 -32 -23 -22 -14 -8 -8</a:t>
            </a:r>
            <a:r>
              <a:rPr lang="ru-RU" sz="1800" dirty="0">
                <a:solidFill>
                  <a:srgbClr val="008000"/>
                </a:solidFill>
                <a:effectLst/>
                <a:latin typeface="Courier New" panose="02070309020205020404" pitchFamily="49" charset="0"/>
              </a:rPr>
              <a:t> ...</a:t>
            </a:r>
          </a:p>
          <a:p>
            <a:pPr marL="0" indent="0">
              <a:buNone/>
            </a:pPr>
            <a:r>
              <a:rPr lang="en-US" sz="1800" b="1" dirty="0">
                <a:solidFill>
                  <a:srgbClr val="000080"/>
                </a:solidFill>
                <a:effectLst/>
                <a:latin typeface="Courier New" panose="02070309020205020404" pitchFamily="49" charset="0"/>
              </a:rPr>
              <a:t>}</a:t>
            </a:r>
            <a:endParaRPr lang="en-US" dirty="0">
              <a:effectLst/>
            </a:endParaRPr>
          </a:p>
          <a:p>
            <a:pPr marL="0" indent="0">
              <a:buNone/>
            </a:pPr>
            <a:endParaRPr lang="en-US" dirty="0"/>
          </a:p>
        </p:txBody>
      </p:sp>
    </p:spTree>
    <p:extLst>
      <p:ext uri="{BB962C8B-B14F-4D97-AF65-F5344CB8AC3E}">
        <p14:creationId xmlns:p14="http://schemas.microsoft.com/office/powerpoint/2010/main" val="24700141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05EE0-83F2-714A-AE99-1CB21A320130}"/>
              </a:ext>
            </a:extLst>
          </p:cNvPr>
          <p:cNvSpPr>
            <a:spLocks noGrp="1"/>
          </p:cNvSpPr>
          <p:nvPr>
            <p:ph type="title"/>
          </p:nvPr>
        </p:nvSpPr>
        <p:spPr/>
        <p:txBody>
          <a:bodyPr/>
          <a:lstStyle/>
          <a:p>
            <a:r>
              <a:rPr lang="ru-RU" dirty="0"/>
              <a:t>Указатели типа </a:t>
            </a:r>
            <a:r>
              <a:rPr lang="ru-RU" dirty="0" err="1"/>
              <a:t>vo</a:t>
            </a:r>
            <a:r>
              <a:rPr lang="en-BY" dirty="0"/>
              <a:t>id</a:t>
            </a:r>
          </a:p>
        </p:txBody>
      </p:sp>
      <p:sp>
        <p:nvSpPr>
          <p:cNvPr id="3" name="Content Placeholder 2">
            <a:extLst>
              <a:ext uri="{FF2B5EF4-FFF2-40B4-BE49-F238E27FC236}">
                <a16:creationId xmlns:a16="http://schemas.microsoft.com/office/drawing/2014/main" id="{6FE1F232-117A-F141-96F0-6996643B7D7C}"/>
              </a:ext>
            </a:extLst>
          </p:cNvPr>
          <p:cNvSpPr>
            <a:spLocks noGrp="1"/>
          </p:cNvSpPr>
          <p:nvPr>
            <p:ph idx="1"/>
          </p:nvPr>
        </p:nvSpPr>
        <p:spPr/>
        <p:txBody>
          <a:bodyPr/>
          <a:lstStyle/>
          <a:p>
            <a:pPr marL="0" indent="0">
              <a:buNone/>
            </a:pPr>
            <a:r>
              <a:rPr lang="ru-RU" dirty="0"/>
              <a:t>Ограничения:</a:t>
            </a:r>
          </a:p>
          <a:p>
            <a:r>
              <a:rPr lang="ru-RU" dirty="0"/>
              <a:t>Нельзя выполнить адресную арифметику</a:t>
            </a:r>
          </a:p>
          <a:p>
            <a:r>
              <a:rPr lang="ru-RU" dirty="0"/>
              <a:t>Нельзя удалять указатели типа </a:t>
            </a:r>
            <a:r>
              <a:rPr lang="en-GB" dirty="0"/>
              <a:t>void, </a:t>
            </a:r>
            <a:r>
              <a:rPr lang="ru-RU" dirty="0"/>
              <a:t>которые указывают на динамически выделенную память</a:t>
            </a:r>
          </a:p>
          <a:p>
            <a:r>
              <a:rPr lang="ru-RU" dirty="0"/>
              <a:t>Нет такого понятия как ссылка на </a:t>
            </a:r>
            <a:r>
              <a:rPr lang="en-GB" dirty="0"/>
              <a:t>void</a:t>
            </a:r>
          </a:p>
          <a:p>
            <a:pPr marL="0" indent="0">
              <a:buNone/>
            </a:pPr>
            <a:br>
              <a:rPr lang="en-GB" dirty="0"/>
            </a:br>
            <a:endParaRPr lang="en-BY" dirty="0"/>
          </a:p>
        </p:txBody>
      </p:sp>
    </p:spTree>
    <p:extLst>
      <p:ext uri="{BB962C8B-B14F-4D97-AF65-F5344CB8AC3E}">
        <p14:creationId xmlns:p14="http://schemas.microsoft.com/office/powerpoint/2010/main" val="32273748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7BA56-8F21-ED44-882C-3897F466B561}"/>
              </a:ext>
            </a:extLst>
          </p:cNvPr>
          <p:cNvSpPr>
            <a:spLocks noGrp="1"/>
          </p:cNvSpPr>
          <p:nvPr>
            <p:ph type="title"/>
          </p:nvPr>
        </p:nvSpPr>
        <p:spPr/>
        <p:txBody>
          <a:bodyPr/>
          <a:lstStyle/>
          <a:p>
            <a:r>
              <a:rPr lang="en-BY" dirty="0"/>
              <a:t>Pointers &amp; const</a:t>
            </a:r>
          </a:p>
        </p:txBody>
      </p:sp>
      <p:pic>
        <p:nvPicPr>
          <p:cNvPr id="4" name="Content Placeholder 3">
            <a:extLst>
              <a:ext uri="{FF2B5EF4-FFF2-40B4-BE49-F238E27FC236}">
                <a16:creationId xmlns:a16="http://schemas.microsoft.com/office/drawing/2014/main" id="{608982B2-7C04-6946-93C4-DCABF7A8810B}"/>
              </a:ext>
            </a:extLst>
          </p:cNvPr>
          <p:cNvPicPr>
            <a:picLocks noGrp="1" noChangeAspect="1"/>
          </p:cNvPicPr>
          <p:nvPr>
            <p:ph idx="1"/>
          </p:nvPr>
        </p:nvPicPr>
        <p:blipFill>
          <a:blip r:embed="rId3"/>
          <a:stretch>
            <a:fillRect/>
          </a:stretch>
        </p:blipFill>
        <p:spPr>
          <a:xfrm>
            <a:off x="743583" y="1690689"/>
            <a:ext cx="7656834" cy="3560184"/>
          </a:xfrm>
          <a:prstGeom prst="rect">
            <a:avLst/>
          </a:prstGeom>
        </p:spPr>
      </p:pic>
    </p:spTree>
    <p:extLst>
      <p:ext uri="{BB962C8B-B14F-4D97-AF65-F5344CB8AC3E}">
        <p14:creationId xmlns:p14="http://schemas.microsoft.com/office/powerpoint/2010/main" val="18798656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F542C-EAAD-4834-9DE5-08E53F708CFE}"/>
              </a:ext>
            </a:extLst>
          </p:cNvPr>
          <p:cNvSpPr>
            <a:spLocks noGrp="1"/>
          </p:cNvSpPr>
          <p:nvPr>
            <p:ph type="title"/>
          </p:nvPr>
        </p:nvSpPr>
        <p:spPr/>
        <p:txBody>
          <a:bodyPr/>
          <a:lstStyle/>
          <a:p>
            <a:pPr algn="ctr"/>
            <a:r>
              <a:rPr lang="ru-RU" dirty="0"/>
              <a:t>Содержание лекции</a:t>
            </a:r>
            <a:endParaRPr lang="en-US" dirty="0"/>
          </a:p>
        </p:txBody>
      </p:sp>
      <p:sp>
        <p:nvSpPr>
          <p:cNvPr id="3" name="Content Placeholder 2">
            <a:extLst>
              <a:ext uri="{FF2B5EF4-FFF2-40B4-BE49-F238E27FC236}">
                <a16:creationId xmlns:a16="http://schemas.microsoft.com/office/drawing/2014/main" id="{300AFC32-F3A9-49A2-896F-19FB15D0E079}"/>
              </a:ext>
            </a:extLst>
          </p:cNvPr>
          <p:cNvSpPr>
            <a:spLocks noGrp="1"/>
          </p:cNvSpPr>
          <p:nvPr>
            <p:ph idx="1"/>
          </p:nvPr>
        </p:nvSpPr>
        <p:spPr/>
        <p:txBody>
          <a:bodyPr>
            <a:normAutofit/>
          </a:bodyPr>
          <a:lstStyle/>
          <a:p>
            <a:pPr marL="742950" indent="-742950">
              <a:buFont typeface="+mj-lt"/>
              <a:buAutoNum type="arabicPeriod"/>
            </a:pPr>
            <a:r>
              <a:rPr lang="ru-RU" sz="3600" dirty="0"/>
              <a:t>Побитовые операции</a:t>
            </a:r>
            <a:endParaRPr lang="en-US" sz="3600" dirty="0"/>
          </a:p>
          <a:p>
            <a:pPr marL="742950" indent="-742950">
              <a:buFont typeface="+mj-lt"/>
              <a:buAutoNum type="arabicPeriod"/>
            </a:pPr>
            <a:r>
              <a:rPr lang="en-US" sz="3600" dirty="0"/>
              <a:t>void </a:t>
            </a:r>
          </a:p>
          <a:p>
            <a:pPr marL="742950" indent="-742950">
              <a:buFont typeface="+mj-lt"/>
              <a:buAutoNum type="arabicPeriod"/>
            </a:pPr>
            <a:r>
              <a:rPr lang="en-US" sz="3600" dirty="0"/>
              <a:t>Pointers &amp; const</a:t>
            </a:r>
          </a:p>
          <a:p>
            <a:pPr marL="742950" indent="-742950">
              <a:buFont typeface="+mj-lt"/>
              <a:buAutoNum type="arabicPeriod"/>
            </a:pPr>
            <a:r>
              <a:rPr lang="en-US" sz="3600" dirty="0"/>
              <a:t>auto</a:t>
            </a:r>
          </a:p>
          <a:p>
            <a:pPr marL="742950" indent="-742950">
              <a:buFont typeface="+mj-lt"/>
              <a:buAutoNum type="arabicPeriod"/>
            </a:pPr>
            <a:r>
              <a:rPr lang="en-GB" sz="3600" dirty="0"/>
              <a:t>range-based </a:t>
            </a:r>
            <a:r>
              <a:rPr lang="ru-RU" sz="3600" dirty="0"/>
              <a:t>циклы / </a:t>
            </a:r>
            <a:r>
              <a:rPr lang="en-BY" sz="3600" dirty="0"/>
              <a:t>volatile</a:t>
            </a:r>
            <a:r>
              <a:rPr lang="en-US" sz="3600" dirty="0"/>
              <a:t> / </a:t>
            </a:r>
            <a:r>
              <a:rPr lang="en-US" sz="3600" dirty="0" err="1"/>
              <a:t>constexpr</a:t>
            </a:r>
            <a:endParaRPr lang="en-US" sz="3600" dirty="0"/>
          </a:p>
          <a:p>
            <a:pPr marL="742950" indent="-742950">
              <a:buFont typeface="+mj-lt"/>
              <a:buAutoNum type="arabicPeriod"/>
            </a:pPr>
            <a:endParaRPr lang="ru-RU" sz="3600" dirty="0"/>
          </a:p>
        </p:txBody>
      </p:sp>
    </p:spTree>
    <p:extLst>
      <p:ext uri="{BB962C8B-B14F-4D97-AF65-F5344CB8AC3E}">
        <p14:creationId xmlns:p14="http://schemas.microsoft.com/office/powerpoint/2010/main" val="3545672355"/>
      </p:ext>
    </p:extLst>
  </p:cSld>
  <p:clrMapOvr>
    <a:masterClrMapping/>
  </p:clrMapOvr>
  <mc:AlternateContent xmlns:mc="http://schemas.openxmlformats.org/markup-compatibility/2006" xmlns:p14="http://schemas.microsoft.com/office/powerpoint/2010/main">
    <mc:Choice Requires="p14">
      <p:transition spd="slow" p14:dur="2000" advTm="86560"/>
    </mc:Choice>
    <mc:Fallback xmlns="">
      <p:transition spd="slow" advTm="86560"/>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7BA56-8F21-ED44-882C-3897F466B561}"/>
              </a:ext>
            </a:extLst>
          </p:cNvPr>
          <p:cNvSpPr>
            <a:spLocks noGrp="1"/>
          </p:cNvSpPr>
          <p:nvPr>
            <p:ph type="title"/>
          </p:nvPr>
        </p:nvSpPr>
        <p:spPr/>
        <p:txBody>
          <a:bodyPr/>
          <a:lstStyle/>
          <a:p>
            <a:r>
              <a:rPr lang="en-BY" dirty="0"/>
              <a:t>Pointers &amp; const</a:t>
            </a:r>
          </a:p>
        </p:txBody>
      </p:sp>
      <p:pic>
        <p:nvPicPr>
          <p:cNvPr id="6" name="Content Placeholder 5">
            <a:extLst>
              <a:ext uri="{FF2B5EF4-FFF2-40B4-BE49-F238E27FC236}">
                <a16:creationId xmlns:a16="http://schemas.microsoft.com/office/drawing/2014/main" id="{03469A03-33CD-BE48-8B79-8A4A750A3AB2}"/>
              </a:ext>
            </a:extLst>
          </p:cNvPr>
          <p:cNvPicPr>
            <a:picLocks noGrp="1" noChangeAspect="1"/>
          </p:cNvPicPr>
          <p:nvPr>
            <p:ph idx="1"/>
          </p:nvPr>
        </p:nvPicPr>
        <p:blipFill>
          <a:blip r:embed="rId3"/>
          <a:stretch>
            <a:fillRect/>
          </a:stretch>
        </p:blipFill>
        <p:spPr>
          <a:xfrm>
            <a:off x="1483239" y="1396133"/>
            <a:ext cx="6177522" cy="4877697"/>
          </a:xfrm>
          <a:prstGeom prst="rect">
            <a:avLst/>
          </a:prstGeom>
        </p:spPr>
      </p:pic>
    </p:spTree>
    <p:extLst>
      <p:ext uri="{BB962C8B-B14F-4D97-AF65-F5344CB8AC3E}">
        <p14:creationId xmlns:p14="http://schemas.microsoft.com/office/powerpoint/2010/main" val="2702876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226A9-A055-F445-9D19-9A6CA5B00B14}"/>
              </a:ext>
            </a:extLst>
          </p:cNvPr>
          <p:cNvSpPr>
            <a:spLocks noGrp="1"/>
          </p:cNvSpPr>
          <p:nvPr>
            <p:ph type="title"/>
          </p:nvPr>
        </p:nvSpPr>
        <p:spPr/>
        <p:txBody>
          <a:bodyPr/>
          <a:lstStyle/>
          <a:p>
            <a:r>
              <a:rPr lang="en-BY" dirty="0"/>
              <a:t>Pointers &amp; const</a:t>
            </a:r>
          </a:p>
        </p:txBody>
      </p:sp>
      <p:pic>
        <p:nvPicPr>
          <p:cNvPr id="4" name="Content Placeholder 3">
            <a:extLst>
              <a:ext uri="{FF2B5EF4-FFF2-40B4-BE49-F238E27FC236}">
                <a16:creationId xmlns:a16="http://schemas.microsoft.com/office/drawing/2014/main" id="{C2D6CBCA-E142-DE49-9191-9D1CF6B4A0C2}"/>
              </a:ext>
            </a:extLst>
          </p:cNvPr>
          <p:cNvPicPr>
            <a:picLocks noGrp="1" noChangeAspect="1"/>
          </p:cNvPicPr>
          <p:nvPr>
            <p:ph idx="1"/>
          </p:nvPr>
        </p:nvPicPr>
        <p:blipFill>
          <a:blip r:embed="rId3"/>
          <a:stretch>
            <a:fillRect/>
          </a:stretch>
        </p:blipFill>
        <p:spPr>
          <a:xfrm>
            <a:off x="628650" y="1787671"/>
            <a:ext cx="7856979" cy="3671020"/>
          </a:xfrm>
          <a:prstGeom prst="rect">
            <a:avLst/>
          </a:prstGeom>
        </p:spPr>
      </p:pic>
    </p:spTree>
    <p:extLst>
      <p:ext uri="{BB962C8B-B14F-4D97-AF65-F5344CB8AC3E}">
        <p14:creationId xmlns:p14="http://schemas.microsoft.com/office/powerpoint/2010/main" val="16182450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CE3C0-169F-C149-B814-E588A34CD570}"/>
              </a:ext>
            </a:extLst>
          </p:cNvPr>
          <p:cNvSpPr>
            <a:spLocks noGrp="1"/>
          </p:cNvSpPr>
          <p:nvPr>
            <p:ph type="title"/>
          </p:nvPr>
        </p:nvSpPr>
        <p:spPr/>
        <p:txBody>
          <a:bodyPr/>
          <a:lstStyle/>
          <a:p>
            <a:r>
              <a:rPr lang="en-BY" dirty="0"/>
              <a:t>auto</a:t>
            </a:r>
          </a:p>
        </p:txBody>
      </p:sp>
      <p:sp>
        <p:nvSpPr>
          <p:cNvPr id="3" name="Content Placeholder 2">
            <a:extLst>
              <a:ext uri="{FF2B5EF4-FFF2-40B4-BE49-F238E27FC236}">
                <a16:creationId xmlns:a16="http://schemas.microsoft.com/office/drawing/2014/main" id="{38A58D80-FC26-FC48-AB93-51C26A15E13C}"/>
              </a:ext>
            </a:extLst>
          </p:cNvPr>
          <p:cNvSpPr>
            <a:spLocks noGrp="1"/>
          </p:cNvSpPr>
          <p:nvPr>
            <p:ph idx="1"/>
          </p:nvPr>
        </p:nvSpPr>
        <p:spPr/>
        <p:txBody>
          <a:bodyPr/>
          <a:lstStyle/>
          <a:p>
            <a:pPr algn="just"/>
            <a:r>
              <a:rPr lang="ru-RU" dirty="0"/>
              <a:t>До С++11, ключевое слово </a:t>
            </a:r>
            <a:r>
              <a:rPr lang="en-GB" dirty="0"/>
              <a:t>auto </a:t>
            </a:r>
            <a:r>
              <a:rPr lang="ru-RU" dirty="0"/>
              <a:t>использовалось как спецификатор хранения переменной (как, например, </a:t>
            </a:r>
            <a:r>
              <a:rPr lang="en-GB" dirty="0">
                <a:latin typeface="Courier New" panose="02070309020205020404" pitchFamily="49" charset="0"/>
                <a:cs typeface="Courier New" panose="02070309020205020404" pitchFamily="49" charset="0"/>
              </a:rPr>
              <a:t>register, static, extern</a:t>
            </a:r>
            <a:r>
              <a:rPr lang="en-GB" dirty="0"/>
              <a:t>)</a:t>
            </a:r>
          </a:p>
          <a:p>
            <a:pPr algn="just"/>
            <a:r>
              <a:rPr lang="ru-RU" dirty="0"/>
              <a:t>В С++11 </a:t>
            </a:r>
            <a:r>
              <a:rPr lang="en-GB" dirty="0"/>
              <a:t>auto </a:t>
            </a:r>
            <a:r>
              <a:rPr lang="ru-RU" dirty="0"/>
              <a:t>позволяет не указывать тип переменной явно, </a:t>
            </a:r>
            <a:r>
              <a:rPr lang="en-US" dirty="0"/>
              <a:t> </a:t>
            </a:r>
            <a:r>
              <a:rPr lang="ru-RU" dirty="0"/>
              <a:t>чтобы компилятор сам определил фактический тип переменной, на основе типа инициализируемого значения</a:t>
            </a:r>
            <a:endParaRPr lang="en-US" dirty="0"/>
          </a:p>
          <a:p>
            <a:endParaRPr lang="en-BY" dirty="0"/>
          </a:p>
        </p:txBody>
      </p:sp>
      <p:pic>
        <p:nvPicPr>
          <p:cNvPr id="5" name="Picture 4">
            <a:extLst>
              <a:ext uri="{FF2B5EF4-FFF2-40B4-BE49-F238E27FC236}">
                <a16:creationId xmlns:a16="http://schemas.microsoft.com/office/drawing/2014/main" id="{04633DB9-79E7-8A46-8B28-E8208B8D1879}"/>
              </a:ext>
            </a:extLst>
          </p:cNvPr>
          <p:cNvPicPr>
            <a:picLocks noChangeAspect="1"/>
          </p:cNvPicPr>
          <p:nvPr/>
        </p:nvPicPr>
        <p:blipFill>
          <a:blip r:embed="rId2"/>
          <a:stretch>
            <a:fillRect/>
          </a:stretch>
        </p:blipFill>
        <p:spPr>
          <a:xfrm>
            <a:off x="1603687" y="4727286"/>
            <a:ext cx="5936626" cy="1324986"/>
          </a:xfrm>
          <a:prstGeom prst="rect">
            <a:avLst/>
          </a:prstGeom>
        </p:spPr>
      </p:pic>
    </p:spTree>
    <p:extLst>
      <p:ext uri="{BB962C8B-B14F-4D97-AF65-F5344CB8AC3E}">
        <p14:creationId xmlns:p14="http://schemas.microsoft.com/office/powerpoint/2010/main" val="32847747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52A7E-811F-A040-B84D-9360C3828283}"/>
              </a:ext>
            </a:extLst>
          </p:cNvPr>
          <p:cNvSpPr>
            <a:spLocks noGrp="1"/>
          </p:cNvSpPr>
          <p:nvPr>
            <p:ph type="title"/>
          </p:nvPr>
        </p:nvSpPr>
        <p:spPr/>
        <p:txBody>
          <a:bodyPr/>
          <a:lstStyle/>
          <a:p>
            <a:r>
              <a:rPr lang="en-BY" dirty="0"/>
              <a:t>auto</a:t>
            </a:r>
          </a:p>
        </p:txBody>
      </p:sp>
      <p:pic>
        <p:nvPicPr>
          <p:cNvPr id="4" name="Content Placeholder 3">
            <a:extLst>
              <a:ext uri="{FF2B5EF4-FFF2-40B4-BE49-F238E27FC236}">
                <a16:creationId xmlns:a16="http://schemas.microsoft.com/office/drawing/2014/main" id="{A5B8A4AC-2C5D-9B40-8E1C-FADE0F1B0EEE}"/>
              </a:ext>
            </a:extLst>
          </p:cNvPr>
          <p:cNvPicPr>
            <a:picLocks noGrp="1" noChangeAspect="1"/>
          </p:cNvPicPr>
          <p:nvPr>
            <p:ph idx="1"/>
          </p:nvPr>
        </p:nvPicPr>
        <p:blipFill>
          <a:blip r:embed="rId2"/>
          <a:stretch>
            <a:fillRect/>
          </a:stretch>
        </p:blipFill>
        <p:spPr>
          <a:xfrm>
            <a:off x="841240" y="1690689"/>
            <a:ext cx="7461520" cy="3934256"/>
          </a:xfrm>
          <a:prstGeom prst="rect">
            <a:avLst/>
          </a:prstGeom>
        </p:spPr>
      </p:pic>
    </p:spTree>
    <p:extLst>
      <p:ext uri="{BB962C8B-B14F-4D97-AF65-F5344CB8AC3E}">
        <p14:creationId xmlns:p14="http://schemas.microsoft.com/office/powerpoint/2010/main" val="2230565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38AA2-2CEA-DB43-AF6B-9F61ACF45B38}"/>
              </a:ext>
            </a:extLst>
          </p:cNvPr>
          <p:cNvSpPr>
            <a:spLocks noGrp="1"/>
          </p:cNvSpPr>
          <p:nvPr>
            <p:ph type="title"/>
          </p:nvPr>
        </p:nvSpPr>
        <p:spPr/>
        <p:txBody>
          <a:bodyPr/>
          <a:lstStyle/>
          <a:p>
            <a:r>
              <a:rPr lang="en-BY" dirty="0"/>
              <a:t>auto</a:t>
            </a:r>
          </a:p>
        </p:txBody>
      </p:sp>
      <p:pic>
        <p:nvPicPr>
          <p:cNvPr id="4" name="Content Placeholder 3">
            <a:extLst>
              <a:ext uri="{FF2B5EF4-FFF2-40B4-BE49-F238E27FC236}">
                <a16:creationId xmlns:a16="http://schemas.microsoft.com/office/drawing/2014/main" id="{5F4B70DA-90F3-3F4B-91FD-72669A8F34C4}"/>
              </a:ext>
            </a:extLst>
          </p:cNvPr>
          <p:cNvPicPr>
            <a:picLocks noGrp="1" noChangeAspect="1"/>
          </p:cNvPicPr>
          <p:nvPr>
            <p:ph idx="1"/>
          </p:nvPr>
        </p:nvPicPr>
        <p:blipFill>
          <a:blip r:embed="rId3"/>
          <a:stretch>
            <a:fillRect/>
          </a:stretch>
        </p:blipFill>
        <p:spPr>
          <a:xfrm>
            <a:off x="1258166" y="1690689"/>
            <a:ext cx="6627668" cy="4075930"/>
          </a:xfrm>
          <a:prstGeom prst="rect">
            <a:avLst/>
          </a:prstGeom>
        </p:spPr>
      </p:pic>
    </p:spTree>
    <p:extLst>
      <p:ext uri="{BB962C8B-B14F-4D97-AF65-F5344CB8AC3E}">
        <p14:creationId xmlns:p14="http://schemas.microsoft.com/office/powerpoint/2010/main" val="22391986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76F8D-1031-9B4D-BEB9-33EC9543CC35}"/>
              </a:ext>
            </a:extLst>
          </p:cNvPr>
          <p:cNvSpPr>
            <a:spLocks noGrp="1"/>
          </p:cNvSpPr>
          <p:nvPr>
            <p:ph type="title"/>
          </p:nvPr>
        </p:nvSpPr>
        <p:spPr/>
        <p:txBody>
          <a:bodyPr/>
          <a:lstStyle/>
          <a:p>
            <a:r>
              <a:rPr lang="en-BY" dirty="0"/>
              <a:t>auto</a:t>
            </a:r>
          </a:p>
        </p:txBody>
      </p:sp>
      <p:pic>
        <p:nvPicPr>
          <p:cNvPr id="4" name="Content Placeholder 3">
            <a:extLst>
              <a:ext uri="{FF2B5EF4-FFF2-40B4-BE49-F238E27FC236}">
                <a16:creationId xmlns:a16="http://schemas.microsoft.com/office/drawing/2014/main" id="{8280720A-A54F-4247-9442-53CC6FA4C10C}"/>
              </a:ext>
            </a:extLst>
          </p:cNvPr>
          <p:cNvPicPr>
            <a:picLocks noGrp="1" noChangeAspect="1"/>
          </p:cNvPicPr>
          <p:nvPr>
            <p:ph idx="1"/>
          </p:nvPr>
        </p:nvPicPr>
        <p:blipFill>
          <a:blip r:embed="rId3"/>
          <a:stretch>
            <a:fillRect/>
          </a:stretch>
        </p:blipFill>
        <p:spPr>
          <a:xfrm>
            <a:off x="709179" y="1690689"/>
            <a:ext cx="7725641" cy="3980321"/>
          </a:xfrm>
          <a:prstGeom prst="rect">
            <a:avLst/>
          </a:prstGeom>
        </p:spPr>
      </p:pic>
    </p:spTree>
    <p:extLst>
      <p:ext uri="{BB962C8B-B14F-4D97-AF65-F5344CB8AC3E}">
        <p14:creationId xmlns:p14="http://schemas.microsoft.com/office/powerpoint/2010/main" val="3703399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5B236-5587-DB4F-AD0C-E4CF6E2D10E3}"/>
              </a:ext>
            </a:extLst>
          </p:cNvPr>
          <p:cNvSpPr>
            <a:spLocks noGrp="1"/>
          </p:cNvSpPr>
          <p:nvPr>
            <p:ph type="title"/>
          </p:nvPr>
        </p:nvSpPr>
        <p:spPr/>
        <p:txBody>
          <a:bodyPr/>
          <a:lstStyle/>
          <a:p>
            <a:r>
              <a:rPr lang="en-BY" dirty="0"/>
              <a:t>auto</a:t>
            </a:r>
          </a:p>
        </p:txBody>
      </p:sp>
      <p:pic>
        <p:nvPicPr>
          <p:cNvPr id="4" name="Content Placeholder 3">
            <a:extLst>
              <a:ext uri="{FF2B5EF4-FFF2-40B4-BE49-F238E27FC236}">
                <a16:creationId xmlns:a16="http://schemas.microsoft.com/office/drawing/2014/main" id="{02B3F29B-B550-D84A-AEB6-53D7B98FC064}"/>
              </a:ext>
            </a:extLst>
          </p:cNvPr>
          <p:cNvPicPr>
            <a:picLocks noGrp="1" noChangeAspect="1"/>
          </p:cNvPicPr>
          <p:nvPr>
            <p:ph idx="1"/>
          </p:nvPr>
        </p:nvPicPr>
        <p:blipFill>
          <a:blip r:embed="rId3"/>
          <a:stretch>
            <a:fillRect/>
          </a:stretch>
        </p:blipFill>
        <p:spPr>
          <a:xfrm>
            <a:off x="1038513" y="1690689"/>
            <a:ext cx="7066973" cy="4088484"/>
          </a:xfrm>
          <a:prstGeom prst="rect">
            <a:avLst/>
          </a:prstGeom>
        </p:spPr>
      </p:pic>
    </p:spTree>
    <p:extLst>
      <p:ext uri="{BB962C8B-B14F-4D97-AF65-F5344CB8AC3E}">
        <p14:creationId xmlns:p14="http://schemas.microsoft.com/office/powerpoint/2010/main" val="41252778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92CC0-1807-FB4C-AC22-FE0340DF90CD}"/>
              </a:ext>
            </a:extLst>
          </p:cNvPr>
          <p:cNvSpPr>
            <a:spLocks noGrp="1"/>
          </p:cNvSpPr>
          <p:nvPr>
            <p:ph type="title"/>
          </p:nvPr>
        </p:nvSpPr>
        <p:spPr/>
        <p:txBody>
          <a:bodyPr/>
          <a:lstStyle/>
          <a:p>
            <a:r>
              <a:rPr lang="ru-RU" dirty="0"/>
              <a:t>Достоинства</a:t>
            </a:r>
            <a:endParaRPr lang="en-BY" dirty="0"/>
          </a:p>
        </p:txBody>
      </p:sp>
      <p:sp>
        <p:nvSpPr>
          <p:cNvPr id="3" name="Content Placeholder 2">
            <a:extLst>
              <a:ext uri="{FF2B5EF4-FFF2-40B4-BE49-F238E27FC236}">
                <a16:creationId xmlns:a16="http://schemas.microsoft.com/office/drawing/2014/main" id="{52C513D2-3F86-5349-9A4E-6E01F42266C2}"/>
              </a:ext>
            </a:extLst>
          </p:cNvPr>
          <p:cNvSpPr>
            <a:spLocks noGrp="1"/>
          </p:cNvSpPr>
          <p:nvPr>
            <p:ph idx="1"/>
          </p:nvPr>
        </p:nvSpPr>
        <p:spPr/>
        <p:txBody>
          <a:bodyPr/>
          <a:lstStyle/>
          <a:p>
            <a:r>
              <a:rPr lang="ru-RU" dirty="0"/>
              <a:t>Надежность: если тип выражения изменяется - в том числе – изменится и тип переменной</a:t>
            </a:r>
          </a:p>
          <a:p>
            <a:r>
              <a:rPr lang="ru-RU" dirty="0"/>
              <a:t>Эффективность: отсутствие неявного преобразования типов</a:t>
            </a:r>
          </a:p>
          <a:p>
            <a:r>
              <a:rPr lang="ru-RU" dirty="0"/>
              <a:t>Краткость:</a:t>
            </a:r>
          </a:p>
          <a:p>
            <a:pPr marL="0" indent="0">
              <a:buNone/>
            </a:pPr>
            <a:r>
              <a:rPr lang="en-GB" sz="2000" dirty="0">
                <a:latin typeface="Courier New" panose="02070309020205020404" pitchFamily="49" charset="0"/>
                <a:cs typeface="Courier New" panose="02070309020205020404" pitchFamily="49" charset="0"/>
              </a:rPr>
              <a:t>map&lt;</a:t>
            </a:r>
            <a:r>
              <a:rPr lang="en-GB" sz="2000" dirty="0" err="1">
                <a:latin typeface="Courier New" panose="02070309020205020404" pitchFamily="49" charset="0"/>
                <a:cs typeface="Courier New" panose="02070309020205020404" pitchFamily="49" charset="0"/>
              </a:rPr>
              <a:t>int,list</a:t>
            </a:r>
            <a:r>
              <a:rPr lang="en-GB" sz="2000" dirty="0">
                <a:latin typeface="Courier New" panose="02070309020205020404" pitchFamily="49" charset="0"/>
                <a:cs typeface="Courier New" panose="02070309020205020404" pitchFamily="49" charset="0"/>
              </a:rPr>
              <a:t>&lt;string&gt;&gt;::iterator </a:t>
            </a:r>
            <a:r>
              <a:rPr lang="en-GB" sz="2000" dirty="0" err="1">
                <a:latin typeface="Courier New" panose="02070309020205020404" pitchFamily="49" charset="0"/>
                <a:cs typeface="Courier New" panose="02070309020205020404" pitchFamily="49" charset="0"/>
              </a:rPr>
              <a:t>i</a:t>
            </a:r>
            <a:r>
              <a:rPr lang="en-GB" sz="2000" dirty="0">
                <a:latin typeface="Courier New" panose="02070309020205020404" pitchFamily="49" charset="0"/>
                <a:cs typeface="Courier New" panose="02070309020205020404" pitchFamily="49" charset="0"/>
              </a:rPr>
              <a:t> = </a:t>
            </a:r>
            <a:r>
              <a:rPr lang="en-GB" sz="2000" dirty="0" err="1">
                <a:latin typeface="Courier New" panose="02070309020205020404" pitchFamily="49" charset="0"/>
                <a:cs typeface="Courier New" panose="02070309020205020404" pitchFamily="49" charset="0"/>
              </a:rPr>
              <a:t>m.begin</a:t>
            </a:r>
            <a:r>
              <a:rPr lang="en-GB" sz="2000" dirty="0">
                <a:latin typeface="Courier New" panose="02070309020205020404" pitchFamily="49" charset="0"/>
                <a:cs typeface="Courier New" panose="02070309020205020404" pitchFamily="49" charset="0"/>
              </a:rPr>
              <a:t>();</a:t>
            </a:r>
            <a:endParaRPr lang="ru-RU" sz="2000" dirty="0">
              <a:latin typeface="Courier New" panose="02070309020205020404" pitchFamily="49" charset="0"/>
              <a:cs typeface="Courier New" panose="02070309020205020404" pitchFamily="49" charset="0"/>
            </a:endParaRPr>
          </a:p>
          <a:p>
            <a:pPr marL="0" indent="0">
              <a:buNone/>
            </a:pPr>
            <a:r>
              <a:rPr lang="en-GB" sz="2000" dirty="0">
                <a:latin typeface="Courier New" panose="02070309020205020404" pitchFamily="49" charset="0"/>
                <a:cs typeface="Courier New" panose="02070309020205020404" pitchFamily="49" charset="0"/>
              </a:rPr>
              <a:t>auto </a:t>
            </a:r>
            <a:r>
              <a:rPr lang="en-GB" sz="2000" dirty="0" err="1">
                <a:latin typeface="Courier New" panose="02070309020205020404" pitchFamily="49" charset="0"/>
                <a:cs typeface="Courier New" panose="02070309020205020404" pitchFamily="49" charset="0"/>
              </a:rPr>
              <a:t>i</a:t>
            </a:r>
            <a:r>
              <a:rPr lang="en-GB" sz="2000" dirty="0">
                <a:latin typeface="Courier New" panose="02070309020205020404" pitchFamily="49" charset="0"/>
                <a:cs typeface="Courier New" panose="02070309020205020404" pitchFamily="49" charset="0"/>
              </a:rPr>
              <a:t> = </a:t>
            </a:r>
            <a:r>
              <a:rPr lang="en-GB" sz="2000" dirty="0" err="1">
                <a:latin typeface="Courier New" panose="02070309020205020404" pitchFamily="49" charset="0"/>
                <a:cs typeface="Courier New" panose="02070309020205020404" pitchFamily="49" charset="0"/>
              </a:rPr>
              <a:t>m.begin</a:t>
            </a:r>
            <a:r>
              <a:rPr lang="en-GB" sz="2000" dirty="0">
                <a:latin typeface="Courier New" panose="02070309020205020404" pitchFamily="49" charset="0"/>
                <a:cs typeface="Courier New" panose="02070309020205020404" pitchFamily="49" charset="0"/>
              </a:rPr>
              <a:t>();</a:t>
            </a:r>
            <a:endParaRPr lang="en-BY"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7201582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1E211-5D90-AF40-852C-D7A53524097D}"/>
              </a:ext>
            </a:extLst>
          </p:cNvPr>
          <p:cNvSpPr>
            <a:spLocks noGrp="1"/>
          </p:cNvSpPr>
          <p:nvPr>
            <p:ph type="title"/>
          </p:nvPr>
        </p:nvSpPr>
        <p:spPr/>
        <p:txBody>
          <a:bodyPr/>
          <a:lstStyle/>
          <a:p>
            <a:r>
              <a:rPr lang="en-GB" dirty="0"/>
              <a:t>range-based </a:t>
            </a:r>
            <a:r>
              <a:rPr lang="ru-RU" dirty="0"/>
              <a:t>циклы</a:t>
            </a:r>
            <a:r>
              <a:rPr lang="en-US" dirty="0"/>
              <a:t> (C++11)</a:t>
            </a:r>
            <a:endParaRPr lang="en-BY" dirty="0"/>
          </a:p>
        </p:txBody>
      </p:sp>
      <p:pic>
        <p:nvPicPr>
          <p:cNvPr id="4" name="Content Placeholder 3">
            <a:extLst>
              <a:ext uri="{FF2B5EF4-FFF2-40B4-BE49-F238E27FC236}">
                <a16:creationId xmlns:a16="http://schemas.microsoft.com/office/drawing/2014/main" id="{3EC5BD0A-2159-A04B-90ED-CB0BA9507569}"/>
              </a:ext>
            </a:extLst>
          </p:cNvPr>
          <p:cNvPicPr>
            <a:picLocks noGrp="1" noChangeAspect="1"/>
          </p:cNvPicPr>
          <p:nvPr>
            <p:ph idx="1"/>
          </p:nvPr>
        </p:nvPicPr>
        <p:blipFill>
          <a:blip r:embed="rId2"/>
          <a:stretch>
            <a:fillRect/>
          </a:stretch>
        </p:blipFill>
        <p:spPr>
          <a:xfrm>
            <a:off x="628650" y="1815379"/>
            <a:ext cx="7844106" cy="3809566"/>
          </a:xfrm>
          <a:prstGeom prst="rect">
            <a:avLst/>
          </a:prstGeom>
        </p:spPr>
      </p:pic>
    </p:spTree>
    <p:extLst>
      <p:ext uri="{BB962C8B-B14F-4D97-AF65-F5344CB8AC3E}">
        <p14:creationId xmlns:p14="http://schemas.microsoft.com/office/powerpoint/2010/main" val="113536446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139F2-15CF-644A-B319-CD4EA94A011C}"/>
              </a:ext>
            </a:extLst>
          </p:cNvPr>
          <p:cNvSpPr>
            <a:spLocks noGrp="1"/>
          </p:cNvSpPr>
          <p:nvPr>
            <p:ph type="title"/>
          </p:nvPr>
        </p:nvSpPr>
        <p:spPr/>
        <p:txBody>
          <a:bodyPr/>
          <a:lstStyle/>
          <a:p>
            <a:r>
              <a:rPr lang="en-GB" dirty="0"/>
              <a:t>range-based </a:t>
            </a:r>
            <a:r>
              <a:rPr lang="ru-RU" dirty="0"/>
              <a:t>циклы</a:t>
            </a:r>
            <a:r>
              <a:rPr lang="en-US" dirty="0"/>
              <a:t> (C++11)</a:t>
            </a:r>
            <a:endParaRPr lang="en-BY" dirty="0"/>
          </a:p>
        </p:txBody>
      </p:sp>
      <p:pic>
        <p:nvPicPr>
          <p:cNvPr id="4" name="Content Placeholder 3">
            <a:extLst>
              <a:ext uri="{FF2B5EF4-FFF2-40B4-BE49-F238E27FC236}">
                <a16:creationId xmlns:a16="http://schemas.microsoft.com/office/drawing/2014/main" id="{7031BC1E-DEE3-8E4D-9D2C-0B3CB86A009C}"/>
              </a:ext>
            </a:extLst>
          </p:cNvPr>
          <p:cNvPicPr>
            <a:picLocks noGrp="1" noChangeAspect="1"/>
          </p:cNvPicPr>
          <p:nvPr>
            <p:ph idx="1"/>
          </p:nvPr>
        </p:nvPicPr>
        <p:blipFill>
          <a:blip r:embed="rId2"/>
          <a:stretch>
            <a:fillRect/>
          </a:stretch>
        </p:blipFill>
        <p:spPr>
          <a:xfrm>
            <a:off x="1029854" y="1823242"/>
            <a:ext cx="7084291" cy="4527931"/>
          </a:xfrm>
          <a:prstGeom prst="rect">
            <a:avLst/>
          </a:prstGeom>
        </p:spPr>
      </p:pic>
    </p:spTree>
    <p:extLst>
      <p:ext uri="{BB962C8B-B14F-4D97-AF65-F5344CB8AC3E}">
        <p14:creationId xmlns:p14="http://schemas.microsoft.com/office/powerpoint/2010/main" val="35646571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DF6BC-D862-F542-8DDD-D71DB019BF18}"/>
              </a:ext>
            </a:extLst>
          </p:cNvPr>
          <p:cNvSpPr>
            <a:spLocks noGrp="1"/>
          </p:cNvSpPr>
          <p:nvPr>
            <p:ph type="title"/>
          </p:nvPr>
        </p:nvSpPr>
        <p:spPr/>
        <p:txBody>
          <a:bodyPr/>
          <a:lstStyle/>
          <a:p>
            <a:r>
              <a:rPr lang="ru-RU" dirty="0"/>
              <a:t>Двоичная система счисления</a:t>
            </a:r>
            <a:endParaRPr lang="en-BY"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2F516F4-EA05-7C4A-BDC0-9BB9BFF48B93}"/>
                  </a:ext>
                </a:extLst>
              </p:cNvPr>
              <p:cNvSpPr>
                <a:spLocks noGrp="1"/>
              </p:cNvSpPr>
              <p:nvPr>
                <p:ph idx="1"/>
              </p:nvPr>
            </p:nvSpPr>
            <p:spPr>
              <a:xfrm>
                <a:off x="443345" y="1825625"/>
                <a:ext cx="8437419" cy="4351338"/>
              </a:xfrm>
            </p:spPr>
            <p:txBody>
              <a:bodyPr>
                <a:normAutofit lnSpcReduction="10000"/>
              </a:bodyPr>
              <a:lstStyle/>
              <a:p>
                <a:pPr marL="0" indent="0">
                  <a:buNone/>
                </a:pPr>
                <a:r>
                  <a:rPr lang="ru-RU" dirty="0"/>
                  <a:t>Число в десятичной системе счисления:</a:t>
                </a:r>
              </a:p>
              <a:p>
                <a:pPr marL="0" indent="0">
                  <a:buNone/>
                </a:pPr>
                <a:endParaRPr lang="ru-RU" dirty="0"/>
              </a:p>
              <a:p>
                <a:pPr marL="0" indent="0">
                  <a:buNone/>
                </a:pPr>
                <a14:m>
                  <m:oMathPara xmlns:m="http://schemas.openxmlformats.org/officeDocument/2006/math">
                    <m:oMathParaPr>
                      <m:jc m:val="centerGroup"/>
                    </m:oMathParaPr>
                    <m:oMath xmlns:m="http://schemas.openxmlformats.org/officeDocument/2006/math">
                      <m:r>
                        <a:rPr lang="ru-RU" b="0" i="0" dirty="0" smtClean="0">
                          <a:latin typeface="Cambria Math" panose="02040503050406030204" pitchFamily="18" charset="0"/>
                        </a:rPr>
                        <m:t>5623 =</m:t>
                      </m:r>
                      <m:r>
                        <a:rPr lang="ru-RU" b="0" i="0" dirty="0">
                          <a:latin typeface="Cambria Math" panose="02040503050406030204" pitchFamily="18" charset="0"/>
                        </a:rPr>
                        <m:t> </m:t>
                      </m:r>
                      <m:r>
                        <a:rPr lang="ru-RU" b="0" i="0" dirty="0" smtClean="0">
                          <a:latin typeface="Cambria Math" panose="02040503050406030204" pitchFamily="18" charset="0"/>
                        </a:rPr>
                        <m:t>(</m:t>
                      </m:r>
                      <m:r>
                        <a:rPr lang="ru-RU" b="0" i="0" dirty="0">
                          <a:latin typeface="Cambria Math" panose="02040503050406030204" pitchFamily="18" charset="0"/>
                        </a:rPr>
                        <m:t>5 ∗ 1000)+(6 ∗ 100)+(2 ∗ 10)+(3 ∗ 1</m:t>
                      </m:r>
                      <m:r>
                        <a:rPr lang="ru-RU" b="0" i="0" dirty="0" smtClean="0">
                          <a:latin typeface="Cambria Math" panose="02040503050406030204" pitchFamily="18" charset="0"/>
                        </a:rPr>
                        <m:t>)</m:t>
                      </m:r>
                    </m:oMath>
                  </m:oMathPara>
                </a14:m>
                <a:endParaRPr lang="ru-RU" dirty="0"/>
              </a:p>
              <a:p>
                <a:pPr marL="0" indent="0">
                  <a:buNone/>
                </a:pPr>
                <a:endParaRPr lang="ru-RU" dirty="0"/>
              </a:p>
              <a:p>
                <a:pPr marL="0" indent="0">
                  <a:buNone/>
                </a:pPr>
                <a:r>
                  <a:rPr lang="en-US" dirty="0" err="1"/>
                  <a:t>Т</a:t>
                </a:r>
                <a:r>
                  <a:rPr lang="ru-RU" dirty="0"/>
                  <a:t>.к. в десятичной системе счисления всего 10 цифр, то каждое значение умножается на множитель </a:t>
                </a:r>
                <a14:m>
                  <m:oMath xmlns:m="http://schemas.openxmlformats.org/officeDocument/2006/math">
                    <m:sSup>
                      <m:sSupPr>
                        <m:ctrlPr>
                          <a:rPr lang="ru-RU" b="0" i="1" dirty="0" smtClean="0">
                            <a:latin typeface="Cambria Math" panose="02040503050406030204" pitchFamily="18" charset="0"/>
                          </a:rPr>
                        </m:ctrlPr>
                      </m:sSupPr>
                      <m:e>
                        <m:r>
                          <a:rPr lang="ru-RU" i="1" dirty="0" smtClean="0">
                            <a:latin typeface="Cambria Math" panose="02040503050406030204" pitchFamily="18" charset="0"/>
                          </a:rPr>
                          <m:t>10</m:t>
                        </m:r>
                      </m:e>
                      <m:sup>
                        <m:r>
                          <a:rPr lang="en-US" i="1" dirty="0" smtClean="0">
                            <a:latin typeface="Cambria Math" panose="02040503050406030204" pitchFamily="18" charset="0"/>
                          </a:rPr>
                          <m:t>𝑛</m:t>
                        </m:r>
                      </m:sup>
                    </m:sSup>
                  </m:oMath>
                </a14:m>
                <a:r>
                  <a:rPr lang="ru-RU" dirty="0"/>
                  <a:t>:</a:t>
                </a:r>
              </a:p>
              <a:p>
                <a:pPr marL="0" indent="0">
                  <a:buNone/>
                </a:pPr>
                <a:endParaRPr lang="ru-RU" dirty="0"/>
              </a:p>
              <a:p>
                <a:pPr marL="0" indent="0">
                  <a:buNone/>
                </a:pPr>
                <a14:m>
                  <m:oMathPara xmlns:m="http://schemas.openxmlformats.org/officeDocument/2006/math">
                    <m:oMathParaPr>
                      <m:jc m:val="centerGroup"/>
                    </m:oMathParaPr>
                    <m:oMath xmlns:m="http://schemas.openxmlformats.org/officeDocument/2006/math">
                      <m:r>
                        <a:rPr lang="ru-RU" b="0" i="1" dirty="0" smtClean="0">
                          <a:latin typeface="Cambria Math" panose="02040503050406030204" pitchFamily="18" charset="0"/>
                        </a:rPr>
                        <m:t>5623 = (5 </m:t>
                      </m:r>
                      <m:r>
                        <a:rPr lang="ru-RU" b="0" i="1" dirty="0">
                          <a:latin typeface="Cambria Math" panose="02040503050406030204" pitchFamily="18" charset="0"/>
                        </a:rPr>
                        <m:t>∗ 10</m:t>
                      </m:r>
                      <m:r>
                        <a:rPr lang="ru-RU" b="0" i="1" baseline="30000" dirty="0">
                          <a:latin typeface="Cambria Math" panose="02040503050406030204" pitchFamily="18" charset="0"/>
                        </a:rPr>
                        <m:t>3</m:t>
                      </m:r>
                      <m:r>
                        <a:rPr lang="ru-RU" b="0" i="1" dirty="0" smtClean="0">
                          <a:latin typeface="Cambria Math" panose="02040503050406030204" pitchFamily="18" charset="0"/>
                        </a:rPr>
                        <m:t>)</m:t>
                      </m:r>
                      <m:r>
                        <a:rPr lang="ru-RU" b="0" i="1" dirty="0">
                          <a:latin typeface="Cambria Math" panose="02040503050406030204" pitchFamily="18" charset="0"/>
                        </a:rPr>
                        <m:t>+(6 ∗ 10</m:t>
                      </m:r>
                      <m:r>
                        <a:rPr lang="ru-RU" b="0" i="1" baseline="30000" dirty="0">
                          <a:latin typeface="Cambria Math" panose="02040503050406030204" pitchFamily="18" charset="0"/>
                        </a:rPr>
                        <m:t>2</m:t>
                      </m:r>
                      <m:r>
                        <a:rPr lang="ru-RU" b="0" i="1" dirty="0">
                          <a:latin typeface="Cambria Math" panose="02040503050406030204" pitchFamily="18" charset="0"/>
                        </a:rPr>
                        <m:t>)+(2 ∗ 10</m:t>
                      </m:r>
                      <m:r>
                        <a:rPr lang="ru-RU" b="0" i="1" baseline="30000" dirty="0">
                          <a:latin typeface="Cambria Math" panose="02040503050406030204" pitchFamily="18" charset="0"/>
                        </a:rPr>
                        <m:t>1</m:t>
                      </m:r>
                      <m:r>
                        <a:rPr lang="ru-RU" b="0" i="1" dirty="0">
                          <a:latin typeface="Cambria Math" panose="02040503050406030204" pitchFamily="18" charset="0"/>
                        </a:rPr>
                        <m:t>)+(3 ∗ </m:t>
                      </m:r>
                      <m:r>
                        <a:rPr lang="ru-RU" b="0" i="1" dirty="0" smtClean="0">
                          <a:latin typeface="Cambria Math" panose="02040503050406030204" pitchFamily="18" charset="0"/>
                        </a:rPr>
                        <m:t>10</m:t>
                      </m:r>
                      <m:r>
                        <a:rPr lang="ru-RU" b="0" i="1" baseline="30000" dirty="0" smtClean="0">
                          <a:latin typeface="Cambria Math" panose="02040503050406030204" pitchFamily="18" charset="0"/>
                        </a:rPr>
                        <m:t>0</m:t>
                      </m:r>
                      <m:r>
                        <a:rPr lang="ru-RU" b="0" i="1" dirty="0" smtClean="0">
                          <a:latin typeface="Cambria Math" panose="02040503050406030204" pitchFamily="18" charset="0"/>
                        </a:rPr>
                        <m:t>)</m:t>
                      </m:r>
                    </m:oMath>
                  </m:oMathPara>
                </a14:m>
                <a:endParaRPr lang="ru-RU" dirty="0"/>
              </a:p>
              <a:p>
                <a:pPr marL="0" indent="0">
                  <a:buNone/>
                </a:pPr>
                <a:endParaRPr lang="en-BY" dirty="0"/>
              </a:p>
            </p:txBody>
          </p:sp>
        </mc:Choice>
        <mc:Fallback xmlns="">
          <p:sp>
            <p:nvSpPr>
              <p:cNvPr id="3" name="Content Placeholder 2">
                <a:extLst>
                  <a:ext uri="{FF2B5EF4-FFF2-40B4-BE49-F238E27FC236}">
                    <a16:creationId xmlns:a16="http://schemas.microsoft.com/office/drawing/2014/main" id="{12F516F4-EA05-7C4A-BDC0-9BB9BFF48B93}"/>
                  </a:ext>
                </a:extLst>
              </p:cNvPr>
              <p:cNvSpPr>
                <a:spLocks noGrp="1" noRot="1" noChangeAspect="1" noMove="1" noResize="1" noEditPoints="1" noAdjustHandles="1" noChangeArrowheads="1" noChangeShapeType="1" noTextEdit="1"/>
              </p:cNvSpPr>
              <p:nvPr>
                <p:ph idx="1"/>
              </p:nvPr>
            </p:nvSpPr>
            <p:spPr>
              <a:xfrm>
                <a:off x="443345" y="1825625"/>
                <a:ext cx="8437419" cy="4351338"/>
              </a:xfrm>
              <a:blipFill>
                <a:blip r:embed="rId2"/>
                <a:stretch>
                  <a:fillRect l="-1654" t="-3198" r="-2105"/>
                </a:stretch>
              </a:blipFill>
            </p:spPr>
            <p:txBody>
              <a:bodyPr/>
              <a:lstStyle/>
              <a:p>
                <a:r>
                  <a:rPr lang="en-BY">
                    <a:noFill/>
                  </a:rPr>
                  <a:t> </a:t>
                </a:r>
              </a:p>
            </p:txBody>
          </p:sp>
        </mc:Fallback>
      </mc:AlternateContent>
    </p:spTree>
    <p:extLst>
      <p:ext uri="{BB962C8B-B14F-4D97-AF65-F5344CB8AC3E}">
        <p14:creationId xmlns:p14="http://schemas.microsoft.com/office/powerpoint/2010/main" val="397622590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1CC5E-1908-764F-9834-2A75872F1433}"/>
              </a:ext>
            </a:extLst>
          </p:cNvPr>
          <p:cNvSpPr>
            <a:spLocks noGrp="1"/>
          </p:cNvSpPr>
          <p:nvPr>
            <p:ph type="title"/>
          </p:nvPr>
        </p:nvSpPr>
        <p:spPr/>
        <p:txBody>
          <a:bodyPr/>
          <a:lstStyle/>
          <a:p>
            <a:r>
              <a:rPr lang="en-BY" dirty="0"/>
              <a:t>volatile</a:t>
            </a:r>
          </a:p>
        </p:txBody>
      </p:sp>
      <p:pic>
        <p:nvPicPr>
          <p:cNvPr id="4" name="Content Placeholder 3">
            <a:extLst>
              <a:ext uri="{FF2B5EF4-FFF2-40B4-BE49-F238E27FC236}">
                <a16:creationId xmlns:a16="http://schemas.microsoft.com/office/drawing/2014/main" id="{63BFD229-ADA7-2446-9CE1-12C094973D21}"/>
              </a:ext>
            </a:extLst>
          </p:cNvPr>
          <p:cNvPicPr>
            <a:picLocks noGrp="1" noChangeAspect="1"/>
          </p:cNvPicPr>
          <p:nvPr>
            <p:ph idx="1"/>
          </p:nvPr>
        </p:nvPicPr>
        <p:blipFill>
          <a:blip r:embed="rId2"/>
          <a:stretch>
            <a:fillRect/>
          </a:stretch>
        </p:blipFill>
        <p:spPr>
          <a:xfrm>
            <a:off x="628650" y="1586562"/>
            <a:ext cx="7885633" cy="3684875"/>
          </a:xfrm>
          <a:prstGeom prst="rect">
            <a:avLst/>
          </a:prstGeom>
        </p:spPr>
      </p:pic>
    </p:spTree>
    <p:extLst>
      <p:ext uri="{BB962C8B-B14F-4D97-AF65-F5344CB8AC3E}">
        <p14:creationId xmlns:p14="http://schemas.microsoft.com/office/powerpoint/2010/main" val="243706158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D481F-5537-5944-B249-627B9FFE5871}"/>
              </a:ext>
            </a:extLst>
          </p:cNvPr>
          <p:cNvSpPr>
            <a:spLocks noGrp="1"/>
          </p:cNvSpPr>
          <p:nvPr>
            <p:ph type="title"/>
          </p:nvPr>
        </p:nvSpPr>
        <p:spPr/>
        <p:txBody>
          <a:bodyPr/>
          <a:lstStyle/>
          <a:p>
            <a:r>
              <a:rPr lang="en-GB" b="1" dirty="0" err="1"/>
              <a:t>constexpr</a:t>
            </a:r>
            <a:endParaRPr lang="en-BY" dirty="0"/>
          </a:p>
        </p:txBody>
      </p:sp>
      <p:pic>
        <p:nvPicPr>
          <p:cNvPr id="4" name="Content Placeholder 3">
            <a:extLst>
              <a:ext uri="{FF2B5EF4-FFF2-40B4-BE49-F238E27FC236}">
                <a16:creationId xmlns:a16="http://schemas.microsoft.com/office/drawing/2014/main" id="{6F69FAD9-B8A3-E244-BF95-8911B2C85041}"/>
              </a:ext>
            </a:extLst>
          </p:cNvPr>
          <p:cNvPicPr>
            <a:picLocks noGrp="1" noChangeAspect="1"/>
          </p:cNvPicPr>
          <p:nvPr>
            <p:ph idx="1"/>
          </p:nvPr>
        </p:nvPicPr>
        <p:blipFill>
          <a:blip r:embed="rId3"/>
          <a:stretch>
            <a:fillRect/>
          </a:stretch>
        </p:blipFill>
        <p:spPr>
          <a:xfrm>
            <a:off x="628650" y="1690689"/>
            <a:ext cx="7943635" cy="3823420"/>
          </a:xfrm>
          <a:prstGeom prst="rect">
            <a:avLst/>
          </a:prstGeom>
        </p:spPr>
      </p:pic>
    </p:spTree>
    <p:extLst>
      <p:ext uri="{BB962C8B-B14F-4D97-AF65-F5344CB8AC3E}">
        <p14:creationId xmlns:p14="http://schemas.microsoft.com/office/powerpoint/2010/main" val="253909199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D62E4-6DB2-254B-9314-E9333DEC6128}"/>
              </a:ext>
            </a:extLst>
          </p:cNvPr>
          <p:cNvSpPr>
            <a:spLocks noGrp="1"/>
          </p:cNvSpPr>
          <p:nvPr>
            <p:ph type="title"/>
          </p:nvPr>
        </p:nvSpPr>
        <p:spPr/>
        <p:txBody>
          <a:bodyPr/>
          <a:lstStyle/>
          <a:p>
            <a:r>
              <a:rPr lang="en-BY" dirty="0"/>
              <a:t>Links</a:t>
            </a:r>
          </a:p>
        </p:txBody>
      </p:sp>
      <p:sp>
        <p:nvSpPr>
          <p:cNvPr id="3" name="Content Placeholder 2">
            <a:extLst>
              <a:ext uri="{FF2B5EF4-FFF2-40B4-BE49-F238E27FC236}">
                <a16:creationId xmlns:a16="http://schemas.microsoft.com/office/drawing/2014/main" id="{83EDB4A7-8612-AF4B-B0A0-1BDE86C21D66}"/>
              </a:ext>
            </a:extLst>
          </p:cNvPr>
          <p:cNvSpPr>
            <a:spLocks noGrp="1"/>
          </p:cNvSpPr>
          <p:nvPr>
            <p:ph idx="1"/>
          </p:nvPr>
        </p:nvSpPr>
        <p:spPr/>
        <p:txBody>
          <a:bodyPr/>
          <a:lstStyle/>
          <a:p>
            <a:r>
              <a:rPr lang="ru-RU" dirty="0">
                <a:hlinkClick r:id="rId2"/>
              </a:rPr>
              <a:t>Десять возможностей </a:t>
            </a:r>
            <a:r>
              <a:rPr lang="en-GB" dirty="0">
                <a:hlinkClick r:id="rId2"/>
              </a:rPr>
              <a:t>C++11, </a:t>
            </a:r>
            <a:r>
              <a:rPr lang="ru-RU" dirty="0">
                <a:hlinkClick r:id="rId2"/>
              </a:rPr>
              <a:t>которые должен использовать каждый </a:t>
            </a:r>
            <a:r>
              <a:rPr lang="en-GB" dirty="0">
                <a:hlinkClick r:id="rId2"/>
              </a:rPr>
              <a:t>C++ </a:t>
            </a:r>
            <a:r>
              <a:rPr lang="ru-RU" dirty="0">
                <a:hlinkClick r:id="rId2"/>
              </a:rPr>
              <a:t>разработчик / Хабр (</a:t>
            </a:r>
            <a:r>
              <a:rPr lang="en-GB" dirty="0">
                <a:hlinkClick r:id="rId2"/>
              </a:rPr>
              <a:t>habr.com)</a:t>
            </a:r>
            <a:endParaRPr lang="en-GB" dirty="0"/>
          </a:p>
          <a:p>
            <a:r>
              <a:rPr lang="ru-RU" dirty="0">
                <a:hlinkClick r:id="rId3"/>
              </a:rPr>
              <a:t>Ключевое слово «</a:t>
            </a:r>
            <a:r>
              <a:rPr lang="en-GB" dirty="0">
                <a:hlinkClick r:id="rId3"/>
              </a:rPr>
              <a:t>volatile» C/C++ / </a:t>
            </a:r>
            <a:r>
              <a:rPr lang="ru-RU" dirty="0">
                <a:hlinkClick r:id="rId3"/>
              </a:rPr>
              <a:t>Хабр (</a:t>
            </a:r>
            <a:r>
              <a:rPr lang="en-GB" dirty="0">
                <a:hlinkClick r:id="rId3"/>
              </a:rPr>
              <a:t>habr.com)</a:t>
            </a:r>
            <a:endParaRPr lang="en-BY" dirty="0"/>
          </a:p>
        </p:txBody>
      </p:sp>
    </p:spTree>
    <p:extLst>
      <p:ext uri="{BB962C8B-B14F-4D97-AF65-F5344CB8AC3E}">
        <p14:creationId xmlns:p14="http://schemas.microsoft.com/office/powerpoint/2010/main" val="258825576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a:extLst>
              <a:ext uri="{FF2B5EF4-FFF2-40B4-BE49-F238E27FC236}">
                <a16:creationId xmlns:a16="http://schemas.microsoft.com/office/drawing/2014/main" id="{0570DBF9-5232-294F-A816-53C66FD193BF}"/>
              </a:ext>
            </a:extLst>
          </p:cNvPr>
          <p:cNvPicPr>
            <a:picLocks noGrp="1" noChangeAspect="1"/>
          </p:cNvPicPr>
          <p:nvPr>
            <p:ph idx="1"/>
          </p:nvPr>
        </p:nvPicPr>
        <p:blipFill>
          <a:blip r:embed="rId3"/>
          <a:stretch>
            <a:fillRect/>
          </a:stretch>
        </p:blipFill>
        <p:spPr>
          <a:xfrm>
            <a:off x="1047034" y="511030"/>
            <a:ext cx="7049931" cy="5835939"/>
          </a:xfrm>
          <a:prstGeom prst="rect">
            <a:avLst/>
          </a:prstGeom>
        </p:spPr>
      </p:pic>
    </p:spTree>
    <p:extLst>
      <p:ext uri="{BB962C8B-B14F-4D97-AF65-F5344CB8AC3E}">
        <p14:creationId xmlns:p14="http://schemas.microsoft.com/office/powerpoint/2010/main" val="405772826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EE97E-1675-4AE3-A431-29851DF680AF}"/>
              </a:ext>
            </a:extLst>
          </p:cNvPr>
          <p:cNvSpPr>
            <a:spLocks noGrp="1"/>
          </p:cNvSpPr>
          <p:nvPr>
            <p:ph type="title"/>
          </p:nvPr>
        </p:nvSpPr>
        <p:spPr>
          <a:xfrm>
            <a:off x="226868" y="2766218"/>
            <a:ext cx="2544041" cy="1325563"/>
          </a:xfrm>
        </p:spPr>
        <p:txBody>
          <a:bodyPr/>
          <a:lstStyle/>
          <a:p>
            <a:pPr algn="ctr"/>
            <a:r>
              <a:rPr lang="ru-RU" dirty="0"/>
              <a:t>Мем в конце</a:t>
            </a:r>
            <a:endParaRPr lang="en-US" dirty="0"/>
          </a:p>
        </p:txBody>
      </p:sp>
      <p:pic>
        <p:nvPicPr>
          <p:cNvPr id="7" name="Content Placeholder 6">
            <a:extLst>
              <a:ext uri="{FF2B5EF4-FFF2-40B4-BE49-F238E27FC236}">
                <a16:creationId xmlns:a16="http://schemas.microsoft.com/office/drawing/2014/main" id="{6C2A1E26-1B2A-EC41-9CC1-7BBEDA694CF5}"/>
              </a:ext>
            </a:extLst>
          </p:cNvPr>
          <p:cNvPicPr>
            <a:picLocks noGrp="1" noChangeAspect="1"/>
          </p:cNvPicPr>
          <p:nvPr>
            <p:ph idx="1"/>
          </p:nvPr>
        </p:nvPicPr>
        <p:blipFill>
          <a:blip r:embed="rId2"/>
          <a:stretch>
            <a:fillRect/>
          </a:stretch>
        </p:blipFill>
        <p:spPr>
          <a:xfrm>
            <a:off x="3021578" y="476753"/>
            <a:ext cx="5873886" cy="5993319"/>
          </a:xfrm>
          <a:prstGeom prst="rect">
            <a:avLst/>
          </a:prstGeom>
        </p:spPr>
      </p:pic>
    </p:spTree>
    <p:extLst>
      <p:ext uri="{BB962C8B-B14F-4D97-AF65-F5344CB8AC3E}">
        <p14:creationId xmlns:p14="http://schemas.microsoft.com/office/powerpoint/2010/main" val="21704726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DF6BC-D862-F542-8DDD-D71DB019BF18}"/>
              </a:ext>
            </a:extLst>
          </p:cNvPr>
          <p:cNvSpPr>
            <a:spLocks noGrp="1"/>
          </p:cNvSpPr>
          <p:nvPr>
            <p:ph type="title"/>
          </p:nvPr>
        </p:nvSpPr>
        <p:spPr/>
        <p:txBody>
          <a:bodyPr/>
          <a:lstStyle/>
          <a:p>
            <a:r>
              <a:rPr lang="ru-RU" dirty="0"/>
              <a:t>Двоичная система счисления</a:t>
            </a:r>
            <a:endParaRPr lang="en-BY"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2F516F4-EA05-7C4A-BDC0-9BB9BFF48B93}"/>
                  </a:ext>
                </a:extLst>
              </p:cNvPr>
              <p:cNvSpPr>
                <a:spLocks noGrp="1"/>
              </p:cNvSpPr>
              <p:nvPr>
                <p:ph idx="1"/>
              </p:nvPr>
            </p:nvSpPr>
            <p:spPr/>
            <p:txBody>
              <a:bodyPr>
                <a:normAutofit/>
              </a:bodyPr>
              <a:lstStyle/>
              <a:p>
                <a:pPr marL="0" indent="0">
                  <a:buNone/>
                </a:pPr>
                <a:r>
                  <a:rPr lang="ru-RU" dirty="0"/>
                  <a:t>В двоичной системе счисления всё аналогично:</a:t>
                </a:r>
              </a:p>
              <a:p>
                <a:pPr marL="0" indent="0">
                  <a:buNone/>
                </a:pPr>
                <a:endParaRPr lang="en-US"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1110</m:t>
                      </m:r>
                      <m:r>
                        <a:rPr lang="ru-RU" i="1" dirty="0">
                          <a:latin typeface="Cambria Math" panose="02040503050406030204" pitchFamily="18" charset="0"/>
                        </a:rPr>
                        <m:t>=</m:t>
                      </m:r>
                      <m:sSup>
                        <m:sSupPr>
                          <m:ctrlPr>
                            <a:rPr lang="en-US" i="1" dirty="0">
                              <a:latin typeface="Cambria Math" panose="02040503050406030204" pitchFamily="18" charset="0"/>
                            </a:rPr>
                          </m:ctrlPr>
                        </m:sSupPr>
                        <m:e>
                          <m:r>
                            <a:rPr lang="en-US" i="1" dirty="0">
                              <a:latin typeface="Cambria Math" panose="02040503050406030204" pitchFamily="18" charset="0"/>
                            </a:rPr>
                            <m:t>(1∗</m:t>
                          </m:r>
                          <m:r>
                            <a:rPr lang="ru-RU" i="1" dirty="0">
                              <a:latin typeface="Cambria Math" panose="02040503050406030204" pitchFamily="18" charset="0"/>
                            </a:rPr>
                            <m:t>2</m:t>
                          </m:r>
                        </m:e>
                        <m:sup>
                          <m:r>
                            <a:rPr lang="en-US" i="1" dirty="0">
                              <a:latin typeface="Cambria Math" panose="02040503050406030204" pitchFamily="18" charset="0"/>
                            </a:rPr>
                            <m:t>3</m:t>
                          </m:r>
                        </m:sup>
                      </m:sSup>
                      <m:r>
                        <a:rPr lang="en-US" i="1" dirty="0">
                          <a:latin typeface="Cambria Math" panose="02040503050406030204" pitchFamily="18" charset="0"/>
                        </a:rPr>
                        <m:t>)+</m:t>
                      </m:r>
                      <m:d>
                        <m:dPr>
                          <m:ctrlPr>
                            <a:rPr lang="en-US" i="1" dirty="0">
                              <a:latin typeface="Cambria Math" panose="02040503050406030204" pitchFamily="18" charset="0"/>
                            </a:rPr>
                          </m:ctrlPr>
                        </m:dPr>
                        <m:e>
                          <m:r>
                            <a:rPr lang="en-US" i="1" dirty="0">
                              <a:latin typeface="Cambria Math" panose="02040503050406030204" pitchFamily="18" charset="0"/>
                            </a:rPr>
                            <m:t>1∗</m:t>
                          </m:r>
                          <m:sSup>
                            <m:sSupPr>
                              <m:ctrlPr>
                                <a:rPr lang="en-US" i="1" dirty="0">
                                  <a:latin typeface="Cambria Math" panose="02040503050406030204" pitchFamily="18" charset="0"/>
                                </a:rPr>
                              </m:ctrlPr>
                            </m:sSupPr>
                            <m:e>
                              <m:r>
                                <a:rPr lang="en-US" i="1" dirty="0">
                                  <a:latin typeface="Cambria Math" panose="02040503050406030204" pitchFamily="18" charset="0"/>
                                </a:rPr>
                                <m:t>2</m:t>
                              </m:r>
                            </m:e>
                            <m:sup>
                              <m:r>
                                <a:rPr lang="en-US" i="1" dirty="0">
                                  <a:latin typeface="Cambria Math" panose="02040503050406030204" pitchFamily="18" charset="0"/>
                                </a:rPr>
                                <m:t>2</m:t>
                              </m:r>
                            </m:sup>
                          </m:sSup>
                        </m:e>
                      </m:d>
                      <m:r>
                        <a:rPr lang="en-US" i="1" dirty="0">
                          <a:latin typeface="Cambria Math" panose="02040503050406030204" pitchFamily="18" charset="0"/>
                        </a:rPr>
                        <m:t>+</m:t>
                      </m:r>
                      <m:d>
                        <m:dPr>
                          <m:ctrlPr>
                            <a:rPr lang="en-US" i="1" dirty="0">
                              <a:latin typeface="Cambria Math" panose="02040503050406030204" pitchFamily="18" charset="0"/>
                            </a:rPr>
                          </m:ctrlPr>
                        </m:dPr>
                        <m:e>
                          <m:r>
                            <a:rPr lang="en-US" i="1" dirty="0">
                              <a:latin typeface="Cambria Math" panose="02040503050406030204" pitchFamily="18" charset="0"/>
                            </a:rPr>
                            <m:t>1∗</m:t>
                          </m:r>
                          <m:sSup>
                            <m:sSupPr>
                              <m:ctrlPr>
                                <a:rPr lang="en-US" i="1" dirty="0">
                                  <a:latin typeface="Cambria Math" panose="02040503050406030204" pitchFamily="18" charset="0"/>
                                </a:rPr>
                              </m:ctrlPr>
                            </m:sSupPr>
                            <m:e>
                              <m:r>
                                <a:rPr lang="en-US" i="1" dirty="0">
                                  <a:latin typeface="Cambria Math" panose="02040503050406030204" pitchFamily="18" charset="0"/>
                                </a:rPr>
                                <m:t>2</m:t>
                              </m:r>
                            </m:e>
                            <m:sup>
                              <m:r>
                                <a:rPr lang="en-US" i="1" dirty="0">
                                  <a:latin typeface="Cambria Math" panose="02040503050406030204" pitchFamily="18" charset="0"/>
                                </a:rPr>
                                <m:t>1</m:t>
                              </m:r>
                            </m:sup>
                          </m:sSup>
                        </m:e>
                      </m:d>
                      <m:r>
                        <a:rPr lang="en-US" i="1" dirty="0">
                          <a:latin typeface="Cambria Math" panose="02040503050406030204" pitchFamily="18" charset="0"/>
                        </a:rPr>
                        <m:t>+</m:t>
                      </m:r>
                      <m:d>
                        <m:dPr>
                          <m:ctrlPr>
                            <a:rPr lang="en-US" i="1" dirty="0">
                              <a:latin typeface="Cambria Math" panose="02040503050406030204" pitchFamily="18" charset="0"/>
                            </a:rPr>
                          </m:ctrlPr>
                        </m:dPr>
                        <m:e>
                          <m:r>
                            <a:rPr lang="en-US" i="1" dirty="0">
                              <a:latin typeface="Cambria Math" panose="02040503050406030204" pitchFamily="18" charset="0"/>
                            </a:rPr>
                            <m:t>0∗</m:t>
                          </m:r>
                          <m:sSup>
                            <m:sSupPr>
                              <m:ctrlPr>
                                <a:rPr lang="en-US" i="1" dirty="0">
                                  <a:latin typeface="Cambria Math" panose="02040503050406030204" pitchFamily="18" charset="0"/>
                                </a:rPr>
                              </m:ctrlPr>
                            </m:sSupPr>
                            <m:e>
                              <m:r>
                                <a:rPr lang="en-US" i="1" dirty="0">
                                  <a:latin typeface="Cambria Math" panose="02040503050406030204" pitchFamily="18" charset="0"/>
                                </a:rPr>
                                <m:t>2</m:t>
                              </m:r>
                            </m:e>
                            <m:sup>
                              <m:r>
                                <a:rPr lang="en-US" i="1" dirty="0">
                                  <a:latin typeface="Cambria Math" panose="02040503050406030204" pitchFamily="18" charset="0"/>
                                </a:rPr>
                                <m:t>0</m:t>
                              </m:r>
                            </m:sup>
                          </m:sSup>
                        </m:e>
                      </m:d>
                      <m:r>
                        <a:rPr lang="en-US" i="1" dirty="0">
                          <a:latin typeface="Cambria Math" panose="02040503050406030204" pitchFamily="18" charset="0"/>
                        </a:rPr>
                        <m:t>=</m:t>
                      </m:r>
                      <m:r>
                        <a:rPr lang="en-US" b="0" i="1" dirty="0" smtClean="0">
                          <a:latin typeface="Cambria Math" panose="02040503050406030204" pitchFamily="18" charset="0"/>
                        </a:rPr>
                        <m:t>8+4+2+0</m:t>
                      </m:r>
                      <m:r>
                        <a:rPr lang="ru-RU" i="1" dirty="0">
                          <a:latin typeface="Cambria Math" panose="02040503050406030204" pitchFamily="18" charset="0"/>
                        </a:rPr>
                        <m:t> </m:t>
                      </m:r>
                      <m:r>
                        <a:rPr lang="en-US" b="0" i="1" dirty="0" smtClean="0">
                          <a:latin typeface="Cambria Math" panose="02040503050406030204" pitchFamily="18" charset="0"/>
                        </a:rPr>
                        <m:t>=14</m:t>
                      </m:r>
                    </m:oMath>
                  </m:oMathPara>
                </a14:m>
                <a:endParaRPr lang="en-BY" dirty="0"/>
              </a:p>
              <a:p>
                <a:pPr marL="0" indent="0">
                  <a:buNone/>
                </a:pPr>
                <a:endParaRPr lang="en-BY" dirty="0"/>
              </a:p>
              <a:p>
                <a:r>
                  <a:rPr lang="en-US" dirty="0" err="1"/>
                  <a:t>Д</a:t>
                </a:r>
                <a:r>
                  <a:rPr lang="ru-RU" dirty="0" err="1"/>
                  <a:t>воичные</a:t>
                </a:r>
                <a:r>
                  <a:rPr lang="ru-RU" dirty="0"/>
                  <a:t> числа обычно пишутся группами — в каждой по 4 цифры (например, 1101 0101)</a:t>
                </a:r>
                <a:endParaRPr lang="en-BY" dirty="0"/>
              </a:p>
            </p:txBody>
          </p:sp>
        </mc:Choice>
        <mc:Fallback xmlns="">
          <p:sp>
            <p:nvSpPr>
              <p:cNvPr id="3" name="Content Placeholder 2">
                <a:extLst>
                  <a:ext uri="{FF2B5EF4-FFF2-40B4-BE49-F238E27FC236}">
                    <a16:creationId xmlns:a16="http://schemas.microsoft.com/office/drawing/2014/main" id="{12F516F4-EA05-7C4A-BDC0-9BB9BFF48B93}"/>
                  </a:ext>
                </a:extLst>
              </p:cNvPr>
              <p:cNvSpPr>
                <a:spLocks noGrp="1" noRot="1" noChangeAspect="1" noMove="1" noResize="1" noEditPoints="1" noAdjustHandles="1" noChangeArrowheads="1" noChangeShapeType="1" noTextEdit="1"/>
              </p:cNvSpPr>
              <p:nvPr>
                <p:ph idx="1"/>
              </p:nvPr>
            </p:nvSpPr>
            <p:spPr>
              <a:blipFill>
                <a:blip r:embed="rId2"/>
                <a:stretch>
                  <a:fillRect l="-1608" t="-2326"/>
                </a:stretch>
              </a:blipFill>
            </p:spPr>
            <p:txBody>
              <a:bodyPr/>
              <a:lstStyle/>
              <a:p>
                <a:r>
                  <a:rPr lang="en-BY">
                    <a:noFill/>
                  </a:rPr>
                  <a:t> </a:t>
                </a:r>
              </a:p>
            </p:txBody>
          </p:sp>
        </mc:Fallback>
      </mc:AlternateContent>
    </p:spTree>
    <p:extLst>
      <p:ext uri="{BB962C8B-B14F-4D97-AF65-F5344CB8AC3E}">
        <p14:creationId xmlns:p14="http://schemas.microsoft.com/office/powerpoint/2010/main" val="21442352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A8C1D-DDC4-47D5-BAC6-D3A2B3794BFA}"/>
              </a:ext>
            </a:extLst>
          </p:cNvPr>
          <p:cNvSpPr>
            <a:spLocks noGrp="1"/>
          </p:cNvSpPr>
          <p:nvPr>
            <p:ph type="title"/>
          </p:nvPr>
        </p:nvSpPr>
        <p:spPr/>
        <p:txBody>
          <a:bodyPr/>
          <a:lstStyle/>
          <a:p>
            <a:r>
              <a:rPr lang="ru-RU" b="1" dirty="0"/>
              <a:t>Десятичная система -</a:t>
            </a:r>
            <a:r>
              <a:rPr lang="en-US" b="1" dirty="0"/>
              <a:t>&gt;</a:t>
            </a:r>
            <a:r>
              <a:rPr lang="ru-RU" b="1" dirty="0"/>
              <a:t> двоичная</a:t>
            </a:r>
            <a:endParaRPr lang="en-US" dirty="0"/>
          </a:p>
        </p:txBody>
      </p:sp>
      <p:graphicFrame>
        <p:nvGraphicFramePr>
          <p:cNvPr id="4" name="Content Placeholder 3">
            <a:extLst>
              <a:ext uri="{FF2B5EF4-FFF2-40B4-BE49-F238E27FC236}">
                <a16:creationId xmlns:a16="http://schemas.microsoft.com/office/drawing/2014/main" id="{58AAFB67-058B-4580-9B88-C30DDD892FEB}"/>
              </a:ext>
            </a:extLst>
          </p:cNvPr>
          <p:cNvGraphicFramePr>
            <a:graphicFrameLocks noGrp="1"/>
          </p:cNvGraphicFramePr>
          <p:nvPr>
            <p:ph idx="1"/>
            <p:extLst>
              <p:ext uri="{D42A27DB-BD31-4B8C-83A1-F6EECF244321}">
                <p14:modId xmlns:p14="http://schemas.microsoft.com/office/powerpoint/2010/main" val="3331357950"/>
              </p:ext>
            </p:extLst>
          </p:nvPr>
        </p:nvGraphicFramePr>
        <p:xfrm>
          <a:off x="628650" y="1925349"/>
          <a:ext cx="7886700" cy="3634740"/>
        </p:xfrm>
        <a:graphic>
          <a:graphicData uri="http://schemas.openxmlformats.org/drawingml/2006/table">
            <a:tbl>
              <a:tblPr>
                <a:tableStyleId>{5940675A-B579-460E-94D1-54222C63F5DA}</a:tableStyleId>
              </a:tblPr>
              <a:tblGrid>
                <a:gridCol w="2278052">
                  <a:extLst>
                    <a:ext uri="{9D8B030D-6E8A-4147-A177-3AD203B41FA5}">
                      <a16:colId xmlns:a16="http://schemas.microsoft.com/office/drawing/2014/main" val="1352383204"/>
                    </a:ext>
                  </a:extLst>
                </a:gridCol>
                <a:gridCol w="1665298">
                  <a:extLst>
                    <a:ext uri="{9D8B030D-6E8A-4147-A177-3AD203B41FA5}">
                      <a16:colId xmlns:a16="http://schemas.microsoft.com/office/drawing/2014/main" val="2360936394"/>
                    </a:ext>
                  </a:extLst>
                </a:gridCol>
                <a:gridCol w="1971675">
                  <a:extLst>
                    <a:ext uri="{9D8B030D-6E8A-4147-A177-3AD203B41FA5}">
                      <a16:colId xmlns:a16="http://schemas.microsoft.com/office/drawing/2014/main" val="2001079395"/>
                    </a:ext>
                  </a:extLst>
                </a:gridCol>
                <a:gridCol w="1971675">
                  <a:extLst>
                    <a:ext uri="{9D8B030D-6E8A-4147-A177-3AD203B41FA5}">
                      <a16:colId xmlns:a16="http://schemas.microsoft.com/office/drawing/2014/main" val="4137940338"/>
                    </a:ext>
                  </a:extLst>
                </a:gridCol>
              </a:tblGrid>
              <a:tr h="0">
                <a:tc>
                  <a:txBody>
                    <a:bodyPr/>
                    <a:lstStyle/>
                    <a:p>
                      <a:pPr algn="ctr"/>
                      <a:r>
                        <a:rPr lang="ru-RU" sz="2400" b="1" dirty="0"/>
                        <a:t>Деление на 2</a:t>
                      </a:r>
                      <a:endParaRPr lang="en-US" sz="2400" b="1" dirty="0"/>
                    </a:p>
                  </a:txBody>
                  <a:tcPr marL="19050" marR="19050" marT="19050" marB="19050" anchor="ctr"/>
                </a:tc>
                <a:tc>
                  <a:txBody>
                    <a:bodyPr/>
                    <a:lstStyle/>
                    <a:p>
                      <a:pPr algn="ctr"/>
                      <a:r>
                        <a:rPr lang="ru-RU" sz="2400" b="1" dirty="0"/>
                        <a:t>Результат</a:t>
                      </a:r>
                      <a:endParaRPr lang="en-US" sz="2400" b="1" dirty="0"/>
                    </a:p>
                  </a:txBody>
                  <a:tcPr marL="19050" marR="19050" marT="19050" marB="19050" anchor="ctr"/>
                </a:tc>
                <a:tc>
                  <a:txBody>
                    <a:bodyPr/>
                    <a:lstStyle/>
                    <a:p>
                      <a:pPr algn="ctr"/>
                      <a:r>
                        <a:rPr lang="ru-RU" sz="2400" b="1" dirty="0"/>
                        <a:t>Остаток</a:t>
                      </a:r>
                      <a:endParaRPr lang="en-US" sz="2400" b="1" dirty="0"/>
                    </a:p>
                  </a:txBody>
                  <a:tcPr marL="19050" marR="19050" marT="19050" marB="19050" anchor="ctr"/>
                </a:tc>
                <a:tc>
                  <a:txBody>
                    <a:bodyPr/>
                    <a:lstStyle/>
                    <a:p>
                      <a:pPr algn="ctr"/>
                      <a:r>
                        <a:rPr lang="ru-RU" sz="2400" b="1" dirty="0"/>
                        <a:t>Бит</a:t>
                      </a:r>
                      <a:endParaRPr lang="en-US" sz="2400" b="1" dirty="0"/>
                    </a:p>
                  </a:txBody>
                  <a:tcPr marL="19050" marR="19050" marT="19050" marB="19050" anchor="ctr"/>
                </a:tc>
                <a:extLst>
                  <a:ext uri="{0D108BD9-81ED-4DB2-BD59-A6C34878D82A}">
                    <a16:rowId xmlns:a16="http://schemas.microsoft.com/office/drawing/2014/main" val="3181303473"/>
                  </a:ext>
                </a:extLst>
              </a:tr>
              <a:tr h="0">
                <a:tc>
                  <a:txBody>
                    <a:bodyPr/>
                    <a:lstStyle/>
                    <a:p>
                      <a:pPr algn="ctr"/>
                      <a:r>
                        <a:rPr lang="en-US" sz="2400" dirty="0"/>
                        <a:t>174/2</a:t>
                      </a:r>
                    </a:p>
                  </a:txBody>
                  <a:tcPr marL="19050" marR="19050" marT="19050" marB="19050" anchor="ctr"/>
                </a:tc>
                <a:tc>
                  <a:txBody>
                    <a:bodyPr/>
                    <a:lstStyle/>
                    <a:p>
                      <a:pPr algn="ctr"/>
                      <a:r>
                        <a:rPr lang="en-US" sz="2400" dirty="0"/>
                        <a:t>87</a:t>
                      </a:r>
                    </a:p>
                  </a:txBody>
                  <a:tcPr marL="19050" marR="19050" marT="19050" marB="19050" anchor="ctr"/>
                </a:tc>
                <a:tc>
                  <a:txBody>
                    <a:bodyPr/>
                    <a:lstStyle/>
                    <a:p>
                      <a:pPr algn="ctr"/>
                      <a:r>
                        <a:rPr lang="en-US" sz="2400"/>
                        <a:t>0</a:t>
                      </a:r>
                    </a:p>
                  </a:txBody>
                  <a:tcPr marL="19050" marR="19050" marT="19050" marB="19050" anchor="ctr"/>
                </a:tc>
                <a:tc>
                  <a:txBody>
                    <a:bodyPr/>
                    <a:lstStyle/>
                    <a:p>
                      <a:pPr algn="ctr"/>
                      <a:r>
                        <a:rPr lang="en-US" sz="2400"/>
                        <a:t>0</a:t>
                      </a:r>
                    </a:p>
                  </a:txBody>
                  <a:tcPr marL="19050" marR="19050" marT="19050" marB="19050" anchor="ctr"/>
                </a:tc>
                <a:extLst>
                  <a:ext uri="{0D108BD9-81ED-4DB2-BD59-A6C34878D82A}">
                    <a16:rowId xmlns:a16="http://schemas.microsoft.com/office/drawing/2014/main" val="3328836824"/>
                  </a:ext>
                </a:extLst>
              </a:tr>
              <a:tr h="0">
                <a:tc>
                  <a:txBody>
                    <a:bodyPr/>
                    <a:lstStyle/>
                    <a:p>
                      <a:pPr algn="ctr"/>
                      <a:r>
                        <a:rPr lang="en-US" sz="2400"/>
                        <a:t>87/2</a:t>
                      </a:r>
                    </a:p>
                  </a:txBody>
                  <a:tcPr marL="19050" marR="19050" marT="19050" marB="19050" anchor="ctr"/>
                </a:tc>
                <a:tc>
                  <a:txBody>
                    <a:bodyPr/>
                    <a:lstStyle/>
                    <a:p>
                      <a:pPr algn="ctr"/>
                      <a:r>
                        <a:rPr lang="en-US" sz="2400" dirty="0"/>
                        <a:t>43</a:t>
                      </a:r>
                    </a:p>
                  </a:txBody>
                  <a:tcPr marL="19050" marR="19050" marT="19050" marB="19050" anchor="ctr"/>
                </a:tc>
                <a:tc>
                  <a:txBody>
                    <a:bodyPr/>
                    <a:lstStyle/>
                    <a:p>
                      <a:pPr algn="ctr"/>
                      <a:r>
                        <a:rPr lang="en-US" sz="2400"/>
                        <a:t>1</a:t>
                      </a:r>
                    </a:p>
                  </a:txBody>
                  <a:tcPr marL="19050" marR="19050" marT="19050" marB="19050" anchor="ctr"/>
                </a:tc>
                <a:tc>
                  <a:txBody>
                    <a:bodyPr/>
                    <a:lstStyle/>
                    <a:p>
                      <a:pPr algn="ctr"/>
                      <a:r>
                        <a:rPr lang="en-US" sz="2400"/>
                        <a:t>1</a:t>
                      </a:r>
                    </a:p>
                  </a:txBody>
                  <a:tcPr marL="19050" marR="19050" marT="19050" marB="19050" anchor="ctr"/>
                </a:tc>
                <a:extLst>
                  <a:ext uri="{0D108BD9-81ED-4DB2-BD59-A6C34878D82A}">
                    <a16:rowId xmlns:a16="http://schemas.microsoft.com/office/drawing/2014/main" val="3796621073"/>
                  </a:ext>
                </a:extLst>
              </a:tr>
              <a:tr h="0">
                <a:tc>
                  <a:txBody>
                    <a:bodyPr/>
                    <a:lstStyle/>
                    <a:p>
                      <a:pPr algn="ctr"/>
                      <a:r>
                        <a:rPr lang="en-US" sz="2400"/>
                        <a:t>43/2</a:t>
                      </a:r>
                    </a:p>
                  </a:txBody>
                  <a:tcPr marL="19050" marR="19050" marT="19050" marB="19050" anchor="ctr"/>
                </a:tc>
                <a:tc>
                  <a:txBody>
                    <a:bodyPr/>
                    <a:lstStyle/>
                    <a:p>
                      <a:pPr algn="ctr"/>
                      <a:r>
                        <a:rPr lang="en-US" sz="2400"/>
                        <a:t>21</a:t>
                      </a:r>
                    </a:p>
                  </a:txBody>
                  <a:tcPr marL="19050" marR="19050" marT="19050" marB="19050" anchor="ctr"/>
                </a:tc>
                <a:tc>
                  <a:txBody>
                    <a:bodyPr/>
                    <a:lstStyle/>
                    <a:p>
                      <a:pPr algn="ctr"/>
                      <a:r>
                        <a:rPr lang="en-US" sz="2400" dirty="0"/>
                        <a:t>1</a:t>
                      </a:r>
                    </a:p>
                  </a:txBody>
                  <a:tcPr marL="19050" marR="19050" marT="19050" marB="19050" anchor="ctr"/>
                </a:tc>
                <a:tc>
                  <a:txBody>
                    <a:bodyPr/>
                    <a:lstStyle/>
                    <a:p>
                      <a:pPr algn="ctr"/>
                      <a:r>
                        <a:rPr lang="en-US" sz="2400"/>
                        <a:t>2</a:t>
                      </a:r>
                    </a:p>
                  </a:txBody>
                  <a:tcPr marL="19050" marR="19050" marT="19050" marB="19050" anchor="ctr"/>
                </a:tc>
                <a:extLst>
                  <a:ext uri="{0D108BD9-81ED-4DB2-BD59-A6C34878D82A}">
                    <a16:rowId xmlns:a16="http://schemas.microsoft.com/office/drawing/2014/main" val="51209919"/>
                  </a:ext>
                </a:extLst>
              </a:tr>
              <a:tr h="0">
                <a:tc>
                  <a:txBody>
                    <a:bodyPr/>
                    <a:lstStyle/>
                    <a:p>
                      <a:pPr algn="ctr"/>
                      <a:r>
                        <a:rPr lang="en-US" sz="2400"/>
                        <a:t>21/2</a:t>
                      </a:r>
                    </a:p>
                  </a:txBody>
                  <a:tcPr marL="19050" marR="19050" marT="19050" marB="19050" anchor="ctr"/>
                </a:tc>
                <a:tc>
                  <a:txBody>
                    <a:bodyPr/>
                    <a:lstStyle/>
                    <a:p>
                      <a:pPr algn="ctr"/>
                      <a:r>
                        <a:rPr lang="en-US" sz="2400"/>
                        <a:t>10</a:t>
                      </a:r>
                    </a:p>
                  </a:txBody>
                  <a:tcPr marL="19050" marR="19050" marT="19050" marB="19050" anchor="ctr"/>
                </a:tc>
                <a:tc>
                  <a:txBody>
                    <a:bodyPr/>
                    <a:lstStyle/>
                    <a:p>
                      <a:pPr algn="ctr"/>
                      <a:r>
                        <a:rPr lang="en-US" sz="2400" dirty="0"/>
                        <a:t>1</a:t>
                      </a:r>
                    </a:p>
                  </a:txBody>
                  <a:tcPr marL="19050" marR="19050" marT="19050" marB="19050" anchor="ctr"/>
                </a:tc>
                <a:tc>
                  <a:txBody>
                    <a:bodyPr/>
                    <a:lstStyle/>
                    <a:p>
                      <a:pPr algn="ctr"/>
                      <a:r>
                        <a:rPr lang="en-US" sz="2400"/>
                        <a:t>3</a:t>
                      </a:r>
                    </a:p>
                  </a:txBody>
                  <a:tcPr marL="19050" marR="19050" marT="19050" marB="19050" anchor="ctr"/>
                </a:tc>
                <a:extLst>
                  <a:ext uri="{0D108BD9-81ED-4DB2-BD59-A6C34878D82A}">
                    <a16:rowId xmlns:a16="http://schemas.microsoft.com/office/drawing/2014/main" val="1183909108"/>
                  </a:ext>
                </a:extLst>
              </a:tr>
              <a:tr h="0">
                <a:tc>
                  <a:txBody>
                    <a:bodyPr/>
                    <a:lstStyle/>
                    <a:p>
                      <a:pPr algn="ctr"/>
                      <a:r>
                        <a:rPr lang="en-US" sz="2400"/>
                        <a:t>10/2</a:t>
                      </a:r>
                    </a:p>
                  </a:txBody>
                  <a:tcPr marL="19050" marR="19050" marT="19050" marB="19050" anchor="ctr"/>
                </a:tc>
                <a:tc>
                  <a:txBody>
                    <a:bodyPr/>
                    <a:lstStyle/>
                    <a:p>
                      <a:pPr algn="ctr"/>
                      <a:r>
                        <a:rPr lang="en-US" sz="2400"/>
                        <a:t>5</a:t>
                      </a:r>
                    </a:p>
                  </a:txBody>
                  <a:tcPr marL="19050" marR="19050" marT="19050" marB="19050" anchor="ctr"/>
                </a:tc>
                <a:tc>
                  <a:txBody>
                    <a:bodyPr/>
                    <a:lstStyle/>
                    <a:p>
                      <a:pPr algn="ctr"/>
                      <a:r>
                        <a:rPr lang="en-US" sz="2400"/>
                        <a:t>0</a:t>
                      </a:r>
                    </a:p>
                  </a:txBody>
                  <a:tcPr marL="19050" marR="19050" marT="19050" marB="19050" anchor="ctr"/>
                </a:tc>
                <a:tc>
                  <a:txBody>
                    <a:bodyPr/>
                    <a:lstStyle/>
                    <a:p>
                      <a:pPr algn="ctr"/>
                      <a:r>
                        <a:rPr lang="en-US" sz="2400"/>
                        <a:t>4</a:t>
                      </a:r>
                    </a:p>
                  </a:txBody>
                  <a:tcPr marL="19050" marR="19050" marT="19050" marB="19050" anchor="ctr"/>
                </a:tc>
                <a:extLst>
                  <a:ext uri="{0D108BD9-81ED-4DB2-BD59-A6C34878D82A}">
                    <a16:rowId xmlns:a16="http://schemas.microsoft.com/office/drawing/2014/main" val="1215604074"/>
                  </a:ext>
                </a:extLst>
              </a:tr>
              <a:tr h="0">
                <a:tc>
                  <a:txBody>
                    <a:bodyPr/>
                    <a:lstStyle/>
                    <a:p>
                      <a:pPr algn="ctr"/>
                      <a:r>
                        <a:rPr lang="en-US" sz="2400"/>
                        <a:t>5/2</a:t>
                      </a:r>
                    </a:p>
                  </a:txBody>
                  <a:tcPr marL="19050" marR="19050" marT="19050" marB="19050" anchor="ctr"/>
                </a:tc>
                <a:tc>
                  <a:txBody>
                    <a:bodyPr/>
                    <a:lstStyle/>
                    <a:p>
                      <a:pPr algn="ctr"/>
                      <a:r>
                        <a:rPr lang="en-US" sz="2400"/>
                        <a:t>2</a:t>
                      </a:r>
                    </a:p>
                  </a:txBody>
                  <a:tcPr marL="19050" marR="19050" marT="19050" marB="19050" anchor="ctr"/>
                </a:tc>
                <a:tc>
                  <a:txBody>
                    <a:bodyPr/>
                    <a:lstStyle/>
                    <a:p>
                      <a:pPr algn="ctr"/>
                      <a:r>
                        <a:rPr lang="en-US" sz="2400"/>
                        <a:t>1</a:t>
                      </a:r>
                    </a:p>
                  </a:txBody>
                  <a:tcPr marL="19050" marR="19050" marT="19050" marB="19050" anchor="ctr"/>
                </a:tc>
                <a:tc>
                  <a:txBody>
                    <a:bodyPr/>
                    <a:lstStyle/>
                    <a:p>
                      <a:pPr algn="ctr"/>
                      <a:r>
                        <a:rPr lang="en-US" sz="2400" dirty="0"/>
                        <a:t>5</a:t>
                      </a:r>
                    </a:p>
                  </a:txBody>
                  <a:tcPr marL="19050" marR="19050" marT="19050" marB="19050" anchor="ctr"/>
                </a:tc>
                <a:extLst>
                  <a:ext uri="{0D108BD9-81ED-4DB2-BD59-A6C34878D82A}">
                    <a16:rowId xmlns:a16="http://schemas.microsoft.com/office/drawing/2014/main" val="2377334360"/>
                  </a:ext>
                </a:extLst>
              </a:tr>
              <a:tr h="0">
                <a:tc>
                  <a:txBody>
                    <a:bodyPr/>
                    <a:lstStyle/>
                    <a:p>
                      <a:pPr algn="ctr"/>
                      <a:r>
                        <a:rPr lang="en-US" sz="2400"/>
                        <a:t>2/2</a:t>
                      </a:r>
                    </a:p>
                  </a:txBody>
                  <a:tcPr marL="19050" marR="19050" marT="19050" marB="19050" anchor="ctr"/>
                </a:tc>
                <a:tc>
                  <a:txBody>
                    <a:bodyPr/>
                    <a:lstStyle/>
                    <a:p>
                      <a:pPr algn="ctr"/>
                      <a:r>
                        <a:rPr lang="en-US" sz="2400"/>
                        <a:t>1</a:t>
                      </a:r>
                    </a:p>
                  </a:txBody>
                  <a:tcPr marL="19050" marR="19050" marT="19050" marB="19050" anchor="ctr"/>
                </a:tc>
                <a:tc>
                  <a:txBody>
                    <a:bodyPr/>
                    <a:lstStyle/>
                    <a:p>
                      <a:pPr algn="ctr"/>
                      <a:r>
                        <a:rPr lang="en-US" sz="2400"/>
                        <a:t>0</a:t>
                      </a:r>
                    </a:p>
                  </a:txBody>
                  <a:tcPr marL="19050" marR="19050" marT="19050" marB="19050" anchor="ctr"/>
                </a:tc>
                <a:tc>
                  <a:txBody>
                    <a:bodyPr/>
                    <a:lstStyle/>
                    <a:p>
                      <a:pPr algn="ctr"/>
                      <a:r>
                        <a:rPr lang="en-US" sz="2400" dirty="0"/>
                        <a:t>6</a:t>
                      </a:r>
                    </a:p>
                  </a:txBody>
                  <a:tcPr marL="19050" marR="19050" marT="19050" marB="19050" anchor="ctr"/>
                </a:tc>
                <a:extLst>
                  <a:ext uri="{0D108BD9-81ED-4DB2-BD59-A6C34878D82A}">
                    <a16:rowId xmlns:a16="http://schemas.microsoft.com/office/drawing/2014/main" val="1288777880"/>
                  </a:ext>
                </a:extLst>
              </a:tr>
              <a:tr h="0">
                <a:tc>
                  <a:txBody>
                    <a:bodyPr/>
                    <a:lstStyle/>
                    <a:p>
                      <a:pPr algn="ctr"/>
                      <a:r>
                        <a:rPr lang="en-US" sz="2400" dirty="0"/>
                        <a:t>1/2</a:t>
                      </a:r>
                    </a:p>
                  </a:txBody>
                  <a:tcPr marL="19050" marR="19050" marT="19050" marB="19050" anchor="ctr"/>
                </a:tc>
                <a:tc>
                  <a:txBody>
                    <a:bodyPr/>
                    <a:lstStyle/>
                    <a:p>
                      <a:pPr algn="ctr"/>
                      <a:r>
                        <a:rPr lang="en-US" sz="2400"/>
                        <a:t>0</a:t>
                      </a:r>
                    </a:p>
                  </a:txBody>
                  <a:tcPr marL="19050" marR="19050" marT="19050" marB="19050" anchor="ctr"/>
                </a:tc>
                <a:tc>
                  <a:txBody>
                    <a:bodyPr/>
                    <a:lstStyle/>
                    <a:p>
                      <a:pPr algn="ctr"/>
                      <a:r>
                        <a:rPr lang="en-US" sz="2400"/>
                        <a:t>1</a:t>
                      </a:r>
                    </a:p>
                  </a:txBody>
                  <a:tcPr marL="19050" marR="19050" marT="19050" marB="19050" anchor="ctr"/>
                </a:tc>
                <a:tc>
                  <a:txBody>
                    <a:bodyPr/>
                    <a:lstStyle/>
                    <a:p>
                      <a:pPr algn="ctr"/>
                      <a:r>
                        <a:rPr lang="en-US" sz="2400" dirty="0"/>
                        <a:t>7</a:t>
                      </a:r>
                    </a:p>
                  </a:txBody>
                  <a:tcPr marL="19050" marR="19050" marT="19050" marB="19050" anchor="ctr"/>
                </a:tc>
                <a:extLst>
                  <a:ext uri="{0D108BD9-81ED-4DB2-BD59-A6C34878D82A}">
                    <a16:rowId xmlns:a16="http://schemas.microsoft.com/office/drawing/2014/main" val="4128502199"/>
                  </a:ext>
                </a:extLst>
              </a:tr>
            </a:tbl>
          </a:graphicData>
        </a:graphic>
      </p:graphicFrame>
      <p:sp>
        <p:nvSpPr>
          <p:cNvPr id="5" name="Rectangle 1">
            <a:extLst>
              <a:ext uri="{FF2B5EF4-FFF2-40B4-BE49-F238E27FC236}">
                <a16:creationId xmlns:a16="http://schemas.microsoft.com/office/drawing/2014/main" id="{6D7B5B8C-EF2E-47F6-9494-5BC22511D4D6}"/>
              </a:ext>
            </a:extLst>
          </p:cNvPr>
          <p:cNvSpPr>
            <a:spLocks noChangeArrowheads="1"/>
          </p:cNvSpPr>
          <p:nvPr/>
        </p:nvSpPr>
        <p:spPr bwMode="auto">
          <a:xfrm>
            <a:off x="628650" y="5708616"/>
            <a:ext cx="7886700"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en-US" sz="2400" b="1" dirty="0"/>
              <a:t>174 = 10101110</a:t>
            </a:r>
          </a:p>
        </p:txBody>
      </p:sp>
    </p:spTree>
    <p:extLst>
      <p:ext uri="{BB962C8B-B14F-4D97-AF65-F5344CB8AC3E}">
        <p14:creationId xmlns:p14="http://schemas.microsoft.com/office/powerpoint/2010/main" val="12156691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53DA6-3359-4245-8141-F181856B4521}"/>
              </a:ext>
            </a:extLst>
          </p:cNvPr>
          <p:cNvSpPr>
            <a:spLocks noGrp="1"/>
          </p:cNvSpPr>
          <p:nvPr>
            <p:ph type="title"/>
          </p:nvPr>
        </p:nvSpPr>
        <p:spPr/>
        <p:txBody>
          <a:bodyPr>
            <a:normAutofit/>
          </a:bodyPr>
          <a:lstStyle/>
          <a:p>
            <a:r>
              <a:rPr lang="ru-RU" b="1" dirty="0"/>
              <a:t>Десятичная система -</a:t>
            </a:r>
            <a:r>
              <a:rPr lang="en-US" b="1" dirty="0"/>
              <a:t>&gt;</a:t>
            </a:r>
            <a:r>
              <a:rPr lang="ru-RU" b="1" dirty="0"/>
              <a:t> двоичная</a:t>
            </a:r>
            <a:endParaRPr lang="en-BY" dirty="0"/>
          </a:p>
        </p:txBody>
      </p:sp>
      <p:pic>
        <p:nvPicPr>
          <p:cNvPr id="4" name="Content Placeholder 3">
            <a:extLst>
              <a:ext uri="{FF2B5EF4-FFF2-40B4-BE49-F238E27FC236}">
                <a16:creationId xmlns:a16="http://schemas.microsoft.com/office/drawing/2014/main" id="{A77DB0A6-1D18-3348-8DCB-C47BEE3682A4}"/>
              </a:ext>
            </a:extLst>
          </p:cNvPr>
          <p:cNvPicPr>
            <a:picLocks noGrp="1" noChangeAspect="1"/>
          </p:cNvPicPr>
          <p:nvPr>
            <p:ph idx="1"/>
          </p:nvPr>
        </p:nvPicPr>
        <p:blipFill>
          <a:blip r:embed="rId2"/>
          <a:stretch>
            <a:fillRect/>
          </a:stretch>
        </p:blipFill>
        <p:spPr>
          <a:xfrm>
            <a:off x="958561" y="1589380"/>
            <a:ext cx="7226877" cy="4903494"/>
          </a:xfrm>
          <a:prstGeom prst="rect">
            <a:avLst/>
          </a:prstGeom>
        </p:spPr>
      </p:pic>
    </p:spTree>
    <p:extLst>
      <p:ext uri="{BB962C8B-B14F-4D97-AF65-F5344CB8AC3E}">
        <p14:creationId xmlns:p14="http://schemas.microsoft.com/office/powerpoint/2010/main" val="5037703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6C241-9566-7F4E-A673-64E36EAC4922}"/>
              </a:ext>
            </a:extLst>
          </p:cNvPr>
          <p:cNvSpPr>
            <a:spLocks noGrp="1"/>
          </p:cNvSpPr>
          <p:nvPr>
            <p:ph type="title"/>
          </p:nvPr>
        </p:nvSpPr>
        <p:spPr/>
        <p:txBody>
          <a:bodyPr>
            <a:normAutofit/>
          </a:bodyPr>
          <a:lstStyle/>
          <a:p>
            <a:r>
              <a:rPr lang="en-GB" dirty="0"/>
              <a:t>signed </a:t>
            </a:r>
            <a:r>
              <a:rPr lang="en-US" dirty="0"/>
              <a:t>&amp; </a:t>
            </a:r>
            <a:r>
              <a:rPr lang="ru-RU" dirty="0"/>
              <a:t>«</a:t>
            </a:r>
            <a:r>
              <a:rPr lang="en-GB" dirty="0"/>
              <a:t>two’s complement»</a:t>
            </a:r>
            <a:endParaRPr lang="en-BY" dirty="0"/>
          </a:p>
        </p:txBody>
      </p:sp>
      <p:sp>
        <p:nvSpPr>
          <p:cNvPr id="3" name="Content Placeholder 2">
            <a:extLst>
              <a:ext uri="{FF2B5EF4-FFF2-40B4-BE49-F238E27FC236}">
                <a16:creationId xmlns:a16="http://schemas.microsoft.com/office/drawing/2014/main" id="{F0B03473-A098-9742-9D5A-A0D0D6A53B6A}"/>
              </a:ext>
            </a:extLst>
          </p:cNvPr>
          <p:cNvSpPr>
            <a:spLocks noGrp="1"/>
          </p:cNvSpPr>
          <p:nvPr>
            <p:ph idx="1"/>
          </p:nvPr>
        </p:nvSpPr>
        <p:spPr/>
        <p:txBody>
          <a:bodyPr>
            <a:normAutofit/>
          </a:bodyPr>
          <a:lstStyle/>
          <a:p>
            <a:r>
              <a:rPr lang="ru-RU" dirty="0"/>
              <a:t>Для целых чисел </a:t>
            </a:r>
            <a:r>
              <a:rPr lang="en-GB" dirty="0"/>
              <a:t>signed </a:t>
            </a:r>
            <a:r>
              <a:rPr lang="ru-RU" dirty="0"/>
              <a:t>самый левый бит используется в качестве </a:t>
            </a:r>
            <a:r>
              <a:rPr lang="ru-RU" b="1" dirty="0"/>
              <a:t>знакового бита </a:t>
            </a:r>
            <a:r>
              <a:rPr lang="ru-RU" dirty="0"/>
              <a:t>(0 - число положительное, 1 – число отрицательное)</a:t>
            </a:r>
          </a:p>
          <a:p>
            <a:r>
              <a:rPr lang="ru-RU" dirty="0"/>
              <a:t>Положительные числа </a:t>
            </a:r>
            <a:r>
              <a:rPr lang="en-GB" dirty="0"/>
              <a:t>signed </a:t>
            </a:r>
            <a:r>
              <a:rPr lang="ru-RU" dirty="0"/>
              <a:t>хранятся так же, как и положительные числа </a:t>
            </a:r>
            <a:r>
              <a:rPr lang="en-GB" dirty="0"/>
              <a:t>unsigned (</a:t>
            </a:r>
            <a:r>
              <a:rPr lang="ru-RU" dirty="0"/>
              <a:t>с 0 в качестве знакового бита)</a:t>
            </a:r>
          </a:p>
          <a:p>
            <a:r>
              <a:rPr lang="ru-RU" dirty="0"/>
              <a:t>Отрицательные числа </a:t>
            </a:r>
            <a:r>
              <a:rPr lang="en-GB" dirty="0"/>
              <a:t>signed </a:t>
            </a:r>
            <a:r>
              <a:rPr lang="ru-RU" dirty="0"/>
              <a:t>хранятся в виде обратных положительных чисел + 1:</a:t>
            </a:r>
          </a:p>
          <a:p>
            <a:pPr marL="0" indent="0">
              <a:buNone/>
            </a:pPr>
            <a:r>
              <a:rPr lang="ru-RU" dirty="0"/>
              <a:t> </a:t>
            </a:r>
            <a:r>
              <a:rPr lang="ru-RU" dirty="0">
                <a:latin typeface="Courier New" panose="02070309020205020404" pitchFamily="49" charset="0"/>
                <a:cs typeface="Courier New" panose="02070309020205020404" pitchFamily="49" charset="0"/>
              </a:rPr>
              <a:t>-5 = 1111 1011 </a:t>
            </a:r>
            <a:endParaRPr lang="en-GB" dirty="0">
              <a:latin typeface="Courier New" panose="02070309020205020404" pitchFamily="49" charset="0"/>
              <a:cs typeface="Courier New" panose="02070309020205020404" pitchFamily="49" charset="0"/>
            </a:endParaRPr>
          </a:p>
          <a:p>
            <a:endParaRPr lang="en-BY" dirty="0"/>
          </a:p>
        </p:txBody>
      </p:sp>
    </p:spTree>
    <p:extLst>
      <p:ext uri="{BB962C8B-B14F-4D97-AF65-F5344CB8AC3E}">
        <p14:creationId xmlns:p14="http://schemas.microsoft.com/office/powerpoint/2010/main" val="32643488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8FA2F-F265-2F41-A6B5-FA68A9B7A570}"/>
              </a:ext>
            </a:extLst>
          </p:cNvPr>
          <p:cNvSpPr>
            <a:spLocks noGrp="1"/>
          </p:cNvSpPr>
          <p:nvPr>
            <p:ph type="title"/>
          </p:nvPr>
        </p:nvSpPr>
        <p:spPr/>
        <p:txBody>
          <a:bodyPr/>
          <a:lstStyle/>
          <a:p>
            <a:r>
              <a:rPr lang="ru-RU" dirty="0"/>
              <a:t>Почему +1?</a:t>
            </a:r>
            <a:endParaRPr lang="en-BY" dirty="0"/>
          </a:p>
        </p:txBody>
      </p:sp>
      <p:sp>
        <p:nvSpPr>
          <p:cNvPr id="3" name="Content Placeholder 2">
            <a:extLst>
              <a:ext uri="{FF2B5EF4-FFF2-40B4-BE49-F238E27FC236}">
                <a16:creationId xmlns:a16="http://schemas.microsoft.com/office/drawing/2014/main" id="{55C9273C-C08F-A740-82BC-CE0DDCFA379D}"/>
              </a:ext>
            </a:extLst>
          </p:cNvPr>
          <p:cNvSpPr>
            <a:spLocks noGrp="1"/>
          </p:cNvSpPr>
          <p:nvPr>
            <p:ph idx="1"/>
          </p:nvPr>
        </p:nvSpPr>
        <p:spPr/>
        <p:txBody>
          <a:bodyPr/>
          <a:lstStyle/>
          <a:p>
            <a:pPr marL="0" indent="0" algn="just">
              <a:buNone/>
            </a:pPr>
            <a:r>
              <a:rPr lang="ru-RU" dirty="0"/>
              <a:t>Рассмотрим число 0 (ноль):</a:t>
            </a:r>
          </a:p>
          <a:p>
            <a:pPr algn="just"/>
            <a:r>
              <a:rPr lang="ru-RU" dirty="0"/>
              <a:t>Если противоположностью отрицательного числа является его положительная форма, то 0 имеет два представления: 0000 0000 (положительный ноль) и 1111 1111 (отрицательный ноль)</a:t>
            </a:r>
          </a:p>
          <a:p>
            <a:pPr algn="just"/>
            <a:r>
              <a:rPr lang="ru-RU" dirty="0"/>
              <a:t>При добавлении единицы, в 1111 1111 произойдет переполнение, и значение изменится на 0000 0000</a:t>
            </a:r>
            <a:endParaRPr lang="en-BY" dirty="0"/>
          </a:p>
        </p:txBody>
      </p:sp>
    </p:spTree>
    <p:extLst>
      <p:ext uri="{BB962C8B-B14F-4D97-AF65-F5344CB8AC3E}">
        <p14:creationId xmlns:p14="http://schemas.microsoft.com/office/powerpoint/2010/main" val="72742243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16491</TotalTime>
  <Words>2121</Words>
  <Application>Microsoft Office PowerPoint</Application>
  <PresentationFormat>On-screen Show (4:3)</PresentationFormat>
  <Paragraphs>290</Paragraphs>
  <Slides>44</Slides>
  <Notes>19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44</vt:i4>
      </vt:variant>
    </vt:vector>
  </HeadingPairs>
  <TitlesOfParts>
    <vt:vector size="52" baseType="lpstr">
      <vt:lpstr>Arial</vt:lpstr>
      <vt:lpstr>Calibri</vt:lpstr>
      <vt:lpstr>Calibri (Headings)</vt:lpstr>
      <vt:lpstr>Calibri Light</vt:lpstr>
      <vt:lpstr>Cambria Math</vt:lpstr>
      <vt:lpstr>Courier</vt:lpstr>
      <vt:lpstr>Courier New</vt:lpstr>
      <vt:lpstr>Office Theme</vt:lpstr>
      <vt:lpstr>Основы алгоритмизации и программирования</vt:lpstr>
      <vt:lpstr>Мем в начале (но это не точно)</vt:lpstr>
      <vt:lpstr>Содержание лекции</vt:lpstr>
      <vt:lpstr>Двоичная система счисления</vt:lpstr>
      <vt:lpstr>Двоичная система счисления</vt:lpstr>
      <vt:lpstr>Десятичная система -&gt; двоичная</vt:lpstr>
      <vt:lpstr>Десятичная система -&gt; двоичная</vt:lpstr>
      <vt:lpstr>signed &amp; «two’s complement»</vt:lpstr>
      <vt:lpstr>Почему +1?</vt:lpstr>
      <vt:lpstr>signed binary to decimal</vt:lpstr>
      <vt:lpstr>Побитовые операции</vt:lpstr>
      <vt:lpstr>PowerPoint Presentation</vt:lpstr>
      <vt:lpstr>Базовые побитовые операции</vt:lpstr>
      <vt:lpstr>Сдвиг влево (&lt;&lt;) и вправо (&gt;&gt;)</vt:lpstr>
      <vt:lpstr>Побитовый оператор НЕ</vt:lpstr>
      <vt:lpstr>Побитовые операторы И, ИЛИ и исключающее ИЛИ (XOR)</vt:lpstr>
      <vt:lpstr>Зачем это нужно: битовые флаги</vt:lpstr>
      <vt:lpstr>PowerPoint Presentation</vt:lpstr>
      <vt:lpstr>void</vt:lpstr>
      <vt:lpstr>void</vt:lpstr>
      <vt:lpstr>Указатели типа void</vt:lpstr>
      <vt:lpstr>Указатели типа void</vt:lpstr>
      <vt:lpstr>PowerPoint Presentation</vt:lpstr>
      <vt:lpstr>Указатели типа void</vt:lpstr>
      <vt:lpstr>Пример: qsort</vt:lpstr>
      <vt:lpstr>Пример: qsort</vt:lpstr>
      <vt:lpstr>Пример: qsort</vt:lpstr>
      <vt:lpstr>Указатели типа void</vt:lpstr>
      <vt:lpstr>Pointers &amp; const</vt:lpstr>
      <vt:lpstr>Pointers &amp; const</vt:lpstr>
      <vt:lpstr>Pointers &amp; const</vt:lpstr>
      <vt:lpstr>auto</vt:lpstr>
      <vt:lpstr>auto</vt:lpstr>
      <vt:lpstr>auto</vt:lpstr>
      <vt:lpstr>auto</vt:lpstr>
      <vt:lpstr>auto</vt:lpstr>
      <vt:lpstr>Достоинства</vt:lpstr>
      <vt:lpstr>range-based циклы (C++11)</vt:lpstr>
      <vt:lpstr>range-based циклы (C++11)</vt:lpstr>
      <vt:lpstr>volatile</vt:lpstr>
      <vt:lpstr>constexpr</vt:lpstr>
      <vt:lpstr>Links</vt:lpstr>
      <vt:lpstr>PowerPoint Presentation</vt:lpstr>
      <vt:lpstr>Мем в конце</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Основы алгоритмизации и программирования</dc:title>
  <dc:creator>Alexander Pashuk</dc:creator>
  <cp:lastModifiedBy>Alexander Pashuk</cp:lastModifiedBy>
  <cp:revision>209</cp:revision>
  <dcterms:created xsi:type="dcterms:W3CDTF">2020-08-31T07:28:24Z</dcterms:created>
  <dcterms:modified xsi:type="dcterms:W3CDTF">2021-12-22T05:21:28Z</dcterms:modified>
</cp:coreProperties>
</file>