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382" r:id="rId3"/>
    <p:sldId id="345" r:id="rId4"/>
    <p:sldId id="260" r:id="rId5"/>
    <p:sldId id="309" r:id="rId6"/>
    <p:sldId id="314" r:id="rId7"/>
    <p:sldId id="310" r:id="rId8"/>
    <p:sldId id="362" r:id="rId9"/>
    <p:sldId id="311" r:id="rId10"/>
    <p:sldId id="364" r:id="rId11"/>
    <p:sldId id="365" r:id="rId12"/>
    <p:sldId id="376" r:id="rId13"/>
    <p:sldId id="377" r:id="rId14"/>
    <p:sldId id="378" r:id="rId15"/>
    <p:sldId id="379" r:id="rId16"/>
    <p:sldId id="380" r:id="rId17"/>
    <p:sldId id="381" r:id="rId18"/>
    <p:sldId id="349" r:id="rId19"/>
    <p:sldId id="351" r:id="rId20"/>
    <p:sldId id="352" r:id="rId21"/>
    <p:sldId id="347" r:id="rId22"/>
    <p:sldId id="353" r:id="rId23"/>
    <p:sldId id="350" r:id="rId24"/>
    <p:sldId id="363" r:id="rId25"/>
    <p:sldId id="312" r:id="rId26"/>
    <p:sldId id="366" r:id="rId27"/>
    <p:sldId id="367" r:id="rId28"/>
    <p:sldId id="313" r:id="rId29"/>
    <p:sldId id="371" r:id="rId30"/>
    <p:sldId id="346" r:id="rId31"/>
    <p:sldId id="368" r:id="rId32"/>
    <p:sldId id="315" r:id="rId33"/>
    <p:sldId id="316" r:id="rId34"/>
    <p:sldId id="372" r:id="rId35"/>
    <p:sldId id="317" r:id="rId36"/>
    <p:sldId id="354" r:id="rId37"/>
    <p:sldId id="355" r:id="rId38"/>
    <p:sldId id="356" r:id="rId39"/>
    <p:sldId id="357" r:id="rId40"/>
    <p:sldId id="361" r:id="rId41"/>
    <p:sldId id="358" r:id="rId42"/>
    <p:sldId id="360" r:id="rId43"/>
    <p:sldId id="373" r:id="rId44"/>
    <p:sldId id="374" r:id="rId45"/>
    <p:sldId id="359" r:id="rId46"/>
    <p:sldId id="375" r:id="rId47"/>
    <p:sldId id="369" r:id="rId48"/>
    <p:sldId id="370" r:id="rId49"/>
    <p:sldId id="383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0FE67A-1498-4BBC-A2E9-993CBC71670A}" v="11" dt="2021-09-03T11:55:40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86671" autoAdjust="0"/>
  </p:normalViewPr>
  <p:slideViewPr>
    <p:cSldViewPr snapToGrid="0">
      <p:cViewPr varScale="1">
        <p:scale>
          <a:sx n="75" d="100"/>
          <a:sy n="75" d="100"/>
        </p:scale>
        <p:origin x="1517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ashuk" userId="7f413f452a2dee94" providerId="LiveId" clId="{800FE67A-1498-4BBC-A2E9-993CBC71670A}"/>
    <pc:docChg chg="addSld modSld">
      <pc:chgData name="Alexander Pashuk" userId="7f413f452a2dee94" providerId="LiveId" clId="{800FE67A-1498-4BBC-A2E9-993CBC71670A}" dt="2021-09-03T11:55:40.482" v="85" actId="1076"/>
      <pc:docMkLst>
        <pc:docMk/>
      </pc:docMkLst>
      <pc:sldChg chg="modSp mod">
        <pc:chgData name="Alexander Pashuk" userId="7f413f452a2dee94" providerId="LiveId" clId="{800FE67A-1498-4BBC-A2E9-993CBC71670A}" dt="2021-09-03T11:27:07.271" v="17" actId="20577"/>
        <pc:sldMkLst>
          <pc:docMk/>
          <pc:sldMk cId="1989857742" sldId="358"/>
        </pc:sldMkLst>
        <pc:spChg chg="mod">
          <ac:chgData name="Alexander Pashuk" userId="7f413f452a2dee94" providerId="LiveId" clId="{800FE67A-1498-4BBC-A2E9-993CBC71670A}" dt="2021-09-03T11:27:07.271" v="17" actId="20577"/>
          <ac:spMkLst>
            <pc:docMk/>
            <pc:sldMk cId="1989857742" sldId="358"/>
            <ac:spMk id="3" creationId="{C56CBC82-77E2-4F33-B744-700844224210}"/>
          </ac:spMkLst>
        </pc:spChg>
      </pc:sldChg>
      <pc:sldChg chg="modNotesTx">
        <pc:chgData name="Alexander Pashuk" userId="7f413f452a2dee94" providerId="LiveId" clId="{800FE67A-1498-4BBC-A2E9-993CBC71670A}" dt="2021-09-03T11:22:44.272" v="12" actId="20577"/>
        <pc:sldMkLst>
          <pc:docMk/>
          <pc:sldMk cId="538229631" sldId="362"/>
        </pc:sldMkLst>
      </pc:sldChg>
      <pc:sldChg chg="modSp mod">
        <pc:chgData name="Alexander Pashuk" userId="7f413f452a2dee94" providerId="LiveId" clId="{800FE67A-1498-4BBC-A2E9-993CBC71670A}" dt="2021-09-03T11:24:08.374" v="13" actId="2711"/>
        <pc:sldMkLst>
          <pc:docMk/>
          <pc:sldMk cId="591527331" sldId="380"/>
        </pc:sldMkLst>
        <pc:spChg chg="mod">
          <ac:chgData name="Alexander Pashuk" userId="7f413f452a2dee94" providerId="LiveId" clId="{800FE67A-1498-4BBC-A2E9-993CBC71670A}" dt="2021-09-03T11:24:08.374" v="13" actId="2711"/>
          <ac:spMkLst>
            <pc:docMk/>
            <pc:sldMk cId="591527331" sldId="380"/>
            <ac:spMk id="3" creationId="{B7E20EE4-93EC-4FC4-B5E4-7003528803B8}"/>
          </ac:spMkLst>
        </pc:spChg>
      </pc:sldChg>
      <pc:sldChg chg="addSp delSp modSp new mod">
        <pc:chgData name="Alexander Pashuk" userId="7f413f452a2dee94" providerId="LiveId" clId="{800FE67A-1498-4BBC-A2E9-993CBC71670A}" dt="2021-09-03T11:51:58.637" v="65" actId="20577"/>
        <pc:sldMkLst>
          <pc:docMk/>
          <pc:sldMk cId="1293759054" sldId="382"/>
        </pc:sldMkLst>
        <pc:spChg chg="mod">
          <ac:chgData name="Alexander Pashuk" userId="7f413f452a2dee94" providerId="LiveId" clId="{800FE67A-1498-4BBC-A2E9-993CBC71670A}" dt="2021-09-03T11:51:58.637" v="65" actId="20577"/>
          <ac:spMkLst>
            <pc:docMk/>
            <pc:sldMk cId="1293759054" sldId="382"/>
            <ac:spMk id="2" creationId="{99960F11-B025-4EBB-9FBF-138CD3C58B10}"/>
          </ac:spMkLst>
        </pc:spChg>
        <pc:spChg chg="del mod">
          <ac:chgData name="Alexander Pashuk" userId="7f413f452a2dee94" providerId="LiveId" clId="{800FE67A-1498-4BBC-A2E9-993CBC71670A}" dt="2021-09-03T11:51:44.400" v="54"/>
          <ac:spMkLst>
            <pc:docMk/>
            <pc:sldMk cId="1293759054" sldId="382"/>
            <ac:spMk id="3" creationId="{F4741FB8-1CC1-4BD3-BB12-D47EBD4C4833}"/>
          </ac:spMkLst>
        </pc:spChg>
        <pc:picChg chg="add mod">
          <ac:chgData name="Alexander Pashuk" userId="7f413f452a2dee94" providerId="LiveId" clId="{800FE67A-1498-4BBC-A2E9-993CBC71670A}" dt="2021-09-03T11:51:51.967" v="57" actId="1076"/>
          <ac:picMkLst>
            <pc:docMk/>
            <pc:sldMk cId="1293759054" sldId="382"/>
            <ac:picMk id="1026" creationId="{EF0BA015-17BD-4C8B-B195-7FF5A6931DE7}"/>
          </ac:picMkLst>
        </pc:picChg>
      </pc:sldChg>
      <pc:sldChg chg="addSp delSp modSp new mod">
        <pc:chgData name="Alexander Pashuk" userId="7f413f452a2dee94" providerId="LiveId" clId="{800FE67A-1498-4BBC-A2E9-993CBC71670A}" dt="2021-09-03T11:55:40.482" v="85" actId="1076"/>
        <pc:sldMkLst>
          <pc:docMk/>
          <pc:sldMk cId="1849590712" sldId="383"/>
        </pc:sldMkLst>
        <pc:spChg chg="mod">
          <ac:chgData name="Alexander Pashuk" userId="7f413f452a2dee94" providerId="LiveId" clId="{800FE67A-1498-4BBC-A2E9-993CBC71670A}" dt="2021-09-03T11:55:21.859" v="77" actId="20577"/>
          <ac:spMkLst>
            <pc:docMk/>
            <pc:sldMk cId="1849590712" sldId="383"/>
            <ac:spMk id="2" creationId="{EF145047-15F1-4356-A641-B222FF095E54}"/>
          </ac:spMkLst>
        </pc:spChg>
        <pc:spChg chg="del mod">
          <ac:chgData name="Alexander Pashuk" userId="7f413f452a2dee94" providerId="LiveId" clId="{800FE67A-1498-4BBC-A2E9-993CBC71670A}" dt="2021-09-03T11:55:24.009" v="79"/>
          <ac:spMkLst>
            <pc:docMk/>
            <pc:sldMk cId="1849590712" sldId="383"/>
            <ac:spMk id="3" creationId="{0D0A3ABB-269E-4A8A-B69E-4F39219F0225}"/>
          </ac:spMkLst>
        </pc:spChg>
        <pc:picChg chg="add mod">
          <ac:chgData name="Alexander Pashuk" userId="7f413f452a2dee94" providerId="LiveId" clId="{800FE67A-1498-4BBC-A2E9-993CBC71670A}" dt="2021-09-03T11:55:40.482" v="85" actId="1076"/>
          <ac:picMkLst>
            <pc:docMk/>
            <pc:sldMk cId="1849590712" sldId="383"/>
            <ac:picMk id="2050" creationId="{6E315288-9C34-4D40-9C65-B218E087CFB5}"/>
          </ac:picMkLst>
        </pc:picChg>
      </pc:sldChg>
    </pc:docChg>
  </pc:docChgLst>
  <pc:docChgLst>
    <pc:chgData name="Alexander Pashuk" userId="7f413f452a2dee94" providerId="LiveId" clId="{9CF98FAF-64BE-4C2F-940C-7EFF4F1E3014}"/>
    <pc:docChg chg="undo redo custSel addSld delSld modSld sldOrd modShowInfo">
      <pc:chgData name="Alexander Pashuk" userId="7f413f452a2dee94" providerId="LiveId" clId="{9CF98FAF-64BE-4C2F-940C-7EFF4F1E3014}" dt="2020-08-31T19:21:24.157" v="5538" actId="2744"/>
      <pc:docMkLst>
        <pc:docMk/>
      </pc:docMkLst>
      <pc:sldChg chg="modSp mod modTransition">
        <pc:chgData name="Alexander Pashuk" userId="7f413f452a2dee94" providerId="LiveId" clId="{9CF98FAF-64BE-4C2F-940C-7EFF4F1E3014}" dt="2020-08-31T14:30:18.159" v="4553" actId="20577"/>
        <pc:sldMkLst>
          <pc:docMk/>
          <pc:sldMk cId="2408743339" sldId="256"/>
        </pc:sldMkLst>
        <pc:spChg chg="mod">
          <ac:chgData name="Alexander Pashuk" userId="7f413f452a2dee94" providerId="LiveId" clId="{9CF98FAF-64BE-4C2F-940C-7EFF4F1E3014}" dt="2020-08-31T14:30:18.159" v="4553" actId="20577"/>
          <ac:spMkLst>
            <pc:docMk/>
            <pc:sldMk cId="2408743339" sldId="256"/>
            <ac:spMk id="3" creationId="{24E2E72A-A2D5-478B-AC5C-3951758005C1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1898055962" sldId="257"/>
        </pc:sldMkLst>
        <pc:spChg chg="mod">
          <ac:chgData name="Alexander Pashuk" userId="7f413f452a2dee94" providerId="LiveId" clId="{9CF98FAF-64BE-4C2F-940C-7EFF4F1E3014}" dt="2020-08-31T07:36:50.558" v="360" actId="20577"/>
          <ac:spMkLst>
            <pc:docMk/>
            <pc:sldMk cId="1898055962" sldId="257"/>
            <ac:spMk id="2" creationId="{9B541B40-59E0-4624-9B9D-3B486BD78484}"/>
          </ac:spMkLst>
        </pc:spChg>
        <pc:spChg chg="mod">
          <ac:chgData name="Alexander Pashuk" userId="7f413f452a2dee94" providerId="LiveId" clId="{9CF98FAF-64BE-4C2F-940C-7EFF4F1E3014}" dt="2020-08-31T07:36:45.709" v="353" actId="20577"/>
          <ac:spMkLst>
            <pc:docMk/>
            <pc:sldMk cId="1898055962" sldId="257"/>
            <ac:spMk id="3" creationId="{4196E664-3796-4CAF-829C-EA1951050C70}"/>
          </ac:spMkLst>
        </pc:spChg>
      </pc:sldChg>
      <pc:sldChg chg="modSp mod ord modTransition">
        <pc:chgData name="Alexander Pashuk" userId="7f413f452a2dee94" providerId="LiveId" clId="{9CF98FAF-64BE-4C2F-940C-7EFF4F1E3014}" dt="2020-08-31T16:15:35.522" v="5537" actId="20577"/>
        <pc:sldMkLst>
          <pc:docMk/>
          <pc:sldMk cId="2538940798" sldId="258"/>
        </pc:sldMkLst>
        <pc:spChg chg="mod">
          <ac:chgData name="Alexander Pashuk" userId="7f413f452a2dee94" providerId="LiveId" clId="{9CF98FAF-64BE-4C2F-940C-7EFF4F1E3014}" dt="2020-08-31T07:33:37.264" v="39" actId="122"/>
          <ac:spMkLst>
            <pc:docMk/>
            <pc:sldMk cId="2538940798" sldId="258"/>
            <ac:spMk id="2" creationId="{1811013E-FF07-48D6-9412-060527602563}"/>
          </ac:spMkLst>
        </pc:spChg>
        <pc:spChg chg="mod">
          <ac:chgData name="Alexander Pashuk" userId="7f413f452a2dee94" providerId="LiveId" clId="{9CF98FAF-64BE-4C2F-940C-7EFF4F1E3014}" dt="2020-08-31T16:15:35.522" v="5537" actId="20577"/>
          <ac:spMkLst>
            <pc:docMk/>
            <pc:sldMk cId="2538940798" sldId="258"/>
            <ac:spMk id="3" creationId="{10446902-885A-405A-AF6E-6B2AD3204EC4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2344873863" sldId="259"/>
        </pc:sldMkLst>
        <pc:spChg chg="mod">
          <ac:chgData name="Alexander Pashuk" userId="7f413f452a2dee94" providerId="LiveId" clId="{9CF98FAF-64BE-4C2F-940C-7EFF4F1E3014}" dt="2020-08-31T07:37:20.094" v="371" actId="122"/>
          <ac:spMkLst>
            <pc:docMk/>
            <pc:sldMk cId="2344873863" sldId="259"/>
            <ac:spMk id="2" creationId="{F8A4F329-200C-423D-B09F-85581EEF682E}"/>
          </ac:spMkLst>
        </pc:spChg>
        <pc:spChg chg="mod">
          <ac:chgData name="Alexander Pashuk" userId="7f413f452a2dee94" providerId="LiveId" clId="{9CF98FAF-64BE-4C2F-940C-7EFF4F1E3014}" dt="2020-08-31T07:42:01.232" v="589" actId="113"/>
          <ac:spMkLst>
            <pc:docMk/>
            <pc:sldMk cId="2344873863" sldId="259"/>
            <ac:spMk id="3" creationId="{2AFB01E0-A7B9-4760-81A2-D6EAD70B794E}"/>
          </ac:spMkLst>
        </pc:spChg>
      </pc:sldChg>
      <pc:sldChg chg="modSp mod modTransition">
        <pc:chgData name="Alexander Pashuk" userId="7f413f452a2dee94" providerId="LiveId" clId="{9CF98FAF-64BE-4C2F-940C-7EFF4F1E3014}" dt="2020-08-31T14:29:52.396" v="4527"/>
        <pc:sldMkLst>
          <pc:docMk/>
          <pc:sldMk cId="3545672355" sldId="260"/>
        </pc:sldMkLst>
        <pc:spChg chg="mod">
          <ac:chgData name="Alexander Pashuk" userId="7f413f452a2dee94" providerId="LiveId" clId="{9CF98FAF-64BE-4C2F-940C-7EFF4F1E3014}" dt="2020-08-31T07:50:43.260" v="610" actId="20577"/>
          <ac:spMkLst>
            <pc:docMk/>
            <pc:sldMk cId="3545672355" sldId="260"/>
            <ac:spMk id="2" creationId="{0FBF542C-EAAD-4834-9DE5-08E53F708CFE}"/>
          </ac:spMkLst>
        </pc:spChg>
        <pc:spChg chg="mod">
          <ac:chgData name="Alexander Pashuk" userId="7f413f452a2dee94" providerId="LiveId" clId="{9CF98FAF-64BE-4C2F-940C-7EFF4F1E3014}" dt="2020-08-31T10:24:44.083" v="3704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addSp delSp modSp mod modTransition modClrScheme modAnim chgLayout">
        <pc:chgData name="Alexander Pashuk" userId="7f413f452a2dee94" providerId="LiveId" clId="{9CF98FAF-64BE-4C2F-940C-7EFF4F1E3014}" dt="2020-08-31T14:40:00.398" v="4660" actId="123"/>
        <pc:sldMkLst>
          <pc:docMk/>
          <pc:sldMk cId="1541597969" sldId="261"/>
        </pc:sldMkLst>
        <pc:spChg chg="mod ord">
          <ac:chgData name="Alexander Pashuk" userId="7f413f452a2dee94" providerId="LiveId" clId="{9CF98FAF-64BE-4C2F-940C-7EFF4F1E3014}" dt="2020-08-31T14:38:27.246" v="4615" actId="700"/>
          <ac:spMkLst>
            <pc:docMk/>
            <pc:sldMk cId="1541597969" sldId="261"/>
            <ac:spMk id="2" creationId="{C93F9CB3-20E3-4ADE-9683-FAD8C189471A}"/>
          </ac:spMkLst>
        </pc:spChg>
        <pc:spChg chg="add del mod ord">
          <ac:chgData name="Alexander Pashuk" userId="7f413f452a2dee94" providerId="LiveId" clId="{9CF98FAF-64BE-4C2F-940C-7EFF4F1E3014}" dt="2020-08-31T14:38:27.246" v="4615" actId="700"/>
          <ac:spMkLst>
            <pc:docMk/>
            <pc:sldMk cId="1541597969" sldId="261"/>
            <ac:spMk id="3" creationId="{AD701F54-5C26-4B57-B189-7C620100E769}"/>
          </ac:spMkLst>
        </pc:spChg>
        <pc:spChg chg="add mod ord">
          <ac:chgData name="Alexander Pashuk" userId="7f413f452a2dee94" providerId="LiveId" clId="{9CF98FAF-64BE-4C2F-940C-7EFF4F1E3014}" dt="2020-08-31T14:40:00.398" v="4660" actId="123"/>
          <ac:spMkLst>
            <pc:docMk/>
            <pc:sldMk cId="1541597969" sldId="261"/>
            <ac:spMk id="5" creationId="{39D84152-B368-4140-9264-45A2F7039D86}"/>
          </ac:spMkLst>
        </pc:spChg>
        <pc:spChg chg="add del mod ord">
          <ac:chgData name="Alexander Pashuk" userId="7f413f452a2dee94" providerId="LiveId" clId="{9CF98FAF-64BE-4C2F-940C-7EFF4F1E3014}" dt="2020-08-31T14:39:34.528" v="4659"/>
          <ac:spMkLst>
            <pc:docMk/>
            <pc:sldMk cId="1541597969" sldId="261"/>
            <ac:spMk id="6" creationId="{E5A3F945-CF50-4FE1-A585-B85B8B76A33F}"/>
          </ac:spMkLst>
        </pc:spChg>
        <pc:picChg chg="add del mod">
          <ac:chgData name="Alexander Pashuk" userId="7f413f452a2dee94" providerId="LiveId" clId="{9CF98FAF-64BE-4C2F-940C-7EFF4F1E3014}" dt="2020-08-31T14:38:23.742" v="4614"/>
          <ac:picMkLst>
            <pc:docMk/>
            <pc:sldMk cId="1541597969" sldId="261"/>
            <ac:picMk id="4" creationId="{DE3D3C86-DB1B-4380-B07C-75253622EB28}"/>
          </ac:picMkLst>
        </pc:picChg>
        <pc:picChg chg="add mod">
          <ac:chgData name="Alexander Pashuk" userId="7f413f452a2dee94" providerId="LiveId" clId="{9CF98FAF-64BE-4C2F-940C-7EFF4F1E3014}" dt="2020-08-31T14:39:34.528" v="4659"/>
          <ac:picMkLst>
            <pc:docMk/>
            <pc:sldMk cId="1541597969" sldId="261"/>
            <ac:picMk id="10242" creationId="{94CA859A-5DDE-48BA-ACEE-40D11017B139}"/>
          </ac:picMkLst>
        </pc:picChg>
      </pc:sldChg>
      <pc:sldChg chg="modSp mod ord modTransition">
        <pc:chgData name="Alexander Pashuk" userId="7f413f452a2dee94" providerId="LiveId" clId="{9CF98FAF-64BE-4C2F-940C-7EFF4F1E3014}" dt="2020-08-31T15:24:14.636" v="5322"/>
        <pc:sldMkLst>
          <pc:docMk/>
          <pc:sldMk cId="1990746057" sldId="262"/>
        </pc:sldMkLst>
        <pc:spChg chg="mod">
          <ac:chgData name="Alexander Pashuk" userId="7f413f452a2dee94" providerId="LiveId" clId="{9CF98FAF-64BE-4C2F-940C-7EFF4F1E3014}" dt="2020-08-31T07:51:37.762" v="688" actId="122"/>
          <ac:spMkLst>
            <pc:docMk/>
            <pc:sldMk cId="1990746057" sldId="262"/>
            <ac:spMk id="2" creationId="{AE4A95DB-F291-41CE-9125-994AC1E39230}"/>
          </ac:spMkLst>
        </pc:spChg>
        <pc:spChg chg="mod">
          <ac:chgData name="Alexander Pashuk" userId="7f413f452a2dee94" providerId="LiveId" clId="{9CF98FAF-64BE-4C2F-940C-7EFF4F1E3014}" dt="2020-08-31T07:59:02.703" v="947" actId="20577"/>
          <ac:spMkLst>
            <pc:docMk/>
            <pc:sldMk cId="1990746057" sldId="262"/>
            <ac:spMk id="3" creationId="{9CC5E0FD-184D-46EF-A92C-DDADB23C8432}"/>
          </ac:spMkLst>
        </pc:spChg>
      </pc:sldChg>
      <pc:sldChg chg="modSp del mod ord modTransition">
        <pc:chgData name="Alexander Pashuk" userId="7f413f452a2dee94" providerId="LiveId" clId="{9CF98FAF-64BE-4C2F-940C-7EFF4F1E3014}" dt="2020-08-31T14:30:47.019" v="4556" actId="47"/>
        <pc:sldMkLst>
          <pc:docMk/>
          <pc:sldMk cId="2888333184" sldId="263"/>
        </pc:sldMkLst>
        <pc:spChg chg="mod">
          <ac:chgData name="Alexander Pashuk" userId="7f413f452a2dee94" providerId="LiveId" clId="{9CF98FAF-64BE-4C2F-940C-7EFF4F1E3014}" dt="2020-08-31T07:59:31.729" v="969" actId="122"/>
          <ac:spMkLst>
            <pc:docMk/>
            <pc:sldMk cId="2888333184" sldId="263"/>
            <ac:spMk id="2" creationId="{09E908A2-9FD6-45C5-A561-DF1330B4E2C0}"/>
          </ac:spMkLst>
        </pc:spChg>
        <pc:spChg chg="mod">
          <ac:chgData name="Alexander Pashuk" userId="7f413f452a2dee94" providerId="LiveId" clId="{9CF98FAF-64BE-4C2F-940C-7EFF4F1E3014}" dt="2020-08-31T07:59:52.338" v="983" actId="20577"/>
          <ac:spMkLst>
            <pc:docMk/>
            <pc:sldMk cId="2888333184" sldId="263"/>
            <ac:spMk id="3" creationId="{C71D1772-C4AC-4D3D-8559-7AB83BBD8729}"/>
          </ac:spMkLst>
        </pc:spChg>
      </pc:sldChg>
      <pc:sldChg chg="modSp new mod modTransition modNotesTx">
        <pc:chgData name="Alexander Pashuk" userId="7f413f452a2dee94" providerId="LiveId" clId="{9CF98FAF-64BE-4C2F-940C-7EFF4F1E3014}" dt="2020-08-31T14:29:52.396" v="4527"/>
        <pc:sldMkLst>
          <pc:docMk/>
          <pc:sldMk cId="3967302355" sldId="264"/>
        </pc:sldMkLst>
        <pc:spChg chg="mod">
          <ac:chgData name="Alexander Pashuk" userId="7f413f452a2dee94" providerId="LiveId" clId="{9CF98FAF-64BE-4C2F-940C-7EFF4F1E3014}" dt="2020-08-31T07:54:21.163" v="738" actId="122"/>
          <ac:spMkLst>
            <pc:docMk/>
            <pc:sldMk cId="3967302355" sldId="264"/>
            <ac:spMk id="2" creationId="{8938C63D-01CD-40D4-BB92-EDA4A0F8E9F4}"/>
          </ac:spMkLst>
        </pc:spChg>
        <pc:spChg chg="mod">
          <ac:chgData name="Alexander Pashuk" userId="7f413f452a2dee94" providerId="LiveId" clId="{9CF98FAF-64BE-4C2F-940C-7EFF4F1E3014}" dt="2020-08-31T07:57:25.329" v="897" actId="27636"/>
          <ac:spMkLst>
            <pc:docMk/>
            <pc:sldMk cId="3967302355" sldId="264"/>
            <ac:spMk id="3" creationId="{096A838E-C90F-49BA-B069-12323ABA28DC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2767510493" sldId="265"/>
        </pc:sldMkLst>
        <pc:spChg chg="mod">
          <ac:chgData name="Alexander Pashuk" userId="7f413f452a2dee94" providerId="LiveId" clId="{9CF98FAF-64BE-4C2F-940C-7EFF4F1E3014}" dt="2020-08-31T10:30:33.639" v="4122" actId="20577"/>
          <ac:spMkLst>
            <pc:docMk/>
            <pc:sldMk cId="2767510493" sldId="265"/>
            <ac:spMk id="2" creationId="{3ADD6614-B681-47D7-BD07-075253F55D1A}"/>
          </ac:spMkLst>
        </pc:spChg>
        <pc:spChg chg="mod">
          <ac:chgData name="Alexander Pashuk" userId="7f413f452a2dee94" providerId="LiveId" clId="{9CF98FAF-64BE-4C2F-940C-7EFF4F1E3014}" dt="2020-08-31T10:31:29.450" v="4282" actId="20577"/>
          <ac:spMkLst>
            <pc:docMk/>
            <pc:sldMk cId="2767510493" sldId="265"/>
            <ac:spMk id="3" creationId="{DED67F9C-FF71-4659-BC29-521210217D90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4290714944" sldId="266"/>
        </pc:sldMkLst>
        <pc:spChg chg="mod">
          <ac:chgData name="Alexander Pashuk" userId="7f413f452a2dee94" providerId="LiveId" clId="{9CF98FAF-64BE-4C2F-940C-7EFF4F1E3014}" dt="2020-08-31T08:00:01.724" v="991" actId="122"/>
          <ac:spMkLst>
            <pc:docMk/>
            <pc:sldMk cId="4290714944" sldId="266"/>
            <ac:spMk id="2" creationId="{5A8D88C4-8297-4CC2-A48A-99D8A0A00D1F}"/>
          </ac:spMkLst>
        </pc:spChg>
        <pc:spChg chg="mod">
          <ac:chgData name="Alexander Pashuk" userId="7f413f452a2dee94" providerId="LiveId" clId="{9CF98FAF-64BE-4C2F-940C-7EFF4F1E3014}" dt="2020-08-31T08:01:57.233" v="1046" actId="113"/>
          <ac:spMkLst>
            <pc:docMk/>
            <pc:sldMk cId="4290714944" sldId="266"/>
            <ac:spMk id="3" creationId="{D94A142E-1BB4-4323-8DDE-C9A3FE8AFF5D}"/>
          </ac:spMkLst>
        </pc:spChg>
      </pc:sldChg>
      <pc:sldChg chg="modSp new mod modTransition">
        <pc:chgData name="Alexander Pashuk" userId="7f413f452a2dee94" providerId="LiveId" clId="{9CF98FAF-64BE-4C2F-940C-7EFF4F1E3014}" dt="2020-08-31T14:32:12.129" v="4557" actId="123"/>
        <pc:sldMkLst>
          <pc:docMk/>
          <pc:sldMk cId="3715572021" sldId="267"/>
        </pc:sldMkLst>
        <pc:spChg chg="mod">
          <ac:chgData name="Alexander Pashuk" userId="7f413f452a2dee94" providerId="LiveId" clId="{9CF98FAF-64BE-4C2F-940C-7EFF4F1E3014}" dt="2020-08-31T08:02:18.649" v="1072" actId="20577"/>
          <ac:spMkLst>
            <pc:docMk/>
            <pc:sldMk cId="3715572021" sldId="267"/>
            <ac:spMk id="2" creationId="{4C05CB80-271B-4693-91D0-FFB0FD05FD6A}"/>
          </ac:spMkLst>
        </pc:spChg>
        <pc:spChg chg="mod">
          <ac:chgData name="Alexander Pashuk" userId="7f413f452a2dee94" providerId="LiveId" clId="{9CF98FAF-64BE-4C2F-940C-7EFF4F1E3014}" dt="2020-08-31T14:32:12.129" v="4557" actId="123"/>
          <ac:spMkLst>
            <pc:docMk/>
            <pc:sldMk cId="3715572021" sldId="267"/>
            <ac:spMk id="3" creationId="{9447D976-8219-4A97-BB94-2CCF703BF13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407605302" sldId="268"/>
        </pc:sldMkLst>
        <pc:spChg chg="mod">
          <ac:chgData name="Alexander Pashuk" userId="7f413f452a2dee94" providerId="LiveId" clId="{9CF98FAF-64BE-4C2F-940C-7EFF4F1E3014}" dt="2020-08-31T08:02:14.426" v="1067" actId="122"/>
          <ac:spMkLst>
            <pc:docMk/>
            <pc:sldMk cId="1407605302" sldId="268"/>
            <ac:spMk id="2" creationId="{90FF778A-F550-4F8A-A14E-1E4835B0E1BF}"/>
          </ac:spMkLst>
        </pc:spChg>
        <pc:spChg chg="mod">
          <ac:chgData name="Alexander Pashuk" userId="7f413f452a2dee94" providerId="LiveId" clId="{9CF98FAF-64BE-4C2F-940C-7EFF4F1E3014}" dt="2020-08-31T08:03:07.965" v="1128" actId="27636"/>
          <ac:spMkLst>
            <pc:docMk/>
            <pc:sldMk cId="1407605302" sldId="268"/>
            <ac:spMk id="3" creationId="{50142DC5-1BC5-499A-B753-27C62C95DBCB}"/>
          </ac:spMkLst>
        </pc:spChg>
      </pc:sldChg>
      <pc:sldChg chg="modSp new mod modTransition modNotesTx">
        <pc:chgData name="Alexander Pashuk" userId="7f413f452a2dee94" providerId="LiveId" clId="{9CF98FAF-64BE-4C2F-940C-7EFF4F1E3014}" dt="2020-08-31T14:42:09.045" v="4772" actId="20577"/>
        <pc:sldMkLst>
          <pc:docMk/>
          <pc:sldMk cId="3554356447" sldId="269"/>
        </pc:sldMkLst>
        <pc:spChg chg="mod">
          <ac:chgData name="Alexander Pashuk" userId="7f413f452a2dee94" providerId="LiveId" clId="{9CF98FAF-64BE-4C2F-940C-7EFF4F1E3014}" dt="2020-08-31T08:38:34.590" v="1869" actId="20577"/>
          <ac:spMkLst>
            <pc:docMk/>
            <pc:sldMk cId="3554356447" sldId="269"/>
            <ac:spMk id="2" creationId="{2691D39B-A02A-4640-9761-CEFBC6221AF8}"/>
          </ac:spMkLst>
        </pc:spChg>
        <pc:spChg chg="mod">
          <ac:chgData name="Alexander Pashuk" userId="7f413f452a2dee94" providerId="LiveId" clId="{9CF98FAF-64BE-4C2F-940C-7EFF4F1E3014}" dt="2020-08-31T14:42:09.045" v="4772" actId="20577"/>
          <ac:spMkLst>
            <pc:docMk/>
            <pc:sldMk cId="3554356447" sldId="269"/>
            <ac:spMk id="3" creationId="{1AD1E154-F645-4CE4-A7EE-1E8CF2EEDEC0}"/>
          </ac:spMkLst>
        </pc:spChg>
      </pc:sldChg>
      <pc:sldChg chg="modSp new mod ord modTransition">
        <pc:chgData name="Alexander Pashuk" userId="7f413f452a2dee94" providerId="LiveId" clId="{9CF98FAF-64BE-4C2F-940C-7EFF4F1E3014}" dt="2020-08-31T14:29:52.396" v="4527"/>
        <pc:sldMkLst>
          <pc:docMk/>
          <pc:sldMk cId="3973457713" sldId="270"/>
        </pc:sldMkLst>
        <pc:spChg chg="mod">
          <ac:chgData name="Alexander Pashuk" userId="7f413f452a2dee94" providerId="LiveId" clId="{9CF98FAF-64BE-4C2F-940C-7EFF4F1E3014}" dt="2020-08-31T08:41:22.800" v="1884" actId="122"/>
          <ac:spMkLst>
            <pc:docMk/>
            <pc:sldMk cId="3973457713" sldId="270"/>
            <ac:spMk id="2" creationId="{90818228-CECF-4522-BF0C-8C8318733199}"/>
          </ac:spMkLst>
        </pc:spChg>
        <pc:spChg chg="mod">
          <ac:chgData name="Alexander Pashuk" userId="7f413f452a2dee94" providerId="LiveId" clId="{9CF98FAF-64BE-4C2F-940C-7EFF4F1E3014}" dt="2020-08-31T08:43:50.121" v="1982" actId="27636"/>
          <ac:spMkLst>
            <pc:docMk/>
            <pc:sldMk cId="3973457713" sldId="270"/>
            <ac:spMk id="3" creationId="{7184647D-4A4F-40CE-821E-78743322D5FE}"/>
          </ac:spMkLst>
        </pc:spChg>
      </pc:sldChg>
      <pc:sldChg chg="addSp delSp modSp new mod ord modTransition">
        <pc:chgData name="Alexander Pashuk" userId="7f413f452a2dee94" providerId="LiveId" clId="{9CF98FAF-64BE-4C2F-940C-7EFF4F1E3014}" dt="2020-08-31T14:33:23.228" v="4565" actId="1076"/>
        <pc:sldMkLst>
          <pc:docMk/>
          <pc:sldMk cId="4068907086" sldId="271"/>
        </pc:sldMkLst>
        <pc:spChg chg="mod">
          <ac:chgData name="Alexander Pashuk" userId="7f413f452a2dee94" providerId="LiveId" clId="{9CF98FAF-64BE-4C2F-940C-7EFF4F1E3014}" dt="2020-08-31T08:53:01.092" v="1995" actId="122"/>
          <ac:spMkLst>
            <pc:docMk/>
            <pc:sldMk cId="4068907086" sldId="271"/>
            <ac:spMk id="2" creationId="{33E8FC16-5B0E-4422-AADB-79430E231F58}"/>
          </ac:spMkLst>
        </pc:spChg>
        <pc:spChg chg="del mod">
          <ac:chgData name="Alexander Pashuk" userId="7f413f452a2dee94" providerId="LiveId" clId="{9CF98FAF-64BE-4C2F-940C-7EFF4F1E3014}" dt="2020-08-31T08:53:04.111" v="1997"/>
          <ac:spMkLst>
            <pc:docMk/>
            <pc:sldMk cId="4068907086" sldId="271"/>
            <ac:spMk id="3" creationId="{4DEF4F27-9F56-4263-B501-33F560015119}"/>
          </ac:spMkLst>
        </pc:spChg>
        <pc:picChg chg="add mod">
          <ac:chgData name="Alexander Pashuk" userId="7f413f452a2dee94" providerId="LiveId" clId="{9CF98FAF-64BE-4C2F-940C-7EFF4F1E3014}" dt="2020-08-31T14:33:23.228" v="4565" actId="1076"/>
          <ac:picMkLst>
            <pc:docMk/>
            <pc:sldMk cId="4068907086" sldId="271"/>
            <ac:picMk id="1026" creationId="{F51419FC-C9DF-43CD-A60F-B5C615F4C0A8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665382763" sldId="272"/>
        </pc:sldMkLst>
        <pc:spChg chg="mod">
          <ac:chgData name="Alexander Pashuk" userId="7f413f452a2dee94" providerId="LiveId" clId="{9CF98FAF-64BE-4C2F-940C-7EFF4F1E3014}" dt="2020-08-31T08:11:26.602" v="1189" actId="122"/>
          <ac:spMkLst>
            <pc:docMk/>
            <pc:sldMk cId="1665382763" sldId="272"/>
            <ac:spMk id="2" creationId="{BBDB8AE5-D50F-433F-A1CE-7B02E8F1F90A}"/>
          </ac:spMkLst>
        </pc:spChg>
        <pc:spChg chg="mod">
          <ac:chgData name="Alexander Pashuk" userId="7f413f452a2dee94" providerId="LiveId" clId="{9CF98FAF-64BE-4C2F-940C-7EFF4F1E3014}" dt="2020-08-31T08:25:17.913" v="1513" actId="6549"/>
          <ac:spMkLst>
            <pc:docMk/>
            <pc:sldMk cId="1665382763" sldId="272"/>
            <ac:spMk id="3" creationId="{9DF0C33C-6582-4B67-9161-3B0541F870BC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1352596768" sldId="273"/>
        </pc:sldMkLst>
        <pc:spChg chg="mod">
          <ac:chgData name="Alexander Pashuk" userId="7f413f452a2dee94" providerId="LiveId" clId="{9CF98FAF-64BE-4C2F-940C-7EFF4F1E3014}" dt="2020-08-31T08:13:13.167" v="1238" actId="122"/>
          <ac:spMkLst>
            <pc:docMk/>
            <pc:sldMk cId="1352596768" sldId="273"/>
            <ac:spMk id="2" creationId="{43F80CD3-7506-4479-8F96-06D65D53F88A}"/>
          </ac:spMkLst>
        </pc:spChg>
        <pc:spChg chg="mod">
          <ac:chgData name="Alexander Pashuk" userId="7f413f452a2dee94" providerId="LiveId" clId="{9CF98FAF-64BE-4C2F-940C-7EFF4F1E3014}" dt="2020-08-31T08:25:11.783" v="1507" actId="6549"/>
          <ac:spMkLst>
            <pc:docMk/>
            <pc:sldMk cId="1352596768" sldId="273"/>
            <ac:spMk id="3" creationId="{A653A339-9D7F-4393-9F36-F993044D2AAD}"/>
          </ac:spMkLst>
        </pc:spChg>
      </pc:sldChg>
      <pc:sldChg chg="new del">
        <pc:chgData name="Alexander Pashuk" userId="7f413f452a2dee94" providerId="LiveId" clId="{9CF98FAF-64BE-4C2F-940C-7EFF4F1E3014}" dt="2020-08-31T08:25:48.802" v="1514" actId="47"/>
        <pc:sldMkLst>
          <pc:docMk/>
          <pc:sldMk cId="3823392354" sldId="274"/>
        </pc:sldMkLst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30853066" sldId="275"/>
        </pc:sldMkLst>
        <pc:spChg chg="mod">
          <ac:chgData name="Alexander Pashuk" userId="7f413f452a2dee94" providerId="LiveId" clId="{9CF98FAF-64BE-4C2F-940C-7EFF4F1E3014}" dt="2020-08-31T08:19:22.501" v="1411" actId="122"/>
          <ac:spMkLst>
            <pc:docMk/>
            <pc:sldMk cId="330853066" sldId="275"/>
            <ac:spMk id="2" creationId="{086F46F2-157F-4B8A-A731-B04E50412E4B}"/>
          </ac:spMkLst>
        </pc:spChg>
        <pc:spChg chg="mod">
          <ac:chgData name="Alexander Pashuk" userId="7f413f452a2dee94" providerId="LiveId" clId="{9CF98FAF-64BE-4C2F-940C-7EFF4F1E3014}" dt="2020-08-31T08:20:08.845" v="1469" actId="20577"/>
          <ac:spMkLst>
            <pc:docMk/>
            <pc:sldMk cId="330853066" sldId="275"/>
            <ac:spMk id="3" creationId="{6448B42D-026D-4E6E-867A-332300F40198}"/>
          </ac:spMkLst>
        </pc:spChg>
      </pc:sldChg>
      <pc:sldChg chg="addSp modSp new mod modTransition">
        <pc:chgData name="Alexander Pashuk" userId="7f413f452a2dee94" providerId="LiveId" clId="{9CF98FAF-64BE-4C2F-940C-7EFF4F1E3014}" dt="2020-08-31T14:29:52.396" v="4527"/>
        <pc:sldMkLst>
          <pc:docMk/>
          <pc:sldMk cId="2861459374" sldId="276"/>
        </pc:sldMkLst>
        <pc:spChg chg="mod">
          <ac:chgData name="Alexander Pashuk" userId="7f413f452a2dee94" providerId="LiveId" clId="{9CF98FAF-64BE-4C2F-940C-7EFF4F1E3014}" dt="2020-08-31T08:26:50.937" v="1551" actId="20577"/>
          <ac:spMkLst>
            <pc:docMk/>
            <pc:sldMk cId="2861459374" sldId="276"/>
            <ac:spMk id="2" creationId="{E6C8EE09-421E-477E-A48C-014024C1F6F4}"/>
          </ac:spMkLst>
        </pc:spChg>
        <pc:spChg chg="mod">
          <ac:chgData name="Alexander Pashuk" userId="7f413f452a2dee94" providerId="LiveId" clId="{9CF98FAF-64BE-4C2F-940C-7EFF4F1E3014}" dt="2020-08-31T08:29:03.766" v="1655" actId="20577"/>
          <ac:spMkLst>
            <pc:docMk/>
            <pc:sldMk cId="2861459374" sldId="276"/>
            <ac:spMk id="3" creationId="{3A2E4DC1-11B0-4FDB-80D5-87C8BE22A2DE}"/>
          </ac:spMkLst>
        </pc:spChg>
        <pc:spChg chg="add mod">
          <ac:chgData name="Alexander Pashuk" userId="7f413f452a2dee94" providerId="LiveId" clId="{9CF98FAF-64BE-4C2F-940C-7EFF4F1E3014}" dt="2020-08-31T08:34:18.945" v="1783" actId="1582"/>
          <ac:spMkLst>
            <pc:docMk/>
            <pc:sldMk cId="2861459374" sldId="276"/>
            <ac:spMk id="5" creationId="{E734A13E-386A-4F87-B7F5-33B06C47A2C8}"/>
          </ac:spMkLst>
        </pc:spChg>
        <pc:spChg chg="add mod">
          <ac:chgData name="Alexander Pashuk" userId="7f413f452a2dee94" providerId="LiveId" clId="{9CF98FAF-64BE-4C2F-940C-7EFF4F1E3014}" dt="2020-08-31T08:34:15.016" v="1782" actId="1582"/>
          <ac:spMkLst>
            <pc:docMk/>
            <pc:sldMk cId="2861459374" sldId="276"/>
            <ac:spMk id="7" creationId="{C52E4872-AADE-4039-B4F7-53DBC909634C}"/>
          </ac:spMkLst>
        </pc:spChg>
      </pc:sldChg>
      <pc:sldChg chg="addSp delSp modSp new mod modTransition modNotesTx">
        <pc:chgData name="Alexander Pashuk" userId="7f413f452a2dee94" providerId="LiveId" clId="{9CF98FAF-64BE-4C2F-940C-7EFF4F1E3014}" dt="2020-08-31T14:32:43.520" v="4561" actId="1582"/>
        <pc:sldMkLst>
          <pc:docMk/>
          <pc:sldMk cId="957812859" sldId="277"/>
        </pc:sldMkLst>
        <pc:spChg chg="mod">
          <ac:chgData name="Alexander Pashuk" userId="7f413f452a2dee94" providerId="LiveId" clId="{9CF98FAF-64BE-4C2F-940C-7EFF4F1E3014}" dt="2020-08-31T08:29:22.296" v="1660" actId="122"/>
          <ac:spMkLst>
            <pc:docMk/>
            <pc:sldMk cId="957812859" sldId="277"/>
            <ac:spMk id="2" creationId="{1F6C5933-BC17-4D95-B76A-3DB09AD48379}"/>
          </ac:spMkLst>
        </pc:spChg>
        <pc:spChg chg="mod">
          <ac:chgData name="Alexander Pashuk" userId="7f413f452a2dee94" providerId="LiveId" clId="{9CF98FAF-64BE-4C2F-940C-7EFF4F1E3014}" dt="2020-08-31T08:30:10.768" v="1716" actId="20577"/>
          <ac:spMkLst>
            <pc:docMk/>
            <pc:sldMk cId="957812859" sldId="277"/>
            <ac:spMk id="3" creationId="{0888B132-CE1A-48A4-9DAB-1CF0424C04A7}"/>
          </ac:spMkLst>
        </pc:spChg>
        <pc:spChg chg="add mod">
          <ac:chgData name="Alexander Pashuk" userId="7f413f452a2dee94" providerId="LiveId" clId="{9CF98FAF-64BE-4C2F-940C-7EFF4F1E3014}" dt="2020-08-31T08:34:25.708" v="1784" actId="1582"/>
          <ac:spMkLst>
            <pc:docMk/>
            <pc:sldMk cId="957812859" sldId="277"/>
            <ac:spMk id="5" creationId="{A017CBFB-BB13-48B7-86F0-5B615169EB95}"/>
          </ac:spMkLst>
        </pc:spChg>
        <pc:spChg chg="add mod">
          <ac:chgData name="Alexander Pashuk" userId="7f413f452a2dee94" providerId="LiveId" clId="{9CF98FAF-64BE-4C2F-940C-7EFF4F1E3014}" dt="2020-08-31T08:34:28.702" v="1785" actId="1582"/>
          <ac:spMkLst>
            <pc:docMk/>
            <pc:sldMk cId="957812859" sldId="277"/>
            <ac:spMk id="7" creationId="{2167DE62-7EBF-4ABC-AD3A-97C6F6BD4687}"/>
          </ac:spMkLst>
        </pc:spChg>
        <pc:cxnChg chg="add del mod">
          <ac:chgData name="Alexander Pashuk" userId="7f413f452a2dee94" providerId="LiveId" clId="{9CF98FAF-64BE-4C2F-940C-7EFF4F1E3014}" dt="2020-08-31T08:32:28.203" v="1762" actId="478"/>
          <ac:cxnSpMkLst>
            <pc:docMk/>
            <pc:sldMk cId="957812859" sldId="277"/>
            <ac:cxnSpMk id="9" creationId="{9A5DBE17-8F6D-4ECD-B431-E1469288FAD8}"/>
          </ac:cxnSpMkLst>
        </pc:cxnChg>
        <pc:cxnChg chg="add mod">
          <ac:chgData name="Alexander Pashuk" userId="7f413f452a2dee94" providerId="LiveId" clId="{9CF98FAF-64BE-4C2F-940C-7EFF4F1E3014}" dt="2020-08-31T08:37:49.488" v="1831" actId="14100"/>
          <ac:cxnSpMkLst>
            <pc:docMk/>
            <pc:sldMk cId="957812859" sldId="277"/>
            <ac:cxnSpMk id="11" creationId="{0CB8662E-76D9-4FC5-A38D-0F4A9E8BACE1}"/>
          </ac:cxnSpMkLst>
        </pc:cxnChg>
        <pc:cxnChg chg="add mod">
          <ac:chgData name="Alexander Pashuk" userId="7f413f452a2dee94" providerId="LiveId" clId="{9CF98FAF-64BE-4C2F-940C-7EFF4F1E3014}" dt="2020-08-31T08:37:46.006" v="1830" actId="14100"/>
          <ac:cxnSpMkLst>
            <pc:docMk/>
            <pc:sldMk cId="957812859" sldId="277"/>
            <ac:cxnSpMk id="16" creationId="{EA2BC3BA-6594-49C0-A526-6E5718D5F361}"/>
          </ac:cxnSpMkLst>
        </pc:cxnChg>
        <pc:cxnChg chg="add mod">
          <ac:chgData name="Alexander Pashuk" userId="7f413f452a2dee94" providerId="LiveId" clId="{9CF98FAF-64BE-4C2F-940C-7EFF4F1E3014}" dt="2020-08-31T14:32:43.520" v="4561" actId="1582"/>
          <ac:cxnSpMkLst>
            <pc:docMk/>
            <pc:sldMk cId="957812859" sldId="277"/>
            <ac:cxnSpMk id="28" creationId="{4EE10805-A40C-47D8-B307-A9824D7E149C}"/>
          </ac:cxnSpMkLst>
        </pc:cxnChg>
      </pc:sldChg>
      <pc:sldChg chg="addSp modSp new mod modTransition modNotesTx">
        <pc:chgData name="Alexander Pashuk" userId="7f413f452a2dee94" providerId="LiveId" clId="{9CF98FAF-64BE-4C2F-940C-7EFF4F1E3014}" dt="2020-08-31T14:33:08.642" v="4564" actId="1582"/>
        <pc:sldMkLst>
          <pc:docMk/>
          <pc:sldMk cId="482850639" sldId="278"/>
        </pc:sldMkLst>
        <pc:spChg chg="mod">
          <ac:chgData name="Alexander Pashuk" userId="7f413f452a2dee94" providerId="LiveId" clId="{9CF98FAF-64BE-4C2F-940C-7EFF4F1E3014}" dt="2020-08-31T08:31:02.319" v="1724" actId="122"/>
          <ac:spMkLst>
            <pc:docMk/>
            <pc:sldMk cId="482850639" sldId="278"/>
            <ac:spMk id="2" creationId="{494F6026-DBCD-4E8E-AFF2-C9B7EF956351}"/>
          </ac:spMkLst>
        </pc:spChg>
        <pc:spChg chg="mod">
          <ac:chgData name="Alexander Pashuk" userId="7f413f452a2dee94" providerId="LiveId" clId="{9CF98FAF-64BE-4C2F-940C-7EFF4F1E3014}" dt="2020-08-31T08:37:10.745" v="1827" actId="20577"/>
          <ac:spMkLst>
            <pc:docMk/>
            <pc:sldMk cId="482850639" sldId="278"/>
            <ac:spMk id="3" creationId="{44C21FCF-91EB-49E1-A165-60C2B4964DED}"/>
          </ac:spMkLst>
        </pc:spChg>
        <pc:spChg chg="add mod">
          <ac:chgData name="Alexander Pashuk" userId="7f413f452a2dee94" providerId="LiveId" clId="{9CF98FAF-64BE-4C2F-940C-7EFF4F1E3014}" dt="2020-08-31T08:34:41.590" v="1787" actId="1582"/>
          <ac:spMkLst>
            <pc:docMk/>
            <pc:sldMk cId="482850639" sldId="278"/>
            <ac:spMk id="5" creationId="{F8CC3736-4B22-4986-9CA7-5EF8BEAD8886}"/>
          </ac:spMkLst>
        </pc:spChg>
        <pc:spChg chg="add mod">
          <ac:chgData name="Alexander Pashuk" userId="7f413f452a2dee94" providerId="LiveId" clId="{9CF98FAF-64BE-4C2F-940C-7EFF4F1E3014}" dt="2020-08-31T08:37:04.769" v="1826" actId="1582"/>
          <ac:spMkLst>
            <pc:docMk/>
            <pc:sldMk cId="482850639" sldId="278"/>
            <ac:spMk id="12" creationId="{9D1163A6-ECAF-4D01-B5F9-6FA466F47E73}"/>
          </ac:spMkLst>
        </pc:spChg>
        <pc:cxnChg chg="add mod">
          <ac:chgData name="Alexander Pashuk" userId="7f413f452a2dee94" providerId="LiveId" clId="{9CF98FAF-64BE-4C2F-940C-7EFF4F1E3014}" dt="2020-08-31T08:35:03.293" v="1790" actId="1582"/>
          <ac:cxnSpMkLst>
            <pc:docMk/>
            <pc:sldMk cId="482850639" sldId="278"/>
            <ac:cxnSpMk id="7" creationId="{19CA8483-CF9C-4773-960F-39A81E08BBDE}"/>
          </ac:cxnSpMkLst>
        </pc:cxnChg>
        <pc:cxnChg chg="add mod">
          <ac:chgData name="Alexander Pashuk" userId="7f413f452a2dee94" providerId="LiveId" clId="{9CF98FAF-64BE-4C2F-940C-7EFF4F1E3014}" dt="2020-08-31T08:35:16.616" v="1794" actId="1582"/>
          <ac:cxnSpMkLst>
            <pc:docMk/>
            <pc:sldMk cId="482850639" sldId="278"/>
            <ac:cxnSpMk id="9" creationId="{6A7F3AD7-D02F-4B9B-92F6-C6D1B9886401}"/>
          </ac:cxnSpMkLst>
        </pc:cxnChg>
        <pc:cxnChg chg="add mod">
          <ac:chgData name="Alexander Pashuk" userId="7f413f452a2dee94" providerId="LiveId" clId="{9CF98FAF-64BE-4C2F-940C-7EFF4F1E3014}" dt="2020-08-31T14:33:08.642" v="4564" actId="1582"/>
          <ac:cxnSpMkLst>
            <pc:docMk/>
            <pc:sldMk cId="482850639" sldId="278"/>
            <ac:cxnSpMk id="14" creationId="{39521900-EDC8-46A5-B22A-304E9513A533}"/>
          </ac:cxnSpMkLst>
        </pc:cxnChg>
      </pc:sldChg>
      <pc:sldChg chg="modSp new mod modTransition modNotesTx">
        <pc:chgData name="Alexander Pashuk" userId="7f413f452a2dee94" providerId="LiveId" clId="{9CF98FAF-64BE-4C2F-940C-7EFF4F1E3014}" dt="2020-08-31T14:34:17.877" v="4603" actId="20577"/>
        <pc:sldMkLst>
          <pc:docMk/>
          <pc:sldMk cId="1246328072" sldId="279"/>
        </pc:sldMkLst>
        <pc:spChg chg="mod">
          <ac:chgData name="Alexander Pashuk" userId="7f413f452a2dee94" providerId="LiveId" clId="{9CF98FAF-64BE-4C2F-940C-7EFF4F1E3014}" dt="2020-08-31T08:55:27.996" v="2066" actId="20577"/>
          <ac:spMkLst>
            <pc:docMk/>
            <pc:sldMk cId="1246328072" sldId="279"/>
            <ac:spMk id="2" creationId="{6728C50E-BE68-45B1-BD96-8B68C17BDD13}"/>
          </ac:spMkLst>
        </pc:spChg>
        <pc:spChg chg="mod">
          <ac:chgData name="Alexander Pashuk" userId="7f413f452a2dee94" providerId="LiveId" clId="{9CF98FAF-64BE-4C2F-940C-7EFF4F1E3014}" dt="2020-08-31T10:12:50.146" v="3564" actId="14100"/>
          <ac:spMkLst>
            <pc:docMk/>
            <pc:sldMk cId="1246328072" sldId="279"/>
            <ac:spMk id="3" creationId="{3EFED14F-E13C-4B53-8987-132FA7CB2FD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874979555" sldId="280"/>
        </pc:sldMkLst>
        <pc:spChg chg="mod">
          <ac:chgData name="Alexander Pashuk" userId="7f413f452a2dee94" providerId="LiveId" clId="{9CF98FAF-64BE-4C2F-940C-7EFF4F1E3014}" dt="2020-08-31T08:57:23.454" v="2175" actId="20577"/>
          <ac:spMkLst>
            <pc:docMk/>
            <pc:sldMk cId="874979555" sldId="280"/>
            <ac:spMk id="2" creationId="{360A3F71-2E03-434C-97BD-8766BAA8506E}"/>
          </ac:spMkLst>
        </pc:spChg>
        <pc:spChg chg="mod">
          <ac:chgData name="Alexander Pashuk" userId="7f413f452a2dee94" providerId="LiveId" clId="{9CF98FAF-64BE-4C2F-940C-7EFF4F1E3014}" dt="2020-08-31T08:56:52.173" v="2118" actId="113"/>
          <ac:spMkLst>
            <pc:docMk/>
            <pc:sldMk cId="874979555" sldId="280"/>
            <ac:spMk id="3" creationId="{A4AB1532-E9BD-45DA-8618-B65D96EBA6D9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815622144" sldId="281"/>
        </pc:sldMkLst>
        <pc:spChg chg="mod">
          <ac:chgData name="Alexander Pashuk" userId="7f413f452a2dee94" providerId="LiveId" clId="{9CF98FAF-64BE-4C2F-940C-7EFF4F1E3014}" dt="2020-08-31T08:57:16.623" v="2153" actId="20577"/>
          <ac:spMkLst>
            <pc:docMk/>
            <pc:sldMk cId="3815622144" sldId="281"/>
            <ac:spMk id="2" creationId="{6996E9E3-8F83-45CA-920D-9F45D5D823BF}"/>
          </ac:spMkLst>
        </pc:spChg>
        <pc:spChg chg="mod">
          <ac:chgData name="Alexander Pashuk" userId="7f413f452a2dee94" providerId="LiveId" clId="{9CF98FAF-64BE-4C2F-940C-7EFF4F1E3014}" dt="2020-08-31T10:15:30.406" v="3609" actId="20577"/>
          <ac:spMkLst>
            <pc:docMk/>
            <pc:sldMk cId="3815622144" sldId="281"/>
            <ac:spMk id="3" creationId="{E44E5D3A-9E04-4250-84A6-605557902BEE}"/>
          </ac:spMkLst>
        </pc:spChg>
      </pc:sldChg>
      <pc:sldChg chg="new del modTransition">
        <pc:chgData name="Alexander Pashuk" userId="7f413f452a2dee94" providerId="LiveId" clId="{9CF98FAF-64BE-4C2F-940C-7EFF4F1E3014}" dt="2020-08-31T14:37:09.791" v="4610" actId="47"/>
        <pc:sldMkLst>
          <pc:docMk/>
          <pc:sldMk cId="3503321845" sldId="282"/>
        </pc:sldMkLst>
      </pc:sldChg>
      <pc:sldChg chg="addSp delSp modSp new mod or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3185360347" sldId="283"/>
        </pc:sldMkLst>
        <pc:spChg chg="mod ord">
          <ac:chgData name="Alexander Pashuk" userId="7f413f452a2dee94" providerId="LiveId" clId="{9CF98FAF-64BE-4C2F-940C-7EFF4F1E3014}" dt="2020-08-31T09:01:07.363" v="2363" actId="700"/>
          <ac:spMkLst>
            <pc:docMk/>
            <pc:sldMk cId="3185360347" sldId="283"/>
            <ac:spMk id="2" creationId="{A8AB1E61-09FF-41A1-AB77-1FD24DF261D4}"/>
          </ac:spMkLst>
        </pc:spChg>
        <pc:spChg chg="mod ord">
          <ac:chgData name="Alexander Pashuk" userId="7f413f452a2dee94" providerId="LiveId" clId="{9CF98FAF-64BE-4C2F-940C-7EFF4F1E3014}" dt="2020-08-31T09:07:47.057" v="2506" actId="20577"/>
          <ac:spMkLst>
            <pc:docMk/>
            <pc:sldMk cId="3185360347" sldId="283"/>
            <ac:spMk id="3" creationId="{635C383E-6262-4E28-8B9B-A65129D15CFC}"/>
          </ac:spMkLst>
        </pc:spChg>
        <pc:spChg chg="add del mod ord">
          <ac:chgData name="Alexander Pashuk" userId="7f413f452a2dee94" providerId="LiveId" clId="{9CF98FAF-64BE-4C2F-940C-7EFF4F1E3014}" dt="2020-08-31T09:04:02.964" v="2371"/>
          <ac:spMkLst>
            <pc:docMk/>
            <pc:sldMk cId="3185360347" sldId="283"/>
            <ac:spMk id="4" creationId="{11C04748-43E9-408C-B3A0-251CB4E879FE}"/>
          </ac:spMkLst>
        </pc:spChg>
        <pc:picChg chg="add mod">
          <ac:chgData name="Alexander Pashuk" userId="7f413f452a2dee94" providerId="LiveId" clId="{9CF98FAF-64BE-4C2F-940C-7EFF4F1E3014}" dt="2020-08-31T09:04:10.697" v="2374" actId="1076"/>
          <ac:picMkLst>
            <pc:docMk/>
            <pc:sldMk cId="3185360347" sldId="283"/>
            <ac:picMk id="2050" creationId="{96C6E6EC-4BFA-42F2-96DF-C51DD7EAA52B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52:46.454" v="4852" actId="14100"/>
        <pc:sldMkLst>
          <pc:docMk/>
          <pc:sldMk cId="1171428290" sldId="284"/>
        </pc:sldMkLst>
        <pc:spChg chg="mod">
          <ac:chgData name="Alexander Pashuk" userId="7f413f452a2dee94" providerId="LiveId" clId="{9CF98FAF-64BE-4C2F-940C-7EFF4F1E3014}" dt="2020-08-31T14:52:46.454" v="4852" actId="14100"/>
          <ac:spMkLst>
            <pc:docMk/>
            <pc:sldMk cId="1171428290" sldId="284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10:50.230" v="2516"/>
          <ac:spMkLst>
            <pc:docMk/>
            <pc:sldMk cId="1171428290" sldId="284"/>
            <ac:spMk id="4" creationId="{19A566CA-D79E-4C1C-8214-E0BCC2F4D157}"/>
          </ac:spMkLst>
        </pc:spChg>
        <pc:spChg chg="add del mod">
          <ac:chgData name="Alexander Pashuk" userId="7f413f452a2dee94" providerId="LiveId" clId="{9CF98FAF-64BE-4C2F-940C-7EFF4F1E3014}" dt="2020-08-31T09:17:56.240" v="2644"/>
          <ac:spMkLst>
            <pc:docMk/>
            <pc:sldMk cId="1171428290" sldId="284"/>
            <ac:spMk id="5" creationId="{ACB7E01F-3F44-4F3F-A088-EE980FF33812}"/>
          </ac:spMkLst>
        </pc:spChg>
        <pc:picChg chg="del">
          <ac:chgData name="Alexander Pashuk" userId="7f413f452a2dee94" providerId="LiveId" clId="{9CF98FAF-64BE-4C2F-940C-7EFF4F1E3014}" dt="2020-08-31T09:10:47.318" v="2514" actId="478"/>
          <ac:picMkLst>
            <pc:docMk/>
            <pc:sldMk cId="1171428290" sldId="284"/>
            <ac:picMk id="2050" creationId="{96C6E6EC-4BFA-42F2-96DF-C51DD7EAA52B}"/>
          </ac:picMkLst>
        </pc:picChg>
        <pc:picChg chg="add del mod">
          <ac:chgData name="Alexander Pashuk" userId="7f413f452a2dee94" providerId="LiveId" clId="{9CF98FAF-64BE-4C2F-940C-7EFF4F1E3014}" dt="2020-08-31T09:17:53.603" v="2640" actId="478"/>
          <ac:picMkLst>
            <pc:docMk/>
            <pc:sldMk cId="1171428290" sldId="284"/>
            <ac:picMk id="4098" creationId="{DE63A3C9-3E45-4DC0-8A6B-5A9DC72B78C6}"/>
          </ac:picMkLst>
        </pc:picChg>
        <pc:picChg chg="add del">
          <ac:chgData name="Alexander Pashuk" userId="7f413f452a2dee94" providerId="LiveId" clId="{9CF98FAF-64BE-4C2F-940C-7EFF4F1E3014}" dt="2020-08-31T09:17:54.833" v="2642"/>
          <ac:picMkLst>
            <pc:docMk/>
            <pc:sldMk cId="1171428290" sldId="284"/>
            <ac:picMk id="4100" creationId="{DF2FA369-1FA0-4841-A201-BE6151217064}"/>
          </ac:picMkLst>
        </pc:picChg>
        <pc:picChg chg="add mod">
          <ac:chgData name="Alexander Pashuk" userId="7f413f452a2dee94" providerId="LiveId" clId="{9CF98FAF-64BE-4C2F-940C-7EFF4F1E3014}" dt="2020-08-31T09:18:10.198" v="2649" actId="1076"/>
          <ac:picMkLst>
            <pc:docMk/>
            <pc:sldMk cId="1171428290" sldId="284"/>
            <ac:picMk id="4102" creationId="{5F36CF6E-70C0-46CE-A523-B1F1DA319FDE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29:52.396" v="4527"/>
        <pc:sldMkLst>
          <pc:docMk/>
          <pc:sldMk cId="1523885931" sldId="285"/>
        </pc:sldMkLst>
        <pc:spChg chg="mod">
          <ac:chgData name="Alexander Pashuk" userId="7f413f452a2dee94" providerId="LiveId" clId="{9CF98FAF-64BE-4C2F-940C-7EFF4F1E3014}" dt="2020-08-31T09:49:39.168" v="3195" actId="20577"/>
          <ac:spMkLst>
            <pc:docMk/>
            <pc:sldMk cId="1523885931" sldId="285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53:07.675" v="3198"/>
          <ac:spMkLst>
            <pc:docMk/>
            <pc:sldMk cId="1523885931" sldId="285"/>
            <ac:spMk id="4" creationId="{F3CEFEC6-9FB8-45DB-9CA7-D6CBAB532FCA}"/>
          </ac:spMkLst>
        </pc:spChg>
        <pc:picChg chg="del">
          <ac:chgData name="Alexander Pashuk" userId="7f413f452a2dee94" providerId="LiveId" clId="{9CF98FAF-64BE-4C2F-940C-7EFF4F1E3014}" dt="2020-08-31T09:53:06.256" v="3196" actId="478"/>
          <ac:picMkLst>
            <pc:docMk/>
            <pc:sldMk cId="1523885931" sldId="285"/>
            <ac:picMk id="2050" creationId="{96C6E6EC-4BFA-42F2-96DF-C51DD7EAA52B}"/>
          </ac:picMkLst>
        </pc:picChg>
        <pc:picChg chg="add mod">
          <ac:chgData name="Alexander Pashuk" userId="7f413f452a2dee94" providerId="LiveId" clId="{9CF98FAF-64BE-4C2F-940C-7EFF4F1E3014}" dt="2020-08-31T09:53:17.834" v="3202" actId="1076"/>
          <ac:picMkLst>
            <pc:docMk/>
            <pc:sldMk cId="1523885931" sldId="285"/>
            <ac:picMk id="3074" creationId="{7416877C-6CE9-4248-9901-15CD6A933A16}"/>
          </ac:picMkLst>
        </pc:picChg>
      </pc:sldChg>
      <pc:sldChg chg="addSp delSp modSp new mod modTransition modClrScheme chgLayout">
        <pc:chgData name="Alexander Pashuk" userId="7f413f452a2dee94" providerId="LiveId" clId="{9CF98FAF-64BE-4C2F-940C-7EFF4F1E3014}" dt="2020-08-31T15:02:08.439" v="5104" actId="20577"/>
        <pc:sldMkLst>
          <pc:docMk/>
          <pc:sldMk cId="2467474646" sldId="286"/>
        </pc:sldMkLst>
        <pc:spChg chg="del mod ord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2" creationId="{05662E08-CFCC-4AC9-BC1E-24120808F566}"/>
          </ac:spMkLst>
        </pc:spChg>
        <pc:spChg chg="del mod ord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3" creationId="{DB7D765F-2900-4ED8-8F31-E49BB790AD03}"/>
          </ac:spMkLst>
        </pc:spChg>
        <pc:spChg chg="del">
          <ac:chgData name="Alexander Pashuk" userId="7f413f452a2dee94" providerId="LiveId" clId="{9CF98FAF-64BE-4C2F-940C-7EFF4F1E3014}" dt="2020-08-31T09:19:17.003" v="2653" actId="700"/>
          <ac:spMkLst>
            <pc:docMk/>
            <pc:sldMk cId="2467474646" sldId="286"/>
            <ac:spMk id="4" creationId="{581D87CE-1FF8-400A-ADB8-504B8EBD491D}"/>
          </ac:spMkLst>
        </pc:spChg>
        <pc:spChg chg="add del mod ord">
          <ac:chgData name="Alexander Pashuk" userId="7f413f452a2dee94" providerId="LiveId" clId="{9CF98FAF-64BE-4C2F-940C-7EFF4F1E3014}" dt="2020-08-31T09:19:20.383" v="2654" actId="700"/>
          <ac:spMkLst>
            <pc:docMk/>
            <pc:sldMk cId="2467474646" sldId="286"/>
            <ac:spMk id="5" creationId="{8372F291-60E4-49AC-9AAD-E17802AF5916}"/>
          </ac:spMkLst>
        </pc:spChg>
        <pc:spChg chg="add del mod ord">
          <ac:chgData name="Alexander Pashuk" userId="7f413f452a2dee94" providerId="LiveId" clId="{9CF98FAF-64BE-4C2F-940C-7EFF4F1E3014}" dt="2020-08-31T09:19:20.383" v="2654" actId="700"/>
          <ac:spMkLst>
            <pc:docMk/>
            <pc:sldMk cId="2467474646" sldId="286"/>
            <ac:spMk id="6" creationId="{E5B895F0-1300-4498-9432-B850D5B27988}"/>
          </ac:spMkLst>
        </pc:spChg>
        <pc:spChg chg="add mod ord">
          <ac:chgData name="Alexander Pashuk" userId="7f413f452a2dee94" providerId="LiveId" clId="{9CF98FAF-64BE-4C2F-940C-7EFF4F1E3014}" dt="2020-08-31T15:02:08.439" v="5104" actId="20577"/>
          <ac:spMkLst>
            <pc:docMk/>
            <pc:sldMk cId="2467474646" sldId="286"/>
            <ac:spMk id="7" creationId="{1E60785C-D8F1-4032-B071-22ECB616C4EE}"/>
          </ac:spMkLst>
        </pc:spChg>
        <pc:spChg chg="add mod ord">
          <ac:chgData name="Alexander Pashuk" userId="7f413f452a2dee94" providerId="LiveId" clId="{9CF98FAF-64BE-4C2F-940C-7EFF4F1E3014}" dt="2020-08-31T14:54:37.257" v="4936" actId="403"/>
          <ac:spMkLst>
            <pc:docMk/>
            <pc:sldMk cId="2467474646" sldId="286"/>
            <ac:spMk id="8" creationId="{D36CCF55-E23D-40CD-A8E6-35DBCD7027FE}"/>
          </ac:spMkLst>
        </pc:spChg>
      </pc:sldChg>
      <pc:sldChg chg="addSp delSp modSp new mo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142635693" sldId="287"/>
        </pc:sldMkLst>
        <pc:spChg chg="mod ord">
          <ac:chgData name="Alexander Pashuk" userId="7f413f452a2dee94" providerId="LiveId" clId="{9CF98FAF-64BE-4C2F-940C-7EFF4F1E3014}" dt="2020-08-31T09:30:10.623" v="2849" actId="20577"/>
          <ac:spMkLst>
            <pc:docMk/>
            <pc:sldMk cId="142635693" sldId="287"/>
            <ac:spMk id="2" creationId="{FCF0010C-2FA5-4454-AEE4-3A4312BCF28C}"/>
          </ac:spMkLst>
        </pc:spChg>
        <pc:spChg chg="del mod">
          <ac:chgData name="Alexander Pashuk" userId="7f413f452a2dee94" providerId="LiveId" clId="{9CF98FAF-64BE-4C2F-940C-7EFF4F1E3014}" dt="2020-08-31T09:27:57.037" v="2764"/>
          <ac:spMkLst>
            <pc:docMk/>
            <pc:sldMk cId="142635693" sldId="287"/>
            <ac:spMk id="3" creationId="{1F52A9D4-FF24-4111-998C-656D501D18C3}"/>
          </ac:spMkLst>
        </pc:spChg>
        <pc:spChg chg="add del mod">
          <ac:chgData name="Alexander Pashuk" userId="7f413f452a2dee94" providerId="LiveId" clId="{9CF98FAF-64BE-4C2F-940C-7EFF4F1E3014}" dt="2020-08-31T09:28:35.958" v="2801"/>
          <ac:spMkLst>
            <pc:docMk/>
            <pc:sldMk cId="142635693" sldId="287"/>
            <ac:spMk id="4" creationId="{477B155D-837B-438E-A681-DCDB2DC1D93F}"/>
          </ac:spMkLst>
        </pc:spChg>
        <pc:spChg chg="add del mod">
          <ac:chgData name="Alexander Pashuk" userId="7f413f452a2dee94" providerId="LiveId" clId="{9CF98FAF-64BE-4C2F-940C-7EFF4F1E3014}" dt="2020-08-31T09:28:35.958" v="2801"/>
          <ac:spMkLst>
            <pc:docMk/>
            <pc:sldMk cId="142635693" sldId="287"/>
            <ac:spMk id="5" creationId="{ABF45A10-0803-4113-9927-551E803244A6}"/>
          </ac:spMkLst>
        </pc:spChg>
        <pc:spChg chg="add del mod ord">
          <ac:chgData name="Alexander Pashuk" userId="7f413f452a2dee94" providerId="LiveId" clId="{9CF98FAF-64BE-4C2F-940C-7EFF4F1E3014}" dt="2020-08-31T09:28:47.592" v="2806"/>
          <ac:spMkLst>
            <pc:docMk/>
            <pc:sldMk cId="142635693" sldId="287"/>
            <ac:spMk id="6" creationId="{88FA55A0-7019-4284-B4FB-9777B571A453}"/>
          </ac:spMkLst>
        </pc:spChg>
        <pc:spChg chg="add mod">
          <ac:chgData name="Alexander Pashuk" userId="7f413f452a2dee94" providerId="LiveId" clId="{9CF98FAF-64BE-4C2F-940C-7EFF4F1E3014}" dt="2020-08-31T09:29:20.623" v="2819" actId="27636"/>
          <ac:spMkLst>
            <pc:docMk/>
            <pc:sldMk cId="142635693" sldId="287"/>
            <ac:spMk id="7" creationId="{BE62D25C-317C-427B-BCC5-3A954D60F34D}"/>
          </ac:spMkLst>
        </pc:spChg>
        <pc:picChg chg="add del mod ord">
          <ac:chgData name="Alexander Pashuk" userId="7f413f452a2dee94" providerId="LiveId" clId="{9CF98FAF-64BE-4C2F-940C-7EFF4F1E3014}" dt="2020-08-31T09:28:52.222" v="2809" actId="478"/>
          <ac:picMkLst>
            <pc:docMk/>
            <pc:sldMk cId="142635693" sldId="287"/>
            <ac:picMk id="5122" creationId="{B50E041B-98F3-4669-B657-A448E9A5A994}"/>
          </ac:picMkLst>
        </pc:picChg>
        <pc:picChg chg="add mod">
          <ac:chgData name="Alexander Pashuk" userId="7f413f452a2dee94" providerId="LiveId" clId="{9CF98FAF-64BE-4C2F-940C-7EFF4F1E3014}" dt="2020-08-31T09:29:27.778" v="2821" actId="1076"/>
          <ac:picMkLst>
            <pc:docMk/>
            <pc:sldMk cId="142635693" sldId="287"/>
            <ac:picMk id="5124" creationId="{61B82865-A738-46FC-A6B0-1D74191D877E}"/>
          </ac:picMkLst>
        </pc:picChg>
        <pc:picChg chg="add del">
          <ac:chgData name="Alexander Pashuk" userId="7f413f452a2dee94" providerId="LiveId" clId="{9CF98FAF-64BE-4C2F-940C-7EFF4F1E3014}" dt="2020-08-31T09:28:50.050" v="2808"/>
          <ac:picMkLst>
            <pc:docMk/>
            <pc:sldMk cId="142635693" sldId="287"/>
            <ac:picMk id="5126" creationId="{19C6FECE-28D6-47BE-882F-5DBAE3215346}"/>
          </ac:picMkLst>
        </pc:picChg>
      </pc:sldChg>
      <pc:sldChg chg="addSp delSp modSp new mod modTransition modClrScheme chgLayout">
        <pc:chgData name="Alexander Pashuk" userId="7f413f452a2dee94" providerId="LiveId" clId="{9CF98FAF-64BE-4C2F-940C-7EFF4F1E3014}" dt="2020-08-31T14:29:52.396" v="4527"/>
        <pc:sldMkLst>
          <pc:docMk/>
          <pc:sldMk cId="3730066032" sldId="288"/>
        </pc:sldMkLst>
        <pc:spChg chg="mod ord">
          <ac:chgData name="Alexander Pashuk" userId="7f413f452a2dee94" providerId="LiveId" clId="{9CF98FAF-64BE-4C2F-940C-7EFF4F1E3014}" dt="2020-08-31T09:30:15.693" v="2853" actId="20577"/>
          <ac:spMkLst>
            <pc:docMk/>
            <pc:sldMk cId="3730066032" sldId="288"/>
            <ac:spMk id="2" creationId="{F8045E0D-3F7D-45C3-856B-5A69B99CC62A}"/>
          </ac:spMkLst>
        </pc:spChg>
        <pc:spChg chg="del mod ord">
          <ac:chgData name="Alexander Pashuk" userId="7f413f452a2dee94" providerId="LiveId" clId="{9CF98FAF-64BE-4C2F-940C-7EFF4F1E3014}" dt="2020-08-31T09:29:32.029" v="2822" actId="700"/>
          <ac:spMkLst>
            <pc:docMk/>
            <pc:sldMk cId="3730066032" sldId="288"/>
            <ac:spMk id="3" creationId="{6EAF0D75-4D46-4160-A3DF-8E046C6DBCF6}"/>
          </ac:spMkLst>
        </pc:spChg>
        <pc:spChg chg="add mod ord">
          <ac:chgData name="Alexander Pashuk" userId="7f413f452a2dee94" providerId="LiveId" clId="{9CF98FAF-64BE-4C2F-940C-7EFF4F1E3014}" dt="2020-08-31T09:30:24.806" v="2854" actId="403"/>
          <ac:spMkLst>
            <pc:docMk/>
            <pc:sldMk cId="3730066032" sldId="288"/>
            <ac:spMk id="4" creationId="{0AABE06D-4605-421F-A41D-B562BF8B9966}"/>
          </ac:spMkLst>
        </pc:spChg>
        <pc:spChg chg="add del mod ord">
          <ac:chgData name="Alexander Pashuk" userId="7f413f452a2dee94" providerId="LiveId" clId="{9CF98FAF-64BE-4C2F-940C-7EFF4F1E3014}" dt="2020-08-31T09:30:47.959" v="2856"/>
          <ac:spMkLst>
            <pc:docMk/>
            <pc:sldMk cId="3730066032" sldId="288"/>
            <ac:spMk id="5" creationId="{9F48D662-E85E-4718-A419-67FC399E398E}"/>
          </ac:spMkLst>
        </pc:spChg>
        <pc:picChg chg="add mod">
          <ac:chgData name="Alexander Pashuk" userId="7f413f452a2dee94" providerId="LiveId" clId="{9CF98FAF-64BE-4C2F-940C-7EFF4F1E3014}" dt="2020-08-31T09:30:53.739" v="2858" actId="1076"/>
          <ac:picMkLst>
            <pc:docMk/>
            <pc:sldMk cId="3730066032" sldId="288"/>
            <ac:picMk id="6146" creationId="{90385BE3-23B1-423B-9498-14D90E545C6D}"/>
          </ac:picMkLst>
        </pc:picChg>
      </pc:sldChg>
      <pc:sldChg chg="addSp delSp modSp new mod modTransition">
        <pc:chgData name="Alexander Pashuk" userId="7f413f452a2dee94" providerId="LiveId" clId="{9CF98FAF-64BE-4C2F-940C-7EFF4F1E3014}" dt="2020-08-31T14:29:52.396" v="4527"/>
        <pc:sldMkLst>
          <pc:docMk/>
          <pc:sldMk cId="399174863" sldId="289"/>
        </pc:sldMkLst>
        <pc:spChg chg="mod">
          <ac:chgData name="Alexander Pashuk" userId="7f413f452a2dee94" providerId="LiveId" clId="{9CF98FAF-64BE-4C2F-940C-7EFF4F1E3014}" dt="2020-08-31T09:31:15.262" v="2891" actId="122"/>
          <ac:spMkLst>
            <pc:docMk/>
            <pc:sldMk cId="399174863" sldId="289"/>
            <ac:spMk id="2" creationId="{9CBE9C04-8F24-4CB1-9758-1930C084AA91}"/>
          </ac:spMkLst>
        </pc:spChg>
        <pc:spChg chg="mod">
          <ac:chgData name="Alexander Pashuk" userId="7f413f452a2dee94" providerId="LiveId" clId="{9CF98FAF-64BE-4C2F-940C-7EFF4F1E3014}" dt="2020-08-31T09:35:28.124" v="3027" actId="20577"/>
          <ac:spMkLst>
            <pc:docMk/>
            <pc:sldMk cId="399174863" sldId="289"/>
            <ac:spMk id="3" creationId="{8130EBF0-929C-42E8-80D6-4960D82D5887}"/>
          </ac:spMkLst>
        </pc:spChg>
        <pc:spChg chg="del mod">
          <ac:chgData name="Alexander Pashuk" userId="7f413f452a2dee94" providerId="LiveId" clId="{9CF98FAF-64BE-4C2F-940C-7EFF4F1E3014}" dt="2020-08-31T09:31:57.092" v="2903"/>
          <ac:spMkLst>
            <pc:docMk/>
            <pc:sldMk cId="399174863" sldId="289"/>
            <ac:spMk id="4" creationId="{21A112F2-E5D0-4DF5-A786-141DE69A5300}"/>
          </ac:spMkLst>
        </pc:spChg>
        <pc:picChg chg="add mod">
          <ac:chgData name="Alexander Pashuk" userId="7f413f452a2dee94" providerId="LiveId" clId="{9CF98FAF-64BE-4C2F-940C-7EFF4F1E3014}" dt="2020-08-31T09:32:02.140" v="2904" actId="1076"/>
          <ac:picMkLst>
            <pc:docMk/>
            <pc:sldMk cId="399174863" sldId="289"/>
            <ac:picMk id="7170" creationId="{5BD72F4D-56E7-47A1-8AFD-0DDBEE3564E4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830417174" sldId="290"/>
        </pc:sldMkLst>
        <pc:spChg chg="mod">
          <ac:chgData name="Alexander Pashuk" userId="7f413f452a2dee94" providerId="LiveId" clId="{9CF98FAF-64BE-4C2F-940C-7EFF4F1E3014}" dt="2020-08-31T09:47:37.252" v="3129" actId="122"/>
          <ac:spMkLst>
            <pc:docMk/>
            <pc:sldMk cId="3830417174" sldId="290"/>
            <ac:spMk id="2" creationId="{7B43BFF3-36B2-4F76-8946-C9085173D3BD}"/>
          </ac:spMkLst>
        </pc:spChg>
        <pc:spChg chg="mod">
          <ac:chgData name="Alexander Pashuk" userId="7f413f452a2dee94" providerId="LiveId" clId="{9CF98FAF-64BE-4C2F-940C-7EFF4F1E3014}" dt="2020-08-31T10:15:51.360" v="3611" actId="123"/>
          <ac:spMkLst>
            <pc:docMk/>
            <pc:sldMk cId="3830417174" sldId="290"/>
            <ac:spMk id="3" creationId="{45EA2BC5-5607-47EE-A951-C8EEFFA66900}"/>
          </ac:spMkLst>
        </pc:spChg>
      </pc:sldChg>
      <pc:sldChg chg="addSp delSp modSp add mod ord modTransition">
        <pc:chgData name="Alexander Pashuk" userId="7f413f452a2dee94" providerId="LiveId" clId="{9CF98FAF-64BE-4C2F-940C-7EFF4F1E3014}" dt="2020-08-31T14:35:27.239" v="4605"/>
        <pc:sldMkLst>
          <pc:docMk/>
          <pc:sldMk cId="1515621826" sldId="291"/>
        </pc:sldMkLst>
        <pc:spChg chg="mod">
          <ac:chgData name="Alexander Pashuk" userId="7f413f452a2dee94" providerId="LiveId" clId="{9CF98FAF-64BE-4C2F-940C-7EFF4F1E3014}" dt="2020-08-31T09:53:57.198" v="3278" actId="20577"/>
          <ac:spMkLst>
            <pc:docMk/>
            <pc:sldMk cId="1515621826" sldId="291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09:56:15.873" v="3281"/>
          <ac:spMkLst>
            <pc:docMk/>
            <pc:sldMk cId="1515621826" sldId="291"/>
            <ac:spMk id="4" creationId="{17F32407-7E41-4813-8343-FAB66A771789}"/>
          </ac:spMkLst>
        </pc:spChg>
        <pc:picChg chg="del">
          <ac:chgData name="Alexander Pashuk" userId="7f413f452a2dee94" providerId="LiveId" clId="{9CF98FAF-64BE-4C2F-940C-7EFF4F1E3014}" dt="2020-08-31T09:56:14.628" v="3279" actId="478"/>
          <ac:picMkLst>
            <pc:docMk/>
            <pc:sldMk cId="1515621826" sldId="291"/>
            <ac:picMk id="3074" creationId="{7416877C-6CE9-4248-9901-15CD6A933A16}"/>
          </ac:picMkLst>
        </pc:picChg>
        <pc:picChg chg="add mod">
          <ac:chgData name="Alexander Pashuk" userId="7f413f452a2dee94" providerId="LiveId" clId="{9CF98FAF-64BE-4C2F-940C-7EFF4F1E3014}" dt="2020-08-31T09:56:23.270" v="3283" actId="1076"/>
          <ac:picMkLst>
            <pc:docMk/>
            <pc:sldMk cId="1515621826" sldId="291"/>
            <ac:picMk id="9218" creationId="{5627F8D2-EA7F-47C2-BCBF-1854EE28EF83}"/>
          </ac:picMkLst>
        </pc:picChg>
      </pc:sldChg>
      <pc:sldChg chg="addSp delSp modSp add mod ord modTransition">
        <pc:chgData name="Alexander Pashuk" userId="7f413f452a2dee94" providerId="LiveId" clId="{9CF98FAF-64BE-4C2F-940C-7EFF4F1E3014}" dt="2020-08-31T14:35:35.528" v="4609"/>
        <pc:sldMkLst>
          <pc:docMk/>
          <pc:sldMk cId="3053330869" sldId="292"/>
        </pc:sldMkLst>
        <pc:spChg chg="mod">
          <ac:chgData name="Alexander Pashuk" userId="7f413f452a2dee94" providerId="LiveId" clId="{9CF98FAF-64BE-4C2F-940C-7EFF4F1E3014}" dt="2020-08-31T09:57:28.359" v="3407" actId="20577"/>
          <ac:spMkLst>
            <pc:docMk/>
            <pc:sldMk cId="3053330869" sldId="292"/>
            <ac:spMk id="3" creationId="{635C383E-6262-4E28-8B9B-A65129D15CFC}"/>
          </ac:spMkLst>
        </pc:spChg>
        <pc:spChg chg="add del mod">
          <ac:chgData name="Alexander Pashuk" userId="7f413f452a2dee94" providerId="LiveId" clId="{9CF98FAF-64BE-4C2F-940C-7EFF4F1E3014}" dt="2020-08-31T10:00:47.006" v="3410"/>
          <ac:spMkLst>
            <pc:docMk/>
            <pc:sldMk cId="3053330869" sldId="292"/>
            <ac:spMk id="4" creationId="{8F109A5D-BC91-4CC6-B7FD-88B3E65FFEFD}"/>
          </ac:spMkLst>
        </pc:spChg>
        <pc:picChg chg="del">
          <ac:chgData name="Alexander Pashuk" userId="7f413f452a2dee94" providerId="LiveId" clId="{9CF98FAF-64BE-4C2F-940C-7EFF4F1E3014}" dt="2020-08-31T10:00:44.511" v="3408" actId="478"/>
          <ac:picMkLst>
            <pc:docMk/>
            <pc:sldMk cId="3053330869" sldId="292"/>
            <ac:picMk id="3074" creationId="{7416877C-6CE9-4248-9901-15CD6A933A16}"/>
          </ac:picMkLst>
        </pc:picChg>
        <pc:picChg chg="add mod">
          <ac:chgData name="Alexander Pashuk" userId="7f413f452a2dee94" providerId="LiveId" clId="{9CF98FAF-64BE-4C2F-940C-7EFF4F1E3014}" dt="2020-08-31T10:00:57.579" v="3415" actId="1076"/>
          <ac:picMkLst>
            <pc:docMk/>
            <pc:sldMk cId="3053330869" sldId="292"/>
            <ac:picMk id="8194" creationId="{D7F1279C-5E8C-4DF6-B012-0FC1F7731A54}"/>
          </ac:picMkLst>
        </pc:pic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3442165000" sldId="293"/>
        </pc:sldMkLst>
        <pc:spChg chg="mod">
          <ac:chgData name="Alexander Pashuk" userId="7f413f452a2dee94" providerId="LiveId" clId="{9CF98FAF-64BE-4C2F-940C-7EFF4F1E3014}" dt="2020-08-31T10:03:24.108" v="3429" actId="122"/>
          <ac:spMkLst>
            <pc:docMk/>
            <pc:sldMk cId="3442165000" sldId="293"/>
            <ac:spMk id="2" creationId="{9EA509FA-D2EF-40FF-B9D3-E042BC5BD0D6}"/>
          </ac:spMkLst>
        </pc:spChg>
        <pc:spChg chg="mod">
          <ac:chgData name="Alexander Pashuk" userId="7f413f452a2dee94" providerId="LiveId" clId="{9CF98FAF-64BE-4C2F-940C-7EFF4F1E3014}" dt="2020-08-31T10:03:36.309" v="3433" actId="403"/>
          <ac:spMkLst>
            <pc:docMk/>
            <pc:sldMk cId="3442165000" sldId="293"/>
            <ac:spMk id="3" creationId="{EE408DB5-79F3-4FCB-A81C-5D5FB38266D7}"/>
          </ac:spMkLst>
        </pc:spChg>
      </pc:sldChg>
      <pc:sldChg chg="modSp new mod modTransition">
        <pc:chgData name="Alexander Pashuk" userId="7f413f452a2dee94" providerId="LiveId" clId="{9CF98FAF-64BE-4C2F-940C-7EFF4F1E3014}" dt="2020-08-31T15:00:22.185" v="5083" actId="123"/>
        <pc:sldMkLst>
          <pc:docMk/>
          <pc:sldMk cId="4148836820" sldId="294"/>
        </pc:sldMkLst>
        <pc:spChg chg="mod">
          <ac:chgData name="Alexander Pashuk" userId="7f413f452a2dee94" providerId="LiveId" clId="{9CF98FAF-64BE-4C2F-940C-7EFF4F1E3014}" dt="2020-08-31T10:05:20.631" v="3444" actId="122"/>
          <ac:spMkLst>
            <pc:docMk/>
            <pc:sldMk cId="4148836820" sldId="294"/>
            <ac:spMk id="2" creationId="{8CB8F9B7-0EA6-4950-8F3B-4419A32EB4BD}"/>
          </ac:spMkLst>
        </pc:spChg>
        <pc:spChg chg="mod">
          <ac:chgData name="Alexander Pashuk" userId="7f413f452a2dee94" providerId="LiveId" clId="{9CF98FAF-64BE-4C2F-940C-7EFF4F1E3014}" dt="2020-08-31T15:00:22.185" v="5083" actId="123"/>
          <ac:spMkLst>
            <pc:docMk/>
            <pc:sldMk cId="4148836820" sldId="294"/>
            <ac:spMk id="3" creationId="{3FB62E68-2A58-452E-9AEF-9D8460BAC970}"/>
          </ac:spMkLst>
        </pc:spChg>
      </pc:sldChg>
      <pc:sldChg chg="modSp new mod modTransition">
        <pc:chgData name="Alexander Pashuk" userId="7f413f452a2dee94" providerId="LiveId" clId="{9CF98FAF-64BE-4C2F-940C-7EFF4F1E3014}" dt="2020-08-31T15:00:25.572" v="5084" actId="123"/>
        <pc:sldMkLst>
          <pc:docMk/>
          <pc:sldMk cId="577958376" sldId="295"/>
        </pc:sldMkLst>
        <pc:spChg chg="mod">
          <ac:chgData name="Alexander Pashuk" userId="7f413f452a2dee94" providerId="LiveId" clId="{9CF98FAF-64BE-4C2F-940C-7EFF4F1E3014}" dt="2020-08-31T10:07:38.042" v="3516" actId="122"/>
          <ac:spMkLst>
            <pc:docMk/>
            <pc:sldMk cId="577958376" sldId="295"/>
            <ac:spMk id="2" creationId="{A81C7781-CC6C-4011-89D8-47DEC51B9B8E}"/>
          </ac:spMkLst>
        </pc:spChg>
        <pc:spChg chg="mod">
          <ac:chgData name="Alexander Pashuk" userId="7f413f452a2dee94" providerId="LiveId" clId="{9CF98FAF-64BE-4C2F-940C-7EFF4F1E3014}" dt="2020-08-31T15:00:25.572" v="5084" actId="123"/>
          <ac:spMkLst>
            <pc:docMk/>
            <pc:sldMk cId="577958376" sldId="295"/>
            <ac:spMk id="3" creationId="{B55D6DDA-A604-48CE-B3F7-963343D2641A}"/>
          </ac:spMkLst>
        </pc:spChg>
      </pc:sldChg>
      <pc:sldChg chg="modSp add mod modTransition modNotesTx">
        <pc:chgData name="Alexander Pashuk" userId="7f413f452a2dee94" providerId="LiveId" clId="{9CF98FAF-64BE-4C2F-940C-7EFF4F1E3014}" dt="2020-08-31T15:01:59.986" v="5086" actId="6549"/>
        <pc:sldMkLst>
          <pc:docMk/>
          <pc:sldMk cId="3074114571" sldId="296"/>
        </pc:sldMkLst>
        <pc:spChg chg="mod">
          <ac:chgData name="Alexander Pashuk" userId="7f413f452a2dee94" providerId="LiveId" clId="{9CF98FAF-64BE-4C2F-940C-7EFF4F1E3014}" dt="2020-08-31T10:14:57.243" v="3601" actId="2711"/>
          <ac:spMkLst>
            <pc:docMk/>
            <pc:sldMk cId="3074114571" sldId="296"/>
            <ac:spMk id="3" creationId="{3EFED14F-E13C-4B53-8987-132FA7CB2FD8}"/>
          </ac:spMkLst>
        </pc:spChg>
      </pc:sldChg>
      <pc:sldChg chg="modSp add mod modTransition modNotesTx">
        <pc:chgData name="Alexander Pashuk" userId="7f413f452a2dee94" providerId="LiveId" clId="{9CF98FAF-64BE-4C2F-940C-7EFF4F1E3014}" dt="2020-08-31T14:29:52.396" v="4527"/>
        <pc:sldMkLst>
          <pc:docMk/>
          <pc:sldMk cId="232474527" sldId="297"/>
        </pc:sldMkLst>
        <pc:spChg chg="mod">
          <ac:chgData name="Alexander Pashuk" userId="7f413f452a2dee94" providerId="LiveId" clId="{9CF98FAF-64BE-4C2F-940C-7EFF4F1E3014}" dt="2020-08-31T10:16:07.084" v="3614" actId="20577"/>
          <ac:spMkLst>
            <pc:docMk/>
            <pc:sldMk cId="232474527" sldId="297"/>
            <ac:spMk id="3" creationId="{3EFED14F-E13C-4B53-8987-132FA7CB2FD8}"/>
          </ac:spMkLst>
        </pc:spChg>
      </pc:sldChg>
      <pc:sldChg chg="modSp new mod modTransition">
        <pc:chgData name="Alexander Pashuk" userId="7f413f452a2dee94" providerId="LiveId" clId="{9CF98FAF-64BE-4C2F-940C-7EFF4F1E3014}" dt="2020-08-31T14:29:52.396" v="4527"/>
        <pc:sldMkLst>
          <pc:docMk/>
          <pc:sldMk cId="722178418" sldId="298"/>
        </pc:sldMkLst>
        <pc:spChg chg="mod">
          <ac:chgData name="Alexander Pashuk" userId="7f413f452a2dee94" providerId="LiveId" clId="{9CF98FAF-64BE-4C2F-940C-7EFF4F1E3014}" dt="2020-08-31T10:25:10.187" v="3725" actId="122"/>
          <ac:spMkLst>
            <pc:docMk/>
            <pc:sldMk cId="722178418" sldId="298"/>
            <ac:spMk id="2" creationId="{A9E6D6E3-AFF1-4EBD-8935-74E4C9EDD824}"/>
          </ac:spMkLst>
        </pc:spChg>
        <pc:spChg chg="mod">
          <ac:chgData name="Alexander Pashuk" userId="7f413f452a2dee94" providerId="LiveId" clId="{9CF98FAF-64BE-4C2F-940C-7EFF4F1E3014}" dt="2020-08-31T10:25:39.086" v="3741" actId="123"/>
          <ac:spMkLst>
            <pc:docMk/>
            <pc:sldMk cId="722178418" sldId="298"/>
            <ac:spMk id="3" creationId="{6392B56E-86B1-4518-B85D-2E5D0B9D63D7}"/>
          </ac:spMkLst>
        </pc:spChg>
      </pc:sldChg>
      <pc:sldChg chg="modSp new mod modTransition">
        <pc:chgData name="Alexander Pashuk" userId="7f413f452a2dee94" providerId="LiveId" clId="{9CF98FAF-64BE-4C2F-940C-7EFF4F1E3014}" dt="2020-08-31T15:10:34.241" v="5132" actId="5793"/>
        <pc:sldMkLst>
          <pc:docMk/>
          <pc:sldMk cId="455230731" sldId="299"/>
        </pc:sldMkLst>
        <pc:spChg chg="mod">
          <ac:chgData name="Alexander Pashuk" userId="7f413f452a2dee94" providerId="LiveId" clId="{9CF98FAF-64BE-4C2F-940C-7EFF4F1E3014}" dt="2020-08-31T10:27:21.604" v="3758" actId="122"/>
          <ac:spMkLst>
            <pc:docMk/>
            <pc:sldMk cId="455230731" sldId="299"/>
            <ac:spMk id="2" creationId="{5945B9A2-40E6-4D0F-B044-355572C599A5}"/>
          </ac:spMkLst>
        </pc:spChg>
        <pc:spChg chg="mod">
          <ac:chgData name="Alexander Pashuk" userId="7f413f452a2dee94" providerId="LiveId" clId="{9CF98FAF-64BE-4C2F-940C-7EFF4F1E3014}" dt="2020-08-31T15:10:34.241" v="5132" actId="5793"/>
          <ac:spMkLst>
            <pc:docMk/>
            <pc:sldMk cId="455230731" sldId="299"/>
            <ac:spMk id="3" creationId="{7C4C11F9-54B0-4380-B64E-0B7F874ACD24}"/>
          </ac:spMkLst>
        </pc:spChg>
      </pc:sldChg>
      <pc:sldChg chg="modSp new mod modTransition">
        <pc:chgData name="Alexander Pashuk" userId="7f413f452a2dee94" providerId="LiveId" clId="{9CF98FAF-64BE-4C2F-940C-7EFF4F1E3014}" dt="2020-08-31T15:11:16.375" v="5152" actId="20577"/>
        <pc:sldMkLst>
          <pc:docMk/>
          <pc:sldMk cId="3509304960" sldId="300"/>
        </pc:sldMkLst>
        <pc:spChg chg="mod">
          <ac:chgData name="Alexander Pashuk" userId="7f413f452a2dee94" providerId="LiveId" clId="{9CF98FAF-64BE-4C2F-940C-7EFF4F1E3014}" dt="2020-08-31T10:29:58.859" v="4097" actId="20577"/>
          <ac:spMkLst>
            <pc:docMk/>
            <pc:sldMk cId="3509304960" sldId="300"/>
            <ac:spMk id="2" creationId="{7A3786A0-8BB0-4794-B495-7603E188F5DF}"/>
          </ac:spMkLst>
        </pc:spChg>
        <pc:spChg chg="mod">
          <ac:chgData name="Alexander Pashuk" userId="7f413f452a2dee94" providerId="LiveId" clId="{9CF98FAF-64BE-4C2F-940C-7EFF4F1E3014}" dt="2020-08-31T15:11:16.375" v="5152" actId="20577"/>
          <ac:spMkLst>
            <pc:docMk/>
            <pc:sldMk cId="3509304960" sldId="300"/>
            <ac:spMk id="3" creationId="{7DD73850-D878-4EBB-A6DC-A0E54430C254}"/>
          </ac:spMkLst>
        </pc:spChg>
      </pc:sldChg>
      <pc:sldChg chg="modSp new mod modTransition">
        <pc:chgData name="Alexander Pashuk" userId="7f413f452a2dee94" providerId="LiveId" clId="{9CF98FAF-64BE-4C2F-940C-7EFF4F1E3014}" dt="2020-08-31T14:30:39.130" v="4555" actId="123"/>
        <pc:sldMkLst>
          <pc:docMk/>
          <pc:sldMk cId="2802256248" sldId="301"/>
        </pc:sldMkLst>
        <pc:spChg chg="mod">
          <ac:chgData name="Alexander Pashuk" userId="7f413f452a2dee94" providerId="LiveId" clId="{9CF98FAF-64BE-4C2F-940C-7EFF4F1E3014}" dt="2020-08-31T10:32:13.434" v="4330" actId="122"/>
          <ac:spMkLst>
            <pc:docMk/>
            <pc:sldMk cId="2802256248" sldId="301"/>
            <ac:spMk id="2" creationId="{1378CF6F-4D28-42EB-B32B-DEC197EE35FB}"/>
          </ac:spMkLst>
        </pc:spChg>
        <pc:spChg chg="mod">
          <ac:chgData name="Alexander Pashuk" userId="7f413f452a2dee94" providerId="LiveId" clId="{9CF98FAF-64BE-4C2F-940C-7EFF4F1E3014}" dt="2020-08-31T14:30:39.130" v="4555" actId="123"/>
          <ac:spMkLst>
            <pc:docMk/>
            <pc:sldMk cId="2802256248" sldId="301"/>
            <ac:spMk id="3" creationId="{2FB6632F-B9D2-4F74-BCCF-B814109A205A}"/>
          </ac:spMkLst>
        </pc:spChg>
      </pc:sldChg>
      <pc:sldChg chg="modSp add mod">
        <pc:chgData name="Alexander Pashuk" userId="7f413f452a2dee94" providerId="LiveId" clId="{9CF98FAF-64BE-4C2F-940C-7EFF4F1E3014}" dt="2020-08-31T14:40:17.152" v="4674" actId="113"/>
        <pc:sldMkLst>
          <pc:docMk/>
          <pc:sldMk cId="2373435077" sldId="302"/>
        </pc:sldMkLst>
        <pc:spChg chg="mod">
          <ac:chgData name="Alexander Pashuk" userId="7f413f452a2dee94" providerId="LiveId" clId="{9CF98FAF-64BE-4C2F-940C-7EFF4F1E3014}" dt="2020-08-31T14:40:17.152" v="4674" actId="113"/>
          <ac:spMkLst>
            <pc:docMk/>
            <pc:sldMk cId="2373435077" sldId="302"/>
            <ac:spMk id="3" creationId="{AD701F54-5C26-4B57-B189-7C620100E769}"/>
          </ac:spMkLst>
        </pc:spChg>
      </pc:sldChg>
      <pc:sldChg chg="addSp delSp modSp new mod modClrScheme chgLayout">
        <pc:chgData name="Alexander Pashuk" userId="7f413f452a2dee94" providerId="LiveId" clId="{9CF98FAF-64BE-4C2F-940C-7EFF4F1E3014}" dt="2020-08-31T14:52:51.219" v="4853" actId="14100"/>
        <pc:sldMkLst>
          <pc:docMk/>
          <pc:sldMk cId="328565014" sldId="303"/>
        </pc:sldMkLst>
        <pc:spChg chg="mod ord">
          <ac:chgData name="Alexander Pashuk" userId="7f413f452a2dee94" providerId="LiveId" clId="{9CF98FAF-64BE-4C2F-940C-7EFF4F1E3014}" dt="2020-08-31T14:52:29.080" v="4850" actId="122"/>
          <ac:spMkLst>
            <pc:docMk/>
            <pc:sldMk cId="328565014" sldId="303"/>
            <ac:spMk id="2" creationId="{D7267FFB-E3F4-44F9-86BC-69F8077E4B41}"/>
          </ac:spMkLst>
        </pc:spChg>
        <pc:spChg chg="del mod">
          <ac:chgData name="Alexander Pashuk" userId="7f413f452a2dee94" providerId="LiveId" clId="{9CF98FAF-64BE-4C2F-940C-7EFF4F1E3014}" dt="2020-08-31T14:44:25.420" v="4783"/>
          <ac:spMkLst>
            <pc:docMk/>
            <pc:sldMk cId="328565014" sldId="303"/>
            <ac:spMk id="3" creationId="{CC52F2E1-4ED8-46C8-B0C3-E7C05A846EB7}"/>
          </ac:spMkLst>
        </pc:spChg>
        <pc:spChg chg="del mod">
          <ac:chgData name="Alexander Pashuk" userId="7f413f452a2dee94" providerId="LiveId" clId="{9CF98FAF-64BE-4C2F-940C-7EFF4F1E3014}" dt="2020-08-31T14:51:10.077" v="4785"/>
          <ac:spMkLst>
            <pc:docMk/>
            <pc:sldMk cId="328565014" sldId="303"/>
            <ac:spMk id="4" creationId="{C3DA6B74-5B59-4841-B469-0EA2AF5552A9}"/>
          </ac:spMkLst>
        </pc:spChg>
        <pc:spChg chg="add del mod">
          <ac:chgData name="Alexander Pashuk" userId="7f413f452a2dee94" providerId="LiveId" clId="{9CF98FAF-64BE-4C2F-940C-7EFF4F1E3014}" dt="2020-08-31T14:51:55.569" v="4794" actId="700"/>
          <ac:spMkLst>
            <pc:docMk/>
            <pc:sldMk cId="328565014" sldId="303"/>
            <ac:spMk id="5" creationId="{F2A7D844-A981-43C2-9BA7-3DE7C25A23B8}"/>
          </ac:spMkLst>
        </pc:spChg>
        <pc:spChg chg="add del mod ord">
          <ac:chgData name="Alexander Pashuk" userId="7f413f452a2dee94" providerId="LiveId" clId="{9CF98FAF-64BE-4C2F-940C-7EFF4F1E3014}" dt="2020-08-31T14:52:10.500" v="4799"/>
          <ac:spMkLst>
            <pc:docMk/>
            <pc:sldMk cId="328565014" sldId="303"/>
            <ac:spMk id="6" creationId="{E1B00670-6C8A-407F-8923-C5F3C991C05A}"/>
          </ac:spMkLst>
        </pc:spChg>
        <pc:spChg chg="add mod">
          <ac:chgData name="Alexander Pashuk" userId="7f413f452a2dee94" providerId="LiveId" clId="{9CF98FAF-64BE-4C2F-940C-7EFF4F1E3014}" dt="2020-08-31T14:52:27.284" v="4849" actId="123"/>
          <ac:spMkLst>
            <pc:docMk/>
            <pc:sldMk cId="328565014" sldId="303"/>
            <ac:spMk id="7" creationId="{7E4988C8-7EFC-4130-AF08-B81CD52925D4}"/>
          </ac:spMkLst>
        </pc:spChg>
        <pc:picChg chg="add mod">
          <ac:chgData name="Alexander Pashuk" userId="7f413f452a2dee94" providerId="LiveId" clId="{9CF98FAF-64BE-4C2F-940C-7EFF4F1E3014}" dt="2020-08-31T14:52:51.219" v="4853" actId="14100"/>
          <ac:picMkLst>
            <pc:docMk/>
            <pc:sldMk cId="328565014" sldId="303"/>
            <ac:picMk id="10" creationId="{4276B591-398E-4F46-90E0-A4196BFC989B}"/>
          </ac:picMkLst>
        </pc:picChg>
        <pc:picChg chg="add del mod ord">
          <ac:chgData name="Alexander Pashuk" userId="7f413f452a2dee94" providerId="LiveId" clId="{9CF98FAF-64BE-4C2F-940C-7EFF4F1E3014}" dt="2020-08-31T14:52:09.202" v="4797" actId="21"/>
          <ac:picMkLst>
            <pc:docMk/>
            <pc:sldMk cId="328565014" sldId="303"/>
            <ac:picMk id="11266" creationId="{51B5E376-A753-459C-96D8-32886A470C0C}"/>
          </ac:picMkLst>
        </pc:picChg>
        <pc:picChg chg="add del mod">
          <ac:chgData name="Alexander Pashuk" userId="7f413f452a2dee94" providerId="LiveId" clId="{9CF98FAF-64BE-4C2F-940C-7EFF4F1E3014}" dt="2020-08-31T14:51:48.515" v="4793" actId="478"/>
          <ac:picMkLst>
            <pc:docMk/>
            <pc:sldMk cId="328565014" sldId="303"/>
            <ac:picMk id="11268" creationId="{15B0FF6A-850C-438D-A3D7-8E694007A718}"/>
          </ac:picMkLst>
        </pc:picChg>
      </pc:sldChg>
      <pc:sldChg chg="modSp new mod ord">
        <pc:chgData name="Alexander Pashuk" userId="7f413f452a2dee94" providerId="LiveId" clId="{9CF98FAF-64BE-4C2F-940C-7EFF4F1E3014}" dt="2020-08-31T15:27:06.089" v="5481"/>
        <pc:sldMkLst>
          <pc:docMk/>
          <pc:sldMk cId="2679661783" sldId="304"/>
        </pc:sldMkLst>
        <pc:spChg chg="mod">
          <ac:chgData name="Alexander Pashuk" userId="7f413f452a2dee94" providerId="LiveId" clId="{9CF98FAF-64BE-4C2F-940C-7EFF4F1E3014}" dt="2020-08-31T14:58:44.774" v="5070" actId="20577"/>
          <ac:spMkLst>
            <pc:docMk/>
            <pc:sldMk cId="2679661783" sldId="304"/>
            <ac:spMk id="2" creationId="{ABE6E94A-392A-45EA-B1DB-54CC4D9D056E}"/>
          </ac:spMkLst>
        </pc:spChg>
        <pc:spChg chg="mod">
          <ac:chgData name="Alexander Pashuk" userId="7f413f452a2dee94" providerId="LiveId" clId="{9CF98FAF-64BE-4C2F-940C-7EFF4F1E3014}" dt="2020-08-31T14:59:28.858" v="5082" actId="6549"/>
          <ac:spMkLst>
            <pc:docMk/>
            <pc:sldMk cId="2679661783" sldId="304"/>
            <ac:spMk id="3" creationId="{B4526CF3-53DB-4F9A-9A4D-9F2B7C3C36E2}"/>
          </ac:spMkLst>
        </pc:spChg>
      </pc:sldChg>
      <pc:sldChg chg="modSp new mod">
        <pc:chgData name="Alexander Pashuk" userId="7f413f452a2dee94" providerId="LiveId" clId="{9CF98FAF-64BE-4C2F-940C-7EFF4F1E3014}" dt="2020-08-31T15:22:07.676" v="5320" actId="123"/>
        <pc:sldMkLst>
          <pc:docMk/>
          <pc:sldMk cId="1410337125" sldId="305"/>
        </pc:sldMkLst>
        <pc:spChg chg="mod">
          <ac:chgData name="Alexander Pashuk" userId="7f413f452a2dee94" providerId="LiveId" clId="{9CF98FAF-64BE-4C2F-940C-7EFF4F1E3014}" dt="2020-08-31T15:19:12.889" v="5220" actId="20577"/>
          <ac:spMkLst>
            <pc:docMk/>
            <pc:sldMk cId="1410337125" sldId="305"/>
            <ac:spMk id="2" creationId="{29C2635E-5629-45CD-AB99-CE2400652DDC}"/>
          </ac:spMkLst>
        </pc:spChg>
        <pc:spChg chg="mod">
          <ac:chgData name="Alexander Pashuk" userId="7f413f452a2dee94" providerId="LiveId" clId="{9CF98FAF-64BE-4C2F-940C-7EFF4F1E3014}" dt="2020-08-31T15:22:07.676" v="5320" actId="123"/>
          <ac:spMkLst>
            <pc:docMk/>
            <pc:sldMk cId="1410337125" sldId="305"/>
            <ac:spMk id="3" creationId="{2C457FDB-2132-44B2-93D7-CDBB32107DFC}"/>
          </ac:spMkLst>
        </pc:spChg>
      </pc:sldChg>
      <pc:sldChg chg="modSp add mod">
        <pc:chgData name="Alexander Pashuk" userId="7f413f452a2dee94" providerId="LiveId" clId="{9CF98FAF-64BE-4C2F-940C-7EFF4F1E3014}" dt="2020-08-31T15:22:05.317" v="5319" actId="123"/>
        <pc:sldMkLst>
          <pc:docMk/>
          <pc:sldMk cId="3997361200" sldId="306"/>
        </pc:sldMkLst>
        <pc:spChg chg="mod">
          <ac:chgData name="Alexander Pashuk" userId="7f413f452a2dee94" providerId="LiveId" clId="{9CF98FAF-64BE-4C2F-940C-7EFF4F1E3014}" dt="2020-08-31T15:22:05.317" v="5319" actId="123"/>
          <ac:spMkLst>
            <pc:docMk/>
            <pc:sldMk cId="3997361200" sldId="306"/>
            <ac:spMk id="3" creationId="{2C457FDB-2132-44B2-93D7-CDBB32107DFC}"/>
          </ac:spMkLst>
        </pc:spChg>
      </pc:sldChg>
      <pc:sldChg chg="modSp new mod">
        <pc:chgData name="Alexander Pashuk" userId="7f413f452a2dee94" providerId="LiveId" clId="{9CF98FAF-64BE-4C2F-940C-7EFF4F1E3014}" dt="2020-08-31T15:26:55.181" v="5479" actId="20577"/>
        <pc:sldMkLst>
          <pc:docMk/>
          <pc:sldMk cId="1365540473" sldId="307"/>
        </pc:sldMkLst>
        <pc:spChg chg="mod">
          <ac:chgData name="Alexander Pashuk" userId="7f413f452a2dee94" providerId="LiveId" clId="{9CF98FAF-64BE-4C2F-940C-7EFF4F1E3014}" dt="2020-08-31T15:24:38.635" v="5350" actId="20577"/>
          <ac:spMkLst>
            <pc:docMk/>
            <pc:sldMk cId="1365540473" sldId="307"/>
            <ac:spMk id="2" creationId="{FDD98825-C0BE-4EAF-88BF-E936D8CE4E09}"/>
          </ac:spMkLst>
        </pc:spChg>
        <pc:spChg chg="mod">
          <ac:chgData name="Alexander Pashuk" userId="7f413f452a2dee94" providerId="LiveId" clId="{9CF98FAF-64BE-4C2F-940C-7EFF4F1E3014}" dt="2020-08-31T15:26:55.181" v="5479" actId="20577"/>
          <ac:spMkLst>
            <pc:docMk/>
            <pc:sldMk cId="1365540473" sldId="307"/>
            <ac:spMk id="3" creationId="{0B7223A4-CF0B-477C-8676-264118257240}"/>
          </ac:spMkLst>
        </pc:spChg>
      </pc:sldChg>
      <pc:sldChg chg="addSp delSp modSp new mod modClrScheme chgLayout">
        <pc:chgData name="Alexander Pashuk" userId="7f413f452a2dee94" providerId="LiveId" clId="{9CF98FAF-64BE-4C2F-940C-7EFF4F1E3014}" dt="2020-08-31T15:37:09.253" v="5499" actId="14100"/>
        <pc:sldMkLst>
          <pc:docMk/>
          <pc:sldMk cId="127612479" sldId="308"/>
        </pc:sldMkLst>
        <pc:spChg chg="mod ord">
          <ac:chgData name="Alexander Pashuk" userId="7f413f452a2dee94" providerId="LiveId" clId="{9CF98FAF-64BE-4C2F-940C-7EFF4F1E3014}" dt="2020-08-31T15:37:01.417" v="5495" actId="122"/>
          <ac:spMkLst>
            <pc:docMk/>
            <pc:sldMk cId="127612479" sldId="308"/>
            <ac:spMk id="2" creationId="{51C7FEAC-A284-411B-A45E-CDAB3B13E2E7}"/>
          </ac:spMkLst>
        </pc:spChg>
        <pc:spChg chg="del mod ord">
          <ac:chgData name="Alexander Pashuk" userId="7f413f452a2dee94" providerId="LiveId" clId="{9CF98FAF-64BE-4C2F-940C-7EFF4F1E3014}" dt="2020-08-31T15:36:20.985" v="5489" actId="700"/>
          <ac:spMkLst>
            <pc:docMk/>
            <pc:sldMk cId="127612479" sldId="308"/>
            <ac:spMk id="3" creationId="{71F1427F-F794-47AD-9C13-3B58964B34BD}"/>
          </ac:spMkLst>
        </pc:spChg>
        <pc:spChg chg="del">
          <ac:chgData name="Alexander Pashuk" userId="7f413f452a2dee94" providerId="LiveId" clId="{9CF98FAF-64BE-4C2F-940C-7EFF4F1E3014}" dt="2020-08-31T15:36:20.985" v="5489" actId="700"/>
          <ac:spMkLst>
            <pc:docMk/>
            <pc:sldMk cId="127612479" sldId="308"/>
            <ac:spMk id="4" creationId="{CDF537A7-2A4E-4453-8041-3564F1A95C93}"/>
          </ac:spMkLst>
        </pc:spChg>
        <pc:spChg chg="add del mod ord">
          <ac:chgData name="Alexander Pashuk" userId="7f413f452a2dee94" providerId="LiveId" clId="{9CF98FAF-64BE-4C2F-940C-7EFF4F1E3014}" dt="2020-08-31T15:36:41.925" v="5491"/>
          <ac:spMkLst>
            <pc:docMk/>
            <pc:sldMk cId="127612479" sldId="308"/>
            <ac:spMk id="5" creationId="{3B97630D-A05B-40D3-A33D-1472CB757098}"/>
          </ac:spMkLst>
        </pc:spChg>
        <pc:picChg chg="add mod">
          <ac:chgData name="Alexander Pashuk" userId="7f413f452a2dee94" providerId="LiveId" clId="{9CF98FAF-64BE-4C2F-940C-7EFF4F1E3014}" dt="2020-08-31T15:37:09.253" v="5499" actId="14100"/>
          <ac:picMkLst>
            <pc:docMk/>
            <pc:sldMk cId="127612479" sldId="308"/>
            <ac:picMk id="12290" creationId="{7E478CA2-87C3-46AF-BDCC-D9BD70B6AD6E}"/>
          </ac:picMkLst>
        </pc:picChg>
      </pc:sldChg>
    </pc:docChg>
  </pc:docChgLst>
  <pc:docChgLst>
    <pc:chgData name="Alexander Pashuk" userId="7f413f452a2dee94" providerId="LiveId" clId="{2B88E729-0FDC-4EEA-8137-C3CD01FB3628}"/>
    <pc:docChg chg="undo redo custSel addSld delSld modSld sldOrd">
      <pc:chgData name="Alexander Pashuk" userId="7f413f452a2dee94" providerId="LiveId" clId="{2B88E729-0FDC-4EEA-8137-C3CD01FB3628}" dt="2020-09-08T04:43:56.438" v="6645" actId="123"/>
      <pc:docMkLst>
        <pc:docMk/>
      </pc:docMkLst>
      <pc:sldChg chg="del">
        <pc:chgData name="Alexander Pashuk" userId="7f413f452a2dee94" providerId="LiveId" clId="{2B88E729-0FDC-4EEA-8137-C3CD01FB3628}" dt="2020-09-05T10:41:40.744" v="1" actId="47"/>
        <pc:sldMkLst>
          <pc:docMk/>
          <pc:sldMk cId="1898055962" sldId="257"/>
        </pc:sldMkLst>
      </pc:sldChg>
      <pc:sldChg chg="del">
        <pc:chgData name="Alexander Pashuk" userId="7f413f452a2dee94" providerId="LiveId" clId="{2B88E729-0FDC-4EEA-8137-C3CD01FB3628}" dt="2020-09-05T10:41:38.957" v="0" actId="47"/>
        <pc:sldMkLst>
          <pc:docMk/>
          <pc:sldMk cId="2538940798" sldId="258"/>
        </pc:sldMkLst>
      </pc:sldChg>
      <pc:sldChg chg="del">
        <pc:chgData name="Alexander Pashuk" userId="7f413f452a2dee94" providerId="LiveId" clId="{2B88E729-0FDC-4EEA-8137-C3CD01FB3628}" dt="2020-09-05T10:41:41.065" v="2" actId="47"/>
        <pc:sldMkLst>
          <pc:docMk/>
          <pc:sldMk cId="2344873863" sldId="259"/>
        </pc:sldMkLst>
      </pc:sldChg>
      <pc:sldChg chg="modSp mod">
        <pc:chgData name="Alexander Pashuk" userId="7f413f452a2dee94" providerId="LiveId" clId="{2B88E729-0FDC-4EEA-8137-C3CD01FB3628}" dt="2020-09-07T15:30:24.091" v="4972" actId="20577"/>
        <pc:sldMkLst>
          <pc:docMk/>
          <pc:sldMk cId="3545672355" sldId="260"/>
        </pc:sldMkLst>
        <pc:spChg chg="mod">
          <ac:chgData name="Alexander Pashuk" userId="7f413f452a2dee94" providerId="LiveId" clId="{2B88E729-0FDC-4EEA-8137-C3CD01FB3628}" dt="2020-09-07T15:30:24.091" v="4972" actId="20577"/>
          <ac:spMkLst>
            <pc:docMk/>
            <pc:sldMk cId="3545672355" sldId="260"/>
            <ac:spMk id="3" creationId="{300AFC32-F3A9-49A2-896F-19FB15D0E079}"/>
          </ac:spMkLst>
        </pc:spChg>
      </pc:sldChg>
      <pc:sldChg chg="del">
        <pc:chgData name="Alexander Pashuk" userId="7f413f452a2dee94" providerId="LiveId" clId="{2B88E729-0FDC-4EEA-8137-C3CD01FB3628}" dt="2020-09-05T10:51:40.196" v="635" actId="47"/>
        <pc:sldMkLst>
          <pc:docMk/>
          <pc:sldMk cId="1541597969" sldId="261"/>
        </pc:sldMkLst>
      </pc:sldChg>
      <pc:sldChg chg="del">
        <pc:chgData name="Alexander Pashuk" userId="7f413f452a2dee94" providerId="LiveId" clId="{2B88E729-0FDC-4EEA-8137-C3CD01FB3628}" dt="2020-09-05T10:51:40.481" v="637" actId="47"/>
        <pc:sldMkLst>
          <pc:docMk/>
          <pc:sldMk cId="1990746057" sldId="262"/>
        </pc:sldMkLst>
      </pc:sldChg>
      <pc:sldChg chg="del">
        <pc:chgData name="Alexander Pashuk" userId="7f413f452a2dee94" providerId="LiveId" clId="{2B88E729-0FDC-4EEA-8137-C3CD01FB3628}" dt="2020-09-05T10:51:39.115" v="629" actId="47"/>
        <pc:sldMkLst>
          <pc:docMk/>
          <pc:sldMk cId="3967302355" sldId="264"/>
        </pc:sldMkLst>
      </pc:sldChg>
      <pc:sldChg chg="del">
        <pc:chgData name="Alexander Pashuk" userId="7f413f452a2dee94" providerId="LiveId" clId="{2B88E729-0FDC-4EEA-8137-C3CD01FB3628}" dt="2020-09-05T10:51:39.890" v="633" actId="47"/>
        <pc:sldMkLst>
          <pc:docMk/>
          <pc:sldMk cId="2767510493" sldId="265"/>
        </pc:sldMkLst>
      </pc:sldChg>
      <pc:sldChg chg="del">
        <pc:chgData name="Alexander Pashuk" userId="7f413f452a2dee94" providerId="LiveId" clId="{2B88E729-0FDC-4EEA-8137-C3CD01FB3628}" dt="2020-09-05T10:51:41.160" v="642" actId="47"/>
        <pc:sldMkLst>
          <pc:docMk/>
          <pc:sldMk cId="4290714944" sldId="266"/>
        </pc:sldMkLst>
      </pc:sldChg>
      <pc:sldChg chg="del">
        <pc:chgData name="Alexander Pashuk" userId="7f413f452a2dee94" providerId="LiveId" clId="{2B88E729-0FDC-4EEA-8137-C3CD01FB3628}" dt="2020-09-05T10:51:41.948" v="648" actId="47"/>
        <pc:sldMkLst>
          <pc:docMk/>
          <pc:sldMk cId="3715572021" sldId="267"/>
        </pc:sldMkLst>
      </pc:sldChg>
      <pc:sldChg chg="del">
        <pc:chgData name="Alexander Pashuk" userId="7f413f452a2dee94" providerId="LiveId" clId="{2B88E729-0FDC-4EEA-8137-C3CD01FB3628}" dt="2020-09-05T10:51:42.218" v="650" actId="47"/>
        <pc:sldMkLst>
          <pc:docMk/>
          <pc:sldMk cId="1407605302" sldId="268"/>
        </pc:sldMkLst>
      </pc:sldChg>
      <pc:sldChg chg="del">
        <pc:chgData name="Alexander Pashuk" userId="7f413f452a2dee94" providerId="LiveId" clId="{2B88E729-0FDC-4EEA-8137-C3CD01FB3628}" dt="2020-09-05T10:51:43.047" v="656" actId="47"/>
        <pc:sldMkLst>
          <pc:docMk/>
          <pc:sldMk cId="3554356447" sldId="269"/>
        </pc:sldMkLst>
      </pc:sldChg>
      <pc:sldChg chg="del">
        <pc:chgData name="Alexander Pashuk" userId="7f413f452a2dee94" providerId="LiveId" clId="{2B88E729-0FDC-4EEA-8137-C3CD01FB3628}" dt="2020-09-05T10:51:42.858" v="654" actId="47"/>
        <pc:sldMkLst>
          <pc:docMk/>
          <pc:sldMk cId="3973457713" sldId="270"/>
        </pc:sldMkLst>
      </pc:sldChg>
      <pc:sldChg chg="del">
        <pc:chgData name="Alexander Pashuk" userId="7f413f452a2dee94" providerId="LiveId" clId="{2B88E729-0FDC-4EEA-8137-C3CD01FB3628}" dt="2020-09-05T10:51:42.953" v="655" actId="47"/>
        <pc:sldMkLst>
          <pc:docMk/>
          <pc:sldMk cId="4068907086" sldId="271"/>
        </pc:sldMkLst>
      </pc:sldChg>
      <pc:sldChg chg="del">
        <pc:chgData name="Alexander Pashuk" userId="7f413f452a2dee94" providerId="LiveId" clId="{2B88E729-0FDC-4EEA-8137-C3CD01FB3628}" dt="2020-09-05T10:51:41.350" v="643" actId="47"/>
        <pc:sldMkLst>
          <pc:docMk/>
          <pc:sldMk cId="1665382763" sldId="272"/>
        </pc:sldMkLst>
      </pc:sldChg>
      <pc:sldChg chg="del">
        <pc:chgData name="Alexander Pashuk" userId="7f413f452a2dee94" providerId="LiveId" clId="{2B88E729-0FDC-4EEA-8137-C3CD01FB3628}" dt="2020-09-05T10:51:41.521" v="644" actId="47"/>
        <pc:sldMkLst>
          <pc:docMk/>
          <pc:sldMk cId="1352596768" sldId="273"/>
        </pc:sldMkLst>
      </pc:sldChg>
      <pc:sldChg chg="del">
        <pc:chgData name="Alexander Pashuk" userId="7f413f452a2dee94" providerId="LiveId" clId="{2B88E729-0FDC-4EEA-8137-C3CD01FB3628}" dt="2020-09-05T10:51:42.084" v="649" actId="47"/>
        <pc:sldMkLst>
          <pc:docMk/>
          <pc:sldMk cId="330853066" sldId="275"/>
        </pc:sldMkLst>
      </pc:sldChg>
      <pc:sldChg chg="del">
        <pc:chgData name="Alexander Pashuk" userId="7f413f452a2dee94" providerId="LiveId" clId="{2B88E729-0FDC-4EEA-8137-C3CD01FB3628}" dt="2020-09-05T10:51:42.362" v="651" actId="47"/>
        <pc:sldMkLst>
          <pc:docMk/>
          <pc:sldMk cId="2861459374" sldId="276"/>
        </pc:sldMkLst>
      </pc:sldChg>
      <pc:sldChg chg="del">
        <pc:chgData name="Alexander Pashuk" userId="7f413f452a2dee94" providerId="LiveId" clId="{2B88E729-0FDC-4EEA-8137-C3CD01FB3628}" dt="2020-09-05T10:51:42.495" v="652" actId="47"/>
        <pc:sldMkLst>
          <pc:docMk/>
          <pc:sldMk cId="957812859" sldId="277"/>
        </pc:sldMkLst>
      </pc:sldChg>
      <pc:sldChg chg="del">
        <pc:chgData name="Alexander Pashuk" userId="7f413f452a2dee94" providerId="LiveId" clId="{2B88E729-0FDC-4EEA-8137-C3CD01FB3628}" dt="2020-09-05T10:51:42.688" v="653" actId="47"/>
        <pc:sldMkLst>
          <pc:docMk/>
          <pc:sldMk cId="482850639" sldId="278"/>
        </pc:sldMkLst>
      </pc:sldChg>
      <pc:sldChg chg="del">
        <pc:chgData name="Alexander Pashuk" userId="7f413f452a2dee94" providerId="LiveId" clId="{2B88E729-0FDC-4EEA-8137-C3CD01FB3628}" dt="2020-09-05T10:51:43.168" v="657" actId="47"/>
        <pc:sldMkLst>
          <pc:docMk/>
          <pc:sldMk cId="1246328072" sldId="279"/>
        </pc:sldMkLst>
      </pc:sldChg>
      <pc:sldChg chg="del">
        <pc:chgData name="Alexander Pashuk" userId="7f413f452a2dee94" providerId="LiveId" clId="{2B88E729-0FDC-4EEA-8137-C3CD01FB3628}" dt="2020-09-05T10:51:44.417" v="666" actId="47"/>
        <pc:sldMkLst>
          <pc:docMk/>
          <pc:sldMk cId="874979555" sldId="280"/>
        </pc:sldMkLst>
      </pc:sldChg>
      <pc:sldChg chg="del">
        <pc:chgData name="Alexander Pashuk" userId="7f413f452a2dee94" providerId="LiveId" clId="{2B88E729-0FDC-4EEA-8137-C3CD01FB3628}" dt="2020-09-05T10:51:44.561" v="667" actId="47"/>
        <pc:sldMkLst>
          <pc:docMk/>
          <pc:sldMk cId="3815622144" sldId="281"/>
        </pc:sldMkLst>
      </pc:sldChg>
      <pc:sldChg chg="del">
        <pc:chgData name="Alexander Pashuk" userId="7f413f452a2dee94" providerId="LiveId" clId="{2B88E729-0FDC-4EEA-8137-C3CD01FB3628}" dt="2020-09-05T10:51:43.347" v="658" actId="47"/>
        <pc:sldMkLst>
          <pc:docMk/>
          <pc:sldMk cId="3185360347" sldId="283"/>
        </pc:sldMkLst>
      </pc:sldChg>
      <pc:sldChg chg="del">
        <pc:chgData name="Alexander Pashuk" userId="7f413f452a2dee94" providerId="LiveId" clId="{2B88E729-0FDC-4EEA-8137-C3CD01FB3628}" dt="2020-09-05T10:51:43.623" v="660" actId="47"/>
        <pc:sldMkLst>
          <pc:docMk/>
          <pc:sldMk cId="1171428290" sldId="284"/>
        </pc:sldMkLst>
      </pc:sldChg>
      <pc:sldChg chg="del">
        <pc:chgData name="Alexander Pashuk" userId="7f413f452a2dee94" providerId="LiveId" clId="{2B88E729-0FDC-4EEA-8137-C3CD01FB3628}" dt="2020-09-05T10:51:47.383" v="673" actId="47"/>
        <pc:sldMkLst>
          <pc:docMk/>
          <pc:sldMk cId="1523885931" sldId="285"/>
        </pc:sldMkLst>
      </pc:sldChg>
      <pc:sldChg chg="del">
        <pc:chgData name="Alexander Pashuk" userId="7f413f452a2dee94" providerId="LiveId" clId="{2B88E729-0FDC-4EEA-8137-C3CD01FB3628}" dt="2020-09-05T10:51:44.161" v="664" actId="47"/>
        <pc:sldMkLst>
          <pc:docMk/>
          <pc:sldMk cId="2467474646" sldId="286"/>
        </pc:sldMkLst>
      </pc:sldChg>
      <pc:sldChg chg="del">
        <pc:chgData name="Alexander Pashuk" userId="7f413f452a2dee94" providerId="LiveId" clId="{2B88E729-0FDC-4EEA-8137-C3CD01FB3628}" dt="2020-09-05T10:51:44.700" v="668" actId="47"/>
        <pc:sldMkLst>
          <pc:docMk/>
          <pc:sldMk cId="142635693" sldId="287"/>
        </pc:sldMkLst>
      </pc:sldChg>
      <pc:sldChg chg="del">
        <pc:chgData name="Alexander Pashuk" userId="7f413f452a2dee94" providerId="LiveId" clId="{2B88E729-0FDC-4EEA-8137-C3CD01FB3628}" dt="2020-09-05T10:51:45.403" v="670" actId="47"/>
        <pc:sldMkLst>
          <pc:docMk/>
          <pc:sldMk cId="3730066032" sldId="288"/>
        </pc:sldMkLst>
      </pc:sldChg>
      <pc:sldChg chg="del">
        <pc:chgData name="Alexander Pashuk" userId="7f413f452a2dee94" providerId="LiveId" clId="{2B88E729-0FDC-4EEA-8137-C3CD01FB3628}" dt="2020-09-05T10:51:45.854" v="672" actId="47"/>
        <pc:sldMkLst>
          <pc:docMk/>
          <pc:sldMk cId="399174863" sldId="289"/>
        </pc:sldMkLst>
      </pc:sldChg>
      <pc:sldChg chg="del">
        <pc:chgData name="Alexander Pashuk" userId="7f413f452a2dee94" providerId="LiveId" clId="{2B88E729-0FDC-4EEA-8137-C3CD01FB3628}" dt="2020-09-05T10:51:44.283" v="665" actId="47"/>
        <pc:sldMkLst>
          <pc:docMk/>
          <pc:sldMk cId="3830417174" sldId="290"/>
        </pc:sldMkLst>
      </pc:sldChg>
      <pc:sldChg chg="del">
        <pc:chgData name="Alexander Pashuk" userId="7f413f452a2dee94" providerId="LiveId" clId="{2B88E729-0FDC-4EEA-8137-C3CD01FB3628}" dt="2020-09-05T10:51:45.682" v="671" actId="47"/>
        <pc:sldMkLst>
          <pc:docMk/>
          <pc:sldMk cId="1515621826" sldId="291"/>
        </pc:sldMkLst>
      </pc:sldChg>
      <pc:sldChg chg="del">
        <pc:chgData name="Alexander Pashuk" userId="7f413f452a2dee94" providerId="LiveId" clId="{2B88E729-0FDC-4EEA-8137-C3CD01FB3628}" dt="2020-09-05T10:51:44.877" v="669" actId="47"/>
        <pc:sldMkLst>
          <pc:docMk/>
          <pc:sldMk cId="3053330869" sldId="292"/>
        </pc:sldMkLst>
      </pc:sldChg>
      <pc:sldChg chg="del">
        <pc:chgData name="Alexander Pashuk" userId="7f413f452a2dee94" providerId="LiveId" clId="{2B88E729-0FDC-4EEA-8137-C3CD01FB3628}" dt="2020-09-05T10:51:41.551" v="645" actId="47"/>
        <pc:sldMkLst>
          <pc:docMk/>
          <pc:sldMk cId="3442165000" sldId="293"/>
        </pc:sldMkLst>
      </pc:sldChg>
      <pc:sldChg chg="del">
        <pc:chgData name="Alexander Pashuk" userId="7f413f452a2dee94" providerId="LiveId" clId="{2B88E729-0FDC-4EEA-8137-C3CD01FB3628}" dt="2020-09-05T10:51:41.679" v="646" actId="47"/>
        <pc:sldMkLst>
          <pc:docMk/>
          <pc:sldMk cId="4148836820" sldId="294"/>
        </pc:sldMkLst>
      </pc:sldChg>
      <pc:sldChg chg="del">
        <pc:chgData name="Alexander Pashuk" userId="7f413f452a2dee94" providerId="LiveId" clId="{2B88E729-0FDC-4EEA-8137-C3CD01FB3628}" dt="2020-09-05T10:51:41.818" v="647" actId="47"/>
        <pc:sldMkLst>
          <pc:docMk/>
          <pc:sldMk cId="577958376" sldId="295"/>
        </pc:sldMkLst>
      </pc:sldChg>
      <pc:sldChg chg="del">
        <pc:chgData name="Alexander Pashuk" userId="7f413f452a2dee94" providerId="LiveId" clId="{2B88E729-0FDC-4EEA-8137-C3CD01FB3628}" dt="2020-09-05T10:51:44.003" v="663" actId="47"/>
        <pc:sldMkLst>
          <pc:docMk/>
          <pc:sldMk cId="3074114571" sldId="296"/>
        </pc:sldMkLst>
      </pc:sldChg>
      <pc:sldChg chg="del">
        <pc:chgData name="Alexander Pashuk" userId="7f413f452a2dee94" providerId="LiveId" clId="{2B88E729-0FDC-4EEA-8137-C3CD01FB3628}" dt="2020-09-05T10:51:43.474" v="659" actId="47"/>
        <pc:sldMkLst>
          <pc:docMk/>
          <pc:sldMk cId="232474527" sldId="297"/>
        </pc:sldMkLst>
      </pc:sldChg>
      <pc:sldChg chg="del">
        <pc:chgData name="Alexander Pashuk" userId="7f413f452a2dee94" providerId="LiveId" clId="{2B88E729-0FDC-4EEA-8137-C3CD01FB3628}" dt="2020-09-05T10:51:39.599" v="630" actId="47"/>
        <pc:sldMkLst>
          <pc:docMk/>
          <pc:sldMk cId="722178418" sldId="298"/>
        </pc:sldMkLst>
      </pc:sldChg>
      <pc:sldChg chg="del">
        <pc:chgData name="Alexander Pashuk" userId="7f413f452a2dee94" providerId="LiveId" clId="{2B88E729-0FDC-4EEA-8137-C3CD01FB3628}" dt="2020-09-05T10:51:39.633" v="631" actId="47"/>
        <pc:sldMkLst>
          <pc:docMk/>
          <pc:sldMk cId="455230731" sldId="299"/>
        </pc:sldMkLst>
      </pc:sldChg>
      <pc:sldChg chg="del">
        <pc:chgData name="Alexander Pashuk" userId="7f413f452a2dee94" providerId="LiveId" clId="{2B88E729-0FDC-4EEA-8137-C3CD01FB3628}" dt="2020-09-05T10:51:39.661" v="632" actId="47"/>
        <pc:sldMkLst>
          <pc:docMk/>
          <pc:sldMk cId="3509304960" sldId="300"/>
        </pc:sldMkLst>
      </pc:sldChg>
      <pc:sldChg chg="del">
        <pc:chgData name="Alexander Pashuk" userId="7f413f452a2dee94" providerId="LiveId" clId="{2B88E729-0FDC-4EEA-8137-C3CD01FB3628}" dt="2020-09-05T10:51:40.048" v="634" actId="47"/>
        <pc:sldMkLst>
          <pc:docMk/>
          <pc:sldMk cId="2802256248" sldId="301"/>
        </pc:sldMkLst>
      </pc:sldChg>
      <pc:sldChg chg="del">
        <pc:chgData name="Alexander Pashuk" userId="7f413f452a2dee94" providerId="LiveId" clId="{2B88E729-0FDC-4EEA-8137-C3CD01FB3628}" dt="2020-09-05T10:51:40.348" v="636" actId="47"/>
        <pc:sldMkLst>
          <pc:docMk/>
          <pc:sldMk cId="2373435077" sldId="302"/>
        </pc:sldMkLst>
      </pc:sldChg>
      <pc:sldChg chg="del">
        <pc:chgData name="Alexander Pashuk" userId="7f413f452a2dee94" providerId="LiveId" clId="{2B88E729-0FDC-4EEA-8137-C3CD01FB3628}" dt="2020-09-05T10:51:43.866" v="662" actId="47"/>
        <pc:sldMkLst>
          <pc:docMk/>
          <pc:sldMk cId="328565014" sldId="303"/>
        </pc:sldMkLst>
      </pc:sldChg>
      <pc:sldChg chg="del">
        <pc:chgData name="Alexander Pashuk" userId="7f413f452a2dee94" providerId="LiveId" clId="{2B88E729-0FDC-4EEA-8137-C3CD01FB3628}" dt="2020-09-05T10:51:40.619" v="638" actId="47"/>
        <pc:sldMkLst>
          <pc:docMk/>
          <pc:sldMk cId="2679661783" sldId="304"/>
        </pc:sldMkLst>
      </pc:sldChg>
      <pc:sldChg chg="del">
        <pc:chgData name="Alexander Pashuk" userId="7f413f452a2dee94" providerId="LiveId" clId="{2B88E729-0FDC-4EEA-8137-C3CD01FB3628}" dt="2020-09-05T10:51:40.770" v="639" actId="47"/>
        <pc:sldMkLst>
          <pc:docMk/>
          <pc:sldMk cId="1410337125" sldId="305"/>
        </pc:sldMkLst>
      </pc:sldChg>
      <pc:sldChg chg="del">
        <pc:chgData name="Alexander Pashuk" userId="7f413f452a2dee94" providerId="LiveId" clId="{2B88E729-0FDC-4EEA-8137-C3CD01FB3628}" dt="2020-09-05T10:51:40.904" v="640" actId="47"/>
        <pc:sldMkLst>
          <pc:docMk/>
          <pc:sldMk cId="3997361200" sldId="306"/>
        </pc:sldMkLst>
      </pc:sldChg>
      <pc:sldChg chg="del">
        <pc:chgData name="Alexander Pashuk" userId="7f413f452a2dee94" providerId="LiveId" clId="{2B88E729-0FDC-4EEA-8137-C3CD01FB3628}" dt="2020-09-05T10:51:41.027" v="641" actId="47"/>
        <pc:sldMkLst>
          <pc:docMk/>
          <pc:sldMk cId="1365540473" sldId="307"/>
        </pc:sldMkLst>
      </pc:sldChg>
      <pc:sldChg chg="del">
        <pc:chgData name="Alexander Pashuk" userId="7f413f452a2dee94" providerId="LiveId" clId="{2B88E729-0FDC-4EEA-8137-C3CD01FB3628}" dt="2020-09-05T10:51:43.719" v="661" actId="47"/>
        <pc:sldMkLst>
          <pc:docMk/>
          <pc:sldMk cId="127612479" sldId="308"/>
        </pc:sldMkLst>
      </pc:sldChg>
      <pc:sldChg chg="modSp new mod">
        <pc:chgData name="Alexander Pashuk" userId="7f413f452a2dee94" providerId="LiveId" clId="{2B88E729-0FDC-4EEA-8137-C3CD01FB3628}" dt="2020-09-07T15:30:46.146" v="4973" actId="113"/>
        <pc:sldMkLst>
          <pc:docMk/>
          <pc:sldMk cId="3937008379" sldId="309"/>
        </pc:sldMkLst>
        <pc:spChg chg="mod">
          <ac:chgData name="Alexander Pashuk" userId="7f413f452a2dee94" providerId="LiveId" clId="{2B88E729-0FDC-4EEA-8137-C3CD01FB3628}" dt="2020-09-05T10:42:41.818" v="36" actId="122"/>
          <ac:spMkLst>
            <pc:docMk/>
            <pc:sldMk cId="3937008379" sldId="309"/>
            <ac:spMk id="2" creationId="{EF935D55-A52F-4A66-8723-2B8748520D2F}"/>
          </ac:spMkLst>
        </pc:spChg>
        <pc:spChg chg="mod">
          <ac:chgData name="Alexander Pashuk" userId="7f413f452a2dee94" providerId="LiveId" clId="{2B88E729-0FDC-4EEA-8137-C3CD01FB3628}" dt="2020-09-07T15:30:46.146" v="4973" actId="113"/>
          <ac:spMkLst>
            <pc:docMk/>
            <pc:sldMk cId="3937008379" sldId="309"/>
            <ac:spMk id="3" creationId="{1DB7481B-A100-44BD-AAE9-D2BA39DB573C}"/>
          </ac:spMkLst>
        </pc:spChg>
      </pc:sldChg>
      <pc:sldChg chg="modSp new mod">
        <pc:chgData name="Alexander Pashuk" userId="7f413f452a2dee94" providerId="LiveId" clId="{2B88E729-0FDC-4EEA-8137-C3CD01FB3628}" dt="2020-09-05T10:45:18.810" v="162" actId="20577"/>
        <pc:sldMkLst>
          <pc:docMk/>
          <pc:sldMk cId="756969550" sldId="310"/>
        </pc:sldMkLst>
        <pc:spChg chg="mod">
          <ac:chgData name="Alexander Pashuk" userId="7f413f452a2dee94" providerId="LiveId" clId="{2B88E729-0FDC-4EEA-8137-C3CD01FB3628}" dt="2020-09-05T10:45:18.810" v="162" actId="20577"/>
          <ac:spMkLst>
            <pc:docMk/>
            <pc:sldMk cId="756969550" sldId="310"/>
            <ac:spMk id="2" creationId="{525FBC25-B06B-421B-B734-BCA5B937F1E1}"/>
          </ac:spMkLst>
        </pc:spChg>
        <pc:spChg chg="mod">
          <ac:chgData name="Alexander Pashuk" userId="7f413f452a2dee94" providerId="LiveId" clId="{2B88E729-0FDC-4EEA-8137-C3CD01FB3628}" dt="2020-09-05T10:44:35.318" v="104" actId="20577"/>
          <ac:spMkLst>
            <pc:docMk/>
            <pc:sldMk cId="756969550" sldId="310"/>
            <ac:spMk id="3" creationId="{D6FB5277-D694-4941-A239-D21DCCE94122}"/>
          </ac:spMkLst>
        </pc:spChg>
      </pc:sldChg>
      <pc:sldChg chg="modSp new mod">
        <pc:chgData name="Alexander Pashuk" userId="7f413f452a2dee94" providerId="LiveId" clId="{2B88E729-0FDC-4EEA-8137-C3CD01FB3628}" dt="2020-09-05T10:46:58.439" v="203" actId="404"/>
        <pc:sldMkLst>
          <pc:docMk/>
          <pc:sldMk cId="1077941591" sldId="311"/>
        </pc:sldMkLst>
        <pc:spChg chg="mod">
          <ac:chgData name="Alexander Pashuk" userId="7f413f452a2dee94" providerId="LiveId" clId="{2B88E729-0FDC-4EEA-8137-C3CD01FB3628}" dt="2020-09-05T10:45:04.329" v="129" actId="122"/>
          <ac:spMkLst>
            <pc:docMk/>
            <pc:sldMk cId="1077941591" sldId="311"/>
            <ac:spMk id="2" creationId="{0A3E91F0-77FF-4998-9417-6992417BBA7F}"/>
          </ac:spMkLst>
        </pc:spChg>
        <pc:spChg chg="mod">
          <ac:chgData name="Alexander Pashuk" userId="7f413f452a2dee94" providerId="LiveId" clId="{2B88E729-0FDC-4EEA-8137-C3CD01FB3628}" dt="2020-09-05T10:46:58.439" v="203" actId="404"/>
          <ac:spMkLst>
            <pc:docMk/>
            <pc:sldMk cId="1077941591" sldId="311"/>
            <ac:spMk id="3" creationId="{996187DC-FE78-45EC-BFEB-2517450D39A4}"/>
          </ac:spMkLst>
        </pc:spChg>
      </pc:sldChg>
      <pc:sldChg chg="modSp new mod">
        <pc:chgData name="Alexander Pashuk" userId="7f413f452a2dee94" providerId="LiveId" clId="{2B88E729-0FDC-4EEA-8137-C3CD01FB3628}" dt="2020-09-05T10:48:05.551" v="245" actId="20577"/>
        <pc:sldMkLst>
          <pc:docMk/>
          <pc:sldMk cId="2986246973" sldId="312"/>
        </pc:sldMkLst>
        <pc:spChg chg="mod">
          <ac:chgData name="Alexander Pashuk" userId="7f413f452a2dee94" providerId="LiveId" clId="{2B88E729-0FDC-4EEA-8137-C3CD01FB3628}" dt="2020-09-05T10:47:31.021" v="235" actId="20577"/>
          <ac:spMkLst>
            <pc:docMk/>
            <pc:sldMk cId="2986246973" sldId="312"/>
            <ac:spMk id="2" creationId="{9F60AE4B-6DB7-40D9-BDBB-A1DE6DC4892C}"/>
          </ac:spMkLst>
        </pc:spChg>
        <pc:spChg chg="mod">
          <ac:chgData name="Alexander Pashuk" userId="7f413f452a2dee94" providerId="LiveId" clId="{2B88E729-0FDC-4EEA-8137-C3CD01FB3628}" dt="2020-09-05T10:48:05.551" v="245" actId="20577"/>
          <ac:spMkLst>
            <pc:docMk/>
            <pc:sldMk cId="2986246973" sldId="312"/>
            <ac:spMk id="3" creationId="{7E8A9426-3BAC-4E58-ABCD-8962C60974E1}"/>
          </ac:spMkLst>
        </pc:spChg>
      </pc:sldChg>
      <pc:sldChg chg="modSp new mod">
        <pc:chgData name="Alexander Pashuk" userId="7f413f452a2dee94" providerId="LiveId" clId="{2B88E729-0FDC-4EEA-8137-C3CD01FB3628}" dt="2020-09-05T10:51:35.103" v="628" actId="113"/>
        <pc:sldMkLst>
          <pc:docMk/>
          <pc:sldMk cId="3651463207" sldId="313"/>
        </pc:sldMkLst>
        <pc:spChg chg="mod">
          <ac:chgData name="Alexander Pashuk" userId="7f413f452a2dee94" providerId="LiveId" clId="{2B88E729-0FDC-4EEA-8137-C3CD01FB3628}" dt="2020-09-05T10:48:28.707" v="268" actId="122"/>
          <ac:spMkLst>
            <pc:docMk/>
            <pc:sldMk cId="3651463207" sldId="313"/>
            <ac:spMk id="2" creationId="{B4D796AD-FCBE-4E82-9E14-6D411528515C}"/>
          </ac:spMkLst>
        </pc:spChg>
        <pc:spChg chg="mod">
          <ac:chgData name="Alexander Pashuk" userId="7f413f452a2dee94" providerId="LiveId" clId="{2B88E729-0FDC-4EEA-8137-C3CD01FB3628}" dt="2020-09-05T10:51:35.103" v="628" actId="113"/>
          <ac:spMkLst>
            <pc:docMk/>
            <pc:sldMk cId="3651463207" sldId="313"/>
            <ac:spMk id="3" creationId="{DCF9A69A-A705-40BA-B3F4-2D4BE18CC619}"/>
          </ac:spMkLst>
        </pc:spChg>
      </pc:sldChg>
      <pc:sldChg chg="modSp new mod ord">
        <pc:chgData name="Alexander Pashuk" userId="7f413f452a2dee94" providerId="LiveId" clId="{2B88E729-0FDC-4EEA-8137-C3CD01FB3628}" dt="2020-09-07T15:31:30.950" v="4977" actId="403"/>
        <pc:sldMkLst>
          <pc:docMk/>
          <pc:sldMk cId="2819257204" sldId="314"/>
        </pc:sldMkLst>
        <pc:spChg chg="mod">
          <ac:chgData name="Alexander Pashuk" userId="7f413f452a2dee94" providerId="LiveId" clId="{2B88E729-0FDC-4EEA-8137-C3CD01FB3628}" dt="2020-09-05T10:43:42.220" v="70" actId="122"/>
          <ac:spMkLst>
            <pc:docMk/>
            <pc:sldMk cId="2819257204" sldId="314"/>
            <ac:spMk id="2" creationId="{AD0380C9-DB4D-40E9-B934-02237AFEB0FE}"/>
          </ac:spMkLst>
        </pc:spChg>
        <pc:spChg chg="mod">
          <ac:chgData name="Alexander Pashuk" userId="7f413f452a2dee94" providerId="LiveId" clId="{2B88E729-0FDC-4EEA-8137-C3CD01FB3628}" dt="2020-09-07T15:31:30.950" v="4977" actId="403"/>
          <ac:spMkLst>
            <pc:docMk/>
            <pc:sldMk cId="2819257204" sldId="314"/>
            <ac:spMk id="3" creationId="{D1EE309F-BEA6-418C-A2CF-5C34A918F7ED}"/>
          </ac:spMkLst>
        </pc:spChg>
      </pc:sldChg>
      <pc:sldChg chg="modSp new mod">
        <pc:chgData name="Alexander Pashuk" userId="7f413f452a2dee94" providerId="LiveId" clId="{2B88E729-0FDC-4EEA-8137-C3CD01FB3628}" dt="2020-09-05T11:01:57.826" v="1621" actId="113"/>
        <pc:sldMkLst>
          <pc:docMk/>
          <pc:sldMk cId="754116911" sldId="315"/>
        </pc:sldMkLst>
        <pc:spChg chg="mod">
          <ac:chgData name="Alexander Pashuk" userId="7f413f452a2dee94" providerId="LiveId" clId="{2B88E729-0FDC-4EEA-8137-C3CD01FB3628}" dt="2020-09-05T10:58:37.811" v="1070" actId="122"/>
          <ac:spMkLst>
            <pc:docMk/>
            <pc:sldMk cId="754116911" sldId="315"/>
            <ac:spMk id="2" creationId="{734BA4AB-B2F7-4B2A-89DB-423EB1EAACB0}"/>
          </ac:spMkLst>
        </pc:spChg>
        <pc:spChg chg="mod">
          <ac:chgData name="Alexander Pashuk" userId="7f413f452a2dee94" providerId="LiveId" clId="{2B88E729-0FDC-4EEA-8137-C3CD01FB3628}" dt="2020-09-05T11:01:57.826" v="1621" actId="113"/>
          <ac:spMkLst>
            <pc:docMk/>
            <pc:sldMk cId="754116911" sldId="315"/>
            <ac:spMk id="3" creationId="{0A53F9BC-80F2-412F-9894-FE54AB06BC92}"/>
          </ac:spMkLst>
        </pc:spChg>
      </pc:sldChg>
      <pc:sldChg chg="modSp new mod">
        <pc:chgData name="Alexander Pashuk" userId="7f413f452a2dee94" providerId="LiveId" clId="{2B88E729-0FDC-4EEA-8137-C3CD01FB3628}" dt="2020-09-05T11:07:57.557" v="1659" actId="20577"/>
        <pc:sldMkLst>
          <pc:docMk/>
          <pc:sldMk cId="478090721" sldId="316"/>
        </pc:sldMkLst>
        <pc:spChg chg="mod">
          <ac:chgData name="Alexander Pashuk" userId="7f413f452a2dee94" providerId="LiveId" clId="{2B88E729-0FDC-4EEA-8137-C3CD01FB3628}" dt="2020-09-05T11:00:52.642" v="1475" actId="122"/>
          <ac:spMkLst>
            <pc:docMk/>
            <pc:sldMk cId="478090721" sldId="316"/>
            <ac:spMk id="2" creationId="{7461027B-A5A5-472A-A048-2C1D78451B64}"/>
          </ac:spMkLst>
        </pc:spChg>
        <pc:spChg chg="mod">
          <ac:chgData name="Alexander Pashuk" userId="7f413f452a2dee94" providerId="LiveId" clId="{2B88E729-0FDC-4EEA-8137-C3CD01FB3628}" dt="2020-09-05T11:07:57.557" v="1659" actId="20577"/>
          <ac:spMkLst>
            <pc:docMk/>
            <pc:sldMk cId="478090721" sldId="316"/>
            <ac:spMk id="3" creationId="{370E8FBB-CCD0-4785-8CD8-74B49DC777AA}"/>
          </ac:spMkLst>
        </pc:spChg>
      </pc:sldChg>
      <pc:sldChg chg="addSp delSp modSp new mod">
        <pc:chgData name="Alexander Pashuk" userId="7f413f452a2dee94" providerId="LiveId" clId="{2B88E729-0FDC-4EEA-8137-C3CD01FB3628}" dt="2020-09-05T11:07:12.886" v="1658"/>
        <pc:sldMkLst>
          <pc:docMk/>
          <pc:sldMk cId="4003632818" sldId="317"/>
        </pc:sldMkLst>
        <pc:spChg chg="mod">
          <ac:chgData name="Alexander Pashuk" userId="7f413f452a2dee94" providerId="LiveId" clId="{2B88E729-0FDC-4EEA-8137-C3CD01FB3628}" dt="2020-09-05T11:07:11.475" v="1656" actId="122"/>
          <ac:spMkLst>
            <pc:docMk/>
            <pc:sldMk cId="4003632818" sldId="317"/>
            <ac:spMk id="2" creationId="{1DF4B7E6-700E-46A4-A654-B96312B539C3}"/>
          </ac:spMkLst>
        </pc:spChg>
        <pc:spChg chg="del mod">
          <ac:chgData name="Alexander Pashuk" userId="7f413f452a2dee94" providerId="LiveId" clId="{2B88E729-0FDC-4EEA-8137-C3CD01FB3628}" dt="2020-09-05T11:07:12.886" v="1658"/>
          <ac:spMkLst>
            <pc:docMk/>
            <pc:sldMk cId="4003632818" sldId="317"/>
            <ac:spMk id="3" creationId="{919DF6CF-CE11-4E48-B49E-FD91F4FECB90}"/>
          </ac:spMkLst>
        </pc:spChg>
        <pc:picChg chg="add mod">
          <ac:chgData name="Alexander Pashuk" userId="7f413f452a2dee94" providerId="LiveId" clId="{2B88E729-0FDC-4EEA-8137-C3CD01FB3628}" dt="2020-09-05T11:07:12.886" v="1658"/>
          <ac:picMkLst>
            <pc:docMk/>
            <pc:sldMk cId="4003632818" sldId="317"/>
            <ac:picMk id="4" creationId="{88F80201-F642-4685-BF9D-5BACF549574C}"/>
          </ac:picMkLst>
        </pc:picChg>
      </pc:sldChg>
      <pc:sldChg chg="new del">
        <pc:chgData name="Alexander Pashuk" userId="7f413f452a2dee94" providerId="LiveId" clId="{2B88E729-0FDC-4EEA-8137-C3CD01FB3628}" dt="2020-09-05T12:43:37.014" v="2763" actId="47"/>
        <pc:sldMkLst>
          <pc:docMk/>
          <pc:sldMk cId="1701523007" sldId="318"/>
        </pc:sldMkLst>
      </pc:sldChg>
      <pc:sldChg chg="new del">
        <pc:chgData name="Alexander Pashuk" userId="7f413f452a2dee94" providerId="LiveId" clId="{2B88E729-0FDC-4EEA-8137-C3CD01FB3628}" dt="2020-09-05T12:43:37.413" v="2764" actId="47"/>
        <pc:sldMkLst>
          <pc:docMk/>
          <pc:sldMk cId="2991894233" sldId="319"/>
        </pc:sldMkLst>
      </pc:sldChg>
      <pc:sldChg chg="new del">
        <pc:chgData name="Alexander Pashuk" userId="7f413f452a2dee94" providerId="LiveId" clId="{2B88E729-0FDC-4EEA-8137-C3CD01FB3628}" dt="2020-09-05T12:43:37.774" v="2765" actId="47"/>
        <pc:sldMkLst>
          <pc:docMk/>
          <pc:sldMk cId="1928138462" sldId="320"/>
        </pc:sldMkLst>
      </pc:sldChg>
      <pc:sldChg chg="new del">
        <pc:chgData name="Alexander Pashuk" userId="7f413f452a2dee94" providerId="LiveId" clId="{2B88E729-0FDC-4EEA-8137-C3CD01FB3628}" dt="2020-09-05T12:43:38.043" v="2766" actId="47"/>
        <pc:sldMkLst>
          <pc:docMk/>
          <pc:sldMk cId="918614687" sldId="321"/>
        </pc:sldMkLst>
      </pc:sldChg>
      <pc:sldChg chg="new del">
        <pc:chgData name="Alexander Pashuk" userId="7f413f452a2dee94" providerId="LiveId" clId="{2B88E729-0FDC-4EEA-8137-C3CD01FB3628}" dt="2020-09-05T12:43:38.324" v="2767" actId="47"/>
        <pc:sldMkLst>
          <pc:docMk/>
          <pc:sldMk cId="3486956029" sldId="322"/>
        </pc:sldMkLst>
      </pc:sldChg>
      <pc:sldChg chg="new del">
        <pc:chgData name="Alexander Pashuk" userId="7f413f452a2dee94" providerId="LiveId" clId="{2B88E729-0FDC-4EEA-8137-C3CD01FB3628}" dt="2020-09-05T12:43:38.568" v="2768" actId="47"/>
        <pc:sldMkLst>
          <pc:docMk/>
          <pc:sldMk cId="2723676075" sldId="323"/>
        </pc:sldMkLst>
      </pc:sldChg>
      <pc:sldChg chg="new del">
        <pc:chgData name="Alexander Pashuk" userId="7f413f452a2dee94" providerId="LiveId" clId="{2B88E729-0FDC-4EEA-8137-C3CD01FB3628}" dt="2020-09-05T12:43:38.820" v="2769" actId="47"/>
        <pc:sldMkLst>
          <pc:docMk/>
          <pc:sldMk cId="3831870670" sldId="324"/>
        </pc:sldMkLst>
      </pc:sldChg>
      <pc:sldChg chg="new del">
        <pc:chgData name="Alexander Pashuk" userId="7f413f452a2dee94" providerId="LiveId" clId="{2B88E729-0FDC-4EEA-8137-C3CD01FB3628}" dt="2020-09-05T12:43:39.052" v="2770" actId="47"/>
        <pc:sldMkLst>
          <pc:docMk/>
          <pc:sldMk cId="1821047958" sldId="325"/>
        </pc:sldMkLst>
      </pc:sldChg>
      <pc:sldChg chg="new del">
        <pc:chgData name="Alexander Pashuk" userId="7f413f452a2dee94" providerId="LiveId" clId="{2B88E729-0FDC-4EEA-8137-C3CD01FB3628}" dt="2020-09-05T12:43:39.272" v="2771" actId="47"/>
        <pc:sldMkLst>
          <pc:docMk/>
          <pc:sldMk cId="3667044301" sldId="326"/>
        </pc:sldMkLst>
      </pc:sldChg>
      <pc:sldChg chg="new del">
        <pc:chgData name="Alexander Pashuk" userId="7f413f452a2dee94" providerId="LiveId" clId="{2B88E729-0FDC-4EEA-8137-C3CD01FB3628}" dt="2020-09-05T12:43:39.467" v="2772" actId="47"/>
        <pc:sldMkLst>
          <pc:docMk/>
          <pc:sldMk cId="1089886472" sldId="327"/>
        </pc:sldMkLst>
      </pc:sldChg>
      <pc:sldChg chg="new del">
        <pc:chgData name="Alexander Pashuk" userId="7f413f452a2dee94" providerId="LiveId" clId="{2B88E729-0FDC-4EEA-8137-C3CD01FB3628}" dt="2020-09-05T12:43:39.684" v="2773" actId="47"/>
        <pc:sldMkLst>
          <pc:docMk/>
          <pc:sldMk cId="185225138" sldId="328"/>
        </pc:sldMkLst>
      </pc:sldChg>
      <pc:sldChg chg="new del">
        <pc:chgData name="Alexander Pashuk" userId="7f413f452a2dee94" providerId="LiveId" clId="{2B88E729-0FDC-4EEA-8137-C3CD01FB3628}" dt="2020-09-05T12:43:39.900" v="2774" actId="47"/>
        <pc:sldMkLst>
          <pc:docMk/>
          <pc:sldMk cId="3913608107" sldId="329"/>
        </pc:sldMkLst>
      </pc:sldChg>
      <pc:sldChg chg="new del">
        <pc:chgData name="Alexander Pashuk" userId="7f413f452a2dee94" providerId="LiveId" clId="{2B88E729-0FDC-4EEA-8137-C3CD01FB3628}" dt="2020-09-05T12:43:40.077" v="2775" actId="47"/>
        <pc:sldMkLst>
          <pc:docMk/>
          <pc:sldMk cId="4066248044" sldId="330"/>
        </pc:sldMkLst>
      </pc:sldChg>
      <pc:sldChg chg="new del">
        <pc:chgData name="Alexander Pashuk" userId="7f413f452a2dee94" providerId="LiveId" clId="{2B88E729-0FDC-4EEA-8137-C3CD01FB3628}" dt="2020-09-05T12:43:40.306" v="2776" actId="47"/>
        <pc:sldMkLst>
          <pc:docMk/>
          <pc:sldMk cId="791930060" sldId="331"/>
        </pc:sldMkLst>
      </pc:sldChg>
      <pc:sldChg chg="new del">
        <pc:chgData name="Alexander Pashuk" userId="7f413f452a2dee94" providerId="LiveId" clId="{2B88E729-0FDC-4EEA-8137-C3CD01FB3628}" dt="2020-09-05T12:43:40.740" v="2777" actId="47"/>
        <pc:sldMkLst>
          <pc:docMk/>
          <pc:sldMk cId="3168512433" sldId="332"/>
        </pc:sldMkLst>
      </pc:sldChg>
      <pc:sldChg chg="new del">
        <pc:chgData name="Alexander Pashuk" userId="7f413f452a2dee94" providerId="LiveId" clId="{2B88E729-0FDC-4EEA-8137-C3CD01FB3628}" dt="2020-09-05T12:43:41.017" v="2778" actId="47"/>
        <pc:sldMkLst>
          <pc:docMk/>
          <pc:sldMk cId="744621146" sldId="333"/>
        </pc:sldMkLst>
      </pc:sldChg>
      <pc:sldChg chg="new del">
        <pc:chgData name="Alexander Pashuk" userId="7f413f452a2dee94" providerId="LiveId" clId="{2B88E729-0FDC-4EEA-8137-C3CD01FB3628}" dt="2020-09-05T12:43:41.278" v="2779" actId="47"/>
        <pc:sldMkLst>
          <pc:docMk/>
          <pc:sldMk cId="3541013753" sldId="334"/>
        </pc:sldMkLst>
      </pc:sldChg>
      <pc:sldChg chg="new del">
        <pc:chgData name="Alexander Pashuk" userId="7f413f452a2dee94" providerId="LiveId" clId="{2B88E729-0FDC-4EEA-8137-C3CD01FB3628}" dt="2020-09-05T12:43:41.800" v="2780" actId="47"/>
        <pc:sldMkLst>
          <pc:docMk/>
          <pc:sldMk cId="682881282" sldId="335"/>
        </pc:sldMkLst>
      </pc:sldChg>
      <pc:sldChg chg="new del">
        <pc:chgData name="Alexander Pashuk" userId="7f413f452a2dee94" providerId="LiveId" clId="{2B88E729-0FDC-4EEA-8137-C3CD01FB3628}" dt="2020-09-05T12:43:42.095" v="2781" actId="47"/>
        <pc:sldMkLst>
          <pc:docMk/>
          <pc:sldMk cId="1664874553" sldId="336"/>
        </pc:sldMkLst>
      </pc:sldChg>
      <pc:sldChg chg="new del">
        <pc:chgData name="Alexander Pashuk" userId="7f413f452a2dee94" providerId="LiveId" clId="{2B88E729-0FDC-4EEA-8137-C3CD01FB3628}" dt="2020-09-05T12:43:42.461" v="2782" actId="47"/>
        <pc:sldMkLst>
          <pc:docMk/>
          <pc:sldMk cId="535480580" sldId="337"/>
        </pc:sldMkLst>
      </pc:sldChg>
      <pc:sldChg chg="new del">
        <pc:chgData name="Alexander Pashuk" userId="7f413f452a2dee94" providerId="LiveId" clId="{2B88E729-0FDC-4EEA-8137-C3CD01FB3628}" dt="2020-09-05T12:43:42.727" v="2783" actId="47"/>
        <pc:sldMkLst>
          <pc:docMk/>
          <pc:sldMk cId="1778935779" sldId="338"/>
        </pc:sldMkLst>
      </pc:sldChg>
      <pc:sldChg chg="new del">
        <pc:chgData name="Alexander Pashuk" userId="7f413f452a2dee94" providerId="LiveId" clId="{2B88E729-0FDC-4EEA-8137-C3CD01FB3628}" dt="2020-09-05T12:43:42.989" v="2784" actId="47"/>
        <pc:sldMkLst>
          <pc:docMk/>
          <pc:sldMk cId="2964999622" sldId="339"/>
        </pc:sldMkLst>
      </pc:sldChg>
      <pc:sldChg chg="new del">
        <pc:chgData name="Alexander Pashuk" userId="7f413f452a2dee94" providerId="LiveId" clId="{2B88E729-0FDC-4EEA-8137-C3CD01FB3628}" dt="2020-09-05T12:43:43.258" v="2785" actId="47"/>
        <pc:sldMkLst>
          <pc:docMk/>
          <pc:sldMk cId="1949327417" sldId="340"/>
        </pc:sldMkLst>
      </pc:sldChg>
      <pc:sldChg chg="new del">
        <pc:chgData name="Alexander Pashuk" userId="7f413f452a2dee94" providerId="LiveId" clId="{2B88E729-0FDC-4EEA-8137-C3CD01FB3628}" dt="2020-09-05T12:43:43.537" v="2786" actId="47"/>
        <pc:sldMkLst>
          <pc:docMk/>
          <pc:sldMk cId="1790440177" sldId="341"/>
        </pc:sldMkLst>
      </pc:sldChg>
      <pc:sldChg chg="new del">
        <pc:chgData name="Alexander Pashuk" userId="7f413f452a2dee94" providerId="LiveId" clId="{2B88E729-0FDC-4EEA-8137-C3CD01FB3628}" dt="2020-09-05T12:43:43.790" v="2787" actId="47"/>
        <pc:sldMkLst>
          <pc:docMk/>
          <pc:sldMk cId="1831181595" sldId="342"/>
        </pc:sldMkLst>
      </pc:sldChg>
      <pc:sldChg chg="new del">
        <pc:chgData name="Alexander Pashuk" userId="7f413f452a2dee94" providerId="LiveId" clId="{2B88E729-0FDC-4EEA-8137-C3CD01FB3628}" dt="2020-09-05T12:43:44.079" v="2788" actId="47"/>
        <pc:sldMkLst>
          <pc:docMk/>
          <pc:sldMk cId="1564883622" sldId="343"/>
        </pc:sldMkLst>
      </pc:sldChg>
      <pc:sldChg chg="new del">
        <pc:chgData name="Alexander Pashuk" userId="7f413f452a2dee94" providerId="LiveId" clId="{2B88E729-0FDC-4EEA-8137-C3CD01FB3628}" dt="2020-09-05T12:43:44.583" v="2789" actId="47"/>
        <pc:sldMkLst>
          <pc:docMk/>
          <pc:sldMk cId="3765461201" sldId="344"/>
        </pc:sldMkLst>
      </pc:sldChg>
      <pc:sldChg chg="modSp new mod">
        <pc:chgData name="Alexander Pashuk" userId="7f413f452a2dee94" providerId="LiveId" clId="{2B88E729-0FDC-4EEA-8137-C3CD01FB3628}" dt="2020-09-05T10:57:25.431" v="1047" actId="403"/>
        <pc:sldMkLst>
          <pc:docMk/>
          <pc:sldMk cId="1478005768" sldId="345"/>
        </pc:sldMkLst>
        <pc:spChg chg="mod">
          <ac:chgData name="Alexander Pashuk" userId="7f413f452a2dee94" providerId="LiveId" clId="{2B88E729-0FDC-4EEA-8137-C3CD01FB3628}" dt="2020-09-05T10:52:06.870" v="715" actId="122"/>
          <ac:spMkLst>
            <pc:docMk/>
            <pc:sldMk cId="1478005768" sldId="345"/>
            <ac:spMk id="2" creationId="{0E3E5F78-FFE2-455B-B01A-633F2F36872F}"/>
          </ac:spMkLst>
        </pc:spChg>
        <pc:spChg chg="mod">
          <ac:chgData name="Alexander Pashuk" userId="7f413f452a2dee94" providerId="LiveId" clId="{2B88E729-0FDC-4EEA-8137-C3CD01FB3628}" dt="2020-09-05T10:57:25.431" v="1047" actId="403"/>
          <ac:spMkLst>
            <pc:docMk/>
            <pc:sldMk cId="1478005768" sldId="345"/>
            <ac:spMk id="3" creationId="{3D4D320C-D762-4570-9378-6F0DFA6D7581}"/>
          </ac:spMkLst>
        </pc:spChg>
      </pc:sldChg>
      <pc:sldChg chg="modSp new mod ord">
        <pc:chgData name="Alexander Pashuk" userId="7f413f452a2dee94" providerId="LiveId" clId="{2B88E729-0FDC-4EEA-8137-C3CD01FB3628}" dt="2020-09-08T03:43:20.854" v="5171"/>
        <pc:sldMkLst>
          <pc:docMk/>
          <pc:sldMk cId="633974168" sldId="346"/>
        </pc:sldMkLst>
        <pc:spChg chg="mod">
          <ac:chgData name="Alexander Pashuk" userId="7f413f452a2dee94" providerId="LiveId" clId="{2B88E729-0FDC-4EEA-8137-C3CD01FB3628}" dt="2020-09-05T11:08:56.361" v="1689" actId="122"/>
          <ac:spMkLst>
            <pc:docMk/>
            <pc:sldMk cId="633974168" sldId="346"/>
            <ac:spMk id="2" creationId="{0DCC889E-2724-4DE4-8BF1-B6676D4D4B66}"/>
          </ac:spMkLst>
        </pc:spChg>
        <pc:spChg chg="mod">
          <ac:chgData name="Alexander Pashuk" userId="7f413f452a2dee94" providerId="LiveId" clId="{2B88E729-0FDC-4EEA-8137-C3CD01FB3628}" dt="2020-09-05T11:09:36.576" v="1697" actId="123"/>
          <ac:spMkLst>
            <pc:docMk/>
            <pc:sldMk cId="633974168" sldId="346"/>
            <ac:spMk id="3" creationId="{5E58D7AF-292D-41D5-A855-FC8BF8570283}"/>
          </ac:spMkLst>
        </pc:spChg>
      </pc:sldChg>
      <pc:sldChg chg="modSp new mod ord">
        <pc:chgData name="Alexander Pashuk" userId="7f413f452a2dee94" providerId="LiveId" clId="{2B88E729-0FDC-4EEA-8137-C3CD01FB3628}" dt="2020-09-05T12:29:22.508" v="2133" actId="20577"/>
        <pc:sldMkLst>
          <pc:docMk/>
          <pc:sldMk cId="2049187797" sldId="347"/>
        </pc:sldMkLst>
        <pc:spChg chg="mod">
          <ac:chgData name="Alexander Pashuk" userId="7f413f452a2dee94" providerId="LiveId" clId="{2B88E729-0FDC-4EEA-8137-C3CD01FB3628}" dt="2020-09-05T12:27:36.447" v="1968" actId="20577"/>
          <ac:spMkLst>
            <pc:docMk/>
            <pc:sldMk cId="2049187797" sldId="347"/>
            <ac:spMk id="2" creationId="{CB3FDA5E-DBE1-4292-BEFD-C8272D3CF638}"/>
          </ac:spMkLst>
        </pc:spChg>
        <pc:spChg chg="mod">
          <ac:chgData name="Alexander Pashuk" userId="7f413f452a2dee94" providerId="LiveId" clId="{2B88E729-0FDC-4EEA-8137-C3CD01FB3628}" dt="2020-09-05T12:29:22.508" v="2133" actId="20577"/>
          <ac:spMkLst>
            <pc:docMk/>
            <pc:sldMk cId="2049187797" sldId="347"/>
            <ac:spMk id="3" creationId="{EB48DF75-7974-499E-B6ED-5E3881EB5AD4}"/>
          </ac:spMkLst>
        </pc:spChg>
      </pc:sldChg>
      <pc:sldChg chg="modSp new del mod">
        <pc:chgData name="Alexander Pashuk" userId="7f413f452a2dee94" providerId="LiveId" clId="{2B88E729-0FDC-4EEA-8137-C3CD01FB3628}" dt="2020-09-05T12:43:59.220" v="2791" actId="47"/>
        <pc:sldMkLst>
          <pc:docMk/>
          <pc:sldMk cId="1457121466" sldId="348"/>
        </pc:sldMkLst>
        <pc:spChg chg="mod">
          <ac:chgData name="Alexander Pashuk" userId="7f413f452a2dee94" providerId="LiveId" clId="{2B88E729-0FDC-4EEA-8137-C3CD01FB3628}" dt="2020-09-05T12:43:57.966" v="2790" actId="21"/>
          <ac:spMkLst>
            <pc:docMk/>
            <pc:sldMk cId="1457121466" sldId="348"/>
            <ac:spMk id="3" creationId="{5E9D1975-191F-440D-89C2-E23108B8DBE4}"/>
          </ac:spMkLst>
        </pc:spChg>
      </pc:sldChg>
      <pc:sldChg chg="modSp new mod">
        <pc:chgData name="Alexander Pashuk" userId="7f413f452a2dee94" providerId="LiveId" clId="{2B88E729-0FDC-4EEA-8137-C3CD01FB3628}" dt="2020-09-05T11:18:35.371" v="1788" actId="20577"/>
        <pc:sldMkLst>
          <pc:docMk/>
          <pc:sldMk cId="1812388398" sldId="349"/>
        </pc:sldMkLst>
        <pc:spChg chg="mod">
          <ac:chgData name="Alexander Pashuk" userId="7f413f452a2dee94" providerId="LiveId" clId="{2B88E729-0FDC-4EEA-8137-C3CD01FB3628}" dt="2020-09-05T11:17:21.526" v="1769" actId="122"/>
          <ac:spMkLst>
            <pc:docMk/>
            <pc:sldMk cId="1812388398" sldId="349"/>
            <ac:spMk id="2" creationId="{01388DB9-1442-4FDA-810D-D0A4D3C7478D}"/>
          </ac:spMkLst>
        </pc:spChg>
        <pc:spChg chg="mod">
          <ac:chgData name="Alexander Pashuk" userId="7f413f452a2dee94" providerId="LiveId" clId="{2B88E729-0FDC-4EEA-8137-C3CD01FB3628}" dt="2020-09-05T11:18:35.371" v="1788" actId="20577"/>
          <ac:spMkLst>
            <pc:docMk/>
            <pc:sldMk cId="1812388398" sldId="349"/>
            <ac:spMk id="3" creationId="{3B1521BB-7EBA-4A0A-BC58-FC87F9F6B1FA}"/>
          </ac:spMkLst>
        </pc:spChg>
      </pc:sldChg>
      <pc:sldChg chg="modSp new del mod">
        <pc:chgData name="Alexander Pashuk" userId="7f413f452a2dee94" providerId="LiveId" clId="{2B88E729-0FDC-4EEA-8137-C3CD01FB3628}" dt="2020-09-05T11:20:10.204" v="1841" actId="47"/>
        <pc:sldMkLst>
          <pc:docMk/>
          <pc:sldMk cId="3802574096" sldId="350"/>
        </pc:sldMkLst>
        <pc:spChg chg="mod">
          <ac:chgData name="Alexander Pashuk" userId="7f413f452a2dee94" providerId="LiveId" clId="{2B88E729-0FDC-4EEA-8137-C3CD01FB3628}" dt="2020-09-05T11:20:07.908" v="1840" actId="115"/>
          <ac:spMkLst>
            <pc:docMk/>
            <pc:sldMk cId="3802574096" sldId="350"/>
            <ac:spMk id="2" creationId="{03DBEEE1-A632-4FC5-B751-E45F6DFB4AA6}"/>
          </ac:spMkLst>
        </pc:spChg>
        <pc:spChg chg="mod">
          <ac:chgData name="Alexander Pashuk" userId="7f413f452a2dee94" providerId="LiveId" clId="{2B88E729-0FDC-4EEA-8137-C3CD01FB3628}" dt="2020-09-05T11:19:34.003" v="1836" actId="113"/>
          <ac:spMkLst>
            <pc:docMk/>
            <pc:sldMk cId="3802574096" sldId="350"/>
            <ac:spMk id="3" creationId="{0BBD7F74-7E7A-444E-830A-EE789941C6E6}"/>
          </ac:spMkLst>
        </pc:spChg>
      </pc:sldChg>
      <pc:sldChg chg="modSp add mod">
        <pc:chgData name="Alexander Pashuk" userId="7f413f452a2dee94" providerId="LiveId" clId="{2B88E729-0FDC-4EEA-8137-C3CD01FB3628}" dt="2020-09-06T19:18:11.702" v="4854" actId="113"/>
        <pc:sldMkLst>
          <pc:docMk/>
          <pc:sldMk cId="4269198683" sldId="350"/>
        </pc:sldMkLst>
        <pc:spChg chg="mod">
          <ac:chgData name="Alexander Pashuk" userId="7f413f452a2dee94" providerId="LiveId" clId="{2B88E729-0FDC-4EEA-8137-C3CD01FB3628}" dt="2020-09-06T19:18:11.702" v="4854" actId="113"/>
          <ac:spMkLst>
            <pc:docMk/>
            <pc:sldMk cId="4269198683" sldId="350"/>
            <ac:spMk id="3" creationId="{EB48DF75-7974-499E-B6ED-5E3881EB5AD4}"/>
          </ac:spMkLst>
        </pc:spChg>
      </pc:sldChg>
      <pc:sldChg chg="modSp new mod">
        <pc:chgData name="Alexander Pashuk" userId="7f413f452a2dee94" providerId="LiveId" clId="{2B88E729-0FDC-4EEA-8137-C3CD01FB3628}" dt="2020-09-05T12:30:14.575" v="2153" actId="20577"/>
        <pc:sldMkLst>
          <pc:docMk/>
          <pc:sldMk cId="166332551" sldId="351"/>
        </pc:sldMkLst>
        <pc:spChg chg="mod">
          <ac:chgData name="Alexander Pashuk" userId="7f413f452a2dee94" providerId="LiveId" clId="{2B88E729-0FDC-4EEA-8137-C3CD01FB3628}" dt="2020-09-05T11:27:49.580" v="1919" actId="122"/>
          <ac:spMkLst>
            <pc:docMk/>
            <pc:sldMk cId="166332551" sldId="351"/>
            <ac:spMk id="2" creationId="{71F5B09C-20B5-4DA3-A512-433BF368AE99}"/>
          </ac:spMkLst>
        </pc:spChg>
        <pc:spChg chg="mod">
          <ac:chgData name="Alexander Pashuk" userId="7f413f452a2dee94" providerId="LiveId" clId="{2B88E729-0FDC-4EEA-8137-C3CD01FB3628}" dt="2020-09-05T12:30:14.575" v="2153" actId="20577"/>
          <ac:spMkLst>
            <pc:docMk/>
            <pc:sldMk cId="166332551" sldId="351"/>
            <ac:spMk id="3" creationId="{5CE92804-B878-4260-865F-E4FD8156FAC9}"/>
          </ac:spMkLst>
        </pc:spChg>
      </pc:sldChg>
      <pc:sldChg chg="modSp new mod">
        <pc:chgData name="Alexander Pashuk" userId="7f413f452a2dee94" providerId="LiveId" clId="{2B88E729-0FDC-4EEA-8137-C3CD01FB3628}" dt="2020-09-05T12:32:25.352" v="2299" actId="6549"/>
        <pc:sldMkLst>
          <pc:docMk/>
          <pc:sldMk cId="3705692870" sldId="352"/>
        </pc:sldMkLst>
        <pc:spChg chg="mod">
          <ac:chgData name="Alexander Pashuk" userId="7f413f452a2dee94" providerId="LiveId" clId="{2B88E729-0FDC-4EEA-8137-C3CD01FB3628}" dt="2020-09-05T12:32:11.617" v="2281" actId="20577"/>
          <ac:spMkLst>
            <pc:docMk/>
            <pc:sldMk cId="3705692870" sldId="352"/>
            <ac:spMk id="2" creationId="{EFE23BA4-D090-4FF7-8F3F-C96F4088AF2F}"/>
          </ac:spMkLst>
        </pc:spChg>
        <pc:spChg chg="mod">
          <ac:chgData name="Alexander Pashuk" userId="7f413f452a2dee94" providerId="LiveId" clId="{2B88E729-0FDC-4EEA-8137-C3CD01FB3628}" dt="2020-09-05T12:32:25.352" v="2299" actId="6549"/>
          <ac:spMkLst>
            <pc:docMk/>
            <pc:sldMk cId="3705692870" sldId="352"/>
            <ac:spMk id="3" creationId="{90B1D75D-90BE-4DC3-800F-78792CA0EB0A}"/>
          </ac:spMkLst>
        </pc:spChg>
      </pc:sldChg>
      <pc:sldChg chg="modSp add del mod">
        <pc:chgData name="Alexander Pashuk" userId="7f413f452a2dee94" providerId="LiveId" clId="{2B88E729-0FDC-4EEA-8137-C3CD01FB3628}" dt="2020-09-05T12:38:14.539" v="2694" actId="113"/>
        <pc:sldMkLst>
          <pc:docMk/>
          <pc:sldMk cId="702785237" sldId="353"/>
        </pc:sldMkLst>
        <pc:spChg chg="mod">
          <ac:chgData name="Alexander Pashuk" userId="7f413f452a2dee94" providerId="LiveId" clId="{2B88E729-0FDC-4EEA-8137-C3CD01FB3628}" dt="2020-09-05T12:27:29.291" v="1956" actId="20577"/>
          <ac:spMkLst>
            <pc:docMk/>
            <pc:sldMk cId="702785237" sldId="353"/>
            <ac:spMk id="2" creationId="{CB3FDA5E-DBE1-4292-BEFD-C8272D3CF638}"/>
          </ac:spMkLst>
        </pc:spChg>
        <pc:spChg chg="mod">
          <ac:chgData name="Alexander Pashuk" userId="7f413f452a2dee94" providerId="LiveId" clId="{2B88E729-0FDC-4EEA-8137-C3CD01FB3628}" dt="2020-09-05T12:38:14.539" v="2694" actId="113"/>
          <ac:spMkLst>
            <pc:docMk/>
            <pc:sldMk cId="702785237" sldId="353"/>
            <ac:spMk id="3" creationId="{EB48DF75-7974-499E-B6ED-5E3881EB5AD4}"/>
          </ac:spMkLst>
        </pc:spChg>
      </pc:sldChg>
      <pc:sldChg chg="addSp delSp modSp new mod">
        <pc:chgData name="Alexander Pashuk" userId="7f413f452a2dee94" providerId="LiveId" clId="{2B88E729-0FDC-4EEA-8137-C3CD01FB3628}" dt="2020-09-06T14:31:06.648" v="2884" actId="1076"/>
        <pc:sldMkLst>
          <pc:docMk/>
          <pc:sldMk cId="1521962246" sldId="354"/>
        </pc:sldMkLst>
        <pc:spChg chg="mod">
          <ac:chgData name="Alexander Pashuk" userId="7f413f452a2dee94" providerId="LiveId" clId="{2B88E729-0FDC-4EEA-8137-C3CD01FB3628}" dt="2020-09-06T13:09:16.263" v="2877" actId="122"/>
          <ac:spMkLst>
            <pc:docMk/>
            <pc:sldMk cId="1521962246" sldId="354"/>
            <ac:spMk id="2" creationId="{52D903BC-F2E0-43D2-A4C0-9D133623A3CE}"/>
          </ac:spMkLst>
        </pc:spChg>
        <pc:spChg chg="del mod">
          <ac:chgData name="Alexander Pashuk" userId="7f413f452a2dee94" providerId="LiveId" clId="{2B88E729-0FDC-4EEA-8137-C3CD01FB3628}" dt="2020-09-06T13:08:42.843" v="2841"/>
          <ac:spMkLst>
            <pc:docMk/>
            <pc:sldMk cId="1521962246" sldId="354"/>
            <ac:spMk id="3" creationId="{500AABFC-66FA-404C-9E7F-3B081A29D7E1}"/>
          </ac:spMkLst>
        </pc:spChg>
        <pc:spChg chg="add del mod">
          <ac:chgData name="Alexander Pashuk" userId="7f413f452a2dee94" providerId="LiveId" clId="{2B88E729-0FDC-4EEA-8137-C3CD01FB3628}" dt="2020-09-06T14:30:51.765" v="2881"/>
          <ac:spMkLst>
            <pc:docMk/>
            <pc:sldMk cId="1521962246" sldId="354"/>
            <ac:spMk id="6" creationId="{53B071B9-9588-4739-8F6A-CF5A59554BBD}"/>
          </ac:spMkLst>
        </pc:spChg>
        <pc:picChg chg="add del mod">
          <ac:chgData name="Alexander Pashuk" userId="7f413f452a2dee94" providerId="LiveId" clId="{2B88E729-0FDC-4EEA-8137-C3CD01FB3628}" dt="2020-09-06T14:30:50.374" v="2879" actId="478"/>
          <ac:picMkLst>
            <pc:docMk/>
            <pc:sldMk cId="1521962246" sldId="354"/>
            <ac:picMk id="4" creationId="{7739DA70-0838-41BF-8CE9-09AF92A335E3}"/>
          </ac:picMkLst>
        </pc:picChg>
        <pc:picChg chg="add mod">
          <ac:chgData name="Alexander Pashuk" userId="7f413f452a2dee94" providerId="LiveId" clId="{2B88E729-0FDC-4EEA-8137-C3CD01FB3628}" dt="2020-09-06T14:31:06.648" v="2884" actId="1076"/>
          <ac:picMkLst>
            <pc:docMk/>
            <pc:sldMk cId="1521962246" sldId="354"/>
            <ac:picMk id="7" creationId="{AA34253E-8612-4055-864D-499B7763DCD8}"/>
          </ac:picMkLst>
        </pc:picChg>
      </pc:sldChg>
      <pc:sldChg chg="modSp new mod">
        <pc:chgData name="Alexander Pashuk" userId="7f413f452a2dee94" providerId="LiveId" clId="{2B88E729-0FDC-4EEA-8137-C3CD01FB3628}" dt="2020-09-06T16:48:00.374" v="3712" actId="20577"/>
        <pc:sldMkLst>
          <pc:docMk/>
          <pc:sldMk cId="2167918631" sldId="355"/>
        </pc:sldMkLst>
        <pc:spChg chg="mod">
          <ac:chgData name="Alexander Pashuk" userId="7f413f452a2dee94" providerId="LiveId" clId="{2B88E729-0FDC-4EEA-8137-C3CD01FB3628}" dt="2020-09-06T14:43:35.506" v="2926" actId="20577"/>
          <ac:spMkLst>
            <pc:docMk/>
            <pc:sldMk cId="2167918631" sldId="355"/>
            <ac:spMk id="2" creationId="{96338375-394A-484A-9C7A-68489B32B8FF}"/>
          </ac:spMkLst>
        </pc:spChg>
        <pc:spChg chg="mod">
          <ac:chgData name="Alexander Pashuk" userId="7f413f452a2dee94" providerId="LiveId" clId="{2B88E729-0FDC-4EEA-8137-C3CD01FB3628}" dt="2020-09-06T16:48:00.374" v="3712" actId="20577"/>
          <ac:spMkLst>
            <pc:docMk/>
            <pc:sldMk cId="2167918631" sldId="355"/>
            <ac:spMk id="3" creationId="{DF98318D-F5FA-4030-B4DF-A6E300B0C6EB}"/>
          </ac:spMkLst>
        </pc:spChg>
      </pc:sldChg>
      <pc:sldChg chg="modSp new mod">
        <pc:chgData name="Alexander Pashuk" userId="7f413f452a2dee94" providerId="LiveId" clId="{2B88E729-0FDC-4EEA-8137-C3CD01FB3628}" dt="2020-09-06T14:50:34.155" v="3309" actId="20577"/>
        <pc:sldMkLst>
          <pc:docMk/>
          <pc:sldMk cId="412113863" sldId="356"/>
        </pc:sldMkLst>
        <pc:spChg chg="mod">
          <ac:chgData name="Alexander Pashuk" userId="7f413f452a2dee94" providerId="LiveId" clId="{2B88E729-0FDC-4EEA-8137-C3CD01FB3628}" dt="2020-09-06T14:47:41.555" v="2975" actId="20577"/>
          <ac:spMkLst>
            <pc:docMk/>
            <pc:sldMk cId="412113863" sldId="356"/>
            <ac:spMk id="2" creationId="{7CC20485-1A2D-4548-B28A-77A75F0432E9}"/>
          </ac:spMkLst>
        </pc:spChg>
        <pc:spChg chg="mod">
          <ac:chgData name="Alexander Pashuk" userId="7f413f452a2dee94" providerId="LiveId" clId="{2B88E729-0FDC-4EEA-8137-C3CD01FB3628}" dt="2020-09-06T14:50:34.155" v="3309" actId="20577"/>
          <ac:spMkLst>
            <pc:docMk/>
            <pc:sldMk cId="412113863" sldId="356"/>
            <ac:spMk id="3" creationId="{1F660B61-B15F-4A57-AEDB-6B67F58D047C}"/>
          </ac:spMkLst>
        </pc:spChg>
      </pc:sldChg>
      <pc:sldChg chg="modSp new mod">
        <pc:chgData name="Alexander Pashuk" userId="7f413f452a2dee94" providerId="LiveId" clId="{2B88E729-0FDC-4EEA-8137-C3CD01FB3628}" dt="2020-09-06T15:03:49.065" v="3348" actId="113"/>
        <pc:sldMkLst>
          <pc:docMk/>
          <pc:sldMk cId="1116076660" sldId="357"/>
        </pc:sldMkLst>
        <pc:spChg chg="mod">
          <ac:chgData name="Alexander Pashuk" userId="7f413f452a2dee94" providerId="LiveId" clId="{2B88E729-0FDC-4EEA-8137-C3CD01FB3628}" dt="2020-09-06T14:50:48.314" v="3339" actId="122"/>
          <ac:spMkLst>
            <pc:docMk/>
            <pc:sldMk cId="1116076660" sldId="357"/>
            <ac:spMk id="2" creationId="{96A3E8C6-F317-43A6-8406-4CFD29E4B13A}"/>
          </ac:spMkLst>
        </pc:spChg>
        <pc:spChg chg="mod">
          <ac:chgData name="Alexander Pashuk" userId="7f413f452a2dee94" providerId="LiveId" clId="{2B88E729-0FDC-4EEA-8137-C3CD01FB3628}" dt="2020-09-06T15:03:49.065" v="3348" actId="113"/>
          <ac:spMkLst>
            <pc:docMk/>
            <pc:sldMk cId="1116076660" sldId="357"/>
            <ac:spMk id="3" creationId="{7325755D-B0C2-4CBF-906C-2D5800C037ED}"/>
          </ac:spMkLst>
        </pc:spChg>
      </pc:sldChg>
      <pc:sldChg chg="modSp new mod">
        <pc:chgData name="Alexander Pashuk" userId="7f413f452a2dee94" providerId="LiveId" clId="{2B88E729-0FDC-4EEA-8137-C3CD01FB3628}" dt="2020-09-06T15:04:41.163" v="3392" actId="123"/>
        <pc:sldMkLst>
          <pc:docMk/>
          <pc:sldMk cId="1989857742" sldId="358"/>
        </pc:sldMkLst>
        <pc:spChg chg="mod">
          <ac:chgData name="Alexander Pashuk" userId="7f413f452a2dee94" providerId="LiveId" clId="{2B88E729-0FDC-4EEA-8137-C3CD01FB3628}" dt="2020-09-06T15:04:07.944" v="3368" actId="122"/>
          <ac:spMkLst>
            <pc:docMk/>
            <pc:sldMk cId="1989857742" sldId="358"/>
            <ac:spMk id="2" creationId="{818A212F-C45F-4B69-907F-60A91DB32F20}"/>
          </ac:spMkLst>
        </pc:spChg>
        <pc:spChg chg="mod">
          <ac:chgData name="Alexander Pashuk" userId="7f413f452a2dee94" providerId="LiveId" clId="{2B88E729-0FDC-4EEA-8137-C3CD01FB3628}" dt="2020-09-06T15:04:41.163" v="3392" actId="123"/>
          <ac:spMkLst>
            <pc:docMk/>
            <pc:sldMk cId="1989857742" sldId="358"/>
            <ac:spMk id="3" creationId="{C56CBC82-77E2-4F33-B744-700844224210}"/>
          </ac:spMkLst>
        </pc:spChg>
      </pc:sldChg>
      <pc:sldChg chg="modSp new mod">
        <pc:chgData name="Alexander Pashuk" userId="7f413f452a2dee94" providerId="LiveId" clId="{2B88E729-0FDC-4EEA-8137-C3CD01FB3628}" dt="2020-09-06T15:06:08.082" v="3549" actId="123"/>
        <pc:sldMkLst>
          <pc:docMk/>
          <pc:sldMk cId="3385748991" sldId="359"/>
        </pc:sldMkLst>
        <pc:spChg chg="mod">
          <ac:chgData name="Alexander Pashuk" userId="7f413f452a2dee94" providerId="LiveId" clId="{2B88E729-0FDC-4EEA-8137-C3CD01FB3628}" dt="2020-09-06T15:04:47.045" v="3397" actId="122"/>
          <ac:spMkLst>
            <pc:docMk/>
            <pc:sldMk cId="3385748991" sldId="359"/>
            <ac:spMk id="2" creationId="{F423B344-A676-428D-A38C-00722DBEB30F}"/>
          </ac:spMkLst>
        </pc:spChg>
        <pc:spChg chg="mod">
          <ac:chgData name="Alexander Pashuk" userId="7f413f452a2dee94" providerId="LiveId" clId="{2B88E729-0FDC-4EEA-8137-C3CD01FB3628}" dt="2020-09-06T15:06:08.082" v="3549" actId="123"/>
          <ac:spMkLst>
            <pc:docMk/>
            <pc:sldMk cId="3385748991" sldId="359"/>
            <ac:spMk id="3" creationId="{EDD52AC4-AF36-4520-A528-E0260D086B19}"/>
          </ac:spMkLst>
        </pc:spChg>
      </pc:sldChg>
      <pc:sldChg chg="modSp new mod">
        <pc:chgData name="Alexander Pashuk" userId="7f413f452a2dee94" providerId="LiveId" clId="{2B88E729-0FDC-4EEA-8137-C3CD01FB3628}" dt="2020-09-06T17:25:51.194" v="4100" actId="20577"/>
        <pc:sldMkLst>
          <pc:docMk/>
          <pc:sldMk cId="2476921681" sldId="360"/>
        </pc:sldMkLst>
        <pc:spChg chg="mod">
          <ac:chgData name="Alexander Pashuk" userId="7f413f452a2dee94" providerId="LiveId" clId="{2B88E729-0FDC-4EEA-8137-C3CD01FB3628}" dt="2020-09-06T17:12:39.986" v="3747" actId="122"/>
          <ac:spMkLst>
            <pc:docMk/>
            <pc:sldMk cId="2476921681" sldId="360"/>
            <ac:spMk id="2" creationId="{61187FBF-E6EE-40D6-99CB-CCC4F78A419D}"/>
          </ac:spMkLst>
        </pc:spChg>
        <pc:spChg chg="mod">
          <ac:chgData name="Alexander Pashuk" userId="7f413f452a2dee94" providerId="LiveId" clId="{2B88E729-0FDC-4EEA-8137-C3CD01FB3628}" dt="2020-09-06T17:25:51.194" v="4100" actId="20577"/>
          <ac:spMkLst>
            <pc:docMk/>
            <pc:sldMk cId="2476921681" sldId="360"/>
            <ac:spMk id="3" creationId="{46DA3548-0DA4-47D4-A35A-7E5D7A159AFA}"/>
          </ac:spMkLst>
        </pc:spChg>
      </pc:sldChg>
      <pc:sldChg chg="new del">
        <pc:chgData name="Alexander Pashuk" userId="7f413f452a2dee94" providerId="LiveId" clId="{2B88E729-0FDC-4EEA-8137-C3CD01FB3628}" dt="2020-09-06T16:48:23.421" v="3713" actId="47"/>
        <pc:sldMkLst>
          <pc:docMk/>
          <pc:sldMk cId="3794371197" sldId="360"/>
        </pc:sldMkLst>
      </pc:sldChg>
      <pc:sldChg chg="modSp new mod">
        <pc:chgData name="Alexander Pashuk" userId="7f413f452a2dee94" providerId="LiveId" clId="{2B88E729-0FDC-4EEA-8137-C3CD01FB3628}" dt="2020-09-06T17:29:18.465" v="4335" actId="20577"/>
        <pc:sldMkLst>
          <pc:docMk/>
          <pc:sldMk cId="2469120307" sldId="361"/>
        </pc:sldMkLst>
        <pc:spChg chg="mod">
          <ac:chgData name="Alexander Pashuk" userId="7f413f452a2dee94" providerId="LiveId" clId="{2B88E729-0FDC-4EEA-8137-C3CD01FB3628}" dt="2020-09-06T17:26:57.209" v="4114" actId="122"/>
          <ac:spMkLst>
            <pc:docMk/>
            <pc:sldMk cId="2469120307" sldId="361"/>
            <ac:spMk id="2" creationId="{F1111175-8BFD-4226-9E99-16F212BE712F}"/>
          </ac:spMkLst>
        </pc:spChg>
        <pc:spChg chg="mod">
          <ac:chgData name="Alexander Pashuk" userId="7f413f452a2dee94" providerId="LiveId" clId="{2B88E729-0FDC-4EEA-8137-C3CD01FB3628}" dt="2020-09-06T17:29:18.465" v="4335" actId="20577"/>
          <ac:spMkLst>
            <pc:docMk/>
            <pc:sldMk cId="2469120307" sldId="361"/>
            <ac:spMk id="3" creationId="{CDC1595A-EAD3-4E5A-8AD4-551C2A212242}"/>
          </ac:spMkLst>
        </pc:spChg>
      </pc:sldChg>
      <pc:sldChg chg="addSp modSp new mod">
        <pc:chgData name="Alexander Pashuk" userId="7f413f452a2dee94" providerId="LiveId" clId="{2B88E729-0FDC-4EEA-8137-C3CD01FB3628}" dt="2020-09-08T03:57:29.617" v="5692" actId="113"/>
        <pc:sldMkLst>
          <pc:docMk/>
          <pc:sldMk cId="538229631" sldId="362"/>
        </pc:sldMkLst>
        <pc:spChg chg="mod">
          <ac:chgData name="Alexander Pashuk" userId="7f413f452a2dee94" providerId="LiveId" clId="{2B88E729-0FDC-4EEA-8137-C3CD01FB3628}" dt="2020-09-06T17:36:35.841" v="4349" actId="122"/>
          <ac:spMkLst>
            <pc:docMk/>
            <pc:sldMk cId="538229631" sldId="362"/>
            <ac:spMk id="2" creationId="{4AD01115-A2AD-4AEF-A00D-EA1EABAE9870}"/>
          </ac:spMkLst>
        </pc:spChg>
        <pc:spChg chg="mod">
          <ac:chgData name="Alexander Pashuk" userId="7f413f452a2dee94" providerId="LiveId" clId="{2B88E729-0FDC-4EEA-8137-C3CD01FB3628}" dt="2020-09-08T03:57:29.617" v="5692" actId="113"/>
          <ac:spMkLst>
            <pc:docMk/>
            <pc:sldMk cId="538229631" sldId="362"/>
            <ac:spMk id="3" creationId="{5D16AF00-65F0-43B9-8398-6332276E7340}"/>
          </ac:spMkLst>
        </pc:spChg>
        <pc:graphicFrameChg chg="add mod modGraphic">
          <ac:chgData name="Alexander Pashuk" userId="7f413f452a2dee94" providerId="LiveId" clId="{2B88E729-0FDC-4EEA-8137-C3CD01FB3628}" dt="2020-09-06T17:42:56.074" v="4547" actId="1076"/>
          <ac:graphicFrameMkLst>
            <pc:docMk/>
            <pc:sldMk cId="538229631" sldId="362"/>
            <ac:graphicFrameMk id="4" creationId="{A1284065-B3AA-48C9-AB39-9AE7C21BF67A}"/>
          </ac:graphicFrameMkLst>
        </pc:graphicFrameChg>
      </pc:sldChg>
      <pc:sldChg chg="modSp new mod">
        <pc:chgData name="Alexander Pashuk" userId="7f413f452a2dee94" providerId="LiveId" clId="{2B88E729-0FDC-4EEA-8137-C3CD01FB3628}" dt="2020-09-06T19:17:16.819" v="4792" actId="113"/>
        <pc:sldMkLst>
          <pc:docMk/>
          <pc:sldMk cId="3861831145" sldId="363"/>
        </pc:sldMkLst>
        <pc:spChg chg="mod">
          <ac:chgData name="Alexander Pashuk" userId="7f413f452a2dee94" providerId="LiveId" clId="{2B88E729-0FDC-4EEA-8137-C3CD01FB3628}" dt="2020-09-06T19:15:27.465" v="4589" actId="122"/>
          <ac:spMkLst>
            <pc:docMk/>
            <pc:sldMk cId="3861831145" sldId="363"/>
            <ac:spMk id="2" creationId="{913195C1-254A-41F3-984D-73531B60370A}"/>
          </ac:spMkLst>
        </pc:spChg>
        <pc:spChg chg="mod">
          <ac:chgData name="Alexander Pashuk" userId="7f413f452a2dee94" providerId="LiveId" clId="{2B88E729-0FDC-4EEA-8137-C3CD01FB3628}" dt="2020-09-06T19:17:16.819" v="4792" actId="113"/>
          <ac:spMkLst>
            <pc:docMk/>
            <pc:sldMk cId="3861831145" sldId="363"/>
            <ac:spMk id="3" creationId="{1EEAC3C3-6F17-40C3-BFA5-6586E91B4832}"/>
          </ac:spMkLst>
        </pc:spChg>
      </pc:sldChg>
      <pc:sldChg chg="modSp new mod">
        <pc:chgData name="Alexander Pashuk" userId="7f413f452a2dee94" providerId="LiveId" clId="{2B88E729-0FDC-4EEA-8137-C3CD01FB3628}" dt="2020-09-08T03:32:26.570" v="5044" actId="113"/>
        <pc:sldMkLst>
          <pc:docMk/>
          <pc:sldMk cId="1019799249" sldId="364"/>
        </pc:sldMkLst>
        <pc:spChg chg="mod">
          <ac:chgData name="Alexander Pashuk" userId="7f413f452a2dee94" providerId="LiveId" clId="{2B88E729-0FDC-4EEA-8137-C3CD01FB3628}" dt="2020-09-08T03:31:34.270" v="5038" actId="20577"/>
          <ac:spMkLst>
            <pc:docMk/>
            <pc:sldMk cId="1019799249" sldId="364"/>
            <ac:spMk id="2" creationId="{E5FBB081-D75C-46D5-8CE9-4E2E74BA7FD3}"/>
          </ac:spMkLst>
        </pc:spChg>
        <pc:spChg chg="mod">
          <ac:chgData name="Alexander Pashuk" userId="7f413f452a2dee94" providerId="LiveId" clId="{2B88E729-0FDC-4EEA-8137-C3CD01FB3628}" dt="2020-09-08T03:32:26.570" v="5044" actId="113"/>
          <ac:spMkLst>
            <pc:docMk/>
            <pc:sldMk cId="1019799249" sldId="364"/>
            <ac:spMk id="3" creationId="{BDB01F0A-C7A5-419F-AB5A-40124720D853}"/>
          </ac:spMkLst>
        </pc:spChg>
      </pc:sldChg>
      <pc:sldChg chg="modSp add mod">
        <pc:chgData name="Alexander Pashuk" userId="7f413f452a2dee94" providerId="LiveId" clId="{2B88E729-0FDC-4EEA-8137-C3CD01FB3628}" dt="2020-09-08T04:31:49.874" v="6346" actId="113"/>
        <pc:sldMkLst>
          <pc:docMk/>
          <pc:sldMk cId="583717899" sldId="365"/>
        </pc:sldMkLst>
        <pc:spChg chg="mod">
          <ac:chgData name="Alexander Pashuk" userId="7f413f452a2dee94" providerId="LiveId" clId="{2B88E729-0FDC-4EEA-8137-C3CD01FB3628}" dt="2020-09-08T03:35:55.552" v="5056" actId="20577"/>
          <ac:spMkLst>
            <pc:docMk/>
            <pc:sldMk cId="583717899" sldId="365"/>
            <ac:spMk id="2" creationId="{E5FBB081-D75C-46D5-8CE9-4E2E74BA7FD3}"/>
          </ac:spMkLst>
        </pc:spChg>
        <pc:spChg chg="mod">
          <ac:chgData name="Alexander Pashuk" userId="7f413f452a2dee94" providerId="LiveId" clId="{2B88E729-0FDC-4EEA-8137-C3CD01FB3628}" dt="2020-09-08T04:31:49.874" v="6346" actId="113"/>
          <ac:spMkLst>
            <pc:docMk/>
            <pc:sldMk cId="583717899" sldId="365"/>
            <ac:spMk id="3" creationId="{BDB01F0A-C7A5-419F-AB5A-40124720D853}"/>
          </ac:spMkLst>
        </pc:spChg>
      </pc:sldChg>
      <pc:sldChg chg="modSp new mod ord">
        <pc:chgData name="Alexander Pashuk" userId="7f413f452a2dee94" providerId="LiveId" clId="{2B88E729-0FDC-4EEA-8137-C3CD01FB3628}" dt="2020-09-08T03:43:03.256" v="5167"/>
        <pc:sldMkLst>
          <pc:docMk/>
          <pc:sldMk cId="323572165" sldId="366"/>
        </pc:sldMkLst>
        <pc:spChg chg="mod">
          <ac:chgData name="Alexander Pashuk" userId="7f413f452a2dee94" providerId="LiveId" clId="{2B88E729-0FDC-4EEA-8137-C3CD01FB3628}" dt="2020-09-08T03:37:53.067" v="5069" actId="122"/>
          <ac:spMkLst>
            <pc:docMk/>
            <pc:sldMk cId="323572165" sldId="366"/>
            <ac:spMk id="2" creationId="{9BBAC042-5BB5-4323-893C-1120FF0BAB77}"/>
          </ac:spMkLst>
        </pc:spChg>
        <pc:spChg chg="mod">
          <ac:chgData name="Alexander Pashuk" userId="7f413f452a2dee94" providerId="LiveId" clId="{2B88E729-0FDC-4EEA-8137-C3CD01FB3628}" dt="2020-09-08T03:39:09.152" v="5125" actId="113"/>
          <ac:spMkLst>
            <pc:docMk/>
            <pc:sldMk cId="323572165" sldId="366"/>
            <ac:spMk id="3" creationId="{C273CD59-F010-4C81-AD05-7236C1121316}"/>
          </ac:spMkLst>
        </pc:spChg>
      </pc:sldChg>
      <pc:sldChg chg="modSp new mod ord">
        <pc:chgData name="Alexander Pashuk" userId="7f413f452a2dee94" providerId="LiveId" clId="{2B88E729-0FDC-4EEA-8137-C3CD01FB3628}" dt="2020-09-08T03:43:03.256" v="5167"/>
        <pc:sldMkLst>
          <pc:docMk/>
          <pc:sldMk cId="2212158524" sldId="367"/>
        </pc:sldMkLst>
        <pc:spChg chg="mod">
          <ac:chgData name="Alexander Pashuk" userId="7f413f452a2dee94" providerId="LiveId" clId="{2B88E729-0FDC-4EEA-8137-C3CD01FB3628}" dt="2020-09-08T03:39:25.179" v="5140" actId="122"/>
          <ac:spMkLst>
            <pc:docMk/>
            <pc:sldMk cId="2212158524" sldId="367"/>
            <ac:spMk id="2" creationId="{93313D4F-2EB9-4E19-B572-D128592EF521}"/>
          </ac:spMkLst>
        </pc:spChg>
        <pc:spChg chg="mod">
          <ac:chgData name="Alexander Pashuk" userId="7f413f452a2dee94" providerId="LiveId" clId="{2B88E729-0FDC-4EEA-8137-C3CD01FB3628}" dt="2020-09-08T03:40:47.677" v="5165" actId="403"/>
          <ac:spMkLst>
            <pc:docMk/>
            <pc:sldMk cId="2212158524" sldId="367"/>
            <ac:spMk id="3" creationId="{D30C8996-9F15-4700-B440-7E213AFD4EED}"/>
          </ac:spMkLst>
        </pc:spChg>
      </pc:sldChg>
      <pc:sldChg chg="modSp new mod">
        <pc:chgData name="Alexander Pashuk" userId="7f413f452a2dee94" providerId="LiveId" clId="{2B88E729-0FDC-4EEA-8137-C3CD01FB3628}" dt="2020-09-08T03:46:15.772" v="5240" actId="403"/>
        <pc:sldMkLst>
          <pc:docMk/>
          <pc:sldMk cId="964736940" sldId="368"/>
        </pc:sldMkLst>
        <pc:spChg chg="mod">
          <ac:chgData name="Alexander Pashuk" userId="7f413f452a2dee94" providerId="LiveId" clId="{2B88E729-0FDC-4EEA-8137-C3CD01FB3628}" dt="2020-09-08T03:44:40.466" v="5186" actId="122"/>
          <ac:spMkLst>
            <pc:docMk/>
            <pc:sldMk cId="964736940" sldId="368"/>
            <ac:spMk id="2" creationId="{B2AD22DD-DF53-4098-A63D-D2563DAC17C7}"/>
          </ac:spMkLst>
        </pc:spChg>
        <pc:spChg chg="mod">
          <ac:chgData name="Alexander Pashuk" userId="7f413f452a2dee94" providerId="LiveId" clId="{2B88E729-0FDC-4EEA-8137-C3CD01FB3628}" dt="2020-09-08T03:46:15.772" v="5240" actId="403"/>
          <ac:spMkLst>
            <pc:docMk/>
            <pc:sldMk cId="964736940" sldId="368"/>
            <ac:spMk id="3" creationId="{9684D7D5-C916-4CE7-A32B-0855971C758C}"/>
          </ac:spMkLst>
        </pc:spChg>
      </pc:sldChg>
      <pc:sldChg chg="modSp new mod">
        <pc:chgData name="Alexander Pashuk" userId="7f413f452a2dee94" providerId="LiveId" clId="{2B88E729-0FDC-4EEA-8137-C3CD01FB3628}" dt="2020-09-08T03:49:15.573" v="5491" actId="20577"/>
        <pc:sldMkLst>
          <pc:docMk/>
          <pc:sldMk cId="4139925142" sldId="369"/>
        </pc:sldMkLst>
        <pc:spChg chg="mod">
          <ac:chgData name="Alexander Pashuk" userId="7f413f452a2dee94" providerId="LiveId" clId="{2B88E729-0FDC-4EEA-8137-C3CD01FB3628}" dt="2020-09-08T03:47:13.189" v="5268" actId="122"/>
          <ac:spMkLst>
            <pc:docMk/>
            <pc:sldMk cId="4139925142" sldId="369"/>
            <ac:spMk id="2" creationId="{E97570D9-C532-45DD-9F27-11EFA010178D}"/>
          </ac:spMkLst>
        </pc:spChg>
        <pc:spChg chg="mod">
          <ac:chgData name="Alexander Pashuk" userId="7f413f452a2dee94" providerId="LiveId" clId="{2B88E729-0FDC-4EEA-8137-C3CD01FB3628}" dt="2020-09-08T03:49:15.573" v="5491" actId="20577"/>
          <ac:spMkLst>
            <pc:docMk/>
            <pc:sldMk cId="4139925142" sldId="369"/>
            <ac:spMk id="3" creationId="{AEAC994D-4023-493F-A738-BC8844FA2F4B}"/>
          </ac:spMkLst>
        </pc:spChg>
      </pc:sldChg>
      <pc:sldChg chg="addSp delSp modSp add mod">
        <pc:chgData name="Alexander Pashuk" userId="7f413f452a2dee94" providerId="LiveId" clId="{2B88E729-0FDC-4EEA-8137-C3CD01FB3628}" dt="2020-09-08T03:52:57.938" v="5691" actId="27636"/>
        <pc:sldMkLst>
          <pc:docMk/>
          <pc:sldMk cId="2395912791" sldId="370"/>
        </pc:sldMkLst>
        <pc:spChg chg="mod">
          <ac:chgData name="Alexander Pashuk" userId="7f413f452a2dee94" providerId="LiveId" clId="{2B88E729-0FDC-4EEA-8137-C3CD01FB3628}" dt="2020-09-08T03:52:57.938" v="5691" actId="27636"/>
          <ac:spMkLst>
            <pc:docMk/>
            <pc:sldMk cId="2395912791" sldId="370"/>
            <ac:spMk id="3" creationId="{AEAC994D-4023-493F-A738-BC8844FA2F4B}"/>
          </ac:spMkLst>
        </pc:spChg>
        <pc:spChg chg="add del">
          <ac:chgData name="Alexander Pashuk" userId="7f413f452a2dee94" providerId="LiveId" clId="{2B88E729-0FDC-4EEA-8137-C3CD01FB3628}" dt="2020-09-08T03:49:47.348" v="5549"/>
          <ac:spMkLst>
            <pc:docMk/>
            <pc:sldMk cId="2395912791" sldId="370"/>
            <ac:spMk id="4" creationId="{0012038A-7995-4AAD-81CB-9A21501BF082}"/>
          </ac:spMkLst>
        </pc:spChg>
        <pc:spChg chg="add del">
          <ac:chgData name="Alexander Pashuk" userId="7f413f452a2dee94" providerId="LiveId" clId="{2B88E729-0FDC-4EEA-8137-C3CD01FB3628}" dt="2020-09-08T03:50:47.731" v="5572"/>
          <ac:spMkLst>
            <pc:docMk/>
            <pc:sldMk cId="2395912791" sldId="370"/>
            <ac:spMk id="5" creationId="{636A556E-C7F3-43C4-A818-ADD14DFBC8F4}"/>
          </ac:spMkLst>
        </pc:spChg>
      </pc:sldChg>
      <pc:sldChg chg="modSp new mod">
        <pc:chgData name="Alexander Pashuk" userId="7f413f452a2dee94" providerId="LiveId" clId="{2B88E729-0FDC-4EEA-8137-C3CD01FB3628}" dt="2020-09-08T04:02:14.900" v="5724" actId="123"/>
        <pc:sldMkLst>
          <pc:docMk/>
          <pc:sldMk cId="346081748" sldId="371"/>
        </pc:sldMkLst>
        <pc:spChg chg="mod">
          <ac:chgData name="Alexander Pashuk" userId="7f413f452a2dee94" providerId="LiveId" clId="{2B88E729-0FDC-4EEA-8137-C3CD01FB3628}" dt="2020-09-08T04:01:49.079" v="5712" actId="122"/>
          <ac:spMkLst>
            <pc:docMk/>
            <pc:sldMk cId="346081748" sldId="371"/>
            <ac:spMk id="2" creationId="{E614BC8E-1912-4088-86DD-E0705BD96F71}"/>
          </ac:spMkLst>
        </pc:spChg>
        <pc:spChg chg="mod">
          <ac:chgData name="Alexander Pashuk" userId="7f413f452a2dee94" providerId="LiveId" clId="{2B88E729-0FDC-4EEA-8137-C3CD01FB3628}" dt="2020-09-08T04:02:14.900" v="5724" actId="123"/>
          <ac:spMkLst>
            <pc:docMk/>
            <pc:sldMk cId="346081748" sldId="371"/>
            <ac:spMk id="3" creationId="{FACF40E1-73A4-46BE-BC1C-2833A9DFD631}"/>
          </ac:spMkLst>
        </pc:spChg>
      </pc:sldChg>
      <pc:sldChg chg="modSp new mod">
        <pc:chgData name="Alexander Pashuk" userId="7f413f452a2dee94" providerId="LiveId" clId="{2B88E729-0FDC-4EEA-8137-C3CD01FB3628}" dt="2020-09-08T04:04:09.358" v="5933" actId="20577"/>
        <pc:sldMkLst>
          <pc:docMk/>
          <pc:sldMk cId="14800132" sldId="372"/>
        </pc:sldMkLst>
        <pc:spChg chg="mod">
          <ac:chgData name="Alexander Pashuk" userId="7f413f452a2dee94" providerId="LiveId" clId="{2B88E729-0FDC-4EEA-8137-C3CD01FB3628}" dt="2020-09-08T04:02:25.520" v="5744" actId="122"/>
          <ac:spMkLst>
            <pc:docMk/>
            <pc:sldMk cId="14800132" sldId="372"/>
            <ac:spMk id="2" creationId="{FADEE76C-7B33-444E-93B7-9D3E903CCCA0}"/>
          </ac:spMkLst>
        </pc:spChg>
        <pc:spChg chg="mod">
          <ac:chgData name="Alexander Pashuk" userId="7f413f452a2dee94" providerId="LiveId" clId="{2B88E729-0FDC-4EEA-8137-C3CD01FB3628}" dt="2020-09-08T04:04:09.358" v="5933" actId="20577"/>
          <ac:spMkLst>
            <pc:docMk/>
            <pc:sldMk cId="14800132" sldId="372"/>
            <ac:spMk id="3" creationId="{237B3D93-7BCF-47E2-B461-F6551E0A86E1}"/>
          </ac:spMkLst>
        </pc:spChg>
      </pc:sldChg>
      <pc:sldChg chg="addSp delSp modSp new mod modClrScheme chgLayout">
        <pc:chgData name="Alexander Pashuk" userId="7f413f452a2dee94" providerId="LiveId" clId="{2B88E729-0FDC-4EEA-8137-C3CD01FB3628}" dt="2020-09-08T04:15:39.980" v="6212" actId="20577"/>
        <pc:sldMkLst>
          <pc:docMk/>
          <pc:sldMk cId="1660486704" sldId="373"/>
        </pc:sldMkLst>
        <pc:spChg chg="del mod ord">
          <ac:chgData name="Alexander Pashuk" userId="7f413f452a2dee94" providerId="LiveId" clId="{2B88E729-0FDC-4EEA-8137-C3CD01FB3628}" dt="2020-09-08T04:06:07.897" v="5935" actId="700"/>
          <ac:spMkLst>
            <pc:docMk/>
            <pc:sldMk cId="1660486704" sldId="373"/>
            <ac:spMk id="2" creationId="{107ABF61-F23A-4207-9AF5-03977C07DB7C}"/>
          </ac:spMkLst>
        </pc:spChg>
        <pc:spChg chg="del mod ord">
          <ac:chgData name="Alexander Pashuk" userId="7f413f452a2dee94" providerId="LiveId" clId="{2B88E729-0FDC-4EEA-8137-C3CD01FB3628}" dt="2020-09-08T04:06:07.897" v="5935" actId="700"/>
          <ac:spMkLst>
            <pc:docMk/>
            <pc:sldMk cId="1660486704" sldId="373"/>
            <ac:spMk id="3" creationId="{62EB12D6-E375-4327-999D-163B5567A88E}"/>
          </ac:spMkLst>
        </pc:spChg>
        <pc:spChg chg="add mod ord">
          <ac:chgData name="Alexander Pashuk" userId="7f413f452a2dee94" providerId="LiveId" clId="{2B88E729-0FDC-4EEA-8137-C3CD01FB3628}" dt="2020-09-08T04:15:39.980" v="6212" actId="20577"/>
          <ac:spMkLst>
            <pc:docMk/>
            <pc:sldMk cId="1660486704" sldId="373"/>
            <ac:spMk id="4" creationId="{3AB1590F-6710-453C-8C1B-E8AC8612272D}"/>
          </ac:spMkLst>
        </pc:spChg>
        <pc:spChg chg="add mod ord">
          <ac:chgData name="Alexander Pashuk" userId="7f413f452a2dee94" providerId="LiveId" clId="{2B88E729-0FDC-4EEA-8137-C3CD01FB3628}" dt="2020-09-08T04:09:45.992" v="6112" actId="14100"/>
          <ac:spMkLst>
            <pc:docMk/>
            <pc:sldMk cId="1660486704" sldId="373"/>
            <ac:spMk id="5" creationId="{27C7B01E-F20C-43D2-B709-388F4E0DDC0C}"/>
          </ac:spMkLst>
        </pc:spChg>
        <pc:spChg chg="add mod ord">
          <ac:chgData name="Alexander Pashuk" userId="7f413f452a2dee94" providerId="LiveId" clId="{2B88E729-0FDC-4EEA-8137-C3CD01FB3628}" dt="2020-09-08T04:09:51.161" v="6113" actId="1076"/>
          <ac:spMkLst>
            <pc:docMk/>
            <pc:sldMk cId="1660486704" sldId="373"/>
            <ac:spMk id="6" creationId="{98D5A6C1-2310-4A7D-87F8-F898AF44DBC6}"/>
          </ac:spMkLst>
        </pc:spChg>
      </pc:sldChg>
      <pc:sldChg chg="modSp add mod">
        <pc:chgData name="Alexander Pashuk" userId="7f413f452a2dee94" providerId="LiveId" clId="{2B88E729-0FDC-4EEA-8137-C3CD01FB3628}" dt="2020-09-08T04:15:57.830" v="6239" actId="1076"/>
        <pc:sldMkLst>
          <pc:docMk/>
          <pc:sldMk cId="3489380084" sldId="374"/>
        </pc:sldMkLst>
        <pc:spChg chg="mod">
          <ac:chgData name="Alexander Pashuk" userId="7f413f452a2dee94" providerId="LiveId" clId="{2B88E729-0FDC-4EEA-8137-C3CD01FB3628}" dt="2020-09-08T04:15:46.768" v="6236" actId="20577"/>
          <ac:spMkLst>
            <pc:docMk/>
            <pc:sldMk cId="3489380084" sldId="374"/>
            <ac:spMk id="4" creationId="{3AB1590F-6710-453C-8C1B-E8AC8612272D}"/>
          </ac:spMkLst>
        </pc:spChg>
        <pc:spChg chg="mod">
          <ac:chgData name="Alexander Pashuk" userId="7f413f452a2dee94" providerId="LiveId" clId="{2B88E729-0FDC-4EEA-8137-C3CD01FB3628}" dt="2020-09-08T04:15:51.798" v="6237" actId="1076"/>
          <ac:spMkLst>
            <pc:docMk/>
            <pc:sldMk cId="3489380084" sldId="374"/>
            <ac:spMk id="5" creationId="{27C7B01E-F20C-43D2-B709-388F4E0DDC0C}"/>
          </ac:spMkLst>
        </pc:spChg>
        <pc:spChg chg="mod">
          <ac:chgData name="Alexander Pashuk" userId="7f413f452a2dee94" providerId="LiveId" clId="{2B88E729-0FDC-4EEA-8137-C3CD01FB3628}" dt="2020-09-08T04:15:57.830" v="6239" actId="1076"/>
          <ac:spMkLst>
            <pc:docMk/>
            <pc:sldMk cId="3489380084" sldId="374"/>
            <ac:spMk id="6" creationId="{98D5A6C1-2310-4A7D-87F8-F898AF44DBC6}"/>
          </ac:spMkLst>
        </pc:spChg>
      </pc:sldChg>
      <pc:sldChg chg="modSp new del mod">
        <pc:chgData name="Alexander Pashuk" userId="7f413f452a2dee94" providerId="LiveId" clId="{2B88E729-0FDC-4EEA-8137-C3CD01FB3628}" dt="2020-09-08T04:09:54.527" v="6114" actId="47"/>
        <pc:sldMkLst>
          <pc:docMk/>
          <pc:sldMk cId="4010831137" sldId="374"/>
        </pc:sldMkLst>
        <pc:spChg chg="mod">
          <ac:chgData name="Alexander Pashuk" userId="7f413f452a2dee94" providerId="LiveId" clId="{2B88E729-0FDC-4EEA-8137-C3CD01FB3628}" dt="2020-09-08T04:08:50.916" v="6092" actId="122"/>
          <ac:spMkLst>
            <pc:docMk/>
            <pc:sldMk cId="4010831137" sldId="374"/>
            <ac:spMk id="2" creationId="{FF9EBA24-E2C8-451F-B710-1CA04BD348AB}"/>
          </ac:spMkLst>
        </pc:spChg>
      </pc:sldChg>
      <pc:sldChg chg="addSp delSp modSp new mod">
        <pc:chgData name="Alexander Pashuk" userId="7f413f452a2dee94" providerId="LiveId" clId="{2B88E729-0FDC-4EEA-8137-C3CD01FB3628}" dt="2020-09-08T04:26:46.382" v="6269" actId="1076"/>
        <pc:sldMkLst>
          <pc:docMk/>
          <pc:sldMk cId="3547443489" sldId="375"/>
        </pc:sldMkLst>
        <pc:spChg chg="mod">
          <ac:chgData name="Alexander Pashuk" userId="7f413f452a2dee94" providerId="LiveId" clId="{2B88E729-0FDC-4EEA-8137-C3CD01FB3628}" dt="2020-09-08T04:26:29.989" v="6264" actId="122"/>
          <ac:spMkLst>
            <pc:docMk/>
            <pc:sldMk cId="3547443489" sldId="375"/>
            <ac:spMk id="2" creationId="{3DF217A0-B2E9-461F-BD74-EB64E4C4E390}"/>
          </ac:spMkLst>
        </pc:spChg>
        <pc:spChg chg="del mod">
          <ac:chgData name="Alexander Pashuk" userId="7f413f452a2dee94" providerId="LiveId" clId="{2B88E729-0FDC-4EEA-8137-C3CD01FB3628}" dt="2020-09-08T04:26:31.726" v="6266"/>
          <ac:spMkLst>
            <pc:docMk/>
            <pc:sldMk cId="3547443489" sldId="375"/>
            <ac:spMk id="3" creationId="{2083C45E-C9F1-48E1-A8A3-33731EF2003C}"/>
          </ac:spMkLst>
        </pc:spChg>
        <pc:picChg chg="add mod">
          <ac:chgData name="Alexander Pashuk" userId="7f413f452a2dee94" providerId="LiveId" clId="{2B88E729-0FDC-4EEA-8137-C3CD01FB3628}" dt="2020-09-08T04:26:46.382" v="6269" actId="1076"/>
          <ac:picMkLst>
            <pc:docMk/>
            <pc:sldMk cId="3547443489" sldId="375"/>
            <ac:picMk id="4" creationId="{BB725FA1-2AF6-42FA-A1A5-DBD0BA84705C}"/>
          </ac:picMkLst>
        </pc:picChg>
      </pc:sldChg>
      <pc:sldChg chg="modSp new mod">
        <pc:chgData name="Alexander Pashuk" userId="7f413f452a2dee94" providerId="LiveId" clId="{2B88E729-0FDC-4EEA-8137-C3CD01FB3628}" dt="2020-09-08T04:36:15.457" v="6379" actId="12"/>
        <pc:sldMkLst>
          <pc:docMk/>
          <pc:sldMk cId="821333956" sldId="376"/>
        </pc:sldMkLst>
        <pc:spChg chg="mod">
          <ac:chgData name="Alexander Pashuk" userId="7f413f452a2dee94" providerId="LiveId" clId="{2B88E729-0FDC-4EEA-8137-C3CD01FB3628}" dt="2020-09-08T04:35:58.986" v="6368" actId="122"/>
          <ac:spMkLst>
            <pc:docMk/>
            <pc:sldMk cId="821333956" sldId="376"/>
            <ac:spMk id="2" creationId="{E1C473DD-9BFC-46CB-BD49-D1704161E505}"/>
          </ac:spMkLst>
        </pc:spChg>
        <pc:spChg chg="mod">
          <ac:chgData name="Alexander Pashuk" userId="7f413f452a2dee94" providerId="LiveId" clId="{2B88E729-0FDC-4EEA-8137-C3CD01FB3628}" dt="2020-09-08T04:36:15.457" v="6379" actId="12"/>
          <ac:spMkLst>
            <pc:docMk/>
            <pc:sldMk cId="821333956" sldId="376"/>
            <ac:spMk id="3" creationId="{F532248B-7CAE-462E-8C48-FBDDAA75FF83}"/>
          </ac:spMkLst>
        </pc:spChg>
      </pc:sldChg>
      <pc:sldChg chg="modSp new mod">
        <pc:chgData name="Alexander Pashuk" userId="7f413f452a2dee94" providerId="LiveId" clId="{2B88E729-0FDC-4EEA-8137-C3CD01FB3628}" dt="2020-09-08T04:38:02.016" v="6397" actId="113"/>
        <pc:sldMkLst>
          <pc:docMk/>
          <pc:sldMk cId="665816702" sldId="377"/>
        </pc:sldMkLst>
        <pc:spChg chg="mod">
          <ac:chgData name="Alexander Pashuk" userId="7f413f452a2dee94" providerId="LiveId" clId="{2B88E729-0FDC-4EEA-8137-C3CD01FB3628}" dt="2020-09-08T04:37:54.896" v="6392" actId="122"/>
          <ac:spMkLst>
            <pc:docMk/>
            <pc:sldMk cId="665816702" sldId="377"/>
            <ac:spMk id="2" creationId="{0C570B1E-8CFF-4FCD-89DE-68343CE6699A}"/>
          </ac:spMkLst>
        </pc:spChg>
        <pc:spChg chg="mod">
          <ac:chgData name="Alexander Pashuk" userId="7f413f452a2dee94" providerId="LiveId" clId="{2B88E729-0FDC-4EEA-8137-C3CD01FB3628}" dt="2020-09-08T04:38:02.016" v="6397" actId="113"/>
          <ac:spMkLst>
            <pc:docMk/>
            <pc:sldMk cId="665816702" sldId="377"/>
            <ac:spMk id="3" creationId="{39648C56-6A11-485C-87AE-58701977A7A3}"/>
          </ac:spMkLst>
        </pc:spChg>
      </pc:sldChg>
      <pc:sldChg chg="modSp new mod">
        <pc:chgData name="Alexander Pashuk" userId="7f413f452a2dee94" providerId="LiveId" clId="{2B88E729-0FDC-4EEA-8137-C3CD01FB3628}" dt="2020-09-08T04:39:21.136" v="6457" actId="123"/>
        <pc:sldMkLst>
          <pc:docMk/>
          <pc:sldMk cId="1863285691" sldId="378"/>
        </pc:sldMkLst>
        <pc:spChg chg="mod">
          <ac:chgData name="Alexander Pashuk" userId="7f413f452a2dee94" providerId="LiveId" clId="{2B88E729-0FDC-4EEA-8137-C3CD01FB3628}" dt="2020-09-08T04:38:30.296" v="6438" actId="122"/>
          <ac:spMkLst>
            <pc:docMk/>
            <pc:sldMk cId="1863285691" sldId="378"/>
            <ac:spMk id="2" creationId="{EED35A8B-8B04-4C5E-975D-5C56DA323172}"/>
          </ac:spMkLst>
        </pc:spChg>
        <pc:spChg chg="mod">
          <ac:chgData name="Alexander Pashuk" userId="7f413f452a2dee94" providerId="LiveId" clId="{2B88E729-0FDC-4EEA-8137-C3CD01FB3628}" dt="2020-09-08T04:39:21.136" v="6457" actId="123"/>
          <ac:spMkLst>
            <pc:docMk/>
            <pc:sldMk cId="1863285691" sldId="378"/>
            <ac:spMk id="3" creationId="{EFA9B6B6-729C-4C78-A25C-CEEF37464981}"/>
          </ac:spMkLst>
        </pc:spChg>
      </pc:sldChg>
      <pc:sldChg chg="modSp new mod">
        <pc:chgData name="Alexander Pashuk" userId="7f413f452a2dee94" providerId="LiveId" clId="{2B88E729-0FDC-4EEA-8137-C3CD01FB3628}" dt="2020-09-08T04:42:22.462" v="6562" actId="123"/>
        <pc:sldMkLst>
          <pc:docMk/>
          <pc:sldMk cId="2982509530" sldId="379"/>
        </pc:sldMkLst>
        <pc:spChg chg="mod">
          <ac:chgData name="Alexander Pashuk" userId="7f413f452a2dee94" providerId="LiveId" clId="{2B88E729-0FDC-4EEA-8137-C3CD01FB3628}" dt="2020-09-08T04:39:57.353" v="6468" actId="122"/>
          <ac:spMkLst>
            <pc:docMk/>
            <pc:sldMk cId="2982509530" sldId="379"/>
            <ac:spMk id="2" creationId="{E80FFC15-ED42-4E92-AB3F-91426D3ABC09}"/>
          </ac:spMkLst>
        </pc:spChg>
        <pc:spChg chg="mod">
          <ac:chgData name="Alexander Pashuk" userId="7f413f452a2dee94" providerId="LiveId" clId="{2B88E729-0FDC-4EEA-8137-C3CD01FB3628}" dt="2020-09-08T04:42:22.462" v="6562" actId="123"/>
          <ac:spMkLst>
            <pc:docMk/>
            <pc:sldMk cId="2982509530" sldId="379"/>
            <ac:spMk id="3" creationId="{4E8ADECA-9502-4784-B57E-3EDB921EA735}"/>
          </ac:spMkLst>
        </pc:spChg>
      </pc:sldChg>
      <pc:sldChg chg="modSp new mod">
        <pc:chgData name="Alexander Pashuk" userId="7f413f452a2dee94" providerId="LiveId" clId="{2B88E729-0FDC-4EEA-8137-C3CD01FB3628}" dt="2020-09-08T04:42:38.216" v="6576" actId="12"/>
        <pc:sldMkLst>
          <pc:docMk/>
          <pc:sldMk cId="591527331" sldId="380"/>
        </pc:sldMkLst>
        <pc:spChg chg="mod">
          <ac:chgData name="Alexander Pashuk" userId="7f413f452a2dee94" providerId="LiveId" clId="{2B88E729-0FDC-4EEA-8137-C3CD01FB3628}" dt="2020-09-08T04:41:39.957" v="6557"/>
          <ac:spMkLst>
            <pc:docMk/>
            <pc:sldMk cId="591527331" sldId="380"/>
            <ac:spMk id="2" creationId="{68BA0B07-ED52-479D-BDB6-419B10D61DB5}"/>
          </ac:spMkLst>
        </pc:spChg>
        <pc:spChg chg="mod">
          <ac:chgData name="Alexander Pashuk" userId="7f413f452a2dee94" providerId="LiveId" clId="{2B88E729-0FDC-4EEA-8137-C3CD01FB3628}" dt="2020-09-08T04:42:38.216" v="6576" actId="12"/>
          <ac:spMkLst>
            <pc:docMk/>
            <pc:sldMk cId="591527331" sldId="380"/>
            <ac:spMk id="3" creationId="{B7E20EE4-93EC-4FC4-B5E4-7003528803B8}"/>
          </ac:spMkLst>
        </pc:spChg>
      </pc:sldChg>
      <pc:sldChg chg="modSp new mod">
        <pc:chgData name="Alexander Pashuk" userId="7f413f452a2dee94" providerId="LiveId" clId="{2B88E729-0FDC-4EEA-8137-C3CD01FB3628}" dt="2020-09-08T04:43:56.438" v="6645" actId="123"/>
        <pc:sldMkLst>
          <pc:docMk/>
          <pc:sldMk cId="2736204775" sldId="381"/>
        </pc:sldMkLst>
        <pc:spChg chg="mod">
          <ac:chgData name="Alexander Pashuk" userId="7f413f452a2dee94" providerId="LiveId" clId="{2B88E729-0FDC-4EEA-8137-C3CD01FB3628}" dt="2020-09-08T04:43:19.415" v="6609" actId="122"/>
          <ac:spMkLst>
            <pc:docMk/>
            <pc:sldMk cId="2736204775" sldId="381"/>
            <ac:spMk id="2" creationId="{21BCE2B9-D6F2-494D-AE46-0308244D0ECC}"/>
          </ac:spMkLst>
        </pc:spChg>
        <pc:spChg chg="mod">
          <ac:chgData name="Alexander Pashuk" userId="7f413f452a2dee94" providerId="LiveId" clId="{2B88E729-0FDC-4EEA-8137-C3CD01FB3628}" dt="2020-09-08T04:43:56.438" v="6645" actId="123"/>
          <ac:spMkLst>
            <pc:docMk/>
            <pc:sldMk cId="2736204775" sldId="381"/>
            <ac:spMk id="3" creationId="{D11ED5A7-D23A-4443-9679-97EAA7F76E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FFCAA-9566-4ED8-AFCE-3362A1B3917A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D1C65-5672-4013-8ABA-6C475415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7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1C65-5672-4013-8ABA-6C475415379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3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3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3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4C49-D775-4502-9862-F6BB1E6F209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9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4C49-D775-4502-9862-F6BB1E6F209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3742-8972-43E6-8AC9-FE78F320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ents.bsuir.by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183A-30C3-40FE-A6A1-D99AB0864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69477"/>
            <a:ext cx="7772400" cy="1540486"/>
          </a:xfrm>
        </p:spPr>
        <p:txBody>
          <a:bodyPr>
            <a:normAutofit/>
          </a:bodyPr>
          <a:lstStyle/>
          <a:p>
            <a:r>
              <a:rPr lang="ru-RU" altLang="en-US" sz="4800" dirty="0">
                <a:latin typeface="Calibri (Headings)"/>
              </a:rPr>
              <a:t>Основы алгоритмизации и программирования</a:t>
            </a:r>
            <a:endParaRPr lang="en-US" sz="4800" dirty="0">
              <a:latin typeface="Calibri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2E72A-A2D5-478B-AC5C-395175800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74123"/>
            <a:ext cx="6858000" cy="12836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dirty="0"/>
              <a:t>Пашук Александр Владимирович</a:t>
            </a:r>
          </a:p>
          <a:p>
            <a:pPr>
              <a:defRPr/>
            </a:pPr>
            <a:r>
              <a:rPr lang="en-US" sz="2800" dirty="0"/>
              <a:t>pashuk@bsuir.by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0874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818"/>
    </mc:Choice>
    <mc:Fallback xmlns="">
      <p:transition spd="slow" advTm="628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B081-D75C-46D5-8CE9-4E2E74BA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Из чего состоит?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1F0A-C7A5-419F-AB5A-40124720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Алфавит</a:t>
            </a:r>
            <a:r>
              <a:rPr lang="ru-RU" dirty="0"/>
              <a:t> – фиксированный для данного языка набор основных символов, допускаемых для составления текста программы на этом языке.</a:t>
            </a:r>
          </a:p>
          <a:p>
            <a:pPr algn="just"/>
            <a:r>
              <a:rPr lang="ru-RU" b="1" dirty="0"/>
              <a:t>Синтаксис</a:t>
            </a:r>
            <a:r>
              <a:rPr lang="ru-RU" dirty="0"/>
              <a:t> – система правил, определяющих допустимые конструкции языка программирования.</a:t>
            </a:r>
          </a:p>
          <a:p>
            <a:pPr algn="just"/>
            <a:r>
              <a:rPr lang="ru-RU" b="1" dirty="0"/>
              <a:t>Семантика</a:t>
            </a:r>
            <a:r>
              <a:rPr lang="ru-RU" dirty="0"/>
              <a:t> – система правил однозначного толкования отдельных языковых конструкций, позволяющих воспроизвести процесс обработки данных.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9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B081-D75C-46D5-8CE9-4E2E74BA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Алфавит ЯП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1F0A-C7A5-419F-AB5A-40124720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fontAlgn="base">
              <a:buNone/>
            </a:pPr>
            <a:r>
              <a:rPr lang="ru-RU" i="0" dirty="0">
                <a:solidFill>
                  <a:srgbClr val="3A3A3A"/>
                </a:solidFill>
                <a:effectLst/>
                <a:latin typeface="Helvetica Neue"/>
              </a:rPr>
              <a:t>Алфавит языка программирования </a:t>
            </a:r>
            <a:r>
              <a:rPr lang="ru-RU" dirty="0">
                <a:solidFill>
                  <a:srgbClr val="3A3A3A"/>
                </a:solidFill>
                <a:latin typeface="Helvetica Neue"/>
              </a:rPr>
              <a:t>состоит из </a:t>
            </a:r>
            <a:r>
              <a:rPr lang="ru-RU" b="1" dirty="0">
                <a:solidFill>
                  <a:srgbClr val="3A3A3A"/>
                </a:solidFill>
                <a:latin typeface="Helvetica Neue"/>
              </a:rPr>
              <a:t>букв</a:t>
            </a:r>
            <a:r>
              <a:rPr lang="ru-RU" dirty="0">
                <a:solidFill>
                  <a:srgbClr val="3A3A3A"/>
                </a:solidFill>
                <a:latin typeface="Helvetica Neue"/>
              </a:rPr>
              <a:t>, </a:t>
            </a:r>
            <a:r>
              <a:rPr lang="ru-RU" b="1" dirty="0">
                <a:solidFill>
                  <a:srgbClr val="3A3A3A"/>
                </a:solidFill>
                <a:latin typeface="Helvetica Neue"/>
              </a:rPr>
              <a:t>цифр</a:t>
            </a:r>
            <a:r>
              <a:rPr lang="ru-RU" dirty="0">
                <a:solidFill>
                  <a:srgbClr val="3A3A3A"/>
                </a:solidFill>
                <a:latin typeface="Helvetica Neue"/>
              </a:rPr>
              <a:t> и </a:t>
            </a:r>
            <a:r>
              <a:rPr lang="ru-RU" b="1" dirty="0">
                <a:solidFill>
                  <a:srgbClr val="3A3A3A"/>
                </a:solidFill>
                <a:latin typeface="Helvetica Neue"/>
              </a:rPr>
              <a:t>лексем</a:t>
            </a:r>
            <a:r>
              <a:rPr lang="ru-RU" dirty="0">
                <a:solidFill>
                  <a:srgbClr val="3A3A3A"/>
                </a:solidFill>
                <a:latin typeface="Helvetica Neue"/>
              </a:rPr>
              <a:t>.</a:t>
            </a:r>
          </a:p>
          <a:p>
            <a:pPr marL="0" indent="0" algn="just" fontAlgn="base">
              <a:buNone/>
            </a:pPr>
            <a:endParaRPr lang="ru-RU" b="1" i="0" dirty="0">
              <a:solidFill>
                <a:srgbClr val="3A3A3A"/>
              </a:solidFill>
              <a:effectLst/>
              <a:latin typeface="Helvetica Neue"/>
            </a:endParaRPr>
          </a:p>
          <a:p>
            <a:pPr marL="0" indent="0" algn="just" fontAlgn="base">
              <a:buNone/>
            </a:pPr>
            <a:r>
              <a:rPr lang="ru-RU" b="1" i="0" dirty="0">
                <a:solidFill>
                  <a:srgbClr val="3A3A3A"/>
                </a:solidFill>
                <a:effectLst/>
                <a:latin typeface="Helvetica Neue"/>
              </a:rPr>
              <a:t>Лексема</a:t>
            </a:r>
            <a:r>
              <a:rPr lang="ru-RU" b="0" i="0" dirty="0">
                <a:solidFill>
                  <a:srgbClr val="3A3A3A"/>
                </a:solidFill>
                <a:effectLst/>
                <a:latin typeface="Helvetica Neue"/>
              </a:rPr>
              <a:t> - это наименьшая единица языка имеющая самостоятельный смысл. К лексемам относятся: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A3A3A"/>
                </a:solidFill>
                <a:effectLst/>
                <a:latin typeface="Helvetica Neue"/>
              </a:rPr>
              <a:t>спецсимволы (==, !=, ++, =, &gt;, &lt; и т.д.);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A3A3A"/>
                </a:solidFill>
                <a:effectLst/>
                <a:latin typeface="Helvetica Neue"/>
              </a:rPr>
              <a:t>ключевые слова (</a:t>
            </a:r>
            <a:r>
              <a:rPr lang="ru-RU" b="0" i="0" dirty="0" err="1">
                <a:solidFill>
                  <a:srgbClr val="3A3A3A"/>
                </a:solidFill>
                <a:effectLst/>
                <a:latin typeface="Helvetica Neue"/>
              </a:rPr>
              <a:t>main</a:t>
            </a:r>
            <a:r>
              <a:rPr lang="ru-RU" b="0" i="0" dirty="0">
                <a:solidFill>
                  <a:srgbClr val="3A3A3A"/>
                </a:solidFill>
                <a:effectLst/>
                <a:latin typeface="Helvetica Neue"/>
              </a:rPr>
              <a:t>, </a:t>
            </a:r>
            <a:r>
              <a:rPr lang="ru-RU" b="0" i="0" dirty="0" err="1">
                <a:solidFill>
                  <a:srgbClr val="3A3A3A"/>
                </a:solidFill>
                <a:effectLst/>
                <a:latin typeface="Helvetica Neue"/>
              </a:rPr>
              <a:t>switch</a:t>
            </a:r>
            <a:r>
              <a:rPr lang="ru-RU" b="0" i="0" dirty="0">
                <a:solidFill>
                  <a:srgbClr val="3A3A3A"/>
                </a:solidFill>
                <a:effectLst/>
                <a:latin typeface="Helvetica Neue"/>
              </a:rPr>
              <a:t>, </a:t>
            </a:r>
            <a:r>
              <a:rPr lang="ru-RU" b="0" i="0" dirty="0" err="1">
                <a:solidFill>
                  <a:srgbClr val="3A3A3A"/>
                </a:solidFill>
                <a:effectLst/>
                <a:latin typeface="Helvetica Neue"/>
              </a:rPr>
              <a:t>if</a:t>
            </a:r>
            <a:r>
              <a:rPr lang="ru-RU" b="0" i="0" dirty="0">
                <a:solidFill>
                  <a:srgbClr val="3A3A3A"/>
                </a:solidFill>
                <a:effectLst/>
                <a:latin typeface="Helvetica Neue"/>
              </a:rPr>
              <a:t>, </a:t>
            </a:r>
            <a:r>
              <a:rPr lang="ru-RU" b="0" i="0" dirty="0" err="1">
                <a:solidFill>
                  <a:srgbClr val="3A3A3A"/>
                </a:solidFill>
                <a:effectLst/>
                <a:latin typeface="Helvetica Neue"/>
              </a:rPr>
              <a:t>while</a:t>
            </a:r>
            <a:r>
              <a:rPr lang="ru-RU" b="0" i="0" dirty="0">
                <a:solidFill>
                  <a:srgbClr val="3A3A3A"/>
                </a:solidFill>
                <a:effectLst/>
                <a:latin typeface="Helvetica Neue"/>
              </a:rPr>
              <a:t> и т.д.).</a:t>
            </a:r>
          </a:p>
        </p:txBody>
      </p:sp>
    </p:spTree>
    <p:extLst>
      <p:ext uri="{BB962C8B-B14F-4D97-AF65-F5344CB8AC3E}">
        <p14:creationId xmlns:p14="http://schemas.microsoft.com/office/powerpoint/2010/main" val="58371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73DD-9BFC-46CB-BD49-D1704161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элементы ЯП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248B-7CAE-462E-8C48-FBDDAA75F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Типы данных, переменные, константы</a:t>
            </a:r>
          </a:p>
          <a:p>
            <a:r>
              <a:rPr lang="ru-RU" dirty="0"/>
              <a:t>Операторы</a:t>
            </a:r>
          </a:p>
          <a:p>
            <a:r>
              <a:rPr lang="ru-RU" dirty="0"/>
              <a:t>Выражения</a:t>
            </a:r>
          </a:p>
          <a:p>
            <a:r>
              <a:rPr lang="ru-RU" dirty="0"/>
              <a:t>Подпрограммы</a:t>
            </a:r>
          </a:p>
          <a:p>
            <a:r>
              <a:rPr lang="ru-RU" dirty="0"/>
              <a:t>Библиотеки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3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0B1E-8CFF-4FCD-89DE-68343CE6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8C56-6A11-485C-87AE-58701977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Тип данных </a:t>
            </a:r>
            <a:r>
              <a:rPr lang="ru-RU" dirty="0"/>
              <a:t>– множество значений и множество операций над этими значениями.</a:t>
            </a:r>
          </a:p>
          <a:p>
            <a:pPr marL="0" indent="0" algn="just">
              <a:buNone/>
            </a:pPr>
            <a:r>
              <a:rPr lang="ru-RU" dirty="0"/>
              <a:t>Определение множеств значений и операций зависит от языка программирования и его конкретной реализации.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Примеры:</a:t>
            </a:r>
          </a:p>
          <a:p>
            <a:pPr marL="0" indent="0" algn="just">
              <a:buNone/>
            </a:pPr>
            <a:r>
              <a:rPr lang="ru-RU" dirty="0"/>
              <a:t>- тип </a:t>
            </a:r>
            <a:r>
              <a:rPr lang="ru-RU" dirty="0" err="1"/>
              <a:t>int</a:t>
            </a:r>
            <a:r>
              <a:rPr lang="ru-RU" dirty="0"/>
              <a:t> в C++ – это конечное множество целочисленных значений (4 байта, -2147483648 </a:t>
            </a:r>
            <a:r>
              <a:rPr lang="ru-RU" dirty="0" err="1"/>
              <a:t>to</a:t>
            </a:r>
            <a:r>
              <a:rPr lang="ru-RU" dirty="0"/>
              <a:t> 2147483647)</a:t>
            </a:r>
          </a:p>
          <a:p>
            <a:pPr marL="0" indent="0" algn="just">
              <a:buNone/>
            </a:pPr>
            <a:r>
              <a:rPr lang="ru-RU" dirty="0"/>
              <a:t>- тип "массив" – индексированная совокупность элементов других (ранее определенных) типов с операцией индексации.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81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5A8B-8B04-4C5E-975D-5C56DA32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Переменные, константы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B6B6-729C-4C78-A25C-CEEF37464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Значение</a:t>
            </a:r>
            <a:r>
              <a:rPr lang="ru-RU" dirty="0"/>
              <a:t> – интуитивно понятный термин.</a:t>
            </a:r>
          </a:p>
          <a:p>
            <a:pPr marL="0" indent="0" algn="just">
              <a:buNone/>
            </a:pPr>
            <a:r>
              <a:rPr lang="ru-RU" b="1" dirty="0"/>
              <a:t>Литерал</a:t>
            </a:r>
            <a:r>
              <a:rPr lang="ru-RU" dirty="0"/>
              <a:t> – последовательность символов, которая в программе непосредственно задает значение (например: 201, 2.01, '0', "Строка", TRUE).</a:t>
            </a:r>
          </a:p>
          <a:p>
            <a:pPr marL="0" indent="0" algn="just">
              <a:buNone/>
            </a:pPr>
            <a:r>
              <a:rPr lang="ru-RU" b="1" dirty="0"/>
              <a:t>Представление </a:t>
            </a:r>
            <a:r>
              <a:rPr lang="ru-RU" dirty="0"/>
              <a:t>– строка битов для указанного значения (например: представление целого числа 201 есть 11001001).</a:t>
            </a:r>
          </a:p>
          <a:p>
            <a:pPr marL="0" indent="0" algn="just">
              <a:buNone/>
            </a:pPr>
            <a:r>
              <a:rPr lang="ru-RU" b="1" dirty="0"/>
              <a:t>Переменная </a:t>
            </a:r>
            <a:r>
              <a:rPr lang="ru-RU" dirty="0"/>
              <a:t>– имя ячеек, содержащих представление значения указанного типа, которое может изменяться во время выполнения программы.</a:t>
            </a:r>
          </a:p>
          <a:p>
            <a:pPr marL="0" indent="0" algn="just">
              <a:buNone/>
            </a:pPr>
            <a:r>
              <a:rPr lang="ru-RU" b="1" dirty="0"/>
              <a:t>Константа </a:t>
            </a:r>
            <a:r>
              <a:rPr lang="ru-RU" dirty="0"/>
              <a:t>– имя ячеек, содержащих представление значения указанного типа, которое не может изменяться во время выполнения программы.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8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FC15-ED42-4E92-AB3F-91426D3A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Операторы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ADECA-9502-4784-B57E-3EDB921EA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64640"/>
            <a:ext cx="8448040" cy="492823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dirty="0"/>
              <a:t>Операторы</a:t>
            </a:r>
            <a:r>
              <a:rPr lang="ru-RU" dirty="0"/>
              <a:t> – конструкции языка для управления вычислениями.</a:t>
            </a:r>
          </a:p>
          <a:p>
            <a:pPr algn="just"/>
            <a:r>
              <a:rPr lang="ru-RU" b="1" dirty="0"/>
              <a:t>Оператор присваивания </a:t>
            </a:r>
            <a:r>
              <a:rPr lang="ru-RU" dirty="0"/>
              <a:t>изменяет значение указанной переменной на указанное новое значение.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m[a*i] = r[k+2] * a;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b="1" dirty="0"/>
              <a:t>Оператор вызова подпрограммы </a:t>
            </a:r>
            <a:r>
              <a:rPr lang="ru-RU" dirty="0"/>
              <a:t>активирует подпрограмму, передавая ей указанные параметры.</a:t>
            </a:r>
          </a:p>
          <a:p>
            <a:pPr algn="just"/>
            <a:r>
              <a:rPr lang="ru-RU" b="1" dirty="0"/>
              <a:t>Управляющие операторы</a:t>
            </a:r>
            <a:r>
              <a:rPr lang="ru-RU" dirty="0"/>
              <a:t> используются для изменения порядка выполнения вычислений.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0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0B07-ED52-479D-BDB6-419B10D6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Выражения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20EE4-93EC-4FC4-B5E4-70035288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dirty="0"/>
              <a:t>Выражение</a:t>
            </a:r>
            <a:r>
              <a:rPr lang="ru-RU" dirty="0"/>
              <a:t> – правило для вычисления значения. Значение выражения имеет один и только один тип.</a:t>
            </a:r>
          </a:p>
          <a:p>
            <a:pPr marL="0" indent="0" algn="just">
              <a:buNone/>
            </a:pPr>
            <a:r>
              <a:rPr lang="ru-RU" dirty="0"/>
              <a:t>Выражение состоит из операндов (переменные, константы и др.) и операций (отрицание, умножение и др.).</a:t>
            </a:r>
          </a:p>
          <a:p>
            <a:pPr marL="0" indent="0" algn="just">
              <a:buNone/>
            </a:pPr>
            <a:r>
              <a:rPr lang="ru-RU" dirty="0"/>
              <a:t>Примеры выражений:</a:t>
            </a:r>
          </a:p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-X</a:t>
            </a:r>
          </a:p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</a:p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Z/3.14 + 1E-3</a:t>
            </a:r>
          </a:p>
          <a:p>
            <a:pPr algn="just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5&lt;2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2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E2B9-D6F2-494D-AE46-0308244D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Подпрограммы/Библиотеки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ED5A7-D23A-4443-9679-97EAA7F7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Подпрограмма</a:t>
            </a:r>
            <a:r>
              <a:rPr lang="ru-RU" dirty="0"/>
              <a:t> – сегмент программы, состоящий из объявлений данных и операторов, которые можно многократно вызывать из различных частей программы.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Библиотека</a:t>
            </a:r>
            <a:r>
              <a:rPr lang="ru-RU" dirty="0"/>
              <a:t> – вспомогательная неисполняемая программная единица, содержащая определения подпрограмм и данных, которые могут быть вызваны из основной программы.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04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8DB9-1442-4FDA-810D-D0A4D3C7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Языки программирования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21BB-7EBA-4A0A-BC58-FC87F9F6B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Для представления алгоритма в виде, понятном компьютеру, служат языки программирования. Алгоритм действий, записывается на одном из таких языков, в итоге получается </a:t>
            </a:r>
            <a:r>
              <a:rPr lang="ru-RU" b="1" dirty="0"/>
              <a:t>текст программы </a:t>
            </a:r>
            <a:r>
              <a:rPr lang="ru-RU" dirty="0"/>
              <a:t>– полное, законченное и детальное описание алгоритма на языке программирования.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Затем этот текст программы специальными служебными приложениями либо переводится в машинный код, либо исполняется. </a:t>
            </a:r>
          </a:p>
        </p:txBody>
      </p:sp>
    </p:spTree>
    <p:extLst>
      <p:ext uri="{BB962C8B-B14F-4D97-AF65-F5344CB8AC3E}">
        <p14:creationId xmlns:p14="http://schemas.microsoft.com/office/powerpoint/2010/main" val="1812388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B09C-20B5-4DA3-A512-433BF368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Языки программирования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2804-B878-4260-865F-E4FD8156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Система программирования — это система для разработки новых программ на конкретном языке программирования. В нее входят:</a:t>
            </a:r>
          </a:p>
          <a:p>
            <a:pPr algn="just"/>
            <a:r>
              <a:rPr lang="ru-RU" dirty="0"/>
              <a:t>транслятор (компилятор или интерпретатор)</a:t>
            </a:r>
          </a:p>
          <a:p>
            <a:pPr algn="just"/>
            <a:r>
              <a:rPr lang="ru-RU" dirty="0"/>
              <a:t>интегрированная среда разработки</a:t>
            </a:r>
          </a:p>
          <a:p>
            <a:pPr algn="just"/>
            <a:r>
              <a:rPr lang="ru-RU" dirty="0"/>
              <a:t>средство создания и редактирования текста программы</a:t>
            </a:r>
          </a:p>
          <a:p>
            <a:pPr algn="just"/>
            <a:r>
              <a:rPr lang="ru-RU" dirty="0"/>
              <a:t>обширные библиотеки стандартных программ и функций</a:t>
            </a:r>
          </a:p>
          <a:p>
            <a:pPr algn="just"/>
            <a:r>
              <a:rPr lang="ru-RU" dirty="0"/>
              <a:t>отладочные программы</a:t>
            </a:r>
          </a:p>
          <a:p>
            <a:pPr algn="just"/>
            <a:r>
              <a:rPr lang="ru-RU" dirty="0"/>
              <a:t>справочная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6633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0F11-B025-4EBB-9FBF-138CD3C5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Мем в начале</a:t>
            </a:r>
            <a:endParaRPr lang="en-US" dirty="0"/>
          </a:p>
        </p:txBody>
      </p:sp>
      <p:pic>
        <p:nvPicPr>
          <p:cNvPr id="1026" name="Picture 2" descr="Подборка приколов на тему «Ожидание и реальность» | Mixnews">
            <a:extLst>
              <a:ext uri="{FF2B5EF4-FFF2-40B4-BE49-F238E27FC236}">
                <a16:creationId xmlns:a16="http://schemas.microsoft.com/office/drawing/2014/main" id="{EF0BA015-17BD-4C8B-B195-7FF5A6931D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93015"/>
            <a:ext cx="7886700" cy="43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759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3BA4-D090-4FF7-8F3F-C96F4088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ЯП: Проблема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1D75D-90BE-4DC3-800F-78792CA0E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0840"/>
            <a:ext cx="7886700" cy="4536123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/>
              <a:t>Код программы пишется на одном или нескольких языках программирования.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В то же время, все команды и данные процессор получает в виде электрических сигналов, которые можно представить как совокупность 0 и 1.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Программа, с которой работает процессор, представляет собой последовательность двоичных чисел, которые называются машинным кодом.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92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DA5E-DBE1-4292-BEFD-C8272D3C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ЯП: Транслятор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8DF75-7974-499E-B6ED-5E3881EB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574800"/>
            <a:ext cx="8559800" cy="4918073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Транслятор</a:t>
            </a:r>
            <a:r>
              <a:rPr lang="ru-RU" dirty="0"/>
              <a:t> (англ. </a:t>
            </a:r>
            <a:r>
              <a:rPr lang="ru-RU" dirty="0" err="1"/>
              <a:t>translator</a:t>
            </a:r>
            <a:r>
              <a:rPr lang="ru-RU" dirty="0"/>
              <a:t> — переводчик) — это программа-переводчик. Она преобразует программу, написанную на одном из языков высокого уровня, в программу, состоящую из машинных команд.</a:t>
            </a:r>
          </a:p>
          <a:p>
            <a:pPr algn="just"/>
            <a:endParaRPr lang="ru-RU" dirty="0"/>
          </a:p>
          <a:p>
            <a:pPr algn="just"/>
            <a:r>
              <a:rPr lang="ru-RU" b="1" dirty="0"/>
              <a:t>Трансляция программы </a:t>
            </a:r>
            <a:r>
              <a:rPr lang="ru-RU" dirty="0"/>
              <a:t>– преобразование программы, представленной на одном из языков программирования, в машинный код.</a:t>
            </a:r>
          </a:p>
        </p:txBody>
      </p:sp>
    </p:spTree>
    <p:extLst>
      <p:ext uri="{BB962C8B-B14F-4D97-AF65-F5344CB8AC3E}">
        <p14:creationId xmlns:p14="http://schemas.microsoft.com/office/powerpoint/2010/main" val="2049187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DA5E-DBE1-4292-BEFD-C8272D3C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ЯП: Компиляторы и интерпретаторы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8DF75-7974-499E-B6ED-5E3881EB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574800"/>
            <a:ext cx="8559800" cy="4918073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Компилятор</a:t>
            </a:r>
            <a:r>
              <a:rPr lang="ru-RU" dirty="0"/>
              <a:t> (англ. </a:t>
            </a:r>
            <a:r>
              <a:rPr lang="ru-RU" dirty="0" err="1"/>
              <a:t>compiler</a:t>
            </a:r>
            <a:r>
              <a:rPr lang="ru-RU" dirty="0"/>
              <a:t> — составитель, собиратель) читает всю программу целиком, делает ее перевод и </a:t>
            </a:r>
            <a:r>
              <a:rPr lang="ru-RU" b="1" dirty="0"/>
              <a:t>создает</a:t>
            </a:r>
            <a:r>
              <a:rPr lang="ru-RU" dirty="0"/>
              <a:t> законченный вариант программы на машинном языке, который затем и выполняется.</a:t>
            </a:r>
          </a:p>
          <a:p>
            <a:pPr algn="just"/>
            <a:endParaRPr lang="ru-RU" dirty="0"/>
          </a:p>
          <a:p>
            <a:pPr algn="just"/>
            <a:r>
              <a:rPr lang="ru-RU" b="1" dirty="0"/>
              <a:t>Интерпретатор</a:t>
            </a:r>
            <a:r>
              <a:rPr lang="ru-RU" dirty="0"/>
              <a:t> (англ. </a:t>
            </a:r>
            <a:r>
              <a:rPr lang="ru-RU" dirty="0" err="1"/>
              <a:t>interpreter</a:t>
            </a:r>
            <a:r>
              <a:rPr lang="ru-RU" dirty="0"/>
              <a:t> — истолкователь, устный переводчик) переводит и </a:t>
            </a:r>
            <a:r>
              <a:rPr lang="ru-RU" b="1" dirty="0"/>
              <a:t>выполняет</a:t>
            </a:r>
            <a:r>
              <a:rPr lang="ru-RU" dirty="0"/>
              <a:t> программу строка за строкой.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8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DA5E-DBE1-4292-BEFD-C8272D3C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ЯП: Компиляторы и интерпретаторы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8DF75-7974-499E-B6ED-5E3881EB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690689"/>
            <a:ext cx="8559800" cy="48021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Достоинства</a:t>
            </a:r>
            <a:r>
              <a:rPr lang="ru-RU" dirty="0"/>
              <a:t> компиляторов:</a:t>
            </a:r>
          </a:p>
          <a:p>
            <a:pPr algn="just"/>
            <a:r>
              <a:rPr lang="ru-RU" dirty="0"/>
              <a:t>Программа, обработанная компилятором, получается компактной и эффективной, работает быстрее программы, выполняемой с помощью интерпретатора.</a:t>
            </a:r>
          </a:p>
          <a:p>
            <a:pPr algn="just"/>
            <a:r>
              <a:rPr lang="ru-RU" dirty="0"/>
              <a:t>При компиляции исходная программа и компилятор больше не нужны.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Недостаток</a:t>
            </a:r>
            <a:r>
              <a:rPr lang="ru-RU" dirty="0"/>
              <a:t>: сложность внесения изменений в программу.</a:t>
            </a:r>
          </a:p>
        </p:txBody>
      </p:sp>
    </p:spTree>
    <p:extLst>
      <p:ext uri="{BB962C8B-B14F-4D97-AF65-F5344CB8AC3E}">
        <p14:creationId xmlns:p14="http://schemas.microsoft.com/office/powerpoint/2010/main" val="4269198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95C1-254A-41F3-984D-73531B60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ЯП: Компиляторы и интерпретаторы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AC3C3-6F17-40C3-BFA5-6586E91B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dirty="0"/>
              <a:t>Преимущество</a:t>
            </a:r>
            <a:r>
              <a:rPr lang="ru-RU" dirty="0"/>
              <a:t> интерпретатора заключается в том, что программа имеет одно представление – в виде текста. Их проще исправлять и изменять.</a:t>
            </a:r>
          </a:p>
          <a:p>
            <a:pPr marL="0" indent="0" algn="l">
              <a:buNone/>
            </a:pPr>
            <a:endParaRPr lang="ru-RU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ru-RU" b="1" i="0" dirty="0">
                <a:solidFill>
                  <a:srgbClr val="222222"/>
                </a:solidFill>
                <a:effectLst/>
                <a:latin typeface="-apple-system"/>
              </a:rPr>
              <a:t>Недостаток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: интерпретатор для каждой строки выполняет следующие проверки: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Какой оператор нужно выполнить?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Это правильный оператор?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Есть ли у него нужное количество операндов?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Корректные ли значения операндов переданы?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31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AE4B-6DB7-40D9-BDBB-A1DE6DC4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Языки программирования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9426-3BAC-4E58-ABCD-8962C6097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Если язык программирования ориентирован на конкретный тип процессора и учитывает его особенности, то он называется </a:t>
            </a:r>
            <a:r>
              <a:rPr lang="ru-RU" b="1" dirty="0"/>
              <a:t>языком программирования низкого уровня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Языком самого низкого уровня является язык Ассемблера, который представляет каждую машинную команду в виде символьных условных обозначений.</a:t>
            </a:r>
          </a:p>
        </p:txBody>
      </p:sp>
    </p:spTree>
    <p:extLst>
      <p:ext uri="{BB962C8B-B14F-4D97-AF65-F5344CB8AC3E}">
        <p14:creationId xmlns:p14="http://schemas.microsoft.com/office/powerpoint/2010/main" val="2986246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C042-5BB5-4323-893C-1120FF0B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Ассемблер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CD59-F010-4C81-AD05-7236C112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dirty="0"/>
              <a:t>Язык ассемблера </a:t>
            </a:r>
            <a:r>
              <a:rPr lang="ru-RU" dirty="0"/>
              <a:t>представляет собой язык машинных команд, в котором вместо численных кодов используются их символьные синонимы, более понятные программисту. Примеры команд:</a:t>
            </a:r>
          </a:p>
          <a:p>
            <a:pPr algn="just"/>
            <a:r>
              <a:rPr lang="ru-RU" dirty="0"/>
              <a:t>MOV – пересылка данных</a:t>
            </a:r>
          </a:p>
          <a:p>
            <a:pPr algn="just"/>
            <a:r>
              <a:rPr lang="ru-RU" dirty="0"/>
              <a:t>ADD – сложение</a:t>
            </a:r>
          </a:p>
          <a:p>
            <a:pPr algn="just"/>
            <a:r>
              <a:rPr lang="ru-RU" dirty="0"/>
              <a:t>SUB – вычитание</a:t>
            </a:r>
          </a:p>
          <a:p>
            <a:pPr algn="just"/>
            <a:r>
              <a:rPr lang="ru-RU" dirty="0"/>
              <a:t>JMP – переход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Ассемблер</a:t>
            </a:r>
            <a:r>
              <a:rPr lang="ru-RU" dirty="0"/>
              <a:t> – программа, транслирующая синонимы в машинные команды.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2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3D4F-2EB9-4E19-B572-D128592E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Ассемблер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8996-9F15-4700-B440-7E213AFD4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3300" dirty="0">
                <a:cs typeface="Courier New" panose="02070309020205020404" pitchFamily="49" charset="0"/>
              </a:rPr>
              <a:t>Пример кода:</a:t>
            </a:r>
            <a:endParaRPr lang="en-US" sz="33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mov AX,1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mov BX,1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@2: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BX,N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@1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BX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BX</a:t>
            </a:r>
          </a:p>
          <a:p>
            <a:pPr marL="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@2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@1:</a:t>
            </a:r>
          </a:p>
        </p:txBody>
      </p:sp>
    </p:spTree>
    <p:extLst>
      <p:ext uri="{BB962C8B-B14F-4D97-AF65-F5344CB8AC3E}">
        <p14:creationId xmlns:p14="http://schemas.microsoft.com/office/powerpoint/2010/main" val="2212158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96AD-FCBE-4E82-9E14-6D411528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Языки программирования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A69A-A705-40BA-B3F4-2D4BE18C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Достоинства:</a:t>
            </a:r>
          </a:p>
          <a:p>
            <a:r>
              <a:rPr lang="ru-RU" dirty="0"/>
              <a:t>Эффективность</a:t>
            </a:r>
          </a:p>
          <a:p>
            <a:r>
              <a:rPr lang="ru-RU" dirty="0"/>
              <a:t>Компактность</a:t>
            </a:r>
          </a:p>
          <a:p>
            <a:r>
              <a:rPr lang="ru-RU" dirty="0"/>
              <a:t>Доступ ко всем возможностям процессора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Недостатки:</a:t>
            </a:r>
          </a:p>
          <a:p>
            <a:r>
              <a:rPr lang="ru-RU" dirty="0"/>
              <a:t>Сложность, высокий порог входа</a:t>
            </a:r>
          </a:p>
          <a:p>
            <a:r>
              <a:rPr lang="ru-RU" dirty="0"/>
              <a:t>Программы, созданные на таком языке, неприменимы для процессоров других типов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63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BC8E-1912-4088-86DD-E0705BD9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Область применения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40E1-73A4-46BE-BC1C-2833A9DFD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Низкоуровневое системное программирование</a:t>
            </a:r>
          </a:p>
          <a:p>
            <a:pPr algn="just"/>
            <a:r>
              <a:rPr lang="ru-RU" dirty="0"/>
              <a:t>Разработка драйверов устройств</a:t>
            </a:r>
          </a:p>
          <a:p>
            <a:pPr algn="just"/>
            <a:r>
              <a:rPr lang="ru-RU" dirty="0"/>
              <a:t>Разработка библиотек системных функций</a:t>
            </a:r>
          </a:p>
          <a:p>
            <a:pPr algn="just"/>
            <a:r>
              <a:rPr lang="ru-RU" dirty="0"/>
              <a:t>Разработка модулей операционных систем</a:t>
            </a:r>
          </a:p>
          <a:p>
            <a:pPr algn="just"/>
            <a:r>
              <a:rPr lang="ru-RU" dirty="0"/>
              <a:t>Разработка модулей систем управления базами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5F78-FFE2-455B-B01A-633F2F36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Фидбэк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D320C-D762-4570-9378-6F0DFA6D7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825625"/>
            <a:ext cx="83718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Почему важно?</a:t>
            </a:r>
          </a:p>
          <a:p>
            <a:r>
              <a:rPr lang="ru-RU" dirty="0"/>
              <a:t>Не тратить время на бесполезные вещи </a:t>
            </a:r>
            <a:r>
              <a:rPr lang="ru-RU" dirty="0">
                <a:sym typeface="Wingdings" panose="05000000000000000000" pitchFamily="2" charset="2"/>
              </a:rPr>
              <a:t></a:t>
            </a:r>
          </a:p>
          <a:p>
            <a:r>
              <a:rPr lang="ru-RU" dirty="0"/>
              <a:t>Сделать процесс обучения интереснее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Где оставить?</a:t>
            </a:r>
          </a:p>
          <a:p>
            <a:r>
              <a:rPr lang="ru-RU" dirty="0"/>
              <a:t>Почта: </a:t>
            </a:r>
            <a:r>
              <a:rPr lang="en-US" dirty="0">
                <a:hlinkClick r:id="rId2"/>
              </a:rPr>
              <a:t>pashuk@bsuir.by</a:t>
            </a:r>
            <a:endParaRPr lang="ru-RU" dirty="0">
              <a:hlinkClick r:id="rId2"/>
            </a:endParaRPr>
          </a:p>
          <a:p>
            <a:r>
              <a:rPr lang="ru-RU" dirty="0"/>
              <a:t>Портал студентов: </a:t>
            </a:r>
            <a:r>
              <a:rPr lang="en-US" dirty="0">
                <a:hlinkClick r:id="rId2"/>
              </a:rPr>
              <a:t>https://students.bsuir.by/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sz="2400" i="1" dirty="0"/>
              <a:t>(к каждой паре можно оставить анонимный комментарий)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478005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889E-2724-4DE4-8BF1-B6676D4D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Языки программирования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8D7AF-292D-41D5-A855-FC8BF857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Высокоуровневый язык программирования </a:t>
            </a:r>
            <a:r>
              <a:rPr lang="ru-RU" dirty="0"/>
              <a:t>– язык программирования, разработанный для быстроты и удобства использования программистом.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Примеры: </a:t>
            </a:r>
            <a:r>
              <a:rPr lang="en-US" dirty="0"/>
              <a:t>C, C++, Java, Python, PHP, Perl, Delphi, Lisp </a:t>
            </a:r>
            <a:r>
              <a:rPr lang="ru-RU" dirty="0"/>
              <a:t>и др.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74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22DD-DF53-4098-A63D-D2563DAC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кода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D7D5-C916-4CE7-A32B-0855971C7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452880"/>
            <a:ext cx="8768080" cy="52628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sumOfTwoNumbers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two integers: ";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sumOfTwoNumbers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+ " &lt;&lt;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sumOfTwoNumbers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4736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A4AB-B2F7-4B2A-89DB-423EB1EA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Языки программирования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3F9BC-80F2-412F-9894-FE54AB06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Достоинства:</a:t>
            </a:r>
          </a:p>
          <a:p>
            <a:pPr algn="just"/>
            <a:r>
              <a:rPr lang="ru-RU" dirty="0"/>
              <a:t>Близость к естественному языку</a:t>
            </a:r>
          </a:p>
          <a:p>
            <a:pPr algn="just"/>
            <a:r>
              <a:rPr lang="ru-RU" dirty="0"/>
              <a:t>Высокая скорость разработки ПО</a:t>
            </a:r>
          </a:p>
          <a:p>
            <a:pPr algn="just"/>
            <a:r>
              <a:rPr lang="ru-RU" dirty="0"/>
              <a:t>Большой выбор средств разработки</a:t>
            </a:r>
          </a:p>
          <a:p>
            <a:pPr algn="just"/>
            <a:r>
              <a:rPr lang="ru-RU" dirty="0"/>
              <a:t>Возможность использования программ на процессорах разных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754116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027B-A5A5-472A-A048-2C1D7845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Языки программирования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8FBB-CCD0-4785-8CD8-74B49DC7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/>
              <a:t>Недостатки:</a:t>
            </a:r>
          </a:p>
          <a:p>
            <a:pPr algn="just"/>
            <a:r>
              <a:rPr lang="ru-RU" dirty="0"/>
              <a:t>Недостаточная компактность и сравнительно меньшая скорость выполнения программ</a:t>
            </a:r>
          </a:p>
          <a:p>
            <a:pPr algn="just"/>
            <a:r>
              <a:rPr lang="ru-RU" dirty="0"/>
              <a:t>Требуется трансляция или компиляция в язык низкого уровня</a:t>
            </a:r>
          </a:p>
          <a:p>
            <a:pPr algn="just"/>
            <a:r>
              <a:rPr lang="ru-RU" dirty="0"/>
              <a:t>Невозможность непосредственного использования аппаратных ресурсов процессора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90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E76C-7B33-444E-93B7-9D3E903C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Область применения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3D93-7BCF-47E2-B461-F6551E0A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Языки программирования высокого уровня используются для разработки прикладных программ.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Выбор языка программирования должен обосновываться требованиями решаемой задачи.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B7E6-700E-46A4-A654-B96312B5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Языки программирования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F80201-F642-4685-BF9D-5BACF5495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11899"/>
            <a:ext cx="7886700" cy="297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32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03BC-F2E0-43D2-A4C0-9D133623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Этапы подготовки программы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34253E-8612-4055-864D-499B7763D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90" y="2031049"/>
            <a:ext cx="8337819" cy="32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62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8375-394A-484A-9C7A-68489B32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Методологии программирования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318D-F5FA-4030-B4DF-A6E300B0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Методология (парадигмы) программирования </a:t>
            </a:r>
            <a:r>
              <a:rPr lang="ru-RU" dirty="0"/>
              <a:t>– это совокупность идей, понятий, принципов, способов и средств, определяющая стиль написания, отладки и сопровождения программ.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Основные методологии программирования:</a:t>
            </a:r>
          </a:p>
          <a:p>
            <a:pPr marL="0" indent="0" algn="just">
              <a:buNone/>
            </a:pPr>
            <a:r>
              <a:rPr lang="ru-RU" dirty="0"/>
              <a:t>− структурное (директивное) программирование;</a:t>
            </a:r>
          </a:p>
          <a:p>
            <a:pPr marL="0" indent="0" algn="just">
              <a:buNone/>
            </a:pPr>
            <a:r>
              <a:rPr lang="ru-RU" dirty="0"/>
              <a:t>− декларативное программирование;</a:t>
            </a:r>
          </a:p>
          <a:p>
            <a:pPr marL="0" indent="0" algn="just">
              <a:buNone/>
            </a:pPr>
            <a:r>
              <a:rPr lang="ru-RU" dirty="0"/>
              <a:t>− объектно-ориентированное программирование.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18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0485-1A2D-4548-B28A-77A75F04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Структурное программирование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0B61-B15F-4A57-AEDB-6B67F58D0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Основные положения: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Сложная задача разбивается на более мелкие.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Используются комбинации трех базовых структур: следования, ветвления и цикла.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Алгоритмы изображаются в виде блок-схем.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Исключается использование безусловного перехода.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Применяется нисходящее проектирование 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412113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E8C6-F317-43A6-8406-4CFD29E4B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Структурное программирование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755D-B0C2-4CBF-906C-2D5800C03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При нисходящем проектировании исходная, подлежащая решению задача разбивается на ряд подзадач, подчиненных по своему содержанию главной задаче. Такое разбиение называется </a:t>
            </a:r>
            <a:r>
              <a:rPr lang="ru-RU" b="1" dirty="0"/>
              <a:t>детализацией</a:t>
            </a:r>
            <a:r>
              <a:rPr lang="ru-RU" dirty="0"/>
              <a:t> или </a:t>
            </a:r>
            <a:r>
              <a:rPr lang="ru-RU" b="1" dirty="0"/>
              <a:t>декомпозицией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Модуль</a:t>
            </a:r>
            <a:r>
              <a:rPr lang="ru-RU" dirty="0"/>
              <a:t> – это последовательность логически связанных операций, оформленных как отдельная часть программы. Модули связаны между собой только по входным и выходным данным.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7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542C-EAAD-4834-9DE5-08E53F70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Содержание лекции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FC32-F3A9-49A2-896F-19FB15D0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 dirty="0"/>
              <a:t>Программирование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Языки программирования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Компиляторы/Интерпретаторы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/>
              <a:t>Методологии программирования</a:t>
            </a:r>
          </a:p>
          <a:p>
            <a:pPr marL="514350" indent="-514350">
              <a:buFont typeface="+mj-lt"/>
              <a:buAutoNum type="arabicPeriod"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456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60"/>
    </mc:Choice>
    <mc:Fallback xmlns="">
      <p:transition spd="slow" advTm="8656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1175-8BFD-4226-9E99-16F212BE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Модули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1595A-EAD3-4E5A-8AD4-551C2A212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Все структуры данных и подпрограммы, составляющие разрабатываемую программу, объединяются в модули.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Каждый модуль состоит из:</a:t>
            </a:r>
          </a:p>
          <a:p>
            <a:r>
              <a:rPr lang="ru-RU" dirty="0"/>
              <a:t>открытая часть модуля (</a:t>
            </a:r>
            <a:r>
              <a:rPr lang="ru-RU" dirty="0" err="1"/>
              <a:t>interface</a:t>
            </a:r>
            <a:r>
              <a:rPr lang="ru-RU" dirty="0"/>
              <a:t>) – видна другим модулям;</a:t>
            </a:r>
          </a:p>
          <a:p>
            <a:r>
              <a:rPr lang="ru-RU" dirty="0"/>
              <a:t>закрытая часть модуля (</a:t>
            </a:r>
            <a:r>
              <a:rPr lang="ru-RU" dirty="0" err="1"/>
              <a:t>implementation</a:t>
            </a:r>
            <a:r>
              <a:rPr lang="ru-RU" dirty="0"/>
              <a:t>) – видна только внутри модуля.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1203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212F-C45F-4B69-907F-60A91DB3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Почему модули?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CBC82-77E2-4F33-B744-70084422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/>
              <a:t>Возможность создания программы несколькими программистами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Простота проектирования и последующих модификаций программы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Упрощение отладки программы – поиска и устранения в ней ошибок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Возможность использования готовых библиотек наиболее употребительных модулей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57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7FBF-E6EE-40D6-99CB-CCC4F78A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Декларативное программирование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3548-0DA4-47D4-A35A-7E5D7A15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При декларативном программировании разработчик фокусируется на том, что необходимо сделать, а не на деталях, как это сделать.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dirty="0"/>
              <a:t>Иногда выделяют логическое (</a:t>
            </a:r>
            <a:r>
              <a:rPr lang="en-US" dirty="0"/>
              <a:t>LISP)</a:t>
            </a:r>
            <a:r>
              <a:rPr lang="ru-RU" dirty="0"/>
              <a:t> и функциональное</a:t>
            </a:r>
            <a:r>
              <a:rPr lang="en-US" dirty="0"/>
              <a:t> (Prolog)</a:t>
            </a:r>
            <a:r>
              <a:rPr lang="ru-RU" dirty="0"/>
              <a:t> программирование, в зависимости от основной единицы кода.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Примеры языков</a:t>
            </a:r>
            <a:r>
              <a:rPr lang="ru-RU" dirty="0"/>
              <a:t>: </a:t>
            </a:r>
            <a:r>
              <a:rPr lang="en-US" dirty="0"/>
              <a:t>HTML, CSS, SQL.</a:t>
            </a:r>
          </a:p>
        </p:txBody>
      </p:sp>
    </p:spTree>
    <p:extLst>
      <p:ext uri="{BB962C8B-B14F-4D97-AF65-F5344CB8AC3E}">
        <p14:creationId xmlns:p14="http://schemas.microsoft.com/office/powerpoint/2010/main" val="2476921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B1590F-6710-453C-8C1B-E8AC8612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Логическое программирование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C7B01E-F20C-43D2-B709-388F4E0DD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640" y="1513840"/>
            <a:ext cx="4978400" cy="50545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400" b="1" dirty="0"/>
              <a:t>Pascal/Delphi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CalcFactorial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Fact(N: Integer) : Integer;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F: Integer;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F := 1;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:= 1 to N do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:= F *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:= F;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var N: Integer;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Write('</a:t>
            </a: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Введите число: ');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Read(N);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Write(N, '! = ', Fact(N));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5A6C1-2310-4A7D-87F8-F898AF44D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60340" y="1513840"/>
            <a:ext cx="3883660" cy="46631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400" b="1" dirty="0">
                <a:cs typeface="Courier New" panose="02070309020205020404" pitchFamily="49" charset="0"/>
              </a:rPr>
              <a:t>PROLOG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/* Описание фактов */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Fact(0, 1).</a:t>
            </a:r>
          </a:p>
          <a:p>
            <a:pPr marL="0" indent="0">
              <a:buNone/>
            </a:pP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Описание правил */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Fact(N, F) :-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N &gt; 0,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prevN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is N-1,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N &gt; 1,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Fact (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prevN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prevF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F is N*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prevF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Описание запроса */</a:t>
            </a:r>
          </a:p>
          <a:p>
            <a:pPr marL="0" indent="0"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?-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Fact (6, N)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486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B1590F-6710-453C-8C1B-E8AC8612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Функциональное программирование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C7B01E-F20C-43D2-B709-388F4E0DD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600" y="1625600"/>
            <a:ext cx="4932680" cy="50545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400" b="1" dirty="0"/>
              <a:t>Pascal/Delphi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CalcFactorial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Fact(N: Integer) : Integer;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F: Integer;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F := 1;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:= 1 to N do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:= F *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:= F;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var N: Integer;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Write('</a:t>
            </a: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Введите число: ');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Read(N);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Write(N, '! = ', Fact(N));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5A6C1-2310-4A7D-87F8-F898AF44D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5360" y="1690689"/>
            <a:ext cx="4358640" cy="46631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400" b="1" dirty="0">
                <a:cs typeface="Courier New" panose="02070309020205020404" pitchFamily="49" charset="0"/>
              </a:rPr>
              <a:t>LISP</a:t>
            </a:r>
            <a:endParaRPr lang="en-US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/* Описание фактов и правил как функции */</a:t>
            </a:r>
          </a:p>
          <a:p>
            <a:pPr marL="0" indent="0"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defun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fact (N)</a:t>
            </a:r>
          </a:p>
          <a:p>
            <a:pPr marL="0" indent="0"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(if (zero N)</a:t>
            </a:r>
          </a:p>
          <a:p>
            <a:pPr marL="0" indent="0"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(* N ( fact (1- N) ) )</a:t>
            </a:r>
          </a:p>
          <a:p>
            <a:pPr marL="0" indent="0"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ru-RU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Описание запроса */</a:t>
            </a:r>
          </a:p>
          <a:p>
            <a:pPr marL="0" indent="0">
              <a:buNone/>
            </a:pPr>
            <a:r>
              <a:rPr lang="ru-R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format t "6! = ~A~%" (fact 6))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80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B344-A676-428D-A38C-00722DBE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ООП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2AC4-AF36-4520-A528-E0260D08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/>
              <a:t>Объектно-ориентированное программирование </a:t>
            </a:r>
            <a:r>
              <a:rPr lang="ru-RU" dirty="0"/>
              <a:t>является логичным продолжением идей структурного программирования.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Объектно-ориентированный подход основан на:</a:t>
            </a:r>
          </a:p>
          <a:p>
            <a:pPr algn="just"/>
            <a:r>
              <a:rPr lang="ru-RU" dirty="0"/>
              <a:t>выделении классов объектов;</a:t>
            </a:r>
          </a:p>
          <a:p>
            <a:pPr algn="just"/>
            <a:r>
              <a:rPr lang="ru-RU" dirty="0"/>
              <a:t>установлении свойств и методов обработки;</a:t>
            </a:r>
          </a:p>
          <a:p>
            <a:pPr algn="just"/>
            <a:r>
              <a:rPr lang="ru-RU" dirty="0"/>
              <a:t>создании иерархии классов, наследовании свойств объектов и методов их обработки.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48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17A0-B2E9-461F-BD74-EB64E4C4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Популярность языков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725FA1-2AF6-42FA-A1A5-DBD0BA847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26" y="1570634"/>
            <a:ext cx="8682347" cy="371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434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70D9-C532-45DD-9F27-11EFA010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Самый сложный ЯП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994D-4023-493F-A738-BC8844FA2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Одним из самых сложных языков программирования считается </a:t>
            </a:r>
            <a:r>
              <a:rPr lang="en-US" dirty="0"/>
              <a:t>Brainfuck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Придуман Урбаном Миллером в 1993 году в попытке создать язык с как можно меньшим компилятором.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Алфавит языка: </a:t>
            </a:r>
            <a:r>
              <a:rPr lang="ru-RU" i="1" dirty="0"/>
              <a:t>&lt; &gt; + - . , [ 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399251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70D9-C532-45DD-9F27-11EFA010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Самый сложный ЯП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994D-4023-493F-A738-BC8844FA2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825625"/>
            <a:ext cx="856488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Стандартный «</a:t>
            </a:r>
            <a:r>
              <a:rPr lang="en-US" dirty="0"/>
              <a:t>Hello World!</a:t>
            </a:r>
            <a:r>
              <a:rPr lang="ru-RU" dirty="0"/>
              <a:t>» пример:</a:t>
            </a:r>
          </a:p>
          <a:p>
            <a:pPr marL="0" indent="0" algn="just">
              <a:buNone/>
            </a:pPr>
            <a:endParaRPr lang="ru-RU" i="1" dirty="0"/>
          </a:p>
          <a:p>
            <a:pPr marL="0" indent="0" algn="just">
              <a:buNone/>
            </a:pP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++++++++++[&gt;+++++++&gt;++++++++++&gt;+++&gt;+&lt;&lt;&lt;&lt;-]&gt;++ .&gt;+.+++++++..+++.&gt;++.&lt;&lt;+++++++++++++++.&gt;.+++.</a:t>
            </a:r>
          </a:p>
          <a:p>
            <a:pPr marL="0" indent="0" algn="just">
              <a:buNone/>
            </a:pP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------.--------.&gt;+.&gt;.</a:t>
            </a:r>
          </a:p>
          <a:p>
            <a:pPr marL="0" indent="0" algn="just">
              <a:buNone/>
            </a:pP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i="1" dirty="0">
                <a:cs typeface="Courier New" panose="02070309020205020404" pitchFamily="49" charset="0"/>
              </a:rPr>
              <a:t>&gt;++. </a:t>
            </a:r>
            <a:r>
              <a:rPr lang="ru-RU" dirty="0">
                <a:cs typeface="Courier New" panose="02070309020205020404" pitchFamily="49" charset="0"/>
              </a:rPr>
              <a:t>– это вывод «Н»</a:t>
            </a:r>
          </a:p>
          <a:p>
            <a:pPr algn="just"/>
            <a:r>
              <a:rPr lang="ru-RU" i="1" dirty="0">
                <a:cs typeface="Courier New" panose="02070309020205020404" pitchFamily="49" charset="0"/>
              </a:rPr>
              <a:t>&gt;+. </a:t>
            </a:r>
            <a:r>
              <a:rPr lang="ru-RU" dirty="0">
                <a:cs typeface="Courier New" panose="02070309020205020404" pitchFamily="49" charset="0"/>
              </a:rPr>
              <a:t>– это вывод «</a:t>
            </a:r>
            <a:r>
              <a:rPr lang="en-US" dirty="0">
                <a:cs typeface="Courier New" panose="02070309020205020404" pitchFamily="49" charset="0"/>
              </a:rPr>
              <a:t>e»</a:t>
            </a:r>
            <a:r>
              <a:rPr lang="ru-RU" dirty="0">
                <a:cs typeface="Courier New" panose="02070309020205020404" pitchFamily="49" charset="0"/>
              </a:rPr>
              <a:t> и т.п.</a:t>
            </a:r>
          </a:p>
          <a:p>
            <a:pPr algn="just"/>
            <a:endParaRPr lang="ru-RU" sz="2400" dirty="0"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cs typeface="Courier New" panose="02070309020205020404" pitchFamily="49" charset="0"/>
              </a:rPr>
              <a:t>Интерпретатор языка можно реализовать в 62 строках кода </a:t>
            </a:r>
            <a:r>
              <a:rPr lang="en-US" dirty="0">
                <a:cs typeface="Courier New" panose="02070309020205020404" pitchFamily="49" charset="0"/>
              </a:rPr>
              <a:t>C++.</a:t>
            </a:r>
          </a:p>
        </p:txBody>
      </p:sp>
    </p:spTree>
    <p:extLst>
      <p:ext uri="{BB962C8B-B14F-4D97-AF65-F5344CB8AC3E}">
        <p14:creationId xmlns:p14="http://schemas.microsoft.com/office/powerpoint/2010/main" val="2395912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5047-15F1-4356-A641-B222FF09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Мем в конце</a:t>
            </a:r>
            <a:endParaRPr lang="en-US" dirty="0"/>
          </a:p>
        </p:txBody>
      </p:sp>
      <p:pic>
        <p:nvPicPr>
          <p:cNvPr id="2050" name="Picture 2" descr="5 советов, как избавиться от разочарования при программировании">
            <a:extLst>
              <a:ext uri="{FF2B5EF4-FFF2-40B4-BE49-F238E27FC236}">
                <a16:creationId xmlns:a16="http://schemas.microsoft.com/office/drawing/2014/main" id="{6E315288-9C34-4D40-9C65-B218E087CF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080" y="423385"/>
            <a:ext cx="4089400" cy="613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59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5D55-A52F-4A66-8723-2B874852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Программирование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481B-A100-44BD-AAE9-D2BA39DB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dirty="0"/>
              <a:t>Программирование</a:t>
            </a:r>
            <a:r>
              <a:rPr lang="ru-RU" dirty="0"/>
              <a:t> — процесс создания компьютерных программ.</a:t>
            </a:r>
          </a:p>
          <a:p>
            <a:pPr marL="0" indent="0" algn="just">
              <a:buNone/>
            </a:pPr>
            <a:r>
              <a:rPr lang="ru-RU" dirty="0"/>
              <a:t>В узком смысле (так называемое </a:t>
            </a:r>
            <a:r>
              <a:rPr lang="ru-RU" b="1" dirty="0"/>
              <a:t>кодирование</a:t>
            </a:r>
            <a:r>
              <a:rPr lang="ru-RU" dirty="0"/>
              <a:t>) под программированием понимается написание инструкций (программ) на конкретном языке программирования.</a:t>
            </a:r>
          </a:p>
          <a:p>
            <a:pPr marL="0" indent="0" algn="just">
              <a:buNone/>
            </a:pPr>
            <a:r>
              <a:rPr lang="ru-RU" dirty="0"/>
              <a:t>В более широком смысле под программированием понимают весь спектр деятельности, связанный с созданием и поддержанием в рабочем состоянии программного обеспечения ЭВМ.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0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80C9-DB4D-40E9-B934-02237AFE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Программирование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E309F-BEA6-418C-A2CF-5C34A918F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84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b="1" dirty="0"/>
              <a:t>Программа</a:t>
            </a:r>
            <a:r>
              <a:rPr lang="ru-RU" dirty="0"/>
              <a:t> – это логически упорядоченная последовательность команд необходимая для управления компьютером.</a:t>
            </a:r>
          </a:p>
          <a:p>
            <a:pPr marL="0" indent="0" algn="just">
              <a:buNone/>
            </a:pPr>
            <a:r>
              <a:rPr lang="ru-RU" dirty="0"/>
              <a:t> </a:t>
            </a:r>
          </a:p>
          <a:p>
            <a:pPr marL="0" indent="0" algn="just">
              <a:buNone/>
            </a:pPr>
            <a:r>
              <a:rPr lang="ru-RU" dirty="0"/>
              <a:t>Программа, с которой работает процессор, представляет собой последовательность чисел, называемую машинным кодом.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Написать программу в машинном коде достаточно сложно и поэтому для представления алгоритма в виде, понятном компьютеру, служат языки программирования. </a:t>
            </a:r>
          </a:p>
        </p:txBody>
      </p:sp>
    </p:spTree>
    <p:extLst>
      <p:ext uri="{BB962C8B-B14F-4D97-AF65-F5344CB8AC3E}">
        <p14:creationId xmlns:p14="http://schemas.microsoft.com/office/powerpoint/2010/main" val="281925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BC25-B06B-421B-B734-BCA5B937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Языки программирования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B5277-D694-4941-A239-D21DCCE9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b="1" dirty="0"/>
              <a:t>Языки программирования </a:t>
            </a:r>
            <a:r>
              <a:rPr lang="ru-RU" sz="3200" dirty="0"/>
              <a:t>– формальная знаковая система, предназначенная для записи компьютерных программ.</a:t>
            </a:r>
          </a:p>
          <a:p>
            <a:pPr marL="0" indent="0" algn="just">
              <a:buNone/>
            </a:pPr>
            <a:endParaRPr lang="ru-RU" sz="3200" dirty="0"/>
          </a:p>
          <a:p>
            <a:pPr marL="0" indent="0" algn="just">
              <a:buNone/>
            </a:pPr>
            <a:r>
              <a:rPr lang="ru-RU" sz="3200" dirty="0"/>
              <a:t>Определяет набор лексических, синтаксических и семантических правил, задающих внешний вид программы и действия, которые выполнит исполнитель (компьютер) под ее управлением.</a:t>
            </a:r>
          </a:p>
        </p:txBody>
      </p:sp>
    </p:spTree>
    <p:extLst>
      <p:ext uri="{BB962C8B-B14F-4D97-AF65-F5344CB8AC3E}">
        <p14:creationId xmlns:p14="http://schemas.microsoft.com/office/powerpoint/2010/main" val="75696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1115-A2AD-4AEF-A00D-EA1EABAE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Машинный 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AF00-65F0-43B9-8398-6332276E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83" y="1574800"/>
            <a:ext cx="8556859" cy="49180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Первый «язык программирования» - машинный код (</a:t>
            </a:r>
            <a:r>
              <a:rPr lang="en-US" dirty="0"/>
              <a:t>native code).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Формат команды: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Пример (для </a:t>
            </a:r>
            <a:r>
              <a:rPr lang="en-US" dirty="0"/>
              <a:t>i80x86):</a:t>
            </a:r>
            <a:r>
              <a:rPr lang="ru-RU" dirty="0"/>
              <a:t> </a:t>
            </a:r>
            <a:r>
              <a:rPr lang="en-US" dirty="0"/>
              <a:t>C605EF00400005</a:t>
            </a:r>
            <a:r>
              <a:rPr lang="ru-RU" dirty="0"/>
              <a:t> (</a:t>
            </a:r>
            <a:r>
              <a:rPr lang="en-US" dirty="0"/>
              <a:t>C605</a:t>
            </a:r>
            <a:r>
              <a:rPr lang="ru-RU" dirty="0"/>
              <a:t> </a:t>
            </a:r>
            <a:r>
              <a:rPr lang="en-US" dirty="0"/>
              <a:t>EF004000</a:t>
            </a:r>
            <a:r>
              <a:rPr lang="ru-RU" dirty="0"/>
              <a:t> </a:t>
            </a:r>
            <a:r>
              <a:rPr lang="en-US" dirty="0"/>
              <a:t>05</a:t>
            </a:r>
            <a:r>
              <a:rPr lang="ru-RU" dirty="0"/>
              <a:t>)</a:t>
            </a:r>
          </a:p>
          <a:p>
            <a:r>
              <a:rPr lang="ru-RU" dirty="0"/>
              <a:t>С605 – </a:t>
            </a:r>
            <a:r>
              <a:rPr lang="ru-RU" dirty="0" err="1"/>
              <a:t>opcode</a:t>
            </a:r>
            <a:r>
              <a:rPr lang="ru-RU" dirty="0"/>
              <a:t> для "</a:t>
            </a:r>
            <a:r>
              <a:rPr lang="ru-RU" dirty="0" err="1"/>
              <a:t>mov</a:t>
            </a:r>
            <a:r>
              <a:rPr lang="ru-RU" dirty="0"/>
              <a:t> </a:t>
            </a:r>
            <a:r>
              <a:rPr lang="ru-RU" dirty="0" err="1"/>
              <a:t>mem</a:t>
            </a:r>
            <a:r>
              <a:rPr lang="ru-RU" dirty="0"/>
              <a:t>, </a:t>
            </a:r>
            <a:r>
              <a:rPr lang="ru-RU" dirty="0" err="1"/>
              <a:t>data</a:t>
            </a:r>
            <a:r>
              <a:rPr lang="ru-RU" dirty="0"/>
              <a:t>"</a:t>
            </a:r>
          </a:p>
          <a:p>
            <a:r>
              <a:rPr lang="ru-RU" dirty="0"/>
              <a:t>Операнд1 – адрес [004000EF]</a:t>
            </a:r>
          </a:p>
          <a:p>
            <a:r>
              <a:rPr lang="ru-RU" dirty="0"/>
              <a:t>Операнд2 – константа [05]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BB 11 01 B9 0D 00 B4 0E 8A 07 43 CD 10 E2 F9 CD 20 </a:t>
            </a:r>
            <a:r>
              <a:rPr lang="en-US" b="1" dirty="0"/>
              <a:t>48 65 6C </a:t>
            </a:r>
            <a:r>
              <a:rPr lang="en-US" b="1" dirty="0" err="1"/>
              <a:t>6C</a:t>
            </a:r>
            <a:r>
              <a:rPr lang="en-US" b="1" dirty="0"/>
              <a:t> 6F 2C 20 57 6F 72 6C 64 21</a:t>
            </a:r>
            <a:endParaRPr lang="ru-RU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284065-B3AA-48C9-AB39-9AE7C21BF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01751"/>
              </p:ext>
            </p:extLst>
          </p:nvPr>
        </p:nvGraphicFramePr>
        <p:xfrm>
          <a:off x="853440" y="2712720"/>
          <a:ext cx="743712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280">
                  <a:extLst>
                    <a:ext uri="{9D8B030D-6E8A-4147-A177-3AD203B41FA5}">
                      <a16:colId xmlns:a16="http://schemas.microsoft.com/office/drawing/2014/main" val="1149036274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362849648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343338075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1069588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КОП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Операнд1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Операнд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48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22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91F0-77FF-4998-9417-6992417B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Языки программирования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187DC-FE78-45EC-BFEB-2517450D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620520"/>
            <a:ext cx="8442960" cy="4872353"/>
          </a:xfrm>
        </p:spPr>
        <p:txBody>
          <a:bodyPr>
            <a:noAutofit/>
          </a:bodyPr>
          <a:lstStyle/>
          <a:p>
            <a:pPr algn="just"/>
            <a:r>
              <a:rPr lang="ru-RU" dirty="0"/>
              <a:t>Совокупность требований для записи команд образуют </a:t>
            </a:r>
            <a:r>
              <a:rPr lang="ru-RU" b="1" dirty="0"/>
              <a:t>синтаксис</a:t>
            </a:r>
            <a:r>
              <a:rPr lang="ru-RU" dirty="0"/>
              <a:t> языка, а смысл каждой команды – </a:t>
            </a:r>
            <a:r>
              <a:rPr lang="ru-RU" b="1" dirty="0"/>
              <a:t>семантику</a:t>
            </a:r>
            <a:r>
              <a:rPr lang="ru-RU" dirty="0"/>
              <a:t> языка.</a:t>
            </a:r>
          </a:p>
          <a:p>
            <a:pPr algn="just"/>
            <a:r>
              <a:rPr lang="ru-RU" dirty="0"/>
              <a:t>Отличаются от естественных ограниченным, достаточно малым числом слов, значение которых понятно компьютеру (транслятору), и очень строгими правилами записи команд (операторов). </a:t>
            </a:r>
          </a:p>
          <a:p>
            <a:pPr algn="just"/>
            <a:r>
              <a:rPr lang="ru-RU" dirty="0"/>
              <a:t>Процесс поиска ошибок в программе называют </a:t>
            </a:r>
            <a:r>
              <a:rPr lang="ru-RU" b="1" dirty="0"/>
              <a:t>тестированием</a:t>
            </a:r>
            <a:r>
              <a:rPr lang="ru-RU" dirty="0"/>
              <a:t>, процесс устранения ошибок – </a:t>
            </a:r>
            <a:r>
              <a:rPr lang="ru-RU" b="1" dirty="0"/>
              <a:t>отладкой</a:t>
            </a:r>
            <a:r>
              <a:rPr lang="ru-RU" dirty="0"/>
              <a:t>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07794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3343</TotalTime>
  <Words>2203</Words>
  <Application>Microsoft Office PowerPoint</Application>
  <PresentationFormat>On-screen Show (4:3)</PresentationFormat>
  <Paragraphs>334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-apple-system</vt:lpstr>
      <vt:lpstr>Arial</vt:lpstr>
      <vt:lpstr>Calibri</vt:lpstr>
      <vt:lpstr>Calibri (Headings)</vt:lpstr>
      <vt:lpstr>Calibri Light</vt:lpstr>
      <vt:lpstr>Courier New</vt:lpstr>
      <vt:lpstr>Helvetica Neue</vt:lpstr>
      <vt:lpstr>Office Theme</vt:lpstr>
      <vt:lpstr>Основы алгоритмизации и программирования</vt:lpstr>
      <vt:lpstr>Мем в начале</vt:lpstr>
      <vt:lpstr>Фидбэк</vt:lpstr>
      <vt:lpstr>Содержание лекции</vt:lpstr>
      <vt:lpstr>Программирование</vt:lpstr>
      <vt:lpstr>Программирование</vt:lpstr>
      <vt:lpstr>Языки программирования</vt:lpstr>
      <vt:lpstr>Машинный код</vt:lpstr>
      <vt:lpstr>Языки программирования</vt:lpstr>
      <vt:lpstr>Из чего состоит?</vt:lpstr>
      <vt:lpstr>Алфавит ЯП</vt:lpstr>
      <vt:lpstr>Основные элементы ЯП</vt:lpstr>
      <vt:lpstr>Типы данных</vt:lpstr>
      <vt:lpstr>Переменные, константы</vt:lpstr>
      <vt:lpstr>Операторы</vt:lpstr>
      <vt:lpstr>Выражения</vt:lpstr>
      <vt:lpstr>Подпрограммы/Библиотеки</vt:lpstr>
      <vt:lpstr>Языки программирования</vt:lpstr>
      <vt:lpstr>Языки программирования</vt:lpstr>
      <vt:lpstr>ЯП: Проблема</vt:lpstr>
      <vt:lpstr>ЯП: Транслятор</vt:lpstr>
      <vt:lpstr>ЯП: Компиляторы и интерпретаторы</vt:lpstr>
      <vt:lpstr>ЯП: Компиляторы и интерпретаторы</vt:lpstr>
      <vt:lpstr>ЯП: Компиляторы и интерпретаторы</vt:lpstr>
      <vt:lpstr>Языки программирования</vt:lpstr>
      <vt:lpstr>Ассемблер</vt:lpstr>
      <vt:lpstr>Ассемблер</vt:lpstr>
      <vt:lpstr>Языки программирования</vt:lpstr>
      <vt:lpstr>Область применения</vt:lpstr>
      <vt:lpstr>Языки программирования</vt:lpstr>
      <vt:lpstr>Пример кода</vt:lpstr>
      <vt:lpstr>Языки программирования</vt:lpstr>
      <vt:lpstr>Языки программирования</vt:lpstr>
      <vt:lpstr>Область применения</vt:lpstr>
      <vt:lpstr>Языки программирования</vt:lpstr>
      <vt:lpstr>Этапы подготовки программы</vt:lpstr>
      <vt:lpstr>Методологии программирования</vt:lpstr>
      <vt:lpstr>Структурное программирование</vt:lpstr>
      <vt:lpstr>Структурное программирование</vt:lpstr>
      <vt:lpstr>Модули</vt:lpstr>
      <vt:lpstr>Почему модули?</vt:lpstr>
      <vt:lpstr>Декларативное программирование</vt:lpstr>
      <vt:lpstr>Логическое программирование</vt:lpstr>
      <vt:lpstr>Функциональное программирование</vt:lpstr>
      <vt:lpstr>ООП</vt:lpstr>
      <vt:lpstr>Популярность языков</vt:lpstr>
      <vt:lpstr>Самый сложный ЯП</vt:lpstr>
      <vt:lpstr>Самый сложный ЯП</vt:lpstr>
      <vt:lpstr>Мем в конце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</dc:title>
  <dc:creator>Alexander Pashuk</dc:creator>
  <cp:lastModifiedBy>Alexander Pashuk</cp:lastModifiedBy>
  <cp:revision>1</cp:revision>
  <dcterms:created xsi:type="dcterms:W3CDTF">2020-08-31T07:28:24Z</dcterms:created>
  <dcterms:modified xsi:type="dcterms:W3CDTF">2021-09-03T11:55:41Z</dcterms:modified>
</cp:coreProperties>
</file>