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371" r:id="rId3"/>
    <p:sldId id="260" r:id="rId4"/>
    <p:sldId id="318" r:id="rId5"/>
    <p:sldId id="309" r:id="rId6"/>
    <p:sldId id="314" r:id="rId7"/>
    <p:sldId id="317" r:id="rId8"/>
    <p:sldId id="320" r:id="rId9"/>
    <p:sldId id="319" r:id="rId10"/>
    <p:sldId id="310" r:id="rId11"/>
    <p:sldId id="322" r:id="rId12"/>
    <p:sldId id="321" r:id="rId13"/>
    <p:sldId id="340" r:id="rId14"/>
    <p:sldId id="316" r:id="rId15"/>
    <p:sldId id="374" r:id="rId16"/>
    <p:sldId id="325" r:id="rId17"/>
    <p:sldId id="353" r:id="rId18"/>
    <p:sldId id="360" r:id="rId19"/>
    <p:sldId id="361" r:id="rId20"/>
    <p:sldId id="358" r:id="rId21"/>
    <p:sldId id="362" r:id="rId22"/>
    <p:sldId id="336" r:id="rId23"/>
    <p:sldId id="326" r:id="rId24"/>
    <p:sldId id="311" r:id="rId25"/>
    <p:sldId id="312" r:id="rId26"/>
    <p:sldId id="341" r:id="rId27"/>
    <p:sldId id="337" r:id="rId28"/>
    <p:sldId id="342" r:id="rId29"/>
    <p:sldId id="345" r:id="rId30"/>
    <p:sldId id="375" r:id="rId31"/>
    <p:sldId id="343" r:id="rId32"/>
    <p:sldId id="346" r:id="rId33"/>
    <p:sldId id="349" r:id="rId34"/>
    <p:sldId id="350" r:id="rId35"/>
    <p:sldId id="344" r:id="rId36"/>
    <p:sldId id="351" r:id="rId37"/>
    <p:sldId id="352" r:id="rId38"/>
    <p:sldId id="373" r:id="rId39"/>
    <p:sldId id="354" r:id="rId40"/>
    <p:sldId id="323" r:id="rId41"/>
    <p:sldId id="324" r:id="rId42"/>
    <p:sldId id="330" r:id="rId43"/>
    <p:sldId id="331" r:id="rId44"/>
    <p:sldId id="332" r:id="rId45"/>
    <p:sldId id="363" r:id="rId46"/>
    <p:sldId id="364" r:id="rId47"/>
    <p:sldId id="365" r:id="rId48"/>
    <p:sldId id="366" r:id="rId49"/>
    <p:sldId id="367" r:id="rId50"/>
    <p:sldId id="368" r:id="rId51"/>
    <p:sldId id="315" r:id="rId52"/>
    <p:sldId id="370" r:id="rId53"/>
    <p:sldId id="376" r:id="rId54"/>
    <p:sldId id="359" r:id="rId55"/>
    <p:sldId id="369" r:id="rId56"/>
    <p:sldId id="313" r:id="rId57"/>
    <p:sldId id="334" r:id="rId58"/>
    <p:sldId id="335" r:id="rId59"/>
    <p:sldId id="356" r:id="rId60"/>
    <p:sldId id="357" r:id="rId61"/>
    <p:sldId id="329" r:id="rId62"/>
    <p:sldId id="372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0E1496-C62F-4C5A-BD8F-4986EAC1E626}" v="15" dt="2021-09-15T06:08:10.8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8" autoAdjust="0"/>
    <p:restoredTop sz="73321" autoAdjust="0"/>
  </p:normalViewPr>
  <p:slideViewPr>
    <p:cSldViewPr snapToGrid="0">
      <p:cViewPr varScale="1">
        <p:scale>
          <a:sx n="63" d="100"/>
          <a:sy n="63" d="100"/>
        </p:scale>
        <p:origin x="1925" y="2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Pashuk" userId="7f413f452a2dee94" providerId="LiveId" clId="{DC89D75D-50A4-44D9-94B6-8905DCE097F9}"/>
    <pc:docChg chg="undo redo custSel addSld modSld">
      <pc:chgData name="Alexander Pashuk" userId="7f413f452a2dee94" providerId="LiveId" clId="{DC89D75D-50A4-44D9-94B6-8905DCE097F9}" dt="2021-09-07T17:27:40.487" v="35" actId="20577"/>
      <pc:docMkLst>
        <pc:docMk/>
      </pc:docMkLst>
      <pc:sldChg chg="modSp mod">
        <pc:chgData name="Alexander Pashuk" userId="7f413f452a2dee94" providerId="LiveId" clId="{DC89D75D-50A4-44D9-94B6-8905DCE097F9}" dt="2021-09-07T17:27:40.487" v="35" actId="20577"/>
        <pc:sldMkLst>
          <pc:docMk/>
          <pc:sldMk cId="1952748184" sldId="322"/>
        </pc:sldMkLst>
        <pc:spChg chg="mod">
          <ac:chgData name="Alexander Pashuk" userId="7f413f452a2dee94" providerId="LiveId" clId="{DC89D75D-50A4-44D9-94B6-8905DCE097F9}" dt="2021-09-07T17:27:40.487" v="35" actId="20577"/>
          <ac:spMkLst>
            <pc:docMk/>
            <pc:sldMk cId="1952748184" sldId="322"/>
            <ac:spMk id="3" creationId="{B1389D33-7671-4415-9D1A-26F84CAC9404}"/>
          </ac:spMkLst>
        </pc:spChg>
      </pc:sldChg>
      <pc:sldChg chg="addSp delSp modSp new mod">
        <pc:chgData name="Alexander Pashuk" userId="7f413f452a2dee94" providerId="LiveId" clId="{DC89D75D-50A4-44D9-94B6-8905DCE097F9}" dt="2021-09-07T17:22:45.728" v="23" actId="1076"/>
        <pc:sldMkLst>
          <pc:docMk/>
          <pc:sldMk cId="3968730887" sldId="371"/>
        </pc:sldMkLst>
        <pc:spChg chg="mod">
          <ac:chgData name="Alexander Pashuk" userId="7f413f452a2dee94" providerId="LiveId" clId="{DC89D75D-50A4-44D9-94B6-8905DCE097F9}" dt="2021-09-07T17:22:38.292" v="18" actId="20577"/>
          <ac:spMkLst>
            <pc:docMk/>
            <pc:sldMk cId="3968730887" sldId="371"/>
            <ac:spMk id="2" creationId="{92E7089E-6226-49C9-9BAB-28DC3379E30B}"/>
          </ac:spMkLst>
        </pc:spChg>
        <pc:spChg chg="del mod">
          <ac:chgData name="Alexander Pashuk" userId="7f413f452a2dee94" providerId="LiveId" clId="{DC89D75D-50A4-44D9-94B6-8905DCE097F9}" dt="2021-09-07T17:22:40.235" v="20"/>
          <ac:spMkLst>
            <pc:docMk/>
            <pc:sldMk cId="3968730887" sldId="371"/>
            <ac:spMk id="3" creationId="{8EFD7BE8-C429-4E36-85A5-0EE8F310D263}"/>
          </ac:spMkLst>
        </pc:spChg>
        <pc:picChg chg="add mod">
          <ac:chgData name="Alexander Pashuk" userId="7f413f452a2dee94" providerId="LiveId" clId="{DC89D75D-50A4-44D9-94B6-8905DCE097F9}" dt="2021-09-07T17:22:45.728" v="23" actId="1076"/>
          <ac:picMkLst>
            <pc:docMk/>
            <pc:sldMk cId="3968730887" sldId="371"/>
            <ac:picMk id="1026" creationId="{1D1D49C6-8709-410C-AAAA-CD05EA0C1007}"/>
          </ac:picMkLst>
        </pc:picChg>
      </pc:sldChg>
    </pc:docChg>
  </pc:docChgLst>
  <pc:docChgLst>
    <pc:chgData name="Alexander Pashuk" userId="7f413f452a2dee94" providerId="LiveId" clId="{9CF98FAF-64BE-4C2F-940C-7EFF4F1E3014}"/>
    <pc:docChg chg="undo redo custSel addSld delSld modSld sldOrd modShowInfo">
      <pc:chgData name="Alexander Pashuk" userId="7f413f452a2dee94" providerId="LiveId" clId="{9CF98FAF-64BE-4C2F-940C-7EFF4F1E3014}" dt="2020-08-31T19:21:24.157" v="5538" actId="2744"/>
      <pc:docMkLst>
        <pc:docMk/>
      </pc:docMkLst>
      <pc:sldChg chg="modSp mod modTransition">
        <pc:chgData name="Alexander Pashuk" userId="7f413f452a2dee94" providerId="LiveId" clId="{9CF98FAF-64BE-4C2F-940C-7EFF4F1E3014}" dt="2020-08-31T14:30:18.159" v="4553" actId="20577"/>
        <pc:sldMkLst>
          <pc:docMk/>
          <pc:sldMk cId="2408743339" sldId="256"/>
        </pc:sldMkLst>
        <pc:spChg chg="mod">
          <ac:chgData name="Alexander Pashuk" userId="7f413f452a2dee94" providerId="LiveId" clId="{9CF98FAF-64BE-4C2F-940C-7EFF4F1E3014}" dt="2020-08-31T14:30:18.159" v="4553" actId="20577"/>
          <ac:spMkLst>
            <pc:docMk/>
            <pc:sldMk cId="2408743339" sldId="256"/>
            <ac:spMk id="3" creationId="{24E2E72A-A2D5-478B-AC5C-3951758005C1}"/>
          </ac:spMkLst>
        </pc:spChg>
      </pc:sldChg>
      <pc:sldChg chg="modSp mod modTransition">
        <pc:chgData name="Alexander Pashuk" userId="7f413f452a2dee94" providerId="LiveId" clId="{9CF98FAF-64BE-4C2F-940C-7EFF4F1E3014}" dt="2020-08-31T14:29:52.396" v="4527"/>
        <pc:sldMkLst>
          <pc:docMk/>
          <pc:sldMk cId="1898055962" sldId="257"/>
        </pc:sldMkLst>
        <pc:spChg chg="mod">
          <ac:chgData name="Alexander Pashuk" userId="7f413f452a2dee94" providerId="LiveId" clId="{9CF98FAF-64BE-4C2F-940C-7EFF4F1E3014}" dt="2020-08-31T07:36:50.558" v="360" actId="20577"/>
          <ac:spMkLst>
            <pc:docMk/>
            <pc:sldMk cId="1898055962" sldId="257"/>
            <ac:spMk id="2" creationId="{9B541B40-59E0-4624-9B9D-3B486BD78484}"/>
          </ac:spMkLst>
        </pc:spChg>
        <pc:spChg chg="mod">
          <ac:chgData name="Alexander Pashuk" userId="7f413f452a2dee94" providerId="LiveId" clId="{9CF98FAF-64BE-4C2F-940C-7EFF4F1E3014}" dt="2020-08-31T07:36:45.709" v="353" actId="20577"/>
          <ac:spMkLst>
            <pc:docMk/>
            <pc:sldMk cId="1898055962" sldId="257"/>
            <ac:spMk id="3" creationId="{4196E664-3796-4CAF-829C-EA1951050C70}"/>
          </ac:spMkLst>
        </pc:spChg>
      </pc:sldChg>
      <pc:sldChg chg="modSp mod ord modTransition">
        <pc:chgData name="Alexander Pashuk" userId="7f413f452a2dee94" providerId="LiveId" clId="{9CF98FAF-64BE-4C2F-940C-7EFF4F1E3014}" dt="2020-08-31T16:15:35.522" v="5537" actId="20577"/>
        <pc:sldMkLst>
          <pc:docMk/>
          <pc:sldMk cId="2538940798" sldId="258"/>
        </pc:sldMkLst>
        <pc:spChg chg="mod">
          <ac:chgData name="Alexander Pashuk" userId="7f413f452a2dee94" providerId="LiveId" clId="{9CF98FAF-64BE-4C2F-940C-7EFF4F1E3014}" dt="2020-08-31T07:33:37.264" v="39" actId="122"/>
          <ac:spMkLst>
            <pc:docMk/>
            <pc:sldMk cId="2538940798" sldId="258"/>
            <ac:spMk id="2" creationId="{1811013E-FF07-48D6-9412-060527602563}"/>
          </ac:spMkLst>
        </pc:spChg>
        <pc:spChg chg="mod">
          <ac:chgData name="Alexander Pashuk" userId="7f413f452a2dee94" providerId="LiveId" clId="{9CF98FAF-64BE-4C2F-940C-7EFF4F1E3014}" dt="2020-08-31T16:15:35.522" v="5537" actId="20577"/>
          <ac:spMkLst>
            <pc:docMk/>
            <pc:sldMk cId="2538940798" sldId="258"/>
            <ac:spMk id="3" creationId="{10446902-885A-405A-AF6E-6B2AD3204EC4}"/>
          </ac:spMkLst>
        </pc:spChg>
      </pc:sldChg>
      <pc:sldChg chg="modSp mod modTransition">
        <pc:chgData name="Alexander Pashuk" userId="7f413f452a2dee94" providerId="LiveId" clId="{9CF98FAF-64BE-4C2F-940C-7EFF4F1E3014}" dt="2020-08-31T14:29:52.396" v="4527"/>
        <pc:sldMkLst>
          <pc:docMk/>
          <pc:sldMk cId="2344873863" sldId="259"/>
        </pc:sldMkLst>
        <pc:spChg chg="mod">
          <ac:chgData name="Alexander Pashuk" userId="7f413f452a2dee94" providerId="LiveId" clId="{9CF98FAF-64BE-4C2F-940C-7EFF4F1E3014}" dt="2020-08-31T07:37:20.094" v="371" actId="122"/>
          <ac:spMkLst>
            <pc:docMk/>
            <pc:sldMk cId="2344873863" sldId="259"/>
            <ac:spMk id="2" creationId="{F8A4F329-200C-423D-B09F-85581EEF682E}"/>
          </ac:spMkLst>
        </pc:spChg>
        <pc:spChg chg="mod">
          <ac:chgData name="Alexander Pashuk" userId="7f413f452a2dee94" providerId="LiveId" clId="{9CF98FAF-64BE-4C2F-940C-7EFF4F1E3014}" dt="2020-08-31T07:42:01.232" v="589" actId="113"/>
          <ac:spMkLst>
            <pc:docMk/>
            <pc:sldMk cId="2344873863" sldId="259"/>
            <ac:spMk id="3" creationId="{2AFB01E0-A7B9-4760-81A2-D6EAD70B794E}"/>
          </ac:spMkLst>
        </pc:spChg>
      </pc:sldChg>
      <pc:sldChg chg="modSp mod modTransition">
        <pc:chgData name="Alexander Pashuk" userId="7f413f452a2dee94" providerId="LiveId" clId="{9CF98FAF-64BE-4C2F-940C-7EFF4F1E3014}" dt="2020-08-31T14:29:52.396" v="4527"/>
        <pc:sldMkLst>
          <pc:docMk/>
          <pc:sldMk cId="3545672355" sldId="260"/>
        </pc:sldMkLst>
        <pc:spChg chg="mod">
          <ac:chgData name="Alexander Pashuk" userId="7f413f452a2dee94" providerId="LiveId" clId="{9CF98FAF-64BE-4C2F-940C-7EFF4F1E3014}" dt="2020-08-31T07:50:43.260" v="610" actId="20577"/>
          <ac:spMkLst>
            <pc:docMk/>
            <pc:sldMk cId="3545672355" sldId="260"/>
            <ac:spMk id="2" creationId="{0FBF542C-EAAD-4834-9DE5-08E53F708CFE}"/>
          </ac:spMkLst>
        </pc:spChg>
        <pc:spChg chg="mod">
          <ac:chgData name="Alexander Pashuk" userId="7f413f452a2dee94" providerId="LiveId" clId="{9CF98FAF-64BE-4C2F-940C-7EFF4F1E3014}" dt="2020-08-31T10:24:44.083" v="3704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addSp delSp modSp mod modTransition modClrScheme modAnim chgLayout">
        <pc:chgData name="Alexander Pashuk" userId="7f413f452a2dee94" providerId="LiveId" clId="{9CF98FAF-64BE-4C2F-940C-7EFF4F1E3014}" dt="2020-08-31T14:40:00.398" v="4660" actId="123"/>
        <pc:sldMkLst>
          <pc:docMk/>
          <pc:sldMk cId="1541597969" sldId="261"/>
        </pc:sldMkLst>
        <pc:spChg chg="mod ord">
          <ac:chgData name="Alexander Pashuk" userId="7f413f452a2dee94" providerId="LiveId" clId="{9CF98FAF-64BE-4C2F-940C-7EFF4F1E3014}" dt="2020-08-31T14:38:27.246" v="4615" actId="700"/>
          <ac:spMkLst>
            <pc:docMk/>
            <pc:sldMk cId="1541597969" sldId="261"/>
            <ac:spMk id="2" creationId="{C93F9CB3-20E3-4ADE-9683-FAD8C189471A}"/>
          </ac:spMkLst>
        </pc:spChg>
        <pc:spChg chg="add del mod ord">
          <ac:chgData name="Alexander Pashuk" userId="7f413f452a2dee94" providerId="LiveId" clId="{9CF98FAF-64BE-4C2F-940C-7EFF4F1E3014}" dt="2020-08-31T14:38:27.246" v="4615" actId="700"/>
          <ac:spMkLst>
            <pc:docMk/>
            <pc:sldMk cId="1541597969" sldId="261"/>
            <ac:spMk id="3" creationId="{AD701F54-5C26-4B57-B189-7C620100E769}"/>
          </ac:spMkLst>
        </pc:spChg>
        <pc:spChg chg="add mod ord">
          <ac:chgData name="Alexander Pashuk" userId="7f413f452a2dee94" providerId="LiveId" clId="{9CF98FAF-64BE-4C2F-940C-7EFF4F1E3014}" dt="2020-08-31T14:40:00.398" v="4660" actId="123"/>
          <ac:spMkLst>
            <pc:docMk/>
            <pc:sldMk cId="1541597969" sldId="261"/>
            <ac:spMk id="5" creationId="{39D84152-B368-4140-9264-45A2F7039D86}"/>
          </ac:spMkLst>
        </pc:spChg>
        <pc:spChg chg="add del mod ord">
          <ac:chgData name="Alexander Pashuk" userId="7f413f452a2dee94" providerId="LiveId" clId="{9CF98FAF-64BE-4C2F-940C-7EFF4F1E3014}" dt="2020-08-31T14:39:34.528" v="4659"/>
          <ac:spMkLst>
            <pc:docMk/>
            <pc:sldMk cId="1541597969" sldId="261"/>
            <ac:spMk id="6" creationId="{E5A3F945-CF50-4FE1-A585-B85B8B76A33F}"/>
          </ac:spMkLst>
        </pc:spChg>
        <pc:picChg chg="add del mod">
          <ac:chgData name="Alexander Pashuk" userId="7f413f452a2dee94" providerId="LiveId" clId="{9CF98FAF-64BE-4C2F-940C-7EFF4F1E3014}" dt="2020-08-31T14:38:23.742" v="4614"/>
          <ac:picMkLst>
            <pc:docMk/>
            <pc:sldMk cId="1541597969" sldId="261"/>
            <ac:picMk id="4" creationId="{DE3D3C86-DB1B-4380-B07C-75253622EB28}"/>
          </ac:picMkLst>
        </pc:picChg>
        <pc:picChg chg="add mod">
          <ac:chgData name="Alexander Pashuk" userId="7f413f452a2dee94" providerId="LiveId" clId="{9CF98FAF-64BE-4C2F-940C-7EFF4F1E3014}" dt="2020-08-31T14:39:34.528" v="4659"/>
          <ac:picMkLst>
            <pc:docMk/>
            <pc:sldMk cId="1541597969" sldId="261"/>
            <ac:picMk id="10242" creationId="{94CA859A-5DDE-48BA-ACEE-40D11017B139}"/>
          </ac:picMkLst>
        </pc:picChg>
      </pc:sldChg>
      <pc:sldChg chg="modSp mod ord modTransition">
        <pc:chgData name="Alexander Pashuk" userId="7f413f452a2dee94" providerId="LiveId" clId="{9CF98FAF-64BE-4C2F-940C-7EFF4F1E3014}" dt="2020-08-31T15:24:14.636" v="5322"/>
        <pc:sldMkLst>
          <pc:docMk/>
          <pc:sldMk cId="1990746057" sldId="262"/>
        </pc:sldMkLst>
        <pc:spChg chg="mod">
          <ac:chgData name="Alexander Pashuk" userId="7f413f452a2dee94" providerId="LiveId" clId="{9CF98FAF-64BE-4C2F-940C-7EFF4F1E3014}" dt="2020-08-31T07:51:37.762" v="688" actId="122"/>
          <ac:spMkLst>
            <pc:docMk/>
            <pc:sldMk cId="1990746057" sldId="262"/>
            <ac:spMk id="2" creationId="{AE4A95DB-F291-41CE-9125-994AC1E39230}"/>
          </ac:spMkLst>
        </pc:spChg>
        <pc:spChg chg="mod">
          <ac:chgData name="Alexander Pashuk" userId="7f413f452a2dee94" providerId="LiveId" clId="{9CF98FAF-64BE-4C2F-940C-7EFF4F1E3014}" dt="2020-08-31T07:59:02.703" v="947" actId="20577"/>
          <ac:spMkLst>
            <pc:docMk/>
            <pc:sldMk cId="1990746057" sldId="262"/>
            <ac:spMk id="3" creationId="{9CC5E0FD-184D-46EF-A92C-DDADB23C8432}"/>
          </ac:spMkLst>
        </pc:spChg>
      </pc:sldChg>
      <pc:sldChg chg="modSp del mod ord modTransition">
        <pc:chgData name="Alexander Pashuk" userId="7f413f452a2dee94" providerId="LiveId" clId="{9CF98FAF-64BE-4C2F-940C-7EFF4F1E3014}" dt="2020-08-31T14:30:47.019" v="4556" actId="47"/>
        <pc:sldMkLst>
          <pc:docMk/>
          <pc:sldMk cId="2888333184" sldId="263"/>
        </pc:sldMkLst>
        <pc:spChg chg="mod">
          <ac:chgData name="Alexander Pashuk" userId="7f413f452a2dee94" providerId="LiveId" clId="{9CF98FAF-64BE-4C2F-940C-7EFF4F1E3014}" dt="2020-08-31T07:59:31.729" v="969" actId="122"/>
          <ac:spMkLst>
            <pc:docMk/>
            <pc:sldMk cId="2888333184" sldId="263"/>
            <ac:spMk id="2" creationId="{09E908A2-9FD6-45C5-A561-DF1330B4E2C0}"/>
          </ac:spMkLst>
        </pc:spChg>
        <pc:spChg chg="mod">
          <ac:chgData name="Alexander Pashuk" userId="7f413f452a2dee94" providerId="LiveId" clId="{9CF98FAF-64BE-4C2F-940C-7EFF4F1E3014}" dt="2020-08-31T07:59:52.338" v="983" actId="20577"/>
          <ac:spMkLst>
            <pc:docMk/>
            <pc:sldMk cId="2888333184" sldId="263"/>
            <ac:spMk id="3" creationId="{C71D1772-C4AC-4D3D-8559-7AB83BBD8729}"/>
          </ac:spMkLst>
        </pc:spChg>
      </pc:sldChg>
      <pc:sldChg chg="modSp new mod modTransition modNotesTx">
        <pc:chgData name="Alexander Pashuk" userId="7f413f452a2dee94" providerId="LiveId" clId="{9CF98FAF-64BE-4C2F-940C-7EFF4F1E3014}" dt="2020-08-31T14:29:52.396" v="4527"/>
        <pc:sldMkLst>
          <pc:docMk/>
          <pc:sldMk cId="3967302355" sldId="264"/>
        </pc:sldMkLst>
        <pc:spChg chg="mod">
          <ac:chgData name="Alexander Pashuk" userId="7f413f452a2dee94" providerId="LiveId" clId="{9CF98FAF-64BE-4C2F-940C-7EFF4F1E3014}" dt="2020-08-31T07:54:21.163" v="738" actId="122"/>
          <ac:spMkLst>
            <pc:docMk/>
            <pc:sldMk cId="3967302355" sldId="264"/>
            <ac:spMk id="2" creationId="{8938C63D-01CD-40D4-BB92-EDA4A0F8E9F4}"/>
          </ac:spMkLst>
        </pc:spChg>
        <pc:spChg chg="mod">
          <ac:chgData name="Alexander Pashuk" userId="7f413f452a2dee94" providerId="LiveId" clId="{9CF98FAF-64BE-4C2F-940C-7EFF4F1E3014}" dt="2020-08-31T07:57:25.329" v="897" actId="27636"/>
          <ac:spMkLst>
            <pc:docMk/>
            <pc:sldMk cId="3967302355" sldId="264"/>
            <ac:spMk id="3" creationId="{096A838E-C90F-49BA-B069-12323ABA28DC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2767510493" sldId="265"/>
        </pc:sldMkLst>
        <pc:spChg chg="mod">
          <ac:chgData name="Alexander Pashuk" userId="7f413f452a2dee94" providerId="LiveId" clId="{9CF98FAF-64BE-4C2F-940C-7EFF4F1E3014}" dt="2020-08-31T10:30:33.639" v="4122" actId="20577"/>
          <ac:spMkLst>
            <pc:docMk/>
            <pc:sldMk cId="2767510493" sldId="265"/>
            <ac:spMk id="2" creationId="{3ADD6614-B681-47D7-BD07-075253F55D1A}"/>
          </ac:spMkLst>
        </pc:spChg>
        <pc:spChg chg="mod">
          <ac:chgData name="Alexander Pashuk" userId="7f413f452a2dee94" providerId="LiveId" clId="{9CF98FAF-64BE-4C2F-940C-7EFF4F1E3014}" dt="2020-08-31T10:31:29.450" v="4282" actId="20577"/>
          <ac:spMkLst>
            <pc:docMk/>
            <pc:sldMk cId="2767510493" sldId="265"/>
            <ac:spMk id="3" creationId="{DED67F9C-FF71-4659-BC29-521210217D90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4290714944" sldId="266"/>
        </pc:sldMkLst>
        <pc:spChg chg="mod">
          <ac:chgData name="Alexander Pashuk" userId="7f413f452a2dee94" providerId="LiveId" clId="{9CF98FAF-64BE-4C2F-940C-7EFF4F1E3014}" dt="2020-08-31T08:00:01.724" v="991" actId="122"/>
          <ac:spMkLst>
            <pc:docMk/>
            <pc:sldMk cId="4290714944" sldId="266"/>
            <ac:spMk id="2" creationId="{5A8D88C4-8297-4CC2-A48A-99D8A0A00D1F}"/>
          </ac:spMkLst>
        </pc:spChg>
        <pc:spChg chg="mod">
          <ac:chgData name="Alexander Pashuk" userId="7f413f452a2dee94" providerId="LiveId" clId="{9CF98FAF-64BE-4C2F-940C-7EFF4F1E3014}" dt="2020-08-31T08:01:57.233" v="1046" actId="113"/>
          <ac:spMkLst>
            <pc:docMk/>
            <pc:sldMk cId="4290714944" sldId="266"/>
            <ac:spMk id="3" creationId="{D94A142E-1BB4-4323-8DDE-C9A3FE8AFF5D}"/>
          </ac:spMkLst>
        </pc:spChg>
      </pc:sldChg>
      <pc:sldChg chg="modSp new mod modTransition">
        <pc:chgData name="Alexander Pashuk" userId="7f413f452a2dee94" providerId="LiveId" clId="{9CF98FAF-64BE-4C2F-940C-7EFF4F1E3014}" dt="2020-08-31T14:32:12.129" v="4557" actId="123"/>
        <pc:sldMkLst>
          <pc:docMk/>
          <pc:sldMk cId="3715572021" sldId="267"/>
        </pc:sldMkLst>
        <pc:spChg chg="mod">
          <ac:chgData name="Alexander Pashuk" userId="7f413f452a2dee94" providerId="LiveId" clId="{9CF98FAF-64BE-4C2F-940C-7EFF4F1E3014}" dt="2020-08-31T08:02:18.649" v="1072" actId="20577"/>
          <ac:spMkLst>
            <pc:docMk/>
            <pc:sldMk cId="3715572021" sldId="267"/>
            <ac:spMk id="2" creationId="{4C05CB80-271B-4693-91D0-FFB0FD05FD6A}"/>
          </ac:spMkLst>
        </pc:spChg>
        <pc:spChg chg="mod">
          <ac:chgData name="Alexander Pashuk" userId="7f413f452a2dee94" providerId="LiveId" clId="{9CF98FAF-64BE-4C2F-940C-7EFF4F1E3014}" dt="2020-08-31T14:32:12.129" v="4557" actId="123"/>
          <ac:spMkLst>
            <pc:docMk/>
            <pc:sldMk cId="3715572021" sldId="267"/>
            <ac:spMk id="3" creationId="{9447D976-8219-4A97-BB94-2CCF703BF138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1407605302" sldId="268"/>
        </pc:sldMkLst>
        <pc:spChg chg="mod">
          <ac:chgData name="Alexander Pashuk" userId="7f413f452a2dee94" providerId="LiveId" clId="{9CF98FAF-64BE-4C2F-940C-7EFF4F1E3014}" dt="2020-08-31T08:02:14.426" v="1067" actId="122"/>
          <ac:spMkLst>
            <pc:docMk/>
            <pc:sldMk cId="1407605302" sldId="268"/>
            <ac:spMk id="2" creationId="{90FF778A-F550-4F8A-A14E-1E4835B0E1BF}"/>
          </ac:spMkLst>
        </pc:spChg>
        <pc:spChg chg="mod">
          <ac:chgData name="Alexander Pashuk" userId="7f413f452a2dee94" providerId="LiveId" clId="{9CF98FAF-64BE-4C2F-940C-7EFF4F1E3014}" dt="2020-08-31T08:03:07.965" v="1128" actId="27636"/>
          <ac:spMkLst>
            <pc:docMk/>
            <pc:sldMk cId="1407605302" sldId="268"/>
            <ac:spMk id="3" creationId="{50142DC5-1BC5-499A-B753-27C62C95DBCB}"/>
          </ac:spMkLst>
        </pc:spChg>
      </pc:sldChg>
      <pc:sldChg chg="modSp new mod modTransition modNotesTx">
        <pc:chgData name="Alexander Pashuk" userId="7f413f452a2dee94" providerId="LiveId" clId="{9CF98FAF-64BE-4C2F-940C-7EFF4F1E3014}" dt="2020-08-31T14:42:09.045" v="4772" actId="20577"/>
        <pc:sldMkLst>
          <pc:docMk/>
          <pc:sldMk cId="3554356447" sldId="269"/>
        </pc:sldMkLst>
        <pc:spChg chg="mod">
          <ac:chgData name="Alexander Pashuk" userId="7f413f452a2dee94" providerId="LiveId" clId="{9CF98FAF-64BE-4C2F-940C-7EFF4F1E3014}" dt="2020-08-31T08:38:34.590" v="1869" actId="20577"/>
          <ac:spMkLst>
            <pc:docMk/>
            <pc:sldMk cId="3554356447" sldId="269"/>
            <ac:spMk id="2" creationId="{2691D39B-A02A-4640-9761-CEFBC6221AF8}"/>
          </ac:spMkLst>
        </pc:spChg>
        <pc:spChg chg="mod">
          <ac:chgData name="Alexander Pashuk" userId="7f413f452a2dee94" providerId="LiveId" clId="{9CF98FAF-64BE-4C2F-940C-7EFF4F1E3014}" dt="2020-08-31T14:42:09.045" v="4772" actId="20577"/>
          <ac:spMkLst>
            <pc:docMk/>
            <pc:sldMk cId="3554356447" sldId="269"/>
            <ac:spMk id="3" creationId="{1AD1E154-F645-4CE4-A7EE-1E8CF2EEDEC0}"/>
          </ac:spMkLst>
        </pc:spChg>
      </pc:sldChg>
      <pc:sldChg chg="modSp new mod ord modTransition">
        <pc:chgData name="Alexander Pashuk" userId="7f413f452a2dee94" providerId="LiveId" clId="{9CF98FAF-64BE-4C2F-940C-7EFF4F1E3014}" dt="2020-08-31T14:29:52.396" v="4527"/>
        <pc:sldMkLst>
          <pc:docMk/>
          <pc:sldMk cId="3973457713" sldId="270"/>
        </pc:sldMkLst>
        <pc:spChg chg="mod">
          <ac:chgData name="Alexander Pashuk" userId="7f413f452a2dee94" providerId="LiveId" clId="{9CF98FAF-64BE-4C2F-940C-7EFF4F1E3014}" dt="2020-08-31T08:41:22.800" v="1884" actId="122"/>
          <ac:spMkLst>
            <pc:docMk/>
            <pc:sldMk cId="3973457713" sldId="270"/>
            <ac:spMk id="2" creationId="{90818228-CECF-4522-BF0C-8C8318733199}"/>
          </ac:spMkLst>
        </pc:spChg>
        <pc:spChg chg="mod">
          <ac:chgData name="Alexander Pashuk" userId="7f413f452a2dee94" providerId="LiveId" clId="{9CF98FAF-64BE-4C2F-940C-7EFF4F1E3014}" dt="2020-08-31T08:43:50.121" v="1982" actId="27636"/>
          <ac:spMkLst>
            <pc:docMk/>
            <pc:sldMk cId="3973457713" sldId="270"/>
            <ac:spMk id="3" creationId="{7184647D-4A4F-40CE-821E-78743322D5FE}"/>
          </ac:spMkLst>
        </pc:spChg>
      </pc:sldChg>
      <pc:sldChg chg="addSp delSp modSp new mod ord modTransition">
        <pc:chgData name="Alexander Pashuk" userId="7f413f452a2dee94" providerId="LiveId" clId="{9CF98FAF-64BE-4C2F-940C-7EFF4F1E3014}" dt="2020-08-31T14:33:23.228" v="4565" actId="1076"/>
        <pc:sldMkLst>
          <pc:docMk/>
          <pc:sldMk cId="4068907086" sldId="271"/>
        </pc:sldMkLst>
        <pc:spChg chg="mod">
          <ac:chgData name="Alexander Pashuk" userId="7f413f452a2dee94" providerId="LiveId" clId="{9CF98FAF-64BE-4C2F-940C-7EFF4F1E3014}" dt="2020-08-31T08:53:01.092" v="1995" actId="122"/>
          <ac:spMkLst>
            <pc:docMk/>
            <pc:sldMk cId="4068907086" sldId="271"/>
            <ac:spMk id="2" creationId="{33E8FC16-5B0E-4422-AADB-79430E231F58}"/>
          </ac:spMkLst>
        </pc:spChg>
        <pc:spChg chg="del mod">
          <ac:chgData name="Alexander Pashuk" userId="7f413f452a2dee94" providerId="LiveId" clId="{9CF98FAF-64BE-4C2F-940C-7EFF4F1E3014}" dt="2020-08-31T08:53:04.111" v="1997"/>
          <ac:spMkLst>
            <pc:docMk/>
            <pc:sldMk cId="4068907086" sldId="271"/>
            <ac:spMk id="3" creationId="{4DEF4F27-9F56-4263-B501-33F560015119}"/>
          </ac:spMkLst>
        </pc:spChg>
        <pc:picChg chg="add mod">
          <ac:chgData name="Alexander Pashuk" userId="7f413f452a2dee94" providerId="LiveId" clId="{9CF98FAF-64BE-4C2F-940C-7EFF4F1E3014}" dt="2020-08-31T14:33:23.228" v="4565" actId="1076"/>
          <ac:picMkLst>
            <pc:docMk/>
            <pc:sldMk cId="4068907086" sldId="271"/>
            <ac:picMk id="1026" creationId="{F51419FC-C9DF-43CD-A60F-B5C615F4C0A8}"/>
          </ac:picMkLst>
        </pc:pic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1665382763" sldId="272"/>
        </pc:sldMkLst>
        <pc:spChg chg="mod">
          <ac:chgData name="Alexander Pashuk" userId="7f413f452a2dee94" providerId="LiveId" clId="{9CF98FAF-64BE-4C2F-940C-7EFF4F1E3014}" dt="2020-08-31T08:11:26.602" v="1189" actId="122"/>
          <ac:spMkLst>
            <pc:docMk/>
            <pc:sldMk cId="1665382763" sldId="272"/>
            <ac:spMk id="2" creationId="{BBDB8AE5-D50F-433F-A1CE-7B02E8F1F90A}"/>
          </ac:spMkLst>
        </pc:spChg>
        <pc:spChg chg="mod">
          <ac:chgData name="Alexander Pashuk" userId="7f413f452a2dee94" providerId="LiveId" clId="{9CF98FAF-64BE-4C2F-940C-7EFF4F1E3014}" dt="2020-08-31T08:25:17.913" v="1513" actId="6549"/>
          <ac:spMkLst>
            <pc:docMk/>
            <pc:sldMk cId="1665382763" sldId="272"/>
            <ac:spMk id="3" creationId="{9DF0C33C-6582-4B67-9161-3B0541F870BC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1352596768" sldId="273"/>
        </pc:sldMkLst>
        <pc:spChg chg="mod">
          <ac:chgData name="Alexander Pashuk" userId="7f413f452a2dee94" providerId="LiveId" clId="{9CF98FAF-64BE-4C2F-940C-7EFF4F1E3014}" dt="2020-08-31T08:13:13.167" v="1238" actId="122"/>
          <ac:spMkLst>
            <pc:docMk/>
            <pc:sldMk cId="1352596768" sldId="273"/>
            <ac:spMk id="2" creationId="{43F80CD3-7506-4479-8F96-06D65D53F88A}"/>
          </ac:spMkLst>
        </pc:spChg>
        <pc:spChg chg="mod">
          <ac:chgData name="Alexander Pashuk" userId="7f413f452a2dee94" providerId="LiveId" clId="{9CF98FAF-64BE-4C2F-940C-7EFF4F1E3014}" dt="2020-08-31T08:25:11.783" v="1507" actId="6549"/>
          <ac:spMkLst>
            <pc:docMk/>
            <pc:sldMk cId="1352596768" sldId="273"/>
            <ac:spMk id="3" creationId="{A653A339-9D7F-4393-9F36-F993044D2AAD}"/>
          </ac:spMkLst>
        </pc:spChg>
      </pc:sldChg>
      <pc:sldChg chg="new del">
        <pc:chgData name="Alexander Pashuk" userId="7f413f452a2dee94" providerId="LiveId" clId="{9CF98FAF-64BE-4C2F-940C-7EFF4F1E3014}" dt="2020-08-31T08:25:48.802" v="1514" actId="47"/>
        <pc:sldMkLst>
          <pc:docMk/>
          <pc:sldMk cId="3823392354" sldId="274"/>
        </pc:sldMkLst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330853066" sldId="275"/>
        </pc:sldMkLst>
        <pc:spChg chg="mod">
          <ac:chgData name="Alexander Pashuk" userId="7f413f452a2dee94" providerId="LiveId" clId="{9CF98FAF-64BE-4C2F-940C-7EFF4F1E3014}" dt="2020-08-31T08:19:22.501" v="1411" actId="122"/>
          <ac:spMkLst>
            <pc:docMk/>
            <pc:sldMk cId="330853066" sldId="275"/>
            <ac:spMk id="2" creationId="{086F46F2-157F-4B8A-A731-B04E50412E4B}"/>
          </ac:spMkLst>
        </pc:spChg>
        <pc:spChg chg="mod">
          <ac:chgData name="Alexander Pashuk" userId="7f413f452a2dee94" providerId="LiveId" clId="{9CF98FAF-64BE-4C2F-940C-7EFF4F1E3014}" dt="2020-08-31T08:20:08.845" v="1469" actId="20577"/>
          <ac:spMkLst>
            <pc:docMk/>
            <pc:sldMk cId="330853066" sldId="275"/>
            <ac:spMk id="3" creationId="{6448B42D-026D-4E6E-867A-332300F40198}"/>
          </ac:spMkLst>
        </pc:spChg>
      </pc:sldChg>
      <pc:sldChg chg="addSp modSp new mod modTransition">
        <pc:chgData name="Alexander Pashuk" userId="7f413f452a2dee94" providerId="LiveId" clId="{9CF98FAF-64BE-4C2F-940C-7EFF4F1E3014}" dt="2020-08-31T14:29:52.396" v="4527"/>
        <pc:sldMkLst>
          <pc:docMk/>
          <pc:sldMk cId="2861459374" sldId="276"/>
        </pc:sldMkLst>
        <pc:spChg chg="mod">
          <ac:chgData name="Alexander Pashuk" userId="7f413f452a2dee94" providerId="LiveId" clId="{9CF98FAF-64BE-4C2F-940C-7EFF4F1E3014}" dt="2020-08-31T08:26:50.937" v="1551" actId="20577"/>
          <ac:spMkLst>
            <pc:docMk/>
            <pc:sldMk cId="2861459374" sldId="276"/>
            <ac:spMk id="2" creationId="{E6C8EE09-421E-477E-A48C-014024C1F6F4}"/>
          </ac:spMkLst>
        </pc:spChg>
        <pc:spChg chg="mod">
          <ac:chgData name="Alexander Pashuk" userId="7f413f452a2dee94" providerId="LiveId" clId="{9CF98FAF-64BE-4C2F-940C-7EFF4F1E3014}" dt="2020-08-31T08:29:03.766" v="1655" actId="20577"/>
          <ac:spMkLst>
            <pc:docMk/>
            <pc:sldMk cId="2861459374" sldId="276"/>
            <ac:spMk id="3" creationId="{3A2E4DC1-11B0-4FDB-80D5-87C8BE22A2DE}"/>
          </ac:spMkLst>
        </pc:spChg>
        <pc:spChg chg="add mod">
          <ac:chgData name="Alexander Pashuk" userId="7f413f452a2dee94" providerId="LiveId" clId="{9CF98FAF-64BE-4C2F-940C-7EFF4F1E3014}" dt="2020-08-31T08:34:18.945" v="1783" actId="1582"/>
          <ac:spMkLst>
            <pc:docMk/>
            <pc:sldMk cId="2861459374" sldId="276"/>
            <ac:spMk id="5" creationId="{E734A13E-386A-4F87-B7F5-33B06C47A2C8}"/>
          </ac:spMkLst>
        </pc:spChg>
        <pc:spChg chg="add mod">
          <ac:chgData name="Alexander Pashuk" userId="7f413f452a2dee94" providerId="LiveId" clId="{9CF98FAF-64BE-4C2F-940C-7EFF4F1E3014}" dt="2020-08-31T08:34:15.016" v="1782" actId="1582"/>
          <ac:spMkLst>
            <pc:docMk/>
            <pc:sldMk cId="2861459374" sldId="276"/>
            <ac:spMk id="7" creationId="{C52E4872-AADE-4039-B4F7-53DBC909634C}"/>
          </ac:spMkLst>
        </pc:spChg>
      </pc:sldChg>
      <pc:sldChg chg="addSp delSp modSp new mod modTransition modNotesTx">
        <pc:chgData name="Alexander Pashuk" userId="7f413f452a2dee94" providerId="LiveId" clId="{9CF98FAF-64BE-4C2F-940C-7EFF4F1E3014}" dt="2020-08-31T14:32:43.520" v="4561" actId="1582"/>
        <pc:sldMkLst>
          <pc:docMk/>
          <pc:sldMk cId="957812859" sldId="277"/>
        </pc:sldMkLst>
        <pc:spChg chg="mod">
          <ac:chgData name="Alexander Pashuk" userId="7f413f452a2dee94" providerId="LiveId" clId="{9CF98FAF-64BE-4C2F-940C-7EFF4F1E3014}" dt="2020-08-31T08:29:22.296" v="1660" actId="122"/>
          <ac:spMkLst>
            <pc:docMk/>
            <pc:sldMk cId="957812859" sldId="277"/>
            <ac:spMk id="2" creationId="{1F6C5933-BC17-4D95-B76A-3DB09AD48379}"/>
          </ac:spMkLst>
        </pc:spChg>
        <pc:spChg chg="mod">
          <ac:chgData name="Alexander Pashuk" userId="7f413f452a2dee94" providerId="LiveId" clId="{9CF98FAF-64BE-4C2F-940C-7EFF4F1E3014}" dt="2020-08-31T08:30:10.768" v="1716" actId="20577"/>
          <ac:spMkLst>
            <pc:docMk/>
            <pc:sldMk cId="957812859" sldId="277"/>
            <ac:spMk id="3" creationId="{0888B132-CE1A-48A4-9DAB-1CF0424C04A7}"/>
          </ac:spMkLst>
        </pc:spChg>
        <pc:spChg chg="add mod">
          <ac:chgData name="Alexander Pashuk" userId="7f413f452a2dee94" providerId="LiveId" clId="{9CF98FAF-64BE-4C2F-940C-7EFF4F1E3014}" dt="2020-08-31T08:34:25.708" v="1784" actId="1582"/>
          <ac:spMkLst>
            <pc:docMk/>
            <pc:sldMk cId="957812859" sldId="277"/>
            <ac:spMk id="5" creationId="{A017CBFB-BB13-48B7-86F0-5B615169EB95}"/>
          </ac:spMkLst>
        </pc:spChg>
        <pc:spChg chg="add mod">
          <ac:chgData name="Alexander Pashuk" userId="7f413f452a2dee94" providerId="LiveId" clId="{9CF98FAF-64BE-4C2F-940C-7EFF4F1E3014}" dt="2020-08-31T08:34:28.702" v="1785" actId="1582"/>
          <ac:spMkLst>
            <pc:docMk/>
            <pc:sldMk cId="957812859" sldId="277"/>
            <ac:spMk id="7" creationId="{2167DE62-7EBF-4ABC-AD3A-97C6F6BD4687}"/>
          </ac:spMkLst>
        </pc:spChg>
        <pc:cxnChg chg="add del mod">
          <ac:chgData name="Alexander Pashuk" userId="7f413f452a2dee94" providerId="LiveId" clId="{9CF98FAF-64BE-4C2F-940C-7EFF4F1E3014}" dt="2020-08-31T08:32:28.203" v="1762" actId="478"/>
          <ac:cxnSpMkLst>
            <pc:docMk/>
            <pc:sldMk cId="957812859" sldId="277"/>
            <ac:cxnSpMk id="9" creationId="{9A5DBE17-8F6D-4ECD-B431-E1469288FAD8}"/>
          </ac:cxnSpMkLst>
        </pc:cxnChg>
        <pc:cxnChg chg="add mod">
          <ac:chgData name="Alexander Pashuk" userId="7f413f452a2dee94" providerId="LiveId" clId="{9CF98FAF-64BE-4C2F-940C-7EFF4F1E3014}" dt="2020-08-31T08:37:49.488" v="1831" actId="14100"/>
          <ac:cxnSpMkLst>
            <pc:docMk/>
            <pc:sldMk cId="957812859" sldId="277"/>
            <ac:cxnSpMk id="11" creationId="{0CB8662E-76D9-4FC5-A38D-0F4A9E8BACE1}"/>
          </ac:cxnSpMkLst>
        </pc:cxnChg>
        <pc:cxnChg chg="add mod">
          <ac:chgData name="Alexander Pashuk" userId="7f413f452a2dee94" providerId="LiveId" clId="{9CF98FAF-64BE-4C2F-940C-7EFF4F1E3014}" dt="2020-08-31T08:37:46.006" v="1830" actId="14100"/>
          <ac:cxnSpMkLst>
            <pc:docMk/>
            <pc:sldMk cId="957812859" sldId="277"/>
            <ac:cxnSpMk id="16" creationId="{EA2BC3BA-6594-49C0-A526-6E5718D5F361}"/>
          </ac:cxnSpMkLst>
        </pc:cxnChg>
        <pc:cxnChg chg="add mod">
          <ac:chgData name="Alexander Pashuk" userId="7f413f452a2dee94" providerId="LiveId" clId="{9CF98FAF-64BE-4C2F-940C-7EFF4F1E3014}" dt="2020-08-31T14:32:43.520" v="4561" actId="1582"/>
          <ac:cxnSpMkLst>
            <pc:docMk/>
            <pc:sldMk cId="957812859" sldId="277"/>
            <ac:cxnSpMk id="28" creationId="{4EE10805-A40C-47D8-B307-A9824D7E149C}"/>
          </ac:cxnSpMkLst>
        </pc:cxnChg>
      </pc:sldChg>
      <pc:sldChg chg="addSp modSp new mod modTransition modNotesTx">
        <pc:chgData name="Alexander Pashuk" userId="7f413f452a2dee94" providerId="LiveId" clId="{9CF98FAF-64BE-4C2F-940C-7EFF4F1E3014}" dt="2020-08-31T14:33:08.642" v="4564" actId="1582"/>
        <pc:sldMkLst>
          <pc:docMk/>
          <pc:sldMk cId="482850639" sldId="278"/>
        </pc:sldMkLst>
        <pc:spChg chg="mod">
          <ac:chgData name="Alexander Pashuk" userId="7f413f452a2dee94" providerId="LiveId" clId="{9CF98FAF-64BE-4C2F-940C-7EFF4F1E3014}" dt="2020-08-31T08:31:02.319" v="1724" actId="122"/>
          <ac:spMkLst>
            <pc:docMk/>
            <pc:sldMk cId="482850639" sldId="278"/>
            <ac:spMk id="2" creationId="{494F6026-DBCD-4E8E-AFF2-C9B7EF956351}"/>
          </ac:spMkLst>
        </pc:spChg>
        <pc:spChg chg="mod">
          <ac:chgData name="Alexander Pashuk" userId="7f413f452a2dee94" providerId="LiveId" clId="{9CF98FAF-64BE-4C2F-940C-7EFF4F1E3014}" dt="2020-08-31T08:37:10.745" v="1827" actId="20577"/>
          <ac:spMkLst>
            <pc:docMk/>
            <pc:sldMk cId="482850639" sldId="278"/>
            <ac:spMk id="3" creationId="{44C21FCF-91EB-49E1-A165-60C2B4964DED}"/>
          </ac:spMkLst>
        </pc:spChg>
        <pc:spChg chg="add mod">
          <ac:chgData name="Alexander Pashuk" userId="7f413f452a2dee94" providerId="LiveId" clId="{9CF98FAF-64BE-4C2F-940C-7EFF4F1E3014}" dt="2020-08-31T08:34:41.590" v="1787" actId="1582"/>
          <ac:spMkLst>
            <pc:docMk/>
            <pc:sldMk cId="482850639" sldId="278"/>
            <ac:spMk id="5" creationId="{F8CC3736-4B22-4986-9CA7-5EF8BEAD8886}"/>
          </ac:spMkLst>
        </pc:spChg>
        <pc:spChg chg="add mod">
          <ac:chgData name="Alexander Pashuk" userId="7f413f452a2dee94" providerId="LiveId" clId="{9CF98FAF-64BE-4C2F-940C-7EFF4F1E3014}" dt="2020-08-31T08:37:04.769" v="1826" actId="1582"/>
          <ac:spMkLst>
            <pc:docMk/>
            <pc:sldMk cId="482850639" sldId="278"/>
            <ac:spMk id="12" creationId="{9D1163A6-ECAF-4D01-B5F9-6FA466F47E73}"/>
          </ac:spMkLst>
        </pc:spChg>
        <pc:cxnChg chg="add mod">
          <ac:chgData name="Alexander Pashuk" userId="7f413f452a2dee94" providerId="LiveId" clId="{9CF98FAF-64BE-4C2F-940C-7EFF4F1E3014}" dt="2020-08-31T08:35:03.293" v="1790" actId="1582"/>
          <ac:cxnSpMkLst>
            <pc:docMk/>
            <pc:sldMk cId="482850639" sldId="278"/>
            <ac:cxnSpMk id="7" creationId="{19CA8483-CF9C-4773-960F-39A81E08BBDE}"/>
          </ac:cxnSpMkLst>
        </pc:cxnChg>
        <pc:cxnChg chg="add mod">
          <ac:chgData name="Alexander Pashuk" userId="7f413f452a2dee94" providerId="LiveId" clId="{9CF98FAF-64BE-4C2F-940C-7EFF4F1E3014}" dt="2020-08-31T08:35:16.616" v="1794" actId="1582"/>
          <ac:cxnSpMkLst>
            <pc:docMk/>
            <pc:sldMk cId="482850639" sldId="278"/>
            <ac:cxnSpMk id="9" creationId="{6A7F3AD7-D02F-4B9B-92F6-C6D1B9886401}"/>
          </ac:cxnSpMkLst>
        </pc:cxnChg>
        <pc:cxnChg chg="add mod">
          <ac:chgData name="Alexander Pashuk" userId="7f413f452a2dee94" providerId="LiveId" clId="{9CF98FAF-64BE-4C2F-940C-7EFF4F1E3014}" dt="2020-08-31T14:33:08.642" v="4564" actId="1582"/>
          <ac:cxnSpMkLst>
            <pc:docMk/>
            <pc:sldMk cId="482850639" sldId="278"/>
            <ac:cxnSpMk id="14" creationId="{39521900-EDC8-46A5-B22A-304E9513A533}"/>
          </ac:cxnSpMkLst>
        </pc:cxnChg>
      </pc:sldChg>
      <pc:sldChg chg="modSp new mod modTransition modNotesTx">
        <pc:chgData name="Alexander Pashuk" userId="7f413f452a2dee94" providerId="LiveId" clId="{9CF98FAF-64BE-4C2F-940C-7EFF4F1E3014}" dt="2020-08-31T14:34:17.877" v="4603" actId="20577"/>
        <pc:sldMkLst>
          <pc:docMk/>
          <pc:sldMk cId="1246328072" sldId="279"/>
        </pc:sldMkLst>
        <pc:spChg chg="mod">
          <ac:chgData name="Alexander Pashuk" userId="7f413f452a2dee94" providerId="LiveId" clId="{9CF98FAF-64BE-4C2F-940C-7EFF4F1E3014}" dt="2020-08-31T08:55:27.996" v="2066" actId="20577"/>
          <ac:spMkLst>
            <pc:docMk/>
            <pc:sldMk cId="1246328072" sldId="279"/>
            <ac:spMk id="2" creationId="{6728C50E-BE68-45B1-BD96-8B68C17BDD13}"/>
          </ac:spMkLst>
        </pc:spChg>
        <pc:spChg chg="mod">
          <ac:chgData name="Alexander Pashuk" userId="7f413f452a2dee94" providerId="LiveId" clId="{9CF98FAF-64BE-4C2F-940C-7EFF4F1E3014}" dt="2020-08-31T10:12:50.146" v="3564" actId="14100"/>
          <ac:spMkLst>
            <pc:docMk/>
            <pc:sldMk cId="1246328072" sldId="279"/>
            <ac:spMk id="3" creationId="{3EFED14F-E13C-4B53-8987-132FA7CB2FD8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874979555" sldId="280"/>
        </pc:sldMkLst>
        <pc:spChg chg="mod">
          <ac:chgData name="Alexander Pashuk" userId="7f413f452a2dee94" providerId="LiveId" clId="{9CF98FAF-64BE-4C2F-940C-7EFF4F1E3014}" dt="2020-08-31T08:57:23.454" v="2175" actId="20577"/>
          <ac:spMkLst>
            <pc:docMk/>
            <pc:sldMk cId="874979555" sldId="280"/>
            <ac:spMk id="2" creationId="{360A3F71-2E03-434C-97BD-8766BAA8506E}"/>
          </ac:spMkLst>
        </pc:spChg>
        <pc:spChg chg="mod">
          <ac:chgData name="Alexander Pashuk" userId="7f413f452a2dee94" providerId="LiveId" clId="{9CF98FAF-64BE-4C2F-940C-7EFF4F1E3014}" dt="2020-08-31T08:56:52.173" v="2118" actId="113"/>
          <ac:spMkLst>
            <pc:docMk/>
            <pc:sldMk cId="874979555" sldId="280"/>
            <ac:spMk id="3" creationId="{A4AB1532-E9BD-45DA-8618-B65D96EBA6D9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3815622144" sldId="281"/>
        </pc:sldMkLst>
        <pc:spChg chg="mod">
          <ac:chgData name="Alexander Pashuk" userId="7f413f452a2dee94" providerId="LiveId" clId="{9CF98FAF-64BE-4C2F-940C-7EFF4F1E3014}" dt="2020-08-31T08:57:16.623" v="2153" actId="20577"/>
          <ac:spMkLst>
            <pc:docMk/>
            <pc:sldMk cId="3815622144" sldId="281"/>
            <ac:spMk id="2" creationId="{6996E9E3-8F83-45CA-920D-9F45D5D823BF}"/>
          </ac:spMkLst>
        </pc:spChg>
        <pc:spChg chg="mod">
          <ac:chgData name="Alexander Pashuk" userId="7f413f452a2dee94" providerId="LiveId" clId="{9CF98FAF-64BE-4C2F-940C-7EFF4F1E3014}" dt="2020-08-31T10:15:30.406" v="3609" actId="20577"/>
          <ac:spMkLst>
            <pc:docMk/>
            <pc:sldMk cId="3815622144" sldId="281"/>
            <ac:spMk id="3" creationId="{E44E5D3A-9E04-4250-84A6-605557902BEE}"/>
          </ac:spMkLst>
        </pc:spChg>
      </pc:sldChg>
      <pc:sldChg chg="new del modTransition">
        <pc:chgData name="Alexander Pashuk" userId="7f413f452a2dee94" providerId="LiveId" clId="{9CF98FAF-64BE-4C2F-940C-7EFF4F1E3014}" dt="2020-08-31T14:37:09.791" v="4610" actId="47"/>
        <pc:sldMkLst>
          <pc:docMk/>
          <pc:sldMk cId="3503321845" sldId="282"/>
        </pc:sldMkLst>
      </pc:sldChg>
      <pc:sldChg chg="addSp delSp modSp new mod ord modTransition modClrScheme chgLayout">
        <pc:chgData name="Alexander Pashuk" userId="7f413f452a2dee94" providerId="LiveId" clId="{9CF98FAF-64BE-4C2F-940C-7EFF4F1E3014}" dt="2020-08-31T14:29:52.396" v="4527"/>
        <pc:sldMkLst>
          <pc:docMk/>
          <pc:sldMk cId="3185360347" sldId="283"/>
        </pc:sldMkLst>
        <pc:spChg chg="mod ord">
          <ac:chgData name="Alexander Pashuk" userId="7f413f452a2dee94" providerId="LiveId" clId="{9CF98FAF-64BE-4C2F-940C-7EFF4F1E3014}" dt="2020-08-31T09:01:07.363" v="2363" actId="700"/>
          <ac:spMkLst>
            <pc:docMk/>
            <pc:sldMk cId="3185360347" sldId="283"/>
            <ac:spMk id="2" creationId="{A8AB1E61-09FF-41A1-AB77-1FD24DF261D4}"/>
          </ac:spMkLst>
        </pc:spChg>
        <pc:spChg chg="mod ord">
          <ac:chgData name="Alexander Pashuk" userId="7f413f452a2dee94" providerId="LiveId" clId="{9CF98FAF-64BE-4C2F-940C-7EFF4F1E3014}" dt="2020-08-31T09:07:47.057" v="2506" actId="20577"/>
          <ac:spMkLst>
            <pc:docMk/>
            <pc:sldMk cId="3185360347" sldId="283"/>
            <ac:spMk id="3" creationId="{635C383E-6262-4E28-8B9B-A65129D15CFC}"/>
          </ac:spMkLst>
        </pc:spChg>
        <pc:spChg chg="add del mod ord">
          <ac:chgData name="Alexander Pashuk" userId="7f413f452a2dee94" providerId="LiveId" clId="{9CF98FAF-64BE-4C2F-940C-7EFF4F1E3014}" dt="2020-08-31T09:04:02.964" v="2371"/>
          <ac:spMkLst>
            <pc:docMk/>
            <pc:sldMk cId="3185360347" sldId="283"/>
            <ac:spMk id="4" creationId="{11C04748-43E9-408C-B3A0-251CB4E879FE}"/>
          </ac:spMkLst>
        </pc:spChg>
        <pc:picChg chg="add mod">
          <ac:chgData name="Alexander Pashuk" userId="7f413f452a2dee94" providerId="LiveId" clId="{9CF98FAF-64BE-4C2F-940C-7EFF4F1E3014}" dt="2020-08-31T09:04:10.697" v="2374" actId="1076"/>
          <ac:picMkLst>
            <pc:docMk/>
            <pc:sldMk cId="3185360347" sldId="283"/>
            <ac:picMk id="2050" creationId="{96C6E6EC-4BFA-42F2-96DF-C51DD7EAA52B}"/>
          </ac:picMkLst>
        </pc:picChg>
      </pc:sldChg>
      <pc:sldChg chg="addSp delSp modSp add mod ord modTransition">
        <pc:chgData name="Alexander Pashuk" userId="7f413f452a2dee94" providerId="LiveId" clId="{9CF98FAF-64BE-4C2F-940C-7EFF4F1E3014}" dt="2020-08-31T14:52:46.454" v="4852" actId="14100"/>
        <pc:sldMkLst>
          <pc:docMk/>
          <pc:sldMk cId="1171428290" sldId="284"/>
        </pc:sldMkLst>
        <pc:spChg chg="mod">
          <ac:chgData name="Alexander Pashuk" userId="7f413f452a2dee94" providerId="LiveId" clId="{9CF98FAF-64BE-4C2F-940C-7EFF4F1E3014}" dt="2020-08-31T14:52:46.454" v="4852" actId="14100"/>
          <ac:spMkLst>
            <pc:docMk/>
            <pc:sldMk cId="1171428290" sldId="284"/>
            <ac:spMk id="3" creationId="{635C383E-6262-4E28-8B9B-A65129D15CFC}"/>
          </ac:spMkLst>
        </pc:spChg>
        <pc:spChg chg="add del mod">
          <ac:chgData name="Alexander Pashuk" userId="7f413f452a2dee94" providerId="LiveId" clId="{9CF98FAF-64BE-4C2F-940C-7EFF4F1E3014}" dt="2020-08-31T09:10:50.230" v="2516"/>
          <ac:spMkLst>
            <pc:docMk/>
            <pc:sldMk cId="1171428290" sldId="284"/>
            <ac:spMk id="4" creationId="{19A566CA-D79E-4C1C-8214-E0BCC2F4D157}"/>
          </ac:spMkLst>
        </pc:spChg>
        <pc:spChg chg="add del mod">
          <ac:chgData name="Alexander Pashuk" userId="7f413f452a2dee94" providerId="LiveId" clId="{9CF98FAF-64BE-4C2F-940C-7EFF4F1E3014}" dt="2020-08-31T09:17:56.240" v="2644"/>
          <ac:spMkLst>
            <pc:docMk/>
            <pc:sldMk cId="1171428290" sldId="284"/>
            <ac:spMk id="5" creationId="{ACB7E01F-3F44-4F3F-A088-EE980FF33812}"/>
          </ac:spMkLst>
        </pc:spChg>
        <pc:picChg chg="del">
          <ac:chgData name="Alexander Pashuk" userId="7f413f452a2dee94" providerId="LiveId" clId="{9CF98FAF-64BE-4C2F-940C-7EFF4F1E3014}" dt="2020-08-31T09:10:47.318" v="2514" actId="478"/>
          <ac:picMkLst>
            <pc:docMk/>
            <pc:sldMk cId="1171428290" sldId="284"/>
            <ac:picMk id="2050" creationId="{96C6E6EC-4BFA-42F2-96DF-C51DD7EAA52B}"/>
          </ac:picMkLst>
        </pc:picChg>
        <pc:picChg chg="add del mod">
          <ac:chgData name="Alexander Pashuk" userId="7f413f452a2dee94" providerId="LiveId" clId="{9CF98FAF-64BE-4C2F-940C-7EFF4F1E3014}" dt="2020-08-31T09:17:53.603" v="2640" actId="478"/>
          <ac:picMkLst>
            <pc:docMk/>
            <pc:sldMk cId="1171428290" sldId="284"/>
            <ac:picMk id="4098" creationId="{DE63A3C9-3E45-4DC0-8A6B-5A9DC72B78C6}"/>
          </ac:picMkLst>
        </pc:picChg>
        <pc:picChg chg="add del">
          <ac:chgData name="Alexander Pashuk" userId="7f413f452a2dee94" providerId="LiveId" clId="{9CF98FAF-64BE-4C2F-940C-7EFF4F1E3014}" dt="2020-08-31T09:17:54.833" v="2642"/>
          <ac:picMkLst>
            <pc:docMk/>
            <pc:sldMk cId="1171428290" sldId="284"/>
            <ac:picMk id="4100" creationId="{DF2FA369-1FA0-4841-A201-BE6151217064}"/>
          </ac:picMkLst>
        </pc:picChg>
        <pc:picChg chg="add mod">
          <ac:chgData name="Alexander Pashuk" userId="7f413f452a2dee94" providerId="LiveId" clId="{9CF98FAF-64BE-4C2F-940C-7EFF4F1E3014}" dt="2020-08-31T09:18:10.198" v="2649" actId="1076"/>
          <ac:picMkLst>
            <pc:docMk/>
            <pc:sldMk cId="1171428290" sldId="284"/>
            <ac:picMk id="4102" creationId="{5F36CF6E-70C0-46CE-A523-B1F1DA319FDE}"/>
          </ac:picMkLst>
        </pc:picChg>
      </pc:sldChg>
      <pc:sldChg chg="addSp delSp modSp add mod ord modTransition">
        <pc:chgData name="Alexander Pashuk" userId="7f413f452a2dee94" providerId="LiveId" clId="{9CF98FAF-64BE-4C2F-940C-7EFF4F1E3014}" dt="2020-08-31T14:29:52.396" v="4527"/>
        <pc:sldMkLst>
          <pc:docMk/>
          <pc:sldMk cId="1523885931" sldId="285"/>
        </pc:sldMkLst>
        <pc:spChg chg="mod">
          <ac:chgData name="Alexander Pashuk" userId="7f413f452a2dee94" providerId="LiveId" clId="{9CF98FAF-64BE-4C2F-940C-7EFF4F1E3014}" dt="2020-08-31T09:49:39.168" v="3195" actId="20577"/>
          <ac:spMkLst>
            <pc:docMk/>
            <pc:sldMk cId="1523885931" sldId="285"/>
            <ac:spMk id="3" creationId="{635C383E-6262-4E28-8B9B-A65129D15CFC}"/>
          </ac:spMkLst>
        </pc:spChg>
        <pc:spChg chg="add del mod">
          <ac:chgData name="Alexander Pashuk" userId="7f413f452a2dee94" providerId="LiveId" clId="{9CF98FAF-64BE-4C2F-940C-7EFF4F1E3014}" dt="2020-08-31T09:53:07.675" v="3198"/>
          <ac:spMkLst>
            <pc:docMk/>
            <pc:sldMk cId="1523885931" sldId="285"/>
            <ac:spMk id="4" creationId="{F3CEFEC6-9FB8-45DB-9CA7-D6CBAB532FCA}"/>
          </ac:spMkLst>
        </pc:spChg>
        <pc:picChg chg="del">
          <ac:chgData name="Alexander Pashuk" userId="7f413f452a2dee94" providerId="LiveId" clId="{9CF98FAF-64BE-4C2F-940C-7EFF4F1E3014}" dt="2020-08-31T09:53:06.256" v="3196" actId="478"/>
          <ac:picMkLst>
            <pc:docMk/>
            <pc:sldMk cId="1523885931" sldId="285"/>
            <ac:picMk id="2050" creationId="{96C6E6EC-4BFA-42F2-96DF-C51DD7EAA52B}"/>
          </ac:picMkLst>
        </pc:picChg>
        <pc:picChg chg="add mod">
          <ac:chgData name="Alexander Pashuk" userId="7f413f452a2dee94" providerId="LiveId" clId="{9CF98FAF-64BE-4C2F-940C-7EFF4F1E3014}" dt="2020-08-31T09:53:17.834" v="3202" actId="1076"/>
          <ac:picMkLst>
            <pc:docMk/>
            <pc:sldMk cId="1523885931" sldId="285"/>
            <ac:picMk id="3074" creationId="{7416877C-6CE9-4248-9901-15CD6A933A16}"/>
          </ac:picMkLst>
        </pc:picChg>
      </pc:sldChg>
      <pc:sldChg chg="addSp delSp modSp new mod modTransition modClrScheme chgLayout">
        <pc:chgData name="Alexander Pashuk" userId="7f413f452a2dee94" providerId="LiveId" clId="{9CF98FAF-64BE-4C2F-940C-7EFF4F1E3014}" dt="2020-08-31T15:02:08.439" v="5104" actId="20577"/>
        <pc:sldMkLst>
          <pc:docMk/>
          <pc:sldMk cId="2467474646" sldId="286"/>
        </pc:sldMkLst>
        <pc:spChg chg="del mod ord">
          <ac:chgData name="Alexander Pashuk" userId="7f413f452a2dee94" providerId="LiveId" clId="{9CF98FAF-64BE-4C2F-940C-7EFF4F1E3014}" dt="2020-08-31T09:19:17.003" v="2653" actId="700"/>
          <ac:spMkLst>
            <pc:docMk/>
            <pc:sldMk cId="2467474646" sldId="286"/>
            <ac:spMk id="2" creationId="{05662E08-CFCC-4AC9-BC1E-24120808F566}"/>
          </ac:spMkLst>
        </pc:spChg>
        <pc:spChg chg="del mod ord">
          <ac:chgData name="Alexander Pashuk" userId="7f413f452a2dee94" providerId="LiveId" clId="{9CF98FAF-64BE-4C2F-940C-7EFF4F1E3014}" dt="2020-08-31T09:19:17.003" v="2653" actId="700"/>
          <ac:spMkLst>
            <pc:docMk/>
            <pc:sldMk cId="2467474646" sldId="286"/>
            <ac:spMk id="3" creationId="{DB7D765F-2900-4ED8-8F31-E49BB790AD03}"/>
          </ac:spMkLst>
        </pc:spChg>
        <pc:spChg chg="del">
          <ac:chgData name="Alexander Pashuk" userId="7f413f452a2dee94" providerId="LiveId" clId="{9CF98FAF-64BE-4C2F-940C-7EFF4F1E3014}" dt="2020-08-31T09:19:17.003" v="2653" actId="700"/>
          <ac:spMkLst>
            <pc:docMk/>
            <pc:sldMk cId="2467474646" sldId="286"/>
            <ac:spMk id="4" creationId="{581D87CE-1FF8-400A-ADB8-504B8EBD491D}"/>
          </ac:spMkLst>
        </pc:spChg>
        <pc:spChg chg="add del mod ord">
          <ac:chgData name="Alexander Pashuk" userId="7f413f452a2dee94" providerId="LiveId" clId="{9CF98FAF-64BE-4C2F-940C-7EFF4F1E3014}" dt="2020-08-31T09:19:20.383" v="2654" actId="700"/>
          <ac:spMkLst>
            <pc:docMk/>
            <pc:sldMk cId="2467474646" sldId="286"/>
            <ac:spMk id="5" creationId="{8372F291-60E4-49AC-9AAD-E17802AF5916}"/>
          </ac:spMkLst>
        </pc:spChg>
        <pc:spChg chg="add del mod ord">
          <ac:chgData name="Alexander Pashuk" userId="7f413f452a2dee94" providerId="LiveId" clId="{9CF98FAF-64BE-4C2F-940C-7EFF4F1E3014}" dt="2020-08-31T09:19:20.383" v="2654" actId="700"/>
          <ac:spMkLst>
            <pc:docMk/>
            <pc:sldMk cId="2467474646" sldId="286"/>
            <ac:spMk id="6" creationId="{E5B895F0-1300-4498-9432-B850D5B27988}"/>
          </ac:spMkLst>
        </pc:spChg>
        <pc:spChg chg="add mod ord">
          <ac:chgData name="Alexander Pashuk" userId="7f413f452a2dee94" providerId="LiveId" clId="{9CF98FAF-64BE-4C2F-940C-7EFF4F1E3014}" dt="2020-08-31T15:02:08.439" v="5104" actId="20577"/>
          <ac:spMkLst>
            <pc:docMk/>
            <pc:sldMk cId="2467474646" sldId="286"/>
            <ac:spMk id="7" creationId="{1E60785C-D8F1-4032-B071-22ECB616C4EE}"/>
          </ac:spMkLst>
        </pc:spChg>
        <pc:spChg chg="add mod ord">
          <ac:chgData name="Alexander Pashuk" userId="7f413f452a2dee94" providerId="LiveId" clId="{9CF98FAF-64BE-4C2F-940C-7EFF4F1E3014}" dt="2020-08-31T14:54:37.257" v="4936" actId="403"/>
          <ac:spMkLst>
            <pc:docMk/>
            <pc:sldMk cId="2467474646" sldId="286"/>
            <ac:spMk id="8" creationId="{D36CCF55-E23D-40CD-A8E6-35DBCD7027FE}"/>
          </ac:spMkLst>
        </pc:spChg>
      </pc:sldChg>
      <pc:sldChg chg="addSp delSp modSp new mod modTransition modClrScheme chgLayout">
        <pc:chgData name="Alexander Pashuk" userId="7f413f452a2dee94" providerId="LiveId" clId="{9CF98FAF-64BE-4C2F-940C-7EFF4F1E3014}" dt="2020-08-31T14:29:52.396" v="4527"/>
        <pc:sldMkLst>
          <pc:docMk/>
          <pc:sldMk cId="142635693" sldId="287"/>
        </pc:sldMkLst>
        <pc:spChg chg="mod ord">
          <ac:chgData name="Alexander Pashuk" userId="7f413f452a2dee94" providerId="LiveId" clId="{9CF98FAF-64BE-4C2F-940C-7EFF4F1E3014}" dt="2020-08-31T09:30:10.623" v="2849" actId="20577"/>
          <ac:spMkLst>
            <pc:docMk/>
            <pc:sldMk cId="142635693" sldId="287"/>
            <ac:spMk id="2" creationId="{FCF0010C-2FA5-4454-AEE4-3A4312BCF28C}"/>
          </ac:spMkLst>
        </pc:spChg>
        <pc:spChg chg="del mod">
          <ac:chgData name="Alexander Pashuk" userId="7f413f452a2dee94" providerId="LiveId" clId="{9CF98FAF-64BE-4C2F-940C-7EFF4F1E3014}" dt="2020-08-31T09:27:57.037" v="2764"/>
          <ac:spMkLst>
            <pc:docMk/>
            <pc:sldMk cId="142635693" sldId="287"/>
            <ac:spMk id="3" creationId="{1F52A9D4-FF24-4111-998C-656D501D18C3}"/>
          </ac:spMkLst>
        </pc:spChg>
        <pc:spChg chg="add del mod">
          <ac:chgData name="Alexander Pashuk" userId="7f413f452a2dee94" providerId="LiveId" clId="{9CF98FAF-64BE-4C2F-940C-7EFF4F1E3014}" dt="2020-08-31T09:28:35.958" v="2801"/>
          <ac:spMkLst>
            <pc:docMk/>
            <pc:sldMk cId="142635693" sldId="287"/>
            <ac:spMk id="4" creationId="{477B155D-837B-438E-A681-DCDB2DC1D93F}"/>
          </ac:spMkLst>
        </pc:spChg>
        <pc:spChg chg="add del mod">
          <ac:chgData name="Alexander Pashuk" userId="7f413f452a2dee94" providerId="LiveId" clId="{9CF98FAF-64BE-4C2F-940C-7EFF4F1E3014}" dt="2020-08-31T09:28:35.958" v="2801"/>
          <ac:spMkLst>
            <pc:docMk/>
            <pc:sldMk cId="142635693" sldId="287"/>
            <ac:spMk id="5" creationId="{ABF45A10-0803-4113-9927-551E803244A6}"/>
          </ac:spMkLst>
        </pc:spChg>
        <pc:spChg chg="add del mod ord">
          <ac:chgData name="Alexander Pashuk" userId="7f413f452a2dee94" providerId="LiveId" clId="{9CF98FAF-64BE-4C2F-940C-7EFF4F1E3014}" dt="2020-08-31T09:28:47.592" v="2806"/>
          <ac:spMkLst>
            <pc:docMk/>
            <pc:sldMk cId="142635693" sldId="287"/>
            <ac:spMk id="6" creationId="{88FA55A0-7019-4284-B4FB-9777B571A453}"/>
          </ac:spMkLst>
        </pc:spChg>
        <pc:spChg chg="add mod">
          <ac:chgData name="Alexander Pashuk" userId="7f413f452a2dee94" providerId="LiveId" clId="{9CF98FAF-64BE-4C2F-940C-7EFF4F1E3014}" dt="2020-08-31T09:29:20.623" v="2819" actId="27636"/>
          <ac:spMkLst>
            <pc:docMk/>
            <pc:sldMk cId="142635693" sldId="287"/>
            <ac:spMk id="7" creationId="{BE62D25C-317C-427B-BCC5-3A954D60F34D}"/>
          </ac:spMkLst>
        </pc:spChg>
        <pc:picChg chg="add del mod ord">
          <ac:chgData name="Alexander Pashuk" userId="7f413f452a2dee94" providerId="LiveId" clId="{9CF98FAF-64BE-4C2F-940C-7EFF4F1E3014}" dt="2020-08-31T09:28:52.222" v="2809" actId="478"/>
          <ac:picMkLst>
            <pc:docMk/>
            <pc:sldMk cId="142635693" sldId="287"/>
            <ac:picMk id="5122" creationId="{B50E041B-98F3-4669-B657-A448E9A5A994}"/>
          </ac:picMkLst>
        </pc:picChg>
        <pc:picChg chg="add mod">
          <ac:chgData name="Alexander Pashuk" userId="7f413f452a2dee94" providerId="LiveId" clId="{9CF98FAF-64BE-4C2F-940C-7EFF4F1E3014}" dt="2020-08-31T09:29:27.778" v="2821" actId="1076"/>
          <ac:picMkLst>
            <pc:docMk/>
            <pc:sldMk cId="142635693" sldId="287"/>
            <ac:picMk id="5124" creationId="{61B82865-A738-46FC-A6B0-1D74191D877E}"/>
          </ac:picMkLst>
        </pc:picChg>
        <pc:picChg chg="add del">
          <ac:chgData name="Alexander Pashuk" userId="7f413f452a2dee94" providerId="LiveId" clId="{9CF98FAF-64BE-4C2F-940C-7EFF4F1E3014}" dt="2020-08-31T09:28:50.050" v="2808"/>
          <ac:picMkLst>
            <pc:docMk/>
            <pc:sldMk cId="142635693" sldId="287"/>
            <ac:picMk id="5126" creationId="{19C6FECE-28D6-47BE-882F-5DBAE3215346}"/>
          </ac:picMkLst>
        </pc:picChg>
      </pc:sldChg>
      <pc:sldChg chg="addSp delSp modSp new mod modTransition modClrScheme chgLayout">
        <pc:chgData name="Alexander Pashuk" userId="7f413f452a2dee94" providerId="LiveId" clId="{9CF98FAF-64BE-4C2F-940C-7EFF4F1E3014}" dt="2020-08-31T14:29:52.396" v="4527"/>
        <pc:sldMkLst>
          <pc:docMk/>
          <pc:sldMk cId="3730066032" sldId="288"/>
        </pc:sldMkLst>
        <pc:spChg chg="mod ord">
          <ac:chgData name="Alexander Pashuk" userId="7f413f452a2dee94" providerId="LiveId" clId="{9CF98FAF-64BE-4C2F-940C-7EFF4F1E3014}" dt="2020-08-31T09:30:15.693" v="2853" actId="20577"/>
          <ac:spMkLst>
            <pc:docMk/>
            <pc:sldMk cId="3730066032" sldId="288"/>
            <ac:spMk id="2" creationId="{F8045E0D-3F7D-45C3-856B-5A69B99CC62A}"/>
          </ac:spMkLst>
        </pc:spChg>
        <pc:spChg chg="del mod ord">
          <ac:chgData name="Alexander Pashuk" userId="7f413f452a2dee94" providerId="LiveId" clId="{9CF98FAF-64BE-4C2F-940C-7EFF4F1E3014}" dt="2020-08-31T09:29:32.029" v="2822" actId="700"/>
          <ac:spMkLst>
            <pc:docMk/>
            <pc:sldMk cId="3730066032" sldId="288"/>
            <ac:spMk id="3" creationId="{6EAF0D75-4D46-4160-A3DF-8E046C6DBCF6}"/>
          </ac:spMkLst>
        </pc:spChg>
        <pc:spChg chg="add mod ord">
          <ac:chgData name="Alexander Pashuk" userId="7f413f452a2dee94" providerId="LiveId" clId="{9CF98FAF-64BE-4C2F-940C-7EFF4F1E3014}" dt="2020-08-31T09:30:24.806" v="2854" actId="403"/>
          <ac:spMkLst>
            <pc:docMk/>
            <pc:sldMk cId="3730066032" sldId="288"/>
            <ac:spMk id="4" creationId="{0AABE06D-4605-421F-A41D-B562BF8B9966}"/>
          </ac:spMkLst>
        </pc:spChg>
        <pc:spChg chg="add del mod ord">
          <ac:chgData name="Alexander Pashuk" userId="7f413f452a2dee94" providerId="LiveId" clId="{9CF98FAF-64BE-4C2F-940C-7EFF4F1E3014}" dt="2020-08-31T09:30:47.959" v="2856"/>
          <ac:spMkLst>
            <pc:docMk/>
            <pc:sldMk cId="3730066032" sldId="288"/>
            <ac:spMk id="5" creationId="{9F48D662-E85E-4718-A419-67FC399E398E}"/>
          </ac:spMkLst>
        </pc:spChg>
        <pc:picChg chg="add mod">
          <ac:chgData name="Alexander Pashuk" userId="7f413f452a2dee94" providerId="LiveId" clId="{9CF98FAF-64BE-4C2F-940C-7EFF4F1E3014}" dt="2020-08-31T09:30:53.739" v="2858" actId="1076"/>
          <ac:picMkLst>
            <pc:docMk/>
            <pc:sldMk cId="3730066032" sldId="288"/>
            <ac:picMk id="6146" creationId="{90385BE3-23B1-423B-9498-14D90E545C6D}"/>
          </ac:picMkLst>
        </pc:picChg>
      </pc:sldChg>
      <pc:sldChg chg="addSp delSp modSp new mod modTransition">
        <pc:chgData name="Alexander Pashuk" userId="7f413f452a2dee94" providerId="LiveId" clId="{9CF98FAF-64BE-4C2F-940C-7EFF4F1E3014}" dt="2020-08-31T14:29:52.396" v="4527"/>
        <pc:sldMkLst>
          <pc:docMk/>
          <pc:sldMk cId="399174863" sldId="289"/>
        </pc:sldMkLst>
        <pc:spChg chg="mod">
          <ac:chgData name="Alexander Pashuk" userId="7f413f452a2dee94" providerId="LiveId" clId="{9CF98FAF-64BE-4C2F-940C-7EFF4F1E3014}" dt="2020-08-31T09:31:15.262" v="2891" actId="122"/>
          <ac:spMkLst>
            <pc:docMk/>
            <pc:sldMk cId="399174863" sldId="289"/>
            <ac:spMk id="2" creationId="{9CBE9C04-8F24-4CB1-9758-1930C084AA91}"/>
          </ac:spMkLst>
        </pc:spChg>
        <pc:spChg chg="mod">
          <ac:chgData name="Alexander Pashuk" userId="7f413f452a2dee94" providerId="LiveId" clId="{9CF98FAF-64BE-4C2F-940C-7EFF4F1E3014}" dt="2020-08-31T09:35:28.124" v="3027" actId="20577"/>
          <ac:spMkLst>
            <pc:docMk/>
            <pc:sldMk cId="399174863" sldId="289"/>
            <ac:spMk id="3" creationId="{8130EBF0-929C-42E8-80D6-4960D82D5887}"/>
          </ac:spMkLst>
        </pc:spChg>
        <pc:spChg chg="del mod">
          <ac:chgData name="Alexander Pashuk" userId="7f413f452a2dee94" providerId="LiveId" clId="{9CF98FAF-64BE-4C2F-940C-7EFF4F1E3014}" dt="2020-08-31T09:31:57.092" v="2903"/>
          <ac:spMkLst>
            <pc:docMk/>
            <pc:sldMk cId="399174863" sldId="289"/>
            <ac:spMk id="4" creationId="{21A112F2-E5D0-4DF5-A786-141DE69A5300}"/>
          </ac:spMkLst>
        </pc:spChg>
        <pc:picChg chg="add mod">
          <ac:chgData name="Alexander Pashuk" userId="7f413f452a2dee94" providerId="LiveId" clId="{9CF98FAF-64BE-4C2F-940C-7EFF4F1E3014}" dt="2020-08-31T09:32:02.140" v="2904" actId="1076"/>
          <ac:picMkLst>
            <pc:docMk/>
            <pc:sldMk cId="399174863" sldId="289"/>
            <ac:picMk id="7170" creationId="{5BD72F4D-56E7-47A1-8AFD-0DDBEE3564E4}"/>
          </ac:picMkLst>
        </pc:pic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3830417174" sldId="290"/>
        </pc:sldMkLst>
        <pc:spChg chg="mod">
          <ac:chgData name="Alexander Pashuk" userId="7f413f452a2dee94" providerId="LiveId" clId="{9CF98FAF-64BE-4C2F-940C-7EFF4F1E3014}" dt="2020-08-31T09:47:37.252" v="3129" actId="122"/>
          <ac:spMkLst>
            <pc:docMk/>
            <pc:sldMk cId="3830417174" sldId="290"/>
            <ac:spMk id="2" creationId="{7B43BFF3-36B2-4F76-8946-C9085173D3BD}"/>
          </ac:spMkLst>
        </pc:spChg>
        <pc:spChg chg="mod">
          <ac:chgData name="Alexander Pashuk" userId="7f413f452a2dee94" providerId="LiveId" clId="{9CF98FAF-64BE-4C2F-940C-7EFF4F1E3014}" dt="2020-08-31T10:15:51.360" v="3611" actId="123"/>
          <ac:spMkLst>
            <pc:docMk/>
            <pc:sldMk cId="3830417174" sldId="290"/>
            <ac:spMk id="3" creationId="{45EA2BC5-5607-47EE-A951-C8EEFFA66900}"/>
          </ac:spMkLst>
        </pc:spChg>
      </pc:sldChg>
      <pc:sldChg chg="addSp delSp modSp add mod ord modTransition">
        <pc:chgData name="Alexander Pashuk" userId="7f413f452a2dee94" providerId="LiveId" clId="{9CF98FAF-64BE-4C2F-940C-7EFF4F1E3014}" dt="2020-08-31T14:35:27.239" v="4605"/>
        <pc:sldMkLst>
          <pc:docMk/>
          <pc:sldMk cId="1515621826" sldId="291"/>
        </pc:sldMkLst>
        <pc:spChg chg="mod">
          <ac:chgData name="Alexander Pashuk" userId="7f413f452a2dee94" providerId="LiveId" clId="{9CF98FAF-64BE-4C2F-940C-7EFF4F1E3014}" dt="2020-08-31T09:53:57.198" v="3278" actId="20577"/>
          <ac:spMkLst>
            <pc:docMk/>
            <pc:sldMk cId="1515621826" sldId="291"/>
            <ac:spMk id="3" creationId="{635C383E-6262-4E28-8B9B-A65129D15CFC}"/>
          </ac:spMkLst>
        </pc:spChg>
        <pc:spChg chg="add del mod">
          <ac:chgData name="Alexander Pashuk" userId="7f413f452a2dee94" providerId="LiveId" clId="{9CF98FAF-64BE-4C2F-940C-7EFF4F1E3014}" dt="2020-08-31T09:56:15.873" v="3281"/>
          <ac:spMkLst>
            <pc:docMk/>
            <pc:sldMk cId="1515621826" sldId="291"/>
            <ac:spMk id="4" creationId="{17F32407-7E41-4813-8343-FAB66A771789}"/>
          </ac:spMkLst>
        </pc:spChg>
        <pc:picChg chg="del">
          <ac:chgData name="Alexander Pashuk" userId="7f413f452a2dee94" providerId="LiveId" clId="{9CF98FAF-64BE-4C2F-940C-7EFF4F1E3014}" dt="2020-08-31T09:56:14.628" v="3279" actId="478"/>
          <ac:picMkLst>
            <pc:docMk/>
            <pc:sldMk cId="1515621826" sldId="291"/>
            <ac:picMk id="3074" creationId="{7416877C-6CE9-4248-9901-15CD6A933A16}"/>
          </ac:picMkLst>
        </pc:picChg>
        <pc:picChg chg="add mod">
          <ac:chgData name="Alexander Pashuk" userId="7f413f452a2dee94" providerId="LiveId" clId="{9CF98FAF-64BE-4C2F-940C-7EFF4F1E3014}" dt="2020-08-31T09:56:23.270" v="3283" actId="1076"/>
          <ac:picMkLst>
            <pc:docMk/>
            <pc:sldMk cId="1515621826" sldId="291"/>
            <ac:picMk id="9218" creationId="{5627F8D2-EA7F-47C2-BCBF-1854EE28EF83}"/>
          </ac:picMkLst>
        </pc:picChg>
      </pc:sldChg>
      <pc:sldChg chg="addSp delSp modSp add mod ord modTransition">
        <pc:chgData name="Alexander Pashuk" userId="7f413f452a2dee94" providerId="LiveId" clId="{9CF98FAF-64BE-4C2F-940C-7EFF4F1E3014}" dt="2020-08-31T14:35:35.528" v="4609"/>
        <pc:sldMkLst>
          <pc:docMk/>
          <pc:sldMk cId="3053330869" sldId="292"/>
        </pc:sldMkLst>
        <pc:spChg chg="mod">
          <ac:chgData name="Alexander Pashuk" userId="7f413f452a2dee94" providerId="LiveId" clId="{9CF98FAF-64BE-4C2F-940C-7EFF4F1E3014}" dt="2020-08-31T09:57:28.359" v="3407" actId="20577"/>
          <ac:spMkLst>
            <pc:docMk/>
            <pc:sldMk cId="3053330869" sldId="292"/>
            <ac:spMk id="3" creationId="{635C383E-6262-4E28-8B9B-A65129D15CFC}"/>
          </ac:spMkLst>
        </pc:spChg>
        <pc:spChg chg="add del mod">
          <ac:chgData name="Alexander Pashuk" userId="7f413f452a2dee94" providerId="LiveId" clId="{9CF98FAF-64BE-4C2F-940C-7EFF4F1E3014}" dt="2020-08-31T10:00:47.006" v="3410"/>
          <ac:spMkLst>
            <pc:docMk/>
            <pc:sldMk cId="3053330869" sldId="292"/>
            <ac:spMk id="4" creationId="{8F109A5D-BC91-4CC6-B7FD-88B3E65FFEFD}"/>
          </ac:spMkLst>
        </pc:spChg>
        <pc:picChg chg="del">
          <ac:chgData name="Alexander Pashuk" userId="7f413f452a2dee94" providerId="LiveId" clId="{9CF98FAF-64BE-4C2F-940C-7EFF4F1E3014}" dt="2020-08-31T10:00:44.511" v="3408" actId="478"/>
          <ac:picMkLst>
            <pc:docMk/>
            <pc:sldMk cId="3053330869" sldId="292"/>
            <ac:picMk id="3074" creationId="{7416877C-6CE9-4248-9901-15CD6A933A16}"/>
          </ac:picMkLst>
        </pc:picChg>
        <pc:picChg chg="add mod">
          <ac:chgData name="Alexander Pashuk" userId="7f413f452a2dee94" providerId="LiveId" clId="{9CF98FAF-64BE-4C2F-940C-7EFF4F1E3014}" dt="2020-08-31T10:00:57.579" v="3415" actId="1076"/>
          <ac:picMkLst>
            <pc:docMk/>
            <pc:sldMk cId="3053330869" sldId="292"/>
            <ac:picMk id="8194" creationId="{D7F1279C-5E8C-4DF6-B012-0FC1F7731A54}"/>
          </ac:picMkLst>
        </pc:pic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3442165000" sldId="293"/>
        </pc:sldMkLst>
        <pc:spChg chg="mod">
          <ac:chgData name="Alexander Pashuk" userId="7f413f452a2dee94" providerId="LiveId" clId="{9CF98FAF-64BE-4C2F-940C-7EFF4F1E3014}" dt="2020-08-31T10:03:24.108" v="3429" actId="122"/>
          <ac:spMkLst>
            <pc:docMk/>
            <pc:sldMk cId="3442165000" sldId="293"/>
            <ac:spMk id="2" creationId="{9EA509FA-D2EF-40FF-B9D3-E042BC5BD0D6}"/>
          </ac:spMkLst>
        </pc:spChg>
        <pc:spChg chg="mod">
          <ac:chgData name="Alexander Pashuk" userId="7f413f452a2dee94" providerId="LiveId" clId="{9CF98FAF-64BE-4C2F-940C-7EFF4F1E3014}" dt="2020-08-31T10:03:36.309" v="3433" actId="403"/>
          <ac:spMkLst>
            <pc:docMk/>
            <pc:sldMk cId="3442165000" sldId="293"/>
            <ac:spMk id="3" creationId="{EE408DB5-79F3-4FCB-A81C-5D5FB38266D7}"/>
          </ac:spMkLst>
        </pc:spChg>
      </pc:sldChg>
      <pc:sldChg chg="modSp new mod modTransition">
        <pc:chgData name="Alexander Pashuk" userId="7f413f452a2dee94" providerId="LiveId" clId="{9CF98FAF-64BE-4C2F-940C-7EFF4F1E3014}" dt="2020-08-31T15:00:22.185" v="5083" actId="123"/>
        <pc:sldMkLst>
          <pc:docMk/>
          <pc:sldMk cId="4148836820" sldId="294"/>
        </pc:sldMkLst>
        <pc:spChg chg="mod">
          <ac:chgData name="Alexander Pashuk" userId="7f413f452a2dee94" providerId="LiveId" clId="{9CF98FAF-64BE-4C2F-940C-7EFF4F1E3014}" dt="2020-08-31T10:05:20.631" v="3444" actId="122"/>
          <ac:spMkLst>
            <pc:docMk/>
            <pc:sldMk cId="4148836820" sldId="294"/>
            <ac:spMk id="2" creationId="{8CB8F9B7-0EA6-4950-8F3B-4419A32EB4BD}"/>
          </ac:spMkLst>
        </pc:spChg>
        <pc:spChg chg="mod">
          <ac:chgData name="Alexander Pashuk" userId="7f413f452a2dee94" providerId="LiveId" clId="{9CF98FAF-64BE-4C2F-940C-7EFF4F1E3014}" dt="2020-08-31T15:00:22.185" v="5083" actId="123"/>
          <ac:spMkLst>
            <pc:docMk/>
            <pc:sldMk cId="4148836820" sldId="294"/>
            <ac:spMk id="3" creationId="{3FB62E68-2A58-452E-9AEF-9D8460BAC970}"/>
          </ac:spMkLst>
        </pc:spChg>
      </pc:sldChg>
      <pc:sldChg chg="modSp new mod modTransition">
        <pc:chgData name="Alexander Pashuk" userId="7f413f452a2dee94" providerId="LiveId" clId="{9CF98FAF-64BE-4C2F-940C-7EFF4F1E3014}" dt="2020-08-31T15:00:25.572" v="5084" actId="123"/>
        <pc:sldMkLst>
          <pc:docMk/>
          <pc:sldMk cId="577958376" sldId="295"/>
        </pc:sldMkLst>
        <pc:spChg chg="mod">
          <ac:chgData name="Alexander Pashuk" userId="7f413f452a2dee94" providerId="LiveId" clId="{9CF98FAF-64BE-4C2F-940C-7EFF4F1E3014}" dt="2020-08-31T10:07:38.042" v="3516" actId="122"/>
          <ac:spMkLst>
            <pc:docMk/>
            <pc:sldMk cId="577958376" sldId="295"/>
            <ac:spMk id="2" creationId="{A81C7781-CC6C-4011-89D8-47DEC51B9B8E}"/>
          </ac:spMkLst>
        </pc:spChg>
        <pc:spChg chg="mod">
          <ac:chgData name="Alexander Pashuk" userId="7f413f452a2dee94" providerId="LiveId" clId="{9CF98FAF-64BE-4C2F-940C-7EFF4F1E3014}" dt="2020-08-31T15:00:25.572" v="5084" actId="123"/>
          <ac:spMkLst>
            <pc:docMk/>
            <pc:sldMk cId="577958376" sldId="295"/>
            <ac:spMk id="3" creationId="{B55D6DDA-A604-48CE-B3F7-963343D2641A}"/>
          </ac:spMkLst>
        </pc:spChg>
      </pc:sldChg>
      <pc:sldChg chg="modSp add mod modTransition modNotesTx">
        <pc:chgData name="Alexander Pashuk" userId="7f413f452a2dee94" providerId="LiveId" clId="{9CF98FAF-64BE-4C2F-940C-7EFF4F1E3014}" dt="2020-08-31T15:01:59.986" v="5086" actId="6549"/>
        <pc:sldMkLst>
          <pc:docMk/>
          <pc:sldMk cId="3074114571" sldId="296"/>
        </pc:sldMkLst>
        <pc:spChg chg="mod">
          <ac:chgData name="Alexander Pashuk" userId="7f413f452a2dee94" providerId="LiveId" clId="{9CF98FAF-64BE-4C2F-940C-7EFF4F1E3014}" dt="2020-08-31T10:14:57.243" v="3601" actId="2711"/>
          <ac:spMkLst>
            <pc:docMk/>
            <pc:sldMk cId="3074114571" sldId="296"/>
            <ac:spMk id="3" creationId="{3EFED14F-E13C-4B53-8987-132FA7CB2FD8}"/>
          </ac:spMkLst>
        </pc:spChg>
      </pc:sldChg>
      <pc:sldChg chg="modSp add mod modTransition modNotesTx">
        <pc:chgData name="Alexander Pashuk" userId="7f413f452a2dee94" providerId="LiveId" clId="{9CF98FAF-64BE-4C2F-940C-7EFF4F1E3014}" dt="2020-08-31T14:29:52.396" v="4527"/>
        <pc:sldMkLst>
          <pc:docMk/>
          <pc:sldMk cId="232474527" sldId="297"/>
        </pc:sldMkLst>
        <pc:spChg chg="mod">
          <ac:chgData name="Alexander Pashuk" userId="7f413f452a2dee94" providerId="LiveId" clId="{9CF98FAF-64BE-4C2F-940C-7EFF4F1E3014}" dt="2020-08-31T10:16:07.084" v="3614" actId="20577"/>
          <ac:spMkLst>
            <pc:docMk/>
            <pc:sldMk cId="232474527" sldId="297"/>
            <ac:spMk id="3" creationId="{3EFED14F-E13C-4B53-8987-132FA7CB2FD8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722178418" sldId="298"/>
        </pc:sldMkLst>
        <pc:spChg chg="mod">
          <ac:chgData name="Alexander Pashuk" userId="7f413f452a2dee94" providerId="LiveId" clId="{9CF98FAF-64BE-4C2F-940C-7EFF4F1E3014}" dt="2020-08-31T10:25:10.187" v="3725" actId="122"/>
          <ac:spMkLst>
            <pc:docMk/>
            <pc:sldMk cId="722178418" sldId="298"/>
            <ac:spMk id="2" creationId="{A9E6D6E3-AFF1-4EBD-8935-74E4C9EDD824}"/>
          </ac:spMkLst>
        </pc:spChg>
        <pc:spChg chg="mod">
          <ac:chgData name="Alexander Pashuk" userId="7f413f452a2dee94" providerId="LiveId" clId="{9CF98FAF-64BE-4C2F-940C-7EFF4F1E3014}" dt="2020-08-31T10:25:39.086" v="3741" actId="123"/>
          <ac:spMkLst>
            <pc:docMk/>
            <pc:sldMk cId="722178418" sldId="298"/>
            <ac:spMk id="3" creationId="{6392B56E-86B1-4518-B85D-2E5D0B9D63D7}"/>
          </ac:spMkLst>
        </pc:spChg>
      </pc:sldChg>
      <pc:sldChg chg="modSp new mod modTransition">
        <pc:chgData name="Alexander Pashuk" userId="7f413f452a2dee94" providerId="LiveId" clId="{9CF98FAF-64BE-4C2F-940C-7EFF4F1E3014}" dt="2020-08-31T15:10:34.241" v="5132" actId="5793"/>
        <pc:sldMkLst>
          <pc:docMk/>
          <pc:sldMk cId="455230731" sldId="299"/>
        </pc:sldMkLst>
        <pc:spChg chg="mod">
          <ac:chgData name="Alexander Pashuk" userId="7f413f452a2dee94" providerId="LiveId" clId="{9CF98FAF-64BE-4C2F-940C-7EFF4F1E3014}" dt="2020-08-31T10:27:21.604" v="3758" actId="122"/>
          <ac:spMkLst>
            <pc:docMk/>
            <pc:sldMk cId="455230731" sldId="299"/>
            <ac:spMk id="2" creationId="{5945B9A2-40E6-4D0F-B044-355572C599A5}"/>
          </ac:spMkLst>
        </pc:spChg>
        <pc:spChg chg="mod">
          <ac:chgData name="Alexander Pashuk" userId="7f413f452a2dee94" providerId="LiveId" clId="{9CF98FAF-64BE-4C2F-940C-7EFF4F1E3014}" dt="2020-08-31T15:10:34.241" v="5132" actId="5793"/>
          <ac:spMkLst>
            <pc:docMk/>
            <pc:sldMk cId="455230731" sldId="299"/>
            <ac:spMk id="3" creationId="{7C4C11F9-54B0-4380-B64E-0B7F874ACD24}"/>
          </ac:spMkLst>
        </pc:spChg>
      </pc:sldChg>
      <pc:sldChg chg="modSp new mod modTransition">
        <pc:chgData name="Alexander Pashuk" userId="7f413f452a2dee94" providerId="LiveId" clId="{9CF98FAF-64BE-4C2F-940C-7EFF4F1E3014}" dt="2020-08-31T15:11:16.375" v="5152" actId="20577"/>
        <pc:sldMkLst>
          <pc:docMk/>
          <pc:sldMk cId="3509304960" sldId="300"/>
        </pc:sldMkLst>
        <pc:spChg chg="mod">
          <ac:chgData name="Alexander Pashuk" userId="7f413f452a2dee94" providerId="LiveId" clId="{9CF98FAF-64BE-4C2F-940C-7EFF4F1E3014}" dt="2020-08-31T10:29:58.859" v="4097" actId="20577"/>
          <ac:spMkLst>
            <pc:docMk/>
            <pc:sldMk cId="3509304960" sldId="300"/>
            <ac:spMk id="2" creationId="{7A3786A0-8BB0-4794-B495-7603E188F5DF}"/>
          </ac:spMkLst>
        </pc:spChg>
        <pc:spChg chg="mod">
          <ac:chgData name="Alexander Pashuk" userId="7f413f452a2dee94" providerId="LiveId" clId="{9CF98FAF-64BE-4C2F-940C-7EFF4F1E3014}" dt="2020-08-31T15:11:16.375" v="5152" actId="20577"/>
          <ac:spMkLst>
            <pc:docMk/>
            <pc:sldMk cId="3509304960" sldId="300"/>
            <ac:spMk id="3" creationId="{7DD73850-D878-4EBB-A6DC-A0E54430C254}"/>
          </ac:spMkLst>
        </pc:spChg>
      </pc:sldChg>
      <pc:sldChg chg="modSp new mod modTransition">
        <pc:chgData name="Alexander Pashuk" userId="7f413f452a2dee94" providerId="LiveId" clId="{9CF98FAF-64BE-4C2F-940C-7EFF4F1E3014}" dt="2020-08-31T14:30:39.130" v="4555" actId="123"/>
        <pc:sldMkLst>
          <pc:docMk/>
          <pc:sldMk cId="2802256248" sldId="301"/>
        </pc:sldMkLst>
        <pc:spChg chg="mod">
          <ac:chgData name="Alexander Pashuk" userId="7f413f452a2dee94" providerId="LiveId" clId="{9CF98FAF-64BE-4C2F-940C-7EFF4F1E3014}" dt="2020-08-31T10:32:13.434" v="4330" actId="122"/>
          <ac:spMkLst>
            <pc:docMk/>
            <pc:sldMk cId="2802256248" sldId="301"/>
            <ac:spMk id="2" creationId="{1378CF6F-4D28-42EB-B32B-DEC197EE35FB}"/>
          </ac:spMkLst>
        </pc:spChg>
        <pc:spChg chg="mod">
          <ac:chgData name="Alexander Pashuk" userId="7f413f452a2dee94" providerId="LiveId" clId="{9CF98FAF-64BE-4C2F-940C-7EFF4F1E3014}" dt="2020-08-31T14:30:39.130" v="4555" actId="123"/>
          <ac:spMkLst>
            <pc:docMk/>
            <pc:sldMk cId="2802256248" sldId="301"/>
            <ac:spMk id="3" creationId="{2FB6632F-B9D2-4F74-BCCF-B814109A205A}"/>
          </ac:spMkLst>
        </pc:spChg>
      </pc:sldChg>
      <pc:sldChg chg="modSp add mod">
        <pc:chgData name="Alexander Pashuk" userId="7f413f452a2dee94" providerId="LiveId" clId="{9CF98FAF-64BE-4C2F-940C-7EFF4F1E3014}" dt="2020-08-31T14:40:17.152" v="4674" actId="113"/>
        <pc:sldMkLst>
          <pc:docMk/>
          <pc:sldMk cId="2373435077" sldId="302"/>
        </pc:sldMkLst>
        <pc:spChg chg="mod">
          <ac:chgData name="Alexander Pashuk" userId="7f413f452a2dee94" providerId="LiveId" clId="{9CF98FAF-64BE-4C2F-940C-7EFF4F1E3014}" dt="2020-08-31T14:40:17.152" v="4674" actId="113"/>
          <ac:spMkLst>
            <pc:docMk/>
            <pc:sldMk cId="2373435077" sldId="302"/>
            <ac:spMk id="3" creationId="{AD701F54-5C26-4B57-B189-7C620100E769}"/>
          </ac:spMkLst>
        </pc:spChg>
      </pc:sldChg>
      <pc:sldChg chg="addSp delSp modSp new mod modClrScheme chgLayout">
        <pc:chgData name="Alexander Pashuk" userId="7f413f452a2dee94" providerId="LiveId" clId="{9CF98FAF-64BE-4C2F-940C-7EFF4F1E3014}" dt="2020-08-31T14:52:51.219" v="4853" actId="14100"/>
        <pc:sldMkLst>
          <pc:docMk/>
          <pc:sldMk cId="328565014" sldId="303"/>
        </pc:sldMkLst>
        <pc:spChg chg="mod ord">
          <ac:chgData name="Alexander Pashuk" userId="7f413f452a2dee94" providerId="LiveId" clId="{9CF98FAF-64BE-4C2F-940C-7EFF4F1E3014}" dt="2020-08-31T14:52:29.080" v="4850" actId="122"/>
          <ac:spMkLst>
            <pc:docMk/>
            <pc:sldMk cId="328565014" sldId="303"/>
            <ac:spMk id="2" creationId="{D7267FFB-E3F4-44F9-86BC-69F8077E4B41}"/>
          </ac:spMkLst>
        </pc:spChg>
        <pc:spChg chg="del mod">
          <ac:chgData name="Alexander Pashuk" userId="7f413f452a2dee94" providerId="LiveId" clId="{9CF98FAF-64BE-4C2F-940C-7EFF4F1E3014}" dt="2020-08-31T14:44:25.420" v="4783"/>
          <ac:spMkLst>
            <pc:docMk/>
            <pc:sldMk cId="328565014" sldId="303"/>
            <ac:spMk id="3" creationId="{CC52F2E1-4ED8-46C8-B0C3-E7C05A846EB7}"/>
          </ac:spMkLst>
        </pc:spChg>
        <pc:spChg chg="del mod">
          <ac:chgData name="Alexander Pashuk" userId="7f413f452a2dee94" providerId="LiveId" clId="{9CF98FAF-64BE-4C2F-940C-7EFF4F1E3014}" dt="2020-08-31T14:51:10.077" v="4785"/>
          <ac:spMkLst>
            <pc:docMk/>
            <pc:sldMk cId="328565014" sldId="303"/>
            <ac:spMk id="4" creationId="{C3DA6B74-5B59-4841-B469-0EA2AF5552A9}"/>
          </ac:spMkLst>
        </pc:spChg>
        <pc:spChg chg="add del mod">
          <ac:chgData name="Alexander Pashuk" userId="7f413f452a2dee94" providerId="LiveId" clId="{9CF98FAF-64BE-4C2F-940C-7EFF4F1E3014}" dt="2020-08-31T14:51:55.569" v="4794" actId="700"/>
          <ac:spMkLst>
            <pc:docMk/>
            <pc:sldMk cId="328565014" sldId="303"/>
            <ac:spMk id="5" creationId="{F2A7D844-A981-43C2-9BA7-3DE7C25A23B8}"/>
          </ac:spMkLst>
        </pc:spChg>
        <pc:spChg chg="add del mod ord">
          <ac:chgData name="Alexander Pashuk" userId="7f413f452a2dee94" providerId="LiveId" clId="{9CF98FAF-64BE-4C2F-940C-7EFF4F1E3014}" dt="2020-08-31T14:52:10.500" v="4799"/>
          <ac:spMkLst>
            <pc:docMk/>
            <pc:sldMk cId="328565014" sldId="303"/>
            <ac:spMk id="6" creationId="{E1B00670-6C8A-407F-8923-C5F3C991C05A}"/>
          </ac:spMkLst>
        </pc:spChg>
        <pc:spChg chg="add mod">
          <ac:chgData name="Alexander Pashuk" userId="7f413f452a2dee94" providerId="LiveId" clId="{9CF98FAF-64BE-4C2F-940C-7EFF4F1E3014}" dt="2020-08-31T14:52:27.284" v="4849" actId="123"/>
          <ac:spMkLst>
            <pc:docMk/>
            <pc:sldMk cId="328565014" sldId="303"/>
            <ac:spMk id="7" creationId="{7E4988C8-7EFC-4130-AF08-B81CD52925D4}"/>
          </ac:spMkLst>
        </pc:spChg>
        <pc:picChg chg="add mod">
          <ac:chgData name="Alexander Pashuk" userId="7f413f452a2dee94" providerId="LiveId" clId="{9CF98FAF-64BE-4C2F-940C-7EFF4F1E3014}" dt="2020-08-31T14:52:51.219" v="4853" actId="14100"/>
          <ac:picMkLst>
            <pc:docMk/>
            <pc:sldMk cId="328565014" sldId="303"/>
            <ac:picMk id="10" creationId="{4276B591-398E-4F46-90E0-A4196BFC989B}"/>
          </ac:picMkLst>
        </pc:picChg>
        <pc:picChg chg="add del mod ord">
          <ac:chgData name="Alexander Pashuk" userId="7f413f452a2dee94" providerId="LiveId" clId="{9CF98FAF-64BE-4C2F-940C-7EFF4F1E3014}" dt="2020-08-31T14:52:09.202" v="4797" actId="21"/>
          <ac:picMkLst>
            <pc:docMk/>
            <pc:sldMk cId="328565014" sldId="303"/>
            <ac:picMk id="11266" creationId="{51B5E376-A753-459C-96D8-32886A470C0C}"/>
          </ac:picMkLst>
        </pc:picChg>
        <pc:picChg chg="add del mod">
          <ac:chgData name="Alexander Pashuk" userId="7f413f452a2dee94" providerId="LiveId" clId="{9CF98FAF-64BE-4C2F-940C-7EFF4F1E3014}" dt="2020-08-31T14:51:48.515" v="4793" actId="478"/>
          <ac:picMkLst>
            <pc:docMk/>
            <pc:sldMk cId="328565014" sldId="303"/>
            <ac:picMk id="11268" creationId="{15B0FF6A-850C-438D-A3D7-8E694007A718}"/>
          </ac:picMkLst>
        </pc:picChg>
      </pc:sldChg>
      <pc:sldChg chg="modSp new mod ord">
        <pc:chgData name="Alexander Pashuk" userId="7f413f452a2dee94" providerId="LiveId" clId="{9CF98FAF-64BE-4C2F-940C-7EFF4F1E3014}" dt="2020-08-31T15:27:06.089" v="5481"/>
        <pc:sldMkLst>
          <pc:docMk/>
          <pc:sldMk cId="2679661783" sldId="304"/>
        </pc:sldMkLst>
        <pc:spChg chg="mod">
          <ac:chgData name="Alexander Pashuk" userId="7f413f452a2dee94" providerId="LiveId" clId="{9CF98FAF-64BE-4C2F-940C-7EFF4F1E3014}" dt="2020-08-31T14:58:44.774" v="5070" actId="20577"/>
          <ac:spMkLst>
            <pc:docMk/>
            <pc:sldMk cId="2679661783" sldId="304"/>
            <ac:spMk id="2" creationId="{ABE6E94A-392A-45EA-B1DB-54CC4D9D056E}"/>
          </ac:spMkLst>
        </pc:spChg>
        <pc:spChg chg="mod">
          <ac:chgData name="Alexander Pashuk" userId="7f413f452a2dee94" providerId="LiveId" clId="{9CF98FAF-64BE-4C2F-940C-7EFF4F1E3014}" dt="2020-08-31T14:59:28.858" v="5082" actId="6549"/>
          <ac:spMkLst>
            <pc:docMk/>
            <pc:sldMk cId="2679661783" sldId="304"/>
            <ac:spMk id="3" creationId="{B4526CF3-53DB-4F9A-9A4D-9F2B7C3C36E2}"/>
          </ac:spMkLst>
        </pc:spChg>
      </pc:sldChg>
      <pc:sldChg chg="modSp new mod">
        <pc:chgData name="Alexander Pashuk" userId="7f413f452a2dee94" providerId="LiveId" clId="{9CF98FAF-64BE-4C2F-940C-7EFF4F1E3014}" dt="2020-08-31T15:22:07.676" v="5320" actId="123"/>
        <pc:sldMkLst>
          <pc:docMk/>
          <pc:sldMk cId="1410337125" sldId="305"/>
        </pc:sldMkLst>
        <pc:spChg chg="mod">
          <ac:chgData name="Alexander Pashuk" userId="7f413f452a2dee94" providerId="LiveId" clId="{9CF98FAF-64BE-4C2F-940C-7EFF4F1E3014}" dt="2020-08-31T15:19:12.889" v="5220" actId="20577"/>
          <ac:spMkLst>
            <pc:docMk/>
            <pc:sldMk cId="1410337125" sldId="305"/>
            <ac:spMk id="2" creationId="{29C2635E-5629-45CD-AB99-CE2400652DDC}"/>
          </ac:spMkLst>
        </pc:spChg>
        <pc:spChg chg="mod">
          <ac:chgData name="Alexander Pashuk" userId="7f413f452a2dee94" providerId="LiveId" clId="{9CF98FAF-64BE-4C2F-940C-7EFF4F1E3014}" dt="2020-08-31T15:22:07.676" v="5320" actId="123"/>
          <ac:spMkLst>
            <pc:docMk/>
            <pc:sldMk cId="1410337125" sldId="305"/>
            <ac:spMk id="3" creationId="{2C457FDB-2132-44B2-93D7-CDBB32107DFC}"/>
          </ac:spMkLst>
        </pc:spChg>
      </pc:sldChg>
      <pc:sldChg chg="modSp add mod">
        <pc:chgData name="Alexander Pashuk" userId="7f413f452a2dee94" providerId="LiveId" clId="{9CF98FAF-64BE-4C2F-940C-7EFF4F1E3014}" dt="2020-08-31T15:22:05.317" v="5319" actId="123"/>
        <pc:sldMkLst>
          <pc:docMk/>
          <pc:sldMk cId="3997361200" sldId="306"/>
        </pc:sldMkLst>
        <pc:spChg chg="mod">
          <ac:chgData name="Alexander Pashuk" userId="7f413f452a2dee94" providerId="LiveId" clId="{9CF98FAF-64BE-4C2F-940C-7EFF4F1E3014}" dt="2020-08-31T15:22:05.317" v="5319" actId="123"/>
          <ac:spMkLst>
            <pc:docMk/>
            <pc:sldMk cId="3997361200" sldId="306"/>
            <ac:spMk id="3" creationId="{2C457FDB-2132-44B2-93D7-CDBB32107DFC}"/>
          </ac:spMkLst>
        </pc:spChg>
      </pc:sldChg>
      <pc:sldChg chg="modSp new mod">
        <pc:chgData name="Alexander Pashuk" userId="7f413f452a2dee94" providerId="LiveId" clId="{9CF98FAF-64BE-4C2F-940C-7EFF4F1E3014}" dt="2020-08-31T15:26:55.181" v="5479" actId="20577"/>
        <pc:sldMkLst>
          <pc:docMk/>
          <pc:sldMk cId="1365540473" sldId="307"/>
        </pc:sldMkLst>
        <pc:spChg chg="mod">
          <ac:chgData name="Alexander Pashuk" userId="7f413f452a2dee94" providerId="LiveId" clId="{9CF98FAF-64BE-4C2F-940C-7EFF4F1E3014}" dt="2020-08-31T15:24:38.635" v="5350" actId="20577"/>
          <ac:spMkLst>
            <pc:docMk/>
            <pc:sldMk cId="1365540473" sldId="307"/>
            <ac:spMk id="2" creationId="{FDD98825-C0BE-4EAF-88BF-E936D8CE4E09}"/>
          </ac:spMkLst>
        </pc:spChg>
        <pc:spChg chg="mod">
          <ac:chgData name="Alexander Pashuk" userId="7f413f452a2dee94" providerId="LiveId" clId="{9CF98FAF-64BE-4C2F-940C-7EFF4F1E3014}" dt="2020-08-31T15:26:55.181" v="5479" actId="20577"/>
          <ac:spMkLst>
            <pc:docMk/>
            <pc:sldMk cId="1365540473" sldId="307"/>
            <ac:spMk id="3" creationId="{0B7223A4-CF0B-477C-8676-264118257240}"/>
          </ac:spMkLst>
        </pc:spChg>
      </pc:sldChg>
      <pc:sldChg chg="addSp delSp modSp new mod modClrScheme chgLayout">
        <pc:chgData name="Alexander Pashuk" userId="7f413f452a2dee94" providerId="LiveId" clId="{9CF98FAF-64BE-4C2F-940C-7EFF4F1E3014}" dt="2020-08-31T15:37:09.253" v="5499" actId="14100"/>
        <pc:sldMkLst>
          <pc:docMk/>
          <pc:sldMk cId="127612479" sldId="308"/>
        </pc:sldMkLst>
        <pc:spChg chg="mod ord">
          <ac:chgData name="Alexander Pashuk" userId="7f413f452a2dee94" providerId="LiveId" clId="{9CF98FAF-64BE-4C2F-940C-7EFF4F1E3014}" dt="2020-08-31T15:37:01.417" v="5495" actId="122"/>
          <ac:spMkLst>
            <pc:docMk/>
            <pc:sldMk cId="127612479" sldId="308"/>
            <ac:spMk id="2" creationId="{51C7FEAC-A284-411B-A45E-CDAB3B13E2E7}"/>
          </ac:spMkLst>
        </pc:spChg>
        <pc:spChg chg="del mod ord">
          <ac:chgData name="Alexander Pashuk" userId="7f413f452a2dee94" providerId="LiveId" clId="{9CF98FAF-64BE-4C2F-940C-7EFF4F1E3014}" dt="2020-08-31T15:36:20.985" v="5489" actId="700"/>
          <ac:spMkLst>
            <pc:docMk/>
            <pc:sldMk cId="127612479" sldId="308"/>
            <ac:spMk id="3" creationId="{71F1427F-F794-47AD-9C13-3B58964B34BD}"/>
          </ac:spMkLst>
        </pc:spChg>
        <pc:spChg chg="del">
          <ac:chgData name="Alexander Pashuk" userId="7f413f452a2dee94" providerId="LiveId" clId="{9CF98FAF-64BE-4C2F-940C-7EFF4F1E3014}" dt="2020-08-31T15:36:20.985" v="5489" actId="700"/>
          <ac:spMkLst>
            <pc:docMk/>
            <pc:sldMk cId="127612479" sldId="308"/>
            <ac:spMk id="4" creationId="{CDF537A7-2A4E-4453-8041-3564F1A95C93}"/>
          </ac:spMkLst>
        </pc:spChg>
        <pc:spChg chg="add del mod ord">
          <ac:chgData name="Alexander Pashuk" userId="7f413f452a2dee94" providerId="LiveId" clId="{9CF98FAF-64BE-4C2F-940C-7EFF4F1E3014}" dt="2020-08-31T15:36:41.925" v="5491"/>
          <ac:spMkLst>
            <pc:docMk/>
            <pc:sldMk cId="127612479" sldId="308"/>
            <ac:spMk id="5" creationId="{3B97630D-A05B-40D3-A33D-1472CB757098}"/>
          </ac:spMkLst>
        </pc:spChg>
        <pc:picChg chg="add mod">
          <ac:chgData name="Alexander Pashuk" userId="7f413f452a2dee94" providerId="LiveId" clId="{9CF98FAF-64BE-4C2F-940C-7EFF4F1E3014}" dt="2020-08-31T15:37:09.253" v="5499" actId="14100"/>
          <ac:picMkLst>
            <pc:docMk/>
            <pc:sldMk cId="127612479" sldId="308"/>
            <ac:picMk id="12290" creationId="{7E478CA2-87C3-46AF-BDCC-D9BD70B6AD6E}"/>
          </ac:picMkLst>
        </pc:picChg>
      </pc:sldChg>
    </pc:docChg>
  </pc:docChgLst>
  <pc:docChgLst>
    <pc:chgData name="Alexander Pashuk" userId="7f413f452a2dee94" providerId="LiveId" clId="{D80E1496-C62F-4C5A-BD8F-4986EAC1E626}"/>
    <pc:docChg chg="undo custSel addSld delSld modSld sldOrd">
      <pc:chgData name="Alexander Pashuk" userId="7f413f452a2dee94" providerId="LiveId" clId="{D80E1496-C62F-4C5A-BD8F-4986EAC1E626}" dt="2021-09-15T18:54:34.167" v="320" actId="14100"/>
      <pc:docMkLst>
        <pc:docMk/>
      </pc:docMkLst>
      <pc:sldChg chg="modSp mod">
        <pc:chgData name="Alexander Pashuk" userId="7f413f452a2dee94" providerId="LiveId" clId="{D80E1496-C62F-4C5A-BD8F-4986EAC1E626}" dt="2021-09-14T18:21:54.593" v="145" actId="120"/>
        <pc:sldMkLst>
          <pc:docMk/>
          <pc:sldMk cId="3545672355" sldId="260"/>
        </pc:sldMkLst>
        <pc:spChg chg="mod">
          <ac:chgData name="Alexander Pashuk" userId="7f413f452a2dee94" providerId="LiveId" clId="{D80E1496-C62F-4C5A-BD8F-4986EAC1E626}" dt="2021-09-14T18:21:54.593" v="145" actId="120"/>
          <ac:spMkLst>
            <pc:docMk/>
            <pc:sldMk cId="3545672355" sldId="260"/>
            <ac:spMk id="2" creationId="{0FBF542C-EAAD-4834-9DE5-08E53F708CFE}"/>
          </ac:spMkLst>
        </pc:spChg>
      </pc:sldChg>
      <pc:sldChg chg="modSp mod">
        <pc:chgData name="Alexander Pashuk" userId="7f413f452a2dee94" providerId="LiveId" clId="{D80E1496-C62F-4C5A-BD8F-4986EAC1E626}" dt="2021-09-14T18:22:01.679" v="147" actId="120"/>
        <pc:sldMkLst>
          <pc:docMk/>
          <pc:sldMk cId="3937008379" sldId="309"/>
        </pc:sldMkLst>
        <pc:spChg chg="mod">
          <ac:chgData name="Alexander Pashuk" userId="7f413f452a2dee94" providerId="LiveId" clId="{D80E1496-C62F-4C5A-BD8F-4986EAC1E626}" dt="2021-09-14T18:22:01.679" v="147" actId="120"/>
          <ac:spMkLst>
            <pc:docMk/>
            <pc:sldMk cId="3937008379" sldId="309"/>
            <ac:spMk id="2" creationId="{EF935D55-A52F-4A66-8723-2B8748520D2F}"/>
          </ac:spMkLst>
        </pc:spChg>
      </pc:sldChg>
      <pc:sldChg chg="modSp mod">
        <pc:chgData name="Alexander Pashuk" userId="7f413f452a2dee94" providerId="LiveId" clId="{D80E1496-C62F-4C5A-BD8F-4986EAC1E626}" dt="2021-09-14T18:22:14.085" v="152" actId="120"/>
        <pc:sldMkLst>
          <pc:docMk/>
          <pc:sldMk cId="1669749714" sldId="310"/>
        </pc:sldMkLst>
        <pc:spChg chg="mod">
          <ac:chgData name="Alexander Pashuk" userId="7f413f452a2dee94" providerId="LiveId" clId="{D80E1496-C62F-4C5A-BD8F-4986EAC1E626}" dt="2021-09-14T18:22:14.085" v="152" actId="120"/>
          <ac:spMkLst>
            <pc:docMk/>
            <pc:sldMk cId="1669749714" sldId="310"/>
            <ac:spMk id="2" creationId="{34924F8F-3F60-4838-B993-A68823DDD431}"/>
          </ac:spMkLst>
        </pc:spChg>
      </pc:sldChg>
      <pc:sldChg chg="modSp mod">
        <pc:chgData name="Alexander Pashuk" userId="7f413f452a2dee94" providerId="LiveId" clId="{D80E1496-C62F-4C5A-BD8F-4986EAC1E626}" dt="2021-09-14T18:22:52.047" v="167" actId="120"/>
        <pc:sldMkLst>
          <pc:docMk/>
          <pc:sldMk cId="3918442113" sldId="311"/>
        </pc:sldMkLst>
        <pc:spChg chg="mod">
          <ac:chgData name="Alexander Pashuk" userId="7f413f452a2dee94" providerId="LiveId" clId="{D80E1496-C62F-4C5A-BD8F-4986EAC1E626}" dt="2021-09-14T18:22:52.047" v="167" actId="120"/>
          <ac:spMkLst>
            <pc:docMk/>
            <pc:sldMk cId="3918442113" sldId="311"/>
            <ac:spMk id="2" creationId="{369ADD90-8713-4AE2-9C2A-CCCF6DC88756}"/>
          </ac:spMkLst>
        </pc:spChg>
      </pc:sldChg>
      <pc:sldChg chg="modSp mod">
        <pc:chgData name="Alexander Pashuk" userId="7f413f452a2dee94" providerId="LiveId" clId="{D80E1496-C62F-4C5A-BD8F-4986EAC1E626}" dt="2021-09-14T18:22:54.398" v="168" actId="120"/>
        <pc:sldMkLst>
          <pc:docMk/>
          <pc:sldMk cId="433015364" sldId="312"/>
        </pc:sldMkLst>
        <pc:spChg chg="mod">
          <ac:chgData name="Alexander Pashuk" userId="7f413f452a2dee94" providerId="LiveId" clId="{D80E1496-C62F-4C5A-BD8F-4986EAC1E626}" dt="2021-09-14T18:22:54.398" v="168" actId="120"/>
          <ac:spMkLst>
            <pc:docMk/>
            <pc:sldMk cId="433015364" sldId="312"/>
            <ac:spMk id="2" creationId="{A1986319-3496-4AE0-8F71-6E3853128DEA}"/>
          </ac:spMkLst>
        </pc:spChg>
      </pc:sldChg>
      <pc:sldChg chg="addSp delSp modSp mod">
        <pc:chgData name="Alexander Pashuk" userId="7f413f452a2dee94" providerId="LiveId" clId="{D80E1496-C62F-4C5A-BD8F-4986EAC1E626}" dt="2021-09-14T18:24:09.485" v="196" actId="120"/>
        <pc:sldMkLst>
          <pc:docMk/>
          <pc:sldMk cId="2953205004" sldId="313"/>
        </pc:sldMkLst>
        <pc:spChg chg="mod">
          <ac:chgData name="Alexander Pashuk" userId="7f413f452a2dee94" providerId="LiveId" clId="{D80E1496-C62F-4C5A-BD8F-4986EAC1E626}" dt="2021-09-14T18:24:09.485" v="196" actId="120"/>
          <ac:spMkLst>
            <pc:docMk/>
            <pc:sldMk cId="2953205004" sldId="313"/>
            <ac:spMk id="2" creationId="{FE70FBCD-5AAE-4EC2-825A-D0AE0CCEAC8D}"/>
          </ac:spMkLst>
        </pc:spChg>
        <pc:spChg chg="del mod">
          <ac:chgData name="Alexander Pashuk" userId="7f413f452a2dee94" providerId="LiveId" clId="{D80E1496-C62F-4C5A-BD8F-4986EAC1E626}" dt="2021-09-07T17:43:29.336" v="82" actId="22"/>
          <ac:spMkLst>
            <pc:docMk/>
            <pc:sldMk cId="2953205004" sldId="313"/>
            <ac:spMk id="3" creationId="{5CF8FADC-0D8C-4880-BE44-A43DCA31FA58}"/>
          </ac:spMkLst>
        </pc:spChg>
        <pc:picChg chg="add mod ord">
          <ac:chgData name="Alexander Pashuk" userId="7f413f452a2dee94" providerId="LiveId" clId="{D80E1496-C62F-4C5A-BD8F-4986EAC1E626}" dt="2021-09-07T17:43:35.845" v="85" actId="1076"/>
          <ac:picMkLst>
            <pc:docMk/>
            <pc:sldMk cId="2953205004" sldId="313"/>
            <ac:picMk id="5" creationId="{3019B511-74C0-458C-971C-F888EDC08F4D}"/>
          </ac:picMkLst>
        </pc:picChg>
      </pc:sldChg>
      <pc:sldChg chg="modSp mod">
        <pc:chgData name="Alexander Pashuk" userId="7f413f452a2dee94" providerId="LiveId" clId="{D80E1496-C62F-4C5A-BD8F-4986EAC1E626}" dt="2021-09-14T18:22:03.879" v="148" actId="120"/>
        <pc:sldMkLst>
          <pc:docMk/>
          <pc:sldMk cId="1462187398" sldId="314"/>
        </pc:sldMkLst>
        <pc:spChg chg="mod">
          <ac:chgData name="Alexander Pashuk" userId="7f413f452a2dee94" providerId="LiveId" clId="{D80E1496-C62F-4C5A-BD8F-4986EAC1E626}" dt="2021-09-14T18:22:03.879" v="148" actId="120"/>
          <ac:spMkLst>
            <pc:docMk/>
            <pc:sldMk cId="1462187398" sldId="314"/>
            <ac:spMk id="2" creationId="{9424D3D8-7465-4106-A430-102E183A2517}"/>
          </ac:spMkLst>
        </pc:spChg>
      </pc:sldChg>
      <pc:sldChg chg="modSp mod">
        <pc:chgData name="Alexander Pashuk" userId="7f413f452a2dee94" providerId="LiveId" clId="{D80E1496-C62F-4C5A-BD8F-4986EAC1E626}" dt="2021-09-14T18:23:59.801" v="192" actId="120"/>
        <pc:sldMkLst>
          <pc:docMk/>
          <pc:sldMk cId="1924309719" sldId="315"/>
        </pc:sldMkLst>
        <pc:spChg chg="mod">
          <ac:chgData name="Alexander Pashuk" userId="7f413f452a2dee94" providerId="LiveId" clId="{D80E1496-C62F-4C5A-BD8F-4986EAC1E626}" dt="2021-09-14T18:23:59.801" v="192" actId="120"/>
          <ac:spMkLst>
            <pc:docMk/>
            <pc:sldMk cId="1924309719" sldId="315"/>
            <ac:spMk id="2" creationId="{E231D4AC-5A91-4EE1-B98D-4F84E8CBF539}"/>
          </ac:spMkLst>
        </pc:spChg>
      </pc:sldChg>
      <pc:sldChg chg="modSp mod">
        <pc:chgData name="Alexander Pashuk" userId="7f413f452a2dee94" providerId="LiveId" clId="{D80E1496-C62F-4C5A-BD8F-4986EAC1E626}" dt="2021-09-14T18:22:30.386" v="158" actId="120"/>
        <pc:sldMkLst>
          <pc:docMk/>
          <pc:sldMk cId="1740034384" sldId="316"/>
        </pc:sldMkLst>
        <pc:spChg chg="mod">
          <ac:chgData name="Alexander Pashuk" userId="7f413f452a2dee94" providerId="LiveId" clId="{D80E1496-C62F-4C5A-BD8F-4986EAC1E626}" dt="2021-09-14T18:22:30.386" v="158" actId="120"/>
          <ac:spMkLst>
            <pc:docMk/>
            <pc:sldMk cId="1740034384" sldId="316"/>
            <ac:spMk id="2" creationId="{9F33AD14-82B0-4867-ABFB-F8BC89289B88}"/>
          </ac:spMkLst>
        </pc:spChg>
      </pc:sldChg>
      <pc:sldChg chg="modSp mod">
        <pc:chgData name="Alexander Pashuk" userId="7f413f452a2dee94" providerId="LiveId" clId="{D80E1496-C62F-4C5A-BD8F-4986EAC1E626}" dt="2021-09-14T18:22:06.621" v="149" actId="120"/>
        <pc:sldMkLst>
          <pc:docMk/>
          <pc:sldMk cId="3299349695" sldId="317"/>
        </pc:sldMkLst>
        <pc:spChg chg="mod">
          <ac:chgData name="Alexander Pashuk" userId="7f413f452a2dee94" providerId="LiveId" clId="{D80E1496-C62F-4C5A-BD8F-4986EAC1E626}" dt="2021-09-14T18:22:06.621" v="149" actId="120"/>
          <ac:spMkLst>
            <pc:docMk/>
            <pc:sldMk cId="3299349695" sldId="317"/>
            <ac:spMk id="2" creationId="{2A547B80-DBB6-4C45-998A-B5E2D79433D7}"/>
          </ac:spMkLst>
        </pc:spChg>
      </pc:sldChg>
      <pc:sldChg chg="modSp mod">
        <pc:chgData name="Alexander Pashuk" userId="7f413f452a2dee94" providerId="LiveId" clId="{D80E1496-C62F-4C5A-BD8F-4986EAC1E626}" dt="2021-09-14T18:21:58.730" v="146" actId="120"/>
        <pc:sldMkLst>
          <pc:docMk/>
          <pc:sldMk cId="3469493282" sldId="318"/>
        </pc:sldMkLst>
        <pc:spChg chg="mod">
          <ac:chgData name="Alexander Pashuk" userId="7f413f452a2dee94" providerId="LiveId" clId="{D80E1496-C62F-4C5A-BD8F-4986EAC1E626}" dt="2021-09-14T18:21:58.730" v="146" actId="120"/>
          <ac:spMkLst>
            <pc:docMk/>
            <pc:sldMk cId="3469493282" sldId="318"/>
            <ac:spMk id="2" creationId="{F0F39A53-D7E5-4189-82DC-F05A388E926D}"/>
          </ac:spMkLst>
        </pc:spChg>
      </pc:sldChg>
      <pc:sldChg chg="modSp mod">
        <pc:chgData name="Alexander Pashuk" userId="7f413f452a2dee94" providerId="LiveId" clId="{D80E1496-C62F-4C5A-BD8F-4986EAC1E626}" dt="2021-09-14T18:22:12.249" v="151" actId="120"/>
        <pc:sldMkLst>
          <pc:docMk/>
          <pc:sldMk cId="3661767632" sldId="319"/>
        </pc:sldMkLst>
        <pc:spChg chg="mod">
          <ac:chgData name="Alexander Pashuk" userId="7f413f452a2dee94" providerId="LiveId" clId="{D80E1496-C62F-4C5A-BD8F-4986EAC1E626}" dt="2021-09-14T18:22:12.249" v="151" actId="120"/>
          <ac:spMkLst>
            <pc:docMk/>
            <pc:sldMk cId="3661767632" sldId="319"/>
            <ac:spMk id="2" creationId="{CF8F496D-5D6B-4692-ABFD-C4F62CD7BA34}"/>
          </ac:spMkLst>
        </pc:spChg>
      </pc:sldChg>
      <pc:sldChg chg="modSp mod">
        <pc:chgData name="Alexander Pashuk" userId="7f413f452a2dee94" providerId="LiveId" clId="{D80E1496-C62F-4C5A-BD8F-4986EAC1E626}" dt="2021-09-14T18:22:08.966" v="150" actId="120"/>
        <pc:sldMkLst>
          <pc:docMk/>
          <pc:sldMk cId="3717004155" sldId="320"/>
        </pc:sldMkLst>
        <pc:spChg chg="mod">
          <ac:chgData name="Alexander Pashuk" userId="7f413f452a2dee94" providerId="LiveId" clId="{D80E1496-C62F-4C5A-BD8F-4986EAC1E626}" dt="2021-09-14T18:22:08.966" v="150" actId="120"/>
          <ac:spMkLst>
            <pc:docMk/>
            <pc:sldMk cId="3717004155" sldId="320"/>
            <ac:spMk id="2" creationId="{950D246C-ADBB-4C3C-9C9C-121D91DC6132}"/>
          </ac:spMkLst>
        </pc:spChg>
      </pc:sldChg>
      <pc:sldChg chg="addSp delSp modSp mod">
        <pc:chgData name="Alexander Pashuk" userId="7f413f452a2dee94" providerId="LiveId" clId="{D80E1496-C62F-4C5A-BD8F-4986EAC1E626}" dt="2021-09-14T18:22:24.413" v="156" actId="120"/>
        <pc:sldMkLst>
          <pc:docMk/>
          <pc:sldMk cId="1309809514" sldId="321"/>
        </pc:sldMkLst>
        <pc:spChg chg="mod">
          <ac:chgData name="Alexander Pashuk" userId="7f413f452a2dee94" providerId="LiveId" clId="{D80E1496-C62F-4C5A-BD8F-4986EAC1E626}" dt="2021-09-14T18:22:24.413" v="156" actId="120"/>
          <ac:spMkLst>
            <pc:docMk/>
            <pc:sldMk cId="1309809514" sldId="321"/>
            <ac:spMk id="2" creationId="{3DF421D1-49AA-4AC0-9C05-39BA791FF3ED}"/>
          </ac:spMkLst>
        </pc:spChg>
        <pc:spChg chg="del mod">
          <ac:chgData name="Alexander Pashuk" userId="7f413f452a2dee94" providerId="LiveId" clId="{D80E1496-C62F-4C5A-BD8F-4986EAC1E626}" dt="2021-09-07T17:29:36.379" v="9" actId="22"/>
          <ac:spMkLst>
            <pc:docMk/>
            <pc:sldMk cId="1309809514" sldId="321"/>
            <ac:spMk id="3" creationId="{589E14B3-5BFA-4A5C-A778-998A52C3D6A1}"/>
          </ac:spMkLst>
        </pc:spChg>
        <pc:picChg chg="add mod ord">
          <ac:chgData name="Alexander Pashuk" userId="7f413f452a2dee94" providerId="LiveId" clId="{D80E1496-C62F-4C5A-BD8F-4986EAC1E626}" dt="2021-09-07T17:29:49.290" v="12" actId="1076"/>
          <ac:picMkLst>
            <pc:docMk/>
            <pc:sldMk cId="1309809514" sldId="321"/>
            <ac:picMk id="5" creationId="{12658EEC-16C5-463D-9413-81D3F87610DA}"/>
          </ac:picMkLst>
        </pc:picChg>
      </pc:sldChg>
      <pc:sldChg chg="addSp delSp modSp mod">
        <pc:chgData name="Alexander Pashuk" userId="7f413f452a2dee94" providerId="LiveId" clId="{D80E1496-C62F-4C5A-BD8F-4986EAC1E626}" dt="2021-09-14T18:22:21.531" v="155" actId="120"/>
        <pc:sldMkLst>
          <pc:docMk/>
          <pc:sldMk cId="1952748184" sldId="322"/>
        </pc:sldMkLst>
        <pc:spChg chg="mod">
          <ac:chgData name="Alexander Pashuk" userId="7f413f452a2dee94" providerId="LiveId" clId="{D80E1496-C62F-4C5A-BD8F-4986EAC1E626}" dt="2021-09-14T18:22:21.531" v="155" actId="120"/>
          <ac:spMkLst>
            <pc:docMk/>
            <pc:sldMk cId="1952748184" sldId="322"/>
            <ac:spMk id="2" creationId="{B2FED20F-A194-4514-B25C-8D52C54AC2EC}"/>
          </ac:spMkLst>
        </pc:spChg>
        <pc:spChg chg="add del mod">
          <ac:chgData name="Alexander Pashuk" userId="7f413f452a2dee94" providerId="LiveId" clId="{D80E1496-C62F-4C5A-BD8F-4986EAC1E626}" dt="2021-09-07T17:29:07.401" v="3" actId="22"/>
          <ac:spMkLst>
            <pc:docMk/>
            <pc:sldMk cId="1952748184" sldId="322"/>
            <ac:spMk id="3" creationId="{B1389D33-7671-4415-9D1A-26F84CAC9404}"/>
          </ac:spMkLst>
        </pc:spChg>
        <pc:graphicFrameChg chg="add del mod">
          <ac:chgData name="Alexander Pashuk" userId="7f413f452a2dee94" providerId="LiveId" clId="{D80E1496-C62F-4C5A-BD8F-4986EAC1E626}" dt="2021-09-07T17:29:03.702" v="2"/>
          <ac:graphicFrameMkLst>
            <pc:docMk/>
            <pc:sldMk cId="1952748184" sldId="322"/>
            <ac:graphicFrameMk id="4" creationId="{2F1493AF-E840-4754-AA0C-79FF07FB8B5D}"/>
          </ac:graphicFrameMkLst>
        </pc:graphicFrameChg>
        <pc:picChg chg="add mod ord">
          <ac:chgData name="Alexander Pashuk" userId="7f413f452a2dee94" providerId="LiveId" clId="{D80E1496-C62F-4C5A-BD8F-4986EAC1E626}" dt="2021-09-07T17:29:13.897" v="7" actId="1076"/>
          <ac:picMkLst>
            <pc:docMk/>
            <pc:sldMk cId="1952748184" sldId="322"/>
            <ac:picMk id="6" creationId="{5C7D55FC-226E-4408-9004-ED4539533295}"/>
          </ac:picMkLst>
        </pc:picChg>
      </pc:sldChg>
      <pc:sldChg chg="addSp delSp modSp mod">
        <pc:chgData name="Alexander Pashuk" userId="7f413f452a2dee94" providerId="LiveId" clId="{D80E1496-C62F-4C5A-BD8F-4986EAC1E626}" dt="2021-09-14T18:23:28.676" v="181" actId="120"/>
        <pc:sldMkLst>
          <pc:docMk/>
          <pc:sldMk cId="3898568405" sldId="323"/>
        </pc:sldMkLst>
        <pc:spChg chg="mod">
          <ac:chgData name="Alexander Pashuk" userId="7f413f452a2dee94" providerId="LiveId" clId="{D80E1496-C62F-4C5A-BD8F-4986EAC1E626}" dt="2021-09-14T18:23:28.676" v="181" actId="120"/>
          <ac:spMkLst>
            <pc:docMk/>
            <pc:sldMk cId="3898568405" sldId="323"/>
            <ac:spMk id="2" creationId="{BD9DDA02-C081-452C-88E4-401F281ECFD4}"/>
          </ac:spMkLst>
        </pc:spChg>
        <pc:spChg chg="del mod">
          <ac:chgData name="Alexander Pashuk" userId="7f413f452a2dee94" providerId="LiveId" clId="{D80E1496-C62F-4C5A-BD8F-4986EAC1E626}" dt="2021-09-07T17:38:24.340" v="63" actId="22"/>
          <ac:spMkLst>
            <pc:docMk/>
            <pc:sldMk cId="3898568405" sldId="323"/>
            <ac:spMk id="3" creationId="{87DFF0F5-D9AA-45B6-8C88-31A6F1EEE72D}"/>
          </ac:spMkLst>
        </pc:spChg>
        <pc:picChg chg="add mod ord">
          <ac:chgData name="Alexander Pashuk" userId="7f413f452a2dee94" providerId="LiveId" clId="{D80E1496-C62F-4C5A-BD8F-4986EAC1E626}" dt="2021-09-07T17:38:32.825" v="67" actId="1076"/>
          <ac:picMkLst>
            <pc:docMk/>
            <pc:sldMk cId="3898568405" sldId="323"/>
            <ac:picMk id="5" creationId="{F397A738-98FA-48FA-8ED1-0BAD5C382BB6}"/>
          </ac:picMkLst>
        </pc:picChg>
      </pc:sldChg>
      <pc:sldChg chg="addSp delSp modSp mod">
        <pc:chgData name="Alexander Pashuk" userId="7f413f452a2dee94" providerId="LiveId" clId="{D80E1496-C62F-4C5A-BD8F-4986EAC1E626}" dt="2021-09-14T18:23:30.601" v="182" actId="120"/>
        <pc:sldMkLst>
          <pc:docMk/>
          <pc:sldMk cId="3179331269" sldId="324"/>
        </pc:sldMkLst>
        <pc:spChg chg="mod">
          <ac:chgData name="Alexander Pashuk" userId="7f413f452a2dee94" providerId="LiveId" clId="{D80E1496-C62F-4C5A-BD8F-4986EAC1E626}" dt="2021-09-14T18:23:30.601" v="182" actId="120"/>
          <ac:spMkLst>
            <pc:docMk/>
            <pc:sldMk cId="3179331269" sldId="324"/>
            <ac:spMk id="2" creationId="{A532D822-D08B-4C8D-8B4D-17C24DB7EBAD}"/>
          </ac:spMkLst>
        </pc:spChg>
        <pc:spChg chg="del mod">
          <ac:chgData name="Alexander Pashuk" userId="7f413f452a2dee94" providerId="LiveId" clId="{D80E1496-C62F-4C5A-BD8F-4986EAC1E626}" dt="2021-09-07T17:38:49.972" v="69" actId="22"/>
          <ac:spMkLst>
            <pc:docMk/>
            <pc:sldMk cId="3179331269" sldId="324"/>
            <ac:spMk id="3" creationId="{D12D5DB3-70BD-4E20-A04B-F8F1F320F7DB}"/>
          </ac:spMkLst>
        </pc:spChg>
        <pc:picChg chg="add mod ord">
          <ac:chgData name="Alexander Pashuk" userId="7f413f452a2dee94" providerId="LiveId" clId="{D80E1496-C62F-4C5A-BD8F-4986EAC1E626}" dt="2021-09-07T17:38:56.497" v="72" actId="1076"/>
          <ac:picMkLst>
            <pc:docMk/>
            <pc:sldMk cId="3179331269" sldId="324"/>
            <ac:picMk id="5" creationId="{43D568E9-FDD5-42C5-8634-E2F02DE2CE49}"/>
          </ac:picMkLst>
        </pc:picChg>
      </pc:sldChg>
      <pc:sldChg chg="addSp delSp modSp mod">
        <pc:chgData name="Alexander Pashuk" userId="7f413f452a2dee94" providerId="LiveId" clId="{D80E1496-C62F-4C5A-BD8F-4986EAC1E626}" dt="2021-09-14T18:22:33.299" v="159" actId="120"/>
        <pc:sldMkLst>
          <pc:docMk/>
          <pc:sldMk cId="3223985362" sldId="325"/>
        </pc:sldMkLst>
        <pc:spChg chg="mod">
          <ac:chgData name="Alexander Pashuk" userId="7f413f452a2dee94" providerId="LiveId" clId="{D80E1496-C62F-4C5A-BD8F-4986EAC1E626}" dt="2021-09-14T18:22:33.299" v="159" actId="120"/>
          <ac:spMkLst>
            <pc:docMk/>
            <pc:sldMk cId="3223985362" sldId="325"/>
            <ac:spMk id="2" creationId="{3EFF1332-BF5B-4C82-8F98-FFE21E3EC3F7}"/>
          </ac:spMkLst>
        </pc:spChg>
        <pc:spChg chg="del mod">
          <ac:chgData name="Alexander Pashuk" userId="7f413f452a2dee94" providerId="LiveId" clId="{D80E1496-C62F-4C5A-BD8F-4986EAC1E626}" dt="2021-09-07T17:34:16.038" v="20" actId="22"/>
          <ac:spMkLst>
            <pc:docMk/>
            <pc:sldMk cId="3223985362" sldId="325"/>
            <ac:spMk id="3" creationId="{78A03585-B18B-4EBD-A0FD-DBB2AA0AA0EC}"/>
          </ac:spMkLst>
        </pc:spChg>
        <pc:picChg chg="add mod ord">
          <ac:chgData name="Alexander Pashuk" userId="7f413f452a2dee94" providerId="LiveId" clId="{D80E1496-C62F-4C5A-BD8F-4986EAC1E626}" dt="2021-09-07T17:34:22.720" v="23" actId="1076"/>
          <ac:picMkLst>
            <pc:docMk/>
            <pc:sldMk cId="3223985362" sldId="325"/>
            <ac:picMk id="5" creationId="{00CA70E7-B753-43BE-AA3F-F6E56E4C58BB}"/>
          </ac:picMkLst>
        </pc:picChg>
      </pc:sldChg>
      <pc:sldChg chg="modSp mod">
        <pc:chgData name="Alexander Pashuk" userId="7f413f452a2dee94" providerId="LiveId" clId="{D80E1496-C62F-4C5A-BD8F-4986EAC1E626}" dt="2021-09-14T18:22:49.693" v="166" actId="120"/>
        <pc:sldMkLst>
          <pc:docMk/>
          <pc:sldMk cId="204511758" sldId="326"/>
        </pc:sldMkLst>
        <pc:spChg chg="mod">
          <ac:chgData name="Alexander Pashuk" userId="7f413f452a2dee94" providerId="LiveId" clId="{D80E1496-C62F-4C5A-BD8F-4986EAC1E626}" dt="2021-09-14T18:22:49.693" v="166" actId="120"/>
          <ac:spMkLst>
            <pc:docMk/>
            <pc:sldMk cId="204511758" sldId="326"/>
            <ac:spMk id="2" creationId="{A962D0F8-A55D-4A40-A67B-8C300024307C}"/>
          </ac:spMkLst>
        </pc:spChg>
      </pc:sldChg>
      <pc:sldChg chg="addSp delSp modSp mod">
        <pc:chgData name="Alexander Pashuk" userId="7f413f452a2dee94" providerId="LiveId" clId="{D80E1496-C62F-4C5A-BD8F-4986EAC1E626}" dt="2021-09-07T17:44:11.464" v="90" actId="1076"/>
        <pc:sldMkLst>
          <pc:docMk/>
          <pc:sldMk cId="2043043694" sldId="329"/>
        </pc:sldMkLst>
        <pc:spChg chg="del mod">
          <ac:chgData name="Alexander Pashuk" userId="7f413f452a2dee94" providerId="LiveId" clId="{D80E1496-C62F-4C5A-BD8F-4986EAC1E626}" dt="2021-09-07T17:44:02.353" v="87" actId="22"/>
          <ac:spMkLst>
            <pc:docMk/>
            <pc:sldMk cId="2043043694" sldId="329"/>
            <ac:spMk id="3" creationId="{87DFF0F5-D9AA-45B6-8C88-31A6F1EEE72D}"/>
          </ac:spMkLst>
        </pc:spChg>
        <pc:picChg chg="add mod ord">
          <ac:chgData name="Alexander Pashuk" userId="7f413f452a2dee94" providerId="LiveId" clId="{D80E1496-C62F-4C5A-BD8F-4986EAC1E626}" dt="2021-09-07T17:44:11.464" v="90" actId="1076"/>
          <ac:picMkLst>
            <pc:docMk/>
            <pc:sldMk cId="2043043694" sldId="329"/>
            <ac:picMk id="5" creationId="{CB94828A-D061-4A21-BA34-97CABD5DC227}"/>
          </ac:picMkLst>
        </pc:picChg>
      </pc:sldChg>
      <pc:sldChg chg="modSp mod">
        <pc:chgData name="Alexander Pashuk" userId="7f413f452a2dee94" providerId="LiveId" clId="{D80E1496-C62F-4C5A-BD8F-4986EAC1E626}" dt="2021-09-14T18:23:32.482" v="183" actId="120"/>
        <pc:sldMkLst>
          <pc:docMk/>
          <pc:sldMk cId="2721448741" sldId="330"/>
        </pc:sldMkLst>
        <pc:spChg chg="mod">
          <ac:chgData name="Alexander Pashuk" userId="7f413f452a2dee94" providerId="LiveId" clId="{D80E1496-C62F-4C5A-BD8F-4986EAC1E626}" dt="2021-09-14T18:23:32.482" v="183" actId="120"/>
          <ac:spMkLst>
            <pc:docMk/>
            <pc:sldMk cId="2721448741" sldId="330"/>
            <ac:spMk id="2" creationId="{27A04DAD-EA83-4729-BC1D-FD4DAB2B31FB}"/>
          </ac:spMkLst>
        </pc:spChg>
      </pc:sldChg>
      <pc:sldChg chg="modSp mod">
        <pc:chgData name="Alexander Pashuk" userId="7f413f452a2dee94" providerId="LiveId" clId="{D80E1496-C62F-4C5A-BD8F-4986EAC1E626}" dt="2021-09-14T18:23:35.898" v="184" actId="120"/>
        <pc:sldMkLst>
          <pc:docMk/>
          <pc:sldMk cId="3576546928" sldId="331"/>
        </pc:sldMkLst>
        <pc:spChg chg="mod">
          <ac:chgData name="Alexander Pashuk" userId="7f413f452a2dee94" providerId="LiveId" clId="{D80E1496-C62F-4C5A-BD8F-4986EAC1E626}" dt="2021-09-14T18:23:35.898" v="184" actId="120"/>
          <ac:spMkLst>
            <pc:docMk/>
            <pc:sldMk cId="3576546928" sldId="331"/>
            <ac:spMk id="2" creationId="{76E3FA75-9287-42E7-9664-B701C1DF0A7E}"/>
          </ac:spMkLst>
        </pc:spChg>
      </pc:sldChg>
      <pc:sldChg chg="modSp mod">
        <pc:chgData name="Alexander Pashuk" userId="7f413f452a2dee94" providerId="LiveId" clId="{D80E1496-C62F-4C5A-BD8F-4986EAC1E626}" dt="2021-09-14T18:23:38.722" v="185" actId="120"/>
        <pc:sldMkLst>
          <pc:docMk/>
          <pc:sldMk cId="2694752212" sldId="332"/>
        </pc:sldMkLst>
        <pc:spChg chg="mod">
          <ac:chgData name="Alexander Pashuk" userId="7f413f452a2dee94" providerId="LiveId" clId="{D80E1496-C62F-4C5A-BD8F-4986EAC1E626}" dt="2021-09-14T18:23:38.722" v="185" actId="120"/>
          <ac:spMkLst>
            <pc:docMk/>
            <pc:sldMk cId="2694752212" sldId="332"/>
            <ac:spMk id="2" creationId="{B781A058-740B-4FB5-A710-4621B05E6981}"/>
          </ac:spMkLst>
        </pc:spChg>
      </pc:sldChg>
      <pc:sldChg chg="modSp mod">
        <pc:chgData name="Alexander Pashuk" userId="7f413f452a2dee94" providerId="LiveId" clId="{D80E1496-C62F-4C5A-BD8F-4986EAC1E626}" dt="2021-09-14T18:24:11.896" v="197" actId="120"/>
        <pc:sldMkLst>
          <pc:docMk/>
          <pc:sldMk cId="3125097811" sldId="334"/>
        </pc:sldMkLst>
        <pc:spChg chg="mod">
          <ac:chgData name="Alexander Pashuk" userId="7f413f452a2dee94" providerId="LiveId" clId="{D80E1496-C62F-4C5A-BD8F-4986EAC1E626}" dt="2021-09-14T18:24:11.896" v="197" actId="120"/>
          <ac:spMkLst>
            <pc:docMk/>
            <pc:sldMk cId="3125097811" sldId="334"/>
            <ac:spMk id="2" creationId="{7FC6370A-4A82-4DC5-8158-C1CB109A0F04}"/>
          </ac:spMkLst>
        </pc:spChg>
      </pc:sldChg>
      <pc:sldChg chg="modSp mod">
        <pc:chgData name="Alexander Pashuk" userId="7f413f452a2dee94" providerId="LiveId" clId="{D80E1496-C62F-4C5A-BD8F-4986EAC1E626}" dt="2021-09-14T18:24:14.020" v="198" actId="120"/>
        <pc:sldMkLst>
          <pc:docMk/>
          <pc:sldMk cId="3000944179" sldId="335"/>
        </pc:sldMkLst>
        <pc:spChg chg="mod">
          <ac:chgData name="Alexander Pashuk" userId="7f413f452a2dee94" providerId="LiveId" clId="{D80E1496-C62F-4C5A-BD8F-4986EAC1E626}" dt="2021-09-14T18:24:14.020" v="198" actId="120"/>
          <ac:spMkLst>
            <pc:docMk/>
            <pc:sldMk cId="3000944179" sldId="335"/>
            <ac:spMk id="2" creationId="{7FC6370A-4A82-4DC5-8158-C1CB109A0F04}"/>
          </ac:spMkLst>
        </pc:spChg>
      </pc:sldChg>
      <pc:sldChg chg="modSp mod">
        <pc:chgData name="Alexander Pashuk" userId="7f413f452a2dee94" providerId="LiveId" clId="{D80E1496-C62F-4C5A-BD8F-4986EAC1E626}" dt="2021-09-14T18:22:47.461" v="165" actId="120"/>
        <pc:sldMkLst>
          <pc:docMk/>
          <pc:sldMk cId="4184851445" sldId="336"/>
        </pc:sldMkLst>
        <pc:spChg chg="mod">
          <ac:chgData name="Alexander Pashuk" userId="7f413f452a2dee94" providerId="LiveId" clId="{D80E1496-C62F-4C5A-BD8F-4986EAC1E626}" dt="2021-09-14T18:22:47.461" v="165" actId="120"/>
          <ac:spMkLst>
            <pc:docMk/>
            <pc:sldMk cId="4184851445" sldId="336"/>
            <ac:spMk id="2" creationId="{4CBCE70B-B0F4-49BC-8974-FF89477D1466}"/>
          </ac:spMkLst>
        </pc:spChg>
      </pc:sldChg>
      <pc:sldChg chg="modSp mod">
        <pc:chgData name="Alexander Pashuk" userId="7f413f452a2dee94" providerId="LiveId" clId="{D80E1496-C62F-4C5A-BD8F-4986EAC1E626}" dt="2021-09-14T18:22:58.791" v="170" actId="120"/>
        <pc:sldMkLst>
          <pc:docMk/>
          <pc:sldMk cId="1777428427" sldId="337"/>
        </pc:sldMkLst>
        <pc:spChg chg="mod">
          <ac:chgData name="Alexander Pashuk" userId="7f413f452a2dee94" providerId="LiveId" clId="{D80E1496-C62F-4C5A-BD8F-4986EAC1E626}" dt="2021-09-14T18:22:58.791" v="170" actId="120"/>
          <ac:spMkLst>
            <pc:docMk/>
            <pc:sldMk cId="1777428427" sldId="337"/>
            <ac:spMk id="2" creationId="{F5055ACF-E8D3-43F9-BEB8-29D4E8AB2016}"/>
          </ac:spMkLst>
        </pc:spChg>
      </pc:sldChg>
      <pc:sldChg chg="addSp delSp modSp mod">
        <pc:chgData name="Alexander Pashuk" userId="7f413f452a2dee94" providerId="LiveId" clId="{D80E1496-C62F-4C5A-BD8F-4986EAC1E626}" dt="2021-09-14T18:22:27.157" v="157" actId="120"/>
        <pc:sldMkLst>
          <pc:docMk/>
          <pc:sldMk cId="3358157594" sldId="340"/>
        </pc:sldMkLst>
        <pc:spChg chg="mod">
          <ac:chgData name="Alexander Pashuk" userId="7f413f452a2dee94" providerId="LiveId" clId="{D80E1496-C62F-4C5A-BD8F-4986EAC1E626}" dt="2021-09-14T18:22:27.157" v="157" actId="120"/>
          <ac:spMkLst>
            <pc:docMk/>
            <pc:sldMk cId="3358157594" sldId="340"/>
            <ac:spMk id="2" creationId="{3DF421D1-49AA-4AC0-9C05-39BA791FF3ED}"/>
          </ac:spMkLst>
        </pc:spChg>
        <pc:spChg chg="del mod">
          <ac:chgData name="Alexander Pashuk" userId="7f413f452a2dee94" providerId="LiveId" clId="{D80E1496-C62F-4C5A-BD8F-4986EAC1E626}" dt="2021-09-07T17:33:36.359" v="14" actId="22"/>
          <ac:spMkLst>
            <pc:docMk/>
            <pc:sldMk cId="3358157594" sldId="340"/>
            <ac:spMk id="3" creationId="{589E14B3-5BFA-4A5C-A778-998A52C3D6A1}"/>
          </ac:spMkLst>
        </pc:spChg>
        <pc:picChg chg="add mod ord">
          <ac:chgData name="Alexander Pashuk" userId="7f413f452a2dee94" providerId="LiveId" clId="{D80E1496-C62F-4C5A-BD8F-4986EAC1E626}" dt="2021-09-07T17:33:42.993" v="17" actId="1076"/>
          <ac:picMkLst>
            <pc:docMk/>
            <pc:sldMk cId="3358157594" sldId="340"/>
            <ac:picMk id="5" creationId="{E88A11EE-1451-4426-8E4D-C9663D5F613D}"/>
          </ac:picMkLst>
        </pc:picChg>
      </pc:sldChg>
      <pc:sldChg chg="modSp mod">
        <pc:chgData name="Alexander Pashuk" userId="7f413f452a2dee94" providerId="LiveId" clId="{D80E1496-C62F-4C5A-BD8F-4986EAC1E626}" dt="2021-09-14T18:22:56.142" v="169" actId="120"/>
        <pc:sldMkLst>
          <pc:docMk/>
          <pc:sldMk cId="2849511920" sldId="341"/>
        </pc:sldMkLst>
        <pc:spChg chg="mod">
          <ac:chgData name="Alexander Pashuk" userId="7f413f452a2dee94" providerId="LiveId" clId="{D80E1496-C62F-4C5A-BD8F-4986EAC1E626}" dt="2021-09-14T18:22:56.142" v="169" actId="120"/>
          <ac:spMkLst>
            <pc:docMk/>
            <pc:sldMk cId="2849511920" sldId="341"/>
            <ac:spMk id="2" creationId="{7419B214-E93A-4DC4-A77F-564219199F61}"/>
          </ac:spMkLst>
        </pc:spChg>
      </pc:sldChg>
      <pc:sldChg chg="modSp mod">
        <pc:chgData name="Alexander Pashuk" userId="7f413f452a2dee94" providerId="LiveId" clId="{D80E1496-C62F-4C5A-BD8F-4986EAC1E626}" dt="2021-09-14T18:23:02.335" v="171" actId="120"/>
        <pc:sldMkLst>
          <pc:docMk/>
          <pc:sldMk cId="2420020806" sldId="342"/>
        </pc:sldMkLst>
        <pc:spChg chg="mod">
          <ac:chgData name="Alexander Pashuk" userId="7f413f452a2dee94" providerId="LiveId" clId="{D80E1496-C62F-4C5A-BD8F-4986EAC1E626}" dt="2021-09-14T18:23:02.335" v="171" actId="120"/>
          <ac:spMkLst>
            <pc:docMk/>
            <pc:sldMk cId="2420020806" sldId="342"/>
            <ac:spMk id="2" creationId="{F6E9ECE5-E1A5-4086-B404-07038865549A}"/>
          </ac:spMkLst>
        </pc:spChg>
      </pc:sldChg>
      <pc:sldChg chg="modSp mod">
        <pc:chgData name="Alexander Pashuk" userId="7f413f452a2dee94" providerId="LiveId" clId="{D80E1496-C62F-4C5A-BD8F-4986EAC1E626}" dt="2021-09-14T18:23:06.840" v="173" actId="120"/>
        <pc:sldMkLst>
          <pc:docMk/>
          <pc:sldMk cId="2991569416" sldId="343"/>
        </pc:sldMkLst>
        <pc:spChg chg="mod">
          <ac:chgData name="Alexander Pashuk" userId="7f413f452a2dee94" providerId="LiveId" clId="{D80E1496-C62F-4C5A-BD8F-4986EAC1E626}" dt="2021-09-14T18:23:06.840" v="173" actId="120"/>
          <ac:spMkLst>
            <pc:docMk/>
            <pc:sldMk cId="2991569416" sldId="343"/>
            <ac:spMk id="2" creationId="{F6E9ECE5-E1A5-4086-B404-07038865549A}"/>
          </ac:spMkLst>
        </pc:spChg>
      </pc:sldChg>
      <pc:sldChg chg="addSp delSp modSp mod">
        <pc:chgData name="Alexander Pashuk" userId="7f413f452a2dee94" providerId="LiveId" clId="{D80E1496-C62F-4C5A-BD8F-4986EAC1E626}" dt="2021-09-14T18:23:15.716" v="177" actId="120"/>
        <pc:sldMkLst>
          <pc:docMk/>
          <pc:sldMk cId="3865085524" sldId="344"/>
        </pc:sldMkLst>
        <pc:spChg chg="mod">
          <ac:chgData name="Alexander Pashuk" userId="7f413f452a2dee94" providerId="LiveId" clId="{D80E1496-C62F-4C5A-BD8F-4986EAC1E626}" dt="2021-09-14T18:23:15.716" v="177" actId="120"/>
          <ac:spMkLst>
            <pc:docMk/>
            <pc:sldMk cId="3865085524" sldId="344"/>
            <ac:spMk id="2" creationId="{1870E18A-5B9F-4736-8224-9AF59EAFA47B}"/>
          </ac:spMkLst>
        </pc:spChg>
        <pc:spChg chg="del mod">
          <ac:chgData name="Alexander Pashuk" userId="7f413f452a2dee94" providerId="LiveId" clId="{D80E1496-C62F-4C5A-BD8F-4986EAC1E626}" dt="2021-09-07T17:36:47.024" v="45" actId="22"/>
          <ac:spMkLst>
            <pc:docMk/>
            <pc:sldMk cId="3865085524" sldId="344"/>
            <ac:spMk id="3" creationId="{D82B8415-FA04-4FAB-846B-B949A14BB639}"/>
          </ac:spMkLst>
        </pc:spChg>
        <pc:picChg chg="add mod ord">
          <ac:chgData name="Alexander Pashuk" userId="7f413f452a2dee94" providerId="LiveId" clId="{D80E1496-C62F-4C5A-BD8F-4986EAC1E626}" dt="2021-09-07T17:36:53.178" v="48" actId="1076"/>
          <ac:picMkLst>
            <pc:docMk/>
            <pc:sldMk cId="3865085524" sldId="344"/>
            <ac:picMk id="5" creationId="{1F16A366-7DE1-47DB-AFB9-48F04C5C5FCC}"/>
          </ac:picMkLst>
        </pc:picChg>
      </pc:sldChg>
      <pc:sldChg chg="addSp delSp modSp mod">
        <pc:chgData name="Alexander Pashuk" userId="7f413f452a2dee94" providerId="LiveId" clId="{D80E1496-C62F-4C5A-BD8F-4986EAC1E626}" dt="2021-09-14T18:23:04.315" v="172" actId="120"/>
        <pc:sldMkLst>
          <pc:docMk/>
          <pc:sldMk cId="2941648806" sldId="345"/>
        </pc:sldMkLst>
        <pc:spChg chg="mod">
          <ac:chgData name="Alexander Pashuk" userId="7f413f452a2dee94" providerId="LiveId" clId="{D80E1496-C62F-4C5A-BD8F-4986EAC1E626}" dt="2021-09-14T18:23:04.315" v="172" actId="120"/>
          <ac:spMkLst>
            <pc:docMk/>
            <pc:sldMk cId="2941648806" sldId="345"/>
            <ac:spMk id="2" creationId="{47018DD8-2E67-49A0-9AAD-059C8BBC8983}"/>
          </ac:spMkLst>
        </pc:spChg>
        <pc:spChg chg="del mod">
          <ac:chgData name="Alexander Pashuk" userId="7f413f452a2dee94" providerId="LiveId" clId="{D80E1496-C62F-4C5A-BD8F-4986EAC1E626}" dt="2021-09-07T17:36:08.740" v="40" actId="22"/>
          <ac:spMkLst>
            <pc:docMk/>
            <pc:sldMk cId="2941648806" sldId="345"/>
            <ac:spMk id="3" creationId="{F5DD4911-7F9D-48F1-A687-A6407B1B0BE9}"/>
          </ac:spMkLst>
        </pc:spChg>
        <pc:picChg chg="add mod ord">
          <ac:chgData name="Alexander Pashuk" userId="7f413f452a2dee94" providerId="LiveId" clId="{D80E1496-C62F-4C5A-BD8F-4986EAC1E626}" dt="2021-09-07T17:36:14.136" v="43" actId="1076"/>
          <ac:picMkLst>
            <pc:docMk/>
            <pc:sldMk cId="2941648806" sldId="345"/>
            <ac:picMk id="5" creationId="{FCCF12A3-EF54-4813-86AA-D6B7B2A21004}"/>
          </ac:picMkLst>
        </pc:picChg>
      </pc:sldChg>
      <pc:sldChg chg="modSp mod">
        <pc:chgData name="Alexander Pashuk" userId="7f413f452a2dee94" providerId="LiveId" clId="{D80E1496-C62F-4C5A-BD8F-4986EAC1E626}" dt="2021-09-14T18:23:08.628" v="174" actId="120"/>
        <pc:sldMkLst>
          <pc:docMk/>
          <pc:sldMk cId="915699812" sldId="346"/>
        </pc:sldMkLst>
        <pc:spChg chg="mod">
          <ac:chgData name="Alexander Pashuk" userId="7f413f452a2dee94" providerId="LiveId" clId="{D80E1496-C62F-4C5A-BD8F-4986EAC1E626}" dt="2021-09-14T18:23:08.628" v="174" actId="120"/>
          <ac:spMkLst>
            <pc:docMk/>
            <pc:sldMk cId="915699812" sldId="346"/>
            <ac:spMk id="2" creationId="{F6E9ECE5-E1A5-4086-B404-07038865549A}"/>
          </ac:spMkLst>
        </pc:spChg>
      </pc:sldChg>
      <pc:sldChg chg="modSp mod">
        <pc:chgData name="Alexander Pashuk" userId="7f413f452a2dee94" providerId="LiveId" clId="{D80E1496-C62F-4C5A-BD8F-4986EAC1E626}" dt="2021-09-14T18:23:10.836" v="175" actId="120"/>
        <pc:sldMkLst>
          <pc:docMk/>
          <pc:sldMk cId="966290782" sldId="349"/>
        </pc:sldMkLst>
        <pc:spChg chg="mod">
          <ac:chgData name="Alexander Pashuk" userId="7f413f452a2dee94" providerId="LiveId" clId="{D80E1496-C62F-4C5A-BD8F-4986EAC1E626}" dt="2021-09-14T18:23:10.836" v="175" actId="120"/>
          <ac:spMkLst>
            <pc:docMk/>
            <pc:sldMk cId="966290782" sldId="349"/>
            <ac:spMk id="2" creationId="{F6E9ECE5-E1A5-4086-B404-07038865549A}"/>
          </ac:spMkLst>
        </pc:spChg>
      </pc:sldChg>
      <pc:sldChg chg="modSp mod">
        <pc:chgData name="Alexander Pashuk" userId="7f413f452a2dee94" providerId="LiveId" clId="{D80E1496-C62F-4C5A-BD8F-4986EAC1E626}" dt="2021-09-14T18:23:13.691" v="176" actId="120"/>
        <pc:sldMkLst>
          <pc:docMk/>
          <pc:sldMk cId="2991843803" sldId="350"/>
        </pc:sldMkLst>
        <pc:spChg chg="mod">
          <ac:chgData name="Alexander Pashuk" userId="7f413f452a2dee94" providerId="LiveId" clId="{D80E1496-C62F-4C5A-BD8F-4986EAC1E626}" dt="2021-09-14T18:23:13.691" v="176" actId="120"/>
          <ac:spMkLst>
            <pc:docMk/>
            <pc:sldMk cId="2991843803" sldId="350"/>
            <ac:spMk id="2" creationId="{F6E9ECE5-E1A5-4086-B404-07038865549A}"/>
          </ac:spMkLst>
        </pc:spChg>
      </pc:sldChg>
      <pc:sldChg chg="modSp mod">
        <pc:chgData name="Alexander Pashuk" userId="7f413f452a2dee94" providerId="LiveId" clId="{D80E1496-C62F-4C5A-BD8F-4986EAC1E626}" dt="2021-09-14T18:23:18.113" v="178" actId="120"/>
        <pc:sldMkLst>
          <pc:docMk/>
          <pc:sldMk cId="1976594945" sldId="351"/>
        </pc:sldMkLst>
        <pc:spChg chg="mod">
          <ac:chgData name="Alexander Pashuk" userId="7f413f452a2dee94" providerId="LiveId" clId="{D80E1496-C62F-4C5A-BD8F-4986EAC1E626}" dt="2021-09-14T18:23:18.113" v="178" actId="120"/>
          <ac:spMkLst>
            <pc:docMk/>
            <pc:sldMk cId="1976594945" sldId="351"/>
            <ac:spMk id="2" creationId="{F6E9ECE5-E1A5-4086-B404-07038865549A}"/>
          </ac:spMkLst>
        </pc:spChg>
      </pc:sldChg>
      <pc:sldChg chg="addSp delSp modSp mod">
        <pc:chgData name="Alexander Pashuk" userId="7f413f452a2dee94" providerId="LiveId" clId="{D80E1496-C62F-4C5A-BD8F-4986EAC1E626}" dt="2021-09-14T18:23:20.582" v="179" actId="120"/>
        <pc:sldMkLst>
          <pc:docMk/>
          <pc:sldMk cId="1434842679" sldId="352"/>
        </pc:sldMkLst>
        <pc:spChg chg="mod">
          <ac:chgData name="Alexander Pashuk" userId="7f413f452a2dee94" providerId="LiveId" clId="{D80E1496-C62F-4C5A-BD8F-4986EAC1E626}" dt="2021-09-14T18:23:20.582" v="179" actId="120"/>
          <ac:spMkLst>
            <pc:docMk/>
            <pc:sldMk cId="1434842679" sldId="352"/>
            <ac:spMk id="2" creationId="{1870E18A-5B9F-4736-8224-9AF59EAFA47B}"/>
          </ac:spMkLst>
        </pc:spChg>
        <pc:spChg chg="del mod">
          <ac:chgData name="Alexander Pashuk" userId="7f413f452a2dee94" providerId="LiveId" clId="{D80E1496-C62F-4C5A-BD8F-4986EAC1E626}" dt="2021-09-07T17:37:21.007" v="50" actId="22"/>
          <ac:spMkLst>
            <pc:docMk/>
            <pc:sldMk cId="1434842679" sldId="352"/>
            <ac:spMk id="3" creationId="{D82B8415-FA04-4FAB-846B-B949A14BB639}"/>
          </ac:spMkLst>
        </pc:spChg>
        <pc:picChg chg="add mod ord">
          <ac:chgData name="Alexander Pashuk" userId="7f413f452a2dee94" providerId="LiveId" clId="{D80E1496-C62F-4C5A-BD8F-4986EAC1E626}" dt="2021-09-07T17:37:30.661" v="55" actId="1076"/>
          <ac:picMkLst>
            <pc:docMk/>
            <pc:sldMk cId="1434842679" sldId="352"/>
            <ac:picMk id="5" creationId="{18D7E8ED-8EB5-4833-86A5-B81CA84D2A4C}"/>
          </ac:picMkLst>
        </pc:picChg>
      </pc:sldChg>
      <pc:sldChg chg="modSp mod">
        <pc:chgData name="Alexander Pashuk" userId="7f413f452a2dee94" providerId="LiveId" clId="{D80E1496-C62F-4C5A-BD8F-4986EAC1E626}" dt="2021-09-14T18:22:35.303" v="160" actId="120"/>
        <pc:sldMkLst>
          <pc:docMk/>
          <pc:sldMk cId="3899283495" sldId="353"/>
        </pc:sldMkLst>
        <pc:spChg chg="mod">
          <ac:chgData name="Alexander Pashuk" userId="7f413f452a2dee94" providerId="LiveId" clId="{D80E1496-C62F-4C5A-BD8F-4986EAC1E626}" dt="2021-09-14T18:22:35.303" v="160" actId="120"/>
          <ac:spMkLst>
            <pc:docMk/>
            <pc:sldMk cId="3899283495" sldId="353"/>
            <ac:spMk id="2" creationId="{53B78858-23FE-4F98-8FA5-EFBDD1775FC6}"/>
          </ac:spMkLst>
        </pc:spChg>
      </pc:sldChg>
      <pc:sldChg chg="addSp delSp modSp mod">
        <pc:chgData name="Alexander Pashuk" userId="7f413f452a2dee94" providerId="LiveId" clId="{D80E1496-C62F-4C5A-BD8F-4986EAC1E626}" dt="2021-09-14T18:23:26.105" v="180" actId="120"/>
        <pc:sldMkLst>
          <pc:docMk/>
          <pc:sldMk cId="231661504" sldId="354"/>
        </pc:sldMkLst>
        <pc:spChg chg="mod">
          <ac:chgData name="Alexander Pashuk" userId="7f413f452a2dee94" providerId="LiveId" clId="{D80E1496-C62F-4C5A-BD8F-4986EAC1E626}" dt="2021-09-14T18:23:26.105" v="180" actId="120"/>
          <ac:spMkLst>
            <pc:docMk/>
            <pc:sldMk cId="231661504" sldId="354"/>
            <ac:spMk id="2" creationId="{8F0BC183-5F52-4E94-90AD-3ED8AB9F5A9A}"/>
          </ac:spMkLst>
        </pc:spChg>
        <pc:spChg chg="del mod">
          <ac:chgData name="Alexander Pashuk" userId="7f413f452a2dee94" providerId="LiveId" clId="{D80E1496-C62F-4C5A-BD8F-4986EAC1E626}" dt="2021-09-07T17:37:52.996" v="58" actId="22"/>
          <ac:spMkLst>
            <pc:docMk/>
            <pc:sldMk cId="231661504" sldId="354"/>
            <ac:spMk id="3" creationId="{43962565-C900-4605-ADC9-3AC8517A5033}"/>
          </ac:spMkLst>
        </pc:spChg>
        <pc:picChg chg="add mod ord">
          <ac:chgData name="Alexander Pashuk" userId="7f413f452a2dee94" providerId="LiveId" clId="{D80E1496-C62F-4C5A-BD8F-4986EAC1E626}" dt="2021-09-07T17:37:58.952" v="61" actId="1076"/>
          <ac:picMkLst>
            <pc:docMk/>
            <pc:sldMk cId="231661504" sldId="354"/>
            <ac:picMk id="5" creationId="{400468E6-4A80-4D99-937E-12FA8A176C67}"/>
          </ac:picMkLst>
        </pc:picChg>
      </pc:sldChg>
      <pc:sldChg chg="modSp mod">
        <pc:chgData name="Alexander Pashuk" userId="7f413f452a2dee94" providerId="LiveId" clId="{D80E1496-C62F-4C5A-BD8F-4986EAC1E626}" dt="2021-09-14T18:21:45.269" v="143" actId="120"/>
        <pc:sldMkLst>
          <pc:docMk/>
          <pc:sldMk cId="602414559" sldId="356"/>
        </pc:sldMkLst>
        <pc:spChg chg="mod">
          <ac:chgData name="Alexander Pashuk" userId="7f413f452a2dee94" providerId="LiveId" clId="{D80E1496-C62F-4C5A-BD8F-4986EAC1E626}" dt="2021-09-14T18:21:45.269" v="143" actId="120"/>
          <ac:spMkLst>
            <pc:docMk/>
            <pc:sldMk cId="602414559" sldId="356"/>
            <ac:spMk id="2" creationId="{7DDC4EC4-07B0-4901-A8A2-99576F20EF71}"/>
          </ac:spMkLst>
        </pc:spChg>
      </pc:sldChg>
      <pc:sldChg chg="modSp mod">
        <pc:chgData name="Alexander Pashuk" userId="7f413f452a2dee94" providerId="LiveId" clId="{D80E1496-C62F-4C5A-BD8F-4986EAC1E626}" dt="2021-09-14T18:21:47.588" v="144" actId="120"/>
        <pc:sldMkLst>
          <pc:docMk/>
          <pc:sldMk cId="641418363" sldId="357"/>
        </pc:sldMkLst>
        <pc:spChg chg="mod">
          <ac:chgData name="Alexander Pashuk" userId="7f413f452a2dee94" providerId="LiveId" clId="{D80E1496-C62F-4C5A-BD8F-4986EAC1E626}" dt="2021-09-14T18:21:47.588" v="144" actId="120"/>
          <ac:spMkLst>
            <pc:docMk/>
            <pc:sldMk cId="641418363" sldId="357"/>
            <ac:spMk id="2" creationId="{7DDC4EC4-07B0-4901-A8A2-99576F20EF71}"/>
          </ac:spMkLst>
        </pc:spChg>
      </pc:sldChg>
      <pc:sldChg chg="modSp mod">
        <pc:chgData name="Alexander Pashuk" userId="7f413f452a2dee94" providerId="LiveId" clId="{D80E1496-C62F-4C5A-BD8F-4986EAC1E626}" dt="2021-09-14T18:22:42.705" v="163" actId="120"/>
        <pc:sldMkLst>
          <pc:docMk/>
          <pc:sldMk cId="2303524869" sldId="358"/>
        </pc:sldMkLst>
        <pc:spChg chg="mod">
          <ac:chgData name="Alexander Pashuk" userId="7f413f452a2dee94" providerId="LiveId" clId="{D80E1496-C62F-4C5A-BD8F-4986EAC1E626}" dt="2021-09-14T18:22:42.705" v="163" actId="120"/>
          <ac:spMkLst>
            <pc:docMk/>
            <pc:sldMk cId="2303524869" sldId="358"/>
            <ac:spMk id="2" creationId="{4CBCE70B-B0F4-49BC-8974-FF89477D1466}"/>
          </ac:spMkLst>
        </pc:spChg>
      </pc:sldChg>
      <pc:sldChg chg="modSp mod">
        <pc:chgData name="Alexander Pashuk" userId="7f413f452a2dee94" providerId="LiveId" clId="{D80E1496-C62F-4C5A-BD8F-4986EAC1E626}" dt="2021-09-14T18:24:04.180" v="194" actId="120"/>
        <pc:sldMkLst>
          <pc:docMk/>
          <pc:sldMk cId="223524476" sldId="359"/>
        </pc:sldMkLst>
        <pc:spChg chg="mod">
          <ac:chgData name="Alexander Pashuk" userId="7f413f452a2dee94" providerId="LiveId" clId="{D80E1496-C62F-4C5A-BD8F-4986EAC1E626}" dt="2021-09-14T18:24:04.180" v="194" actId="120"/>
          <ac:spMkLst>
            <pc:docMk/>
            <pc:sldMk cId="223524476" sldId="359"/>
            <ac:spMk id="2" creationId="{834977D5-5C8F-411C-BE60-D3148C829D6D}"/>
          </ac:spMkLst>
        </pc:spChg>
      </pc:sldChg>
      <pc:sldChg chg="addSp modSp mod">
        <pc:chgData name="Alexander Pashuk" userId="7f413f452a2dee94" providerId="LiveId" clId="{D80E1496-C62F-4C5A-BD8F-4986EAC1E626}" dt="2021-09-14T18:22:38.467" v="161" actId="120"/>
        <pc:sldMkLst>
          <pc:docMk/>
          <pc:sldMk cId="1628976199" sldId="360"/>
        </pc:sldMkLst>
        <pc:spChg chg="mod">
          <ac:chgData name="Alexander Pashuk" userId="7f413f452a2dee94" providerId="LiveId" clId="{D80E1496-C62F-4C5A-BD8F-4986EAC1E626}" dt="2021-09-14T18:22:38.467" v="161" actId="120"/>
          <ac:spMkLst>
            <pc:docMk/>
            <pc:sldMk cId="1628976199" sldId="360"/>
            <ac:spMk id="2" creationId="{53B78858-23FE-4F98-8FA5-EFBDD1775FC6}"/>
          </ac:spMkLst>
        </pc:spChg>
        <pc:spChg chg="mod">
          <ac:chgData name="Alexander Pashuk" userId="7f413f452a2dee94" providerId="LiveId" clId="{D80E1496-C62F-4C5A-BD8F-4986EAC1E626}" dt="2021-09-07T17:34:44.049" v="25" actId="27636"/>
          <ac:spMkLst>
            <pc:docMk/>
            <pc:sldMk cId="1628976199" sldId="360"/>
            <ac:spMk id="3" creationId="{7E4E9910-C51E-4F8C-930C-664ABAD5770B}"/>
          </ac:spMkLst>
        </pc:spChg>
        <pc:picChg chg="add mod">
          <ac:chgData name="Alexander Pashuk" userId="7f413f452a2dee94" providerId="LiveId" clId="{D80E1496-C62F-4C5A-BD8F-4986EAC1E626}" dt="2021-09-07T17:34:49.519" v="29" actId="1076"/>
          <ac:picMkLst>
            <pc:docMk/>
            <pc:sldMk cId="1628976199" sldId="360"/>
            <ac:picMk id="5" creationId="{5B7EA962-BEC4-48EB-BC3F-A06122F949E3}"/>
          </ac:picMkLst>
        </pc:picChg>
      </pc:sldChg>
      <pc:sldChg chg="addSp modSp mod">
        <pc:chgData name="Alexander Pashuk" userId="7f413f452a2dee94" providerId="LiveId" clId="{D80E1496-C62F-4C5A-BD8F-4986EAC1E626}" dt="2021-09-14T18:22:40.859" v="162" actId="120"/>
        <pc:sldMkLst>
          <pc:docMk/>
          <pc:sldMk cId="506778873" sldId="361"/>
        </pc:sldMkLst>
        <pc:spChg chg="mod">
          <ac:chgData name="Alexander Pashuk" userId="7f413f452a2dee94" providerId="LiveId" clId="{D80E1496-C62F-4C5A-BD8F-4986EAC1E626}" dt="2021-09-14T18:22:40.859" v="162" actId="120"/>
          <ac:spMkLst>
            <pc:docMk/>
            <pc:sldMk cId="506778873" sldId="361"/>
            <ac:spMk id="2" creationId="{53B78858-23FE-4F98-8FA5-EFBDD1775FC6}"/>
          </ac:spMkLst>
        </pc:spChg>
        <pc:spChg chg="mod">
          <ac:chgData name="Alexander Pashuk" userId="7f413f452a2dee94" providerId="LiveId" clId="{D80E1496-C62F-4C5A-BD8F-4986EAC1E626}" dt="2021-09-07T17:35:07.729" v="31" actId="27636"/>
          <ac:spMkLst>
            <pc:docMk/>
            <pc:sldMk cId="506778873" sldId="361"/>
            <ac:spMk id="3" creationId="{7E4E9910-C51E-4F8C-930C-664ABAD5770B}"/>
          </ac:spMkLst>
        </pc:spChg>
        <pc:picChg chg="add mod">
          <ac:chgData name="Alexander Pashuk" userId="7f413f452a2dee94" providerId="LiveId" clId="{D80E1496-C62F-4C5A-BD8F-4986EAC1E626}" dt="2021-09-07T17:35:18.721" v="38" actId="1076"/>
          <ac:picMkLst>
            <pc:docMk/>
            <pc:sldMk cId="506778873" sldId="361"/>
            <ac:picMk id="5" creationId="{82205DDD-3FCC-4DD9-9EB0-B6A67BD70E52}"/>
          </ac:picMkLst>
        </pc:picChg>
      </pc:sldChg>
      <pc:sldChg chg="modSp mod">
        <pc:chgData name="Alexander Pashuk" userId="7f413f452a2dee94" providerId="LiveId" clId="{D80E1496-C62F-4C5A-BD8F-4986EAC1E626}" dt="2021-09-14T18:22:45.429" v="164" actId="120"/>
        <pc:sldMkLst>
          <pc:docMk/>
          <pc:sldMk cId="1302671655" sldId="362"/>
        </pc:sldMkLst>
        <pc:spChg chg="mod">
          <ac:chgData name="Alexander Pashuk" userId="7f413f452a2dee94" providerId="LiveId" clId="{D80E1496-C62F-4C5A-BD8F-4986EAC1E626}" dt="2021-09-14T18:22:45.429" v="164" actId="120"/>
          <ac:spMkLst>
            <pc:docMk/>
            <pc:sldMk cId="1302671655" sldId="362"/>
            <ac:spMk id="2" creationId="{4CBCE70B-B0F4-49BC-8974-FF89477D1466}"/>
          </ac:spMkLst>
        </pc:spChg>
      </pc:sldChg>
      <pc:sldChg chg="modSp mod">
        <pc:chgData name="Alexander Pashuk" userId="7f413f452a2dee94" providerId="LiveId" clId="{D80E1496-C62F-4C5A-BD8F-4986EAC1E626}" dt="2021-09-14T18:23:40.617" v="186" actId="120"/>
        <pc:sldMkLst>
          <pc:docMk/>
          <pc:sldMk cId="3641105623" sldId="363"/>
        </pc:sldMkLst>
        <pc:spChg chg="mod">
          <ac:chgData name="Alexander Pashuk" userId="7f413f452a2dee94" providerId="LiveId" clId="{D80E1496-C62F-4C5A-BD8F-4986EAC1E626}" dt="2021-09-14T18:23:40.617" v="186" actId="120"/>
          <ac:spMkLst>
            <pc:docMk/>
            <pc:sldMk cId="3641105623" sldId="363"/>
            <ac:spMk id="2" creationId="{7F9B3793-5967-420D-8C3A-CC17C39693A1}"/>
          </ac:spMkLst>
        </pc:spChg>
      </pc:sldChg>
      <pc:sldChg chg="modSp mod">
        <pc:chgData name="Alexander Pashuk" userId="7f413f452a2dee94" providerId="LiveId" clId="{D80E1496-C62F-4C5A-BD8F-4986EAC1E626}" dt="2021-09-14T18:23:43.744" v="187" actId="120"/>
        <pc:sldMkLst>
          <pc:docMk/>
          <pc:sldMk cId="251226397" sldId="364"/>
        </pc:sldMkLst>
        <pc:spChg chg="mod">
          <ac:chgData name="Alexander Pashuk" userId="7f413f452a2dee94" providerId="LiveId" clId="{D80E1496-C62F-4C5A-BD8F-4986EAC1E626}" dt="2021-09-14T18:23:43.744" v="187" actId="120"/>
          <ac:spMkLst>
            <pc:docMk/>
            <pc:sldMk cId="251226397" sldId="364"/>
            <ac:spMk id="2" creationId="{7F9B3793-5967-420D-8C3A-CC17C39693A1}"/>
          </ac:spMkLst>
        </pc:spChg>
      </pc:sldChg>
      <pc:sldChg chg="modSp mod">
        <pc:chgData name="Alexander Pashuk" userId="7f413f452a2dee94" providerId="LiveId" clId="{D80E1496-C62F-4C5A-BD8F-4986EAC1E626}" dt="2021-09-14T18:23:46.760" v="188" actId="120"/>
        <pc:sldMkLst>
          <pc:docMk/>
          <pc:sldMk cId="2062436816" sldId="365"/>
        </pc:sldMkLst>
        <pc:spChg chg="mod">
          <ac:chgData name="Alexander Pashuk" userId="7f413f452a2dee94" providerId="LiveId" clId="{D80E1496-C62F-4C5A-BD8F-4986EAC1E626}" dt="2021-09-14T18:23:46.760" v="188" actId="120"/>
          <ac:spMkLst>
            <pc:docMk/>
            <pc:sldMk cId="2062436816" sldId="365"/>
            <ac:spMk id="2" creationId="{68776526-4896-46EA-B3B9-8536D95B365C}"/>
          </ac:spMkLst>
        </pc:spChg>
      </pc:sldChg>
      <pc:sldChg chg="modSp mod">
        <pc:chgData name="Alexander Pashuk" userId="7f413f452a2dee94" providerId="LiveId" clId="{D80E1496-C62F-4C5A-BD8F-4986EAC1E626}" dt="2021-09-15T06:40:24.530" v="288" actId="6549"/>
        <pc:sldMkLst>
          <pc:docMk/>
          <pc:sldMk cId="1805625641" sldId="366"/>
        </pc:sldMkLst>
        <pc:spChg chg="mod">
          <ac:chgData name="Alexander Pashuk" userId="7f413f452a2dee94" providerId="LiveId" clId="{D80E1496-C62F-4C5A-BD8F-4986EAC1E626}" dt="2021-09-14T18:23:49.258" v="189" actId="120"/>
          <ac:spMkLst>
            <pc:docMk/>
            <pc:sldMk cId="1805625641" sldId="366"/>
            <ac:spMk id="2" creationId="{808C8990-A016-42E4-A84F-ADE2B5E81D65}"/>
          </ac:spMkLst>
        </pc:spChg>
        <pc:spChg chg="mod">
          <ac:chgData name="Alexander Pashuk" userId="7f413f452a2dee94" providerId="LiveId" clId="{D80E1496-C62F-4C5A-BD8F-4986EAC1E626}" dt="2021-09-15T06:40:24.530" v="288" actId="6549"/>
          <ac:spMkLst>
            <pc:docMk/>
            <pc:sldMk cId="1805625641" sldId="366"/>
            <ac:spMk id="3" creationId="{A995D2C0-DDC6-4C40-9F89-F1D9108F2619}"/>
          </ac:spMkLst>
        </pc:spChg>
      </pc:sldChg>
      <pc:sldChg chg="addSp delSp modSp mod">
        <pc:chgData name="Alexander Pashuk" userId="7f413f452a2dee94" providerId="LiveId" clId="{D80E1496-C62F-4C5A-BD8F-4986EAC1E626}" dt="2021-09-14T18:23:52.416" v="190" actId="120"/>
        <pc:sldMkLst>
          <pc:docMk/>
          <pc:sldMk cId="2401932967" sldId="367"/>
        </pc:sldMkLst>
        <pc:spChg chg="mod">
          <ac:chgData name="Alexander Pashuk" userId="7f413f452a2dee94" providerId="LiveId" clId="{D80E1496-C62F-4C5A-BD8F-4986EAC1E626}" dt="2021-09-14T18:23:52.416" v="190" actId="120"/>
          <ac:spMkLst>
            <pc:docMk/>
            <pc:sldMk cId="2401932967" sldId="367"/>
            <ac:spMk id="2" creationId="{808C8990-A016-42E4-A84F-ADE2B5E81D65}"/>
          </ac:spMkLst>
        </pc:spChg>
        <pc:spChg chg="add del mod">
          <ac:chgData name="Alexander Pashuk" userId="7f413f452a2dee94" providerId="LiveId" clId="{D80E1496-C62F-4C5A-BD8F-4986EAC1E626}" dt="2021-09-07T17:41:09.066" v="76" actId="22"/>
          <ac:spMkLst>
            <pc:docMk/>
            <pc:sldMk cId="2401932967" sldId="367"/>
            <ac:spMk id="3" creationId="{A995D2C0-DDC6-4C40-9F89-F1D9108F2619}"/>
          </ac:spMkLst>
        </pc:spChg>
        <pc:picChg chg="add del mod ord">
          <ac:chgData name="Alexander Pashuk" userId="7f413f452a2dee94" providerId="LiveId" clId="{D80E1496-C62F-4C5A-BD8F-4986EAC1E626}" dt="2021-09-07T17:40:20.889" v="75" actId="22"/>
          <ac:picMkLst>
            <pc:docMk/>
            <pc:sldMk cId="2401932967" sldId="367"/>
            <ac:picMk id="5" creationId="{E2C05361-A2A8-44BE-97F4-F628FF7B2427}"/>
          </ac:picMkLst>
        </pc:picChg>
        <pc:picChg chg="add mod ord">
          <ac:chgData name="Alexander Pashuk" userId="7f413f452a2dee94" providerId="LiveId" clId="{D80E1496-C62F-4C5A-BD8F-4986EAC1E626}" dt="2021-09-07T17:41:14.980" v="79" actId="1076"/>
          <ac:picMkLst>
            <pc:docMk/>
            <pc:sldMk cId="2401932967" sldId="367"/>
            <ac:picMk id="7" creationId="{7D83D55A-222A-4113-8860-187271EA556D}"/>
          </ac:picMkLst>
        </pc:picChg>
      </pc:sldChg>
      <pc:sldChg chg="modSp mod">
        <pc:chgData name="Alexander Pashuk" userId="7f413f452a2dee94" providerId="LiveId" clId="{D80E1496-C62F-4C5A-BD8F-4986EAC1E626}" dt="2021-09-14T18:23:54.840" v="191" actId="120"/>
        <pc:sldMkLst>
          <pc:docMk/>
          <pc:sldMk cId="467610535" sldId="368"/>
        </pc:sldMkLst>
        <pc:spChg chg="mod">
          <ac:chgData name="Alexander Pashuk" userId="7f413f452a2dee94" providerId="LiveId" clId="{D80E1496-C62F-4C5A-BD8F-4986EAC1E626}" dt="2021-09-14T18:23:54.840" v="191" actId="120"/>
          <ac:spMkLst>
            <pc:docMk/>
            <pc:sldMk cId="467610535" sldId="368"/>
            <ac:spMk id="2" creationId="{68776526-4896-46EA-B3B9-8536D95B365C}"/>
          </ac:spMkLst>
        </pc:spChg>
      </pc:sldChg>
      <pc:sldChg chg="modSp mod">
        <pc:chgData name="Alexander Pashuk" userId="7f413f452a2dee94" providerId="LiveId" clId="{D80E1496-C62F-4C5A-BD8F-4986EAC1E626}" dt="2021-09-14T18:24:06.787" v="195" actId="120"/>
        <pc:sldMkLst>
          <pc:docMk/>
          <pc:sldMk cId="3746403389" sldId="369"/>
        </pc:sldMkLst>
        <pc:spChg chg="mod">
          <ac:chgData name="Alexander Pashuk" userId="7f413f452a2dee94" providerId="LiveId" clId="{D80E1496-C62F-4C5A-BD8F-4986EAC1E626}" dt="2021-09-14T18:24:06.787" v="195" actId="120"/>
          <ac:spMkLst>
            <pc:docMk/>
            <pc:sldMk cId="3746403389" sldId="369"/>
            <ac:spMk id="2" creationId="{834977D5-5C8F-411C-BE60-D3148C829D6D}"/>
          </ac:spMkLst>
        </pc:spChg>
      </pc:sldChg>
      <pc:sldChg chg="modSp mod">
        <pc:chgData name="Alexander Pashuk" userId="7f413f452a2dee94" providerId="LiveId" clId="{D80E1496-C62F-4C5A-BD8F-4986EAC1E626}" dt="2021-09-14T18:24:01.758" v="193" actId="120"/>
        <pc:sldMkLst>
          <pc:docMk/>
          <pc:sldMk cId="1782209832" sldId="370"/>
        </pc:sldMkLst>
        <pc:spChg chg="mod">
          <ac:chgData name="Alexander Pashuk" userId="7f413f452a2dee94" providerId="LiveId" clId="{D80E1496-C62F-4C5A-BD8F-4986EAC1E626}" dt="2021-09-14T18:24:01.758" v="193" actId="120"/>
          <ac:spMkLst>
            <pc:docMk/>
            <pc:sldMk cId="1782209832" sldId="370"/>
            <ac:spMk id="2" creationId="{0AED4725-A04E-4483-9235-A6D706981450}"/>
          </ac:spMkLst>
        </pc:spChg>
      </pc:sldChg>
      <pc:sldChg chg="addSp delSp modSp new mod">
        <pc:chgData name="Alexander Pashuk" userId="7f413f452a2dee94" providerId="LiveId" clId="{D80E1496-C62F-4C5A-BD8F-4986EAC1E626}" dt="2021-09-07T17:45:49.806" v="107" actId="1076"/>
        <pc:sldMkLst>
          <pc:docMk/>
          <pc:sldMk cId="3185084908" sldId="372"/>
        </pc:sldMkLst>
        <pc:spChg chg="mod">
          <ac:chgData name="Alexander Pashuk" userId="7f413f452a2dee94" providerId="LiveId" clId="{D80E1496-C62F-4C5A-BD8F-4986EAC1E626}" dt="2021-09-07T17:44:16.146" v="102" actId="20577"/>
          <ac:spMkLst>
            <pc:docMk/>
            <pc:sldMk cId="3185084908" sldId="372"/>
            <ac:spMk id="2" creationId="{3F67418B-AC56-4AD0-8665-F4F638246F96}"/>
          </ac:spMkLst>
        </pc:spChg>
        <pc:spChg chg="del mod">
          <ac:chgData name="Alexander Pashuk" userId="7f413f452a2dee94" providerId="LiveId" clId="{D80E1496-C62F-4C5A-BD8F-4986EAC1E626}" dt="2021-09-07T17:45:44.746" v="104"/>
          <ac:spMkLst>
            <pc:docMk/>
            <pc:sldMk cId="3185084908" sldId="372"/>
            <ac:spMk id="3" creationId="{58819ED8-8348-4B21-A6B3-526097C1CD81}"/>
          </ac:spMkLst>
        </pc:spChg>
        <pc:picChg chg="add mod">
          <ac:chgData name="Alexander Pashuk" userId="7f413f452a2dee94" providerId="LiveId" clId="{D80E1496-C62F-4C5A-BD8F-4986EAC1E626}" dt="2021-09-07T17:45:49.806" v="107" actId="1076"/>
          <ac:picMkLst>
            <pc:docMk/>
            <pc:sldMk cId="3185084908" sldId="372"/>
            <ac:picMk id="1026" creationId="{64E00F64-291A-4ECC-802A-7B35669CC27D}"/>
          </ac:picMkLst>
        </pc:picChg>
      </pc:sldChg>
      <pc:sldChg chg="addSp delSp modSp new mod">
        <pc:chgData name="Alexander Pashuk" userId="7f413f452a2dee94" providerId="LiveId" clId="{D80E1496-C62F-4C5A-BD8F-4986EAC1E626}" dt="2021-09-07T17:53:44.097" v="115" actId="1076"/>
        <pc:sldMkLst>
          <pc:docMk/>
          <pc:sldMk cId="2300549617" sldId="373"/>
        </pc:sldMkLst>
        <pc:spChg chg="del mod">
          <ac:chgData name="Alexander Pashuk" userId="7f413f452a2dee94" providerId="LiveId" clId="{D80E1496-C62F-4C5A-BD8F-4986EAC1E626}" dt="2021-09-07T17:53:35.340" v="110"/>
          <ac:spMkLst>
            <pc:docMk/>
            <pc:sldMk cId="2300549617" sldId="373"/>
            <ac:spMk id="3" creationId="{FB6EB6E8-5E1A-4072-9F70-F93516EE5741}"/>
          </ac:spMkLst>
        </pc:spChg>
        <pc:picChg chg="add mod">
          <ac:chgData name="Alexander Pashuk" userId="7f413f452a2dee94" providerId="LiveId" clId="{D80E1496-C62F-4C5A-BD8F-4986EAC1E626}" dt="2021-09-07T17:53:44.097" v="115" actId="1076"/>
          <ac:picMkLst>
            <pc:docMk/>
            <pc:sldMk cId="2300549617" sldId="373"/>
            <ac:picMk id="2050" creationId="{90418DDC-3726-45E5-A0C8-A99156201FC0}"/>
          </ac:picMkLst>
        </pc:picChg>
      </pc:sldChg>
      <pc:sldChg chg="modSp new del mod">
        <pc:chgData name="Alexander Pashuk" userId="7f413f452a2dee94" providerId="LiveId" clId="{D80E1496-C62F-4C5A-BD8F-4986EAC1E626}" dt="2021-09-14T18:24:24.143" v="199" actId="47"/>
        <pc:sldMkLst>
          <pc:docMk/>
          <pc:sldMk cId="792955603" sldId="374"/>
        </pc:sldMkLst>
        <pc:spChg chg="mod">
          <ac:chgData name="Alexander Pashuk" userId="7f413f452a2dee94" providerId="LiveId" clId="{D80E1496-C62F-4C5A-BD8F-4986EAC1E626}" dt="2021-09-14T18:21:37.638" v="141" actId="20577"/>
          <ac:spMkLst>
            <pc:docMk/>
            <pc:sldMk cId="792955603" sldId="374"/>
            <ac:spMk id="2" creationId="{AF379524-229E-4069-AAED-4EB12103B653}"/>
          </ac:spMkLst>
        </pc:spChg>
      </pc:sldChg>
      <pc:sldChg chg="addSp delSp modSp add mod ord">
        <pc:chgData name="Alexander Pashuk" userId="7f413f452a2dee94" providerId="LiveId" clId="{D80E1496-C62F-4C5A-BD8F-4986EAC1E626}" dt="2021-09-15T06:08:10.844" v="286"/>
        <pc:sldMkLst>
          <pc:docMk/>
          <pc:sldMk cId="1369412685" sldId="374"/>
        </pc:sldMkLst>
        <pc:spChg chg="mod">
          <ac:chgData name="Alexander Pashuk" userId="7f413f452a2dee94" providerId="LiveId" clId="{D80E1496-C62F-4C5A-BD8F-4986EAC1E626}" dt="2021-09-14T18:37:54.096" v="243" actId="20577"/>
          <ac:spMkLst>
            <pc:docMk/>
            <pc:sldMk cId="1369412685" sldId="374"/>
            <ac:spMk id="2" creationId="{3DF421D1-49AA-4AC0-9C05-39BA791FF3ED}"/>
          </ac:spMkLst>
        </pc:spChg>
        <pc:spChg chg="add del mod">
          <ac:chgData name="Alexander Pashuk" userId="7f413f452a2dee94" providerId="LiveId" clId="{D80E1496-C62F-4C5A-BD8F-4986EAC1E626}" dt="2021-09-14T18:37:22.834" v="205" actId="22"/>
          <ac:spMkLst>
            <pc:docMk/>
            <pc:sldMk cId="1369412685" sldId="374"/>
            <ac:spMk id="4" creationId="{FFFAFE79-8498-4692-A4DA-8A2E9522847D}"/>
          </ac:spMkLst>
        </pc:spChg>
        <pc:picChg chg="del">
          <ac:chgData name="Alexander Pashuk" userId="7f413f452a2dee94" providerId="LiveId" clId="{D80E1496-C62F-4C5A-BD8F-4986EAC1E626}" dt="2021-09-14T18:37:21.670" v="203" actId="478"/>
          <ac:picMkLst>
            <pc:docMk/>
            <pc:sldMk cId="1369412685" sldId="374"/>
            <ac:picMk id="5" creationId="{E88A11EE-1451-4426-8E4D-C9663D5F613D}"/>
          </ac:picMkLst>
        </pc:picChg>
        <pc:picChg chg="add mod ord">
          <ac:chgData name="Alexander Pashuk" userId="7f413f452a2dee94" providerId="LiveId" clId="{D80E1496-C62F-4C5A-BD8F-4986EAC1E626}" dt="2021-09-14T18:37:29.779" v="208" actId="1076"/>
          <ac:picMkLst>
            <pc:docMk/>
            <pc:sldMk cId="1369412685" sldId="374"/>
            <ac:picMk id="7" creationId="{24C6D5CB-C6A7-4A14-999F-C441D129EA98}"/>
          </ac:picMkLst>
        </pc:picChg>
        <pc:inkChg chg="add">
          <ac:chgData name="Alexander Pashuk" userId="7f413f452a2dee94" providerId="LiveId" clId="{D80E1496-C62F-4C5A-BD8F-4986EAC1E626}" dt="2021-09-15T06:08:10.844" v="286"/>
          <ac:inkMkLst>
            <pc:docMk/>
            <pc:sldMk cId="1369412685" sldId="374"/>
            <ac:inkMk id="3" creationId="{03351A79-FF4B-4631-93EB-58E94514BC58}"/>
          </ac:inkMkLst>
        </pc:inkChg>
      </pc:sldChg>
      <pc:sldChg chg="new del">
        <pc:chgData name="Alexander Pashuk" userId="7f413f452a2dee94" providerId="LiveId" clId="{D80E1496-C62F-4C5A-BD8F-4986EAC1E626}" dt="2021-09-14T18:24:24.333" v="200" actId="47"/>
        <pc:sldMkLst>
          <pc:docMk/>
          <pc:sldMk cId="2926183741" sldId="375"/>
        </pc:sldMkLst>
      </pc:sldChg>
      <pc:sldChg chg="addSp delSp modSp new mod">
        <pc:chgData name="Alexander Pashuk" userId="7f413f452a2dee94" providerId="LiveId" clId="{D80E1496-C62F-4C5A-BD8F-4986EAC1E626}" dt="2021-09-14T18:45:03.086" v="285" actId="2711"/>
        <pc:sldMkLst>
          <pc:docMk/>
          <pc:sldMk cId="3818946864" sldId="375"/>
        </pc:sldMkLst>
        <pc:spChg chg="mod">
          <ac:chgData name="Alexander Pashuk" userId="7f413f452a2dee94" providerId="LiveId" clId="{D80E1496-C62F-4C5A-BD8F-4986EAC1E626}" dt="2021-09-14T18:45:03.086" v="285" actId="2711"/>
          <ac:spMkLst>
            <pc:docMk/>
            <pc:sldMk cId="3818946864" sldId="375"/>
            <ac:spMk id="2" creationId="{42FC5AF0-8C99-4E07-85A1-C5EB3AEA0217}"/>
          </ac:spMkLst>
        </pc:spChg>
        <pc:spChg chg="del mod">
          <ac:chgData name="Alexander Pashuk" userId="7f413f452a2dee94" providerId="LiveId" clId="{D80E1496-C62F-4C5A-BD8F-4986EAC1E626}" dt="2021-09-14T18:44:06.155" v="248" actId="22"/>
          <ac:spMkLst>
            <pc:docMk/>
            <pc:sldMk cId="3818946864" sldId="375"/>
            <ac:spMk id="3" creationId="{DAD5134D-2237-47C9-B34E-BC450B07336F}"/>
          </ac:spMkLst>
        </pc:spChg>
        <pc:picChg chg="add mod ord">
          <ac:chgData name="Alexander Pashuk" userId="7f413f452a2dee94" providerId="LiveId" clId="{D80E1496-C62F-4C5A-BD8F-4986EAC1E626}" dt="2021-09-14T18:44:15.050" v="251" actId="1076"/>
          <ac:picMkLst>
            <pc:docMk/>
            <pc:sldMk cId="3818946864" sldId="375"/>
            <ac:picMk id="5" creationId="{477B28CB-F60A-48A4-87F5-589E24AEE67C}"/>
          </ac:picMkLst>
        </pc:picChg>
        <pc:picChg chg="add del mod">
          <ac:chgData name="Alexander Pashuk" userId="7f413f452a2dee94" providerId="LiveId" clId="{D80E1496-C62F-4C5A-BD8F-4986EAC1E626}" dt="2021-09-14T18:44:50.330" v="257" actId="478"/>
          <ac:picMkLst>
            <pc:docMk/>
            <pc:sldMk cId="3818946864" sldId="375"/>
            <ac:picMk id="7" creationId="{BD0DD588-0CA0-4FFF-BE95-84EB6C06A99B}"/>
          </ac:picMkLst>
        </pc:picChg>
      </pc:sldChg>
      <pc:sldChg chg="new del">
        <pc:chgData name="Alexander Pashuk" userId="7f413f452a2dee94" providerId="LiveId" clId="{D80E1496-C62F-4C5A-BD8F-4986EAC1E626}" dt="2021-09-14T18:24:25.031" v="201" actId="47"/>
        <pc:sldMkLst>
          <pc:docMk/>
          <pc:sldMk cId="1331638061" sldId="376"/>
        </pc:sldMkLst>
      </pc:sldChg>
      <pc:sldChg chg="addSp delSp modSp new mod modNotesTx">
        <pc:chgData name="Alexander Pashuk" userId="7f413f452a2dee94" providerId="LiveId" clId="{D80E1496-C62F-4C5A-BD8F-4986EAC1E626}" dt="2021-09-15T18:54:34.167" v="320" actId="14100"/>
        <pc:sldMkLst>
          <pc:docMk/>
          <pc:sldMk cId="4153896315" sldId="376"/>
        </pc:sldMkLst>
        <pc:spChg chg="mod">
          <ac:chgData name="Alexander Pashuk" userId="7f413f452a2dee94" providerId="LiveId" clId="{D80E1496-C62F-4C5A-BD8F-4986EAC1E626}" dt="2021-09-15T18:53:50.544" v="298" actId="20577"/>
          <ac:spMkLst>
            <pc:docMk/>
            <pc:sldMk cId="4153896315" sldId="376"/>
            <ac:spMk id="2" creationId="{B56215B9-E516-49C4-B95D-98B0F4BB799D}"/>
          </ac:spMkLst>
        </pc:spChg>
        <pc:spChg chg="del mod">
          <ac:chgData name="Alexander Pashuk" userId="7f413f452a2dee94" providerId="LiveId" clId="{D80E1496-C62F-4C5A-BD8F-4986EAC1E626}" dt="2021-09-15T18:54:28.579" v="318" actId="22"/>
          <ac:spMkLst>
            <pc:docMk/>
            <pc:sldMk cId="4153896315" sldId="376"/>
            <ac:spMk id="3" creationId="{A448C77E-B11C-48EF-ADA4-5DE77AD715F9}"/>
          </ac:spMkLst>
        </pc:spChg>
        <pc:picChg chg="add mod ord">
          <ac:chgData name="Alexander Pashuk" userId="7f413f452a2dee94" providerId="LiveId" clId="{D80E1496-C62F-4C5A-BD8F-4986EAC1E626}" dt="2021-09-15T18:54:34.167" v="320" actId="14100"/>
          <ac:picMkLst>
            <pc:docMk/>
            <pc:sldMk cId="4153896315" sldId="376"/>
            <ac:picMk id="5" creationId="{30B5DD59-7F88-4CE9-A1D6-2137D1F8DFF7}"/>
          </ac:picMkLst>
        </pc:picChg>
      </pc:sldChg>
    </pc:docChg>
  </pc:docChgLst>
  <pc:docChgLst>
    <pc:chgData name="Alexander Pashuk" userId="7f413f452a2dee94" providerId="LiveId" clId="{AF2E4797-F0B0-4225-BE15-CFB745500AA3}"/>
    <pc:docChg chg="undo redo custSel addSld delSld modSld sldOrd">
      <pc:chgData name="Alexander Pashuk" userId="7f413f452a2dee94" providerId="LiveId" clId="{AF2E4797-F0B0-4225-BE15-CFB745500AA3}" dt="2020-09-22T04:31:15.655" v="7779" actId="368"/>
      <pc:docMkLst>
        <pc:docMk/>
      </pc:docMkLst>
      <pc:sldChg chg="modSp mod">
        <pc:chgData name="Alexander Pashuk" userId="7f413f452a2dee94" providerId="LiveId" clId="{AF2E4797-F0B0-4225-BE15-CFB745500AA3}" dt="2020-09-15T04:41:55.534" v="6495" actId="20577"/>
        <pc:sldMkLst>
          <pc:docMk/>
          <pc:sldMk cId="3545672355" sldId="260"/>
        </pc:sldMkLst>
        <pc:spChg chg="mod">
          <ac:chgData name="Alexander Pashuk" userId="7f413f452a2dee94" providerId="LiveId" clId="{AF2E4797-F0B0-4225-BE15-CFB745500AA3}" dt="2020-09-15T04:41:55.534" v="6495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modSp mod ord">
        <pc:chgData name="Alexander Pashuk" userId="7f413f452a2dee94" providerId="LiveId" clId="{AF2E4797-F0B0-4225-BE15-CFB745500AA3}" dt="2020-09-14T11:26:58.491" v="2921"/>
        <pc:sldMkLst>
          <pc:docMk/>
          <pc:sldMk cId="3937008379" sldId="309"/>
        </pc:sldMkLst>
        <pc:spChg chg="mod">
          <ac:chgData name="Alexander Pashuk" userId="7f413f452a2dee94" providerId="LiveId" clId="{AF2E4797-F0B0-4225-BE15-CFB745500AA3}" dt="2020-09-13T13:41:10.714" v="63" actId="20577"/>
          <ac:spMkLst>
            <pc:docMk/>
            <pc:sldMk cId="3937008379" sldId="309"/>
            <ac:spMk id="2" creationId="{EF935D55-A52F-4A66-8723-2B8748520D2F}"/>
          </ac:spMkLst>
        </pc:spChg>
        <pc:spChg chg="mod">
          <ac:chgData name="Alexander Pashuk" userId="7f413f452a2dee94" providerId="LiveId" clId="{AF2E4797-F0B0-4225-BE15-CFB745500AA3}" dt="2020-09-13T13:44:04.651" v="231" actId="27636"/>
          <ac:spMkLst>
            <pc:docMk/>
            <pc:sldMk cId="3937008379" sldId="309"/>
            <ac:spMk id="3" creationId="{1DB7481B-A100-44BD-AAE9-D2BA39DB573C}"/>
          </ac:spMkLst>
        </pc:spChg>
      </pc:sldChg>
      <pc:sldChg chg="del">
        <pc:chgData name="Alexander Pashuk" userId="7f413f452a2dee94" providerId="LiveId" clId="{AF2E4797-F0B0-4225-BE15-CFB745500AA3}" dt="2020-09-13T13:27:02.642" v="2" actId="47"/>
        <pc:sldMkLst>
          <pc:docMk/>
          <pc:sldMk cId="756969550" sldId="310"/>
        </pc:sldMkLst>
      </pc:sldChg>
      <pc:sldChg chg="modSp new mod">
        <pc:chgData name="Alexander Pashuk" userId="7f413f452a2dee94" providerId="LiveId" clId="{AF2E4797-F0B0-4225-BE15-CFB745500AA3}" dt="2020-09-13T13:45:26.901" v="290" actId="113"/>
        <pc:sldMkLst>
          <pc:docMk/>
          <pc:sldMk cId="1669749714" sldId="310"/>
        </pc:sldMkLst>
        <pc:spChg chg="mod">
          <ac:chgData name="Alexander Pashuk" userId="7f413f452a2dee94" providerId="LiveId" clId="{AF2E4797-F0B0-4225-BE15-CFB745500AA3}" dt="2020-09-13T13:44:24.063" v="253" actId="122"/>
          <ac:spMkLst>
            <pc:docMk/>
            <pc:sldMk cId="1669749714" sldId="310"/>
            <ac:spMk id="2" creationId="{34924F8F-3F60-4838-B993-A68823DDD431}"/>
          </ac:spMkLst>
        </pc:spChg>
        <pc:spChg chg="mod">
          <ac:chgData name="Alexander Pashuk" userId="7f413f452a2dee94" providerId="LiveId" clId="{AF2E4797-F0B0-4225-BE15-CFB745500AA3}" dt="2020-09-13T13:45:26.901" v="290" actId="113"/>
          <ac:spMkLst>
            <pc:docMk/>
            <pc:sldMk cId="1669749714" sldId="310"/>
            <ac:spMk id="3" creationId="{251D6F1F-5706-4B10-B017-92CCEBF1B549}"/>
          </ac:spMkLst>
        </pc:spChg>
      </pc:sldChg>
      <pc:sldChg chg="del">
        <pc:chgData name="Alexander Pashuk" userId="7f413f452a2dee94" providerId="LiveId" clId="{AF2E4797-F0B0-4225-BE15-CFB745500AA3}" dt="2020-09-13T13:27:02.922" v="4" actId="47"/>
        <pc:sldMkLst>
          <pc:docMk/>
          <pc:sldMk cId="1077941591" sldId="311"/>
        </pc:sldMkLst>
      </pc:sldChg>
      <pc:sldChg chg="modSp new mod">
        <pc:chgData name="Alexander Pashuk" userId="7f413f452a2dee94" providerId="LiveId" clId="{AF2E4797-F0B0-4225-BE15-CFB745500AA3}" dt="2020-09-13T13:46:36.675" v="342" actId="20577"/>
        <pc:sldMkLst>
          <pc:docMk/>
          <pc:sldMk cId="3918442113" sldId="311"/>
        </pc:sldMkLst>
        <pc:spChg chg="mod">
          <ac:chgData name="Alexander Pashuk" userId="7f413f452a2dee94" providerId="LiveId" clId="{AF2E4797-F0B0-4225-BE15-CFB745500AA3}" dt="2020-09-13T13:46:00.733" v="307" actId="122"/>
          <ac:spMkLst>
            <pc:docMk/>
            <pc:sldMk cId="3918442113" sldId="311"/>
            <ac:spMk id="2" creationId="{369ADD90-8713-4AE2-9C2A-CCCF6DC88756}"/>
          </ac:spMkLst>
        </pc:spChg>
        <pc:spChg chg="mod">
          <ac:chgData name="Alexander Pashuk" userId="7f413f452a2dee94" providerId="LiveId" clId="{AF2E4797-F0B0-4225-BE15-CFB745500AA3}" dt="2020-09-13T13:46:36.675" v="342" actId="20577"/>
          <ac:spMkLst>
            <pc:docMk/>
            <pc:sldMk cId="3918442113" sldId="311"/>
            <ac:spMk id="3" creationId="{D9F879C8-004D-4501-9576-0CF287FABCA9}"/>
          </ac:spMkLst>
        </pc:spChg>
      </pc:sldChg>
      <pc:sldChg chg="modSp new mod">
        <pc:chgData name="Alexander Pashuk" userId="7f413f452a2dee94" providerId="LiveId" clId="{AF2E4797-F0B0-4225-BE15-CFB745500AA3}" dt="2020-09-14T11:42:58.420" v="3274" actId="6549"/>
        <pc:sldMkLst>
          <pc:docMk/>
          <pc:sldMk cId="433015364" sldId="312"/>
        </pc:sldMkLst>
        <pc:spChg chg="mod">
          <ac:chgData name="Alexander Pashuk" userId="7f413f452a2dee94" providerId="LiveId" clId="{AF2E4797-F0B0-4225-BE15-CFB745500AA3}" dt="2020-09-13T13:46:53.375" v="367" actId="20577"/>
          <ac:spMkLst>
            <pc:docMk/>
            <pc:sldMk cId="433015364" sldId="312"/>
            <ac:spMk id="2" creationId="{A1986319-3496-4AE0-8F71-6E3853128DEA}"/>
          </ac:spMkLst>
        </pc:spChg>
        <pc:spChg chg="mod">
          <ac:chgData name="Alexander Pashuk" userId="7f413f452a2dee94" providerId="LiveId" clId="{AF2E4797-F0B0-4225-BE15-CFB745500AA3}" dt="2020-09-14T11:42:58.420" v="3274" actId="6549"/>
          <ac:spMkLst>
            <pc:docMk/>
            <pc:sldMk cId="433015364" sldId="312"/>
            <ac:spMk id="3" creationId="{BCDD6A3C-F36A-4B80-912A-F3CAE0DC952F}"/>
          </ac:spMkLst>
        </pc:spChg>
      </pc:sldChg>
      <pc:sldChg chg="del">
        <pc:chgData name="Alexander Pashuk" userId="7f413f452a2dee94" providerId="LiveId" clId="{AF2E4797-F0B0-4225-BE15-CFB745500AA3}" dt="2020-09-13T13:27:05.731" v="20" actId="47"/>
        <pc:sldMkLst>
          <pc:docMk/>
          <pc:sldMk cId="2986246973" sldId="312"/>
        </pc:sldMkLst>
      </pc:sldChg>
      <pc:sldChg chg="modSp new mod ord">
        <pc:chgData name="Alexander Pashuk" userId="7f413f452a2dee94" providerId="LiveId" clId="{AF2E4797-F0B0-4225-BE15-CFB745500AA3}" dt="2020-09-14T13:25:16.923" v="5060"/>
        <pc:sldMkLst>
          <pc:docMk/>
          <pc:sldMk cId="2953205004" sldId="313"/>
        </pc:sldMkLst>
        <pc:spChg chg="mod">
          <ac:chgData name="Alexander Pashuk" userId="7f413f452a2dee94" providerId="LiveId" clId="{AF2E4797-F0B0-4225-BE15-CFB745500AA3}" dt="2020-09-13T13:48:04.621" v="382" actId="122"/>
          <ac:spMkLst>
            <pc:docMk/>
            <pc:sldMk cId="2953205004" sldId="313"/>
            <ac:spMk id="2" creationId="{FE70FBCD-5AAE-4EC2-825A-D0AE0CCEAC8D}"/>
          </ac:spMkLst>
        </pc:spChg>
        <pc:spChg chg="mod">
          <ac:chgData name="Alexander Pashuk" userId="7f413f452a2dee94" providerId="LiveId" clId="{AF2E4797-F0B0-4225-BE15-CFB745500AA3}" dt="2020-09-13T13:49:31.256" v="405" actId="20577"/>
          <ac:spMkLst>
            <pc:docMk/>
            <pc:sldMk cId="2953205004" sldId="313"/>
            <ac:spMk id="3" creationId="{5CF8FADC-0D8C-4880-BE44-A43DCA31FA58}"/>
          </ac:spMkLst>
        </pc:spChg>
      </pc:sldChg>
      <pc:sldChg chg="del">
        <pc:chgData name="Alexander Pashuk" userId="7f413f452a2dee94" providerId="LiveId" clId="{AF2E4797-F0B0-4225-BE15-CFB745500AA3}" dt="2020-09-13T13:27:06.188" v="23" actId="47"/>
        <pc:sldMkLst>
          <pc:docMk/>
          <pc:sldMk cId="3651463207" sldId="313"/>
        </pc:sldMkLst>
      </pc:sldChg>
      <pc:sldChg chg="modSp new mod ord">
        <pc:chgData name="Alexander Pashuk" userId="7f413f452a2dee94" providerId="LiveId" clId="{AF2E4797-F0B0-4225-BE15-CFB745500AA3}" dt="2020-09-14T11:27:00.528" v="2923"/>
        <pc:sldMkLst>
          <pc:docMk/>
          <pc:sldMk cId="1462187398" sldId="314"/>
        </pc:sldMkLst>
        <pc:spChg chg="mod">
          <ac:chgData name="Alexander Pashuk" userId="7f413f452a2dee94" providerId="LiveId" clId="{AF2E4797-F0B0-4225-BE15-CFB745500AA3}" dt="2020-09-13T13:42:30.978" v="141" actId="122"/>
          <ac:spMkLst>
            <pc:docMk/>
            <pc:sldMk cId="1462187398" sldId="314"/>
            <ac:spMk id="2" creationId="{9424D3D8-7465-4106-A430-102E183A2517}"/>
          </ac:spMkLst>
        </pc:spChg>
        <pc:spChg chg="mod">
          <ac:chgData name="Alexander Pashuk" userId="7f413f452a2dee94" providerId="LiveId" clId="{AF2E4797-F0B0-4225-BE15-CFB745500AA3}" dt="2020-09-13T13:43:41.514" v="222" actId="20577"/>
          <ac:spMkLst>
            <pc:docMk/>
            <pc:sldMk cId="1462187398" sldId="314"/>
            <ac:spMk id="3" creationId="{B75BED30-F0E4-48C3-97E7-DEC3E2EB552A}"/>
          </ac:spMkLst>
        </pc:spChg>
      </pc:sldChg>
      <pc:sldChg chg="del">
        <pc:chgData name="Alexander Pashuk" userId="7f413f452a2dee94" providerId="LiveId" clId="{AF2E4797-F0B0-4225-BE15-CFB745500AA3}" dt="2020-09-13T13:27:02.335" v="1" actId="47"/>
        <pc:sldMkLst>
          <pc:docMk/>
          <pc:sldMk cId="2819257204" sldId="314"/>
        </pc:sldMkLst>
      </pc:sldChg>
      <pc:sldChg chg="del">
        <pc:chgData name="Alexander Pashuk" userId="7f413f452a2dee94" providerId="LiveId" clId="{AF2E4797-F0B0-4225-BE15-CFB745500AA3}" dt="2020-09-13T13:27:07.048" v="27" actId="47"/>
        <pc:sldMkLst>
          <pc:docMk/>
          <pc:sldMk cId="754116911" sldId="315"/>
        </pc:sldMkLst>
      </pc:sldChg>
      <pc:sldChg chg="addSp delSp modSp new mod ord">
        <pc:chgData name="Alexander Pashuk" userId="7f413f452a2dee94" providerId="LiveId" clId="{AF2E4797-F0B0-4225-BE15-CFB745500AA3}" dt="2020-09-13T15:36:24.760" v="2221"/>
        <pc:sldMkLst>
          <pc:docMk/>
          <pc:sldMk cId="1924309719" sldId="315"/>
        </pc:sldMkLst>
        <pc:spChg chg="mod">
          <ac:chgData name="Alexander Pashuk" userId="7f413f452a2dee94" providerId="LiveId" clId="{AF2E4797-F0B0-4225-BE15-CFB745500AA3}" dt="2020-09-13T13:51:30.440" v="441" actId="122"/>
          <ac:spMkLst>
            <pc:docMk/>
            <pc:sldMk cId="1924309719" sldId="315"/>
            <ac:spMk id="2" creationId="{E231D4AC-5A91-4EE1-B98D-4F84E8CBF539}"/>
          </ac:spMkLst>
        </pc:spChg>
        <pc:spChg chg="del mod">
          <ac:chgData name="Alexander Pashuk" userId="7f413f452a2dee94" providerId="LiveId" clId="{AF2E4797-F0B0-4225-BE15-CFB745500AA3}" dt="2020-09-13T13:51:43.584" v="443" actId="3680"/>
          <ac:spMkLst>
            <pc:docMk/>
            <pc:sldMk cId="1924309719" sldId="315"/>
            <ac:spMk id="3" creationId="{28AB9685-87F0-41FB-ABBA-09CFF4A616A8}"/>
          </ac:spMkLst>
        </pc:spChg>
        <pc:graphicFrameChg chg="add mod ord modGraphic">
          <ac:chgData name="Alexander Pashuk" userId="7f413f452a2dee94" providerId="LiveId" clId="{AF2E4797-F0B0-4225-BE15-CFB745500AA3}" dt="2020-09-13T14:00:40.305" v="1041" actId="122"/>
          <ac:graphicFrameMkLst>
            <pc:docMk/>
            <pc:sldMk cId="1924309719" sldId="315"/>
            <ac:graphicFrameMk id="4" creationId="{8C821A5E-E98B-407C-A545-F3CB23D36292}"/>
          </ac:graphicFrameMkLst>
        </pc:graphicFrameChg>
      </pc:sldChg>
      <pc:sldChg chg="del">
        <pc:chgData name="Alexander Pashuk" userId="7f413f452a2dee94" providerId="LiveId" clId="{AF2E4797-F0B0-4225-BE15-CFB745500AA3}" dt="2020-09-13T13:27:07.255" v="28" actId="47"/>
        <pc:sldMkLst>
          <pc:docMk/>
          <pc:sldMk cId="478090721" sldId="316"/>
        </pc:sldMkLst>
      </pc:sldChg>
      <pc:sldChg chg="modSp new mod ord">
        <pc:chgData name="Alexander Pashuk" userId="7f413f452a2dee94" providerId="LiveId" clId="{AF2E4797-F0B0-4225-BE15-CFB745500AA3}" dt="2020-09-14T11:41:10.317" v="3256" actId="20577"/>
        <pc:sldMkLst>
          <pc:docMk/>
          <pc:sldMk cId="1740034384" sldId="316"/>
        </pc:sldMkLst>
        <pc:spChg chg="mod">
          <ac:chgData name="Alexander Pashuk" userId="7f413f452a2dee94" providerId="LiveId" clId="{AF2E4797-F0B0-4225-BE15-CFB745500AA3}" dt="2020-09-13T14:23:43.750" v="1206" actId="122"/>
          <ac:spMkLst>
            <pc:docMk/>
            <pc:sldMk cId="1740034384" sldId="316"/>
            <ac:spMk id="2" creationId="{9F33AD14-82B0-4867-ABFB-F8BC89289B88}"/>
          </ac:spMkLst>
        </pc:spChg>
        <pc:spChg chg="mod">
          <ac:chgData name="Alexander Pashuk" userId="7f413f452a2dee94" providerId="LiveId" clId="{AF2E4797-F0B0-4225-BE15-CFB745500AA3}" dt="2020-09-14T11:41:10.317" v="3256" actId="20577"/>
          <ac:spMkLst>
            <pc:docMk/>
            <pc:sldMk cId="1740034384" sldId="316"/>
            <ac:spMk id="3" creationId="{6797A252-543B-4EE1-AED4-82BBDDEB5B43}"/>
          </ac:spMkLst>
        </pc:spChg>
      </pc:sldChg>
      <pc:sldChg chg="addSp delSp modSp new mod ord">
        <pc:chgData name="Alexander Pashuk" userId="7f413f452a2dee94" providerId="LiveId" clId="{AF2E4797-F0B0-4225-BE15-CFB745500AA3}" dt="2020-09-14T11:27:24.064" v="2927"/>
        <pc:sldMkLst>
          <pc:docMk/>
          <pc:sldMk cId="3299349695" sldId="317"/>
        </pc:sldMkLst>
        <pc:spChg chg="mod">
          <ac:chgData name="Alexander Pashuk" userId="7f413f452a2dee94" providerId="LiveId" clId="{AF2E4797-F0B0-4225-BE15-CFB745500AA3}" dt="2020-09-13T14:02:02.041" v="1058" actId="122"/>
          <ac:spMkLst>
            <pc:docMk/>
            <pc:sldMk cId="3299349695" sldId="317"/>
            <ac:spMk id="2" creationId="{2A547B80-DBB6-4C45-998A-B5E2D79433D7}"/>
          </ac:spMkLst>
        </pc:spChg>
        <pc:spChg chg="del mod">
          <ac:chgData name="Alexander Pashuk" userId="7f413f452a2dee94" providerId="LiveId" clId="{AF2E4797-F0B0-4225-BE15-CFB745500AA3}" dt="2020-09-13T14:02:03.528" v="1060"/>
          <ac:spMkLst>
            <pc:docMk/>
            <pc:sldMk cId="3299349695" sldId="317"/>
            <ac:spMk id="3" creationId="{D12B2E35-BC19-485E-9087-DA94707BC620}"/>
          </ac:spMkLst>
        </pc:spChg>
        <pc:picChg chg="add mod">
          <ac:chgData name="Alexander Pashuk" userId="7f413f452a2dee94" providerId="LiveId" clId="{AF2E4797-F0B0-4225-BE15-CFB745500AA3}" dt="2020-09-13T14:02:09.837" v="1063" actId="1076"/>
          <ac:picMkLst>
            <pc:docMk/>
            <pc:sldMk cId="3299349695" sldId="317"/>
            <ac:picMk id="4" creationId="{207F1A2C-B0C7-4D08-811A-DF8FB9E692C6}"/>
          </ac:picMkLst>
        </pc:picChg>
      </pc:sldChg>
      <pc:sldChg chg="del">
        <pc:chgData name="Alexander Pashuk" userId="7f413f452a2dee94" providerId="LiveId" clId="{AF2E4797-F0B0-4225-BE15-CFB745500AA3}" dt="2020-09-13T13:27:07.760" v="30" actId="47"/>
        <pc:sldMkLst>
          <pc:docMk/>
          <pc:sldMk cId="4003632818" sldId="317"/>
        </pc:sldMkLst>
      </pc:sldChg>
      <pc:sldChg chg="modSp new mod">
        <pc:chgData name="Alexander Pashuk" userId="7f413f452a2dee94" providerId="LiveId" clId="{AF2E4797-F0B0-4225-BE15-CFB745500AA3}" dt="2020-09-14T11:25:45.936" v="2918" actId="123"/>
        <pc:sldMkLst>
          <pc:docMk/>
          <pc:sldMk cId="3469493282" sldId="318"/>
        </pc:sldMkLst>
        <pc:spChg chg="mod">
          <ac:chgData name="Alexander Pashuk" userId="7f413f452a2dee94" providerId="LiveId" clId="{AF2E4797-F0B0-4225-BE15-CFB745500AA3}" dt="2020-09-13T14:02:57.297" v="1081" actId="122"/>
          <ac:spMkLst>
            <pc:docMk/>
            <pc:sldMk cId="3469493282" sldId="318"/>
            <ac:spMk id="2" creationId="{F0F39A53-D7E5-4189-82DC-F05A388E926D}"/>
          </ac:spMkLst>
        </pc:spChg>
        <pc:spChg chg="mod">
          <ac:chgData name="Alexander Pashuk" userId="7f413f452a2dee94" providerId="LiveId" clId="{AF2E4797-F0B0-4225-BE15-CFB745500AA3}" dt="2020-09-14T11:25:45.936" v="2918" actId="123"/>
          <ac:spMkLst>
            <pc:docMk/>
            <pc:sldMk cId="3469493282" sldId="318"/>
            <ac:spMk id="3" creationId="{3A0D8DF1-3110-4F83-91DE-4E5B0B753096}"/>
          </ac:spMkLst>
        </pc:spChg>
      </pc:sldChg>
      <pc:sldChg chg="addSp delSp modSp new mod ord">
        <pc:chgData name="Alexander Pashuk" userId="7f413f452a2dee94" providerId="LiveId" clId="{AF2E4797-F0B0-4225-BE15-CFB745500AA3}" dt="2020-09-14T11:27:10.168" v="2925"/>
        <pc:sldMkLst>
          <pc:docMk/>
          <pc:sldMk cId="3661767632" sldId="319"/>
        </pc:sldMkLst>
        <pc:spChg chg="mod">
          <ac:chgData name="Alexander Pashuk" userId="7f413f452a2dee94" providerId="LiveId" clId="{AF2E4797-F0B0-4225-BE15-CFB745500AA3}" dt="2020-09-13T14:04:04.772" v="1108" actId="20577"/>
          <ac:spMkLst>
            <pc:docMk/>
            <pc:sldMk cId="3661767632" sldId="319"/>
            <ac:spMk id="2" creationId="{CF8F496D-5D6B-4692-ABFD-C4F62CD7BA34}"/>
          </ac:spMkLst>
        </pc:spChg>
        <pc:spChg chg="del mod">
          <ac:chgData name="Alexander Pashuk" userId="7f413f452a2dee94" providerId="LiveId" clId="{AF2E4797-F0B0-4225-BE15-CFB745500AA3}" dt="2020-09-13T14:04:51.072" v="1109"/>
          <ac:spMkLst>
            <pc:docMk/>
            <pc:sldMk cId="3661767632" sldId="319"/>
            <ac:spMk id="3" creationId="{0E27BC3C-690E-45BD-98BC-3AD048F35222}"/>
          </ac:spMkLst>
        </pc:spChg>
        <pc:picChg chg="add mod">
          <ac:chgData name="Alexander Pashuk" userId="7f413f452a2dee94" providerId="LiveId" clId="{AF2E4797-F0B0-4225-BE15-CFB745500AA3}" dt="2020-09-13T14:04:51.072" v="1109"/>
          <ac:picMkLst>
            <pc:docMk/>
            <pc:sldMk cId="3661767632" sldId="319"/>
            <ac:picMk id="4" creationId="{F7B42737-1A0B-4CA5-8261-C2BC3DE6A1B3}"/>
          </ac:picMkLst>
        </pc:picChg>
      </pc:sldChg>
      <pc:sldChg chg="modSp new mod ord">
        <pc:chgData name="Alexander Pashuk" userId="7f413f452a2dee94" providerId="LiveId" clId="{AF2E4797-F0B0-4225-BE15-CFB745500AA3}" dt="2020-09-14T11:27:10.168" v="2925"/>
        <pc:sldMkLst>
          <pc:docMk/>
          <pc:sldMk cId="3717004155" sldId="320"/>
        </pc:sldMkLst>
        <pc:spChg chg="mod">
          <ac:chgData name="Alexander Pashuk" userId="7f413f452a2dee94" providerId="LiveId" clId="{AF2E4797-F0B0-4225-BE15-CFB745500AA3}" dt="2020-09-13T14:05:23.779" v="1115"/>
          <ac:spMkLst>
            <pc:docMk/>
            <pc:sldMk cId="3717004155" sldId="320"/>
            <ac:spMk id="2" creationId="{950D246C-ADBB-4C3C-9C9C-121D91DC6132}"/>
          </ac:spMkLst>
        </pc:spChg>
        <pc:spChg chg="mod">
          <ac:chgData name="Alexander Pashuk" userId="7f413f452a2dee94" providerId="LiveId" clId="{AF2E4797-F0B0-4225-BE15-CFB745500AA3}" dt="2020-09-13T14:06:28.377" v="1191" actId="20577"/>
          <ac:spMkLst>
            <pc:docMk/>
            <pc:sldMk cId="3717004155" sldId="320"/>
            <ac:spMk id="3" creationId="{5D7B73CC-DE74-41A6-BC7F-6ADE86782B21}"/>
          </ac:spMkLst>
        </pc:spChg>
      </pc:sldChg>
      <pc:sldChg chg="modSp new mod ord">
        <pc:chgData name="Alexander Pashuk" userId="7f413f452a2dee94" providerId="LiveId" clId="{AF2E4797-F0B0-4225-BE15-CFB745500AA3}" dt="2020-09-14T11:39:27.798" v="3248" actId="20577"/>
        <pc:sldMkLst>
          <pc:docMk/>
          <pc:sldMk cId="1309809514" sldId="321"/>
        </pc:sldMkLst>
        <pc:spChg chg="mod">
          <ac:chgData name="Alexander Pashuk" userId="7f413f452a2dee94" providerId="LiveId" clId="{AF2E4797-F0B0-4225-BE15-CFB745500AA3}" dt="2020-09-13T14:31:29.713" v="1512" actId="20577"/>
          <ac:spMkLst>
            <pc:docMk/>
            <pc:sldMk cId="1309809514" sldId="321"/>
            <ac:spMk id="2" creationId="{3DF421D1-49AA-4AC0-9C05-39BA791FF3ED}"/>
          </ac:spMkLst>
        </pc:spChg>
        <pc:spChg chg="mod">
          <ac:chgData name="Alexander Pashuk" userId="7f413f452a2dee94" providerId="LiveId" clId="{AF2E4797-F0B0-4225-BE15-CFB745500AA3}" dt="2020-09-14T11:39:27.798" v="3248" actId="20577"/>
          <ac:spMkLst>
            <pc:docMk/>
            <pc:sldMk cId="1309809514" sldId="321"/>
            <ac:spMk id="3" creationId="{589E14B3-5BFA-4A5C-A778-998A52C3D6A1}"/>
          </ac:spMkLst>
        </pc:spChg>
      </pc:sldChg>
      <pc:sldChg chg="modSp new mod ord">
        <pc:chgData name="Alexander Pashuk" userId="7f413f452a2dee94" providerId="LiveId" clId="{AF2E4797-F0B0-4225-BE15-CFB745500AA3}" dt="2020-09-14T14:24:17.220" v="6261" actId="20577"/>
        <pc:sldMkLst>
          <pc:docMk/>
          <pc:sldMk cId="1952748184" sldId="322"/>
        </pc:sldMkLst>
        <pc:spChg chg="mod">
          <ac:chgData name="Alexander Pashuk" userId="7f413f452a2dee94" providerId="LiveId" clId="{AF2E4797-F0B0-4225-BE15-CFB745500AA3}" dt="2020-09-13T14:32:32.749" v="1545" actId="122"/>
          <ac:spMkLst>
            <pc:docMk/>
            <pc:sldMk cId="1952748184" sldId="322"/>
            <ac:spMk id="2" creationId="{B2FED20F-A194-4514-B25C-8D52C54AC2EC}"/>
          </ac:spMkLst>
        </pc:spChg>
        <pc:spChg chg="mod">
          <ac:chgData name="Alexander Pashuk" userId="7f413f452a2dee94" providerId="LiveId" clId="{AF2E4797-F0B0-4225-BE15-CFB745500AA3}" dt="2020-09-14T14:24:17.220" v="6261" actId="20577"/>
          <ac:spMkLst>
            <pc:docMk/>
            <pc:sldMk cId="1952748184" sldId="322"/>
            <ac:spMk id="3" creationId="{B1389D33-7671-4415-9D1A-26F84CAC9404}"/>
          </ac:spMkLst>
        </pc:spChg>
      </pc:sldChg>
      <pc:sldChg chg="modSp new mod">
        <pc:chgData name="Alexander Pashuk" userId="7f413f452a2dee94" providerId="LiveId" clId="{AF2E4797-F0B0-4225-BE15-CFB745500AA3}" dt="2020-09-13T14:40:10.765" v="1678" actId="14100"/>
        <pc:sldMkLst>
          <pc:docMk/>
          <pc:sldMk cId="3898568405" sldId="323"/>
        </pc:sldMkLst>
        <pc:spChg chg="mod">
          <ac:chgData name="Alexander Pashuk" userId="7f413f452a2dee94" providerId="LiveId" clId="{AF2E4797-F0B0-4225-BE15-CFB745500AA3}" dt="2020-09-13T14:39:05.948" v="1628" actId="122"/>
          <ac:spMkLst>
            <pc:docMk/>
            <pc:sldMk cId="3898568405" sldId="323"/>
            <ac:spMk id="2" creationId="{BD9DDA02-C081-452C-88E4-401F281ECFD4}"/>
          </ac:spMkLst>
        </pc:spChg>
        <pc:spChg chg="mod">
          <ac:chgData name="Alexander Pashuk" userId="7f413f452a2dee94" providerId="LiveId" clId="{AF2E4797-F0B0-4225-BE15-CFB745500AA3}" dt="2020-09-13T14:40:10.765" v="1678" actId="14100"/>
          <ac:spMkLst>
            <pc:docMk/>
            <pc:sldMk cId="3898568405" sldId="323"/>
            <ac:spMk id="3" creationId="{87DFF0F5-D9AA-45B6-8C88-31A6F1EEE72D}"/>
          </ac:spMkLst>
        </pc:spChg>
      </pc:sldChg>
      <pc:sldChg chg="modSp new mod">
        <pc:chgData name="Alexander Pashuk" userId="7f413f452a2dee94" providerId="LiveId" clId="{AF2E4797-F0B0-4225-BE15-CFB745500AA3}" dt="2020-09-13T15:13:13.444" v="1849" actId="20577"/>
        <pc:sldMkLst>
          <pc:docMk/>
          <pc:sldMk cId="3179331269" sldId="324"/>
        </pc:sldMkLst>
        <pc:spChg chg="mod">
          <ac:chgData name="Alexander Pashuk" userId="7f413f452a2dee94" providerId="LiveId" clId="{AF2E4797-F0B0-4225-BE15-CFB745500AA3}" dt="2020-09-13T15:11:43.952" v="1788" actId="122"/>
          <ac:spMkLst>
            <pc:docMk/>
            <pc:sldMk cId="3179331269" sldId="324"/>
            <ac:spMk id="2" creationId="{A532D822-D08B-4C8D-8B4D-17C24DB7EBAD}"/>
          </ac:spMkLst>
        </pc:spChg>
        <pc:spChg chg="mod">
          <ac:chgData name="Alexander Pashuk" userId="7f413f452a2dee94" providerId="LiveId" clId="{AF2E4797-F0B0-4225-BE15-CFB745500AA3}" dt="2020-09-13T15:13:13.444" v="1849" actId="20577"/>
          <ac:spMkLst>
            <pc:docMk/>
            <pc:sldMk cId="3179331269" sldId="324"/>
            <ac:spMk id="3" creationId="{D12D5DB3-70BD-4E20-A04B-F8F1F320F7DB}"/>
          </ac:spMkLst>
        </pc:spChg>
      </pc:sldChg>
      <pc:sldChg chg="modSp new mod ord">
        <pc:chgData name="Alexander Pashuk" userId="7f413f452a2dee94" providerId="LiveId" clId="{AF2E4797-F0B0-4225-BE15-CFB745500AA3}" dt="2020-09-14T11:42:02.037" v="3259"/>
        <pc:sldMkLst>
          <pc:docMk/>
          <pc:sldMk cId="3223985362" sldId="325"/>
        </pc:sldMkLst>
        <pc:spChg chg="mod">
          <ac:chgData name="Alexander Pashuk" userId="7f413f452a2dee94" providerId="LiveId" clId="{AF2E4797-F0B0-4225-BE15-CFB745500AA3}" dt="2020-09-13T15:20:19.065" v="1867" actId="122"/>
          <ac:spMkLst>
            <pc:docMk/>
            <pc:sldMk cId="3223985362" sldId="325"/>
            <ac:spMk id="2" creationId="{3EFF1332-BF5B-4C82-8F98-FFE21E3EC3F7}"/>
          </ac:spMkLst>
        </pc:spChg>
        <pc:spChg chg="mod">
          <ac:chgData name="Alexander Pashuk" userId="7f413f452a2dee94" providerId="LiveId" clId="{AF2E4797-F0B0-4225-BE15-CFB745500AA3}" dt="2020-09-13T15:22:06.230" v="1893" actId="27636"/>
          <ac:spMkLst>
            <pc:docMk/>
            <pc:sldMk cId="3223985362" sldId="325"/>
            <ac:spMk id="3" creationId="{78A03585-B18B-4EBD-A0FD-DBB2AA0AA0EC}"/>
          </ac:spMkLst>
        </pc:spChg>
      </pc:sldChg>
      <pc:sldChg chg="modSp new mod ord">
        <pc:chgData name="Alexander Pashuk" userId="7f413f452a2dee94" providerId="LiveId" clId="{AF2E4797-F0B0-4225-BE15-CFB745500AA3}" dt="2020-09-14T13:51:41.119" v="5766"/>
        <pc:sldMkLst>
          <pc:docMk/>
          <pc:sldMk cId="204511758" sldId="326"/>
        </pc:sldMkLst>
        <pc:spChg chg="mod">
          <ac:chgData name="Alexander Pashuk" userId="7f413f452a2dee94" providerId="LiveId" clId="{AF2E4797-F0B0-4225-BE15-CFB745500AA3}" dt="2020-09-13T15:26:23.727" v="1994" actId="20577"/>
          <ac:spMkLst>
            <pc:docMk/>
            <pc:sldMk cId="204511758" sldId="326"/>
            <ac:spMk id="2" creationId="{A962D0F8-A55D-4A40-A67B-8C300024307C}"/>
          </ac:spMkLst>
        </pc:spChg>
        <pc:spChg chg="mod">
          <ac:chgData name="Alexander Pashuk" userId="7f413f452a2dee94" providerId="LiveId" clId="{AF2E4797-F0B0-4225-BE15-CFB745500AA3}" dt="2020-09-13T15:26:42.804" v="2028" actId="123"/>
          <ac:spMkLst>
            <pc:docMk/>
            <pc:sldMk cId="204511758" sldId="326"/>
            <ac:spMk id="3" creationId="{32F40640-A049-4A75-BCB3-282ED4F3736E}"/>
          </ac:spMkLst>
        </pc:spChg>
      </pc:sldChg>
      <pc:sldChg chg="modSp new del mod">
        <pc:chgData name="Alexander Pashuk" userId="7f413f452a2dee94" providerId="LiveId" clId="{AF2E4797-F0B0-4225-BE15-CFB745500AA3}" dt="2020-09-14T13:50:54.909" v="5762" actId="47"/>
        <pc:sldMkLst>
          <pc:docMk/>
          <pc:sldMk cId="1447048858" sldId="327"/>
        </pc:sldMkLst>
        <pc:spChg chg="mod">
          <ac:chgData name="Alexander Pashuk" userId="7f413f452a2dee94" providerId="LiveId" clId="{AF2E4797-F0B0-4225-BE15-CFB745500AA3}" dt="2020-09-13T15:27:59.392" v="2041" actId="122"/>
          <ac:spMkLst>
            <pc:docMk/>
            <pc:sldMk cId="1447048858" sldId="327"/>
            <ac:spMk id="2" creationId="{691234FB-7600-4D8D-BAF9-75188E3ED2A9}"/>
          </ac:spMkLst>
        </pc:spChg>
        <pc:spChg chg="mod">
          <ac:chgData name="Alexander Pashuk" userId="7f413f452a2dee94" providerId="LiveId" clId="{AF2E4797-F0B0-4225-BE15-CFB745500AA3}" dt="2020-09-13T15:29:01.050" v="2066" actId="123"/>
          <ac:spMkLst>
            <pc:docMk/>
            <pc:sldMk cId="1447048858" sldId="327"/>
            <ac:spMk id="3" creationId="{E90E06C4-300F-42C5-B6E4-4B45D8EED4DA}"/>
          </ac:spMkLst>
        </pc:spChg>
      </pc:sldChg>
      <pc:sldChg chg="addSp delSp modSp new del mod">
        <pc:chgData name="Alexander Pashuk" userId="7f413f452a2dee94" providerId="LiveId" clId="{AF2E4797-F0B0-4225-BE15-CFB745500AA3}" dt="2020-09-14T13:50:54.909" v="5762" actId="47"/>
        <pc:sldMkLst>
          <pc:docMk/>
          <pc:sldMk cId="2808414576" sldId="328"/>
        </pc:sldMkLst>
        <pc:spChg chg="mod">
          <ac:chgData name="Alexander Pashuk" userId="7f413f452a2dee94" providerId="LiveId" clId="{AF2E4797-F0B0-4225-BE15-CFB745500AA3}" dt="2020-09-13T15:29:23.630" v="2083" actId="122"/>
          <ac:spMkLst>
            <pc:docMk/>
            <pc:sldMk cId="2808414576" sldId="328"/>
            <ac:spMk id="2" creationId="{B1A92FD4-711F-423B-B086-775C87ADE62E}"/>
          </ac:spMkLst>
        </pc:spChg>
        <pc:spChg chg="del mod">
          <ac:chgData name="Alexander Pashuk" userId="7f413f452a2dee94" providerId="LiveId" clId="{AF2E4797-F0B0-4225-BE15-CFB745500AA3}" dt="2020-09-13T15:29:25.072" v="2085"/>
          <ac:spMkLst>
            <pc:docMk/>
            <pc:sldMk cId="2808414576" sldId="328"/>
            <ac:spMk id="3" creationId="{3A80E653-5AEA-4B9D-91AA-C2D8B6BFF31D}"/>
          </ac:spMkLst>
        </pc:spChg>
        <pc:picChg chg="add mod">
          <ac:chgData name="Alexander Pashuk" userId="7f413f452a2dee94" providerId="LiveId" clId="{AF2E4797-F0B0-4225-BE15-CFB745500AA3}" dt="2020-09-13T15:29:25.072" v="2085"/>
          <ac:picMkLst>
            <pc:docMk/>
            <pc:sldMk cId="2808414576" sldId="328"/>
            <ac:picMk id="4" creationId="{42ED8C53-9C52-48B6-9DAC-C4660A34B423}"/>
          </ac:picMkLst>
        </pc:picChg>
      </pc:sldChg>
      <pc:sldChg chg="modSp add mod ord">
        <pc:chgData name="Alexander Pashuk" userId="7f413f452a2dee94" providerId="LiveId" clId="{AF2E4797-F0B0-4225-BE15-CFB745500AA3}" dt="2020-09-14T13:48:22.623" v="5748" actId="20577"/>
        <pc:sldMkLst>
          <pc:docMk/>
          <pc:sldMk cId="2043043694" sldId="329"/>
        </pc:sldMkLst>
        <pc:spChg chg="mod">
          <ac:chgData name="Alexander Pashuk" userId="7f413f452a2dee94" providerId="LiveId" clId="{AF2E4797-F0B0-4225-BE15-CFB745500AA3}" dt="2020-09-14T13:48:22.623" v="5748" actId="20577"/>
          <ac:spMkLst>
            <pc:docMk/>
            <pc:sldMk cId="2043043694" sldId="329"/>
            <ac:spMk id="2" creationId="{BD9DDA02-C081-452C-88E4-401F281ECFD4}"/>
          </ac:spMkLst>
        </pc:spChg>
        <pc:spChg chg="mod">
          <ac:chgData name="Alexander Pashuk" userId="7f413f452a2dee94" providerId="LiveId" clId="{AF2E4797-F0B0-4225-BE15-CFB745500AA3}" dt="2020-09-13T14:48:53.267" v="1763" actId="20577"/>
          <ac:spMkLst>
            <pc:docMk/>
            <pc:sldMk cId="2043043694" sldId="329"/>
            <ac:spMk id="3" creationId="{87DFF0F5-D9AA-45B6-8C88-31A6F1EEE72D}"/>
          </ac:spMkLst>
        </pc:spChg>
      </pc:sldChg>
      <pc:sldChg chg="modSp new mod">
        <pc:chgData name="Alexander Pashuk" userId="7f413f452a2dee94" providerId="LiveId" clId="{AF2E4797-F0B0-4225-BE15-CFB745500AA3}" dt="2020-09-13T15:31:36.328" v="2129" actId="113"/>
        <pc:sldMkLst>
          <pc:docMk/>
          <pc:sldMk cId="2721448741" sldId="330"/>
        </pc:sldMkLst>
        <pc:spChg chg="mod">
          <ac:chgData name="Alexander Pashuk" userId="7f413f452a2dee94" providerId="LiveId" clId="{AF2E4797-F0B0-4225-BE15-CFB745500AA3}" dt="2020-09-13T15:30:07.991" v="2091" actId="122"/>
          <ac:spMkLst>
            <pc:docMk/>
            <pc:sldMk cId="2721448741" sldId="330"/>
            <ac:spMk id="2" creationId="{27A04DAD-EA83-4729-BC1D-FD4DAB2B31FB}"/>
          </ac:spMkLst>
        </pc:spChg>
        <pc:spChg chg="mod">
          <ac:chgData name="Alexander Pashuk" userId="7f413f452a2dee94" providerId="LiveId" clId="{AF2E4797-F0B0-4225-BE15-CFB745500AA3}" dt="2020-09-13T15:31:36.328" v="2129" actId="113"/>
          <ac:spMkLst>
            <pc:docMk/>
            <pc:sldMk cId="2721448741" sldId="330"/>
            <ac:spMk id="3" creationId="{C375C6FD-F3AD-44FC-AB00-0A9D83274F2F}"/>
          </ac:spMkLst>
        </pc:spChg>
      </pc:sldChg>
      <pc:sldChg chg="modSp new mod">
        <pc:chgData name="Alexander Pashuk" userId="7f413f452a2dee94" providerId="LiveId" clId="{AF2E4797-F0B0-4225-BE15-CFB745500AA3}" dt="2020-09-15T04:41:06.522" v="6476" actId="20577"/>
        <pc:sldMkLst>
          <pc:docMk/>
          <pc:sldMk cId="3576546928" sldId="331"/>
        </pc:sldMkLst>
        <pc:spChg chg="mod">
          <ac:chgData name="Alexander Pashuk" userId="7f413f452a2dee94" providerId="LiveId" clId="{AF2E4797-F0B0-4225-BE15-CFB745500AA3}" dt="2020-09-13T15:31:32.781" v="2127" actId="122"/>
          <ac:spMkLst>
            <pc:docMk/>
            <pc:sldMk cId="3576546928" sldId="331"/>
            <ac:spMk id="2" creationId="{76E3FA75-9287-42E7-9664-B701C1DF0A7E}"/>
          </ac:spMkLst>
        </pc:spChg>
        <pc:spChg chg="mod">
          <ac:chgData name="Alexander Pashuk" userId="7f413f452a2dee94" providerId="LiveId" clId="{AF2E4797-F0B0-4225-BE15-CFB745500AA3}" dt="2020-09-15T04:41:06.522" v="6476" actId="20577"/>
          <ac:spMkLst>
            <pc:docMk/>
            <pc:sldMk cId="3576546928" sldId="331"/>
            <ac:spMk id="3" creationId="{DCB42B15-1031-47DD-99C6-99520742A791}"/>
          </ac:spMkLst>
        </pc:spChg>
      </pc:sldChg>
      <pc:sldChg chg="modSp new mod">
        <pc:chgData name="Alexander Pashuk" userId="7f413f452a2dee94" providerId="LiveId" clId="{AF2E4797-F0B0-4225-BE15-CFB745500AA3}" dt="2020-09-14T13:50:44.653" v="5761" actId="20577"/>
        <pc:sldMkLst>
          <pc:docMk/>
          <pc:sldMk cId="2694752212" sldId="332"/>
        </pc:sldMkLst>
        <pc:spChg chg="mod">
          <ac:chgData name="Alexander Pashuk" userId="7f413f452a2dee94" providerId="LiveId" clId="{AF2E4797-F0B0-4225-BE15-CFB745500AA3}" dt="2020-09-13T15:33:39.183" v="2188" actId="122"/>
          <ac:spMkLst>
            <pc:docMk/>
            <pc:sldMk cId="2694752212" sldId="332"/>
            <ac:spMk id="2" creationId="{B781A058-740B-4FB5-A710-4621B05E6981}"/>
          </ac:spMkLst>
        </pc:spChg>
        <pc:spChg chg="mod">
          <ac:chgData name="Alexander Pashuk" userId="7f413f452a2dee94" providerId="LiveId" clId="{AF2E4797-F0B0-4225-BE15-CFB745500AA3}" dt="2020-09-14T13:50:44.653" v="5761" actId="20577"/>
          <ac:spMkLst>
            <pc:docMk/>
            <pc:sldMk cId="2694752212" sldId="332"/>
            <ac:spMk id="3" creationId="{AD215131-D1B8-44F1-BD41-ACBE883462BA}"/>
          </ac:spMkLst>
        </pc:spChg>
      </pc:sldChg>
      <pc:sldChg chg="addSp delSp modSp new del mod">
        <pc:chgData name="Alexander Pashuk" userId="7f413f452a2dee94" providerId="LiveId" clId="{AF2E4797-F0B0-4225-BE15-CFB745500AA3}" dt="2020-09-13T15:48:50.069" v="2339" actId="47"/>
        <pc:sldMkLst>
          <pc:docMk/>
          <pc:sldMk cId="3579092324" sldId="333"/>
        </pc:sldMkLst>
        <pc:spChg chg="mod">
          <ac:chgData name="Alexander Pashuk" userId="7f413f452a2dee94" providerId="LiveId" clId="{AF2E4797-F0B0-4225-BE15-CFB745500AA3}" dt="2020-09-13T15:38:27.202" v="2277" actId="122"/>
          <ac:spMkLst>
            <pc:docMk/>
            <pc:sldMk cId="3579092324" sldId="333"/>
            <ac:spMk id="2" creationId="{B77E86C5-4AAF-49F9-B954-7EB421F243AD}"/>
          </ac:spMkLst>
        </pc:spChg>
        <pc:spChg chg="del mod">
          <ac:chgData name="Alexander Pashuk" userId="7f413f452a2dee94" providerId="LiveId" clId="{AF2E4797-F0B0-4225-BE15-CFB745500AA3}" dt="2020-09-13T15:40:56.427" v="2336"/>
          <ac:spMkLst>
            <pc:docMk/>
            <pc:sldMk cId="3579092324" sldId="333"/>
            <ac:spMk id="3" creationId="{4EBE94EA-AC8C-467A-BE10-E8D8ED01936B}"/>
          </ac:spMkLst>
        </pc:spChg>
        <pc:picChg chg="add mod">
          <ac:chgData name="Alexander Pashuk" userId="7f413f452a2dee94" providerId="LiveId" clId="{AF2E4797-F0B0-4225-BE15-CFB745500AA3}" dt="2020-09-13T15:40:56.427" v="2336"/>
          <ac:picMkLst>
            <pc:docMk/>
            <pc:sldMk cId="3579092324" sldId="333"/>
            <ac:picMk id="1026" creationId="{D9727024-95CB-41F2-BF79-76BD0A251362}"/>
          </ac:picMkLst>
        </pc:picChg>
      </pc:sldChg>
      <pc:sldChg chg="addSp delSp modSp new mod">
        <pc:chgData name="Alexander Pashuk" userId="7f413f452a2dee94" providerId="LiveId" clId="{AF2E4797-F0B0-4225-BE15-CFB745500AA3}" dt="2020-09-13T15:38:07.424" v="2257" actId="1076"/>
        <pc:sldMkLst>
          <pc:docMk/>
          <pc:sldMk cId="3125097811" sldId="334"/>
        </pc:sldMkLst>
        <pc:spChg chg="mod">
          <ac:chgData name="Alexander Pashuk" userId="7f413f452a2dee94" providerId="LiveId" clId="{AF2E4797-F0B0-4225-BE15-CFB745500AA3}" dt="2020-09-13T15:37:39.210" v="2247" actId="122"/>
          <ac:spMkLst>
            <pc:docMk/>
            <pc:sldMk cId="3125097811" sldId="334"/>
            <ac:spMk id="2" creationId="{7FC6370A-4A82-4DC5-8158-C1CB109A0F04}"/>
          </ac:spMkLst>
        </pc:spChg>
        <pc:spChg chg="del mod">
          <ac:chgData name="Alexander Pashuk" userId="7f413f452a2dee94" providerId="LiveId" clId="{AF2E4797-F0B0-4225-BE15-CFB745500AA3}" dt="2020-09-13T15:37:40.743" v="2249"/>
          <ac:spMkLst>
            <pc:docMk/>
            <pc:sldMk cId="3125097811" sldId="334"/>
            <ac:spMk id="3" creationId="{605FD824-2EC6-47C0-9CF8-FFDBC05F89C9}"/>
          </ac:spMkLst>
        </pc:spChg>
        <pc:picChg chg="add mod">
          <ac:chgData name="Alexander Pashuk" userId="7f413f452a2dee94" providerId="LiveId" clId="{AF2E4797-F0B0-4225-BE15-CFB745500AA3}" dt="2020-09-13T15:38:07.424" v="2257" actId="1076"/>
          <ac:picMkLst>
            <pc:docMk/>
            <pc:sldMk cId="3125097811" sldId="334"/>
            <ac:picMk id="4" creationId="{1E560468-F934-4045-8BCB-C964CAD4C236}"/>
          </ac:picMkLst>
        </pc:picChg>
      </pc:sldChg>
      <pc:sldChg chg="addSp delSp modSp add mod">
        <pc:chgData name="Alexander Pashuk" userId="7f413f452a2dee94" providerId="LiveId" clId="{AF2E4797-F0B0-4225-BE15-CFB745500AA3}" dt="2020-09-13T15:38:01.081" v="2255" actId="1076"/>
        <pc:sldMkLst>
          <pc:docMk/>
          <pc:sldMk cId="3000944179" sldId="335"/>
        </pc:sldMkLst>
        <pc:spChg chg="add del mod">
          <ac:chgData name="Alexander Pashuk" userId="7f413f452a2dee94" providerId="LiveId" clId="{AF2E4797-F0B0-4225-BE15-CFB745500AA3}" dt="2020-09-13T15:37:55.009" v="2253"/>
          <ac:spMkLst>
            <pc:docMk/>
            <pc:sldMk cId="3000944179" sldId="335"/>
            <ac:spMk id="5" creationId="{E4E510A3-057E-4561-B615-A4543FE1A1DD}"/>
          </ac:spMkLst>
        </pc:spChg>
        <pc:picChg chg="del">
          <ac:chgData name="Alexander Pashuk" userId="7f413f452a2dee94" providerId="LiveId" clId="{AF2E4797-F0B0-4225-BE15-CFB745500AA3}" dt="2020-09-13T15:37:53.382" v="2251" actId="478"/>
          <ac:picMkLst>
            <pc:docMk/>
            <pc:sldMk cId="3000944179" sldId="335"/>
            <ac:picMk id="4" creationId="{1E560468-F934-4045-8BCB-C964CAD4C236}"/>
          </ac:picMkLst>
        </pc:picChg>
        <pc:picChg chg="add mod">
          <ac:chgData name="Alexander Pashuk" userId="7f413f452a2dee94" providerId="LiveId" clId="{AF2E4797-F0B0-4225-BE15-CFB745500AA3}" dt="2020-09-13T15:38:01.081" v="2255" actId="1076"/>
          <ac:picMkLst>
            <pc:docMk/>
            <pc:sldMk cId="3000944179" sldId="335"/>
            <ac:picMk id="6" creationId="{1A3FA988-58AA-48F6-B5B8-BEA296E57093}"/>
          </ac:picMkLst>
        </pc:picChg>
      </pc:sldChg>
      <pc:sldChg chg="modSp new mod ord">
        <pc:chgData name="Alexander Pashuk" userId="7f413f452a2dee94" providerId="LiveId" clId="{AF2E4797-F0B0-4225-BE15-CFB745500AA3}" dt="2020-09-14T14:04:00.565" v="5960"/>
        <pc:sldMkLst>
          <pc:docMk/>
          <pc:sldMk cId="4184851445" sldId="336"/>
        </pc:sldMkLst>
        <pc:spChg chg="mod">
          <ac:chgData name="Alexander Pashuk" userId="7f413f452a2dee94" providerId="LiveId" clId="{AF2E4797-F0B0-4225-BE15-CFB745500AA3}" dt="2020-09-13T15:48:58.529" v="2350" actId="122"/>
          <ac:spMkLst>
            <pc:docMk/>
            <pc:sldMk cId="4184851445" sldId="336"/>
            <ac:spMk id="2" creationId="{4CBCE70B-B0F4-49BC-8974-FF89477D1466}"/>
          </ac:spMkLst>
        </pc:spChg>
        <pc:spChg chg="mod">
          <ac:chgData name="Alexander Pashuk" userId="7f413f452a2dee94" providerId="LiveId" clId="{AF2E4797-F0B0-4225-BE15-CFB745500AA3}" dt="2020-09-14T14:03:51.611" v="5958" actId="113"/>
          <ac:spMkLst>
            <pc:docMk/>
            <pc:sldMk cId="4184851445" sldId="336"/>
            <ac:spMk id="3" creationId="{7F0291DA-6D66-4B14-9B54-8C357A6C938C}"/>
          </ac:spMkLst>
        </pc:spChg>
      </pc:sldChg>
      <pc:sldChg chg="modSp new mod ord">
        <pc:chgData name="Alexander Pashuk" userId="7f413f452a2dee94" providerId="LiveId" clId="{AF2E4797-F0B0-4225-BE15-CFB745500AA3}" dt="2020-09-14T13:26:56.303" v="5080"/>
        <pc:sldMkLst>
          <pc:docMk/>
          <pc:sldMk cId="1777428427" sldId="337"/>
        </pc:sldMkLst>
        <pc:spChg chg="mod">
          <ac:chgData name="Alexander Pashuk" userId="7f413f452a2dee94" providerId="LiveId" clId="{AF2E4797-F0B0-4225-BE15-CFB745500AA3}" dt="2020-09-13T15:52:27.280" v="2424" actId="122"/>
          <ac:spMkLst>
            <pc:docMk/>
            <pc:sldMk cId="1777428427" sldId="337"/>
            <ac:spMk id="2" creationId="{F5055ACF-E8D3-43F9-BEB8-29D4E8AB2016}"/>
          </ac:spMkLst>
        </pc:spChg>
        <pc:spChg chg="mod">
          <ac:chgData name="Alexander Pashuk" userId="7f413f452a2dee94" providerId="LiveId" clId="{AF2E4797-F0B0-4225-BE15-CFB745500AA3}" dt="2020-09-14T13:25:59.461" v="5074" actId="20577"/>
          <ac:spMkLst>
            <pc:docMk/>
            <pc:sldMk cId="1777428427" sldId="337"/>
            <ac:spMk id="3" creationId="{F2BE8F8F-3994-4083-8EBA-4D93FAF37E3B}"/>
          </ac:spMkLst>
        </pc:spChg>
      </pc:sldChg>
      <pc:sldChg chg="new del">
        <pc:chgData name="Alexander Pashuk" userId="7f413f452a2dee94" providerId="LiveId" clId="{AF2E4797-F0B0-4225-BE15-CFB745500AA3}" dt="2020-09-14T13:27:15.835" v="5081" actId="47"/>
        <pc:sldMkLst>
          <pc:docMk/>
          <pc:sldMk cId="1894209689" sldId="338"/>
        </pc:sldMkLst>
      </pc:sldChg>
      <pc:sldChg chg="new del">
        <pc:chgData name="Alexander Pashuk" userId="7f413f452a2dee94" providerId="LiveId" clId="{AF2E4797-F0B0-4225-BE15-CFB745500AA3}" dt="2020-09-14T11:26:51.163" v="2919" actId="47"/>
        <pc:sldMkLst>
          <pc:docMk/>
          <pc:sldMk cId="2181828029" sldId="339"/>
        </pc:sldMkLst>
      </pc:sldChg>
      <pc:sldChg chg="new del">
        <pc:chgData name="Alexander Pashuk" userId="7f413f452a2dee94" providerId="LiveId" clId="{AF2E4797-F0B0-4225-BE15-CFB745500AA3}" dt="2020-09-14T11:41:50.088" v="3257" actId="47"/>
        <pc:sldMkLst>
          <pc:docMk/>
          <pc:sldMk cId="2961917896" sldId="339"/>
        </pc:sldMkLst>
      </pc:sldChg>
      <pc:sldChg chg="modSp add mod">
        <pc:chgData name="Alexander Pashuk" userId="7f413f452a2dee94" providerId="LiveId" clId="{AF2E4797-F0B0-4225-BE15-CFB745500AA3}" dt="2020-09-15T07:22:35.150" v="6501" actId="20577"/>
        <pc:sldMkLst>
          <pc:docMk/>
          <pc:sldMk cId="3358157594" sldId="340"/>
        </pc:sldMkLst>
        <pc:spChg chg="mod">
          <ac:chgData name="Alexander Pashuk" userId="7f413f452a2dee94" providerId="LiveId" clId="{AF2E4797-F0B0-4225-BE15-CFB745500AA3}" dt="2020-09-14T11:37:08.426" v="3082" actId="20577"/>
          <ac:spMkLst>
            <pc:docMk/>
            <pc:sldMk cId="3358157594" sldId="340"/>
            <ac:spMk id="2" creationId="{3DF421D1-49AA-4AC0-9C05-39BA791FF3ED}"/>
          </ac:spMkLst>
        </pc:spChg>
        <pc:spChg chg="mod">
          <ac:chgData name="Alexander Pashuk" userId="7f413f452a2dee94" providerId="LiveId" clId="{AF2E4797-F0B0-4225-BE15-CFB745500AA3}" dt="2020-09-15T07:22:35.150" v="6501" actId="20577"/>
          <ac:spMkLst>
            <pc:docMk/>
            <pc:sldMk cId="3358157594" sldId="340"/>
            <ac:spMk id="3" creationId="{589E14B3-5BFA-4A5C-A778-998A52C3D6A1}"/>
          </ac:spMkLst>
        </pc:spChg>
      </pc:sldChg>
      <pc:sldChg chg="addSp delSp modSp new mod">
        <pc:chgData name="Alexander Pashuk" userId="7f413f452a2dee94" providerId="LiveId" clId="{AF2E4797-F0B0-4225-BE15-CFB745500AA3}" dt="2020-09-14T11:54:56.409" v="3430" actId="2711"/>
        <pc:sldMkLst>
          <pc:docMk/>
          <pc:sldMk cId="2849511920" sldId="341"/>
        </pc:sldMkLst>
        <pc:spChg chg="mod">
          <ac:chgData name="Alexander Pashuk" userId="7f413f452a2dee94" providerId="LiveId" clId="{AF2E4797-F0B0-4225-BE15-CFB745500AA3}" dt="2020-09-14T11:46:22.700" v="3305" actId="122"/>
          <ac:spMkLst>
            <pc:docMk/>
            <pc:sldMk cId="2849511920" sldId="341"/>
            <ac:spMk id="2" creationId="{7419B214-E93A-4DC4-A77F-564219199F61}"/>
          </ac:spMkLst>
        </pc:spChg>
        <pc:spChg chg="del">
          <ac:chgData name="Alexander Pashuk" userId="7f413f452a2dee94" providerId="LiveId" clId="{AF2E4797-F0B0-4225-BE15-CFB745500AA3}" dt="2020-09-14T11:47:17.661" v="3306" actId="3680"/>
          <ac:spMkLst>
            <pc:docMk/>
            <pc:sldMk cId="2849511920" sldId="341"/>
            <ac:spMk id="3" creationId="{E348EB48-5E0A-42E4-99E3-EAF143F82E46}"/>
          </ac:spMkLst>
        </pc:spChg>
        <pc:spChg chg="add del mod">
          <ac:chgData name="Alexander Pashuk" userId="7f413f452a2dee94" providerId="LiveId" clId="{AF2E4797-F0B0-4225-BE15-CFB745500AA3}" dt="2020-09-14T11:52:14.568" v="3372"/>
          <ac:spMkLst>
            <pc:docMk/>
            <pc:sldMk cId="2849511920" sldId="341"/>
            <ac:spMk id="6" creationId="{BBE0D5D4-6224-4485-8DF3-BF5211E7FA52}"/>
          </ac:spMkLst>
        </pc:spChg>
        <pc:graphicFrameChg chg="add del mod ord modGraphic">
          <ac:chgData name="Alexander Pashuk" userId="7f413f452a2dee94" providerId="LiveId" clId="{AF2E4797-F0B0-4225-BE15-CFB745500AA3}" dt="2020-09-14T11:50:07.825" v="3370" actId="478"/>
          <ac:graphicFrameMkLst>
            <pc:docMk/>
            <pc:sldMk cId="2849511920" sldId="341"/>
            <ac:graphicFrameMk id="4" creationId="{76E4C738-7722-45B3-B975-B3BE9C802074}"/>
          </ac:graphicFrameMkLst>
        </pc:graphicFrameChg>
        <pc:graphicFrameChg chg="add mod modGraphic">
          <ac:chgData name="Alexander Pashuk" userId="7f413f452a2dee94" providerId="LiveId" clId="{AF2E4797-F0B0-4225-BE15-CFB745500AA3}" dt="2020-09-14T11:54:56.409" v="3430" actId="2711"/>
          <ac:graphicFrameMkLst>
            <pc:docMk/>
            <pc:sldMk cId="2849511920" sldId="341"/>
            <ac:graphicFrameMk id="7" creationId="{BF759A28-29B4-49F6-AB0A-087BDA10627E}"/>
          </ac:graphicFrameMkLst>
        </pc:graphicFrameChg>
      </pc:sldChg>
      <pc:sldChg chg="modSp new mod">
        <pc:chgData name="Alexander Pashuk" userId="7f413f452a2dee94" providerId="LiveId" clId="{AF2E4797-F0B0-4225-BE15-CFB745500AA3}" dt="2020-09-14T12:03:19.709" v="3751" actId="20577"/>
        <pc:sldMkLst>
          <pc:docMk/>
          <pc:sldMk cId="2420020806" sldId="342"/>
        </pc:sldMkLst>
        <pc:spChg chg="mod">
          <ac:chgData name="Alexander Pashuk" userId="7f413f452a2dee94" providerId="LiveId" clId="{AF2E4797-F0B0-4225-BE15-CFB745500AA3}" dt="2020-09-14T11:55:37.252" v="3456" actId="122"/>
          <ac:spMkLst>
            <pc:docMk/>
            <pc:sldMk cId="2420020806" sldId="342"/>
            <ac:spMk id="2" creationId="{F6E9ECE5-E1A5-4086-B404-07038865549A}"/>
          </ac:spMkLst>
        </pc:spChg>
        <pc:spChg chg="mod">
          <ac:chgData name="Alexander Pashuk" userId="7f413f452a2dee94" providerId="LiveId" clId="{AF2E4797-F0B0-4225-BE15-CFB745500AA3}" dt="2020-09-14T12:03:19.709" v="3751" actId="20577"/>
          <ac:spMkLst>
            <pc:docMk/>
            <pc:sldMk cId="2420020806" sldId="342"/>
            <ac:spMk id="3" creationId="{1BB3EACB-4E79-4C8E-9A02-14C9092A9096}"/>
          </ac:spMkLst>
        </pc:spChg>
      </pc:sldChg>
      <pc:sldChg chg="modSp add mod">
        <pc:chgData name="Alexander Pashuk" userId="7f413f452a2dee94" providerId="LiveId" clId="{AF2E4797-F0B0-4225-BE15-CFB745500AA3}" dt="2020-09-14T12:11:12.264" v="3880" actId="403"/>
        <pc:sldMkLst>
          <pc:docMk/>
          <pc:sldMk cId="2991569416" sldId="343"/>
        </pc:sldMkLst>
        <pc:spChg chg="mod">
          <ac:chgData name="Alexander Pashuk" userId="7f413f452a2dee94" providerId="LiveId" clId="{AF2E4797-F0B0-4225-BE15-CFB745500AA3}" dt="2020-09-14T12:11:12.264" v="3880" actId="403"/>
          <ac:spMkLst>
            <pc:docMk/>
            <pc:sldMk cId="2991569416" sldId="343"/>
            <ac:spMk id="3" creationId="{1BB3EACB-4E79-4C8E-9A02-14C9092A9096}"/>
          </ac:spMkLst>
        </pc:spChg>
      </pc:sldChg>
      <pc:sldChg chg="modSp new mod">
        <pc:chgData name="Alexander Pashuk" userId="7f413f452a2dee94" providerId="LiveId" clId="{AF2E4797-F0B0-4225-BE15-CFB745500AA3}" dt="2020-09-14T12:34:40.543" v="4510" actId="14100"/>
        <pc:sldMkLst>
          <pc:docMk/>
          <pc:sldMk cId="3865085524" sldId="344"/>
        </pc:sldMkLst>
        <pc:spChg chg="mod">
          <ac:chgData name="Alexander Pashuk" userId="7f413f452a2dee94" providerId="LiveId" clId="{AF2E4797-F0B0-4225-BE15-CFB745500AA3}" dt="2020-09-14T12:21:21.570" v="4124" actId="122"/>
          <ac:spMkLst>
            <pc:docMk/>
            <pc:sldMk cId="3865085524" sldId="344"/>
            <ac:spMk id="2" creationId="{1870E18A-5B9F-4736-8224-9AF59EAFA47B}"/>
          </ac:spMkLst>
        </pc:spChg>
        <pc:spChg chg="mod">
          <ac:chgData name="Alexander Pashuk" userId="7f413f452a2dee94" providerId="LiveId" clId="{AF2E4797-F0B0-4225-BE15-CFB745500AA3}" dt="2020-09-14T12:34:40.543" v="4510" actId="14100"/>
          <ac:spMkLst>
            <pc:docMk/>
            <pc:sldMk cId="3865085524" sldId="344"/>
            <ac:spMk id="3" creationId="{D82B8415-FA04-4FAB-846B-B949A14BB639}"/>
          </ac:spMkLst>
        </pc:spChg>
      </pc:sldChg>
      <pc:sldChg chg="del">
        <pc:chgData name="Alexander Pashuk" userId="7f413f452a2dee94" providerId="LiveId" clId="{AF2E4797-F0B0-4225-BE15-CFB745500AA3}" dt="2020-09-13T13:26:58.943" v="0" actId="47"/>
        <pc:sldMkLst>
          <pc:docMk/>
          <pc:sldMk cId="1478005768" sldId="345"/>
        </pc:sldMkLst>
      </pc:sldChg>
      <pc:sldChg chg="modSp new mod">
        <pc:chgData name="Alexander Pashuk" userId="7f413f452a2dee94" providerId="LiveId" clId="{AF2E4797-F0B0-4225-BE15-CFB745500AA3}" dt="2020-09-14T12:20:46.157" v="4107" actId="6549"/>
        <pc:sldMkLst>
          <pc:docMk/>
          <pc:sldMk cId="2941648806" sldId="345"/>
        </pc:sldMkLst>
        <pc:spChg chg="mod">
          <ac:chgData name="Alexander Pashuk" userId="7f413f452a2dee94" providerId="LiveId" clId="{AF2E4797-F0B0-4225-BE15-CFB745500AA3}" dt="2020-09-14T12:14:32.937" v="3892" actId="122"/>
          <ac:spMkLst>
            <pc:docMk/>
            <pc:sldMk cId="2941648806" sldId="345"/>
            <ac:spMk id="2" creationId="{47018DD8-2E67-49A0-9AAD-059C8BBC8983}"/>
          </ac:spMkLst>
        </pc:spChg>
        <pc:spChg chg="mod">
          <ac:chgData name="Alexander Pashuk" userId="7f413f452a2dee94" providerId="LiveId" clId="{AF2E4797-F0B0-4225-BE15-CFB745500AA3}" dt="2020-09-14T12:20:46.157" v="4107" actId="6549"/>
          <ac:spMkLst>
            <pc:docMk/>
            <pc:sldMk cId="2941648806" sldId="345"/>
            <ac:spMk id="3" creationId="{F5DD4911-7F9D-48F1-A687-A6407B1B0BE9}"/>
          </ac:spMkLst>
        </pc:spChg>
      </pc:sldChg>
      <pc:sldChg chg="del">
        <pc:chgData name="Alexander Pashuk" userId="7f413f452a2dee94" providerId="LiveId" clId="{AF2E4797-F0B0-4225-BE15-CFB745500AA3}" dt="2020-09-13T13:27:06.528" v="25" actId="47"/>
        <pc:sldMkLst>
          <pc:docMk/>
          <pc:sldMk cId="633974168" sldId="346"/>
        </pc:sldMkLst>
      </pc:sldChg>
      <pc:sldChg chg="modSp add mod">
        <pc:chgData name="Alexander Pashuk" userId="7f413f452a2dee94" providerId="LiveId" clId="{AF2E4797-F0B0-4225-BE15-CFB745500AA3}" dt="2020-09-14T12:42:53.877" v="4792" actId="6549"/>
        <pc:sldMkLst>
          <pc:docMk/>
          <pc:sldMk cId="915699812" sldId="346"/>
        </pc:sldMkLst>
        <pc:spChg chg="mod">
          <ac:chgData name="Alexander Pashuk" userId="7f413f452a2dee94" providerId="LiveId" clId="{AF2E4797-F0B0-4225-BE15-CFB745500AA3}" dt="2020-09-14T12:42:53.877" v="4792" actId="6549"/>
          <ac:spMkLst>
            <pc:docMk/>
            <pc:sldMk cId="915699812" sldId="346"/>
            <ac:spMk id="3" creationId="{1BB3EACB-4E79-4C8E-9A02-14C9092A9096}"/>
          </ac:spMkLst>
        </pc:spChg>
      </pc:sldChg>
      <pc:sldChg chg="del">
        <pc:chgData name="Alexander Pashuk" userId="7f413f452a2dee94" providerId="LiveId" clId="{AF2E4797-F0B0-4225-BE15-CFB745500AA3}" dt="2020-09-13T13:27:05.085" v="16" actId="47"/>
        <pc:sldMkLst>
          <pc:docMk/>
          <pc:sldMk cId="2049187797" sldId="347"/>
        </pc:sldMkLst>
      </pc:sldChg>
      <pc:sldChg chg="modSp add del mod">
        <pc:chgData name="Alexander Pashuk" userId="7f413f452a2dee94" providerId="LiveId" clId="{AF2E4797-F0B0-4225-BE15-CFB745500AA3}" dt="2020-09-14T12:30:47.940" v="4417" actId="47"/>
        <pc:sldMkLst>
          <pc:docMk/>
          <pc:sldMk cId="3793541106" sldId="347"/>
        </pc:sldMkLst>
        <pc:spChg chg="mod">
          <ac:chgData name="Alexander Pashuk" userId="7f413f452a2dee94" providerId="LiveId" clId="{AF2E4797-F0B0-4225-BE15-CFB745500AA3}" dt="2020-09-14T12:30:41.753" v="4415" actId="21"/>
          <ac:spMkLst>
            <pc:docMk/>
            <pc:sldMk cId="3793541106" sldId="347"/>
            <ac:spMk id="3" creationId="{1BB3EACB-4E79-4C8E-9A02-14C9092A9096}"/>
          </ac:spMkLst>
        </pc:spChg>
      </pc:sldChg>
      <pc:sldChg chg="modSp add del mod">
        <pc:chgData name="Alexander Pashuk" userId="7f413f452a2dee94" providerId="LiveId" clId="{AF2E4797-F0B0-4225-BE15-CFB745500AA3}" dt="2020-09-14T12:30:59.782" v="4425" actId="47"/>
        <pc:sldMkLst>
          <pc:docMk/>
          <pc:sldMk cId="3959752878" sldId="348"/>
        </pc:sldMkLst>
        <pc:spChg chg="mod">
          <ac:chgData name="Alexander Pashuk" userId="7f413f452a2dee94" providerId="LiveId" clId="{AF2E4797-F0B0-4225-BE15-CFB745500AA3}" dt="2020-09-14T12:30:56.067" v="4422" actId="21"/>
          <ac:spMkLst>
            <pc:docMk/>
            <pc:sldMk cId="3959752878" sldId="348"/>
            <ac:spMk id="3" creationId="{1BB3EACB-4E79-4C8E-9A02-14C9092A9096}"/>
          </ac:spMkLst>
        </pc:spChg>
      </pc:sldChg>
      <pc:sldChg chg="modSp add mod">
        <pc:chgData name="Alexander Pashuk" userId="7f413f452a2dee94" providerId="LiveId" clId="{AF2E4797-F0B0-4225-BE15-CFB745500AA3}" dt="2020-09-14T12:31:24.465" v="4435" actId="113"/>
        <pc:sldMkLst>
          <pc:docMk/>
          <pc:sldMk cId="966290782" sldId="349"/>
        </pc:sldMkLst>
        <pc:spChg chg="mod">
          <ac:chgData name="Alexander Pashuk" userId="7f413f452a2dee94" providerId="LiveId" clId="{AF2E4797-F0B0-4225-BE15-CFB745500AA3}" dt="2020-09-14T12:31:24.465" v="4435" actId="113"/>
          <ac:spMkLst>
            <pc:docMk/>
            <pc:sldMk cId="966290782" sldId="349"/>
            <ac:spMk id="3" creationId="{1BB3EACB-4E79-4C8E-9A02-14C9092A9096}"/>
          </ac:spMkLst>
        </pc:spChg>
      </pc:sldChg>
      <pc:sldChg chg="del">
        <pc:chgData name="Alexander Pashuk" userId="7f413f452a2dee94" providerId="LiveId" clId="{AF2E4797-F0B0-4225-BE15-CFB745500AA3}" dt="2020-09-13T13:27:04.528" v="13" actId="47"/>
        <pc:sldMkLst>
          <pc:docMk/>
          <pc:sldMk cId="1812388398" sldId="349"/>
        </pc:sldMkLst>
      </pc:sldChg>
      <pc:sldChg chg="modSp add mod">
        <pc:chgData name="Alexander Pashuk" userId="7f413f452a2dee94" providerId="LiveId" clId="{AF2E4797-F0B0-4225-BE15-CFB745500AA3}" dt="2020-09-14T12:31:14.263" v="4430" actId="113"/>
        <pc:sldMkLst>
          <pc:docMk/>
          <pc:sldMk cId="2991843803" sldId="350"/>
        </pc:sldMkLst>
        <pc:spChg chg="mod">
          <ac:chgData name="Alexander Pashuk" userId="7f413f452a2dee94" providerId="LiveId" clId="{AF2E4797-F0B0-4225-BE15-CFB745500AA3}" dt="2020-09-14T12:31:14.263" v="4430" actId="113"/>
          <ac:spMkLst>
            <pc:docMk/>
            <pc:sldMk cId="2991843803" sldId="350"/>
            <ac:spMk id="3" creationId="{1BB3EACB-4E79-4C8E-9A02-14C9092A9096}"/>
          </ac:spMkLst>
        </pc:spChg>
      </pc:sldChg>
      <pc:sldChg chg="del">
        <pc:chgData name="Alexander Pashuk" userId="7f413f452a2dee94" providerId="LiveId" clId="{AF2E4797-F0B0-4225-BE15-CFB745500AA3}" dt="2020-09-13T13:27:05.433" v="18" actId="47"/>
        <pc:sldMkLst>
          <pc:docMk/>
          <pc:sldMk cId="4269198683" sldId="350"/>
        </pc:sldMkLst>
      </pc:sldChg>
      <pc:sldChg chg="del">
        <pc:chgData name="Alexander Pashuk" userId="7f413f452a2dee94" providerId="LiveId" clId="{AF2E4797-F0B0-4225-BE15-CFB745500AA3}" dt="2020-09-13T13:27:04.687" v="14" actId="47"/>
        <pc:sldMkLst>
          <pc:docMk/>
          <pc:sldMk cId="166332551" sldId="351"/>
        </pc:sldMkLst>
      </pc:sldChg>
      <pc:sldChg chg="modSp add mod ord">
        <pc:chgData name="Alexander Pashuk" userId="7f413f452a2dee94" providerId="LiveId" clId="{AF2E4797-F0B0-4225-BE15-CFB745500AA3}" dt="2020-09-14T12:36:33.702" v="4607" actId="20577"/>
        <pc:sldMkLst>
          <pc:docMk/>
          <pc:sldMk cId="1976594945" sldId="351"/>
        </pc:sldMkLst>
        <pc:spChg chg="mod">
          <ac:chgData name="Alexander Pashuk" userId="7f413f452a2dee94" providerId="LiveId" clId="{AF2E4797-F0B0-4225-BE15-CFB745500AA3}" dt="2020-09-14T12:36:33.702" v="4607" actId="20577"/>
          <ac:spMkLst>
            <pc:docMk/>
            <pc:sldMk cId="1976594945" sldId="351"/>
            <ac:spMk id="3" creationId="{1BB3EACB-4E79-4C8E-9A02-14C9092A9096}"/>
          </ac:spMkLst>
        </pc:spChg>
      </pc:sldChg>
      <pc:sldChg chg="modSp add mod ord">
        <pc:chgData name="Alexander Pashuk" userId="7f413f452a2dee94" providerId="LiveId" clId="{AF2E4797-F0B0-4225-BE15-CFB745500AA3}" dt="2020-09-14T12:41:26.948" v="4782" actId="14100"/>
        <pc:sldMkLst>
          <pc:docMk/>
          <pc:sldMk cId="1434842679" sldId="352"/>
        </pc:sldMkLst>
        <pc:spChg chg="mod">
          <ac:chgData name="Alexander Pashuk" userId="7f413f452a2dee94" providerId="LiveId" clId="{AF2E4797-F0B0-4225-BE15-CFB745500AA3}" dt="2020-09-14T12:41:26.948" v="4782" actId="14100"/>
          <ac:spMkLst>
            <pc:docMk/>
            <pc:sldMk cId="1434842679" sldId="352"/>
            <ac:spMk id="3" creationId="{D82B8415-FA04-4FAB-846B-B949A14BB639}"/>
          </ac:spMkLst>
        </pc:spChg>
      </pc:sldChg>
      <pc:sldChg chg="del">
        <pc:chgData name="Alexander Pashuk" userId="7f413f452a2dee94" providerId="LiveId" clId="{AF2E4797-F0B0-4225-BE15-CFB745500AA3}" dt="2020-09-13T13:27:04.896" v="15" actId="47"/>
        <pc:sldMkLst>
          <pc:docMk/>
          <pc:sldMk cId="3705692870" sldId="352"/>
        </pc:sldMkLst>
      </pc:sldChg>
      <pc:sldChg chg="del">
        <pc:chgData name="Alexander Pashuk" userId="7f413f452a2dee94" providerId="LiveId" clId="{AF2E4797-F0B0-4225-BE15-CFB745500AA3}" dt="2020-09-13T13:27:05.265" v="17" actId="47"/>
        <pc:sldMkLst>
          <pc:docMk/>
          <pc:sldMk cId="702785237" sldId="353"/>
        </pc:sldMkLst>
      </pc:sldChg>
      <pc:sldChg chg="addSp modSp new mod ord">
        <pc:chgData name="Alexander Pashuk" userId="7f413f452a2dee94" providerId="LiveId" clId="{AF2E4797-F0B0-4225-BE15-CFB745500AA3}" dt="2020-09-14T13:26:22.427" v="5076"/>
        <pc:sldMkLst>
          <pc:docMk/>
          <pc:sldMk cId="3899283495" sldId="353"/>
        </pc:sldMkLst>
        <pc:spChg chg="mod">
          <ac:chgData name="Alexander Pashuk" userId="7f413f452a2dee94" providerId="LiveId" clId="{AF2E4797-F0B0-4225-BE15-CFB745500AA3}" dt="2020-09-14T12:59:02.233" v="4820" actId="122"/>
          <ac:spMkLst>
            <pc:docMk/>
            <pc:sldMk cId="3899283495" sldId="353"/>
            <ac:spMk id="2" creationId="{53B78858-23FE-4F98-8FA5-EFBDD1775FC6}"/>
          </ac:spMkLst>
        </pc:spChg>
        <pc:spChg chg="mod">
          <ac:chgData name="Alexander Pashuk" userId="7f413f452a2dee94" providerId="LiveId" clId="{AF2E4797-F0B0-4225-BE15-CFB745500AA3}" dt="2020-09-14T13:11:21.673" v="5056" actId="14100"/>
          <ac:spMkLst>
            <pc:docMk/>
            <pc:sldMk cId="3899283495" sldId="353"/>
            <ac:spMk id="3" creationId="{7E4E9910-C51E-4F8C-930C-664ABAD5770B}"/>
          </ac:spMkLst>
        </pc:spChg>
        <pc:graphicFrameChg chg="add mod modGraphic">
          <ac:chgData name="Alexander Pashuk" userId="7f413f452a2dee94" providerId="LiveId" clId="{AF2E4797-F0B0-4225-BE15-CFB745500AA3}" dt="2020-09-14T13:24:31.941" v="5058" actId="255"/>
          <ac:graphicFrameMkLst>
            <pc:docMk/>
            <pc:sldMk cId="3899283495" sldId="353"/>
            <ac:graphicFrameMk id="4" creationId="{32138533-6038-4D39-BB57-DDD11A25A570}"/>
          </ac:graphicFrameMkLst>
        </pc:graphicFrameChg>
      </pc:sldChg>
      <pc:sldChg chg="modSp new mod">
        <pc:chgData name="Alexander Pashuk" userId="7f413f452a2dee94" providerId="LiveId" clId="{AF2E4797-F0B0-4225-BE15-CFB745500AA3}" dt="2020-09-14T13:09:14.659" v="5020" actId="20577"/>
        <pc:sldMkLst>
          <pc:docMk/>
          <pc:sldMk cId="231661504" sldId="354"/>
        </pc:sldMkLst>
        <pc:spChg chg="mod">
          <ac:chgData name="Alexander Pashuk" userId="7f413f452a2dee94" providerId="LiveId" clId="{AF2E4797-F0B0-4225-BE15-CFB745500AA3}" dt="2020-09-14T13:05:19.487" v="4958" actId="122"/>
          <ac:spMkLst>
            <pc:docMk/>
            <pc:sldMk cId="231661504" sldId="354"/>
            <ac:spMk id="2" creationId="{8F0BC183-5F52-4E94-90AD-3ED8AB9F5A9A}"/>
          </ac:spMkLst>
        </pc:spChg>
        <pc:spChg chg="mod">
          <ac:chgData name="Alexander Pashuk" userId="7f413f452a2dee94" providerId="LiveId" clId="{AF2E4797-F0B0-4225-BE15-CFB745500AA3}" dt="2020-09-14T13:09:14.659" v="5020" actId="20577"/>
          <ac:spMkLst>
            <pc:docMk/>
            <pc:sldMk cId="231661504" sldId="354"/>
            <ac:spMk id="3" creationId="{43962565-C900-4605-ADC9-3AC8517A5033}"/>
          </ac:spMkLst>
        </pc:spChg>
      </pc:sldChg>
      <pc:sldChg chg="del">
        <pc:chgData name="Alexander Pashuk" userId="7f413f452a2dee94" providerId="LiveId" clId="{AF2E4797-F0B0-4225-BE15-CFB745500AA3}" dt="2020-09-13T13:27:08.015" v="31" actId="47"/>
        <pc:sldMkLst>
          <pc:docMk/>
          <pc:sldMk cId="1521962246" sldId="354"/>
        </pc:sldMkLst>
      </pc:sldChg>
      <pc:sldChg chg="modSp new del mod ord">
        <pc:chgData name="Alexander Pashuk" userId="7f413f452a2dee94" providerId="LiveId" clId="{AF2E4797-F0B0-4225-BE15-CFB745500AA3}" dt="2020-09-14T13:44:23.412" v="5573" actId="47"/>
        <pc:sldMkLst>
          <pc:docMk/>
          <pc:sldMk cId="763298572" sldId="355"/>
        </pc:sldMkLst>
        <pc:spChg chg="mod">
          <ac:chgData name="Alexander Pashuk" userId="7f413f452a2dee94" providerId="LiveId" clId="{AF2E4797-F0B0-4225-BE15-CFB745500AA3}" dt="2020-09-14T13:40:06.341" v="5101" actId="122"/>
          <ac:spMkLst>
            <pc:docMk/>
            <pc:sldMk cId="763298572" sldId="355"/>
            <ac:spMk id="2" creationId="{7DDC4EC4-07B0-4901-A8A2-99576F20EF71}"/>
          </ac:spMkLst>
        </pc:spChg>
        <pc:spChg chg="mod">
          <ac:chgData name="Alexander Pashuk" userId="7f413f452a2dee94" providerId="LiveId" clId="{AF2E4797-F0B0-4225-BE15-CFB745500AA3}" dt="2020-09-14T13:41:14.397" v="5268" actId="123"/>
          <ac:spMkLst>
            <pc:docMk/>
            <pc:sldMk cId="763298572" sldId="355"/>
            <ac:spMk id="3" creationId="{AF5044B6-525A-45BC-98C8-B0BA33DAEC0E}"/>
          </ac:spMkLst>
        </pc:spChg>
      </pc:sldChg>
      <pc:sldChg chg="del">
        <pc:chgData name="Alexander Pashuk" userId="7f413f452a2dee94" providerId="LiveId" clId="{AF2E4797-F0B0-4225-BE15-CFB745500AA3}" dt="2020-09-13T13:27:08.358" v="32" actId="47"/>
        <pc:sldMkLst>
          <pc:docMk/>
          <pc:sldMk cId="2167918631" sldId="355"/>
        </pc:sldMkLst>
      </pc:sldChg>
      <pc:sldChg chg="del">
        <pc:chgData name="Alexander Pashuk" userId="7f413f452a2dee94" providerId="LiveId" clId="{AF2E4797-F0B0-4225-BE15-CFB745500AA3}" dt="2020-09-13T13:27:08.793" v="33" actId="47"/>
        <pc:sldMkLst>
          <pc:docMk/>
          <pc:sldMk cId="412113863" sldId="356"/>
        </pc:sldMkLst>
      </pc:sldChg>
      <pc:sldChg chg="modSp add mod">
        <pc:chgData name="Alexander Pashuk" userId="7f413f452a2dee94" providerId="LiveId" clId="{AF2E4797-F0B0-4225-BE15-CFB745500AA3}" dt="2020-09-14T13:44:16.209" v="5572" actId="20577"/>
        <pc:sldMkLst>
          <pc:docMk/>
          <pc:sldMk cId="602414559" sldId="356"/>
        </pc:sldMkLst>
        <pc:spChg chg="mod">
          <ac:chgData name="Alexander Pashuk" userId="7f413f452a2dee94" providerId="LiveId" clId="{AF2E4797-F0B0-4225-BE15-CFB745500AA3}" dt="2020-09-14T13:44:16.209" v="5572" actId="20577"/>
          <ac:spMkLst>
            <pc:docMk/>
            <pc:sldMk cId="602414559" sldId="356"/>
            <ac:spMk id="3" creationId="{AF5044B6-525A-45BC-98C8-B0BA33DAEC0E}"/>
          </ac:spMkLst>
        </pc:spChg>
      </pc:sldChg>
      <pc:sldChg chg="addSp modSp add mod">
        <pc:chgData name="Alexander Pashuk" userId="7f413f452a2dee94" providerId="LiveId" clId="{AF2E4797-F0B0-4225-BE15-CFB745500AA3}" dt="2020-09-14T15:48:08.787" v="6412" actId="20577"/>
        <pc:sldMkLst>
          <pc:docMk/>
          <pc:sldMk cId="641418363" sldId="357"/>
        </pc:sldMkLst>
        <pc:spChg chg="mod">
          <ac:chgData name="Alexander Pashuk" userId="7f413f452a2dee94" providerId="LiveId" clId="{AF2E4797-F0B0-4225-BE15-CFB745500AA3}" dt="2020-09-14T15:48:08.787" v="6412" actId="20577"/>
          <ac:spMkLst>
            <pc:docMk/>
            <pc:sldMk cId="641418363" sldId="357"/>
            <ac:spMk id="3" creationId="{AF5044B6-525A-45BC-98C8-B0BA33DAEC0E}"/>
          </ac:spMkLst>
        </pc:spChg>
        <pc:graphicFrameChg chg="add mod modGraphic">
          <ac:chgData name="Alexander Pashuk" userId="7f413f452a2dee94" providerId="LiveId" clId="{AF2E4797-F0B0-4225-BE15-CFB745500AA3}" dt="2020-09-14T13:48:02.589" v="5735"/>
          <ac:graphicFrameMkLst>
            <pc:docMk/>
            <pc:sldMk cId="641418363" sldId="357"/>
            <ac:graphicFrameMk id="4" creationId="{9449887B-AB0E-4420-A005-CDAD9039EA27}"/>
          </ac:graphicFrameMkLst>
        </pc:graphicFrameChg>
      </pc:sldChg>
      <pc:sldChg chg="del">
        <pc:chgData name="Alexander Pashuk" userId="7f413f452a2dee94" providerId="LiveId" clId="{AF2E4797-F0B0-4225-BE15-CFB745500AA3}" dt="2020-09-13T13:27:09.136" v="34" actId="47"/>
        <pc:sldMkLst>
          <pc:docMk/>
          <pc:sldMk cId="1116076660" sldId="357"/>
        </pc:sldMkLst>
      </pc:sldChg>
      <pc:sldChg chg="add del">
        <pc:chgData name="Alexander Pashuk" userId="7f413f452a2dee94" providerId="LiveId" clId="{AF2E4797-F0B0-4225-BE15-CFB745500AA3}" dt="2020-09-14T13:44:25.264" v="5574" actId="47"/>
        <pc:sldMkLst>
          <pc:docMk/>
          <pc:sldMk cId="2481804804" sldId="357"/>
        </pc:sldMkLst>
      </pc:sldChg>
      <pc:sldChg chg="add del">
        <pc:chgData name="Alexander Pashuk" userId="7f413f452a2dee94" providerId="LiveId" clId="{AF2E4797-F0B0-4225-BE15-CFB745500AA3}" dt="2020-09-14T13:42:56.843" v="5399" actId="47"/>
        <pc:sldMkLst>
          <pc:docMk/>
          <pc:sldMk cId="1625480802" sldId="358"/>
        </pc:sldMkLst>
      </pc:sldChg>
      <pc:sldChg chg="del">
        <pc:chgData name="Alexander Pashuk" userId="7f413f452a2dee94" providerId="LiveId" clId="{AF2E4797-F0B0-4225-BE15-CFB745500AA3}" dt="2020-09-13T13:27:09.936" v="36" actId="47"/>
        <pc:sldMkLst>
          <pc:docMk/>
          <pc:sldMk cId="1989857742" sldId="358"/>
        </pc:sldMkLst>
      </pc:sldChg>
      <pc:sldChg chg="addSp delSp modSp add mod">
        <pc:chgData name="Alexander Pashuk" userId="7f413f452a2dee94" providerId="LiveId" clId="{AF2E4797-F0B0-4225-BE15-CFB745500AA3}" dt="2020-09-14T14:42:45.022" v="6358" actId="20577"/>
        <pc:sldMkLst>
          <pc:docMk/>
          <pc:sldMk cId="2303524869" sldId="358"/>
        </pc:sldMkLst>
        <pc:spChg chg="mod">
          <ac:chgData name="Alexander Pashuk" userId="7f413f452a2dee94" providerId="LiveId" clId="{AF2E4797-F0B0-4225-BE15-CFB745500AA3}" dt="2020-09-14T14:42:45.022" v="6358" actId="20577"/>
          <ac:spMkLst>
            <pc:docMk/>
            <pc:sldMk cId="2303524869" sldId="358"/>
            <ac:spMk id="3" creationId="{7F0291DA-6D66-4B14-9B54-8C357A6C938C}"/>
          </ac:spMkLst>
        </pc:spChg>
        <pc:picChg chg="add del mod">
          <ac:chgData name="Alexander Pashuk" userId="7f413f452a2dee94" providerId="LiveId" clId="{AF2E4797-F0B0-4225-BE15-CFB745500AA3}" dt="2020-09-14T14:35:44.902" v="6306"/>
          <ac:picMkLst>
            <pc:docMk/>
            <pc:sldMk cId="2303524869" sldId="358"/>
            <ac:picMk id="2050" creationId="{64E8BA1C-CE05-4D09-AA85-D215D31B7124}"/>
          </ac:picMkLst>
        </pc:picChg>
        <pc:picChg chg="add del mod">
          <ac:chgData name="Alexander Pashuk" userId="7f413f452a2dee94" providerId="LiveId" clId="{AF2E4797-F0B0-4225-BE15-CFB745500AA3}" dt="2020-09-14T14:42:18.831" v="6337" actId="478"/>
          <ac:picMkLst>
            <pc:docMk/>
            <pc:sldMk cId="2303524869" sldId="358"/>
            <ac:picMk id="2052" creationId="{4DBA0BA7-A293-4DE7-BF7A-EEEE2FC68F68}"/>
          </ac:picMkLst>
        </pc:picChg>
        <pc:picChg chg="add mod">
          <ac:chgData name="Alexander Pashuk" userId="7f413f452a2dee94" providerId="LiveId" clId="{AF2E4797-F0B0-4225-BE15-CFB745500AA3}" dt="2020-09-14T14:42:27.524" v="6340" actId="1076"/>
          <ac:picMkLst>
            <pc:docMk/>
            <pc:sldMk cId="2303524869" sldId="358"/>
            <ac:picMk id="2054" creationId="{1E2A88F7-E37B-4D80-9305-38CACB20F896}"/>
          </ac:picMkLst>
        </pc:picChg>
      </pc:sldChg>
      <pc:sldChg chg="modSp new mod">
        <pc:chgData name="Alexander Pashuk" userId="7f413f452a2dee94" providerId="LiveId" clId="{AF2E4797-F0B0-4225-BE15-CFB745500AA3}" dt="2020-09-14T13:55:38.936" v="5874" actId="20577"/>
        <pc:sldMkLst>
          <pc:docMk/>
          <pc:sldMk cId="223524476" sldId="359"/>
        </pc:sldMkLst>
        <pc:spChg chg="mod">
          <ac:chgData name="Alexander Pashuk" userId="7f413f452a2dee94" providerId="LiveId" clId="{AF2E4797-F0B0-4225-BE15-CFB745500AA3}" dt="2020-09-14T13:53:41.847" v="5781" actId="122"/>
          <ac:spMkLst>
            <pc:docMk/>
            <pc:sldMk cId="223524476" sldId="359"/>
            <ac:spMk id="2" creationId="{834977D5-5C8F-411C-BE60-D3148C829D6D}"/>
          </ac:spMkLst>
        </pc:spChg>
        <pc:spChg chg="mod">
          <ac:chgData name="Alexander Pashuk" userId="7f413f452a2dee94" providerId="LiveId" clId="{AF2E4797-F0B0-4225-BE15-CFB745500AA3}" dt="2020-09-14T13:55:38.936" v="5874" actId="20577"/>
          <ac:spMkLst>
            <pc:docMk/>
            <pc:sldMk cId="223524476" sldId="359"/>
            <ac:spMk id="3" creationId="{22C565B9-F375-4CFE-9367-F628D5527EE3}"/>
          </ac:spMkLst>
        </pc:spChg>
      </pc:sldChg>
      <pc:sldChg chg="del">
        <pc:chgData name="Alexander Pashuk" userId="7f413f452a2dee94" providerId="LiveId" clId="{AF2E4797-F0B0-4225-BE15-CFB745500AA3}" dt="2020-09-13T13:27:11.857" v="40" actId="47"/>
        <pc:sldMkLst>
          <pc:docMk/>
          <pc:sldMk cId="3385748991" sldId="359"/>
        </pc:sldMkLst>
      </pc:sldChg>
      <pc:sldChg chg="delSp modSp add mod">
        <pc:chgData name="Alexander Pashuk" userId="7f413f452a2dee94" providerId="LiveId" clId="{AF2E4797-F0B0-4225-BE15-CFB745500AA3}" dt="2020-09-14T14:09:00.177" v="6123" actId="6549"/>
        <pc:sldMkLst>
          <pc:docMk/>
          <pc:sldMk cId="1628976199" sldId="360"/>
        </pc:sldMkLst>
        <pc:spChg chg="mod">
          <ac:chgData name="Alexander Pashuk" userId="7f413f452a2dee94" providerId="LiveId" clId="{AF2E4797-F0B0-4225-BE15-CFB745500AA3}" dt="2020-09-14T14:09:00.177" v="6123" actId="6549"/>
          <ac:spMkLst>
            <pc:docMk/>
            <pc:sldMk cId="1628976199" sldId="360"/>
            <ac:spMk id="3" creationId="{7E4E9910-C51E-4F8C-930C-664ABAD5770B}"/>
          </ac:spMkLst>
        </pc:spChg>
        <pc:graphicFrameChg chg="del">
          <ac:chgData name="Alexander Pashuk" userId="7f413f452a2dee94" providerId="LiveId" clId="{AF2E4797-F0B0-4225-BE15-CFB745500AA3}" dt="2020-09-14T14:05:44.706" v="5963" actId="478"/>
          <ac:graphicFrameMkLst>
            <pc:docMk/>
            <pc:sldMk cId="1628976199" sldId="360"/>
            <ac:graphicFrameMk id="4" creationId="{32138533-6038-4D39-BB57-DDD11A25A570}"/>
          </ac:graphicFrameMkLst>
        </pc:graphicFrameChg>
      </pc:sldChg>
      <pc:sldChg chg="del">
        <pc:chgData name="Alexander Pashuk" userId="7f413f452a2dee94" providerId="LiveId" clId="{AF2E4797-F0B0-4225-BE15-CFB745500AA3}" dt="2020-09-13T13:27:10.427" v="37" actId="47"/>
        <pc:sldMkLst>
          <pc:docMk/>
          <pc:sldMk cId="2476921681" sldId="360"/>
        </pc:sldMkLst>
      </pc:sldChg>
      <pc:sldChg chg="modSp add mod">
        <pc:chgData name="Alexander Pashuk" userId="7f413f452a2dee94" providerId="LiveId" clId="{AF2E4797-F0B0-4225-BE15-CFB745500AA3}" dt="2020-09-14T14:13:09.311" v="6224" actId="20577"/>
        <pc:sldMkLst>
          <pc:docMk/>
          <pc:sldMk cId="506778873" sldId="361"/>
        </pc:sldMkLst>
        <pc:spChg chg="mod">
          <ac:chgData name="Alexander Pashuk" userId="7f413f452a2dee94" providerId="LiveId" clId="{AF2E4797-F0B0-4225-BE15-CFB745500AA3}" dt="2020-09-14T14:13:09.311" v="6224" actId="20577"/>
          <ac:spMkLst>
            <pc:docMk/>
            <pc:sldMk cId="506778873" sldId="361"/>
            <ac:spMk id="3" creationId="{7E4E9910-C51E-4F8C-930C-664ABAD5770B}"/>
          </ac:spMkLst>
        </pc:spChg>
      </pc:sldChg>
      <pc:sldChg chg="del">
        <pc:chgData name="Alexander Pashuk" userId="7f413f452a2dee94" providerId="LiveId" clId="{AF2E4797-F0B0-4225-BE15-CFB745500AA3}" dt="2020-09-13T13:27:09.554" v="35" actId="47"/>
        <pc:sldMkLst>
          <pc:docMk/>
          <pc:sldMk cId="2469120307" sldId="361"/>
        </pc:sldMkLst>
      </pc:sldChg>
      <pc:sldChg chg="del">
        <pc:chgData name="Alexander Pashuk" userId="7f413f452a2dee94" providerId="LiveId" clId="{AF2E4797-F0B0-4225-BE15-CFB745500AA3}" dt="2020-09-13T13:27:02.771" v="3" actId="47"/>
        <pc:sldMkLst>
          <pc:docMk/>
          <pc:sldMk cId="538229631" sldId="362"/>
        </pc:sldMkLst>
      </pc:sldChg>
      <pc:sldChg chg="add">
        <pc:chgData name="Alexander Pashuk" userId="7f413f452a2dee94" providerId="LiveId" clId="{AF2E4797-F0B0-4225-BE15-CFB745500AA3}" dt="2020-09-14T14:32:37.457" v="6262" actId="2890"/>
        <pc:sldMkLst>
          <pc:docMk/>
          <pc:sldMk cId="1302671655" sldId="362"/>
        </pc:sldMkLst>
      </pc:sldChg>
      <pc:sldChg chg="modSp new mod">
        <pc:chgData name="Alexander Pashuk" userId="7f413f452a2dee94" providerId="LiveId" clId="{AF2E4797-F0B0-4225-BE15-CFB745500AA3}" dt="2020-09-21T16:43:49.145" v="7043" actId="113"/>
        <pc:sldMkLst>
          <pc:docMk/>
          <pc:sldMk cId="3641105623" sldId="363"/>
        </pc:sldMkLst>
        <pc:spChg chg="mod">
          <ac:chgData name="Alexander Pashuk" userId="7f413f452a2dee94" providerId="LiveId" clId="{AF2E4797-F0B0-4225-BE15-CFB745500AA3}" dt="2020-09-21T16:39:13.219" v="6526" actId="122"/>
          <ac:spMkLst>
            <pc:docMk/>
            <pc:sldMk cId="3641105623" sldId="363"/>
            <ac:spMk id="2" creationId="{7F9B3793-5967-420D-8C3A-CC17C39693A1}"/>
          </ac:spMkLst>
        </pc:spChg>
        <pc:spChg chg="mod">
          <ac:chgData name="Alexander Pashuk" userId="7f413f452a2dee94" providerId="LiveId" clId="{AF2E4797-F0B0-4225-BE15-CFB745500AA3}" dt="2020-09-21T16:43:49.145" v="7043" actId="113"/>
          <ac:spMkLst>
            <pc:docMk/>
            <pc:sldMk cId="3641105623" sldId="363"/>
            <ac:spMk id="3" creationId="{D7481556-4E21-44D4-A15E-AF3D39BB95C1}"/>
          </ac:spMkLst>
        </pc:spChg>
      </pc:sldChg>
      <pc:sldChg chg="del">
        <pc:chgData name="Alexander Pashuk" userId="7f413f452a2dee94" providerId="LiveId" clId="{AF2E4797-F0B0-4225-BE15-CFB745500AA3}" dt="2020-09-13T13:27:05.582" v="19" actId="47"/>
        <pc:sldMkLst>
          <pc:docMk/>
          <pc:sldMk cId="3861831145" sldId="363"/>
        </pc:sldMkLst>
      </pc:sldChg>
      <pc:sldChg chg="modSp add mod">
        <pc:chgData name="Alexander Pashuk" userId="7f413f452a2dee94" providerId="LiveId" clId="{AF2E4797-F0B0-4225-BE15-CFB745500AA3}" dt="2020-09-21T16:45:27.187" v="7058" actId="113"/>
        <pc:sldMkLst>
          <pc:docMk/>
          <pc:sldMk cId="251226397" sldId="364"/>
        </pc:sldMkLst>
        <pc:spChg chg="mod">
          <ac:chgData name="Alexander Pashuk" userId="7f413f452a2dee94" providerId="LiveId" clId="{AF2E4797-F0B0-4225-BE15-CFB745500AA3}" dt="2020-09-21T16:45:27.187" v="7058" actId="113"/>
          <ac:spMkLst>
            <pc:docMk/>
            <pc:sldMk cId="251226397" sldId="364"/>
            <ac:spMk id="3" creationId="{D7481556-4E21-44D4-A15E-AF3D39BB95C1}"/>
          </ac:spMkLst>
        </pc:spChg>
      </pc:sldChg>
      <pc:sldChg chg="del">
        <pc:chgData name="Alexander Pashuk" userId="7f413f452a2dee94" providerId="LiveId" clId="{AF2E4797-F0B0-4225-BE15-CFB745500AA3}" dt="2020-09-13T13:27:03.094" v="5" actId="47"/>
        <pc:sldMkLst>
          <pc:docMk/>
          <pc:sldMk cId="1019799249" sldId="364"/>
        </pc:sldMkLst>
      </pc:sldChg>
      <pc:sldChg chg="del">
        <pc:chgData name="Alexander Pashuk" userId="7f413f452a2dee94" providerId="LiveId" clId="{AF2E4797-F0B0-4225-BE15-CFB745500AA3}" dt="2020-09-13T13:27:03.247" v="6" actId="47"/>
        <pc:sldMkLst>
          <pc:docMk/>
          <pc:sldMk cId="583717899" sldId="365"/>
        </pc:sldMkLst>
      </pc:sldChg>
      <pc:sldChg chg="modSp new mod">
        <pc:chgData name="Alexander Pashuk" userId="7f413f452a2dee94" providerId="LiveId" clId="{AF2E4797-F0B0-4225-BE15-CFB745500AA3}" dt="2020-09-21T16:57:01.137" v="7626" actId="123"/>
        <pc:sldMkLst>
          <pc:docMk/>
          <pc:sldMk cId="2062436816" sldId="365"/>
        </pc:sldMkLst>
        <pc:spChg chg="mod">
          <ac:chgData name="Alexander Pashuk" userId="7f413f452a2dee94" providerId="LiveId" clId="{AF2E4797-F0B0-4225-BE15-CFB745500AA3}" dt="2020-09-21T16:45:35.468" v="7079" actId="122"/>
          <ac:spMkLst>
            <pc:docMk/>
            <pc:sldMk cId="2062436816" sldId="365"/>
            <ac:spMk id="2" creationId="{68776526-4896-46EA-B3B9-8536D95B365C}"/>
          </ac:spMkLst>
        </pc:spChg>
        <pc:spChg chg="mod">
          <ac:chgData name="Alexander Pashuk" userId="7f413f452a2dee94" providerId="LiveId" clId="{AF2E4797-F0B0-4225-BE15-CFB745500AA3}" dt="2020-09-21T16:57:01.137" v="7626" actId="123"/>
          <ac:spMkLst>
            <pc:docMk/>
            <pc:sldMk cId="2062436816" sldId="365"/>
            <ac:spMk id="3" creationId="{C179814A-18B3-4845-913D-3A5A109418AA}"/>
          </ac:spMkLst>
        </pc:spChg>
      </pc:sldChg>
      <pc:sldChg chg="del">
        <pc:chgData name="Alexander Pashuk" userId="7f413f452a2dee94" providerId="LiveId" clId="{AF2E4797-F0B0-4225-BE15-CFB745500AA3}" dt="2020-09-13T13:27:05.875" v="21" actId="47"/>
        <pc:sldMkLst>
          <pc:docMk/>
          <pc:sldMk cId="323572165" sldId="366"/>
        </pc:sldMkLst>
      </pc:sldChg>
      <pc:sldChg chg="modSp new mod">
        <pc:chgData name="Alexander Pashuk" userId="7f413f452a2dee94" providerId="LiveId" clId="{AF2E4797-F0B0-4225-BE15-CFB745500AA3}" dt="2020-09-21T16:56:58.705" v="7625" actId="123"/>
        <pc:sldMkLst>
          <pc:docMk/>
          <pc:sldMk cId="1805625641" sldId="366"/>
        </pc:sldMkLst>
        <pc:spChg chg="mod">
          <ac:chgData name="Alexander Pashuk" userId="7f413f452a2dee94" providerId="LiveId" clId="{AF2E4797-F0B0-4225-BE15-CFB745500AA3}" dt="2020-09-21T16:47:43.689" v="7271" actId="122"/>
          <ac:spMkLst>
            <pc:docMk/>
            <pc:sldMk cId="1805625641" sldId="366"/>
            <ac:spMk id="2" creationId="{808C8990-A016-42E4-A84F-ADE2B5E81D65}"/>
          </ac:spMkLst>
        </pc:spChg>
        <pc:spChg chg="mod">
          <ac:chgData name="Alexander Pashuk" userId="7f413f452a2dee94" providerId="LiveId" clId="{AF2E4797-F0B0-4225-BE15-CFB745500AA3}" dt="2020-09-21T16:56:58.705" v="7625" actId="123"/>
          <ac:spMkLst>
            <pc:docMk/>
            <pc:sldMk cId="1805625641" sldId="366"/>
            <ac:spMk id="3" creationId="{A995D2C0-DDC6-4C40-9F89-F1D9108F2619}"/>
          </ac:spMkLst>
        </pc:spChg>
      </pc:sldChg>
      <pc:sldChg chg="del">
        <pc:chgData name="Alexander Pashuk" userId="7f413f452a2dee94" providerId="LiveId" clId="{AF2E4797-F0B0-4225-BE15-CFB745500AA3}" dt="2020-09-13T13:27:06.030" v="22" actId="47"/>
        <pc:sldMkLst>
          <pc:docMk/>
          <pc:sldMk cId="2212158524" sldId="367"/>
        </pc:sldMkLst>
      </pc:sldChg>
      <pc:sldChg chg="modSp add mod">
        <pc:chgData name="Alexander Pashuk" userId="7f413f452a2dee94" providerId="LiveId" clId="{AF2E4797-F0B0-4225-BE15-CFB745500AA3}" dt="2020-09-21T16:54:28.050" v="7569" actId="20577"/>
        <pc:sldMkLst>
          <pc:docMk/>
          <pc:sldMk cId="2401932967" sldId="367"/>
        </pc:sldMkLst>
        <pc:spChg chg="mod">
          <ac:chgData name="Alexander Pashuk" userId="7f413f452a2dee94" providerId="LiveId" clId="{AF2E4797-F0B0-4225-BE15-CFB745500AA3}" dt="2020-09-21T16:54:28.050" v="7569" actId="20577"/>
          <ac:spMkLst>
            <pc:docMk/>
            <pc:sldMk cId="2401932967" sldId="367"/>
            <ac:spMk id="3" creationId="{A995D2C0-DDC6-4C40-9F89-F1D9108F2619}"/>
          </ac:spMkLst>
        </pc:spChg>
      </pc:sldChg>
      <pc:sldChg chg="modSp add mod ord">
        <pc:chgData name="Alexander Pashuk" userId="7f413f452a2dee94" providerId="LiveId" clId="{AF2E4797-F0B0-4225-BE15-CFB745500AA3}" dt="2020-09-21T16:57:38.600" v="7701" actId="20577"/>
        <pc:sldMkLst>
          <pc:docMk/>
          <pc:sldMk cId="467610535" sldId="368"/>
        </pc:sldMkLst>
        <pc:spChg chg="mod">
          <ac:chgData name="Alexander Pashuk" userId="7f413f452a2dee94" providerId="LiveId" clId="{AF2E4797-F0B0-4225-BE15-CFB745500AA3}" dt="2020-09-21T16:56:53.015" v="7623" actId="20577"/>
          <ac:spMkLst>
            <pc:docMk/>
            <pc:sldMk cId="467610535" sldId="368"/>
            <ac:spMk id="2" creationId="{68776526-4896-46EA-B3B9-8536D95B365C}"/>
          </ac:spMkLst>
        </pc:spChg>
        <pc:spChg chg="mod">
          <ac:chgData name="Alexander Pashuk" userId="7f413f452a2dee94" providerId="LiveId" clId="{AF2E4797-F0B0-4225-BE15-CFB745500AA3}" dt="2020-09-21T16:57:38.600" v="7701" actId="20577"/>
          <ac:spMkLst>
            <pc:docMk/>
            <pc:sldMk cId="467610535" sldId="368"/>
            <ac:spMk id="3" creationId="{C179814A-18B3-4845-913D-3A5A109418AA}"/>
          </ac:spMkLst>
        </pc:spChg>
      </pc:sldChg>
      <pc:sldChg chg="del">
        <pc:chgData name="Alexander Pashuk" userId="7f413f452a2dee94" providerId="LiveId" clId="{AF2E4797-F0B0-4225-BE15-CFB745500AA3}" dt="2020-09-13T13:27:06.758" v="26" actId="47"/>
        <pc:sldMkLst>
          <pc:docMk/>
          <pc:sldMk cId="964736940" sldId="368"/>
        </pc:sldMkLst>
      </pc:sldChg>
      <pc:sldChg chg="modSp add mod">
        <pc:chgData name="Alexander Pashuk" userId="7f413f452a2dee94" providerId="LiveId" clId="{AF2E4797-F0B0-4225-BE15-CFB745500AA3}" dt="2020-09-21T17:03:01.200" v="7751" actId="403"/>
        <pc:sldMkLst>
          <pc:docMk/>
          <pc:sldMk cId="3746403389" sldId="369"/>
        </pc:sldMkLst>
        <pc:spChg chg="mod">
          <ac:chgData name="Alexander Pashuk" userId="7f413f452a2dee94" providerId="LiveId" clId="{AF2E4797-F0B0-4225-BE15-CFB745500AA3}" dt="2020-09-21T17:03:01.200" v="7751" actId="403"/>
          <ac:spMkLst>
            <pc:docMk/>
            <pc:sldMk cId="3746403389" sldId="369"/>
            <ac:spMk id="3" creationId="{22C565B9-F375-4CFE-9367-F628D5527EE3}"/>
          </ac:spMkLst>
        </pc:spChg>
      </pc:sldChg>
      <pc:sldChg chg="del">
        <pc:chgData name="Alexander Pashuk" userId="7f413f452a2dee94" providerId="LiveId" clId="{AF2E4797-F0B0-4225-BE15-CFB745500AA3}" dt="2020-09-13T13:27:12.780" v="42" actId="47"/>
        <pc:sldMkLst>
          <pc:docMk/>
          <pc:sldMk cId="4139925142" sldId="369"/>
        </pc:sldMkLst>
      </pc:sldChg>
      <pc:sldChg chg="modSp new mod">
        <pc:chgData name="Alexander Pashuk" userId="7f413f452a2dee94" providerId="LiveId" clId="{AF2E4797-F0B0-4225-BE15-CFB745500AA3}" dt="2020-09-22T04:31:15.655" v="7779" actId="368"/>
        <pc:sldMkLst>
          <pc:docMk/>
          <pc:sldMk cId="1782209832" sldId="370"/>
        </pc:sldMkLst>
        <pc:spChg chg="mod">
          <ac:chgData name="Alexander Pashuk" userId="7f413f452a2dee94" providerId="LiveId" clId="{AF2E4797-F0B0-4225-BE15-CFB745500AA3}" dt="2020-09-22T04:30:33.821" v="7768" actId="20577"/>
          <ac:spMkLst>
            <pc:docMk/>
            <pc:sldMk cId="1782209832" sldId="370"/>
            <ac:spMk id="2" creationId="{0AED4725-A04E-4483-9235-A6D706981450}"/>
          </ac:spMkLst>
        </pc:spChg>
        <pc:spChg chg="mod">
          <ac:chgData name="Alexander Pashuk" userId="7f413f452a2dee94" providerId="LiveId" clId="{AF2E4797-F0B0-4225-BE15-CFB745500AA3}" dt="2020-09-22T04:31:15.655" v="7779" actId="368"/>
          <ac:spMkLst>
            <pc:docMk/>
            <pc:sldMk cId="1782209832" sldId="370"/>
            <ac:spMk id="3" creationId="{4999DBC9-3EE2-4851-865A-6206FC682DC7}"/>
          </ac:spMkLst>
        </pc:spChg>
      </pc:sldChg>
      <pc:sldChg chg="del">
        <pc:chgData name="Alexander Pashuk" userId="7f413f452a2dee94" providerId="LiveId" clId="{AF2E4797-F0B0-4225-BE15-CFB745500AA3}" dt="2020-09-13T13:27:13.436" v="43" actId="47"/>
        <pc:sldMkLst>
          <pc:docMk/>
          <pc:sldMk cId="2395912791" sldId="370"/>
        </pc:sldMkLst>
      </pc:sldChg>
      <pc:sldChg chg="del">
        <pc:chgData name="Alexander Pashuk" userId="7f413f452a2dee94" providerId="LiveId" clId="{AF2E4797-F0B0-4225-BE15-CFB745500AA3}" dt="2020-09-13T13:27:06.341" v="24" actId="47"/>
        <pc:sldMkLst>
          <pc:docMk/>
          <pc:sldMk cId="346081748" sldId="371"/>
        </pc:sldMkLst>
      </pc:sldChg>
      <pc:sldChg chg="del">
        <pc:chgData name="Alexander Pashuk" userId="7f413f452a2dee94" providerId="LiveId" clId="{AF2E4797-F0B0-4225-BE15-CFB745500AA3}" dt="2020-09-13T13:27:07.500" v="29" actId="47"/>
        <pc:sldMkLst>
          <pc:docMk/>
          <pc:sldMk cId="14800132" sldId="372"/>
        </pc:sldMkLst>
      </pc:sldChg>
      <pc:sldChg chg="del">
        <pc:chgData name="Alexander Pashuk" userId="7f413f452a2dee94" providerId="LiveId" clId="{AF2E4797-F0B0-4225-BE15-CFB745500AA3}" dt="2020-09-13T13:27:10.821" v="38" actId="47"/>
        <pc:sldMkLst>
          <pc:docMk/>
          <pc:sldMk cId="1660486704" sldId="373"/>
        </pc:sldMkLst>
      </pc:sldChg>
      <pc:sldChg chg="del">
        <pc:chgData name="Alexander Pashuk" userId="7f413f452a2dee94" providerId="LiveId" clId="{AF2E4797-F0B0-4225-BE15-CFB745500AA3}" dt="2020-09-13T13:27:11.330" v="39" actId="47"/>
        <pc:sldMkLst>
          <pc:docMk/>
          <pc:sldMk cId="3489380084" sldId="374"/>
        </pc:sldMkLst>
      </pc:sldChg>
      <pc:sldChg chg="del">
        <pc:chgData name="Alexander Pashuk" userId="7f413f452a2dee94" providerId="LiveId" clId="{AF2E4797-F0B0-4225-BE15-CFB745500AA3}" dt="2020-09-13T13:27:12.338" v="41" actId="47"/>
        <pc:sldMkLst>
          <pc:docMk/>
          <pc:sldMk cId="3547443489" sldId="375"/>
        </pc:sldMkLst>
      </pc:sldChg>
      <pc:sldChg chg="del">
        <pc:chgData name="Alexander Pashuk" userId="7f413f452a2dee94" providerId="LiveId" clId="{AF2E4797-F0B0-4225-BE15-CFB745500AA3}" dt="2020-09-13T13:27:03.427" v="7" actId="47"/>
        <pc:sldMkLst>
          <pc:docMk/>
          <pc:sldMk cId="821333956" sldId="376"/>
        </pc:sldMkLst>
      </pc:sldChg>
      <pc:sldChg chg="del">
        <pc:chgData name="Alexander Pashuk" userId="7f413f452a2dee94" providerId="LiveId" clId="{AF2E4797-F0B0-4225-BE15-CFB745500AA3}" dt="2020-09-13T13:27:03.703" v="8" actId="47"/>
        <pc:sldMkLst>
          <pc:docMk/>
          <pc:sldMk cId="665816702" sldId="377"/>
        </pc:sldMkLst>
      </pc:sldChg>
      <pc:sldChg chg="del">
        <pc:chgData name="Alexander Pashuk" userId="7f413f452a2dee94" providerId="LiveId" clId="{AF2E4797-F0B0-4225-BE15-CFB745500AA3}" dt="2020-09-13T13:27:03.884" v="9" actId="47"/>
        <pc:sldMkLst>
          <pc:docMk/>
          <pc:sldMk cId="1863285691" sldId="378"/>
        </pc:sldMkLst>
      </pc:sldChg>
      <pc:sldChg chg="del">
        <pc:chgData name="Alexander Pashuk" userId="7f413f452a2dee94" providerId="LiveId" clId="{AF2E4797-F0B0-4225-BE15-CFB745500AA3}" dt="2020-09-13T13:27:04.056" v="10" actId="47"/>
        <pc:sldMkLst>
          <pc:docMk/>
          <pc:sldMk cId="2982509530" sldId="379"/>
        </pc:sldMkLst>
      </pc:sldChg>
      <pc:sldChg chg="del">
        <pc:chgData name="Alexander Pashuk" userId="7f413f452a2dee94" providerId="LiveId" clId="{AF2E4797-F0B0-4225-BE15-CFB745500AA3}" dt="2020-09-13T13:27:04.221" v="11" actId="47"/>
        <pc:sldMkLst>
          <pc:docMk/>
          <pc:sldMk cId="591527331" sldId="380"/>
        </pc:sldMkLst>
      </pc:sldChg>
      <pc:sldChg chg="del">
        <pc:chgData name="Alexander Pashuk" userId="7f413f452a2dee94" providerId="LiveId" clId="{AF2E4797-F0B0-4225-BE15-CFB745500AA3}" dt="2020-09-13T13:27:04.378" v="12" actId="47"/>
        <pc:sldMkLst>
          <pc:docMk/>
          <pc:sldMk cId="2736204775" sldId="381"/>
        </pc:sldMkLst>
      </pc:sldChg>
    </pc:docChg>
  </pc:docChgLst>
  <pc:docChgLst>
    <pc:chgData name="Alexander Pashuk" userId="7f413f452a2dee94" providerId="LiveId" clId="{2B88E729-0FDC-4EEA-8137-C3CD01FB3628}"/>
    <pc:docChg chg="undo redo custSel addSld delSld modSld sldOrd">
      <pc:chgData name="Alexander Pashuk" userId="7f413f452a2dee94" providerId="LiveId" clId="{2B88E729-0FDC-4EEA-8137-C3CD01FB3628}" dt="2020-09-08T04:43:56.438" v="6645" actId="123"/>
      <pc:docMkLst>
        <pc:docMk/>
      </pc:docMkLst>
      <pc:sldChg chg="del">
        <pc:chgData name="Alexander Pashuk" userId="7f413f452a2dee94" providerId="LiveId" clId="{2B88E729-0FDC-4EEA-8137-C3CD01FB3628}" dt="2020-09-05T10:41:40.744" v="1" actId="47"/>
        <pc:sldMkLst>
          <pc:docMk/>
          <pc:sldMk cId="1898055962" sldId="257"/>
        </pc:sldMkLst>
      </pc:sldChg>
      <pc:sldChg chg="del">
        <pc:chgData name="Alexander Pashuk" userId="7f413f452a2dee94" providerId="LiveId" clId="{2B88E729-0FDC-4EEA-8137-C3CD01FB3628}" dt="2020-09-05T10:41:38.957" v="0" actId="47"/>
        <pc:sldMkLst>
          <pc:docMk/>
          <pc:sldMk cId="2538940798" sldId="258"/>
        </pc:sldMkLst>
      </pc:sldChg>
      <pc:sldChg chg="del">
        <pc:chgData name="Alexander Pashuk" userId="7f413f452a2dee94" providerId="LiveId" clId="{2B88E729-0FDC-4EEA-8137-C3CD01FB3628}" dt="2020-09-05T10:41:41.065" v="2" actId="47"/>
        <pc:sldMkLst>
          <pc:docMk/>
          <pc:sldMk cId="2344873863" sldId="259"/>
        </pc:sldMkLst>
      </pc:sldChg>
      <pc:sldChg chg="modSp mod">
        <pc:chgData name="Alexander Pashuk" userId="7f413f452a2dee94" providerId="LiveId" clId="{2B88E729-0FDC-4EEA-8137-C3CD01FB3628}" dt="2020-09-07T15:30:24.091" v="4972" actId="20577"/>
        <pc:sldMkLst>
          <pc:docMk/>
          <pc:sldMk cId="3545672355" sldId="260"/>
        </pc:sldMkLst>
        <pc:spChg chg="mod">
          <ac:chgData name="Alexander Pashuk" userId="7f413f452a2dee94" providerId="LiveId" clId="{2B88E729-0FDC-4EEA-8137-C3CD01FB3628}" dt="2020-09-07T15:30:24.091" v="4972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del">
        <pc:chgData name="Alexander Pashuk" userId="7f413f452a2dee94" providerId="LiveId" clId="{2B88E729-0FDC-4EEA-8137-C3CD01FB3628}" dt="2020-09-05T10:51:40.196" v="635" actId="47"/>
        <pc:sldMkLst>
          <pc:docMk/>
          <pc:sldMk cId="1541597969" sldId="261"/>
        </pc:sldMkLst>
      </pc:sldChg>
      <pc:sldChg chg="del">
        <pc:chgData name="Alexander Pashuk" userId="7f413f452a2dee94" providerId="LiveId" clId="{2B88E729-0FDC-4EEA-8137-C3CD01FB3628}" dt="2020-09-05T10:51:40.481" v="637" actId="47"/>
        <pc:sldMkLst>
          <pc:docMk/>
          <pc:sldMk cId="1990746057" sldId="262"/>
        </pc:sldMkLst>
      </pc:sldChg>
      <pc:sldChg chg="del">
        <pc:chgData name="Alexander Pashuk" userId="7f413f452a2dee94" providerId="LiveId" clId="{2B88E729-0FDC-4EEA-8137-C3CD01FB3628}" dt="2020-09-05T10:51:39.115" v="629" actId="47"/>
        <pc:sldMkLst>
          <pc:docMk/>
          <pc:sldMk cId="3967302355" sldId="264"/>
        </pc:sldMkLst>
      </pc:sldChg>
      <pc:sldChg chg="del">
        <pc:chgData name="Alexander Pashuk" userId="7f413f452a2dee94" providerId="LiveId" clId="{2B88E729-0FDC-4EEA-8137-C3CD01FB3628}" dt="2020-09-05T10:51:39.890" v="633" actId="47"/>
        <pc:sldMkLst>
          <pc:docMk/>
          <pc:sldMk cId="2767510493" sldId="265"/>
        </pc:sldMkLst>
      </pc:sldChg>
      <pc:sldChg chg="del">
        <pc:chgData name="Alexander Pashuk" userId="7f413f452a2dee94" providerId="LiveId" clId="{2B88E729-0FDC-4EEA-8137-C3CD01FB3628}" dt="2020-09-05T10:51:41.160" v="642" actId="47"/>
        <pc:sldMkLst>
          <pc:docMk/>
          <pc:sldMk cId="4290714944" sldId="266"/>
        </pc:sldMkLst>
      </pc:sldChg>
      <pc:sldChg chg="del">
        <pc:chgData name="Alexander Pashuk" userId="7f413f452a2dee94" providerId="LiveId" clId="{2B88E729-0FDC-4EEA-8137-C3CD01FB3628}" dt="2020-09-05T10:51:41.948" v="648" actId="47"/>
        <pc:sldMkLst>
          <pc:docMk/>
          <pc:sldMk cId="3715572021" sldId="267"/>
        </pc:sldMkLst>
      </pc:sldChg>
      <pc:sldChg chg="del">
        <pc:chgData name="Alexander Pashuk" userId="7f413f452a2dee94" providerId="LiveId" clId="{2B88E729-0FDC-4EEA-8137-C3CD01FB3628}" dt="2020-09-05T10:51:42.218" v="650" actId="47"/>
        <pc:sldMkLst>
          <pc:docMk/>
          <pc:sldMk cId="1407605302" sldId="268"/>
        </pc:sldMkLst>
      </pc:sldChg>
      <pc:sldChg chg="del">
        <pc:chgData name="Alexander Pashuk" userId="7f413f452a2dee94" providerId="LiveId" clId="{2B88E729-0FDC-4EEA-8137-C3CD01FB3628}" dt="2020-09-05T10:51:43.047" v="656" actId="47"/>
        <pc:sldMkLst>
          <pc:docMk/>
          <pc:sldMk cId="3554356447" sldId="269"/>
        </pc:sldMkLst>
      </pc:sldChg>
      <pc:sldChg chg="del">
        <pc:chgData name="Alexander Pashuk" userId="7f413f452a2dee94" providerId="LiveId" clId="{2B88E729-0FDC-4EEA-8137-C3CD01FB3628}" dt="2020-09-05T10:51:42.858" v="654" actId="47"/>
        <pc:sldMkLst>
          <pc:docMk/>
          <pc:sldMk cId="3973457713" sldId="270"/>
        </pc:sldMkLst>
      </pc:sldChg>
      <pc:sldChg chg="del">
        <pc:chgData name="Alexander Pashuk" userId="7f413f452a2dee94" providerId="LiveId" clId="{2B88E729-0FDC-4EEA-8137-C3CD01FB3628}" dt="2020-09-05T10:51:42.953" v="655" actId="47"/>
        <pc:sldMkLst>
          <pc:docMk/>
          <pc:sldMk cId="4068907086" sldId="271"/>
        </pc:sldMkLst>
      </pc:sldChg>
      <pc:sldChg chg="del">
        <pc:chgData name="Alexander Pashuk" userId="7f413f452a2dee94" providerId="LiveId" clId="{2B88E729-0FDC-4EEA-8137-C3CD01FB3628}" dt="2020-09-05T10:51:41.350" v="643" actId="47"/>
        <pc:sldMkLst>
          <pc:docMk/>
          <pc:sldMk cId="1665382763" sldId="272"/>
        </pc:sldMkLst>
      </pc:sldChg>
      <pc:sldChg chg="del">
        <pc:chgData name="Alexander Pashuk" userId="7f413f452a2dee94" providerId="LiveId" clId="{2B88E729-0FDC-4EEA-8137-C3CD01FB3628}" dt="2020-09-05T10:51:41.521" v="644" actId="47"/>
        <pc:sldMkLst>
          <pc:docMk/>
          <pc:sldMk cId="1352596768" sldId="273"/>
        </pc:sldMkLst>
      </pc:sldChg>
      <pc:sldChg chg="del">
        <pc:chgData name="Alexander Pashuk" userId="7f413f452a2dee94" providerId="LiveId" clId="{2B88E729-0FDC-4EEA-8137-C3CD01FB3628}" dt="2020-09-05T10:51:42.084" v="649" actId="47"/>
        <pc:sldMkLst>
          <pc:docMk/>
          <pc:sldMk cId="330853066" sldId="275"/>
        </pc:sldMkLst>
      </pc:sldChg>
      <pc:sldChg chg="del">
        <pc:chgData name="Alexander Pashuk" userId="7f413f452a2dee94" providerId="LiveId" clId="{2B88E729-0FDC-4EEA-8137-C3CD01FB3628}" dt="2020-09-05T10:51:42.362" v="651" actId="47"/>
        <pc:sldMkLst>
          <pc:docMk/>
          <pc:sldMk cId="2861459374" sldId="276"/>
        </pc:sldMkLst>
      </pc:sldChg>
      <pc:sldChg chg="del">
        <pc:chgData name="Alexander Pashuk" userId="7f413f452a2dee94" providerId="LiveId" clId="{2B88E729-0FDC-4EEA-8137-C3CD01FB3628}" dt="2020-09-05T10:51:42.495" v="652" actId="47"/>
        <pc:sldMkLst>
          <pc:docMk/>
          <pc:sldMk cId="957812859" sldId="277"/>
        </pc:sldMkLst>
      </pc:sldChg>
      <pc:sldChg chg="del">
        <pc:chgData name="Alexander Pashuk" userId="7f413f452a2dee94" providerId="LiveId" clId="{2B88E729-0FDC-4EEA-8137-C3CD01FB3628}" dt="2020-09-05T10:51:42.688" v="653" actId="47"/>
        <pc:sldMkLst>
          <pc:docMk/>
          <pc:sldMk cId="482850639" sldId="278"/>
        </pc:sldMkLst>
      </pc:sldChg>
      <pc:sldChg chg="del">
        <pc:chgData name="Alexander Pashuk" userId="7f413f452a2dee94" providerId="LiveId" clId="{2B88E729-0FDC-4EEA-8137-C3CD01FB3628}" dt="2020-09-05T10:51:43.168" v="657" actId="47"/>
        <pc:sldMkLst>
          <pc:docMk/>
          <pc:sldMk cId="1246328072" sldId="279"/>
        </pc:sldMkLst>
      </pc:sldChg>
      <pc:sldChg chg="del">
        <pc:chgData name="Alexander Pashuk" userId="7f413f452a2dee94" providerId="LiveId" clId="{2B88E729-0FDC-4EEA-8137-C3CD01FB3628}" dt="2020-09-05T10:51:44.417" v="666" actId="47"/>
        <pc:sldMkLst>
          <pc:docMk/>
          <pc:sldMk cId="874979555" sldId="280"/>
        </pc:sldMkLst>
      </pc:sldChg>
      <pc:sldChg chg="del">
        <pc:chgData name="Alexander Pashuk" userId="7f413f452a2dee94" providerId="LiveId" clId="{2B88E729-0FDC-4EEA-8137-C3CD01FB3628}" dt="2020-09-05T10:51:44.561" v="667" actId="47"/>
        <pc:sldMkLst>
          <pc:docMk/>
          <pc:sldMk cId="3815622144" sldId="281"/>
        </pc:sldMkLst>
      </pc:sldChg>
      <pc:sldChg chg="del">
        <pc:chgData name="Alexander Pashuk" userId="7f413f452a2dee94" providerId="LiveId" clId="{2B88E729-0FDC-4EEA-8137-C3CD01FB3628}" dt="2020-09-05T10:51:43.347" v="658" actId="47"/>
        <pc:sldMkLst>
          <pc:docMk/>
          <pc:sldMk cId="3185360347" sldId="283"/>
        </pc:sldMkLst>
      </pc:sldChg>
      <pc:sldChg chg="del">
        <pc:chgData name="Alexander Pashuk" userId="7f413f452a2dee94" providerId="LiveId" clId="{2B88E729-0FDC-4EEA-8137-C3CD01FB3628}" dt="2020-09-05T10:51:43.623" v="660" actId="47"/>
        <pc:sldMkLst>
          <pc:docMk/>
          <pc:sldMk cId="1171428290" sldId="284"/>
        </pc:sldMkLst>
      </pc:sldChg>
      <pc:sldChg chg="del">
        <pc:chgData name="Alexander Pashuk" userId="7f413f452a2dee94" providerId="LiveId" clId="{2B88E729-0FDC-4EEA-8137-C3CD01FB3628}" dt="2020-09-05T10:51:47.383" v="673" actId="47"/>
        <pc:sldMkLst>
          <pc:docMk/>
          <pc:sldMk cId="1523885931" sldId="285"/>
        </pc:sldMkLst>
      </pc:sldChg>
      <pc:sldChg chg="del">
        <pc:chgData name="Alexander Pashuk" userId="7f413f452a2dee94" providerId="LiveId" clId="{2B88E729-0FDC-4EEA-8137-C3CD01FB3628}" dt="2020-09-05T10:51:44.161" v="664" actId="47"/>
        <pc:sldMkLst>
          <pc:docMk/>
          <pc:sldMk cId="2467474646" sldId="286"/>
        </pc:sldMkLst>
      </pc:sldChg>
      <pc:sldChg chg="del">
        <pc:chgData name="Alexander Pashuk" userId="7f413f452a2dee94" providerId="LiveId" clId="{2B88E729-0FDC-4EEA-8137-C3CD01FB3628}" dt="2020-09-05T10:51:44.700" v="668" actId="47"/>
        <pc:sldMkLst>
          <pc:docMk/>
          <pc:sldMk cId="142635693" sldId="287"/>
        </pc:sldMkLst>
      </pc:sldChg>
      <pc:sldChg chg="del">
        <pc:chgData name="Alexander Pashuk" userId="7f413f452a2dee94" providerId="LiveId" clId="{2B88E729-0FDC-4EEA-8137-C3CD01FB3628}" dt="2020-09-05T10:51:45.403" v="670" actId="47"/>
        <pc:sldMkLst>
          <pc:docMk/>
          <pc:sldMk cId="3730066032" sldId="288"/>
        </pc:sldMkLst>
      </pc:sldChg>
      <pc:sldChg chg="del">
        <pc:chgData name="Alexander Pashuk" userId="7f413f452a2dee94" providerId="LiveId" clId="{2B88E729-0FDC-4EEA-8137-C3CD01FB3628}" dt="2020-09-05T10:51:45.854" v="672" actId="47"/>
        <pc:sldMkLst>
          <pc:docMk/>
          <pc:sldMk cId="399174863" sldId="289"/>
        </pc:sldMkLst>
      </pc:sldChg>
      <pc:sldChg chg="del">
        <pc:chgData name="Alexander Pashuk" userId="7f413f452a2dee94" providerId="LiveId" clId="{2B88E729-0FDC-4EEA-8137-C3CD01FB3628}" dt="2020-09-05T10:51:44.283" v="665" actId="47"/>
        <pc:sldMkLst>
          <pc:docMk/>
          <pc:sldMk cId="3830417174" sldId="290"/>
        </pc:sldMkLst>
      </pc:sldChg>
      <pc:sldChg chg="del">
        <pc:chgData name="Alexander Pashuk" userId="7f413f452a2dee94" providerId="LiveId" clId="{2B88E729-0FDC-4EEA-8137-C3CD01FB3628}" dt="2020-09-05T10:51:45.682" v="671" actId="47"/>
        <pc:sldMkLst>
          <pc:docMk/>
          <pc:sldMk cId="1515621826" sldId="291"/>
        </pc:sldMkLst>
      </pc:sldChg>
      <pc:sldChg chg="del">
        <pc:chgData name="Alexander Pashuk" userId="7f413f452a2dee94" providerId="LiveId" clId="{2B88E729-0FDC-4EEA-8137-C3CD01FB3628}" dt="2020-09-05T10:51:44.877" v="669" actId="47"/>
        <pc:sldMkLst>
          <pc:docMk/>
          <pc:sldMk cId="3053330869" sldId="292"/>
        </pc:sldMkLst>
      </pc:sldChg>
      <pc:sldChg chg="del">
        <pc:chgData name="Alexander Pashuk" userId="7f413f452a2dee94" providerId="LiveId" clId="{2B88E729-0FDC-4EEA-8137-C3CD01FB3628}" dt="2020-09-05T10:51:41.551" v="645" actId="47"/>
        <pc:sldMkLst>
          <pc:docMk/>
          <pc:sldMk cId="3442165000" sldId="293"/>
        </pc:sldMkLst>
      </pc:sldChg>
      <pc:sldChg chg="del">
        <pc:chgData name="Alexander Pashuk" userId="7f413f452a2dee94" providerId="LiveId" clId="{2B88E729-0FDC-4EEA-8137-C3CD01FB3628}" dt="2020-09-05T10:51:41.679" v="646" actId="47"/>
        <pc:sldMkLst>
          <pc:docMk/>
          <pc:sldMk cId="4148836820" sldId="294"/>
        </pc:sldMkLst>
      </pc:sldChg>
      <pc:sldChg chg="del">
        <pc:chgData name="Alexander Pashuk" userId="7f413f452a2dee94" providerId="LiveId" clId="{2B88E729-0FDC-4EEA-8137-C3CD01FB3628}" dt="2020-09-05T10:51:41.818" v="647" actId="47"/>
        <pc:sldMkLst>
          <pc:docMk/>
          <pc:sldMk cId="577958376" sldId="295"/>
        </pc:sldMkLst>
      </pc:sldChg>
      <pc:sldChg chg="del">
        <pc:chgData name="Alexander Pashuk" userId="7f413f452a2dee94" providerId="LiveId" clId="{2B88E729-0FDC-4EEA-8137-C3CD01FB3628}" dt="2020-09-05T10:51:44.003" v="663" actId="47"/>
        <pc:sldMkLst>
          <pc:docMk/>
          <pc:sldMk cId="3074114571" sldId="296"/>
        </pc:sldMkLst>
      </pc:sldChg>
      <pc:sldChg chg="del">
        <pc:chgData name="Alexander Pashuk" userId="7f413f452a2dee94" providerId="LiveId" clId="{2B88E729-0FDC-4EEA-8137-C3CD01FB3628}" dt="2020-09-05T10:51:43.474" v="659" actId="47"/>
        <pc:sldMkLst>
          <pc:docMk/>
          <pc:sldMk cId="232474527" sldId="297"/>
        </pc:sldMkLst>
      </pc:sldChg>
      <pc:sldChg chg="del">
        <pc:chgData name="Alexander Pashuk" userId="7f413f452a2dee94" providerId="LiveId" clId="{2B88E729-0FDC-4EEA-8137-C3CD01FB3628}" dt="2020-09-05T10:51:39.599" v="630" actId="47"/>
        <pc:sldMkLst>
          <pc:docMk/>
          <pc:sldMk cId="722178418" sldId="298"/>
        </pc:sldMkLst>
      </pc:sldChg>
      <pc:sldChg chg="del">
        <pc:chgData name="Alexander Pashuk" userId="7f413f452a2dee94" providerId="LiveId" clId="{2B88E729-0FDC-4EEA-8137-C3CD01FB3628}" dt="2020-09-05T10:51:39.633" v="631" actId="47"/>
        <pc:sldMkLst>
          <pc:docMk/>
          <pc:sldMk cId="455230731" sldId="299"/>
        </pc:sldMkLst>
      </pc:sldChg>
      <pc:sldChg chg="del">
        <pc:chgData name="Alexander Pashuk" userId="7f413f452a2dee94" providerId="LiveId" clId="{2B88E729-0FDC-4EEA-8137-C3CD01FB3628}" dt="2020-09-05T10:51:39.661" v="632" actId="47"/>
        <pc:sldMkLst>
          <pc:docMk/>
          <pc:sldMk cId="3509304960" sldId="300"/>
        </pc:sldMkLst>
      </pc:sldChg>
      <pc:sldChg chg="del">
        <pc:chgData name="Alexander Pashuk" userId="7f413f452a2dee94" providerId="LiveId" clId="{2B88E729-0FDC-4EEA-8137-C3CD01FB3628}" dt="2020-09-05T10:51:40.048" v="634" actId="47"/>
        <pc:sldMkLst>
          <pc:docMk/>
          <pc:sldMk cId="2802256248" sldId="301"/>
        </pc:sldMkLst>
      </pc:sldChg>
      <pc:sldChg chg="del">
        <pc:chgData name="Alexander Pashuk" userId="7f413f452a2dee94" providerId="LiveId" clId="{2B88E729-0FDC-4EEA-8137-C3CD01FB3628}" dt="2020-09-05T10:51:40.348" v="636" actId="47"/>
        <pc:sldMkLst>
          <pc:docMk/>
          <pc:sldMk cId="2373435077" sldId="302"/>
        </pc:sldMkLst>
      </pc:sldChg>
      <pc:sldChg chg="del">
        <pc:chgData name="Alexander Pashuk" userId="7f413f452a2dee94" providerId="LiveId" clId="{2B88E729-0FDC-4EEA-8137-C3CD01FB3628}" dt="2020-09-05T10:51:43.866" v="662" actId="47"/>
        <pc:sldMkLst>
          <pc:docMk/>
          <pc:sldMk cId="328565014" sldId="303"/>
        </pc:sldMkLst>
      </pc:sldChg>
      <pc:sldChg chg="del">
        <pc:chgData name="Alexander Pashuk" userId="7f413f452a2dee94" providerId="LiveId" clId="{2B88E729-0FDC-4EEA-8137-C3CD01FB3628}" dt="2020-09-05T10:51:40.619" v="638" actId="47"/>
        <pc:sldMkLst>
          <pc:docMk/>
          <pc:sldMk cId="2679661783" sldId="304"/>
        </pc:sldMkLst>
      </pc:sldChg>
      <pc:sldChg chg="del">
        <pc:chgData name="Alexander Pashuk" userId="7f413f452a2dee94" providerId="LiveId" clId="{2B88E729-0FDC-4EEA-8137-C3CD01FB3628}" dt="2020-09-05T10:51:40.770" v="639" actId="47"/>
        <pc:sldMkLst>
          <pc:docMk/>
          <pc:sldMk cId="1410337125" sldId="305"/>
        </pc:sldMkLst>
      </pc:sldChg>
      <pc:sldChg chg="del">
        <pc:chgData name="Alexander Pashuk" userId="7f413f452a2dee94" providerId="LiveId" clId="{2B88E729-0FDC-4EEA-8137-C3CD01FB3628}" dt="2020-09-05T10:51:40.904" v="640" actId="47"/>
        <pc:sldMkLst>
          <pc:docMk/>
          <pc:sldMk cId="3997361200" sldId="306"/>
        </pc:sldMkLst>
      </pc:sldChg>
      <pc:sldChg chg="del">
        <pc:chgData name="Alexander Pashuk" userId="7f413f452a2dee94" providerId="LiveId" clId="{2B88E729-0FDC-4EEA-8137-C3CD01FB3628}" dt="2020-09-05T10:51:41.027" v="641" actId="47"/>
        <pc:sldMkLst>
          <pc:docMk/>
          <pc:sldMk cId="1365540473" sldId="307"/>
        </pc:sldMkLst>
      </pc:sldChg>
      <pc:sldChg chg="del">
        <pc:chgData name="Alexander Pashuk" userId="7f413f452a2dee94" providerId="LiveId" clId="{2B88E729-0FDC-4EEA-8137-C3CD01FB3628}" dt="2020-09-05T10:51:43.719" v="661" actId="47"/>
        <pc:sldMkLst>
          <pc:docMk/>
          <pc:sldMk cId="127612479" sldId="308"/>
        </pc:sldMkLst>
      </pc:sldChg>
      <pc:sldChg chg="modSp new mod">
        <pc:chgData name="Alexander Pashuk" userId="7f413f452a2dee94" providerId="LiveId" clId="{2B88E729-0FDC-4EEA-8137-C3CD01FB3628}" dt="2020-09-07T15:30:46.146" v="4973" actId="113"/>
        <pc:sldMkLst>
          <pc:docMk/>
          <pc:sldMk cId="3937008379" sldId="309"/>
        </pc:sldMkLst>
        <pc:spChg chg="mod">
          <ac:chgData name="Alexander Pashuk" userId="7f413f452a2dee94" providerId="LiveId" clId="{2B88E729-0FDC-4EEA-8137-C3CD01FB3628}" dt="2020-09-05T10:42:41.818" v="36" actId="122"/>
          <ac:spMkLst>
            <pc:docMk/>
            <pc:sldMk cId="3937008379" sldId="309"/>
            <ac:spMk id="2" creationId="{EF935D55-A52F-4A66-8723-2B8748520D2F}"/>
          </ac:spMkLst>
        </pc:spChg>
        <pc:spChg chg="mod">
          <ac:chgData name="Alexander Pashuk" userId="7f413f452a2dee94" providerId="LiveId" clId="{2B88E729-0FDC-4EEA-8137-C3CD01FB3628}" dt="2020-09-07T15:30:46.146" v="4973" actId="113"/>
          <ac:spMkLst>
            <pc:docMk/>
            <pc:sldMk cId="3937008379" sldId="309"/>
            <ac:spMk id="3" creationId="{1DB7481B-A100-44BD-AAE9-D2BA39DB573C}"/>
          </ac:spMkLst>
        </pc:spChg>
      </pc:sldChg>
      <pc:sldChg chg="modSp new mod">
        <pc:chgData name="Alexander Pashuk" userId="7f413f452a2dee94" providerId="LiveId" clId="{2B88E729-0FDC-4EEA-8137-C3CD01FB3628}" dt="2020-09-05T10:45:18.810" v="162" actId="20577"/>
        <pc:sldMkLst>
          <pc:docMk/>
          <pc:sldMk cId="756969550" sldId="310"/>
        </pc:sldMkLst>
        <pc:spChg chg="mod">
          <ac:chgData name="Alexander Pashuk" userId="7f413f452a2dee94" providerId="LiveId" clId="{2B88E729-0FDC-4EEA-8137-C3CD01FB3628}" dt="2020-09-05T10:45:18.810" v="162" actId="20577"/>
          <ac:spMkLst>
            <pc:docMk/>
            <pc:sldMk cId="756969550" sldId="310"/>
            <ac:spMk id="2" creationId="{525FBC25-B06B-421B-B734-BCA5B937F1E1}"/>
          </ac:spMkLst>
        </pc:spChg>
        <pc:spChg chg="mod">
          <ac:chgData name="Alexander Pashuk" userId="7f413f452a2dee94" providerId="LiveId" clId="{2B88E729-0FDC-4EEA-8137-C3CD01FB3628}" dt="2020-09-05T10:44:35.318" v="104" actId="20577"/>
          <ac:spMkLst>
            <pc:docMk/>
            <pc:sldMk cId="756969550" sldId="310"/>
            <ac:spMk id="3" creationId="{D6FB5277-D694-4941-A239-D21DCCE94122}"/>
          </ac:spMkLst>
        </pc:spChg>
      </pc:sldChg>
      <pc:sldChg chg="modSp new mod">
        <pc:chgData name="Alexander Pashuk" userId="7f413f452a2dee94" providerId="LiveId" clId="{2B88E729-0FDC-4EEA-8137-C3CD01FB3628}" dt="2020-09-05T10:46:58.439" v="203" actId="404"/>
        <pc:sldMkLst>
          <pc:docMk/>
          <pc:sldMk cId="1077941591" sldId="311"/>
        </pc:sldMkLst>
        <pc:spChg chg="mod">
          <ac:chgData name="Alexander Pashuk" userId="7f413f452a2dee94" providerId="LiveId" clId="{2B88E729-0FDC-4EEA-8137-C3CD01FB3628}" dt="2020-09-05T10:45:04.329" v="129" actId="122"/>
          <ac:spMkLst>
            <pc:docMk/>
            <pc:sldMk cId="1077941591" sldId="311"/>
            <ac:spMk id="2" creationId="{0A3E91F0-77FF-4998-9417-6992417BBA7F}"/>
          </ac:spMkLst>
        </pc:spChg>
        <pc:spChg chg="mod">
          <ac:chgData name="Alexander Pashuk" userId="7f413f452a2dee94" providerId="LiveId" clId="{2B88E729-0FDC-4EEA-8137-C3CD01FB3628}" dt="2020-09-05T10:46:58.439" v="203" actId="404"/>
          <ac:spMkLst>
            <pc:docMk/>
            <pc:sldMk cId="1077941591" sldId="311"/>
            <ac:spMk id="3" creationId="{996187DC-FE78-45EC-BFEB-2517450D39A4}"/>
          </ac:spMkLst>
        </pc:spChg>
      </pc:sldChg>
      <pc:sldChg chg="modSp new mod">
        <pc:chgData name="Alexander Pashuk" userId="7f413f452a2dee94" providerId="LiveId" clId="{2B88E729-0FDC-4EEA-8137-C3CD01FB3628}" dt="2020-09-05T10:48:05.551" v="245" actId="20577"/>
        <pc:sldMkLst>
          <pc:docMk/>
          <pc:sldMk cId="2986246973" sldId="312"/>
        </pc:sldMkLst>
        <pc:spChg chg="mod">
          <ac:chgData name="Alexander Pashuk" userId="7f413f452a2dee94" providerId="LiveId" clId="{2B88E729-0FDC-4EEA-8137-C3CD01FB3628}" dt="2020-09-05T10:47:31.021" v="235" actId="20577"/>
          <ac:spMkLst>
            <pc:docMk/>
            <pc:sldMk cId="2986246973" sldId="312"/>
            <ac:spMk id="2" creationId="{9F60AE4B-6DB7-40D9-BDBB-A1DE6DC4892C}"/>
          </ac:spMkLst>
        </pc:spChg>
        <pc:spChg chg="mod">
          <ac:chgData name="Alexander Pashuk" userId="7f413f452a2dee94" providerId="LiveId" clId="{2B88E729-0FDC-4EEA-8137-C3CD01FB3628}" dt="2020-09-05T10:48:05.551" v="245" actId="20577"/>
          <ac:spMkLst>
            <pc:docMk/>
            <pc:sldMk cId="2986246973" sldId="312"/>
            <ac:spMk id="3" creationId="{7E8A9426-3BAC-4E58-ABCD-8962C60974E1}"/>
          </ac:spMkLst>
        </pc:spChg>
      </pc:sldChg>
      <pc:sldChg chg="modSp new mod">
        <pc:chgData name="Alexander Pashuk" userId="7f413f452a2dee94" providerId="LiveId" clId="{2B88E729-0FDC-4EEA-8137-C3CD01FB3628}" dt="2020-09-05T10:51:35.103" v="628" actId="113"/>
        <pc:sldMkLst>
          <pc:docMk/>
          <pc:sldMk cId="3651463207" sldId="313"/>
        </pc:sldMkLst>
        <pc:spChg chg="mod">
          <ac:chgData name="Alexander Pashuk" userId="7f413f452a2dee94" providerId="LiveId" clId="{2B88E729-0FDC-4EEA-8137-C3CD01FB3628}" dt="2020-09-05T10:48:28.707" v="268" actId="122"/>
          <ac:spMkLst>
            <pc:docMk/>
            <pc:sldMk cId="3651463207" sldId="313"/>
            <ac:spMk id="2" creationId="{B4D796AD-FCBE-4E82-9E14-6D411528515C}"/>
          </ac:spMkLst>
        </pc:spChg>
        <pc:spChg chg="mod">
          <ac:chgData name="Alexander Pashuk" userId="7f413f452a2dee94" providerId="LiveId" clId="{2B88E729-0FDC-4EEA-8137-C3CD01FB3628}" dt="2020-09-05T10:51:35.103" v="628" actId="113"/>
          <ac:spMkLst>
            <pc:docMk/>
            <pc:sldMk cId="3651463207" sldId="313"/>
            <ac:spMk id="3" creationId="{DCF9A69A-A705-40BA-B3F4-2D4BE18CC619}"/>
          </ac:spMkLst>
        </pc:spChg>
      </pc:sldChg>
      <pc:sldChg chg="modSp new mod ord">
        <pc:chgData name="Alexander Pashuk" userId="7f413f452a2dee94" providerId="LiveId" clId="{2B88E729-0FDC-4EEA-8137-C3CD01FB3628}" dt="2020-09-07T15:31:30.950" v="4977" actId="403"/>
        <pc:sldMkLst>
          <pc:docMk/>
          <pc:sldMk cId="2819257204" sldId="314"/>
        </pc:sldMkLst>
        <pc:spChg chg="mod">
          <ac:chgData name="Alexander Pashuk" userId="7f413f452a2dee94" providerId="LiveId" clId="{2B88E729-0FDC-4EEA-8137-C3CD01FB3628}" dt="2020-09-05T10:43:42.220" v="70" actId="122"/>
          <ac:spMkLst>
            <pc:docMk/>
            <pc:sldMk cId="2819257204" sldId="314"/>
            <ac:spMk id="2" creationId="{AD0380C9-DB4D-40E9-B934-02237AFEB0FE}"/>
          </ac:spMkLst>
        </pc:spChg>
        <pc:spChg chg="mod">
          <ac:chgData name="Alexander Pashuk" userId="7f413f452a2dee94" providerId="LiveId" clId="{2B88E729-0FDC-4EEA-8137-C3CD01FB3628}" dt="2020-09-07T15:31:30.950" v="4977" actId="403"/>
          <ac:spMkLst>
            <pc:docMk/>
            <pc:sldMk cId="2819257204" sldId="314"/>
            <ac:spMk id="3" creationId="{D1EE309F-BEA6-418C-A2CF-5C34A918F7ED}"/>
          </ac:spMkLst>
        </pc:spChg>
      </pc:sldChg>
      <pc:sldChg chg="modSp new mod">
        <pc:chgData name="Alexander Pashuk" userId="7f413f452a2dee94" providerId="LiveId" clId="{2B88E729-0FDC-4EEA-8137-C3CD01FB3628}" dt="2020-09-05T11:01:57.826" v="1621" actId="113"/>
        <pc:sldMkLst>
          <pc:docMk/>
          <pc:sldMk cId="754116911" sldId="315"/>
        </pc:sldMkLst>
        <pc:spChg chg="mod">
          <ac:chgData name="Alexander Pashuk" userId="7f413f452a2dee94" providerId="LiveId" clId="{2B88E729-0FDC-4EEA-8137-C3CD01FB3628}" dt="2020-09-05T10:58:37.811" v="1070" actId="122"/>
          <ac:spMkLst>
            <pc:docMk/>
            <pc:sldMk cId="754116911" sldId="315"/>
            <ac:spMk id="2" creationId="{734BA4AB-B2F7-4B2A-89DB-423EB1EAACB0}"/>
          </ac:spMkLst>
        </pc:spChg>
        <pc:spChg chg="mod">
          <ac:chgData name="Alexander Pashuk" userId="7f413f452a2dee94" providerId="LiveId" clId="{2B88E729-0FDC-4EEA-8137-C3CD01FB3628}" dt="2020-09-05T11:01:57.826" v="1621" actId="113"/>
          <ac:spMkLst>
            <pc:docMk/>
            <pc:sldMk cId="754116911" sldId="315"/>
            <ac:spMk id="3" creationId="{0A53F9BC-80F2-412F-9894-FE54AB06BC92}"/>
          </ac:spMkLst>
        </pc:spChg>
      </pc:sldChg>
      <pc:sldChg chg="modSp new mod">
        <pc:chgData name="Alexander Pashuk" userId="7f413f452a2dee94" providerId="LiveId" clId="{2B88E729-0FDC-4EEA-8137-C3CD01FB3628}" dt="2020-09-05T11:07:57.557" v="1659" actId="20577"/>
        <pc:sldMkLst>
          <pc:docMk/>
          <pc:sldMk cId="478090721" sldId="316"/>
        </pc:sldMkLst>
        <pc:spChg chg="mod">
          <ac:chgData name="Alexander Pashuk" userId="7f413f452a2dee94" providerId="LiveId" clId="{2B88E729-0FDC-4EEA-8137-C3CD01FB3628}" dt="2020-09-05T11:00:52.642" v="1475" actId="122"/>
          <ac:spMkLst>
            <pc:docMk/>
            <pc:sldMk cId="478090721" sldId="316"/>
            <ac:spMk id="2" creationId="{7461027B-A5A5-472A-A048-2C1D78451B64}"/>
          </ac:spMkLst>
        </pc:spChg>
        <pc:spChg chg="mod">
          <ac:chgData name="Alexander Pashuk" userId="7f413f452a2dee94" providerId="LiveId" clId="{2B88E729-0FDC-4EEA-8137-C3CD01FB3628}" dt="2020-09-05T11:07:57.557" v="1659" actId="20577"/>
          <ac:spMkLst>
            <pc:docMk/>
            <pc:sldMk cId="478090721" sldId="316"/>
            <ac:spMk id="3" creationId="{370E8FBB-CCD0-4785-8CD8-74B49DC777AA}"/>
          </ac:spMkLst>
        </pc:spChg>
      </pc:sldChg>
      <pc:sldChg chg="addSp delSp modSp new mod">
        <pc:chgData name="Alexander Pashuk" userId="7f413f452a2dee94" providerId="LiveId" clId="{2B88E729-0FDC-4EEA-8137-C3CD01FB3628}" dt="2020-09-05T11:07:12.886" v="1658"/>
        <pc:sldMkLst>
          <pc:docMk/>
          <pc:sldMk cId="4003632818" sldId="317"/>
        </pc:sldMkLst>
        <pc:spChg chg="mod">
          <ac:chgData name="Alexander Pashuk" userId="7f413f452a2dee94" providerId="LiveId" clId="{2B88E729-0FDC-4EEA-8137-C3CD01FB3628}" dt="2020-09-05T11:07:11.475" v="1656" actId="122"/>
          <ac:spMkLst>
            <pc:docMk/>
            <pc:sldMk cId="4003632818" sldId="317"/>
            <ac:spMk id="2" creationId="{1DF4B7E6-700E-46A4-A654-B96312B539C3}"/>
          </ac:spMkLst>
        </pc:spChg>
        <pc:spChg chg="del mod">
          <ac:chgData name="Alexander Pashuk" userId="7f413f452a2dee94" providerId="LiveId" clId="{2B88E729-0FDC-4EEA-8137-C3CD01FB3628}" dt="2020-09-05T11:07:12.886" v="1658"/>
          <ac:spMkLst>
            <pc:docMk/>
            <pc:sldMk cId="4003632818" sldId="317"/>
            <ac:spMk id="3" creationId="{919DF6CF-CE11-4E48-B49E-FD91F4FECB90}"/>
          </ac:spMkLst>
        </pc:spChg>
        <pc:picChg chg="add mod">
          <ac:chgData name="Alexander Pashuk" userId="7f413f452a2dee94" providerId="LiveId" clId="{2B88E729-0FDC-4EEA-8137-C3CD01FB3628}" dt="2020-09-05T11:07:12.886" v="1658"/>
          <ac:picMkLst>
            <pc:docMk/>
            <pc:sldMk cId="4003632818" sldId="317"/>
            <ac:picMk id="4" creationId="{88F80201-F642-4685-BF9D-5BACF549574C}"/>
          </ac:picMkLst>
        </pc:picChg>
      </pc:sldChg>
      <pc:sldChg chg="new del">
        <pc:chgData name="Alexander Pashuk" userId="7f413f452a2dee94" providerId="LiveId" clId="{2B88E729-0FDC-4EEA-8137-C3CD01FB3628}" dt="2020-09-05T12:43:37.014" v="2763" actId="47"/>
        <pc:sldMkLst>
          <pc:docMk/>
          <pc:sldMk cId="1701523007" sldId="318"/>
        </pc:sldMkLst>
      </pc:sldChg>
      <pc:sldChg chg="new del">
        <pc:chgData name="Alexander Pashuk" userId="7f413f452a2dee94" providerId="LiveId" clId="{2B88E729-0FDC-4EEA-8137-C3CD01FB3628}" dt="2020-09-05T12:43:37.413" v="2764" actId="47"/>
        <pc:sldMkLst>
          <pc:docMk/>
          <pc:sldMk cId="2991894233" sldId="319"/>
        </pc:sldMkLst>
      </pc:sldChg>
      <pc:sldChg chg="new del">
        <pc:chgData name="Alexander Pashuk" userId="7f413f452a2dee94" providerId="LiveId" clId="{2B88E729-0FDC-4EEA-8137-C3CD01FB3628}" dt="2020-09-05T12:43:37.774" v="2765" actId="47"/>
        <pc:sldMkLst>
          <pc:docMk/>
          <pc:sldMk cId="1928138462" sldId="320"/>
        </pc:sldMkLst>
      </pc:sldChg>
      <pc:sldChg chg="new del">
        <pc:chgData name="Alexander Pashuk" userId="7f413f452a2dee94" providerId="LiveId" clId="{2B88E729-0FDC-4EEA-8137-C3CD01FB3628}" dt="2020-09-05T12:43:38.043" v="2766" actId="47"/>
        <pc:sldMkLst>
          <pc:docMk/>
          <pc:sldMk cId="918614687" sldId="321"/>
        </pc:sldMkLst>
      </pc:sldChg>
      <pc:sldChg chg="new del">
        <pc:chgData name="Alexander Pashuk" userId="7f413f452a2dee94" providerId="LiveId" clId="{2B88E729-0FDC-4EEA-8137-C3CD01FB3628}" dt="2020-09-05T12:43:38.324" v="2767" actId="47"/>
        <pc:sldMkLst>
          <pc:docMk/>
          <pc:sldMk cId="3486956029" sldId="322"/>
        </pc:sldMkLst>
      </pc:sldChg>
      <pc:sldChg chg="new del">
        <pc:chgData name="Alexander Pashuk" userId="7f413f452a2dee94" providerId="LiveId" clId="{2B88E729-0FDC-4EEA-8137-C3CD01FB3628}" dt="2020-09-05T12:43:38.568" v="2768" actId="47"/>
        <pc:sldMkLst>
          <pc:docMk/>
          <pc:sldMk cId="2723676075" sldId="323"/>
        </pc:sldMkLst>
      </pc:sldChg>
      <pc:sldChg chg="new del">
        <pc:chgData name="Alexander Pashuk" userId="7f413f452a2dee94" providerId="LiveId" clId="{2B88E729-0FDC-4EEA-8137-C3CD01FB3628}" dt="2020-09-05T12:43:38.820" v="2769" actId="47"/>
        <pc:sldMkLst>
          <pc:docMk/>
          <pc:sldMk cId="3831870670" sldId="324"/>
        </pc:sldMkLst>
      </pc:sldChg>
      <pc:sldChg chg="new del">
        <pc:chgData name="Alexander Pashuk" userId="7f413f452a2dee94" providerId="LiveId" clId="{2B88E729-0FDC-4EEA-8137-C3CD01FB3628}" dt="2020-09-05T12:43:39.052" v="2770" actId="47"/>
        <pc:sldMkLst>
          <pc:docMk/>
          <pc:sldMk cId="1821047958" sldId="325"/>
        </pc:sldMkLst>
      </pc:sldChg>
      <pc:sldChg chg="new del">
        <pc:chgData name="Alexander Pashuk" userId="7f413f452a2dee94" providerId="LiveId" clId="{2B88E729-0FDC-4EEA-8137-C3CD01FB3628}" dt="2020-09-05T12:43:39.272" v="2771" actId="47"/>
        <pc:sldMkLst>
          <pc:docMk/>
          <pc:sldMk cId="3667044301" sldId="326"/>
        </pc:sldMkLst>
      </pc:sldChg>
      <pc:sldChg chg="new del">
        <pc:chgData name="Alexander Pashuk" userId="7f413f452a2dee94" providerId="LiveId" clId="{2B88E729-0FDC-4EEA-8137-C3CD01FB3628}" dt="2020-09-05T12:43:39.467" v="2772" actId="47"/>
        <pc:sldMkLst>
          <pc:docMk/>
          <pc:sldMk cId="1089886472" sldId="327"/>
        </pc:sldMkLst>
      </pc:sldChg>
      <pc:sldChg chg="new del">
        <pc:chgData name="Alexander Pashuk" userId="7f413f452a2dee94" providerId="LiveId" clId="{2B88E729-0FDC-4EEA-8137-C3CD01FB3628}" dt="2020-09-05T12:43:39.684" v="2773" actId="47"/>
        <pc:sldMkLst>
          <pc:docMk/>
          <pc:sldMk cId="185225138" sldId="328"/>
        </pc:sldMkLst>
      </pc:sldChg>
      <pc:sldChg chg="new del">
        <pc:chgData name="Alexander Pashuk" userId="7f413f452a2dee94" providerId="LiveId" clId="{2B88E729-0FDC-4EEA-8137-C3CD01FB3628}" dt="2020-09-05T12:43:39.900" v="2774" actId="47"/>
        <pc:sldMkLst>
          <pc:docMk/>
          <pc:sldMk cId="3913608107" sldId="329"/>
        </pc:sldMkLst>
      </pc:sldChg>
      <pc:sldChg chg="new del">
        <pc:chgData name="Alexander Pashuk" userId="7f413f452a2dee94" providerId="LiveId" clId="{2B88E729-0FDC-4EEA-8137-C3CD01FB3628}" dt="2020-09-05T12:43:40.077" v="2775" actId="47"/>
        <pc:sldMkLst>
          <pc:docMk/>
          <pc:sldMk cId="4066248044" sldId="330"/>
        </pc:sldMkLst>
      </pc:sldChg>
      <pc:sldChg chg="new del">
        <pc:chgData name="Alexander Pashuk" userId="7f413f452a2dee94" providerId="LiveId" clId="{2B88E729-0FDC-4EEA-8137-C3CD01FB3628}" dt="2020-09-05T12:43:40.306" v="2776" actId="47"/>
        <pc:sldMkLst>
          <pc:docMk/>
          <pc:sldMk cId="791930060" sldId="331"/>
        </pc:sldMkLst>
      </pc:sldChg>
      <pc:sldChg chg="new del">
        <pc:chgData name="Alexander Pashuk" userId="7f413f452a2dee94" providerId="LiveId" clId="{2B88E729-0FDC-4EEA-8137-C3CD01FB3628}" dt="2020-09-05T12:43:40.740" v="2777" actId="47"/>
        <pc:sldMkLst>
          <pc:docMk/>
          <pc:sldMk cId="3168512433" sldId="332"/>
        </pc:sldMkLst>
      </pc:sldChg>
      <pc:sldChg chg="new del">
        <pc:chgData name="Alexander Pashuk" userId="7f413f452a2dee94" providerId="LiveId" clId="{2B88E729-0FDC-4EEA-8137-C3CD01FB3628}" dt="2020-09-05T12:43:41.017" v="2778" actId="47"/>
        <pc:sldMkLst>
          <pc:docMk/>
          <pc:sldMk cId="744621146" sldId="333"/>
        </pc:sldMkLst>
      </pc:sldChg>
      <pc:sldChg chg="new del">
        <pc:chgData name="Alexander Pashuk" userId="7f413f452a2dee94" providerId="LiveId" clId="{2B88E729-0FDC-4EEA-8137-C3CD01FB3628}" dt="2020-09-05T12:43:41.278" v="2779" actId="47"/>
        <pc:sldMkLst>
          <pc:docMk/>
          <pc:sldMk cId="3541013753" sldId="334"/>
        </pc:sldMkLst>
      </pc:sldChg>
      <pc:sldChg chg="new del">
        <pc:chgData name="Alexander Pashuk" userId="7f413f452a2dee94" providerId="LiveId" clId="{2B88E729-0FDC-4EEA-8137-C3CD01FB3628}" dt="2020-09-05T12:43:41.800" v="2780" actId="47"/>
        <pc:sldMkLst>
          <pc:docMk/>
          <pc:sldMk cId="682881282" sldId="335"/>
        </pc:sldMkLst>
      </pc:sldChg>
      <pc:sldChg chg="new del">
        <pc:chgData name="Alexander Pashuk" userId="7f413f452a2dee94" providerId="LiveId" clId="{2B88E729-0FDC-4EEA-8137-C3CD01FB3628}" dt="2020-09-05T12:43:42.095" v="2781" actId="47"/>
        <pc:sldMkLst>
          <pc:docMk/>
          <pc:sldMk cId="1664874553" sldId="336"/>
        </pc:sldMkLst>
      </pc:sldChg>
      <pc:sldChg chg="new del">
        <pc:chgData name="Alexander Pashuk" userId="7f413f452a2dee94" providerId="LiveId" clId="{2B88E729-0FDC-4EEA-8137-C3CD01FB3628}" dt="2020-09-05T12:43:42.461" v="2782" actId="47"/>
        <pc:sldMkLst>
          <pc:docMk/>
          <pc:sldMk cId="535480580" sldId="337"/>
        </pc:sldMkLst>
      </pc:sldChg>
      <pc:sldChg chg="new del">
        <pc:chgData name="Alexander Pashuk" userId="7f413f452a2dee94" providerId="LiveId" clId="{2B88E729-0FDC-4EEA-8137-C3CD01FB3628}" dt="2020-09-05T12:43:42.727" v="2783" actId="47"/>
        <pc:sldMkLst>
          <pc:docMk/>
          <pc:sldMk cId="1778935779" sldId="338"/>
        </pc:sldMkLst>
      </pc:sldChg>
      <pc:sldChg chg="new del">
        <pc:chgData name="Alexander Pashuk" userId="7f413f452a2dee94" providerId="LiveId" clId="{2B88E729-0FDC-4EEA-8137-C3CD01FB3628}" dt="2020-09-05T12:43:42.989" v="2784" actId="47"/>
        <pc:sldMkLst>
          <pc:docMk/>
          <pc:sldMk cId="2964999622" sldId="339"/>
        </pc:sldMkLst>
      </pc:sldChg>
      <pc:sldChg chg="new del">
        <pc:chgData name="Alexander Pashuk" userId="7f413f452a2dee94" providerId="LiveId" clId="{2B88E729-0FDC-4EEA-8137-C3CD01FB3628}" dt="2020-09-05T12:43:43.258" v="2785" actId="47"/>
        <pc:sldMkLst>
          <pc:docMk/>
          <pc:sldMk cId="1949327417" sldId="340"/>
        </pc:sldMkLst>
      </pc:sldChg>
      <pc:sldChg chg="new del">
        <pc:chgData name="Alexander Pashuk" userId="7f413f452a2dee94" providerId="LiveId" clId="{2B88E729-0FDC-4EEA-8137-C3CD01FB3628}" dt="2020-09-05T12:43:43.537" v="2786" actId="47"/>
        <pc:sldMkLst>
          <pc:docMk/>
          <pc:sldMk cId="1790440177" sldId="341"/>
        </pc:sldMkLst>
      </pc:sldChg>
      <pc:sldChg chg="new del">
        <pc:chgData name="Alexander Pashuk" userId="7f413f452a2dee94" providerId="LiveId" clId="{2B88E729-0FDC-4EEA-8137-C3CD01FB3628}" dt="2020-09-05T12:43:43.790" v="2787" actId="47"/>
        <pc:sldMkLst>
          <pc:docMk/>
          <pc:sldMk cId="1831181595" sldId="342"/>
        </pc:sldMkLst>
      </pc:sldChg>
      <pc:sldChg chg="new del">
        <pc:chgData name="Alexander Pashuk" userId="7f413f452a2dee94" providerId="LiveId" clId="{2B88E729-0FDC-4EEA-8137-C3CD01FB3628}" dt="2020-09-05T12:43:44.079" v="2788" actId="47"/>
        <pc:sldMkLst>
          <pc:docMk/>
          <pc:sldMk cId="1564883622" sldId="343"/>
        </pc:sldMkLst>
      </pc:sldChg>
      <pc:sldChg chg="new del">
        <pc:chgData name="Alexander Pashuk" userId="7f413f452a2dee94" providerId="LiveId" clId="{2B88E729-0FDC-4EEA-8137-C3CD01FB3628}" dt="2020-09-05T12:43:44.583" v="2789" actId="47"/>
        <pc:sldMkLst>
          <pc:docMk/>
          <pc:sldMk cId="3765461201" sldId="344"/>
        </pc:sldMkLst>
      </pc:sldChg>
      <pc:sldChg chg="modSp new mod">
        <pc:chgData name="Alexander Pashuk" userId="7f413f452a2dee94" providerId="LiveId" clId="{2B88E729-0FDC-4EEA-8137-C3CD01FB3628}" dt="2020-09-05T10:57:25.431" v="1047" actId="403"/>
        <pc:sldMkLst>
          <pc:docMk/>
          <pc:sldMk cId="1478005768" sldId="345"/>
        </pc:sldMkLst>
        <pc:spChg chg="mod">
          <ac:chgData name="Alexander Pashuk" userId="7f413f452a2dee94" providerId="LiveId" clId="{2B88E729-0FDC-4EEA-8137-C3CD01FB3628}" dt="2020-09-05T10:52:06.870" v="715" actId="122"/>
          <ac:spMkLst>
            <pc:docMk/>
            <pc:sldMk cId="1478005768" sldId="345"/>
            <ac:spMk id="2" creationId="{0E3E5F78-FFE2-455B-B01A-633F2F36872F}"/>
          </ac:spMkLst>
        </pc:spChg>
        <pc:spChg chg="mod">
          <ac:chgData name="Alexander Pashuk" userId="7f413f452a2dee94" providerId="LiveId" clId="{2B88E729-0FDC-4EEA-8137-C3CD01FB3628}" dt="2020-09-05T10:57:25.431" v="1047" actId="403"/>
          <ac:spMkLst>
            <pc:docMk/>
            <pc:sldMk cId="1478005768" sldId="345"/>
            <ac:spMk id="3" creationId="{3D4D320C-D762-4570-9378-6F0DFA6D7581}"/>
          </ac:spMkLst>
        </pc:spChg>
      </pc:sldChg>
      <pc:sldChg chg="modSp new mod ord">
        <pc:chgData name="Alexander Pashuk" userId="7f413f452a2dee94" providerId="LiveId" clId="{2B88E729-0FDC-4EEA-8137-C3CD01FB3628}" dt="2020-09-08T03:43:20.854" v="5171"/>
        <pc:sldMkLst>
          <pc:docMk/>
          <pc:sldMk cId="633974168" sldId="346"/>
        </pc:sldMkLst>
        <pc:spChg chg="mod">
          <ac:chgData name="Alexander Pashuk" userId="7f413f452a2dee94" providerId="LiveId" clId="{2B88E729-0FDC-4EEA-8137-C3CD01FB3628}" dt="2020-09-05T11:08:56.361" v="1689" actId="122"/>
          <ac:spMkLst>
            <pc:docMk/>
            <pc:sldMk cId="633974168" sldId="346"/>
            <ac:spMk id="2" creationId="{0DCC889E-2724-4DE4-8BF1-B6676D4D4B66}"/>
          </ac:spMkLst>
        </pc:spChg>
        <pc:spChg chg="mod">
          <ac:chgData name="Alexander Pashuk" userId="7f413f452a2dee94" providerId="LiveId" clId="{2B88E729-0FDC-4EEA-8137-C3CD01FB3628}" dt="2020-09-05T11:09:36.576" v="1697" actId="123"/>
          <ac:spMkLst>
            <pc:docMk/>
            <pc:sldMk cId="633974168" sldId="346"/>
            <ac:spMk id="3" creationId="{5E58D7AF-292D-41D5-A855-FC8BF8570283}"/>
          </ac:spMkLst>
        </pc:spChg>
      </pc:sldChg>
      <pc:sldChg chg="modSp new mod ord">
        <pc:chgData name="Alexander Pashuk" userId="7f413f452a2dee94" providerId="LiveId" clId="{2B88E729-0FDC-4EEA-8137-C3CD01FB3628}" dt="2020-09-05T12:29:22.508" v="2133" actId="20577"/>
        <pc:sldMkLst>
          <pc:docMk/>
          <pc:sldMk cId="2049187797" sldId="347"/>
        </pc:sldMkLst>
        <pc:spChg chg="mod">
          <ac:chgData name="Alexander Pashuk" userId="7f413f452a2dee94" providerId="LiveId" clId="{2B88E729-0FDC-4EEA-8137-C3CD01FB3628}" dt="2020-09-05T12:27:36.447" v="1968" actId="20577"/>
          <ac:spMkLst>
            <pc:docMk/>
            <pc:sldMk cId="2049187797" sldId="347"/>
            <ac:spMk id="2" creationId="{CB3FDA5E-DBE1-4292-BEFD-C8272D3CF638}"/>
          </ac:spMkLst>
        </pc:spChg>
        <pc:spChg chg="mod">
          <ac:chgData name="Alexander Pashuk" userId="7f413f452a2dee94" providerId="LiveId" clId="{2B88E729-0FDC-4EEA-8137-C3CD01FB3628}" dt="2020-09-05T12:29:22.508" v="2133" actId="20577"/>
          <ac:spMkLst>
            <pc:docMk/>
            <pc:sldMk cId="2049187797" sldId="347"/>
            <ac:spMk id="3" creationId="{EB48DF75-7974-499E-B6ED-5E3881EB5AD4}"/>
          </ac:spMkLst>
        </pc:spChg>
      </pc:sldChg>
      <pc:sldChg chg="modSp new del mod">
        <pc:chgData name="Alexander Pashuk" userId="7f413f452a2dee94" providerId="LiveId" clId="{2B88E729-0FDC-4EEA-8137-C3CD01FB3628}" dt="2020-09-05T12:43:59.220" v="2791" actId="47"/>
        <pc:sldMkLst>
          <pc:docMk/>
          <pc:sldMk cId="1457121466" sldId="348"/>
        </pc:sldMkLst>
        <pc:spChg chg="mod">
          <ac:chgData name="Alexander Pashuk" userId="7f413f452a2dee94" providerId="LiveId" clId="{2B88E729-0FDC-4EEA-8137-C3CD01FB3628}" dt="2020-09-05T12:43:57.966" v="2790" actId="21"/>
          <ac:spMkLst>
            <pc:docMk/>
            <pc:sldMk cId="1457121466" sldId="348"/>
            <ac:spMk id="3" creationId="{5E9D1975-191F-440D-89C2-E23108B8DBE4}"/>
          </ac:spMkLst>
        </pc:spChg>
      </pc:sldChg>
      <pc:sldChg chg="modSp new mod">
        <pc:chgData name="Alexander Pashuk" userId="7f413f452a2dee94" providerId="LiveId" clId="{2B88E729-0FDC-4EEA-8137-C3CD01FB3628}" dt="2020-09-05T11:18:35.371" v="1788" actId="20577"/>
        <pc:sldMkLst>
          <pc:docMk/>
          <pc:sldMk cId="1812388398" sldId="349"/>
        </pc:sldMkLst>
        <pc:spChg chg="mod">
          <ac:chgData name="Alexander Pashuk" userId="7f413f452a2dee94" providerId="LiveId" clId="{2B88E729-0FDC-4EEA-8137-C3CD01FB3628}" dt="2020-09-05T11:17:21.526" v="1769" actId="122"/>
          <ac:spMkLst>
            <pc:docMk/>
            <pc:sldMk cId="1812388398" sldId="349"/>
            <ac:spMk id="2" creationId="{01388DB9-1442-4FDA-810D-D0A4D3C7478D}"/>
          </ac:spMkLst>
        </pc:spChg>
        <pc:spChg chg="mod">
          <ac:chgData name="Alexander Pashuk" userId="7f413f452a2dee94" providerId="LiveId" clId="{2B88E729-0FDC-4EEA-8137-C3CD01FB3628}" dt="2020-09-05T11:18:35.371" v="1788" actId="20577"/>
          <ac:spMkLst>
            <pc:docMk/>
            <pc:sldMk cId="1812388398" sldId="349"/>
            <ac:spMk id="3" creationId="{3B1521BB-7EBA-4A0A-BC58-FC87F9F6B1FA}"/>
          </ac:spMkLst>
        </pc:spChg>
      </pc:sldChg>
      <pc:sldChg chg="modSp new del mod">
        <pc:chgData name="Alexander Pashuk" userId="7f413f452a2dee94" providerId="LiveId" clId="{2B88E729-0FDC-4EEA-8137-C3CD01FB3628}" dt="2020-09-05T11:20:10.204" v="1841" actId="47"/>
        <pc:sldMkLst>
          <pc:docMk/>
          <pc:sldMk cId="3802574096" sldId="350"/>
        </pc:sldMkLst>
        <pc:spChg chg="mod">
          <ac:chgData name="Alexander Pashuk" userId="7f413f452a2dee94" providerId="LiveId" clId="{2B88E729-0FDC-4EEA-8137-C3CD01FB3628}" dt="2020-09-05T11:20:07.908" v="1840" actId="115"/>
          <ac:spMkLst>
            <pc:docMk/>
            <pc:sldMk cId="3802574096" sldId="350"/>
            <ac:spMk id="2" creationId="{03DBEEE1-A632-4FC5-B751-E45F6DFB4AA6}"/>
          </ac:spMkLst>
        </pc:spChg>
        <pc:spChg chg="mod">
          <ac:chgData name="Alexander Pashuk" userId="7f413f452a2dee94" providerId="LiveId" clId="{2B88E729-0FDC-4EEA-8137-C3CD01FB3628}" dt="2020-09-05T11:19:34.003" v="1836" actId="113"/>
          <ac:spMkLst>
            <pc:docMk/>
            <pc:sldMk cId="3802574096" sldId="350"/>
            <ac:spMk id="3" creationId="{0BBD7F74-7E7A-444E-830A-EE789941C6E6}"/>
          </ac:spMkLst>
        </pc:spChg>
      </pc:sldChg>
      <pc:sldChg chg="modSp add mod">
        <pc:chgData name="Alexander Pashuk" userId="7f413f452a2dee94" providerId="LiveId" clId="{2B88E729-0FDC-4EEA-8137-C3CD01FB3628}" dt="2020-09-06T19:18:11.702" v="4854" actId="113"/>
        <pc:sldMkLst>
          <pc:docMk/>
          <pc:sldMk cId="4269198683" sldId="350"/>
        </pc:sldMkLst>
        <pc:spChg chg="mod">
          <ac:chgData name="Alexander Pashuk" userId="7f413f452a2dee94" providerId="LiveId" clId="{2B88E729-0FDC-4EEA-8137-C3CD01FB3628}" dt="2020-09-06T19:18:11.702" v="4854" actId="113"/>
          <ac:spMkLst>
            <pc:docMk/>
            <pc:sldMk cId="4269198683" sldId="350"/>
            <ac:spMk id="3" creationId="{EB48DF75-7974-499E-B6ED-5E3881EB5AD4}"/>
          </ac:spMkLst>
        </pc:spChg>
      </pc:sldChg>
      <pc:sldChg chg="modSp new mod">
        <pc:chgData name="Alexander Pashuk" userId="7f413f452a2dee94" providerId="LiveId" clId="{2B88E729-0FDC-4EEA-8137-C3CD01FB3628}" dt="2020-09-05T12:30:14.575" v="2153" actId="20577"/>
        <pc:sldMkLst>
          <pc:docMk/>
          <pc:sldMk cId="166332551" sldId="351"/>
        </pc:sldMkLst>
        <pc:spChg chg="mod">
          <ac:chgData name="Alexander Pashuk" userId="7f413f452a2dee94" providerId="LiveId" clId="{2B88E729-0FDC-4EEA-8137-C3CD01FB3628}" dt="2020-09-05T11:27:49.580" v="1919" actId="122"/>
          <ac:spMkLst>
            <pc:docMk/>
            <pc:sldMk cId="166332551" sldId="351"/>
            <ac:spMk id="2" creationId="{71F5B09C-20B5-4DA3-A512-433BF368AE99}"/>
          </ac:spMkLst>
        </pc:spChg>
        <pc:spChg chg="mod">
          <ac:chgData name="Alexander Pashuk" userId="7f413f452a2dee94" providerId="LiveId" clId="{2B88E729-0FDC-4EEA-8137-C3CD01FB3628}" dt="2020-09-05T12:30:14.575" v="2153" actId="20577"/>
          <ac:spMkLst>
            <pc:docMk/>
            <pc:sldMk cId="166332551" sldId="351"/>
            <ac:spMk id="3" creationId="{5CE92804-B878-4260-865F-E4FD8156FAC9}"/>
          </ac:spMkLst>
        </pc:spChg>
      </pc:sldChg>
      <pc:sldChg chg="modSp new mod">
        <pc:chgData name="Alexander Pashuk" userId="7f413f452a2dee94" providerId="LiveId" clId="{2B88E729-0FDC-4EEA-8137-C3CD01FB3628}" dt="2020-09-05T12:32:25.352" v="2299" actId="6549"/>
        <pc:sldMkLst>
          <pc:docMk/>
          <pc:sldMk cId="3705692870" sldId="352"/>
        </pc:sldMkLst>
        <pc:spChg chg="mod">
          <ac:chgData name="Alexander Pashuk" userId="7f413f452a2dee94" providerId="LiveId" clId="{2B88E729-0FDC-4EEA-8137-C3CD01FB3628}" dt="2020-09-05T12:32:11.617" v="2281" actId="20577"/>
          <ac:spMkLst>
            <pc:docMk/>
            <pc:sldMk cId="3705692870" sldId="352"/>
            <ac:spMk id="2" creationId="{EFE23BA4-D090-4FF7-8F3F-C96F4088AF2F}"/>
          </ac:spMkLst>
        </pc:spChg>
        <pc:spChg chg="mod">
          <ac:chgData name="Alexander Pashuk" userId="7f413f452a2dee94" providerId="LiveId" clId="{2B88E729-0FDC-4EEA-8137-C3CD01FB3628}" dt="2020-09-05T12:32:25.352" v="2299" actId="6549"/>
          <ac:spMkLst>
            <pc:docMk/>
            <pc:sldMk cId="3705692870" sldId="352"/>
            <ac:spMk id="3" creationId="{90B1D75D-90BE-4DC3-800F-78792CA0EB0A}"/>
          </ac:spMkLst>
        </pc:spChg>
      </pc:sldChg>
      <pc:sldChg chg="modSp add del mod">
        <pc:chgData name="Alexander Pashuk" userId="7f413f452a2dee94" providerId="LiveId" clId="{2B88E729-0FDC-4EEA-8137-C3CD01FB3628}" dt="2020-09-05T12:38:14.539" v="2694" actId="113"/>
        <pc:sldMkLst>
          <pc:docMk/>
          <pc:sldMk cId="702785237" sldId="353"/>
        </pc:sldMkLst>
        <pc:spChg chg="mod">
          <ac:chgData name="Alexander Pashuk" userId="7f413f452a2dee94" providerId="LiveId" clId="{2B88E729-0FDC-4EEA-8137-C3CD01FB3628}" dt="2020-09-05T12:27:29.291" v="1956" actId="20577"/>
          <ac:spMkLst>
            <pc:docMk/>
            <pc:sldMk cId="702785237" sldId="353"/>
            <ac:spMk id="2" creationId="{CB3FDA5E-DBE1-4292-BEFD-C8272D3CF638}"/>
          </ac:spMkLst>
        </pc:spChg>
        <pc:spChg chg="mod">
          <ac:chgData name="Alexander Pashuk" userId="7f413f452a2dee94" providerId="LiveId" clId="{2B88E729-0FDC-4EEA-8137-C3CD01FB3628}" dt="2020-09-05T12:38:14.539" v="2694" actId="113"/>
          <ac:spMkLst>
            <pc:docMk/>
            <pc:sldMk cId="702785237" sldId="353"/>
            <ac:spMk id="3" creationId="{EB48DF75-7974-499E-B6ED-5E3881EB5AD4}"/>
          </ac:spMkLst>
        </pc:spChg>
      </pc:sldChg>
      <pc:sldChg chg="addSp delSp modSp new mod">
        <pc:chgData name="Alexander Pashuk" userId="7f413f452a2dee94" providerId="LiveId" clId="{2B88E729-0FDC-4EEA-8137-C3CD01FB3628}" dt="2020-09-06T14:31:06.648" v="2884" actId="1076"/>
        <pc:sldMkLst>
          <pc:docMk/>
          <pc:sldMk cId="1521962246" sldId="354"/>
        </pc:sldMkLst>
        <pc:spChg chg="mod">
          <ac:chgData name="Alexander Pashuk" userId="7f413f452a2dee94" providerId="LiveId" clId="{2B88E729-0FDC-4EEA-8137-C3CD01FB3628}" dt="2020-09-06T13:09:16.263" v="2877" actId="122"/>
          <ac:spMkLst>
            <pc:docMk/>
            <pc:sldMk cId="1521962246" sldId="354"/>
            <ac:spMk id="2" creationId="{52D903BC-F2E0-43D2-A4C0-9D133623A3CE}"/>
          </ac:spMkLst>
        </pc:spChg>
        <pc:spChg chg="del mod">
          <ac:chgData name="Alexander Pashuk" userId="7f413f452a2dee94" providerId="LiveId" clId="{2B88E729-0FDC-4EEA-8137-C3CD01FB3628}" dt="2020-09-06T13:08:42.843" v="2841"/>
          <ac:spMkLst>
            <pc:docMk/>
            <pc:sldMk cId="1521962246" sldId="354"/>
            <ac:spMk id="3" creationId="{500AABFC-66FA-404C-9E7F-3B081A29D7E1}"/>
          </ac:spMkLst>
        </pc:spChg>
        <pc:spChg chg="add del mod">
          <ac:chgData name="Alexander Pashuk" userId="7f413f452a2dee94" providerId="LiveId" clId="{2B88E729-0FDC-4EEA-8137-C3CD01FB3628}" dt="2020-09-06T14:30:51.765" v="2881"/>
          <ac:spMkLst>
            <pc:docMk/>
            <pc:sldMk cId="1521962246" sldId="354"/>
            <ac:spMk id="6" creationId="{53B071B9-9588-4739-8F6A-CF5A59554BBD}"/>
          </ac:spMkLst>
        </pc:spChg>
        <pc:picChg chg="add del mod">
          <ac:chgData name="Alexander Pashuk" userId="7f413f452a2dee94" providerId="LiveId" clId="{2B88E729-0FDC-4EEA-8137-C3CD01FB3628}" dt="2020-09-06T14:30:50.374" v="2879" actId="478"/>
          <ac:picMkLst>
            <pc:docMk/>
            <pc:sldMk cId="1521962246" sldId="354"/>
            <ac:picMk id="4" creationId="{7739DA70-0838-41BF-8CE9-09AF92A335E3}"/>
          </ac:picMkLst>
        </pc:picChg>
        <pc:picChg chg="add mod">
          <ac:chgData name="Alexander Pashuk" userId="7f413f452a2dee94" providerId="LiveId" clId="{2B88E729-0FDC-4EEA-8137-C3CD01FB3628}" dt="2020-09-06T14:31:06.648" v="2884" actId="1076"/>
          <ac:picMkLst>
            <pc:docMk/>
            <pc:sldMk cId="1521962246" sldId="354"/>
            <ac:picMk id="7" creationId="{AA34253E-8612-4055-864D-499B7763DCD8}"/>
          </ac:picMkLst>
        </pc:picChg>
      </pc:sldChg>
      <pc:sldChg chg="modSp new mod">
        <pc:chgData name="Alexander Pashuk" userId="7f413f452a2dee94" providerId="LiveId" clId="{2B88E729-0FDC-4EEA-8137-C3CD01FB3628}" dt="2020-09-06T16:48:00.374" v="3712" actId="20577"/>
        <pc:sldMkLst>
          <pc:docMk/>
          <pc:sldMk cId="2167918631" sldId="355"/>
        </pc:sldMkLst>
        <pc:spChg chg="mod">
          <ac:chgData name="Alexander Pashuk" userId="7f413f452a2dee94" providerId="LiveId" clId="{2B88E729-0FDC-4EEA-8137-C3CD01FB3628}" dt="2020-09-06T14:43:35.506" v="2926" actId="20577"/>
          <ac:spMkLst>
            <pc:docMk/>
            <pc:sldMk cId="2167918631" sldId="355"/>
            <ac:spMk id="2" creationId="{96338375-394A-484A-9C7A-68489B32B8FF}"/>
          </ac:spMkLst>
        </pc:spChg>
        <pc:spChg chg="mod">
          <ac:chgData name="Alexander Pashuk" userId="7f413f452a2dee94" providerId="LiveId" clId="{2B88E729-0FDC-4EEA-8137-C3CD01FB3628}" dt="2020-09-06T16:48:00.374" v="3712" actId="20577"/>
          <ac:spMkLst>
            <pc:docMk/>
            <pc:sldMk cId="2167918631" sldId="355"/>
            <ac:spMk id="3" creationId="{DF98318D-F5FA-4030-B4DF-A6E300B0C6EB}"/>
          </ac:spMkLst>
        </pc:spChg>
      </pc:sldChg>
      <pc:sldChg chg="modSp new mod">
        <pc:chgData name="Alexander Pashuk" userId="7f413f452a2dee94" providerId="LiveId" clId="{2B88E729-0FDC-4EEA-8137-C3CD01FB3628}" dt="2020-09-06T14:50:34.155" v="3309" actId="20577"/>
        <pc:sldMkLst>
          <pc:docMk/>
          <pc:sldMk cId="412113863" sldId="356"/>
        </pc:sldMkLst>
        <pc:spChg chg="mod">
          <ac:chgData name="Alexander Pashuk" userId="7f413f452a2dee94" providerId="LiveId" clId="{2B88E729-0FDC-4EEA-8137-C3CD01FB3628}" dt="2020-09-06T14:47:41.555" v="2975" actId="20577"/>
          <ac:spMkLst>
            <pc:docMk/>
            <pc:sldMk cId="412113863" sldId="356"/>
            <ac:spMk id="2" creationId="{7CC20485-1A2D-4548-B28A-77A75F0432E9}"/>
          </ac:spMkLst>
        </pc:spChg>
        <pc:spChg chg="mod">
          <ac:chgData name="Alexander Pashuk" userId="7f413f452a2dee94" providerId="LiveId" clId="{2B88E729-0FDC-4EEA-8137-C3CD01FB3628}" dt="2020-09-06T14:50:34.155" v="3309" actId="20577"/>
          <ac:spMkLst>
            <pc:docMk/>
            <pc:sldMk cId="412113863" sldId="356"/>
            <ac:spMk id="3" creationId="{1F660B61-B15F-4A57-AEDB-6B67F58D047C}"/>
          </ac:spMkLst>
        </pc:spChg>
      </pc:sldChg>
      <pc:sldChg chg="modSp new mod">
        <pc:chgData name="Alexander Pashuk" userId="7f413f452a2dee94" providerId="LiveId" clId="{2B88E729-0FDC-4EEA-8137-C3CD01FB3628}" dt="2020-09-06T15:03:49.065" v="3348" actId="113"/>
        <pc:sldMkLst>
          <pc:docMk/>
          <pc:sldMk cId="1116076660" sldId="357"/>
        </pc:sldMkLst>
        <pc:spChg chg="mod">
          <ac:chgData name="Alexander Pashuk" userId="7f413f452a2dee94" providerId="LiveId" clId="{2B88E729-0FDC-4EEA-8137-C3CD01FB3628}" dt="2020-09-06T14:50:48.314" v="3339" actId="122"/>
          <ac:spMkLst>
            <pc:docMk/>
            <pc:sldMk cId="1116076660" sldId="357"/>
            <ac:spMk id="2" creationId="{96A3E8C6-F317-43A6-8406-4CFD29E4B13A}"/>
          </ac:spMkLst>
        </pc:spChg>
        <pc:spChg chg="mod">
          <ac:chgData name="Alexander Pashuk" userId="7f413f452a2dee94" providerId="LiveId" clId="{2B88E729-0FDC-4EEA-8137-C3CD01FB3628}" dt="2020-09-06T15:03:49.065" v="3348" actId="113"/>
          <ac:spMkLst>
            <pc:docMk/>
            <pc:sldMk cId="1116076660" sldId="357"/>
            <ac:spMk id="3" creationId="{7325755D-B0C2-4CBF-906C-2D5800C037ED}"/>
          </ac:spMkLst>
        </pc:spChg>
      </pc:sldChg>
      <pc:sldChg chg="modSp new mod">
        <pc:chgData name="Alexander Pashuk" userId="7f413f452a2dee94" providerId="LiveId" clId="{2B88E729-0FDC-4EEA-8137-C3CD01FB3628}" dt="2020-09-06T15:04:41.163" v="3392" actId="123"/>
        <pc:sldMkLst>
          <pc:docMk/>
          <pc:sldMk cId="1989857742" sldId="358"/>
        </pc:sldMkLst>
        <pc:spChg chg="mod">
          <ac:chgData name="Alexander Pashuk" userId="7f413f452a2dee94" providerId="LiveId" clId="{2B88E729-0FDC-4EEA-8137-C3CD01FB3628}" dt="2020-09-06T15:04:07.944" v="3368" actId="122"/>
          <ac:spMkLst>
            <pc:docMk/>
            <pc:sldMk cId="1989857742" sldId="358"/>
            <ac:spMk id="2" creationId="{818A212F-C45F-4B69-907F-60A91DB32F20}"/>
          </ac:spMkLst>
        </pc:spChg>
        <pc:spChg chg="mod">
          <ac:chgData name="Alexander Pashuk" userId="7f413f452a2dee94" providerId="LiveId" clId="{2B88E729-0FDC-4EEA-8137-C3CD01FB3628}" dt="2020-09-06T15:04:41.163" v="3392" actId="123"/>
          <ac:spMkLst>
            <pc:docMk/>
            <pc:sldMk cId="1989857742" sldId="358"/>
            <ac:spMk id="3" creationId="{C56CBC82-77E2-4F33-B744-700844224210}"/>
          </ac:spMkLst>
        </pc:spChg>
      </pc:sldChg>
      <pc:sldChg chg="modSp new mod">
        <pc:chgData name="Alexander Pashuk" userId="7f413f452a2dee94" providerId="LiveId" clId="{2B88E729-0FDC-4EEA-8137-C3CD01FB3628}" dt="2020-09-06T15:06:08.082" v="3549" actId="123"/>
        <pc:sldMkLst>
          <pc:docMk/>
          <pc:sldMk cId="3385748991" sldId="359"/>
        </pc:sldMkLst>
        <pc:spChg chg="mod">
          <ac:chgData name="Alexander Pashuk" userId="7f413f452a2dee94" providerId="LiveId" clId="{2B88E729-0FDC-4EEA-8137-C3CD01FB3628}" dt="2020-09-06T15:04:47.045" v="3397" actId="122"/>
          <ac:spMkLst>
            <pc:docMk/>
            <pc:sldMk cId="3385748991" sldId="359"/>
            <ac:spMk id="2" creationId="{F423B344-A676-428D-A38C-00722DBEB30F}"/>
          </ac:spMkLst>
        </pc:spChg>
        <pc:spChg chg="mod">
          <ac:chgData name="Alexander Pashuk" userId="7f413f452a2dee94" providerId="LiveId" clId="{2B88E729-0FDC-4EEA-8137-C3CD01FB3628}" dt="2020-09-06T15:06:08.082" v="3549" actId="123"/>
          <ac:spMkLst>
            <pc:docMk/>
            <pc:sldMk cId="3385748991" sldId="359"/>
            <ac:spMk id="3" creationId="{EDD52AC4-AF36-4520-A528-E0260D086B19}"/>
          </ac:spMkLst>
        </pc:spChg>
      </pc:sldChg>
      <pc:sldChg chg="modSp new mod">
        <pc:chgData name="Alexander Pashuk" userId="7f413f452a2dee94" providerId="LiveId" clId="{2B88E729-0FDC-4EEA-8137-C3CD01FB3628}" dt="2020-09-06T17:25:51.194" v="4100" actId="20577"/>
        <pc:sldMkLst>
          <pc:docMk/>
          <pc:sldMk cId="2476921681" sldId="360"/>
        </pc:sldMkLst>
        <pc:spChg chg="mod">
          <ac:chgData name="Alexander Pashuk" userId="7f413f452a2dee94" providerId="LiveId" clId="{2B88E729-0FDC-4EEA-8137-C3CD01FB3628}" dt="2020-09-06T17:12:39.986" v="3747" actId="122"/>
          <ac:spMkLst>
            <pc:docMk/>
            <pc:sldMk cId="2476921681" sldId="360"/>
            <ac:spMk id="2" creationId="{61187FBF-E6EE-40D6-99CB-CCC4F78A419D}"/>
          </ac:spMkLst>
        </pc:spChg>
        <pc:spChg chg="mod">
          <ac:chgData name="Alexander Pashuk" userId="7f413f452a2dee94" providerId="LiveId" clId="{2B88E729-0FDC-4EEA-8137-C3CD01FB3628}" dt="2020-09-06T17:25:51.194" v="4100" actId="20577"/>
          <ac:spMkLst>
            <pc:docMk/>
            <pc:sldMk cId="2476921681" sldId="360"/>
            <ac:spMk id="3" creationId="{46DA3548-0DA4-47D4-A35A-7E5D7A159AFA}"/>
          </ac:spMkLst>
        </pc:spChg>
      </pc:sldChg>
      <pc:sldChg chg="new del">
        <pc:chgData name="Alexander Pashuk" userId="7f413f452a2dee94" providerId="LiveId" clId="{2B88E729-0FDC-4EEA-8137-C3CD01FB3628}" dt="2020-09-06T16:48:23.421" v="3713" actId="47"/>
        <pc:sldMkLst>
          <pc:docMk/>
          <pc:sldMk cId="3794371197" sldId="360"/>
        </pc:sldMkLst>
      </pc:sldChg>
      <pc:sldChg chg="modSp new mod">
        <pc:chgData name="Alexander Pashuk" userId="7f413f452a2dee94" providerId="LiveId" clId="{2B88E729-0FDC-4EEA-8137-C3CD01FB3628}" dt="2020-09-06T17:29:18.465" v="4335" actId="20577"/>
        <pc:sldMkLst>
          <pc:docMk/>
          <pc:sldMk cId="2469120307" sldId="361"/>
        </pc:sldMkLst>
        <pc:spChg chg="mod">
          <ac:chgData name="Alexander Pashuk" userId="7f413f452a2dee94" providerId="LiveId" clId="{2B88E729-0FDC-4EEA-8137-C3CD01FB3628}" dt="2020-09-06T17:26:57.209" v="4114" actId="122"/>
          <ac:spMkLst>
            <pc:docMk/>
            <pc:sldMk cId="2469120307" sldId="361"/>
            <ac:spMk id="2" creationId="{F1111175-8BFD-4226-9E99-16F212BE712F}"/>
          </ac:spMkLst>
        </pc:spChg>
        <pc:spChg chg="mod">
          <ac:chgData name="Alexander Pashuk" userId="7f413f452a2dee94" providerId="LiveId" clId="{2B88E729-0FDC-4EEA-8137-C3CD01FB3628}" dt="2020-09-06T17:29:18.465" v="4335" actId="20577"/>
          <ac:spMkLst>
            <pc:docMk/>
            <pc:sldMk cId="2469120307" sldId="361"/>
            <ac:spMk id="3" creationId="{CDC1595A-EAD3-4E5A-8AD4-551C2A212242}"/>
          </ac:spMkLst>
        </pc:spChg>
      </pc:sldChg>
      <pc:sldChg chg="addSp modSp new mod">
        <pc:chgData name="Alexander Pashuk" userId="7f413f452a2dee94" providerId="LiveId" clId="{2B88E729-0FDC-4EEA-8137-C3CD01FB3628}" dt="2020-09-08T03:57:29.617" v="5692" actId="113"/>
        <pc:sldMkLst>
          <pc:docMk/>
          <pc:sldMk cId="538229631" sldId="362"/>
        </pc:sldMkLst>
        <pc:spChg chg="mod">
          <ac:chgData name="Alexander Pashuk" userId="7f413f452a2dee94" providerId="LiveId" clId="{2B88E729-0FDC-4EEA-8137-C3CD01FB3628}" dt="2020-09-06T17:36:35.841" v="4349" actId="122"/>
          <ac:spMkLst>
            <pc:docMk/>
            <pc:sldMk cId="538229631" sldId="362"/>
            <ac:spMk id="2" creationId="{4AD01115-A2AD-4AEF-A00D-EA1EABAE9870}"/>
          </ac:spMkLst>
        </pc:spChg>
        <pc:spChg chg="mod">
          <ac:chgData name="Alexander Pashuk" userId="7f413f452a2dee94" providerId="LiveId" clId="{2B88E729-0FDC-4EEA-8137-C3CD01FB3628}" dt="2020-09-08T03:57:29.617" v="5692" actId="113"/>
          <ac:spMkLst>
            <pc:docMk/>
            <pc:sldMk cId="538229631" sldId="362"/>
            <ac:spMk id="3" creationId="{5D16AF00-65F0-43B9-8398-6332276E7340}"/>
          </ac:spMkLst>
        </pc:spChg>
        <pc:graphicFrameChg chg="add mod modGraphic">
          <ac:chgData name="Alexander Pashuk" userId="7f413f452a2dee94" providerId="LiveId" clId="{2B88E729-0FDC-4EEA-8137-C3CD01FB3628}" dt="2020-09-06T17:42:56.074" v="4547" actId="1076"/>
          <ac:graphicFrameMkLst>
            <pc:docMk/>
            <pc:sldMk cId="538229631" sldId="362"/>
            <ac:graphicFrameMk id="4" creationId="{A1284065-B3AA-48C9-AB39-9AE7C21BF67A}"/>
          </ac:graphicFrameMkLst>
        </pc:graphicFrameChg>
      </pc:sldChg>
      <pc:sldChg chg="modSp new mod">
        <pc:chgData name="Alexander Pashuk" userId="7f413f452a2dee94" providerId="LiveId" clId="{2B88E729-0FDC-4EEA-8137-C3CD01FB3628}" dt="2020-09-06T19:17:16.819" v="4792" actId="113"/>
        <pc:sldMkLst>
          <pc:docMk/>
          <pc:sldMk cId="3861831145" sldId="363"/>
        </pc:sldMkLst>
        <pc:spChg chg="mod">
          <ac:chgData name="Alexander Pashuk" userId="7f413f452a2dee94" providerId="LiveId" clId="{2B88E729-0FDC-4EEA-8137-C3CD01FB3628}" dt="2020-09-06T19:15:27.465" v="4589" actId="122"/>
          <ac:spMkLst>
            <pc:docMk/>
            <pc:sldMk cId="3861831145" sldId="363"/>
            <ac:spMk id="2" creationId="{913195C1-254A-41F3-984D-73531B60370A}"/>
          </ac:spMkLst>
        </pc:spChg>
        <pc:spChg chg="mod">
          <ac:chgData name="Alexander Pashuk" userId="7f413f452a2dee94" providerId="LiveId" clId="{2B88E729-0FDC-4EEA-8137-C3CD01FB3628}" dt="2020-09-06T19:17:16.819" v="4792" actId="113"/>
          <ac:spMkLst>
            <pc:docMk/>
            <pc:sldMk cId="3861831145" sldId="363"/>
            <ac:spMk id="3" creationId="{1EEAC3C3-6F17-40C3-BFA5-6586E91B4832}"/>
          </ac:spMkLst>
        </pc:spChg>
      </pc:sldChg>
      <pc:sldChg chg="modSp new mod">
        <pc:chgData name="Alexander Pashuk" userId="7f413f452a2dee94" providerId="LiveId" clId="{2B88E729-0FDC-4EEA-8137-C3CD01FB3628}" dt="2020-09-08T03:32:26.570" v="5044" actId="113"/>
        <pc:sldMkLst>
          <pc:docMk/>
          <pc:sldMk cId="1019799249" sldId="364"/>
        </pc:sldMkLst>
        <pc:spChg chg="mod">
          <ac:chgData name="Alexander Pashuk" userId="7f413f452a2dee94" providerId="LiveId" clId="{2B88E729-0FDC-4EEA-8137-C3CD01FB3628}" dt="2020-09-08T03:31:34.270" v="5038" actId="20577"/>
          <ac:spMkLst>
            <pc:docMk/>
            <pc:sldMk cId="1019799249" sldId="364"/>
            <ac:spMk id="2" creationId="{E5FBB081-D75C-46D5-8CE9-4E2E74BA7FD3}"/>
          </ac:spMkLst>
        </pc:spChg>
        <pc:spChg chg="mod">
          <ac:chgData name="Alexander Pashuk" userId="7f413f452a2dee94" providerId="LiveId" clId="{2B88E729-0FDC-4EEA-8137-C3CD01FB3628}" dt="2020-09-08T03:32:26.570" v="5044" actId="113"/>
          <ac:spMkLst>
            <pc:docMk/>
            <pc:sldMk cId="1019799249" sldId="364"/>
            <ac:spMk id="3" creationId="{BDB01F0A-C7A5-419F-AB5A-40124720D853}"/>
          </ac:spMkLst>
        </pc:spChg>
      </pc:sldChg>
      <pc:sldChg chg="modSp add mod">
        <pc:chgData name="Alexander Pashuk" userId="7f413f452a2dee94" providerId="LiveId" clId="{2B88E729-0FDC-4EEA-8137-C3CD01FB3628}" dt="2020-09-08T04:31:49.874" v="6346" actId="113"/>
        <pc:sldMkLst>
          <pc:docMk/>
          <pc:sldMk cId="583717899" sldId="365"/>
        </pc:sldMkLst>
        <pc:spChg chg="mod">
          <ac:chgData name="Alexander Pashuk" userId="7f413f452a2dee94" providerId="LiveId" clId="{2B88E729-0FDC-4EEA-8137-C3CD01FB3628}" dt="2020-09-08T03:35:55.552" v="5056" actId="20577"/>
          <ac:spMkLst>
            <pc:docMk/>
            <pc:sldMk cId="583717899" sldId="365"/>
            <ac:spMk id="2" creationId="{E5FBB081-D75C-46D5-8CE9-4E2E74BA7FD3}"/>
          </ac:spMkLst>
        </pc:spChg>
        <pc:spChg chg="mod">
          <ac:chgData name="Alexander Pashuk" userId="7f413f452a2dee94" providerId="LiveId" clId="{2B88E729-0FDC-4EEA-8137-C3CD01FB3628}" dt="2020-09-08T04:31:49.874" v="6346" actId="113"/>
          <ac:spMkLst>
            <pc:docMk/>
            <pc:sldMk cId="583717899" sldId="365"/>
            <ac:spMk id="3" creationId="{BDB01F0A-C7A5-419F-AB5A-40124720D853}"/>
          </ac:spMkLst>
        </pc:spChg>
      </pc:sldChg>
      <pc:sldChg chg="modSp new mod ord">
        <pc:chgData name="Alexander Pashuk" userId="7f413f452a2dee94" providerId="LiveId" clId="{2B88E729-0FDC-4EEA-8137-C3CD01FB3628}" dt="2020-09-08T03:43:03.256" v="5167"/>
        <pc:sldMkLst>
          <pc:docMk/>
          <pc:sldMk cId="323572165" sldId="366"/>
        </pc:sldMkLst>
        <pc:spChg chg="mod">
          <ac:chgData name="Alexander Pashuk" userId="7f413f452a2dee94" providerId="LiveId" clId="{2B88E729-0FDC-4EEA-8137-C3CD01FB3628}" dt="2020-09-08T03:37:53.067" v="5069" actId="122"/>
          <ac:spMkLst>
            <pc:docMk/>
            <pc:sldMk cId="323572165" sldId="366"/>
            <ac:spMk id="2" creationId="{9BBAC042-5BB5-4323-893C-1120FF0BAB77}"/>
          </ac:spMkLst>
        </pc:spChg>
        <pc:spChg chg="mod">
          <ac:chgData name="Alexander Pashuk" userId="7f413f452a2dee94" providerId="LiveId" clId="{2B88E729-0FDC-4EEA-8137-C3CD01FB3628}" dt="2020-09-08T03:39:09.152" v="5125" actId="113"/>
          <ac:spMkLst>
            <pc:docMk/>
            <pc:sldMk cId="323572165" sldId="366"/>
            <ac:spMk id="3" creationId="{C273CD59-F010-4C81-AD05-7236C1121316}"/>
          </ac:spMkLst>
        </pc:spChg>
      </pc:sldChg>
      <pc:sldChg chg="modSp new mod ord">
        <pc:chgData name="Alexander Pashuk" userId="7f413f452a2dee94" providerId="LiveId" clId="{2B88E729-0FDC-4EEA-8137-C3CD01FB3628}" dt="2020-09-08T03:43:03.256" v="5167"/>
        <pc:sldMkLst>
          <pc:docMk/>
          <pc:sldMk cId="2212158524" sldId="367"/>
        </pc:sldMkLst>
        <pc:spChg chg="mod">
          <ac:chgData name="Alexander Pashuk" userId="7f413f452a2dee94" providerId="LiveId" clId="{2B88E729-0FDC-4EEA-8137-C3CD01FB3628}" dt="2020-09-08T03:39:25.179" v="5140" actId="122"/>
          <ac:spMkLst>
            <pc:docMk/>
            <pc:sldMk cId="2212158524" sldId="367"/>
            <ac:spMk id="2" creationId="{93313D4F-2EB9-4E19-B572-D128592EF521}"/>
          </ac:spMkLst>
        </pc:spChg>
        <pc:spChg chg="mod">
          <ac:chgData name="Alexander Pashuk" userId="7f413f452a2dee94" providerId="LiveId" clId="{2B88E729-0FDC-4EEA-8137-C3CD01FB3628}" dt="2020-09-08T03:40:47.677" v="5165" actId="403"/>
          <ac:spMkLst>
            <pc:docMk/>
            <pc:sldMk cId="2212158524" sldId="367"/>
            <ac:spMk id="3" creationId="{D30C8996-9F15-4700-B440-7E213AFD4EED}"/>
          </ac:spMkLst>
        </pc:spChg>
      </pc:sldChg>
      <pc:sldChg chg="modSp new mod">
        <pc:chgData name="Alexander Pashuk" userId="7f413f452a2dee94" providerId="LiveId" clId="{2B88E729-0FDC-4EEA-8137-C3CD01FB3628}" dt="2020-09-08T03:46:15.772" v="5240" actId="403"/>
        <pc:sldMkLst>
          <pc:docMk/>
          <pc:sldMk cId="964736940" sldId="368"/>
        </pc:sldMkLst>
        <pc:spChg chg="mod">
          <ac:chgData name="Alexander Pashuk" userId="7f413f452a2dee94" providerId="LiveId" clId="{2B88E729-0FDC-4EEA-8137-C3CD01FB3628}" dt="2020-09-08T03:44:40.466" v="5186" actId="122"/>
          <ac:spMkLst>
            <pc:docMk/>
            <pc:sldMk cId="964736940" sldId="368"/>
            <ac:spMk id="2" creationId="{B2AD22DD-DF53-4098-A63D-D2563DAC17C7}"/>
          </ac:spMkLst>
        </pc:spChg>
        <pc:spChg chg="mod">
          <ac:chgData name="Alexander Pashuk" userId="7f413f452a2dee94" providerId="LiveId" clId="{2B88E729-0FDC-4EEA-8137-C3CD01FB3628}" dt="2020-09-08T03:46:15.772" v="5240" actId="403"/>
          <ac:spMkLst>
            <pc:docMk/>
            <pc:sldMk cId="964736940" sldId="368"/>
            <ac:spMk id="3" creationId="{9684D7D5-C916-4CE7-A32B-0855971C758C}"/>
          </ac:spMkLst>
        </pc:spChg>
      </pc:sldChg>
      <pc:sldChg chg="modSp new mod">
        <pc:chgData name="Alexander Pashuk" userId="7f413f452a2dee94" providerId="LiveId" clId="{2B88E729-0FDC-4EEA-8137-C3CD01FB3628}" dt="2020-09-08T03:49:15.573" v="5491" actId="20577"/>
        <pc:sldMkLst>
          <pc:docMk/>
          <pc:sldMk cId="4139925142" sldId="369"/>
        </pc:sldMkLst>
        <pc:spChg chg="mod">
          <ac:chgData name="Alexander Pashuk" userId="7f413f452a2dee94" providerId="LiveId" clId="{2B88E729-0FDC-4EEA-8137-C3CD01FB3628}" dt="2020-09-08T03:47:13.189" v="5268" actId="122"/>
          <ac:spMkLst>
            <pc:docMk/>
            <pc:sldMk cId="4139925142" sldId="369"/>
            <ac:spMk id="2" creationId="{E97570D9-C532-45DD-9F27-11EFA010178D}"/>
          </ac:spMkLst>
        </pc:spChg>
        <pc:spChg chg="mod">
          <ac:chgData name="Alexander Pashuk" userId="7f413f452a2dee94" providerId="LiveId" clId="{2B88E729-0FDC-4EEA-8137-C3CD01FB3628}" dt="2020-09-08T03:49:15.573" v="5491" actId="20577"/>
          <ac:spMkLst>
            <pc:docMk/>
            <pc:sldMk cId="4139925142" sldId="369"/>
            <ac:spMk id="3" creationId="{AEAC994D-4023-493F-A738-BC8844FA2F4B}"/>
          </ac:spMkLst>
        </pc:spChg>
      </pc:sldChg>
      <pc:sldChg chg="addSp delSp modSp add mod">
        <pc:chgData name="Alexander Pashuk" userId="7f413f452a2dee94" providerId="LiveId" clId="{2B88E729-0FDC-4EEA-8137-C3CD01FB3628}" dt="2020-09-08T03:52:57.938" v="5691" actId="27636"/>
        <pc:sldMkLst>
          <pc:docMk/>
          <pc:sldMk cId="2395912791" sldId="370"/>
        </pc:sldMkLst>
        <pc:spChg chg="mod">
          <ac:chgData name="Alexander Pashuk" userId="7f413f452a2dee94" providerId="LiveId" clId="{2B88E729-0FDC-4EEA-8137-C3CD01FB3628}" dt="2020-09-08T03:52:57.938" v="5691" actId="27636"/>
          <ac:spMkLst>
            <pc:docMk/>
            <pc:sldMk cId="2395912791" sldId="370"/>
            <ac:spMk id="3" creationId="{AEAC994D-4023-493F-A738-BC8844FA2F4B}"/>
          </ac:spMkLst>
        </pc:spChg>
        <pc:spChg chg="add del">
          <ac:chgData name="Alexander Pashuk" userId="7f413f452a2dee94" providerId="LiveId" clId="{2B88E729-0FDC-4EEA-8137-C3CD01FB3628}" dt="2020-09-08T03:49:47.348" v="5549"/>
          <ac:spMkLst>
            <pc:docMk/>
            <pc:sldMk cId="2395912791" sldId="370"/>
            <ac:spMk id="4" creationId="{0012038A-7995-4AAD-81CB-9A21501BF082}"/>
          </ac:spMkLst>
        </pc:spChg>
        <pc:spChg chg="add del">
          <ac:chgData name="Alexander Pashuk" userId="7f413f452a2dee94" providerId="LiveId" clId="{2B88E729-0FDC-4EEA-8137-C3CD01FB3628}" dt="2020-09-08T03:50:47.731" v="5572"/>
          <ac:spMkLst>
            <pc:docMk/>
            <pc:sldMk cId="2395912791" sldId="370"/>
            <ac:spMk id="5" creationId="{636A556E-C7F3-43C4-A818-ADD14DFBC8F4}"/>
          </ac:spMkLst>
        </pc:spChg>
      </pc:sldChg>
      <pc:sldChg chg="modSp new mod">
        <pc:chgData name="Alexander Pashuk" userId="7f413f452a2dee94" providerId="LiveId" clId="{2B88E729-0FDC-4EEA-8137-C3CD01FB3628}" dt="2020-09-08T04:02:14.900" v="5724" actId="123"/>
        <pc:sldMkLst>
          <pc:docMk/>
          <pc:sldMk cId="346081748" sldId="371"/>
        </pc:sldMkLst>
        <pc:spChg chg="mod">
          <ac:chgData name="Alexander Pashuk" userId="7f413f452a2dee94" providerId="LiveId" clId="{2B88E729-0FDC-4EEA-8137-C3CD01FB3628}" dt="2020-09-08T04:01:49.079" v="5712" actId="122"/>
          <ac:spMkLst>
            <pc:docMk/>
            <pc:sldMk cId="346081748" sldId="371"/>
            <ac:spMk id="2" creationId="{E614BC8E-1912-4088-86DD-E0705BD96F71}"/>
          </ac:spMkLst>
        </pc:spChg>
        <pc:spChg chg="mod">
          <ac:chgData name="Alexander Pashuk" userId="7f413f452a2dee94" providerId="LiveId" clId="{2B88E729-0FDC-4EEA-8137-C3CD01FB3628}" dt="2020-09-08T04:02:14.900" v="5724" actId="123"/>
          <ac:spMkLst>
            <pc:docMk/>
            <pc:sldMk cId="346081748" sldId="371"/>
            <ac:spMk id="3" creationId="{FACF40E1-73A4-46BE-BC1C-2833A9DFD631}"/>
          </ac:spMkLst>
        </pc:spChg>
      </pc:sldChg>
      <pc:sldChg chg="modSp new mod">
        <pc:chgData name="Alexander Pashuk" userId="7f413f452a2dee94" providerId="LiveId" clId="{2B88E729-0FDC-4EEA-8137-C3CD01FB3628}" dt="2020-09-08T04:04:09.358" v="5933" actId="20577"/>
        <pc:sldMkLst>
          <pc:docMk/>
          <pc:sldMk cId="14800132" sldId="372"/>
        </pc:sldMkLst>
        <pc:spChg chg="mod">
          <ac:chgData name="Alexander Pashuk" userId="7f413f452a2dee94" providerId="LiveId" clId="{2B88E729-0FDC-4EEA-8137-C3CD01FB3628}" dt="2020-09-08T04:02:25.520" v="5744" actId="122"/>
          <ac:spMkLst>
            <pc:docMk/>
            <pc:sldMk cId="14800132" sldId="372"/>
            <ac:spMk id="2" creationId="{FADEE76C-7B33-444E-93B7-9D3E903CCCA0}"/>
          </ac:spMkLst>
        </pc:spChg>
        <pc:spChg chg="mod">
          <ac:chgData name="Alexander Pashuk" userId="7f413f452a2dee94" providerId="LiveId" clId="{2B88E729-0FDC-4EEA-8137-C3CD01FB3628}" dt="2020-09-08T04:04:09.358" v="5933" actId="20577"/>
          <ac:spMkLst>
            <pc:docMk/>
            <pc:sldMk cId="14800132" sldId="372"/>
            <ac:spMk id="3" creationId="{237B3D93-7BCF-47E2-B461-F6551E0A86E1}"/>
          </ac:spMkLst>
        </pc:spChg>
      </pc:sldChg>
      <pc:sldChg chg="addSp delSp modSp new mod modClrScheme chgLayout">
        <pc:chgData name="Alexander Pashuk" userId="7f413f452a2dee94" providerId="LiveId" clId="{2B88E729-0FDC-4EEA-8137-C3CD01FB3628}" dt="2020-09-08T04:15:39.980" v="6212" actId="20577"/>
        <pc:sldMkLst>
          <pc:docMk/>
          <pc:sldMk cId="1660486704" sldId="373"/>
        </pc:sldMkLst>
        <pc:spChg chg="del mod ord">
          <ac:chgData name="Alexander Pashuk" userId="7f413f452a2dee94" providerId="LiveId" clId="{2B88E729-0FDC-4EEA-8137-C3CD01FB3628}" dt="2020-09-08T04:06:07.897" v="5935" actId="700"/>
          <ac:spMkLst>
            <pc:docMk/>
            <pc:sldMk cId="1660486704" sldId="373"/>
            <ac:spMk id="2" creationId="{107ABF61-F23A-4207-9AF5-03977C07DB7C}"/>
          </ac:spMkLst>
        </pc:spChg>
        <pc:spChg chg="del mod ord">
          <ac:chgData name="Alexander Pashuk" userId="7f413f452a2dee94" providerId="LiveId" clId="{2B88E729-0FDC-4EEA-8137-C3CD01FB3628}" dt="2020-09-08T04:06:07.897" v="5935" actId="700"/>
          <ac:spMkLst>
            <pc:docMk/>
            <pc:sldMk cId="1660486704" sldId="373"/>
            <ac:spMk id="3" creationId="{62EB12D6-E375-4327-999D-163B5567A88E}"/>
          </ac:spMkLst>
        </pc:spChg>
        <pc:spChg chg="add mod ord">
          <ac:chgData name="Alexander Pashuk" userId="7f413f452a2dee94" providerId="LiveId" clId="{2B88E729-0FDC-4EEA-8137-C3CD01FB3628}" dt="2020-09-08T04:15:39.980" v="6212" actId="20577"/>
          <ac:spMkLst>
            <pc:docMk/>
            <pc:sldMk cId="1660486704" sldId="373"/>
            <ac:spMk id="4" creationId="{3AB1590F-6710-453C-8C1B-E8AC8612272D}"/>
          </ac:spMkLst>
        </pc:spChg>
        <pc:spChg chg="add mod ord">
          <ac:chgData name="Alexander Pashuk" userId="7f413f452a2dee94" providerId="LiveId" clId="{2B88E729-0FDC-4EEA-8137-C3CD01FB3628}" dt="2020-09-08T04:09:45.992" v="6112" actId="14100"/>
          <ac:spMkLst>
            <pc:docMk/>
            <pc:sldMk cId="1660486704" sldId="373"/>
            <ac:spMk id="5" creationId="{27C7B01E-F20C-43D2-B709-388F4E0DDC0C}"/>
          </ac:spMkLst>
        </pc:spChg>
        <pc:spChg chg="add mod ord">
          <ac:chgData name="Alexander Pashuk" userId="7f413f452a2dee94" providerId="LiveId" clId="{2B88E729-0FDC-4EEA-8137-C3CD01FB3628}" dt="2020-09-08T04:09:51.161" v="6113" actId="1076"/>
          <ac:spMkLst>
            <pc:docMk/>
            <pc:sldMk cId="1660486704" sldId="373"/>
            <ac:spMk id="6" creationId="{98D5A6C1-2310-4A7D-87F8-F898AF44DBC6}"/>
          </ac:spMkLst>
        </pc:spChg>
      </pc:sldChg>
      <pc:sldChg chg="modSp add mod">
        <pc:chgData name="Alexander Pashuk" userId="7f413f452a2dee94" providerId="LiveId" clId="{2B88E729-0FDC-4EEA-8137-C3CD01FB3628}" dt="2020-09-08T04:15:57.830" v="6239" actId="1076"/>
        <pc:sldMkLst>
          <pc:docMk/>
          <pc:sldMk cId="3489380084" sldId="374"/>
        </pc:sldMkLst>
        <pc:spChg chg="mod">
          <ac:chgData name="Alexander Pashuk" userId="7f413f452a2dee94" providerId="LiveId" clId="{2B88E729-0FDC-4EEA-8137-C3CD01FB3628}" dt="2020-09-08T04:15:46.768" v="6236" actId="20577"/>
          <ac:spMkLst>
            <pc:docMk/>
            <pc:sldMk cId="3489380084" sldId="374"/>
            <ac:spMk id="4" creationId="{3AB1590F-6710-453C-8C1B-E8AC8612272D}"/>
          </ac:spMkLst>
        </pc:spChg>
        <pc:spChg chg="mod">
          <ac:chgData name="Alexander Pashuk" userId="7f413f452a2dee94" providerId="LiveId" clId="{2B88E729-0FDC-4EEA-8137-C3CD01FB3628}" dt="2020-09-08T04:15:51.798" v="6237" actId="1076"/>
          <ac:spMkLst>
            <pc:docMk/>
            <pc:sldMk cId="3489380084" sldId="374"/>
            <ac:spMk id="5" creationId="{27C7B01E-F20C-43D2-B709-388F4E0DDC0C}"/>
          </ac:spMkLst>
        </pc:spChg>
        <pc:spChg chg="mod">
          <ac:chgData name="Alexander Pashuk" userId="7f413f452a2dee94" providerId="LiveId" clId="{2B88E729-0FDC-4EEA-8137-C3CD01FB3628}" dt="2020-09-08T04:15:57.830" v="6239" actId="1076"/>
          <ac:spMkLst>
            <pc:docMk/>
            <pc:sldMk cId="3489380084" sldId="374"/>
            <ac:spMk id="6" creationId="{98D5A6C1-2310-4A7D-87F8-F898AF44DBC6}"/>
          </ac:spMkLst>
        </pc:spChg>
      </pc:sldChg>
      <pc:sldChg chg="modSp new del mod">
        <pc:chgData name="Alexander Pashuk" userId="7f413f452a2dee94" providerId="LiveId" clId="{2B88E729-0FDC-4EEA-8137-C3CD01FB3628}" dt="2020-09-08T04:09:54.527" v="6114" actId="47"/>
        <pc:sldMkLst>
          <pc:docMk/>
          <pc:sldMk cId="4010831137" sldId="374"/>
        </pc:sldMkLst>
        <pc:spChg chg="mod">
          <ac:chgData name="Alexander Pashuk" userId="7f413f452a2dee94" providerId="LiveId" clId="{2B88E729-0FDC-4EEA-8137-C3CD01FB3628}" dt="2020-09-08T04:08:50.916" v="6092" actId="122"/>
          <ac:spMkLst>
            <pc:docMk/>
            <pc:sldMk cId="4010831137" sldId="374"/>
            <ac:spMk id="2" creationId="{FF9EBA24-E2C8-451F-B710-1CA04BD348AB}"/>
          </ac:spMkLst>
        </pc:spChg>
      </pc:sldChg>
      <pc:sldChg chg="addSp delSp modSp new mod">
        <pc:chgData name="Alexander Pashuk" userId="7f413f452a2dee94" providerId="LiveId" clId="{2B88E729-0FDC-4EEA-8137-C3CD01FB3628}" dt="2020-09-08T04:26:46.382" v="6269" actId="1076"/>
        <pc:sldMkLst>
          <pc:docMk/>
          <pc:sldMk cId="3547443489" sldId="375"/>
        </pc:sldMkLst>
        <pc:spChg chg="mod">
          <ac:chgData name="Alexander Pashuk" userId="7f413f452a2dee94" providerId="LiveId" clId="{2B88E729-0FDC-4EEA-8137-C3CD01FB3628}" dt="2020-09-08T04:26:29.989" v="6264" actId="122"/>
          <ac:spMkLst>
            <pc:docMk/>
            <pc:sldMk cId="3547443489" sldId="375"/>
            <ac:spMk id="2" creationId="{3DF217A0-B2E9-461F-BD74-EB64E4C4E390}"/>
          </ac:spMkLst>
        </pc:spChg>
        <pc:spChg chg="del mod">
          <ac:chgData name="Alexander Pashuk" userId="7f413f452a2dee94" providerId="LiveId" clId="{2B88E729-0FDC-4EEA-8137-C3CD01FB3628}" dt="2020-09-08T04:26:31.726" v="6266"/>
          <ac:spMkLst>
            <pc:docMk/>
            <pc:sldMk cId="3547443489" sldId="375"/>
            <ac:spMk id="3" creationId="{2083C45E-C9F1-48E1-A8A3-33731EF2003C}"/>
          </ac:spMkLst>
        </pc:spChg>
        <pc:picChg chg="add mod">
          <ac:chgData name="Alexander Pashuk" userId="7f413f452a2dee94" providerId="LiveId" clId="{2B88E729-0FDC-4EEA-8137-C3CD01FB3628}" dt="2020-09-08T04:26:46.382" v="6269" actId="1076"/>
          <ac:picMkLst>
            <pc:docMk/>
            <pc:sldMk cId="3547443489" sldId="375"/>
            <ac:picMk id="4" creationId="{BB725FA1-2AF6-42FA-A1A5-DBD0BA84705C}"/>
          </ac:picMkLst>
        </pc:picChg>
      </pc:sldChg>
      <pc:sldChg chg="modSp new mod">
        <pc:chgData name="Alexander Pashuk" userId="7f413f452a2dee94" providerId="LiveId" clId="{2B88E729-0FDC-4EEA-8137-C3CD01FB3628}" dt="2020-09-08T04:36:15.457" v="6379" actId="12"/>
        <pc:sldMkLst>
          <pc:docMk/>
          <pc:sldMk cId="821333956" sldId="376"/>
        </pc:sldMkLst>
        <pc:spChg chg="mod">
          <ac:chgData name="Alexander Pashuk" userId="7f413f452a2dee94" providerId="LiveId" clId="{2B88E729-0FDC-4EEA-8137-C3CD01FB3628}" dt="2020-09-08T04:35:58.986" v="6368" actId="122"/>
          <ac:spMkLst>
            <pc:docMk/>
            <pc:sldMk cId="821333956" sldId="376"/>
            <ac:spMk id="2" creationId="{E1C473DD-9BFC-46CB-BD49-D1704161E505}"/>
          </ac:spMkLst>
        </pc:spChg>
        <pc:spChg chg="mod">
          <ac:chgData name="Alexander Pashuk" userId="7f413f452a2dee94" providerId="LiveId" clId="{2B88E729-0FDC-4EEA-8137-C3CD01FB3628}" dt="2020-09-08T04:36:15.457" v="6379" actId="12"/>
          <ac:spMkLst>
            <pc:docMk/>
            <pc:sldMk cId="821333956" sldId="376"/>
            <ac:spMk id="3" creationId="{F532248B-7CAE-462E-8C48-FBDDAA75FF83}"/>
          </ac:spMkLst>
        </pc:spChg>
      </pc:sldChg>
      <pc:sldChg chg="modSp new mod">
        <pc:chgData name="Alexander Pashuk" userId="7f413f452a2dee94" providerId="LiveId" clId="{2B88E729-0FDC-4EEA-8137-C3CD01FB3628}" dt="2020-09-08T04:38:02.016" v="6397" actId="113"/>
        <pc:sldMkLst>
          <pc:docMk/>
          <pc:sldMk cId="665816702" sldId="377"/>
        </pc:sldMkLst>
        <pc:spChg chg="mod">
          <ac:chgData name="Alexander Pashuk" userId="7f413f452a2dee94" providerId="LiveId" clId="{2B88E729-0FDC-4EEA-8137-C3CD01FB3628}" dt="2020-09-08T04:37:54.896" v="6392" actId="122"/>
          <ac:spMkLst>
            <pc:docMk/>
            <pc:sldMk cId="665816702" sldId="377"/>
            <ac:spMk id="2" creationId="{0C570B1E-8CFF-4FCD-89DE-68343CE6699A}"/>
          </ac:spMkLst>
        </pc:spChg>
        <pc:spChg chg="mod">
          <ac:chgData name="Alexander Pashuk" userId="7f413f452a2dee94" providerId="LiveId" clId="{2B88E729-0FDC-4EEA-8137-C3CD01FB3628}" dt="2020-09-08T04:38:02.016" v="6397" actId="113"/>
          <ac:spMkLst>
            <pc:docMk/>
            <pc:sldMk cId="665816702" sldId="377"/>
            <ac:spMk id="3" creationId="{39648C56-6A11-485C-87AE-58701977A7A3}"/>
          </ac:spMkLst>
        </pc:spChg>
      </pc:sldChg>
      <pc:sldChg chg="modSp new mod">
        <pc:chgData name="Alexander Pashuk" userId="7f413f452a2dee94" providerId="LiveId" clId="{2B88E729-0FDC-4EEA-8137-C3CD01FB3628}" dt="2020-09-08T04:39:21.136" v="6457" actId="123"/>
        <pc:sldMkLst>
          <pc:docMk/>
          <pc:sldMk cId="1863285691" sldId="378"/>
        </pc:sldMkLst>
        <pc:spChg chg="mod">
          <ac:chgData name="Alexander Pashuk" userId="7f413f452a2dee94" providerId="LiveId" clId="{2B88E729-0FDC-4EEA-8137-C3CD01FB3628}" dt="2020-09-08T04:38:30.296" v="6438" actId="122"/>
          <ac:spMkLst>
            <pc:docMk/>
            <pc:sldMk cId="1863285691" sldId="378"/>
            <ac:spMk id="2" creationId="{EED35A8B-8B04-4C5E-975D-5C56DA323172}"/>
          </ac:spMkLst>
        </pc:spChg>
        <pc:spChg chg="mod">
          <ac:chgData name="Alexander Pashuk" userId="7f413f452a2dee94" providerId="LiveId" clId="{2B88E729-0FDC-4EEA-8137-C3CD01FB3628}" dt="2020-09-08T04:39:21.136" v="6457" actId="123"/>
          <ac:spMkLst>
            <pc:docMk/>
            <pc:sldMk cId="1863285691" sldId="378"/>
            <ac:spMk id="3" creationId="{EFA9B6B6-729C-4C78-A25C-CEEF37464981}"/>
          </ac:spMkLst>
        </pc:spChg>
      </pc:sldChg>
      <pc:sldChg chg="modSp new mod">
        <pc:chgData name="Alexander Pashuk" userId="7f413f452a2dee94" providerId="LiveId" clId="{2B88E729-0FDC-4EEA-8137-C3CD01FB3628}" dt="2020-09-08T04:42:22.462" v="6562" actId="123"/>
        <pc:sldMkLst>
          <pc:docMk/>
          <pc:sldMk cId="2982509530" sldId="379"/>
        </pc:sldMkLst>
        <pc:spChg chg="mod">
          <ac:chgData name="Alexander Pashuk" userId="7f413f452a2dee94" providerId="LiveId" clId="{2B88E729-0FDC-4EEA-8137-C3CD01FB3628}" dt="2020-09-08T04:39:57.353" v="6468" actId="122"/>
          <ac:spMkLst>
            <pc:docMk/>
            <pc:sldMk cId="2982509530" sldId="379"/>
            <ac:spMk id="2" creationId="{E80FFC15-ED42-4E92-AB3F-91426D3ABC09}"/>
          </ac:spMkLst>
        </pc:spChg>
        <pc:spChg chg="mod">
          <ac:chgData name="Alexander Pashuk" userId="7f413f452a2dee94" providerId="LiveId" clId="{2B88E729-0FDC-4EEA-8137-C3CD01FB3628}" dt="2020-09-08T04:42:22.462" v="6562" actId="123"/>
          <ac:spMkLst>
            <pc:docMk/>
            <pc:sldMk cId="2982509530" sldId="379"/>
            <ac:spMk id="3" creationId="{4E8ADECA-9502-4784-B57E-3EDB921EA735}"/>
          </ac:spMkLst>
        </pc:spChg>
      </pc:sldChg>
      <pc:sldChg chg="modSp new mod">
        <pc:chgData name="Alexander Pashuk" userId="7f413f452a2dee94" providerId="LiveId" clId="{2B88E729-0FDC-4EEA-8137-C3CD01FB3628}" dt="2020-09-08T04:42:38.216" v="6576" actId="12"/>
        <pc:sldMkLst>
          <pc:docMk/>
          <pc:sldMk cId="591527331" sldId="380"/>
        </pc:sldMkLst>
        <pc:spChg chg="mod">
          <ac:chgData name="Alexander Pashuk" userId="7f413f452a2dee94" providerId="LiveId" clId="{2B88E729-0FDC-4EEA-8137-C3CD01FB3628}" dt="2020-09-08T04:41:39.957" v="6557"/>
          <ac:spMkLst>
            <pc:docMk/>
            <pc:sldMk cId="591527331" sldId="380"/>
            <ac:spMk id="2" creationId="{68BA0B07-ED52-479D-BDB6-419B10D61DB5}"/>
          </ac:spMkLst>
        </pc:spChg>
        <pc:spChg chg="mod">
          <ac:chgData name="Alexander Pashuk" userId="7f413f452a2dee94" providerId="LiveId" clId="{2B88E729-0FDC-4EEA-8137-C3CD01FB3628}" dt="2020-09-08T04:42:38.216" v="6576" actId="12"/>
          <ac:spMkLst>
            <pc:docMk/>
            <pc:sldMk cId="591527331" sldId="380"/>
            <ac:spMk id="3" creationId="{B7E20EE4-93EC-4FC4-B5E4-7003528803B8}"/>
          </ac:spMkLst>
        </pc:spChg>
      </pc:sldChg>
      <pc:sldChg chg="modSp new mod">
        <pc:chgData name="Alexander Pashuk" userId="7f413f452a2dee94" providerId="LiveId" clId="{2B88E729-0FDC-4EEA-8137-C3CD01FB3628}" dt="2020-09-08T04:43:56.438" v="6645" actId="123"/>
        <pc:sldMkLst>
          <pc:docMk/>
          <pc:sldMk cId="2736204775" sldId="381"/>
        </pc:sldMkLst>
        <pc:spChg chg="mod">
          <ac:chgData name="Alexander Pashuk" userId="7f413f452a2dee94" providerId="LiveId" clId="{2B88E729-0FDC-4EEA-8137-C3CD01FB3628}" dt="2020-09-08T04:43:19.415" v="6609" actId="122"/>
          <ac:spMkLst>
            <pc:docMk/>
            <pc:sldMk cId="2736204775" sldId="381"/>
            <ac:spMk id="2" creationId="{21BCE2B9-D6F2-494D-AE46-0308244D0ECC}"/>
          </ac:spMkLst>
        </pc:spChg>
        <pc:spChg chg="mod">
          <ac:chgData name="Alexander Pashuk" userId="7f413f452a2dee94" providerId="LiveId" clId="{2B88E729-0FDC-4EEA-8137-C3CD01FB3628}" dt="2020-09-08T04:43:56.438" v="6645" actId="123"/>
          <ac:spMkLst>
            <pc:docMk/>
            <pc:sldMk cId="2736204775" sldId="381"/>
            <ac:spMk id="3" creationId="{D11ED5A7-D23A-4443-9679-97EAA7F76E69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64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41.39536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21-09-15T06:07:13.6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11230 9953 0,'13'0'31,"27"0"-15,26 0 0,-27 0-16,-13 0 15,54 0-15,-54 0 16,13 0-16,1 0 15,-27 0-15,27-13 16,-14 13-16,66 0 16,-79 0-16,80 13 15,-80-13 1,26 13 0,1-13-16,13 0 0,13 0 15,-27 0-15,27 0 16,-13 0-16,13 27 15,-40-27-15,14 0 16,-27 0-16,26 0 16,-25 0-16,12 26 15,-13-26 1,27 13 0,39-13-1,-40 0 1,-26 0-16,27 0 15,-14 0 1,-12 0 0,25 0-1,1 0 1,12 0 0,-12 0-1,-27 0-15,13 0 16,-12 0-1,12 0 32,-13 0-31,27 0 0,-14 0-1,-13 0 32,0-26 78,27 26-109,-14-13-1,14-14 32,-1 27-31,-12 0-1</inkml:trace>
  <inkml:trace contextRef="#ctx0" brushRef="#br0" timeOffset="22588.85">5971 9716 0,'0'39'0,"0"-25"31,0 25-16,0-13 17,26-12 46,14 12-63,-1 0 1,14 14 0,-14-40-16,1 26 15,-14-12 1,14 12-16,-1-26 16,1 13-16,-14-13 15,14 0-15,-1 0 16,-12 26-16,12-26 15,-26 0 1,27 0-16,0 0 16,39 0-16,-40 0 15,1 0-15,-27 0 16,26 0-16,14 0 16,-40 0-16,80 0 15,-80 0-15,26 0 16,54 0-16,-67 0 15,13 0-15,54 0 16,-14-13-16,-66 13 16,79 0-16,-79 0 15,53 0-15,-26 0 16,-14 0-16,14 0 16,-27 0-16,27 13 15,12-13 1,-12 0-16,-27 0 15,27 0-15,-1 0 16,-13 0-16,-12 0 16,25 0-16,1 0 15,-14 0 1,14 0-16,-1 0 16,1 0-16,-1 0 15,-12 0-15,12 0 16,-26 0-16,14 0 15,-14 0-15,26 0 16,-12 0 0,12 0-1,-26 0 1,14 0 15,12 0-15,1 0-1,-27 0 1,13 14 0,-12-14-1,-1 0 17,26 0-1,14 0-16,-40 0-15,0 0 16,14-27 31,-14 14-31,-13-13-1,0 13 1,0-1 15,0-12 0,0-14-15,0 1 0,0-1-1,0 14 1,0 13-1,0-14 1</inkml:trace>
  <inkml:trace contextRef="#ctx0" brushRef="#br0" timeOffset="44860.17">11164 9993 0,'13'0'16,"0"0"15,53 0-15,0 0-1,40 0 1,-93 0-16,53 0 0,-27 0 16,-12 0-16,12 0 15,1 13 1,-1-13-16,40 0 0,-39 0 15,-1 0 1,40 0-16,-39 13 16,26-13-16,-27 0 0,41 0 15,-67 0-15,53 26 16,-27-26-16,-12 0 16,12 0-1,-26 0 1,27 0-16,-1 0 15,14 0 1,-40 0-16,27-13 16,-1 13-16,-12 0 15,12 0-15,-26 0 16,27 0 0,0 0-16,12 0 15,-39-13 1,27 13-16,0 0 15,-14 0-15,13-26 16,-25 26 0,12 0-1,-13 0-15,14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FFCAA-9566-4ED8-AFCE-3362A1B3917A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D1C65-5672-4013-8ABA-6C475415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tmp</a:t>
            </a:r>
            <a:r>
              <a:rPr lang="es-ES" dirty="0"/>
              <a:t> = x ;</a:t>
            </a:r>
          </a:p>
          <a:p>
            <a:r>
              <a:rPr lang="es-ES" dirty="0"/>
              <a:t>x = x + 1;</a:t>
            </a:r>
          </a:p>
          <a:p>
            <a:r>
              <a:rPr lang="es-ES" dirty="0"/>
              <a:t>y = </a:t>
            </a:r>
            <a:r>
              <a:rPr lang="es-ES" dirty="0" err="1"/>
              <a:t>tmp</a:t>
            </a:r>
            <a:r>
              <a:rPr lang="es-ES" dirty="0"/>
              <a:t> + x = 2 + 3 = 5;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1C65-5672-4013-8ABA-6C475415379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28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0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6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3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3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5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1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7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2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9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A4C49-D775-4502-9862-F6BB1E6F209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9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183A-30C3-40FE-A6A1-D99AB0864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69477"/>
            <a:ext cx="7772400" cy="1540486"/>
          </a:xfrm>
        </p:spPr>
        <p:txBody>
          <a:bodyPr>
            <a:normAutofit/>
          </a:bodyPr>
          <a:lstStyle/>
          <a:p>
            <a:r>
              <a:rPr lang="ru-RU" altLang="en-US" sz="4800" dirty="0">
                <a:latin typeface="Calibri (Headings)"/>
              </a:rPr>
              <a:t>Основы алгоритмизации и программирования</a:t>
            </a:r>
            <a:endParaRPr lang="en-US" sz="4800" dirty="0">
              <a:latin typeface="Calibri (Headings)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2E72A-A2D5-478B-AC5C-395175800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74123"/>
            <a:ext cx="6858000" cy="12836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 dirty="0"/>
              <a:t>Пашук Александр Владимирович</a:t>
            </a:r>
          </a:p>
          <a:p>
            <a:pPr>
              <a:defRPr/>
            </a:pPr>
            <a:r>
              <a:rPr lang="en-US" sz="2800" dirty="0"/>
              <a:t>pashuk@bsuir.by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0874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818"/>
    </mc:Choice>
    <mc:Fallback xmlns="">
      <p:transition spd="slow" advTm="6281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24F8F-3F60-4838-B993-A68823DD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программы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D6F1F-5706-4B10-B017-92CCEBF1B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Программа состоит из одного или нескольких файлов, образующих проект:</a:t>
            </a:r>
          </a:p>
          <a:p>
            <a:pPr algn="just"/>
            <a:r>
              <a:rPr lang="ru-RU" dirty="0"/>
              <a:t>Файлы содержат описания </a:t>
            </a:r>
            <a:r>
              <a:rPr lang="ru-RU" b="1" dirty="0"/>
              <a:t>данных</a:t>
            </a:r>
            <a:r>
              <a:rPr lang="ru-RU" dirty="0"/>
              <a:t> и </a:t>
            </a:r>
            <a:r>
              <a:rPr lang="ru-RU" b="1" dirty="0"/>
              <a:t>функций</a:t>
            </a:r>
          </a:p>
          <a:p>
            <a:pPr algn="just"/>
            <a:r>
              <a:rPr lang="ru-RU" dirty="0"/>
              <a:t>Функция – участок программы, решающий часть задачи</a:t>
            </a:r>
          </a:p>
          <a:p>
            <a:pPr algn="just"/>
            <a:r>
              <a:rPr lang="ru-RU" dirty="0"/>
              <a:t>Главная функция – решает всю задачу (обычно с использованием других функций)</a:t>
            </a:r>
          </a:p>
          <a:p>
            <a:pPr algn="just"/>
            <a:r>
              <a:rPr lang="ru-RU" dirty="0"/>
              <a:t>Функции состоят из </a:t>
            </a:r>
            <a:r>
              <a:rPr lang="ru-RU" b="1" dirty="0"/>
              <a:t>операторов</a:t>
            </a:r>
            <a:r>
              <a:rPr lang="ru-RU" dirty="0"/>
              <a:t>, которые по умолчанию выполняются последовательно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49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ED20F-A194-4514-B25C-8D52C54AC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Самая простая программа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7D55FC-226E-4408-9004-ED4539533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217" y="1940560"/>
            <a:ext cx="8079565" cy="3749040"/>
          </a:xfrm>
        </p:spPr>
      </p:pic>
    </p:spTree>
    <p:extLst>
      <p:ext uri="{BB962C8B-B14F-4D97-AF65-F5344CB8AC3E}">
        <p14:creationId xmlns:p14="http://schemas.microsoft.com/office/powerpoint/2010/main" val="1952748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21D1-49AA-4AC0-9C05-39BA791F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та самая программа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658EEC-16C5-463D-9413-81D3F8761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260" y="1833796"/>
            <a:ext cx="7923480" cy="3876123"/>
          </a:xfrm>
        </p:spPr>
      </p:pic>
    </p:spTree>
    <p:extLst>
      <p:ext uri="{BB962C8B-B14F-4D97-AF65-F5344CB8AC3E}">
        <p14:creationId xmlns:p14="http://schemas.microsoft.com/office/powerpoint/2010/main" val="1309809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21D1-49AA-4AC0-9C05-39BA791F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немного сложнее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8A11EE-1451-4426-8E4D-C9663D5F6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358" y="1849120"/>
            <a:ext cx="8255284" cy="3937000"/>
          </a:xfrm>
        </p:spPr>
      </p:pic>
    </p:spTree>
    <p:extLst>
      <p:ext uri="{BB962C8B-B14F-4D97-AF65-F5344CB8AC3E}">
        <p14:creationId xmlns:p14="http://schemas.microsoft.com/office/powerpoint/2010/main" val="3358157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AD14-82B0-4867-ABFB-F8BC8928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A252-543B-4EE1-AED4-82BBDDEB5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Скомпилировать и запустить: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g++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hello.cpp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./hello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Альтернативный вариант</a:t>
            </a:r>
            <a:r>
              <a:rPr lang="en-US" dirty="0"/>
              <a:t> (</a:t>
            </a:r>
            <a:r>
              <a:rPr lang="ru-RU" dirty="0"/>
              <a:t>нужен </a:t>
            </a:r>
            <a:r>
              <a:rPr lang="en-US" dirty="0"/>
              <a:t>MinGW)</a:t>
            </a:r>
            <a:endParaRPr lang="ru-RU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x86_64-w64-mingw32-g++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hello.cpp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hello.exe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-static-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libstdc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 -static-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libgcc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./hello.exe</a:t>
            </a:r>
          </a:p>
        </p:txBody>
      </p:sp>
    </p:spTree>
    <p:extLst>
      <p:ext uri="{BB962C8B-B14F-4D97-AF65-F5344CB8AC3E}">
        <p14:creationId xmlns:p14="http://schemas.microsoft.com/office/powerpoint/2010/main" val="1740034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21D1-49AA-4AC0-9C05-39BA791F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запустим!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C6D5CB-C6A7-4A14-999F-C441D129E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735" y="1778000"/>
            <a:ext cx="8532529" cy="385064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3351A79-FF4B-4631-93EB-58E94514BC58}"/>
                  </a:ext>
                </a:extLst>
              </p14:cNvPr>
              <p14:cNvContentPartPr/>
              <p14:nvPr/>
            </p14:nvContentPartPr>
            <p14:xfrm>
              <a:off x="2149560" y="3497760"/>
              <a:ext cx="2624400" cy="123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3351A79-FF4B-4631-93EB-58E94514BC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0200" y="3488400"/>
                <a:ext cx="2643120" cy="14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9412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F1332-BF5B-4C82-8F98-FFE21E3EC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Комментарии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CA70E7-B753-43BE-AA3F-F6E56E4C5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321" y="1849120"/>
            <a:ext cx="8178362" cy="4246880"/>
          </a:xfrm>
        </p:spPr>
      </p:pic>
    </p:spTree>
    <p:extLst>
      <p:ext uri="{BB962C8B-B14F-4D97-AF65-F5344CB8AC3E}">
        <p14:creationId xmlns:p14="http://schemas.microsoft.com/office/powerpoint/2010/main" val="3223985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78858-23FE-4F98-8FA5-EFBDD177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и литералы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E9910-C51E-4F8C-930C-664ABAD57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9240"/>
            <a:ext cx="7886700" cy="46377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i="0" dirty="0">
                <a:solidFill>
                  <a:srgbClr val="212529"/>
                </a:solidFill>
                <a:effectLst/>
              </a:rPr>
              <a:t>Константы</a:t>
            </a:r>
            <a:r>
              <a:rPr lang="ru-RU" b="0" i="0" dirty="0">
                <a:solidFill>
                  <a:srgbClr val="212529"/>
                </a:solidFill>
                <a:effectLst/>
              </a:rPr>
              <a:t> относятся к фиксированным значениям, которые программа может не изменять, и они называются </a:t>
            </a:r>
            <a:r>
              <a:rPr lang="ru-RU" b="1" i="0" dirty="0">
                <a:solidFill>
                  <a:srgbClr val="212529"/>
                </a:solidFill>
                <a:effectLst/>
              </a:rPr>
              <a:t>литералами.</a:t>
            </a:r>
          </a:p>
          <a:p>
            <a:pPr marL="0" indent="0" algn="just">
              <a:buNone/>
            </a:pPr>
            <a:endParaRPr lang="ru-RU" b="1" i="0" dirty="0">
              <a:solidFill>
                <a:srgbClr val="212529"/>
              </a:solidFill>
              <a:effectLst/>
            </a:endParaRPr>
          </a:p>
          <a:p>
            <a:pPr marL="0" indent="0" algn="just">
              <a:buNone/>
            </a:pPr>
            <a:endParaRPr lang="ru-RU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endParaRPr lang="ru-RU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endParaRPr lang="ru-RU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endParaRPr lang="ru-RU" dirty="0">
              <a:solidFill>
                <a:srgbClr val="212529"/>
              </a:solidFill>
              <a:latin typeface="-apple-system"/>
            </a:endParaRPr>
          </a:p>
          <a:p>
            <a:pPr marL="0" indent="0" algn="just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2138533-6038-4D39-BB57-DDD11A25A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272752"/>
              </p:ext>
            </p:extLst>
          </p:nvPr>
        </p:nvGraphicFramePr>
        <p:xfrm>
          <a:off x="728980" y="2835274"/>
          <a:ext cx="768604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9435">
                  <a:extLst>
                    <a:ext uri="{9D8B030D-6E8A-4147-A177-3AD203B41FA5}">
                      <a16:colId xmlns:a16="http://schemas.microsoft.com/office/drawing/2014/main" val="2164675103"/>
                    </a:ext>
                  </a:extLst>
                </a:gridCol>
                <a:gridCol w="3836605">
                  <a:extLst>
                    <a:ext uri="{9D8B030D-6E8A-4147-A177-3AD203B41FA5}">
                      <a16:colId xmlns:a16="http://schemas.microsoft.com/office/drawing/2014/main" val="1842172087"/>
                    </a:ext>
                  </a:extLst>
                </a:gridCol>
              </a:tblGrid>
              <a:tr h="359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"Hello, world"</a:t>
                      </a:r>
                      <a:endParaRPr lang="ru-RU" sz="24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</a:rPr>
                        <a:t>1.0f</a:t>
                      </a:r>
                      <a:endParaRPr lang="ru-RU" sz="24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1670838"/>
                  </a:ext>
                </a:extLst>
              </a:tr>
              <a:tr h="3598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"A"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\n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8009117"/>
                  </a:ext>
                </a:extLst>
              </a:tr>
              <a:tr h="35980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9121564"/>
                  </a:ext>
                </a:extLst>
              </a:tr>
              <a:tr h="3598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</a:rPr>
                        <a:t>123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\\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5043721"/>
                  </a:ext>
                </a:extLst>
              </a:tr>
              <a:tr h="3598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</a:rPr>
                        <a:t>123U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\'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0399868"/>
                  </a:ext>
                </a:extLst>
              </a:tr>
              <a:tr h="359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</a:rPr>
                        <a:t>3.1415</a:t>
                      </a:r>
                      <a:endParaRPr lang="ru-RU" sz="24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\"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8316203"/>
                  </a:ext>
                </a:extLst>
              </a:tr>
              <a:tr h="359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</a:rPr>
                        <a:t>1.0L</a:t>
                      </a:r>
                      <a:endParaRPr lang="ru-RU" sz="24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nullptr</a:t>
                      </a:r>
                      <a:endParaRPr 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4368327"/>
                  </a:ext>
                </a:extLst>
              </a:tr>
              <a:tr h="359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8000"/>
                          </a:solidFill>
                          <a:effectLst/>
                          <a:latin typeface="Courier New" panose="02070309020205020404" pitchFamily="49" charset="0"/>
                        </a:rPr>
                        <a:t>1.23456789e-10</a:t>
                      </a:r>
                      <a:endParaRPr lang="en-US" sz="2400" dirty="0">
                        <a:effectLst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919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283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78858-23FE-4F98-8FA5-EFBDD177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и литералы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E9910-C51E-4F8C-930C-664ABAD57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9240"/>
            <a:ext cx="7886700" cy="49536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Для объявления констант можно использовать препроцессор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7EA962-BEC4-48EB-BC3F-A06122F94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521" y="2621299"/>
            <a:ext cx="6716957" cy="362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76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78858-23FE-4F98-8FA5-EFBDD177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и литералы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E9910-C51E-4F8C-930C-664ABAD57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9240"/>
            <a:ext cx="7886700" cy="49536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Для объявления констант определенного типа можно использовать префикс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205DDD-3FCC-4DD9-9EB0-B6A67BD70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807" y="2546368"/>
            <a:ext cx="6634385" cy="382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7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089E-6226-49C9-9BAB-28DC3379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Мем в начале</a:t>
            </a:r>
            <a:endParaRPr lang="en-US" dirty="0"/>
          </a:p>
        </p:txBody>
      </p:sp>
      <p:pic>
        <p:nvPicPr>
          <p:cNvPr id="1026" name="Picture 2" descr="What Are You studying ? C++ - Programming - quickmeme">
            <a:extLst>
              <a:ext uri="{FF2B5EF4-FFF2-40B4-BE49-F238E27FC236}">
                <a16:creationId xmlns:a16="http://schemas.microsoft.com/office/drawing/2014/main" id="{1D1D49C6-8709-410C-AAAA-CD05EA0C10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180" y="1271756"/>
            <a:ext cx="3977640" cy="540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730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E70B-B0F4-49BC-8974-FF89477D1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291DA-6D66-4B14-9B54-8C357A6C9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60" y="1825624"/>
            <a:ext cx="8630920" cy="46208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/>
              <a:t>Переменная</a:t>
            </a:r>
            <a:r>
              <a:rPr lang="ru-RU" dirty="0"/>
              <a:t> - это идентификатор, который относится к данным, хранящимся в определенной области памяти. </a:t>
            </a:r>
          </a:p>
          <a:p>
            <a:pPr marL="0" indent="0" algn="just">
              <a:buNone/>
            </a:pPr>
            <a:r>
              <a:rPr lang="ru-RU" dirty="0"/>
              <a:t>К этим данным можно получить доступ в программе, просто используя имя переменной.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short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32676;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E2A88F7-E37B-4D80-9305-38CACB20F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520" y="3592791"/>
            <a:ext cx="4048760" cy="268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524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E70B-B0F4-49BC-8974-FF89477D1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291DA-6D66-4B14-9B54-8C357A6C9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60" y="1825624"/>
            <a:ext cx="8630920" cy="4620895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sz="3300" b="1" dirty="0"/>
              <a:t>Переменная</a:t>
            </a:r>
            <a:r>
              <a:rPr lang="ru-RU" sz="3300" dirty="0"/>
              <a:t> имеет </a:t>
            </a:r>
            <a:r>
              <a:rPr lang="ru-RU" sz="3300" b="1" dirty="0"/>
              <a:t>тип</a:t>
            </a:r>
            <a:r>
              <a:rPr lang="ru-RU" sz="3300" dirty="0"/>
              <a:t>, </a:t>
            </a:r>
            <a:r>
              <a:rPr lang="ru-RU" sz="3300" b="1" dirty="0"/>
              <a:t>имя</a:t>
            </a:r>
            <a:r>
              <a:rPr lang="ru-RU" sz="3300" dirty="0"/>
              <a:t> и </a:t>
            </a:r>
            <a:r>
              <a:rPr lang="ru-RU" sz="3300" b="1" dirty="0"/>
              <a:t>значение</a:t>
            </a:r>
            <a:r>
              <a:rPr lang="ru-RU" sz="3300" dirty="0"/>
              <a:t>. Тип определяет, какую информацию может хранить переменная.</a:t>
            </a:r>
          </a:p>
          <a:p>
            <a:pPr marL="0" indent="0" algn="just">
              <a:buNone/>
            </a:pPr>
            <a:endParaRPr lang="ru-RU" sz="3300" dirty="0"/>
          </a:p>
          <a:p>
            <a:pPr marL="0" indent="0" algn="just">
              <a:buNone/>
            </a:pPr>
            <a:r>
              <a:rPr lang="ru-RU" sz="3300" dirty="0"/>
              <a:t>Перед использованием любую переменную надо определить. Синтаксис определения переменной выглядит следующим образом: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sz="3400" dirty="0"/>
              <a:t>Простейшее определение переменной: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671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E70B-B0F4-49BC-8974-FF89477D1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291DA-6D66-4B14-9B54-8C357A6C9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60" y="1825624"/>
            <a:ext cx="8630920" cy="462089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2600" dirty="0"/>
              <a:t>В языке C++ есть две похожие концепции: </a:t>
            </a:r>
            <a:r>
              <a:rPr lang="ru-RU" sz="2600" b="1" dirty="0"/>
              <a:t>присваивание</a:t>
            </a:r>
            <a:r>
              <a:rPr lang="ru-RU" sz="2600" dirty="0"/>
              <a:t> и </a:t>
            </a:r>
            <a:r>
              <a:rPr lang="ru-RU" sz="2600" b="1" dirty="0"/>
              <a:t>инициализация</a:t>
            </a:r>
            <a:r>
              <a:rPr lang="ru-RU" sz="2600" dirty="0"/>
              <a:t>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200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ru-RU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</a:t>
            </a:r>
            <a:r>
              <a:rPr lang="ru-RU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ru-RU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2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это объявление переменной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 </a:t>
            </a:r>
            <a:r>
              <a:rPr lang="ru-RU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ru-RU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22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ru-RU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ru-RU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2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а это присваивание переменной a значения 8</a:t>
            </a:r>
            <a:endParaRPr lang="ru-RU" sz="2200" dirty="0">
              <a:effectLst/>
            </a:endParaRPr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r>
              <a:rPr lang="ru-RU" sz="2600" dirty="0"/>
              <a:t>Можно объявить переменную и присвоить ей значение одновременно. Это называется </a:t>
            </a:r>
            <a:r>
              <a:rPr lang="ru-RU" sz="2600" b="1" dirty="0"/>
              <a:t>инициализацией</a:t>
            </a:r>
            <a:r>
              <a:rPr lang="ru-RU" sz="2600" dirty="0"/>
              <a:t> («определением»).</a:t>
            </a:r>
          </a:p>
          <a:p>
            <a:pPr marL="0" indent="0" algn="just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200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ru-RU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lang="ru-RU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ru-RU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22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ru-RU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ru-RU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2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инициализируем переменную a значением 8</a:t>
            </a:r>
          </a:p>
          <a:p>
            <a:pPr marL="0" indent="0">
              <a:buNone/>
            </a:pPr>
            <a:endParaRPr lang="ru-RU" sz="1600" dirty="0">
              <a:effectLst/>
            </a:endParaRPr>
          </a:p>
          <a:p>
            <a:pPr marL="0" indent="0" algn="just">
              <a:buNone/>
            </a:pPr>
            <a:r>
              <a:rPr lang="ru-RU" sz="2600" dirty="0"/>
              <a:t>Переменная может быть инициализирована только после операции объявления.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851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2D0F8-A55D-4A40-A67B-8C300024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Задачи, решаемые описанием переменных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40640-A049-4A75-BCB3-282ED4F37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Определить необходимое количество памяти для хранения этих данных</a:t>
            </a:r>
          </a:p>
          <a:p>
            <a:pPr algn="just"/>
            <a:r>
              <a:rPr lang="ru-RU" dirty="0"/>
              <a:t>Определить способ представления значения в памяти компьютера (код и правило декодирования цепочки битов, хранящихся в этой памяти)</a:t>
            </a:r>
          </a:p>
          <a:p>
            <a:pPr algn="just"/>
            <a:r>
              <a:rPr lang="ru-RU" dirty="0"/>
              <a:t>Задать символическое имя, соответствующее адресу в памяти. Таким образом, имя переменной выступает в роли символического адреса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1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DD90-8713-4AE2-9C2A-CCCF6DC88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879C8-004D-4501-9576-0CF287FAB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Имя в языках C и C++ всегда начинается с латинской буквы</a:t>
            </a:r>
          </a:p>
          <a:p>
            <a:pPr algn="just"/>
            <a:r>
              <a:rPr lang="ru-RU" dirty="0"/>
              <a:t>За ней может следовать неограниченное количество латинских букв, цифр и знаков подчеркивания</a:t>
            </a:r>
          </a:p>
          <a:p>
            <a:pPr algn="just"/>
            <a:r>
              <a:rPr lang="ru-RU" dirty="0"/>
              <a:t>Имя не может совпадать с ключевым словом (в частности, названия стандартных типов – такие как </a:t>
            </a:r>
            <a:r>
              <a:rPr lang="ru-RU" dirty="0" err="1"/>
              <a:t>int</a:t>
            </a:r>
            <a:r>
              <a:rPr lang="ru-RU" dirty="0"/>
              <a:t> – являются ключевыми словами)</a:t>
            </a:r>
          </a:p>
          <a:p>
            <a:pPr algn="just"/>
            <a:r>
              <a:rPr lang="ru-RU" dirty="0"/>
              <a:t>Языки C и C++ различают строчные и прописные буквы (</a:t>
            </a:r>
            <a:r>
              <a:rPr lang="ru-RU" dirty="0" err="1"/>
              <a:t>alpha</a:t>
            </a:r>
            <a:r>
              <a:rPr lang="ru-RU" dirty="0"/>
              <a:t>, ALPHA)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42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6319-3496-4AE0-8F71-6E385312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имен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D6A3C-F36A-4B80-912A-F3CAE0DC9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Корректные имена</a:t>
            </a:r>
          </a:p>
          <a:p>
            <a:r>
              <a:rPr lang="ru-RU" dirty="0"/>
              <a:t>alpha24</a:t>
            </a:r>
          </a:p>
          <a:p>
            <a:r>
              <a:rPr lang="en-US" dirty="0"/>
              <a:t>r</a:t>
            </a:r>
            <a:r>
              <a:rPr lang="ru-RU" dirty="0"/>
              <a:t>ed_</a:t>
            </a:r>
            <a:r>
              <a:rPr lang="en-US" dirty="0"/>
              <a:t>e</a:t>
            </a:r>
            <a:r>
              <a:rPr lang="ru-RU" dirty="0" err="1"/>
              <a:t>ye</a:t>
            </a:r>
            <a:endParaRPr lang="ru-RU" dirty="0"/>
          </a:p>
          <a:p>
            <a:r>
              <a:rPr lang="ru-RU" dirty="0" err="1"/>
              <a:t>canGo</a:t>
            </a:r>
            <a:endParaRPr lang="ru-RU" dirty="0"/>
          </a:p>
          <a:p>
            <a:r>
              <a:rPr lang="ru-RU" dirty="0"/>
              <a:t>b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Некорректные имена</a:t>
            </a:r>
          </a:p>
          <a:p>
            <a:r>
              <a:rPr lang="ru-RU" dirty="0"/>
              <a:t>НОД (содержит русские буквы)</a:t>
            </a:r>
          </a:p>
          <a:p>
            <a:r>
              <a:rPr lang="ru-RU" dirty="0"/>
              <a:t>3head (начинается с цифры)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15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9B214-E93A-4DC4-A77F-56421919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Зарезервированные слова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F759A28-29B4-49F6-AB0A-087BDA1062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177255"/>
              </p:ext>
            </p:extLst>
          </p:nvPr>
        </p:nvGraphicFramePr>
        <p:xfrm>
          <a:off x="628650" y="1742440"/>
          <a:ext cx="7886700" cy="473455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27430">
                  <a:extLst>
                    <a:ext uri="{9D8B030D-6E8A-4147-A177-3AD203B41FA5}">
                      <a16:colId xmlns:a16="http://schemas.microsoft.com/office/drawing/2014/main" val="3193286997"/>
                    </a:ext>
                  </a:extLst>
                </a:gridCol>
                <a:gridCol w="1315720">
                  <a:extLst>
                    <a:ext uri="{9D8B030D-6E8A-4147-A177-3AD203B41FA5}">
                      <a16:colId xmlns:a16="http://schemas.microsoft.com/office/drawing/2014/main" val="2459437460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3498938026"/>
                    </a:ext>
                  </a:extLst>
                </a:gridCol>
                <a:gridCol w="1732280">
                  <a:extLst>
                    <a:ext uri="{9D8B030D-6E8A-4147-A177-3AD203B41FA5}">
                      <a16:colId xmlns:a16="http://schemas.microsoft.com/office/drawing/2014/main" val="900298246"/>
                    </a:ext>
                  </a:extLst>
                </a:gridCol>
                <a:gridCol w="1404620">
                  <a:extLst>
                    <a:ext uri="{9D8B030D-6E8A-4147-A177-3AD203B41FA5}">
                      <a16:colId xmlns:a16="http://schemas.microsoft.com/office/drawing/2014/main" val="130284287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98491939"/>
                    </a:ext>
                  </a:extLst>
                </a:gridCol>
              </a:tblGrid>
              <a:tr h="3156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alignas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export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unsigned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207114641"/>
                  </a:ext>
                </a:extLst>
              </a:tr>
              <a:tr h="3156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alignof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extern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not_eq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static_assert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849328469"/>
                  </a:ext>
                </a:extLst>
              </a:tr>
              <a:tr h="3156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nullptr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static_cast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virtual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733017163"/>
                  </a:ext>
                </a:extLst>
              </a:tr>
              <a:tr h="3156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and_eq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constexpr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operator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854428068"/>
                  </a:ext>
                </a:extLst>
              </a:tr>
              <a:tr h="3156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const_cast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switch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volatile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106131217"/>
                  </a:ext>
                </a:extLst>
              </a:tr>
              <a:tr h="3156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friend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or_eq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template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wchar_t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676223086"/>
                  </a:ext>
                </a:extLst>
              </a:tr>
              <a:tr h="3156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bitand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decltype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goto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561972824"/>
                  </a:ext>
                </a:extLst>
              </a:tr>
              <a:tr h="3156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bitor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protected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thread_local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512908196"/>
                  </a:ext>
                </a:extLst>
              </a:tr>
              <a:tr h="3156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delete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inline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throw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xor_eq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30208694"/>
                  </a:ext>
                </a:extLst>
              </a:tr>
              <a:tr h="3156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register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override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151831738"/>
                  </a:ext>
                </a:extLst>
              </a:tr>
              <a:tr h="3156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reinterpret_cast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220258595"/>
                  </a:ext>
                </a:extLst>
              </a:tr>
              <a:tr h="3156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catch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dynamic_cast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mutable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typedef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122017902"/>
                  </a:ext>
                </a:extLst>
              </a:tr>
              <a:tr h="3156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namespace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short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860877697"/>
                  </a:ext>
                </a:extLst>
              </a:tr>
              <a:tr h="3156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char16_t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signed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812908512"/>
                  </a:ext>
                </a:extLst>
              </a:tr>
              <a:tr h="3156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char32_t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explicit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noexcept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sizeof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13799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511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5ACF-E8D3-43F9-BEB8-29D4E8AB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E8F8F-3994-4083-8EBA-4D93FAF37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dirty="0"/>
              <a:t>Тип определяет класс значений, которые могут принимать переменная или выражение.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Каждый литерал принадлежит одному и только одному типу.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Тип значения константы, переменной или выражения можно вывести либо из контекста, либо из самого операнда, не обращаясь к значениям, вычисляемым во время работы программы.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Каждой операции соответствует некоторый фиксированный тип ее операндов и некоторый фиксированный (обычно такой же) тип результата. Разрешение систематической неопределенности в случае, когда один и тот же символ применяется к операндам разного типа, производится на стадии компиляции.</a:t>
            </a:r>
          </a:p>
        </p:txBody>
      </p:sp>
    </p:spTree>
    <p:extLst>
      <p:ext uri="{BB962C8B-B14F-4D97-AF65-F5344CB8AC3E}">
        <p14:creationId xmlns:p14="http://schemas.microsoft.com/office/powerpoint/2010/main" val="1777428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ECE5-E1A5-4086-B404-07038865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Фундаментальные типы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3EACB-4E79-4C8E-9A02-14C9092A9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dirty="0"/>
              <a:t>Логический тип</a:t>
            </a:r>
            <a:r>
              <a:rPr lang="en-US" dirty="0"/>
              <a:t>: </a:t>
            </a:r>
            <a:r>
              <a:rPr lang="en-US" b="1" dirty="0"/>
              <a:t>bool</a:t>
            </a:r>
            <a:r>
              <a:rPr lang="ru-RU" b="1" dirty="0"/>
              <a:t> </a:t>
            </a:r>
            <a:r>
              <a:rPr lang="ru-RU" dirty="0"/>
              <a:t>(</a:t>
            </a:r>
            <a:r>
              <a:rPr lang="en-US" b="1" dirty="0"/>
              <a:t>true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b="1" dirty="0"/>
              <a:t>false</a:t>
            </a:r>
            <a:r>
              <a:rPr lang="en-US" dirty="0"/>
              <a:t>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Символьные типы</a:t>
            </a:r>
            <a:r>
              <a:rPr lang="en-US" dirty="0"/>
              <a:t>:</a:t>
            </a:r>
          </a:p>
          <a:p>
            <a:pPr algn="just"/>
            <a:r>
              <a:rPr lang="en-US" b="1" dirty="0"/>
              <a:t>char</a:t>
            </a:r>
            <a:r>
              <a:rPr lang="en-US" dirty="0"/>
              <a:t> 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/>
              <a:t>один символ в кодировке ASCII</a:t>
            </a:r>
            <a:r>
              <a:rPr lang="en-US" dirty="0"/>
              <a:t>, </a:t>
            </a:r>
            <a:r>
              <a:rPr lang="ru-RU" dirty="0"/>
              <a:t>занимает в памяти 1 байт </a:t>
            </a:r>
            <a:r>
              <a:rPr lang="en-US" dirty="0"/>
              <a:t>(</a:t>
            </a:r>
            <a:r>
              <a:rPr lang="ru-RU" dirty="0"/>
              <a:t>может быть </a:t>
            </a:r>
            <a:r>
              <a:rPr lang="en-US" i="1" dirty="0"/>
              <a:t>signed</a:t>
            </a:r>
            <a:r>
              <a:rPr lang="en-US" dirty="0"/>
              <a:t> </a:t>
            </a:r>
            <a:r>
              <a:rPr lang="ru-RU" dirty="0"/>
              <a:t>или</a:t>
            </a:r>
            <a:r>
              <a:rPr lang="en-US" dirty="0"/>
              <a:t> </a:t>
            </a:r>
            <a:r>
              <a:rPr lang="en-US" i="1" dirty="0"/>
              <a:t>unsigned</a:t>
            </a:r>
            <a:r>
              <a:rPr lang="en-US" dirty="0"/>
              <a:t>)</a:t>
            </a:r>
          </a:p>
          <a:p>
            <a:pPr algn="just"/>
            <a:r>
              <a:rPr lang="en-US" b="1" dirty="0"/>
              <a:t>signed char</a:t>
            </a:r>
            <a:r>
              <a:rPr lang="ru-RU" b="1" dirty="0"/>
              <a:t> </a:t>
            </a:r>
            <a:r>
              <a:rPr lang="ru-RU" dirty="0"/>
              <a:t>(-128 до 127)</a:t>
            </a:r>
            <a:endParaRPr lang="en-US" dirty="0"/>
          </a:p>
          <a:p>
            <a:pPr algn="just"/>
            <a:r>
              <a:rPr lang="en-US" b="1" dirty="0"/>
              <a:t>unsigned char</a:t>
            </a:r>
            <a:r>
              <a:rPr lang="ru-RU" b="1" dirty="0"/>
              <a:t> </a:t>
            </a:r>
            <a:r>
              <a:rPr lang="ru-RU" dirty="0"/>
              <a:t>(0 до 255)</a:t>
            </a:r>
            <a:endParaRPr lang="en-US" dirty="0"/>
          </a:p>
          <a:p>
            <a:pPr algn="just"/>
            <a:r>
              <a:rPr lang="en-US" b="1" dirty="0"/>
              <a:t>char16_t</a:t>
            </a:r>
            <a:r>
              <a:rPr lang="ru-RU" b="1" dirty="0"/>
              <a:t>, </a:t>
            </a:r>
            <a:r>
              <a:rPr lang="en-US" b="1" dirty="0"/>
              <a:t>char32_t</a:t>
            </a:r>
            <a:r>
              <a:rPr lang="ru-RU" b="1" dirty="0"/>
              <a:t> </a:t>
            </a:r>
            <a:r>
              <a:rPr lang="ru-RU" dirty="0"/>
              <a:t>– представляет один символ в кодировке </a:t>
            </a:r>
            <a:r>
              <a:rPr lang="ru-RU" dirty="0" err="1"/>
              <a:t>Unicode</a:t>
            </a:r>
            <a:r>
              <a:rPr lang="ru-RU" dirty="0"/>
              <a:t> (2 или 4 байта)</a:t>
            </a:r>
            <a:endParaRPr lang="en-US" dirty="0"/>
          </a:p>
          <a:p>
            <a:pPr algn="just"/>
            <a:r>
              <a:rPr lang="en-US" b="1" dirty="0" err="1"/>
              <a:t>wchar_t</a:t>
            </a:r>
            <a:r>
              <a:rPr lang="ru-RU" b="1" dirty="0"/>
              <a:t> – </a:t>
            </a:r>
            <a:r>
              <a:rPr lang="ru-RU" dirty="0"/>
              <a:t>представляет расширенный символ (</a:t>
            </a:r>
            <a:r>
              <a:rPr lang="en-US" dirty="0"/>
              <a:t>Windows – 2 </a:t>
            </a:r>
            <a:r>
              <a:rPr lang="ru-RU" dirty="0"/>
              <a:t>байта, </a:t>
            </a:r>
            <a:r>
              <a:rPr lang="en-US" dirty="0"/>
              <a:t>Linux – </a:t>
            </a:r>
            <a:r>
              <a:rPr lang="ru-RU" dirty="0"/>
              <a:t>4 байта)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020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8DD8-2E67-49A0-9AAD-059C8BBC8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CF12A3-EF54-4813-86AA-D6B7B2A21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486" y="1741488"/>
            <a:ext cx="8145028" cy="4598351"/>
          </a:xfrm>
        </p:spPr>
      </p:pic>
    </p:spTree>
    <p:extLst>
      <p:ext uri="{BB962C8B-B14F-4D97-AF65-F5344CB8AC3E}">
        <p14:creationId xmlns:p14="http://schemas.microsoft.com/office/powerpoint/2010/main" val="294164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542C-EAAD-4834-9DE5-08E53F70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 лекции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AFC32-F3A9-49A2-896F-19FB15D0E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600" dirty="0"/>
              <a:t>История </a:t>
            </a:r>
            <a:r>
              <a:rPr lang="en-US" sz="3600" dirty="0"/>
              <a:t>C++</a:t>
            </a:r>
            <a:r>
              <a:rPr lang="ru-RU" sz="3600" dirty="0"/>
              <a:t>. Интегрированные среды разработки.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/>
              <a:t>Структура программы на </a:t>
            </a:r>
            <a:r>
              <a:rPr lang="en-US" sz="3600" dirty="0"/>
              <a:t>C++</a:t>
            </a:r>
            <a:endParaRPr lang="ru-RU" sz="3600" dirty="0"/>
          </a:p>
          <a:p>
            <a:pPr marL="514350" indent="-514350">
              <a:buFont typeface="+mj-lt"/>
              <a:buAutoNum type="arabicPeriod"/>
            </a:pPr>
            <a:r>
              <a:rPr lang="ru-RU" sz="3600" dirty="0"/>
              <a:t>Переменные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ru-RU" sz="3600" dirty="0"/>
              <a:t>Типы 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/>
              <a:t>Ввод/вывод данных</a:t>
            </a:r>
          </a:p>
        </p:txBody>
      </p:sp>
    </p:spTree>
    <p:extLst>
      <p:ext uri="{BB962C8B-B14F-4D97-AF65-F5344CB8AC3E}">
        <p14:creationId xmlns:p14="http://schemas.microsoft.com/office/powerpoint/2010/main" val="35456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560"/>
    </mc:Choice>
    <mc:Fallback xmlns="">
      <p:transition spd="slow" advTm="8656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C5AF0-8C99-4E07-85A1-C5EB3AEA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работа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7B28CB-F60A-48A4-87F5-589E24AEE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135" y="1899920"/>
            <a:ext cx="8319730" cy="4267200"/>
          </a:xfrm>
        </p:spPr>
      </p:pic>
    </p:spTree>
    <p:extLst>
      <p:ext uri="{BB962C8B-B14F-4D97-AF65-F5344CB8AC3E}">
        <p14:creationId xmlns:p14="http://schemas.microsoft.com/office/powerpoint/2010/main" val="3818946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ECE5-E1A5-4086-B404-07038865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Фундаментальные типы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3EACB-4E79-4C8E-9A02-14C9092A9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ru-RU" dirty="0"/>
              <a:t>Целочисленные типы:</a:t>
            </a:r>
          </a:p>
          <a:p>
            <a:pPr algn="just"/>
            <a:r>
              <a:rPr lang="en-US" b="1" dirty="0"/>
              <a:t>short</a:t>
            </a:r>
            <a:r>
              <a:rPr lang="ru-RU" b="1" dirty="0"/>
              <a:t> </a:t>
            </a:r>
            <a:r>
              <a:rPr lang="ru-RU" dirty="0"/>
              <a:t>– представляет целое число в диапазоне от –32768 до 32767 (2 байта).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Синонимы </a:t>
            </a:r>
            <a:r>
              <a:rPr lang="en-US" b="1" dirty="0"/>
              <a:t>short int</a:t>
            </a:r>
            <a:r>
              <a:rPr lang="en-US" dirty="0"/>
              <a:t>, </a:t>
            </a:r>
            <a:r>
              <a:rPr lang="en-US" b="1" dirty="0"/>
              <a:t>signed short int</a:t>
            </a:r>
            <a:r>
              <a:rPr lang="en-US" dirty="0"/>
              <a:t>, </a:t>
            </a:r>
            <a:r>
              <a:rPr lang="en-US" b="1" dirty="0"/>
              <a:t>signed short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unsigned short</a:t>
            </a:r>
            <a:r>
              <a:rPr lang="en-US" dirty="0"/>
              <a:t>: </a:t>
            </a:r>
            <a:r>
              <a:rPr lang="ru-RU" dirty="0"/>
              <a:t>представляет целое число в диапазоне от 0 до 65535 (2 байта).</a:t>
            </a:r>
          </a:p>
          <a:p>
            <a:pPr algn="just"/>
            <a:endParaRPr lang="ru-RU" dirty="0"/>
          </a:p>
          <a:p>
            <a:pPr marL="0" indent="0" algn="just">
              <a:buNone/>
            </a:pPr>
            <a:r>
              <a:rPr lang="ru-RU" dirty="0"/>
              <a:t>Синоним </a:t>
            </a:r>
            <a:r>
              <a:rPr lang="en-US" b="1" dirty="0"/>
              <a:t>unsigned short int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1569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ECE5-E1A5-4086-B404-07038865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Фундаментальные типы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3EACB-4E79-4C8E-9A02-14C9092A9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b="1" dirty="0" err="1"/>
              <a:t>int</a:t>
            </a:r>
            <a:r>
              <a:rPr lang="ru-RU" b="1" dirty="0"/>
              <a:t> </a:t>
            </a:r>
            <a:r>
              <a:rPr lang="ru-RU" dirty="0"/>
              <a:t>– представляет целое число в диапазоне от –32768 до 32767 (−2 147 483 648 до 2 147 483 647) (2 байта или 4 байта). </a:t>
            </a:r>
            <a:r>
              <a:rPr lang="ru-RU" b="1" dirty="0" err="1"/>
              <a:t>short</a:t>
            </a:r>
            <a:r>
              <a:rPr lang="ru-RU" b="1" dirty="0"/>
              <a:t> </a:t>
            </a:r>
            <a:r>
              <a:rPr lang="en-US" b="1" dirty="0"/>
              <a:t>&lt;= int &lt;= long</a:t>
            </a:r>
            <a:r>
              <a:rPr lang="ru-RU" dirty="0"/>
              <a:t>.</a:t>
            </a:r>
          </a:p>
          <a:p>
            <a:pPr algn="just"/>
            <a:endParaRPr lang="ru-RU" b="1" dirty="0"/>
          </a:p>
          <a:p>
            <a:pPr marL="0" indent="0" algn="just">
              <a:buNone/>
            </a:pPr>
            <a:r>
              <a:rPr lang="ru-RU" dirty="0"/>
              <a:t>Синонимы </a:t>
            </a:r>
            <a:r>
              <a:rPr lang="ru-RU" b="1" dirty="0" err="1"/>
              <a:t>signed</a:t>
            </a:r>
            <a:r>
              <a:rPr lang="ru-RU" b="1" dirty="0"/>
              <a:t> </a:t>
            </a:r>
            <a:r>
              <a:rPr lang="ru-RU" b="1" dirty="0" err="1"/>
              <a:t>int</a:t>
            </a:r>
            <a:r>
              <a:rPr lang="ru-RU" b="1" dirty="0"/>
              <a:t> </a:t>
            </a:r>
            <a:r>
              <a:rPr lang="ru-RU" dirty="0"/>
              <a:t>и </a:t>
            </a:r>
            <a:r>
              <a:rPr lang="ru-RU" b="1" dirty="0" err="1"/>
              <a:t>signed</a:t>
            </a:r>
            <a:r>
              <a:rPr lang="ru-RU" dirty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b="1" dirty="0" err="1"/>
              <a:t>unsigned</a:t>
            </a:r>
            <a:r>
              <a:rPr lang="ru-RU" b="1" dirty="0"/>
              <a:t> </a:t>
            </a:r>
            <a:r>
              <a:rPr lang="ru-RU" b="1" dirty="0" err="1"/>
              <a:t>int</a:t>
            </a:r>
            <a:r>
              <a:rPr lang="ru-RU" b="1" dirty="0"/>
              <a:t> </a:t>
            </a:r>
            <a:r>
              <a:rPr lang="ru-RU" dirty="0"/>
              <a:t>– представляет положительное целое число в диапазоне от 0 до 65535 (0 до 4 294 967 295) (2 байта или 4 байта).</a:t>
            </a:r>
          </a:p>
          <a:p>
            <a:pPr algn="just"/>
            <a:endParaRPr lang="ru-RU" dirty="0"/>
          </a:p>
          <a:p>
            <a:pPr marL="0" indent="0" algn="just">
              <a:buNone/>
            </a:pPr>
            <a:r>
              <a:rPr lang="ru-RU" dirty="0"/>
              <a:t>Синоним: </a:t>
            </a:r>
            <a:r>
              <a:rPr lang="ru-RU" b="1" dirty="0" err="1"/>
              <a:t>unsigned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5699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ECE5-E1A5-4086-B404-07038865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Фундаментальные типы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3EACB-4E79-4C8E-9A02-14C9092A9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800" b="1" dirty="0"/>
              <a:t>long </a:t>
            </a:r>
            <a:r>
              <a:rPr lang="en-US" sz="2800" dirty="0"/>
              <a:t>– </a:t>
            </a:r>
            <a:r>
              <a:rPr lang="ru-RU" sz="2800" dirty="0"/>
              <a:t>представляет целое число в диапазоне от −2 147 483 648 до 2 147 483 647</a:t>
            </a:r>
            <a:r>
              <a:rPr lang="en-US" sz="2800" dirty="0"/>
              <a:t> (</a:t>
            </a:r>
            <a:r>
              <a:rPr lang="ru-RU" sz="2800" dirty="0"/>
              <a:t>4 байта).</a:t>
            </a:r>
          </a:p>
          <a:p>
            <a:pPr algn="just"/>
            <a:endParaRPr lang="ru-RU" sz="2800" dirty="0"/>
          </a:p>
          <a:p>
            <a:pPr marL="0" indent="0" algn="just">
              <a:buNone/>
            </a:pPr>
            <a:r>
              <a:rPr lang="en-US" sz="2800" dirty="0"/>
              <a:t>C</a:t>
            </a:r>
            <a:r>
              <a:rPr lang="ru-RU" sz="2800" dirty="0" err="1"/>
              <a:t>инонимы</a:t>
            </a:r>
            <a:r>
              <a:rPr lang="ru-RU" sz="2800" dirty="0"/>
              <a:t> </a:t>
            </a:r>
            <a:r>
              <a:rPr lang="en-US" sz="2800" b="1" dirty="0"/>
              <a:t>long int</a:t>
            </a:r>
            <a:r>
              <a:rPr lang="en-US" sz="2800" dirty="0"/>
              <a:t>, </a:t>
            </a:r>
            <a:r>
              <a:rPr lang="en-US" sz="2800" b="1" dirty="0"/>
              <a:t>signed long int </a:t>
            </a:r>
            <a:r>
              <a:rPr lang="ru-RU" sz="2800" dirty="0"/>
              <a:t>и </a:t>
            </a:r>
            <a:r>
              <a:rPr lang="en-US" sz="2800" b="1" dirty="0"/>
              <a:t>signed long</a:t>
            </a:r>
            <a:r>
              <a:rPr lang="ru-RU" sz="2800" dirty="0"/>
              <a:t>.</a:t>
            </a:r>
            <a:endParaRPr lang="en-US" sz="2800" dirty="0"/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unsigned long: </a:t>
            </a:r>
            <a:r>
              <a:rPr lang="ru-RU" sz="2800" dirty="0"/>
              <a:t>представляет целое число в диапазоне от 0 до 4 294 967 295. Занимает в памяти 4 байта (32 бита).</a:t>
            </a:r>
          </a:p>
          <a:p>
            <a:pPr algn="just"/>
            <a:endParaRPr lang="ru-RU" sz="2800" dirty="0"/>
          </a:p>
          <a:p>
            <a:pPr marL="0" indent="0" algn="just">
              <a:buNone/>
            </a:pPr>
            <a:r>
              <a:rPr lang="en-US" sz="2800" dirty="0"/>
              <a:t>C</a:t>
            </a:r>
            <a:r>
              <a:rPr lang="ru-RU" sz="2800" dirty="0" err="1"/>
              <a:t>иноним</a:t>
            </a:r>
            <a:r>
              <a:rPr lang="en-US" sz="2800" dirty="0"/>
              <a:t>: </a:t>
            </a:r>
            <a:r>
              <a:rPr lang="en-US" sz="2800" b="1" dirty="0"/>
              <a:t>unsigned long int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6290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ECE5-E1A5-4086-B404-07038865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Фундаментальные типы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3EACB-4E79-4C8E-9A02-14C9092A9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2800" b="1" dirty="0"/>
              <a:t>long </a:t>
            </a:r>
            <a:r>
              <a:rPr lang="en-US" sz="2800" b="1" dirty="0" err="1"/>
              <a:t>long</a:t>
            </a:r>
            <a:r>
              <a:rPr lang="en-US" sz="2800" dirty="0"/>
              <a:t>: </a:t>
            </a:r>
            <a:r>
              <a:rPr lang="ru-RU" sz="2800" dirty="0"/>
              <a:t>представляет целое число в диапазоне от −9 223 372 036 854 775 808 до +9 223 372 036 854 775 807 (как правило, 8 байт).</a:t>
            </a:r>
          </a:p>
          <a:p>
            <a:pPr algn="just"/>
            <a:endParaRPr lang="ru-RU" sz="2800" dirty="0"/>
          </a:p>
          <a:p>
            <a:pPr marL="0" indent="0" algn="just">
              <a:buNone/>
            </a:pPr>
            <a:r>
              <a:rPr lang="ru-RU" sz="2800" dirty="0"/>
              <a:t>Синонимы </a:t>
            </a:r>
            <a:r>
              <a:rPr lang="en-US" sz="2800" b="1" dirty="0"/>
              <a:t>long </a:t>
            </a:r>
            <a:r>
              <a:rPr lang="en-US" sz="2800" b="1" dirty="0" err="1"/>
              <a:t>long</a:t>
            </a:r>
            <a:r>
              <a:rPr lang="en-US" sz="2800" b="1" dirty="0"/>
              <a:t> int</a:t>
            </a:r>
            <a:r>
              <a:rPr lang="en-US" sz="2800" dirty="0"/>
              <a:t>, </a:t>
            </a:r>
            <a:r>
              <a:rPr lang="en-US" sz="2800" b="1" dirty="0"/>
              <a:t>signed long </a:t>
            </a:r>
            <a:r>
              <a:rPr lang="en-US" sz="2800" b="1" dirty="0" err="1"/>
              <a:t>long</a:t>
            </a:r>
            <a:r>
              <a:rPr lang="en-US" sz="2800" b="1" dirty="0"/>
              <a:t> int </a:t>
            </a:r>
            <a:r>
              <a:rPr lang="ru-RU" sz="2800" dirty="0"/>
              <a:t>и </a:t>
            </a:r>
            <a:r>
              <a:rPr lang="en-US" sz="2800" b="1" dirty="0"/>
              <a:t>signed long </a:t>
            </a:r>
            <a:r>
              <a:rPr lang="en-US" sz="2800" b="1" dirty="0" err="1"/>
              <a:t>long</a:t>
            </a:r>
            <a:r>
              <a:rPr lang="en-US" sz="2800" dirty="0"/>
              <a:t>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b="1" dirty="0"/>
              <a:t>unsigned long </a:t>
            </a:r>
            <a:r>
              <a:rPr lang="en-US" sz="2800" b="1" dirty="0" err="1"/>
              <a:t>long</a:t>
            </a:r>
            <a:r>
              <a:rPr lang="en-US" sz="2800" dirty="0"/>
              <a:t>: </a:t>
            </a:r>
            <a:r>
              <a:rPr lang="ru-RU" sz="2800" dirty="0"/>
              <a:t>представляет целое число в диапазоне от 0 до 18 446 744 073 709 551 615 (как правило, 8 байт).</a:t>
            </a:r>
          </a:p>
          <a:p>
            <a:pPr algn="just"/>
            <a:endParaRPr lang="ru-RU" sz="2800" dirty="0"/>
          </a:p>
          <a:p>
            <a:pPr marL="0" indent="0" algn="just">
              <a:buNone/>
            </a:pPr>
            <a:r>
              <a:rPr lang="ru-RU" sz="2800" dirty="0"/>
              <a:t>Синоним </a:t>
            </a:r>
            <a:r>
              <a:rPr lang="en-US" sz="2800" b="1" dirty="0"/>
              <a:t>unsigned long </a:t>
            </a:r>
            <a:r>
              <a:rPr lang="en-US" sz="2800" b="1" dirty="0" err="1"/>
              <a:t>long</a:t>
            </a:r>
            <a:r>
              <a:rPr lang="en-US" sz="2800" b="1" dirty="0"/>
              <a:t> int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18438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E18A-5B9F-4736-8224-9AF59EAF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16A366-7DE1-47DB-AFB9-48F04C5C5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6527" y="1762422"/>
            <a:ext cx="5730945" cy="4267538"/>
          </a:xfrm>
        </p:spPr>
      </p:pic>
    </p:spTree>
    <p:extLst>
      <p:ext uri="{BB962C8B-B14F-4D97-AF65-F5344CB8AC3E}">
        <p14:creationId xmlns:p14="http://schemas.microsoft.com/office/powerpoint/2010/main" val="3865085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ECE5-E1A5-4086-B404-07038865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Фундаментальные типы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3EACB-4E79-4C8E-9A02-14C9092A9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2800" b="1" dirty="0" err="1"/>
              <a:t>fl</a:t>
            </a:r>
            <a:r>
              <a:rPr lang="ru-RU" sz="2800" b="1" dirty="0" err="1"/>
              <a:t>oat</a:t>
            </a:r>
            <a:r>
              <a:rPr lang="ru-RU" b="1" dirty="0"/>
              <a:t> </a:t>
            </a:r>
            <a:r>
              <a:rPr lang="ru-RU" dirty="0"/>
              <a:t>–</a:t>
            </a:r>
            <a:r>
              <a:rPr lang="ru-RU" sz="2800" dirty="0"/>
              <a:t> представляет вещественное число ординарной точности с плавающей точкой в диапазоне +/- 3.4E-38 до 3.4E+38</a:t>
            </a:r>
            <a:r>
              <a:rPr lang="en-US" sz="2800" dirty="0"/>
              <a:t> (</a:t>
            </a:r>
            <a:r>
              <a:rPr lang="ru-RU" sz="2800" dirty="0"/>
              <a:t>4 байта)</a:t>
            </a:r>
          </a:p>
          <a:p>
            <a:pPr algn="just"/>
            <a:endParaRPr lang="ru-RU" sz="2800" dirty="0"/>
          </a:p>
          <a:p>
            <a:pPr algn="just"/>
            <a:r>
              <a:rPr lang="en-US" b="1" dirty="0"/>
              <a:t>d</a:t>
            </a:r>
            <a:r>
              <a:rPr lang="ru-RU" sz="2800" b="1" dirty="0" err="1"/>
              <a:t>ouble</a:t>
            </a:r>
            <a:r>
              <a:rPr lang="en-US" b="1" dirty="0"/>
              <a:t> – </a:t>
            </a:r>
            <a:r>
              <a:rPr lang="ru-RU" sz="2800" dirty="0"/>
              <a:t>представляет вещественное число двойной точности с плавающей точкой в диапазоне +/- 1.7E-308 до 1.7E+308</a:t>
            </a:r>
            <a:r>
              <a:rPr lang="en-US" sz="2800" dirty="0"/>
              <a:t> (</a:t>
            </a:r>
            <a:r>
              <a:rPr lang="ru-RU" sz="2800" dirty="0"/>
              <a:t>8 байт)</a:t>
            </a:r>
          </a:p>
          <a:p>
            <a:pPr algn="just"/>
            <a:endParaRPr lang="ru-RU" sz="2800" dirty="0"/>
          </a:p>
          <a:p>
            <a:pPr algn="just"/>
            <a:r>
              <a:rPr lang="ru-RU" sz="2800" b="1" dirty="0" err="1"/>
              <a:t>long</a:t>
            </a:r>
            <a:r>
              <a:rPr lang="ru-RU" sz="2800" b="1" dirty="0"/>
              <a:t> </a:t>
            </a:r>
            <a:r>
              <a:rPr lang="ru-RU" sz="2800" b="1" dirty="0" err="1"/>
              <a:t>double</a:t>
            </a:r>
            <a:r>
              <a:rPr lang="en-US" dirty="0"/>
              <a:t> –</a:t>
            </a:r>
            <a:r>
              <a:rPr lang="ru-RU" sz="2800" dirty="0"/>
              <a:t> представляет вещественное число двойной точности с плавающей точкой не менее 8 байт.</a:t>
            </a:r>
          </a:p>
          <a:p>
            <a:pPr algn="just"/>
            <a:r>
              <a:rPr lang="ru-RU" sz="2800" b="1" dirty="0" err="1"/>
              <a:t>void</a:t>
            </a:r>
            <a:r>
              <a:rPr lang="en-US" sz="2800" dirty="0"/>
              <a:t> – </a:t>
            </a:r>
            <a:r>
              <a:rPr lang="ru-RU" sz="2800" dirty="0"/>
              <a:t>тип без значения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65949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E18A-5B9F-4736-8224-9AF59EAF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D7E8ED-8EB5-4833-86A5-B81CA84D2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754" y="1864360"/>
            <a:ext cx="7730492" cy="4318000"/>
          </a:xfrm>
        </p:spPr>
      </p:pic>
    </p:spTree>
    <p:extLst>
      <p:ext uri="{BB962C8B-B14F-4D97-AF65-F5344CB8AC3E}">
        <p14:creationId xmlns:p14="http://schemas.microsoft.com/office/powerpoint/2010/main" val="1434842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3B5EC-B292-465C-AA85-16F60683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r/ProgrammerHumor - Integer limits">
            <a:extLst>
              <a:ext uri="{FF2B5EF4-FFF2-40B4-BE49-F238E27FC236}">
                <a16:creationId xmlns:a16="http://schemas.microsoft.com/office/drawing/2014/main" id="{90418DDC-3726-45E5-A0C8-A99156201F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38" y="645160"/>
            <a:ext cx="8060123" cy="573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5496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BC183-5F52-4E94-90AD-3ED8AB9F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0468E6-4A80-4D99-937E-12FA8A176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898" y="1813560"/>
            <a:ext cx="6004204" cy="4170679"/>
          </a:xfrm>
        </p:spPr>
      </p:pic>
    </p:spTree>
    <p:extLst>
      <p:ext uri="{BB962C8B-B14F-4D97-AF65-F5344CB8AC3E}">
        <p14:creationId xmlns:p14="http://schemas.microsoft.com/office/powerpoint/2010/main" val="231661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9A53-D7E5-4189-82DC-F05A388E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8DF1-3110-4F83-91DE-4E5B0B753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Разработан Бьярном Страуструпом в 1979 году из </a:t>
            </a:r>
            <a:r>
              <a:rPr lang="en-US" dirty="0"/>
              <a:t>Bell Laboratories</a:t>
            </a:r>
            <a:r>
              <a:rPr lang="ru-RU" dirty="0"/>
              <a:t> в рамках докторской диссертации.</a:t>
            </a:r>
          </a:p>
          <a:p>
            <a:pPr algn="just"/>
            <a:r>
              <a:rPr lang="ru-RU" dirty="0"/>
              <a:t>Мотивацией послужило отсутствие удобных инструментов для исследований во время докторантуры.</a:t>
            </a:r>
          </a:p>
          <a:p>
            <a:pPr algn="just"/>
            <a:r>
              <a:rPr lang="ru-RU" dirty="0"/>
              <a:t>До декабря 1983 года язык назывался </a:t>
            </a:r>
            <a:r>
              <a:rPr lang="en-US" dirty="0"/>
              <a:t>C with Classes</a:t>
            </a:r>
            <a:r>
              <a:rPr lang="ru-RU" dirty="0"/>
              <a:t>, затем был переименован в </a:t>
            </a:r>
            <a:r>
              <a:rPr lang="en-US" dirty="0"/>
              <a:t>C++.</a:t>
            </a:r>
          </a:p>
          <a:p>
            <a:pPr algn="just"/>
            <a:r>
              <a:rPr lang="ru-RU" dirty="0"/>
              <a:t>Имя языка происходит от оператора унарного постфиксного инкремента C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4932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DA02-C081-452C-88E4-401F281E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один пример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97A738-98FA-48FA-8ED1-0BAD5C382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54199"/>
            <a:ext cx="7886700" cy="4249793"/>
          </a:xfrm>
        </p:spPr>
      </p:pic>
    </p:spTree>
    <p:extLst>
      <p:ext uri="{BB962C8B-B14F-4D97-AF65-F5344CB8AC3E}">
        <p14:creationId xmlns:p14="http://schemas.microsoft.com/office/powerpoint/2010/main" val="38985684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2D822-D08B-4C8D-8B4D-17C24DB7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Поддержка русского языка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D568E9-FDD5-42C5-8634-E2F02DE2C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374" y="2077720"/>
            <a:ext cx="8263251" cy="3784965"/>
          </a:xfrm>
        </p:spPr>
      </p:pic>
    </p:spTree>
    <p:extLst>
      <p:ext uri="{BB962C8B-B14F-4D97-AF65-F5344CB8AC3E}">
        <p14:creationId xmlns:p14="http://schemas.microsoft.com/office/powerpoint/2010/main" val="31793312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04DAD-EA83-4729-BC1D-FD4DAB2B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операций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5C6FD-F3AD-44FC-AB00-0A9D83274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По числу операндов</a:t>
            </a:r>
          </a:p>
          <a:p>
            <a:r>
              <a:rPr lang="ru-RU" dirty="0"/>
              <a:t>Одноместные (унарные)</a:t>
            </a:r>
          </a:p>
          <a:p>
            <a:r>
              <a:rPr lang="ru-RU" dirty="0"/>
              <a:t>Двуместные (бинарные)</a:t>
            </a:r>
          </a:p>
          <a:p>
            <a:r>
              <a:rPr lang="ru-RU" dirty="0"/>
              <a:t>Трехместная (тернарная)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count++ 		!found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go 	size=limit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x&gt;y ? max=x : max=y</a:t>
            </a:r>
          </a:p>
        </p:txBody>
      </p:sp>
    </p:spTree>
    <p:extLst>
      <p:ext uri="{BB962C8B-B14F-4D97-AF65-F5344CB8AC3E}">
        <p14:creationId xmlns:p14="http://schemas.microsoft.com/office/powerpoint/2010/main" val="27214487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3FA75-9287-42E7-9664-B701C1DF0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операций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42B15-1031-47DD-99C6-99520742A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dirty="0"/>
              <a:t>По категории операндов</a:t>
            </a:r>
          </a:p>
          <a:p>
            <a:pPr algn="just"/>
            <a:r>
              <a:rPr lang="ru-RU" dirty="0"/>
              <a:t>Ссылочные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array[ix], student.name</a:t>
            </a:r>
            <a:r>
              <a:rPr lang="en-US" dirty="0"/>
              <a:t>)</a:t>
            </a:r>
            <a:endParaRPr lang="ru-RU" dirty="0"/>
          </a:p>
          <a:p>
            <a:pPr algn="just"/>
            <a:r>
              <a:rPr lang="ru-RU" dirty="0"/>
              <a:t>Арифметические</a:t>
            </a:r>
            <a:r>
              <a:rPr lang="en-US" dirty="0"/>
              <a:t> (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a+b, a-b, -c, --a</a:t>
            </a:r>
            <a:r>
              <a:rPr lang="en-US" dirty="0"/>
              <a:t>)</a:t>
            </a:r>
            <a:endParaRPr lang="ru-RU" dirty="0"/>
          </a:p>
          <a:p>
            <a:pPr algn="just"/>
            <a:r>
              <a:rPr lang="ru-RU" dirty="0"/>
              <a:t>Логические (булевские)</a:t>
            </a:r>
            <a:r>
              <a:rPr lang="en-US" dirty="0"/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go, finish || error, 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r>
              <a:rPr lang="en-US" dirty="0"/>
              <a:t>)</a:t>
            </a:r>
            <a:endParaRPr lang="ru-RU" dirty="0"/>
          </a:p>
          <a:p>
            <a:pPr algn="just"/>
            <a:r>
              <a:rPr lang="ru-RU" dirty="0"/>
              <a:t>Операции отношения</a:t>
            </a:r>
            <a:r>
              <a:rPr lang="en-US" dirty="0"/>
              <a:t> (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a&lt;b, a==b, a!=b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65469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A058-740B-4FB5-A710-4621B05E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операций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15131-D1B8-44F1-BD41-ACBE88346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320" y="1825624"/>
            <a:ext cx="8315960" cy="466724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b="1" dirty="0"/>
              <a:t>По действию над двоичным представлением</a:t>
            </a:r>
          </a:p>
          <a:p>
            <a:pPr algn="just"/>
            <a:r>
              <a:rPr lang="ru-RU" dirty="0"/>
              <a:t>Операции, действующие над значением в целом (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ru-RU" dirty="0"/>
              <a:t>)</a:t>
            </a:r>
          </a:p>
          <a:p>
            <a:pPr algn="just"/>
            <a:r>
              <a:rPr lang="ru-RU" dirty="0"/>
              <a:t>Операции, действующие над отдельными битами (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a|b</a:t>
            </a:r>
            <a:r>
              <a:rPr lang="ru-RU" dirty="0"/>
              <a:t>)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b="1" dirty="0"/>
              <a:t>По наличию побочных эффектов</a:t>
            </a:r>
          </a:p>
          <a:p>
            <a:pPr algn="just"/>
            <a:r>
              <a:rPr lang="ru-RU" dirty="0"/>
              <a:t>Операции, имеющие побочные эффекты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a=b,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ru-RU" dirty="0"/>
              <a:t>)</a:t>
            </a:r>
          </a:p>
          <a:p>
            <a:pPr algn="just"/>
            <a:r>
              <a:rPr lang="ru-RU" dirty="0"/>
              <a:t>Операции, не имеющие побочных эффектов (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a &amp;&amp; b</a:t>
            </a:r>
            <a:r>
              <a:rPr lang="ru-R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7522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3793-5967-420D-8C3A-CC17C396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Арифметические операции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81556-4E21-44D4-A15E-AF3D39BB9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используются четыре основные арифметические операции: сложения, вычитания, умножения и деления, обозначаемые, соответственно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.</a:t>
            </a:r>
            <a:endParaRPr lang="ru-RU" dirty="0"/>
          </a:p>
          <a:p>
            <a:pPr algn="just"/>
            <a:r>
              <a:rPr lang="ru-RU" dirty="0"/>
              <a:t>Существует  еще одна полезная операция, которая применяется только к целым числам типа </a:t>
            </a:r>
            <a:r>
              <a:rPr lang="en-US" b="1" dirty="0"/>
              <a:t>char</a:t>
            </a:r>
            <a:r>
              <a:rPr lang="en-US" dirty="0"/>
              <a:t>, </a:t>
            </a:r>
            <a:r>
              <a:rPr lang="en-US" b="1" dirty="0"/>
              <a:t>short</a:t>
            </a:r>
            <a:r>
              <a:rPr lang="en-US" dirty="0"/>
              <a:t>, </a:t>
            </a:r>
            <a:r>
              <a:rPr lang="en-US" b="1" dirty="0"/>
              <a:t>int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long</a:t>
            </a:r>
            <a:r>
              <a:rPr lang="en-US" dirty="0"/>
              <a:t> – </a:t>
            </a:r>
            <a:r>
              <a:rPr lang="ru-RU" b="1" dirty="0"/>
              <a:t>операция остатка от деления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endParaRPr lang="ru-RU" sz="1800" dirty="0">
              <a:solidFill>
                <a:srgbClr val="8000FF"/>
              </a:solidFill>
              <a:effectLst/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%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c = 1</a:t>
            </a:r>
            <a:endParaRPr lang="ru-RU" sz="3200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056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3793-5967-420D-8C3A-CC17C396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Арифметические операции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81556-4E21-44D4-A15E-AF3D39BB9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Для упрощения и сокращения программного кода часто используются </a:t>
            </a:r>
            <a:r>
              <a:rPr lang="ru-RU" b="1" dirty="0"/>
              <a:t>арифметические операции с присваиванием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item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total = total + item;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item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total = total - item;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item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total = total * item;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/=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item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total = total / item;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%=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item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total = total % item;</a:t>
            </a:r>
            <a:endParaRPr lang="en-US" dirty="0">
              <a:effectLst/>
            </a:endParaRP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263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6526-4896-46EA-B3B9-8536D95B3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Инкремент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9814A-18B3-4845-913D-3A5A10941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При программировании часто приходится иметь дело с увеличением какой-либо величины на единицу: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count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count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count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+=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2400" dirty="0">
              <a:effectLst/>
            </a:endParaRP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Альтернативный, более сжатый способ: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2400" dirty="0">
              <a:effectLst/>
            </a:endParaRP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368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8990-A016-42E4-A84F-ADE2B5E81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Инкремент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5D2C0-DDC6-4C40-9F89-F1D9108F2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Операция инкремента может быть записана в двух формах:</a:t>
            </a:r>
          </a:p>
          <a:p>
            <a:pPr algn="just"/>
            <a:r>
              <a:rPr lang="ru-RU" dirty="0"/>
              <a:t>в </a:t>
            </a:r>
            <a:r>
              <a:rPr lang="ru-RU" b="1" dirty="0"/>
              <a:t>префиксной</a:t>
            </a:r>
            <a:r>
              <a:rPr lang="ru-RU" dirty="0"/>
              <a:t> форме (</a:t>
            </a:r>
            <a:r>
              <a:rPr lang="en-US" sz="2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</a:t>
            </a:r>
            <a:r>
              <a:rPr lang="en-US" sz="2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lang="en-US" dirty="0"/>
              <a:t>);</a:t>
            </a:r>
          </a:p>
          <a:p>
            <a:pPr algn="just"/>
            <a:r>
              <a:rPr lang="ru-RU" dirty="0"/>
              <a:t>в </a:t>
            </a:r>
            <a:r>
              <a:rPr lang="ru-RU" b="1" dirty="0"/>
              <a:t>постфиксной</a:t>
            </a:r>
            <a:r>
              <a:rPr lang="ru-RU" dirty="0"/>
              <a:t> форме (</a:t>
            </a:r>
            <a:r>
              <a:rPr lang="en-US" sz="2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lang="en-US" sz="2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</a:t>
            </a:r>
            <a:r>
              <a:rPr lang="ru-RU" dirty="0"/>
              <a:t>).</a:t>
            </a:r>
          </a:p>
          <a:p>
            <a:pPr marL="0" indent="0" algn="just">
              <a:buNone/>
            </a:pPr>
            <a:r>
              <a:rPr lang="ru-RU" dirty="0"/>
              <a:t>Разница заключается в том, какая из операций в выражении будет выполнена раньше.</a:t>
            </a:r>
          </a:p>
          <a:p>
            <a:pPr marL="0" indent="0" algn="just">
              <a:buNone/>
            </a:pPr>
            <a:r>
              <a:rPr lang="en-US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totalWeight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averageWeight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2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totalWeight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averageWeight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count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++;</a:t>
            </a:r>
            <a:endParaRPr lang="en-US" sz="2200" dirty="0">
              <a:effectLst/>
            </a:endParaRP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256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8990-A016-42E4-A84F-ADE2B5E81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Инкремент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D83D55A-222A-4113-8860-187271EA5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860" y="1507633"/>
            <a:ext cx="7320279" cy="4882280"/>
          </a:xfrm>
        </p:spPr>
      </p:pic>
    </p:spTree>
    <p:extLst>
      <p:ext uri="{BB962C8B-B14F-4D97-AF65-F5344CB8AC3E}">
        <p14:creationId xmlns:p14="http://schemas.microsoft.com/office/powerpoint/2010/main" val="240193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5D55-A52F-4A66-8723-2B874852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</a:t>
            </a:r>
            <a:r>
              <a:rPr lang="en-US" dirty="0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7481B-A100-44BD-AAE9-D2BA39DB5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7200"/>
            <a:ext cx="7886700" cy="4765673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/>
              <a:t>Компилируемый язык</a:t>
            </a:r>
          </a:p>
          <a:p>
            <a:pPr algn="just"/>
            <a:r>
              <a:rPr lang="ru-RU" dirty="0"/>
              <a:t>Хорошо развитые низкоуровневые механизмы</a:t>
            </a:r>
            <a:r>
              <a:rPr lang="en-US" dirty="0"/>
              <a:t>: </a:t>
            </a:r>
            <a:r>
              <a:rPr lang="ru-RU" dirty="0"/>
              <a:t>высокая эффективность (почти ассемблер) и низкий уровень контроля (небезопасный язык)</a:t>
            </a:r>
          </a:p>
          <a:p>
            <a:pPr algn="just"/>
            <a:r>
              <a:rPr lang="ru-RU" dirty="0"/>
              <a:t>Часто используется в системном программировании (написание ОС, драйверов, компиляторов и пр.), встраиваемых системах (микроконтроллеры)</a:t>
            </a:r>
          </a:p>
          <a:p>
            <a:pPr algn="just"/>
            <a:r>
              <a:rPr lang="ru-RU" dirty="0"/>
              <a:t>Процедурное, структурное и модульное программирование</a:t>
            </a:r>
          </a:p>
          <a:p>
            <a:pPr algn="just"/>
            <a:r>
              <a:rPr lang="ru-RU" dirty="0"/>
              <a:t>Примеры приложений – ОС </a:t>
            </a:r>
            <a:r>
              <a:rPr lang="ru-RU" dirty="0" err="1"/>
              <a:t>Unix</a:t>
            </a:r>
            <a:r>
              <a:rPr lang="ru-RU" dirty="0"/>
              <a:t>, СУБД PostgreSQL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0083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6526-4896-46EA-B3B9-8536D95B3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Декремент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9814A-18B3-4845-913D-3A5A10941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Уменьшает значение переменной на единицы: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count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count </a:t>
            </a:r>
            <a:r>
              <a:rPr lang="ru-RU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count </a:t>
            </a:r>
            <a:r>
              <a:rPr lang="ru-RU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2400" dirty="0">
              <a:effectLst/>
            </a:endParaRP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Альтернативный, более сжатый способ: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lang="ru-RU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--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2400" dirty="0">
              <a:effectLst/>
            </a:endParaRP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105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D4AC-5A91-4EE1-B98D-4F84E8CBF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Приоритет операций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C821A5E-E98B-407C-A545-F3CB23D362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6926"/>
              </p:ext>
            </p:extLst>
          </p:nvPr>
        </p:nvGraphicFramePr>
        <p:xfrm>
          <a:off x="628650" y="1427480"/>
          <a:ext cx="7886700" cy="5062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4268495202"/>
                    </a:ext>
                  </a:extLst>
                </a:gridCol>
                <a:gridCol w="2331720">
                  <a:extLst>
                    <a:ext uri="{9D8B030D-6E8A-4147-A177-3AD203B41FA5}">
                      <a16:colId xmlns:a16="http://schemas.microsoft.com/office/drawing/2014/main" val="3596196401"/>
                    </a:ext>
                  </a:extLst>
                </a:gridCol>
                <a:gridCol w="4984750">
                  <a:extLst>
                    <a:ext uri="{9D8B030D-6E8A-4147-A177-3AD203B41FA5}">
                      <a16:colId xmlns:a16="http://schemas.microsoft.com/office/drawing/2014/main" val="1794050653"/>
                    </a:ext>
                  </a:extLst>
                </a:gridCol>
              </a:tblGrid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Оператор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Описание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007899"/>
                  </a:ext>
                </a:extLst>
              </a:tr>
              <a:tr h="4783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 --</a:t>
                      </a:r>
                      <a:endParaRPr lang="ru-RU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Постфиксный инкремент/декремент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Вызов функции</a:t>
                      </a:r>
                    </a:p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Обращение к элементам массива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927675"/>
                  </a:ext>
                </a:extLst>
              </a:tr>
              <a:tr h="5878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 --</a:t>
                      </a:r>
                    </a:p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</a:p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Префиксный инкремент/декремент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Логическое НЕ</a:t>
                      </a:r>
                    </a:p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Приведение к типу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type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219914"/>
                  </a:ext>
                </a:extLst>
              </a:tr>
              <a:tr h="478318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 /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Умножение, деление и остаток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8737"/>
                  </a:ext>
                </a:extLst>
              </a:tr>
              <a:tr h="478318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-</a:t>
                      </a:r>
                      <a:endParaRPr 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Сложение и вычитание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930007"/>
                  </a:ext>
                </a:extLst>
              </a:tr>
              <a:tr h="478318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 &lt;=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&gt;=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Операторы сравнения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291677"/>
                  </a:ext>
                </a:extLst>
              </a:tr>
              <a:tr h="478318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 !=</a:t>
                      </a:r>
                      <a:endParaRPr 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Равенство и неравенство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422623"/>
                  </a:ext>
                </a:extLst>
              </a:tr>
              <a:tr h="4783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ru-RU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+= -= *= .= %=</a:t>
                      </a:r>
                      <a:endParaRPr 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Присваивание</a:t>
                      </a:r>
                    </a:p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Присвоение с операцией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329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3097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4725-A04E-4483-9235-A6D706981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9DBC9-3EE2-4851-865A-6206FC682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Компилятор использует таблицу приоритетов для определения порядка вычисления операторов.</a:t>
            </a:r>
          </a:p>
          <a:p>
            <a:pPr marL="0" indent="0">
              <a:buNone/>
            </a:pPr>
            <a:endParaRPr lang="ru-RU" sz="24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++x, x*5</a:t>
            </a:r>
            <a:endParaRPr lang="ru-RU" sz="24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endParaRPr lang="ru-RU" sz="24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tmp</a:t>
            </a:r>
            <a:r>
              <a:rPr lang="en-US" sz="2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=x, x++, </a:t>
            </a:r>
            <a:r>
              <a:rPr lang="en-US" sz="24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tmp</a:t>
            </a:r>
            <a:r>
              <a:rPr lang="en-US" sz="2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=5*</a:t>
            </a:r>
            <a:r>
              <a:rPr lang="en-US" sz="24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tmp</a:t>
            </a:r>
            <a:r>
              <a:rPr lang="en-US" sz="2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4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tmp</a:t>
            </a:r>
            <a:endParaRPr lang="en-US" sz="2400" dirty="0">
              <a:effectLst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22098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215B9-E516-49C4-B95D-98B0F4BB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Задачка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B5DD59-7F88-4CE9-A1D6-2137D1F8D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1910" y="1373395"/>
            <a:ext cx="5123061" cy="4740304"/>
          </a:xfrm>
        </p:spPr>
      </p:pic>
    </p:spTree>
    <p:extLst>
      <p:ext uri="{BB962C8B-B14F-4D97-AF65-F5344CB8AC3E}">
        <p14:creationId xmlns:p14="http://schemas.microsoft.com/office/powerpoint/2010/main" val="41538963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977D5-5C8F-411C-BE60-D3148C829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Важно!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565B9-F375-4CFE-9367-F628D5527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6501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Оператор присваивания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dirty="0"/>
              <a:t> </a:t>
            </a:r>
            <a:r>
              <a:rPr lang="ru-RU" b="1" dirty="0"/>
              <a:t>не имеет никакого отношения к процессу определения равенства </a:t>
            </a:r>
            <a:r>
              <a:rPr lang="ru-RU" dirty="0"/>
              <a:t>и никогда не используется для программного сравнения значений.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Для того, чтобы записать оператор равенства необходимо использовать следующий символ: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ru-RU" dirty="0"/>
              <a:t>.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ru-RU" dirty="0"/>
              <a:t>Присваивание используется когда в переменной необходимо сохранить определенное значение.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244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977D5-5C8F-411C-BE60-D3148C829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Важно!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565B9-F375-4CFE-9367-F628D5527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650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Проверка равенства и неравенства: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en-US" sz="24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endParaRPr lang="ru-RU" sz="2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Equality</a:t>
            </a:r>
            <a:endParaRPr lang="ru-RU" sz="24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endParaRPr lang="ru-RU" sz="2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Inequality</a:t>
            </a:r>
            <a:endParaRPr lang="ru-RU" sz="24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!=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3600" dirty="0">
              <a:effectLst/>
            </a:endParaRP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033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FBCD-5AAE-4EC2-825A-D0AE0CCE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Приоритеты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19B511-74C0-458C-971C-F888EDC08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057" y="1751649"/>
            <a:ext cx="7591886" cy="4441980"/>
          </a:xfrm>
        </p:spPr>
      </p:pic>
    </p:spTree>
    <p:extLst>
      <p:ext uri="{BB962C8B-B14F-4D97-AF65-F5344CB8AC3E}">
        <p14:creationId xmlns:p14="http://schemas.microsoft.com/office/powerpoint/2010/main" val="29532050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370A-4A82-4DC5-8158-C1CB109A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Приоритет операций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560468-F934-4045-8BCB-C964CAD4C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69" y="1844684"/>
            <a:ext cx="8493862" cy="354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978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370A-4A82-4DC5-8158-C1CB109A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Приоритет операций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3FA988-58AA-48F6-B5B8-BEA296E57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541" y="1993366"/>
            <a:ext cx="8702917" cy="357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441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C4EC4-07B0-4901-A8A2-99576F20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Базовый ввод/вывод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044B6-525A-45BC-98C8-B0BA33DAE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Для ввода/вывода используется стандартная библиотека </a:t>
            </a:r>
            <a:r>
              <a:rPr lang="en-US" b="1" dirty="0"/>
              <a:t>iostream</a:t>
            </a:r>
            <a:r>
              <a:rPr lang="ru-RU" dirty="0"/>
              <a:t>. Она определяет несколько потоков для ввода и вывода:</a:t>
            </a:r>
          </a:p>
          <a:p>
            <a:pPr algn="just"/>
            <a:r>
              <a:rPr lang="en-US" b="1" dirty="0" err="1"/>
              <a:t>cout</a:t>
            </a:r>
            <a:r>
              <a:rPr lang="en-US" dirty="0"/>
              <a:t> – </a:t>
            </a:r>
            <a:r>
              <a:rPr lang="ru-RU" dirty="0"/>
              <a:t>чаще всего консольный вывод</a:t>
            </a:r>
            <a:endParaRPr lang="en-US" dirty="0"/>
          </a:p>
          <a:p>
            <a:pPr algn="just"/>
            <a:r>
              <a:rPr lang="en-US" b="1" dirty="0" err="1"/>
              <a:t>cin</a:t>
            </a:r>
            <a:r>
              <a:rPr lang="ru-RU" dirty="0"/>
              <a:t> – ввод данных пользователем</a:t>
            </a:r>
            <a:endParaRPr lang="en-US" dirty="0"/>
          </a:p>
          <a:p>
            <a:pPr algn="just"/>
            <a:r>
              <a:rPr lang="en-US" b="1" dirty="0" err="1"/>
              <a:t>cerr</a:t>
            </a:r>
            <a:r>
              <a:rPr lang="ru-RU" b="1" dirty="0"/>
              <a:t>, </a:t>
            </a:r>
            <a:r>
              <a:rPr lang="en-US" b="1" dirty="0"/>
              <a:t>clog</a:t>
            </a:r>
            <a:endParaRPr lang="ru-RU" b="1" dirty="0"/>
          </a:p>
          <a:p>
            <a:pPr algn="just"/>
            <a:endParaRPr lang="ru-RU" b="1" dirty="0"/>
          </a:p>
          <a:p>
            <a:pPr marL="0" indent="0" algn="just">
              <a:buNone/>
            </a:pPr>
            <a:r>
              <a:rPr lang="en-US" b="1" dirty="0" err="1"/>
              <a:t>endl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ru-RU" dirty="0"/>
              <a:t>манипулятор, который используется только с выходными потоками и вставляет конец строки (</a:t>
            </a:r>
            <a:r>
              <a:rPr lang="en-US" dirty="0"/>
              <a:t>\n) </a:t>
            </a:r>
            <a:r>
              <a:rPr lang="ru-RU" dirty="0"/>
              <a:t>в поток и сбрасывает его.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1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D3D8-7465-4106-A430-102E183A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</a:t>
            </a:r>
            <a:r>
              <a:rPr lang="en-US" dirty="0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BED30-F0E4-48C3-97E7-DEC3E2EB5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/>
              <a:t>Поддерживает также объектно-ориентированный</a:t>
            </a:r>
            <a:r>
              <a:rPr lang="en-US" dirty="0"/>
              <a:t> </a:t>
            </a:r>
            <a:r>
              <a:rPr lang="ru-RU" dirty="0"/>
              <a:t>стиль</a:t>
            </a:r>
          </a:p>
          <a:p>
            <a:pPr algn="just"/>
            <a:r>
              <a:rPr lang="ru-RU" dirty="0"/>
              <a:t>Почти полностью совместим с C</a:t>
            </a:r>
          </a:p>
          <a:p>
            <a:pPr algn="just"/>
            <a:r>
              <a:rPr lang="ru-RU" dirty="0"/>
              <a:t>Более удобен при написании программ среднего и</a:t>
            </a:r>
            <a:r>
              <a:rPr lang="en-US" dirty="0"/>
              <a:t> </a:t>
            </a:r>
            <a:r>
              <a:rPr lang="ru-RU" dirty="0"/>
              <a:t>большого размера</a:t>
            </a:r>
          </a:p>
          <a:p>
            <a:pPr algn="just"/>
            <a:r>
              <a:rPr lang="ru-RU" dirty="0"/>
              <a:t>При использовании ООП повышается уровень</a:t>
            </a:r>
            <a:r>
              <a:rPr lang="en-US" dirty="0"/>
              <a:t> </a:t>
            </a:r>
            <a:r>
              <a:rPr lang="ru-RU" dirty="0"/>
              <a:t>накладных расходов (однако, повышается и</a:t>
            </a:r>
            <a:r>
              <a:rPr lang="en-US" dirty="0"/>
              <a:t> </a:t>
            </a:r>
            <a:r>
              <a:rPr lang="ru-RU" dirty="0"/>
              <a:t>безопасность)</a:t>
            </a:r>
          </a:p>
          <a:p>
            <a:pPr algn="just"/>
            <a:r>
              <a:rPr lang="ru-RU" dirty="0"/>
              <a:t>Язык программирования общего назначения</a:t>
            </a:r>
            <a:endParaRPr lang="en-US" dirty="0"/>
          </a:p>
          <a:p>
            <a:pPr algn="just"/>
            <a:r>
              <a:rPr lang="ru-RU" dirty="0"/>
              <a:t>Пример приложения – </a:t>
            </a:r>
            <a:r>
              <a:rPr lang="en-US" dirty="0"/>
              <a:t>Mozilla Firefox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21873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C4EC4-07B0-4901-A8A2-99576F20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Базовый ввод/вывод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044B6-525A-45BC-98C8-B0BA33DAE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Два оператора побитового сдвига:</a:t>
            </a:r>
          </a:p>
          <a:p>
            <a:pPr algn="just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получить из входного потока (извлечение)</a:t>
            </a:r>
            <a:r>
              <a:rPr lang="en-US" dirty="0"/>
              <a:t>;</a:t>
            </a:r>
            <a:endParaRPr lang="ru-RU" dirty="0"/>
          </a:p>
          <a:p>
            <a:pPr algn="just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поместить в выходной поток (вставка)</a:t>
            </a:r>
            <a:r>
              <a:rPr lang="en-US" dirty="0"/>
              <a:t>.</a:t>
            </a:r>
          </a:p>
          <a:p>
            <a:pPr algn="just"/>
            <a:endParaRPr lang="ru-RU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49887B-AB0E-4420-A005-CDAD9039E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332891"/>
              </p:ext>
            </p:extLst>
          </p:nvPr>
        </p:nvGraphicFramePr>
        <p:xfrm>
          <a:off x="669925" y="3561080"/>
          <a:ext cx="7804150" cy="232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2075">
                  <a:extLst>
                    <a:ext uri="{9D8B030D-6E8A-4147-A177-3AD203B41FA5}">
                      <a16:colId xmlns:a16="http://schemas.microsoft.com/office/drawing/2014/main" val="1866460138"/>
                    </a:ext>
                  </a:extLst>
                </a:gridCol>
                <a:gridCol w="3902075">
                  <a:extLst>
                    <a:ext uri="{9D8B030D-6E8A-4147-A177-3AD203B41FA5}">
                      <a16:colId xmlns:a16="http://schemas.microsoft.com/office/drawing/2014/main" val="2798767764"/>
                    </a:ext>
                  </a:extLst>
                </a:gridCol>
              </a:tblGrid>
              <a:tr h="2326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</a:t>
                      </a:r>
                      <a:r>
                        <a:rPr lang="ru-RU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значение;</a:t>
                      </a:r>
                    </a:p>
                    <a:p>
                      <a:endParaRPr lang="ru-RU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n = 3;</a:t>
                      </a:r>
                    </a:p>
                    <a:p>
                      <a:r>
                        <a:rPr lang="en-US" sz="2400" b="0" i="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&lt;&lt; n;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cin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&gt;&gt; </a:t>
                      </a:r>
                      <a:r>
                        <a:rPr lang="ru-RU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идентификатор;</a:t>
                      </a:r>
                    </a:p>
                    <a:p>
                      <a:endParaRPr lang="ru-RU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 algn="just">
                        <a:buNone/>
                      </a:pP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n;</a:t>
                      </a:r>
                    </a:p>
                    <a:p>
                      <a:pPr marL="0" indent="0" algn="just">
                        <a:buNone/>
                      </a:pP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cin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&gt;&gt; n;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5902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4183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DA02-C081-452C-88E4-401F281E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 еще один</a:t>
            </a:r>
            <a:r>
              <a:rPr lang="en-US" dirty="0"/>
              <a:t> </a:t>
            </a:r>
            <a:r>
              <a:rPr lang="ru-RU" dirty="0"/>
              <a:t>пример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94828A-D061-4A21-BA34-97CABD5DC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90689"/>
            <a:ext cx="7815528" cy="4438127"/>
          </a:xfrm>
        </p:spPr>
      </p:pic>
    </p:spTree>
    <p:extLst>
      <p:ext uri="{BB962C8B-B14F-4D97-AF65-F5344CB8AC3E}">
        <p14:creationId xmlns:p14="http://schemas.microsoft.com/office/powerpoint/2010/main" val="20430436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7418B-AC56-4AD0-8665-F4F63824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Мем в конце</a:t>
            </a:r>
            <a:endParaRPr lang="en-US" dirty="0"/>
          </a:p>
        </p:txBody>
      </p:sp>
      <p:pic>
        <p:nvPicPr>
          <p:cNvPr id="1026" name="Picture 2" descr="Тонкий юмор, который по-настоящему оценят лишь программисты">
            <a:extLst>
              <a:ext uri="{FF2B5EF4-FFF2-40B4-BE49-F238E27FC236}">
                <a16:creationId xmlns:a16="http://schemas.microsoft.com/office/drawing/2014/main" id="{64E00F64-291A-4ECC-802A-7B35669CC2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680" y="1488291"/>
            <a:ext cx="6136640" cy="485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084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47B80-DBB6-4C45-998A-B5E2D794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Компиляция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7F1A2C-B0C7-4D08-811A-DF8FB9E69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122" y="1466973"/>
            <a:ext cx="6836357" cy="50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49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D246C-ADBB-4C3C-9C9C-121D91DC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B73CC-DE74-41A6-BC7F-6ADE86782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</a:t>
            </a:r>
          </a:p>
          <a:p>
            <a:r>
              <a:rPr lang="en-US" dirty="0"/>
              <a:t>Visual Studio Code</a:t>
            </a:r>
          </a:p>
          <a:p>
            <a:r>
              <a:rPr lang="en-US" dirty="0"/>
              <a:t>Vim</a:t>
            </a:r>
          </a:p>
          <a:p>
            <a:r>
              <a:rPr lang="en-US" dirty="0"/>
              <a:t>Qt Creator</a:t>
            </a:r>
          </a:p>
          <a:p>
            <a:r>
              <a:rPr lang="en-US" dirty="0"/>
              <a:t>Eclipse</a:t>
            </a:r>
          </a:p>
          <a:p>
            <a:r>
              <a:rPr lang="en-US" dirty="0"/>
              <a:t>Code::Blocks</a:t>
            </a:r>
          </a:p>
          <a:p>
            <a:r>
              <a:rPr lang="en-US" dirty="0"/>
              <a:t>XCode</a:t>
            </a:r>
          </a:p>
        </p:txBody>
      </p:sp>
    </p:spTree>
    <p:extLst>
      <p:ext uri="{BB962C8B-B14F-4D97-AF65-F5344CB8AC3E}">
        <p14:creationId xmlns:p14="http://schemas.microsoft.com/office/powerpoint/2010/main" val="3717004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496D-5D6B-4692-ABFD-C4F62CD7B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IDE: Code::Blocks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B42737-1A0B-4CA5-8261-C2BC3DE6A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55473"/>
            <a:ext cx="7886700" cy="409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67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5506</TotalTime>
  <Words>2130</Words>
  <Application>Microsoft Office PowerPoint</Application>
  <PresentationFormat>On-screen Show (4:3)</PresentationFormat>
  <Paragraphs>429</Paragraphs>
  <Slides>62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-apple-system</vt:lpstr>
      <vt:lpstr>Arial</vt:lpstr>
      <vt:lpstr>Calibri</vt:lpstr>
      <vt:lpstr>Calibri (Headings)</vt:lpstr>
      <vt:lpstr>Calibri Light</vt:lpstr>
      <vt:lpstr>Courier New</vt:lpstr>
      <vt:lpstr>Office Theme</vt:lpstr>
      <vt:lpstr>Основы алгоритмизации и программирования</vt:lpstr>
      <vt:lpstr>Мем в начале</vt:lpstr>
      <vt:lpstr>Содержание лекции</vt:lpstr>
      <vt:lpstr>История C++</vt:lpstr>
      <vt:lpstr>Особенности C++</vt:lpstr>
      <vt:lpstr>Особенности C++</vt:lpstr>
      <vt:lpstr>Компиляция</vt:lpstr>
      <vt:lpstr>Integrated Development Environment</vt:lpstr>
      <vt:lpstr>Пример IDE: Code::Blocks</vt:lpstr>
      <vt:lpstr>Структура программы</vt:lpstr>
      <vt:lpstr>Самая простая программа</vt:lpstr>
      <vt:lpstr>Пример: та самая программа</vt:lpstr>
      <vt:lpstr>Пример: немного сложнее</vt:lpstr>
      <vt:lpstr>Пример</vt:lpstr>
      <vt:lpstr>Пример: запустим!</vt:lpstr>
      <vt:lpstr>Комментарии</vt:lpstr>
      <vt:lpstr>Константы и литералы</vt:lpstr>
      <vt:lpstr>Константы и литералы</vt:lpstr>
      <vt:lpstr>Константы и литералы</vt:lpstr>
      <vt:lpstr>Переменные</vt:lpstr>
      <vt:lpstr>Переменные</vt:lpstr>
      <vt:lpstr>Переменные</vt:lpstr>
      <vt:lpstr>Задачи, решаемые описанием переменных</vt:lpstr>
      <vt:lpstr>Имена переменных</vt:lpstr>
      <vt:lpstr>Примеры имен</vt:lpstr>
      <vt:lpstr>Зарезервированные слова</vt:lpstr>
      <vt:lpstr>Типы данных</vt:lpstr>
      <vt:lpstr>Фундаментальные типы</vt:lpstr>
      <vt:lpstr>Пример</vt:lpstr>
      <vt:lpstr>Пример: работа с char</vt:lpstr>
      <vt:lpstr>Фундаментальные типы</vt:lpstr>
      <vt:lpstr>Фундаментальные типы</vt:lpstr>
      <vt:lpstr>Фундаментальные типы</vt:lpstr>
      <vt:lpstr>Фундаментальные типы</vt:lpstr>
      <vt:lpstr>Пример</vt:lpstr>
      <vt:lpstr>Фундаментальные типы</vt:lpstr>
      <vt:lpstr>Пример</vt:lpstr>
      <vt:lpstr>PowerPoint Presentation</vt:lpstr>
      <vt:lpstr>Пример</vt:lpstr>
      <vt:lpstr>Еще один пример</vt:lpstr>
      <vt:lpstr>Поддержка русского языка</vt:lpstr>
      <vt:lpstr>Классификация операций</vt:lpstr>
      <vt:lpstr>Классификация операций</vt:lpstr>
      <vt:lpstr>Классификация операций</vt:lpstr>
      <vt:lpstr>Арифметические операции</vt:lpstr>
      <vt:lpstr>Арифметические операции</vt:lpstr>
      <vt:lpstr>Инкремент</vt:lpstr>
      <vt:lpstr>Инкремент</vt:lpstr>
      <vt:lpstr>Инкремент</vt:lpstr>
      <vt:lpstr>Декремент</vt:lpstr>
      <vt:lpstr>Приоритет операций</vt:lpstr>
      <vt:lpstr>Примеры</vt:lpstr>
      <vt:lpstr>Задачка</vt:lpstr>
      <vt:lpstr>Важно!</vt:lpstr>
      <vt:lpstr>Важно!</vt:lpstr>
      <vt:lpstr>Приоритеты</vt:lpstr>
      <vt:lpstr>Приоритет операций</vt:lpstr>
      <vt:lpstr>Приоритет операций</vt:lpstr>
      <vt:lpstr>Базовый ввод/вывод</vt:lpstr>
      <vt:lpstr>Базовый ввод/вывод</vt:lpstr>
      <vt:lpstr>И еще один пример</vt:lpstr>
      <vt:lpstr>Мем в конце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</dc:title>
  <dc:creator>Alexander Pashuk</dc:creator>
  <cp:lastModifiedBy>Alexander Pashuk</cp:lastModifiedBy>
  <cp:revision>1</cp:revision>
  <dcterms:created xsi:type="dcterms:W3CDTF">2020-08-31T07:28:24Z</dcterms:created>
  <dcterms:modified xsi:type="dcterms:W3CDTF">2021-09-15T18:54:38Z</dcterms:modified>
</cp:coreProperties>
</file>