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64" r:id="rId3"/>
    <p:sldId id="260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31" r:id="rId14"/>
    <p:sldId id="327" r:id="rId15"/>
    <p:sldId id="328" r:id="rId16"/>
    <p:sldId id="329" r:id="rId17"/>
    <p:sldId id="330" r:id="rId18"/>
    <p:sldId id="339" r:id="rId19"/>
    <p:sldId id="332" r:id="rId20"/>
    <p:sldId id="340" r:id="rId21"/>
    <p:sldId id="334" r:id="rId22"/>
    <p:sldId id="335" r:id="rId23"/>
    <p:sldId id="343" r:id="rId24"/>
    <p:sldId id="344" r:id="rId25"/>
    <p:sldId id="341" r:id="rId26"/>
    <p:sldId id="336" r:id="rId27"/>
    <p:sldId id="358" r:id="rId28"/>
    <p:sldId id="337" r:id="rId29"/>
    <p:sldId id="345" r:id="rId30"/>
    <p:sldId id="338" r:id="rId31"/>
    <p:sldId id="346" r:id="rId32"/>
    <p:sldId id="353" r:id="rId33"/>
    <p:sldId id="354" r:id="rId34"/>
    <p:sldId id="347" r:id="rId35"/>
    <p:sldId id="348" r:id="rId36"/>
    <p:sldId id="355" r:id="rId37"/>
    <p:sldId id="349" r:id="rId38"/>
    <p:sldId id="360" r:id="rId39"/>
    <p:sldId id="351" r:id="rId40"/>
    <p:sldId id="359" r:id="rId41"/>
    <p:sldId id="363" r:id="rId42"/>
    <p:sldId id="352" r:id="rId43"/>
    <p:sldId id="357" r:id="rId44"/>
    <p:sldId id="304" r:id="rId45"/>
    <p:sldId id="361" r:id="rId46"/>
    <p:sldId id="36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C6780-EFBC-4584-861B-BD186A7A5DAD}" v="43" dt="2021-09-16T04:28:59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8" autoAdjust="0"/>
    <p:restoredTop sz="86671" autoAdjust="0"/>
  </p:normalViewPr>
  <p:slideViewPr>
    <p:cSldViewPr snapToGrid="0">
      <p:cViewPr varScale="1">
        <p:scale>
          <a:sx n="75" d="100"/>
          <a:sy n="75" d="100"/>
        </p:scale>
        <p:origin x="1577" y="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1FFA3CF4-6BF6-488C-BAB9-10119C5E489E}"/>
    <pc:docChg chg="undo custSel addSld delSld modSld sldOrd">
      <pc:chgData name="Alexander Pashuk" userId="7f413f452a2dee94" providerId="LiveId" clId="{1FFA3CF4-6BF6-488C-BAB9-10119C5E489E}" dt="2020-09-29T06:35:25.403" v="578" actId="20577"/>
      <pc:docMkLst>
        <pc:docMk/>
      </pc:docMkLst>
      <pc:sldChg chg="modSp add mod">
        <pc:chgData name="Alexander Pashuk" userId="7f413f452a2dee94" providerId="LiveId" clId="{1FFA3CF4-6BF6-488C-BAB9-10119C5E489E}" dt="2020-09-28T18:28:36.854" v="576" actId="20577"/>
        <pc:sldMkLst>
          <pc:docMk/>
          <pc:sldMk cId="2712019717" sldId="304"/>
        </pc:sldMkLst>
        <pc:spChg chg="mod">
          <ac:chgData name="Alexander Pashuk" userId="7f413f452a2dee94" providerId="LiveId" clId="{1FFA3CF4-6BF6-488C-BAB9-10119C5E489E}" dt="2020-09-28T18:28:36.854" v="576" actId="20577"/>
          <ac:spMkLst>
            <pc:docMk/>
            <pc:sldMk cId="2712019717" sldId="304"/>
            <ac:spMk id="3" creationId="{03B169B5-74BC-4A6D-BE91-F3D1E4906BBE}"/>
          </ac:spMkLst>
        </pc:spChg>
      </pc:sldChg>
      <pc:sldChg chg="modSp mod">
        <pc:chgData name="Alexander Pashuk" userId="7f413f452a2dee94" providerId="LiveId" clId="{1FFA3CF4-6BF6-488C-BAB9-10119C5E489E}" dt="2020-09-28T17:33:21.330" v="3" actId="20577"/>
        <pc:sldMkLst>
          <pc:docMk/>
          <pc:sldMk cId="2986188442" sldId="344"/>
        </pc:sldMkLst>
        <pc:spChg chg="mod">
          <ac:chgData name="Alexander Pashuk" userId="7f413f452a2dee94" providerId="LiveId" clId="{1FFA3CF4-6BF6-488C-BAB9-10119C5E489E}" dt="2020-09-28T17:33:21.330" v="3" actId="20577"/>
          <ac:spMkLst>
            <pc:docMk/>
            <pc:sldMk cId="2986188442" sldId="344"/>
            <ac:spMk id="6" creationId="{CB9BC700-7539-426B-B72B-DB4F8BCE532C}"/>
          </ac:spMkLst>
        </pc:spChg>
      </pc:sldChg>
      <pc:sldChg chg="modSp mod">
        <pc:chgData name="Alexander Pashuk" userId="7f413f452a2dee94" providerId="LiveId" clId="{1FFA3CF4-6BF6-488C-BAB9-10119C5E489E}" dt="2020-09-28T17:39:46.120" v="124" actId="122"/>
        <pc:sldMkLst>
          <pc:docMk/>
          <pc:sldMk cId="2808901254" sldId="351"/>
        </pc:sldMkLst>
        <pc:spChg chg="mod">
          <ac:chgData name="Alexander Pashuk" userId="7f413f452a2dee94" providerId="LiveId" clId="{1FFA3CF4-6BF6-488C-BAB9-10119C5E489E}" dt="2020-09-28T17:39:46.120" v="124" actId="122"/>
          <ac:spMkLst>
            <pc:docMk/>
            <pc:sldMk cId="2808901254" sldId="351"/>
            <ac:spMk id="5" creationId="{79EFB613-71F6-4AB1-B483-5575F4B1D4B7}"/>
          </ac:spMkLst>
        </pc:spChg>
      </pc:sldChg>
      <pc:sldChg chg="addSp delSp modSp add mod ord modClrScheme chgLayout">
        <pc:chgData name="Alexander Pashuk" userId="7f413f452a2dee94" providerId="LiveId" clId="{1FFA3CF4-6BF6-488C-BAB9-10119C5E489E}" dt="2020-09-28T17:38:07.219" v="123" actId="1076"/>
        <pc:sldMkLst>
          <pc:docMk/>
          <pc:sldMk cId="1818662927" sldId="358"/>
        </pc:sldMkLst>
        <pc:spChg chg="mod ord">
          <ac:chgData name="Alexander Pashuk" userId="7f413f452a2dee94" providerId="LiveId" clId="{1FFA3CF4-6BF6-488C-BAB9-10119C5E489E}" dt="2020-09-28T17:33:58.546" v="14" actId="700"/>
          <ac:spMkLst>
            <pc:docMk/>
            <pc:sldMk cId="1818662927" sldId="358"/>
            <ac:spMk id="2" creationId="{52D8AB5D-8731-4576-BF2F-C728910B1EC5}"/>
          </ac:spMkLst>
        </pc:spChg>
        <pc:spChg chg="add mod ord">
          <ac:chgData name="Alexander Pashuk" userId="7f413f452a2dee94" providerId="LiveId" clId="{1FFA3CF4-6BF6-488C-BAB9-10119C5E489E}" dt="2020-09-28T17:36:51.382" v="109" actId="14100"/>
          <ac:spMkLst>
            <pc:docMk/>
            <pc:sldMk cId="1818662927" sldId="358"/>
            <ac:spMk id="3" creationId="{856DEAC0-17AC-4737-8899-B5AF04B4010C}"/>
          </ac:spMkLst>
        </pc:spChg>
        <pc:spChg chg="add del mod ord">
          <ac:chgData name="Alexander Pashuk" userId="7f413f452a2dee94" providerId="LiveId" clId="{1FFA3CF4-6BF6-488C-BAB9-10119C5E489E}" dt="2020-09-28T17:37:35.524" v="115"/>
          <ac:spMkLst>
            <pc:docMk/>
            <pc:sldMk cId="1818662927" sldId="358"/>
            <ac:spMk id="4" creationId="{83E37FA0-D2E7-45F1-8241-097ED95E0C2A}"/>
          </ac:spMkLst>
        </pc:spChg>
        <pc:spChg chg="del mod ord">
          <ac:chgData name="Alexander Pashuk" userId="7f413f452a2dee94" providerId="LiveId" clId="{1FFA3CF4-6BF6-488C-BAB9-10119C5E489E}" dt="2020-09-28T17:33:58.546" v="14" actId="700"/>
          <ac:spMkLst>
            <pc:docMk/>
            <pc:sldMk cId="1818662927" sldId="358"/>
            <ac:spMk id="6" creationId="{9AEF5B92-3248-4167-BD1D-5DD4CE77D8C2}"/>
          </ac:spMkLst>
        </pc:spChg>
        <pc:spChg chg="add del mod">
          <ac:chgData name="Alexander Pashuk" userId="7f413f452a2dee94" providerId="LiveId" clId="{1FFA3CF4-6BF6-488C-BAB9-10119C5E489E}" dt="2020-09-28T17:37:56.044" v="119"/>
          <ac:spMkLst>
            <pc:docMk/>
            <pc:sldMk cId="1818662927" sldId="358"/>
            <ac:spMk id="8" creationId="{E7A9D16C-EA7B-4C7B-87F6-ADF3BD25FE96}"/>
          </ac:spMkLst>
        </pc:spChg>
        <pc:picChg chg="add del mod">
          <ac:chgData name="Alexander Pashuk" userId="7f413f452a2dee94" providerId="LiveId" clId="{1FFA3CF4-6BF6-488C-BAB9-10119C5E489E}" dt="2020-09-28T17:37:41.098" v="117" actId="478"/>
          <ac:picMkLst>
            <pc:docMk/>
            <pc:sldMk cId="1818662927" sldId="358"/>
            <ac:picMk id="5" creationId="{AAB5C999-0225-484D-836D-3AFEB6BF8086}"/>
          </ac:picMkLst>
        </pc:picChg>
        <pc:picChg chg="add mod">
          <ac:chgData name="Alexander Pashuk" userId="7f413f452a2dee94" providerId="LiveId" clId="{1FFA3CF4-6BF6-488C-BAB9-10119C5E489E}" dt="2020-09-28T17:38:07.219" v="123" actId="1076"/>
          <ac:picMkLst>
            <pc:docMk/>
            <pc:sldMk cId="1818662927" sldId="358"/>
            <ac:picMk id="9" creationId="{04C1A284-C31C-45A7-B2E1-1595C9A8970E}"/>
          </ac:picMkLst>
        </pc:picChg>
        <pc:picChg chg="del mod ord">
          <ac:chgData name="Alexander Pashuk" userId="7f413f452a2dee94" providerId="LiveId" clId="{1FFA3CF4-6BF6-488C-BAB9-10119C5E489E}" dt="2020-09-28T17:33:52.322" v="11" actId="478"/>
          <ac:picMkLst>
            <pc:docMk/>
            <pc:sldMk cId="1818662927" sldId="358"/>
            <ac:picMk id="3074" creationId="{8D4227F3-005B-48E6-B17F-AA10D0CCA53A}"/>
          </ac:picMkLst>
        </pc:picChg>
      </pc:sldChg>
      <pc:sldChg chg="add del">
        <pc:chgData name="Alexander Pashuk" userId="7f413f452a2dee94" providerId="LiveId" clId="{1FFA3CF4-6BF6-488C-BAB9-10119C5E489E}" dt="2020-09-28T17:33:41.428" v="5" actId="47"/>
        <pc:sldMkLst>
          <pc:docMk/>
          <pc:sldMk cId="3595471913" sldId="358"/>
        </pc:sldMkLst>
      </pc:sldChg>
      <pc:sldChg chg="modSp new mod">
        <pc:chgData name="Alexander Pashuk" userId="7f413f452a2dee94" providerId="LiveId" clId="{1FFA3CF4-6BF6-488C-BAB9-10119C5E489E}" dt="2020-09-29T06:35:25.403" v="578" actId="20577"/>
        <pc:sldMkLst>
          <pc:docMk/>
          <pc:sldMk cId="2350624822" sldId="359"/>
        </pc:sldMkLst>
        <pc:spChg chg="mod">
          <ac:chgData name="Alexander Pashuk" userId="7f413f452a2dee94" providerId="LiveId" clId="{1FFA3CF4-6BF6-488C-BAB9-10119C5E489E}" dt="2020-09-28T17:40:28.022" v="171" actId="20577"/>
          <ac:spMkLst>
            <pc:docMk/>
            <pc:sldMk cId="2350624822" sldId="359"/>
            <ac:spMk id="2" creationId="{459158CD-4DB4-4060-A69E-34F734329581}"/>
          </ac:spMkLst>
        </pc:spChg>
        <pc:spChg chg="mod">
          <ac:chgData name="Alexander Pashuk" userId="7f413f452a2dee94" providerId="LiveId" clId="{1FFA3CF4-6BF6-488C-BAB9-10119C5E489E}" dt="2020-09-29T06:35:25.403" v="578" actId="20577"/>
          <ac:spMkLst>
            <pc:docMk/>
            <pc:sldMk cId="2350624822" sldId="359"/>
            <ac:spMk id="3" creationId="{7FEA3887-F255-4CDA-83D6-C34C222640F4}"/>
          </ac:spMkLst>
        </pc:spChg>
      </pc:sldChg>
    </pc:docChg>
  </pc:docChgLst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  <pc:docChgLst>
    <pc:chgData name="Alexander Pashuk" userId="7f413f452a2dee94" providerId="LiveId" clId="{27BC6780-EFBC-4584-861B-BD186A7A5DAD}"/>
    <pc:docChg chg="undo custSel addSld delSld modSld sldOrd">
      <pc:chgData name="Alexander Pashuk" userId="7f413f452a2dee94" providerId="LiveId" clId="{27BC6780-EFBC-4584-861B-BD186A7A5DAD}" dt="2021-09-16T04:33:58.610" v="528" actId="368"/>
      <pc:docMkLst>
        <pc:docMk/>
      </pc:docMkLst>
      <pc:sldChg chg="modSp mod">
        <pc:chgData name="Alexander Pashuk" userId="7f413f452a2dee94" providerId="LiveId" clId="{27BC6780-EFBC-4584-861B-BD186A7A5DAD}" dt="2021-09-16T04:12:27.056" v="269" actId="120"/>
        <pc:sldMkLst>
          <pc:docMk/>
          <pc:sldMk cId="3545672355" sldId="260"/>
        </pc:sldMkLst>
        <pc:spChg chg="mod">
          <ac:chgData name="Alexander Pashuk" userId="7f413f452a2dee94" providerId="LiveId" clId="{27BC6780-EFBC-4584-861B-BD186A7A5DAD}" dt="2021-09-16T04:12:27.056" v="269" actId="120"/>
          <ac:spMkLst>
            <pc:docMk/>
            <pc:sldMk cId="3545672355" sldId="260"/>
            <ac:spMk id="2" creationId="{0FBF542C-EAAD-4834-9DE5-08E53F708CFE}"/>
          </ac:spMkLst>
        </pc:spChg>
      </pc:sldChg>
      <pc:sldChg chg="modSp mod">
        <pc:chgData name="Alexander Pashuk" userId="7f413f452a2dee94" providerId="LiveId" clId="{27BC6780-EFBC-4584-861B-BD186A7A5DAD}" dt="2021-09-16T04:12:09.976" v="266" actId="20577"/>
        <pc:sldMkLst>
          <pc:docMk/>
          <pc:sldMk cId="2712019717" sldId="304"/>
        </pc:sldMkLst>
        <pc:spChg chg="mod">
          <ac:chgData name="Alexander Pashuk" userId="7f413f452a2dee94" providerId="LiveId" clId="{27BC6780-EFBC-4584-861B-BD186A7A5DAD}" dt="2021-09-16T04:12:09.976" v="266" actId="20577"/>
          <ac:spMkLst>
            <pc:docMk/>
            <pc:sldMk cId="2712019717" sldId="304"/>
            <ac:spMk id="2" creationId="{59FBA57B-DDD0-4280-8459-B62A76420532}"/>
          </ac:spMkLst>
        </pc:spChg>
      </pc:sldChg>
      <pc:sldChg chg="modSp mod">
        <pc:chgData name="Alexander Pashuk" userId="7f413f452a2dee94" providerId="LiveId" clId="{27BC6780-EFBC-4584-861B-BD186A7A5DAD}" dt="2021-09-16T04:12:29.317" v="270" actId="120"/>
        <pc:sldMkLst>
          <pc:docMk/>
          <pc:sldMk cId="3469493282" sldId="318"/>
        </pc:sldMkLst>
        <pc:spChg chg="mod">
          <ac:chgData name="Alexander Pashuk" userId="7f413f452a2dee94" providerId="LiveId" clId="{27BC6780-EFBC-4584-861B-BD186A7A5DAD}" dt="2021-09-16T04:12:29.317" v="270" actId="120"/>
          <ac:spMkLst>
            <pc:docMk/>
            <pc:sldMk cId="3469493282" sldId="318"/>
            <ac:spMk id="2" creationId="{F0F39A53-D7E5-4189-82DC-F05A388E926D}"/>
          </ac:spMkLst>
        </pc:spChg>
      </pc:sldChg>
      <pc:sldChg chg="addSp delSp modSp mod">
        <pc:chgData name="Alexander Pashuk" userId="7f413f452a2dee94" providerId="LiveId" clId="{27BC6780-EFBC-4584-861B-BD186A7A5DAD}" dt="2021-09-16T04:12:32.154" v="271" actId="120"/>
        <pc:sldMkLst>
          <pc:docMk/>
          <pc:sldMk cId="570721348" sldId="319"/>
        </pc:sldMkLst>
        <pc:spChg chg="mod">
          <ac:chgData name="Alexander Pashuk" userId="7f413f452a2dee94" providerId="LiveId" clId="{27BC6780-EFBC-4584-861B-BD186A7A5DAD}" dt="2021-09-16T04:12:32.154" v="271" actId="120"/>
          <ac:spMkLst>
            <pc:docMk/>
            <pc:sldMk cId="570721348" sldId="319"/>
            <ac:spMk id="2" creationId="{4B054BDE-4B3F-4274-807F-A6DEEA9B97D5}"/>
          </ac:spMkLst>
        </pc:spChg>
        <pc:spChg chg="mod">
          <ac:chgData name="Alexander Pashuk" userId="7f413f452a2dee94" providerId="LiveId" clId="{27BC6780-EFBC-4584-861B-BD186A7A5DAD}" dt="2021-09-14T18:12:15.705" v="1" actId="27636"/>
          <ac:spMkLst>
            <pc:docMk/>
            <pc:sldMk cId="570721348" sldId="319"/>
            <ac:spMk id="3" creationId="{251D8C7A-F106-4FE4-9FE3-E988CDA3216A}"/>
          </ac:spMkLst>
        </pc:spChg>
        <pc:picChg chg="add del mod">
          <ac:chgData name="Alexander Pashuk" userId="7f413f452a2dee94" providerId="LiveId" clId="{27BC6780-EFBC-4584-861B-BD186A7A5DAD}" dt="2021-09-14T18:13:03.030" v="6" actId="478"/>
          <ac:picMkLst>
            <pc:docMk/>
            <pc:sldMk cId="570721348" sldId="319"/>
            <ac:picMk id="5" creationId="{A1DBCB8F-AEA5-4629-B9A2-CDB53C407F27}"/>
          </ac:picMkLst>
        </pc:picChg>
        <pc:picChg chg="add mod">
          <ac:chgData name="Alexander Pashuk" userId="7f413f452a2dee94" providerId="LiveId" clId="{27BC6780-EFBC-4584-861B-BD186A7A5DAD}" dt="2021-09-14T18:13:11.799" v="11" actId="1076"/>
          <ac:picMkLst>
            <pc:docMk/>
            <pc:sldMk cId="570721348" sldId="319"/>
            <ac:picMk id="7" creationId="{76D4FF74-276A-4B6C-BF00-09BF9241B07B}"/>
          </ac:picMkLst>
        </pc:picChg>
      </pc:sldChg>
      <pc:sldChg chg="addSp delSp modSp mod">
        <pc:chgData name="Alexander Pashuk" userId="7f413f452a2dee94" providerId="LiveId" clId="{27BC6780-EFBC-4584-861B-BD186A7A5DAD}" dt="2021-09-16T04:12:34.208" v="272" actId="120"/>
        <pc:sldMkLst>
          <pc:docMk/>
          <pc:sldMk cId="2466351598" sldId="320"/>
        </pc:sldMkLst>
        <pc:spChg chg="mod">
          <ac:chgData name="Alexander Pashuk" userId="7f413f452a2dee94" providerId="LiveId" clId="{27BC6780-EFBC-4584-861B-BD186A7A5DAD}" dt="2021-09-16T04:12:34.208" v="272" actId="120"/>
          <ac:spMkLst>
            <pc:docMk/>
            <pc:sldMk cId="2466351598" sldId="320"/>
            <ac:spMk id="2" creationId="{ABC12120-1FD1-4D53-97D4-79309B475666}"/>
          </ac:spMkLst>
        </pc:spChg>
        <pc:spChg chg="del mod">
          <ac:chgData name="Alexander Pashuk" userId="7f413f452a2dee94" providerId="LiveId" clId="{27BC6780-EFBC-4584-861B-BD186A7A5DAD}" dt="2021-09-14T18:13:29.540" v="13" actId="22"/>
          <ac:spMkLst>
            <pc:docMk/>
            <pc:sldMk cId="2466351598" sldId="320"/>
            <ac:spMk id="3" creationId="{A82A4DA0-1774-46E5-AF0F-823671871281}"/>
          </ac:spMkLst>
        </pc:spChg>
        <pc:picChg chg="add mod ord">
          <ac:chgData name="Alexander Pashuk" userId="7f413f452a2dee94" providerId="LiveId" clId="{27BC6780-EFBC-4584-861B-BD186A7A5DAD}" dt="2021-09-14T18:13:39.706" v="16" actId="1076"/>
          <ac:picMkLst>
            <pc:docMk/>
            <pc:sldMk cId="2466351598" sldId="320"/>
            <ac:picMk id="5" creationId="{C346AD54-56EA-4BD3-BA7C-4412AFD5DFB0}"/>
          </ac:picMkLst>
        </pc:picChg>
      </pc:sldChg>
      <pc:sldChg chg="addSp delSp modSp mod">
        <pc:chgData name="Alexander Pashuk" userId="7f413f452a2dee94" providerId="LiveId" clId="{27BC6780-EFBC-4584-861B-BD186A7A5DAD}" dt="2021-09-16T04:12:36.833" v="273" actId="120"/>
        <pc:sldMkLst>
          <pc:docMk/>
          <pc:sldMk cId="3128374740" sldId="321"/>
        </pc:sldMkLst>
        <pc:spChg chg="mod">
          <ac:chgData name="Alexander Pashuk" userId="7f413f452a2dee94" providerId="LiveId" clId="{27BC6780-EFBC-4584-861B-BD186A7A5DAD}" dt="2021-09-16T04:12:36.833" v="273" actId="120"/>
          <ac:spMkLst>
            <pc:docMk/>
            <pc:sldMk cId="3128374740" sldId="321"/>
            <ac:spMk id="2" creationId="{F505E9D6-AA6A-4C08-A526-4E9362E73DDA}"/>
          </ac:spMkLst>
        </pc:spChg>
        <pc:spChg chg="del mod">
          <ac:chgData name="Alexander Pashuk" userId="7f413f452a2dee94" providerId="LiveId" clId="{27BC6780-EFBC-4584-861B-BD186A7A5DAD}" dt="2021-09-14T18:14:02.167" v="19" actId="22"/>
          <ac:spMkLst>
            <pc:docMk/>
            <pc:sldMk cId="3128374740" sldId="321"/>
            <ac:spMk id="3" creationId="{95673D4C-50E8-469B-84FF-2705AE128E91}"/>
          </ac:spMkLst>
        </pc:spChg>
        <pc:picChg chg="add mod ord">
          <ac:chgData name="Alexander Pashuk" userId="7f413f452a2dee94" providerId="LiveId" clId="{27BC6780-EFBC-4584-861B-BD186A7A5DAD}" dt="2021-09-14T18:14:16.629" v="25" actId="1076"/>
          <ac:picMkLst>
            <pc:docMk/>
            <pc:sldMk cId="3128374740" sldId="321"/>
            <ac:picMk id="5" creationId="{D4CCF040-25FA-4701-9B30-712B7D5D10FF}"/>
          </ac:picMkLst>
        </pc:picChg>
      </pc:sldChg>
      <pc:sldChg chg="modSp mod">
        <pc:chgData name="Alexander Pashuk" userId="7f413f452a2dee94" providerId="LiveId" clId="{27BC6780-EFBC-4584-861B-BD186A7A5DAD}" dt="2021-09-16T04:12:38.723" v="274" actId="120"/>
        <pc:sldMkLst>
          <pc:docMk/>
          <pc:sldMk cId="2529682841" sldId="322"/>
        </pc:sldMkLst>
        <pc:spChg chg="mod">
          <ac:chgData name="Alexander Pashuk" userId="7f413f452a2dee94" providerId="LiveId" clId="{27BC6780-EFBC-4584-861B-BD186A7A5DAD}" dt="2021-09-16T04:12:38.723" v="274" actId="120"/>
          <ac:spMkLst>
            <pc:docMk/>
            <pc:sldMk cId="2529682841" sldId="322"/>
            <ac:spMk id="2" creationId="{1F2AF5B7-B97C-4A02-A5F9-056E8B841115}"/>
          </ac:spMkLst>
        </pc:spChg>
        <pc:spChg chg="mod">
          <ac:chgData name="Alexander Pashuk" userId="7f413f452a2dee94" providerId="LiveId" clId="{27BC6780-EFBC-4584-861B-BD186A7A5DAD}" dt="2021-09-14T18:14:23.925" v="26" actId="2711"/>
          <ac:spMkLst>
            <pc:docMk/>
            <pc:sldMk cId="2529682841" sldId="322"/>
            <ac:spMk id="3" creationId="{7686DFBB-30A8-4183-A4BA-5C5C6E0FDE65}"/>
          </ac:spMkLst>
        </pc:spChg>
      </pc:sldChg>
      <pc:sldChg chg="addSp delSp modSp mod">
        <pc:chgData name="Alexander Pashuk" userId="7f413f452a2dee94" providerId="LiveId" clId="{27BC6780-EFBC-4584-861B-BD186A7A5DAD}" dt="2021-09-16T04:12:41.722" v="275" actId="120"/>
        <pc:sldMkLst>
          <pc:docMk/>
          <pc:sldMk cId="3220061171" sldId="323"/>
        </pc:sldMkLst>
        <pc:spChg chg="mod">
          <ac:chgData name="Alexander Pashuk" userId="7f413f452a2dee94" providerId="LiveId" clId="{27BC6780-EFBC-4584-861B-BD186A7A5DAD}" dt="2021-09-16T04:12:41.722" v="275" actId="120"/>
          <ac:spMkLst>
            <pc:docMk/>
            <pc:sldMk cId="3220061171" sldId="323"/>
            <ac:spMk id="2" creationId="{451FCA9D-B461-45EE-A169-2C546259F6DD}"/>
          </ac:spMkLst>
        </pc:spChg>
        <pc:spChg chg="del mod">
          <ac:chgData name="Alexander Pashuk" userId="7f413f452a2dee94" providerId="LiveId" clId="{27BC6780-EFBC-4584-861B-BD186A7A5DAD}" dt="2021-09-14T18:14:45.742" v="29" actId="22"/>
          <ac:spMkLst>
            <pc:docMk/>
            <pc:sldMk cId="3220061171" sldId="323"/>
            <ac:spMk id="3" creationId="{99A4BEA8-7759-444E-8D49-B1A4C843CCD1}"/>
          </ac:spMkLst>
        </pc:spChg>
        <pc:picChg chg="add mod ord">
          <ac:chgData name="Alexander Pashuk" userId="7f413f452a2dee94" providerId="LiveId" clId="{27BC6780-EFBC-4584-861B-BD186A7A5DAD}" dt="2021-09-14T18:14:54.105" v="32" actId="1076"/>
          <ac:picMkLst>
            <pc:docMk/>
            <pc:sldMk cId="3220061171" sldId="323"/>
            <ac:picMk id="5" creationId="{219AE805-4977-47A3-AE51-8D054B3E2660}"/>
          </ac:picMkLst>
        </pc:picChg>
      </pc:sldChg>
      <pc:sldChg chg="modSp mod">
        <pc:chgData name="Alexander Pashuk" userId="7f413f452a2dee94" providerId="LiveId" clId="{27BC6780-EFBC-4584-861B-BD186A7A5DAD}" dt="2021-09-16T04:12:46.210" v="276" actId="120"/>
        <pc:sldMkLst>
          <pc:docMk/>
          <pc:sldMk cId="899958255" sldId="324"/>
        </pc:sldMkLst>
        <pc:spChg chg="mod">
          <ac:chgData name="Alexander Pashuk" userId="7f413f452a2dee94" providerId="LiveId" clId="{27BC6780-EFBC-4584-861B-BD186A7A5DAD}" dt="2021-09-16T04:12:46.210" v="276" actId="120"/>
          <ac:spMkLst>
            <pc:docMk/>
            <pc:sldMk cId="899958255" sldId="324"/>
            <ac:spMk id="2" creationId="{C4DD1782-FB40-4EF0-BC58-FDE96E1E24AF}"/>
          </ac:spMkLst>
        </pc:spChg>
      </pc:sldChg>
      <pc:sldChg chg="addSp delSp modSp mod">
        <pc:chgData name="Alexander Pashuk" userId="7f413f452a2dee94" providerId="LiveId" clId="{27BC6780-EFBC-4584-861B-BD186A7A5DAD}" dt="2021-09-16T04:12:48.073" v="277" actId="120"/>
        <pc:sldMkLst>
          <pc:docMk/>
          <pc:sldMk cId="305712236" sldId="325"/>
        </pc:sldMkLst>
        <pc:spChg chg="mod">
          <ac:chgData name="Alexander Pashuk" userId="7f413f452a2dee94" providerId="LiveId" clId="{27BC6780-EFBC-4584-861B-BD186A7A5DAD}" dt="2021-09-16T04:12:48.073" v="277" actId="120"/>
          <ac:spMkLst>
            <pc:docMk/>
            <pc:sldMk cId="305712236" sldId="325"/>
            <ac:spMk id="4" creationId="{6BD9A8D6-B4BE-43E0-A4B5-8920F8832134}"/>
          </ac:spMkLst>
        </pc:spChg>
        <pc:spChg chg="del mod">
          <ac:chgData name="Alexander Pashuk" userId="7f413f452a2dee94" providerId="LiveId" clId="{27BC6780-EFBC-4584-861B-BD186A7A5DAD}" dt="2021-09-14T18:15:25.243" v="34" actId="22"/>
          <ac:spMkLst>
            <pc:docMk/>
            <pc:sldMk cId="305712236" sldId="325"/>
            <ac:spMk id="5" creationId="{94BCCABF-D126-406D-AEDE-BD8249FF33BF}"/>
          </ac:spMkLst>
        </pc:spChg>
        <pc:picChg chg="add mod ord">
          <ac:chgData name="Alexander Pashuk" userId="7f413f452a2dee94" providerId="LiveId" clId="{27BC6780-EFBC-4584-861B-BD186A7A5DAD}" dt="2021-09-14T18:15:53.366" v="40" actId="14100"/>
          <ac:picMkLst>
            <pc:docMk/>
            <pc:sldMk cId="305712236" sldId="325"/>
            <ac:picMk id="3" creationId="{755AB626-08F6-42D4-9D29-FC40A7B4BA11}"/>
          </ac:picMkLst>
        </pc:picChg>
        <pc:picChg chg="mod">
          <ac:chgData name="Alexander Pashuk" userId="7f413f452a2dee94" providerId="LiveId" clId="{27BC6780-EFBC-4584-861B-BD186A7A5DAD}" dt="2021-09-14T18:15:50.968" v="39" actId="1076"/>
          <ac:picMkLst>
            <pc:docMk/>
            <pc:sldMk cId="305712236" sldId="325"/>
            <ac:picMk id="2050" creationId="{170E2B13-0979-4F85-ABC6-42FF72CBD674}"/>
          </ac:picMkLst>
        </pc:picChg>
      </pc:sldChg>
      <pc:sldChg chg="addSp delSp modSp mod">
        <pc:chgData name="Alexander Pashuk" userId="7f413f452a2dee94" providerId="LiveId" clId="{27BC6780-EFBC-4584-861B-BD186A7A5DAD}" dt="2021-09-16T04:12:51.485" v="278" actId="120"/>
        <pc:sldMkLst>
          <pc:docMk/>
          <pc:sldMk cId="613913675" sldId="326"/>
        </pc:sldMkLst>
        <pc:spChg chg="mod">
          <ac:chgData name="Alexander Pashuk" userId="7f413f452a2dee94" providerId="LiveId" clId="{27BC6780-EFBC-4584-861B-BD186A7A5DAD}" dt="2021-09-16T04:12:51.485" v="278" actId="120"/>
          <ac:spMkLst>
            <pc:docMk/>
            <pc:sldMk cId="613913675" sldId="326"/>
            <ac:spMk id="2" creationId="{BDF2894B-EB5A-47E8-84F3-6CCF935C29CC}"/>
          </ac:spMkLst>
        </pc:spChg>
        <pc:spChg chg="del mod">
          <ac:chgData name="Alexander Pashuk" userId="7f413f452a2dee94" providerId="LiveId" clId="{27BC6780-EFBC-4584-861B-BD186A7A5DAD}" dt="2021-09-14T18:16:11.168" v="42" actId="22"/>
          <ac:spMkLst>
            <pc:docMk/>
            <pc:sldMk cId="613913675" sldId="326"/>
            <ac:spMk id="4" creationId="{0CCB4B05-9E6E-43D4-B105-1405A3A18056}"/>
          </ac:spMkLst>
        </pc:spChg>
        <pc:spChg chg="del mod">
          <ac:chgData name="Alexander Pashuk" userId="7f413f452a2dee94" providerId="LiveId" clId="{27BC6780-EFBC-4584-861B-BD186A7A5DAD}" dt="2021-09-14T18:16:33.766" v="48" actId="22"/>
          <ac:spMkLst>
            <pc:docMk/>
            <pc:sldMk cId="613913675" sldId="326"/>
            <ac:spMk id="5" creationId="{DDEA37B0-5382-4C3B-9864-106AC56FC3BA}"/>
          </ac:spMkLst>
        </pc:spChg>
        <pc:picChg chg="add mod ord">
          <ac:chgData name="Alexander Pashuk" userId="7f413f452a2dee94" providerId="LiveId" clId="{27BC6780-EFBC-4584-861B-BD186A7A5DAD}" dt="2021-09-14T18:16:17.719" v="45" actId="1076"/>
          <ac:picMkLst>
            <pc:docMk/>
            <pc:sldMk cId="613913675" sldId="326"/>
            <ac:picMk id="7" creationId="{27DD5CD3-5DE6-452B-82C8-1C4D05746730}"/>
          </ac:picMkLst>
        </pc:picChg>
        <pc:picChg chg="add mod ord">
          <ac:chgData name="Alexander Pashuk" userId="7f413f452a2dee94" providerId="LiveId" clId="{27BC6780-EFBC-4584-861B-BD186A7A5DAD}" dt="2021-09-14T18:16:43.748" v="52" actId="1076"/>
          <ac:picMkLst>
            <pc:docMk/>
            <pc:sldMk cId="613913675" sldId="326"/>
            <ac:picMk id="9" creationId="{A0789BF6-6FF8-4C07-9089-F8C02422CDAB}"/>
          </ac:picMkLst>
        </pc:picChg>
      </pc:sldChg>
      <pc:sldChg chg="modSp mod">
        <pc:chgData name="Alexander Pashuk" userId="7f413f452a2dee94" providerId="LiveId" clId="{27BC6780-EFBC-4584-861B-BD186A7A5DAD}" dt="2021-09-16T04:12:56.154" v="280" actId="120"/>
        <pc:sldMkLst>
          <pc:docMk/>
          <pc:sldMk cId="855186969" sldId="327"/>
        </pc:sldMkLst>
        <pc:spChg chg="mod">
          <ac:chgData name="Alexander Pashuk" userId="7f413f452a2dee94" providerId="LiveId" clId="{27BC6780-EFBC-4584-861B-BD186A7A5DAD}" dt="2021-09-16T04:12:56.154" v="280" actId="120"/>
          <ac:spMkLst>
            <pc:docMk/>
            <pc:sldMk cId="855186969" sldId="327"/>
            <ac:spMk id="2" creationId="{7B5FD02A-44B4-4F37-B2D1-2EE7227CCFAF}"/>
          </ac:spMkLst>
        </pc:spChg>
      </pc:sldChg>
      <pc:sldChg chg="addSp delSp modSp mod">
        <pc:chgData name="Alexander Pashuk" userId="7f413f452a2dee94" providerId="LiveId" clId="{27BC6780-EFBC-4584-861B-BD186A7A5DAD}" dt="2021-09-16T04:12:59.017" v="281" actId="120"/>
        <pc:sldMkLst>
          <pc:docMk/>
          <pc:sldMk cId="2137480810" sldId="328"/>
        </pc:sldMkLst>
        <pc:spChg chg="mod">
          <ac:chgData name="Alexander Pashuk" userId="7f413f452a2dee94" providerId="LiveId" clId="{27BC6780-EFBC-4584-861B-BD186A7A5DAD}" dt="2021-09-16T04:12:59.017" v="281" actId="120"/>
          <ac:spMkLst>
            <pc:docMk/>
            <pc:sldMk cId="2137480810" sldId="328"/>
            <ac:spMk id="2" creationId="{30331C0C-9554-40D5-82CA-636BDBE99EAF}"/>
          </ac:spMkLst>
        </pc:spChg>
        <pc:spChg chg="del mod">
          <ac:chgData name="Alexander Pashuk" userId="7f413f452a2dee94" providerId="LiveId" clId="{27BC6780-EFBC-4584-861B-BD186A7A5DAD}" dt="2021-09-14T18:18:05.499" v="66" actId="22"/>
          <ac:spMkLst>
            <pc:docMk/>
            <pc:sldMk cId="2137480810" sldId="328"/>
            <ac:spMk id="4" creationId="{FE829683-BC7C-4B63-9269-079520DAB920}"/>
          </ac:spMkLst>
        </pc:spChg>
        <pc:spChg chg="mod">
          <ac:chgData name="Alexander Pashuk" userId="7f413f452a2dee94" providerId="LiveId" clId="{27BC6780-EFBC-4584-861B-BD186A7A5DAD}" dt="2021-09-14T18:18:15.590" v="70" actId="14100"/>
          <ac:spMkLst>
            <pc:docMk/>
            <pc:sldMk cId="2137480810" sldId="328"/>
            <ac:spMk id="5" creationId="{E38A8298-32DD-4B8F-AE91-3514E8030B4E}"/>
          </ac:spMkLst>
        </pc:spChg>
        <pc:picChg chg="add mod ord">
          <ac:chgData name="Alexander Pashuk" userId="7f413f452a2dee94" providerId="LiveId" clId="{27BC6780-EFBC-4584-861B-BD186A7A5DAD}" dt="2021-09-14T18:18:23.199" v="73" actId="1076"/>
          <ac:picMkLst>
            <pc:docMk/>
            <pc:sldMk cId="2137480810" sldId="328"/>
            <ac:picMk id="7" creationId="{AA4C0AED-B219-43EB-A363-69608054A4AA}"/>
          </ac:picMkLst>
        </pc:picChg>
        <pc:cxnChg chg="mod">
          <ac:chgData name="Alexander Pashuk" userId="7f413f452a2dee94" providerId="LiveId" clId="{27BC6780-EFBC-4584-861B-BD186A7A5DAD}" dt="2021-09-14T18:18:17.979" v="71" actId="1076"/>
          <ac:cxnSpMkLst>
            <pc:docMk/>
            <pc:sldMk cId="2137480810" sldId="328"/>
            <ac:cxnSpMk id="6" creationId="{DA5D444F-1EAD-4D78-B7A3-94C3BEDF3451}"/>
          </ac:cxnSpMkLst>
        </pc:cxnChg>
      </pc:sldChg>
      <pc:sldChg chg="modSp mod">
        <pc:chgData name="Alexander Pashuk" userId="7f413f452a2dee94" providerId="LiveId" clId="{27BC6780-EFBC-4584-861B-BD186A7A5DAD}" dt="2021-09-16T04:13:01.097" v="282" actId="120"/>
        <pc:sldMkLst>
          <pc:docMk/>
          <pc:sldMk cId="4106924678" sldId="329"/>
        </pc:sldMkLst>
        <pc:spChg chg="mod">
          <ac:chgData name="Alexander Pashuk" userId="7f413f452a2dee94" providerId="LiveId" clId="{27BC6780-EFBC-4584-861B-BD186A7A5DAD}" dt="2021-09-16T04:13:01.097" v="282" actId="120"/>
          <ac:spMkLst>
            <pc:docMk/>
            <pc:sldMk cId="4106924678" sldId="329"/>
            <ac:spMk id="2" creationId="{10D59EAD-C20A-425C-B666-BC593D5756CE}"/>
          </ac:spMkLst>
        </pc:spChg>
        <pc:spChg chg="mod">
          <ac:chgData name="Alexander Pashuk" userId="7f413f452a2dee94" providerId="LiveId" clId="{27BC6780-EFBC-4584-861B-BD186A7A5DAD}" dt="2021-09-14T18:19:31.845" v="83" actId="20577"/>
          <ac:spMkLst>
            <pc:docMk/>
            <pc:sldMk cId="4106924678" sldId="329"/>
            <ac:spMk id="3" creationId="{054DB9E7-FFC9-4B5F-AC65-2DB94AA2B6E4}"/>
          </ac:spMkLst>
        </pc:spChg>
      </pc:sldChg>
      <pc:sldChg chg="addSp delSp modSp mod">
        <pc:chgData name="Alexander Pashuk" userId="7f413f452a2dee94" providerId="LiveId" clId="{27BC6780-EFBC-4584-861B-BD186A7A5DAD}" dt="2021-09-16T04:13:03.930" v="283" actId="120"/>
        <pc:sldMkLst>
          <pc:docMk/>
          <pc:sldMk cId="3504625340" sldId="330"/>
        </pc:sldMkLst>
        <pc:spChg chg="mod">
          <ac:chgData name="Alexander Pashuk" userId="7f413f452a2dee94" providerId="LiveId" clId="{27BC6780-EFBC-4584-861B-BD186A7A5DAD}" dt="2021-09-16T04:13:03.930" v="283" actId="120"/>
          <ac:spMkLst>
            <pc:docMk/>
            <pc:sldMk cId="3504625340" sldId="330"/>
            <ac:spMk id="4" creationId="{E4F86E4A-CC86-4E5A-A7A4-D54816CC3DD3}"/>
          </ac:spMkLst>
        </pc:spChg>
        <pc:spChg chg="del mod">
          <ac:chgData name="Alexander Pashuk" userId="7f413f452a2dee94" providerId="LiveId" clId="{27BC6780-EFBC-4584-861B-BD186A7A5DAD}" dt="2021-09-14T18:18:43.837" v="75" actId="22"/>
          <ac:spMkLst>
            <pc:docMk/>
            <pc:sldMk cId="3504625340" sldId="330"/>
            <ac:spMk id="5" creationId="{7FE91C7D-EA73-465A-A756-DE490B35EEB3}"/>
          </ac:spMkLst>
        </pc:spChg>
        <pc:spChg chg="del mod">
          <ac:chgData name="Alexander Pashuk" userId="7f413f452a2dee94" providerId="LiveId" clId="{27BC6780-EFBC-4584-861B-BD186A7A5DAD}" dt="2021-09-14T18:19:06.697" v="79" actId="22"/>
          <ac:spMkLst>
            <pc:docMk/>
            <pc:sldMk cId="3504625340" sldId="330"/>
            <ac:spMk id="6" creationId="{AA4E40C6-7499-4CD1-B725-3B0B3F40FE89}"/>
          </ac:spMkLst>
        </pc:spChg>
        <pc:picChg chg="add mod ord">
          <ac:chgData name="Alexander Pashuk" userId="7f413f452a2dee94" providerId="LiveId" clId="{27BC6780-EFBC-4584-861B-BD186A7A5DAD}" dt="2021-09-14T18:18:49.443" v="77" actId="14100"/>
          <ac:picMkLst>
            <pc:docMk/>
            <pc:sldMk cId="3504625340" sldId="330"/>
            <ac:picMk id="3" creationId="{DA8B49DE-3743-4425-AA18-BBB16F6C5BC9}"/>
          </ac:picMkLst>
        </pc:picChg>
        <pc:picChg chg="add mod ord">
          <ac:chgData name="Alexander Pashuk" userId="7f413f452a2dee94" providerId="LiveId" clId="{27BC6780-EFBC-4584-861B-BD186A7A5DAD}" dt="2021-09-14T18:19:12.076" v="81" actId="14100"/>
          <ac:picMkLst>
            <pc:docMk/>
            <pc:sldMk cId="3504625340" sldId="330"/>
            <ac:picMk id="9" creationId="{A9F1E7E4-E5EC-4924-8534-342D28B94AC1}"/>
          </ac:picMkLst>
        </pc:picChg>
      </pc:sldChg>
      <pc:sldChg chg="addSp delSp modSp mod">
        <pc:chgData name="Alexander Pashuk" userId="7f413f452a2dee94" providerId="LiveId" clId="{27BC6780-EFBC-4584-861B-BD186A7A5DAD}" dt="2021-09-16T04:12:53.584" v="279" actId="120"/>
        <pc:sldMkLst>
          <pc:docMk/>
          <pc:sldMk cId="1914585724" sldId="331"/>
        </pc:sldMkLst>
        <pc:spChg chg="mod">
          <ac:chgData name="Alexander Pashuk" userId="7f413f452a2dee94" providerId="LiveId" clId="{27BC6780-EFBC-4584-861B-BD186A7A5DAD}" dt="2021-09-16T04:12:53.584" v="279" actId="120"/>
          <ac:spMkLst>
            <pc:docMk/>
            <pc:sldMk cId="1914585724" sldId="331"/>
            <ac:spMk id="2" creationId="{BDF2894B-EB5A-47E8-84F3-6CCF935C29CC}"/>
          </ac:spMkLst>
        </pc:spChg>
        <pc:spChg chg="del mod">
          <ac:chgData name="Alexander Pashuk" userId="7f413f452a2dee94" providerId="LiveId" clId="{27BC6780-EFBC-4584-861B-BD186A7A5DAD}" dt="2021-09-14T18:17:04.675" v="54" actId="22"/>
          <ac:spMkLst>
            <pc:docMk/>
            <pc:sldMk cId="1914585724" sldId="331"/>
            <ac:spMk id="4" creationId="{0CCB4B05-9E6E-43D4-B105-1405A3A18056}"/>
          </ac:spMkLst>
        </pc:spChg>
        <pc:spChg chg="del mod">
          <ac:chgData name="Alexander Pashuk" userId="7f413f452a2dee94" providerId="LiveId" clId="{27BC6780-EFBC-4584-861B-BD186A7A5DAD}" dt="2021-09-14T18:17:27.869" v="60" actId="22"/>
          <ac:spMkLst>
            <pc:docMk/>
            <pc:sldMk cId="1914585724" sldId="331"/>
            <ac:spMk id="5" creationId="{DDEA37B0-5382-4C3B-9864-106AC56FC3BA}"/>
          </ac:spMkLst>
        </pc:spChg>
        <pc:picChg chg="add mod ord">
          <ac:chgData name="Alexander Pashuk" userId="7f413f452a2dee94" providerId="LiveId" clId="{27BC6780-EFBC-4584-861B-BD186A7A5DAD}" dt="2021-09-14T18:17:38.546" v="64" actId="1076"/>
          <ac:picMkLst>
            <pc:docMk/>
            <pc:sldMk cId="1914585724" sldId="331"/>
            <ac:picMk id="7" creationId="{0E21DF3F-F868-4A7F-AFA0-FF2F29A535D8}"/>
          </ac:picMkLst>
        </pc:picChg>
        <pc:picChg chg="add mod ord">
          <ac:chgData name="Alexander Pashuk" userId="7f413f452a2dee94" providerId="LiveId" clId="{27BC6780-EFBC-4584-861B-BD186A7A5DAD}" dt="2021-09-14T18:17:36.975" v="63" actId="1076"/>
          <ac:picMkLst>
            <pc:docMk/>
            <pc:sldMk cId="1914585724" sldId="331"/>
            <ac:picMk id="9" creationId="{67645DB1-AF82-449F-B709-AF10838B33F7}"/>
          </ac:picMkLst>
        </pc:picChg>
      </pc:sldChg>
      <pc:sldChg chg="modSp mod">
        <pc:chgData name="Alexander Pashuk" userId="7f413f452a2dee94" providerId="LiveId" clId="{27BC6780-EFBC-4584-861B-BD186A7A5DAD}" dt="2021-09-16T04:13:08.593" v="285" actId="120"/>
        <pc:sldMkLst>
          <pc:docMk/>
          <pc:sldMk cId="754400607" sldId="332"/>
        </pc:sldMkLst>
        <pc:spChg chg="mod">
          <ac:chgData name="Alexander Pashuk" userId="7f413f452a2dee94" providerId="LiveId" clId="{27BC6780-EFBC-4584-861B-BD186A7A5DAD}" dt="2021-09-16T04:13:08.593" v="285" actId="120"/>
          <ac:spMkLst>
            <pc:docMk/>
            <pc:sldMk cId="754400607" sldId="332"/>
            <ac:spMk id="2" creationId="{702CEF6A-B75B-4F00-9D9E-EF4B11D94ECE}"/>
          </ac:spMkLst>
        </pc:spChg>
      </pc:sldChg>
      <pc:sldChg chg="addSp delSp modSp mod modNotesTx">
        <pc:chgData name="Alexander Pashuk" userId="7f413f452a2dee94" providerId="LiveId" clId="{27BC6780-EFBC-4584-861B-BD186A7A5DAD}" dt="2021-09-16T04:13:23.107" v="289" actId="478"/>
        <pc:sldMkLst>
          <pc:docMk/>
          <pc:sldMk cId="1239883007" sldId="334"/>
        </pc:sldMkLst>
        <pc:spChg chg="del mod ord">
          <ac:chgData name="Alexander Pashuk" userId="7f413f452a2dee94" providerId="LiveId" clId="{27BC6780-EFBC-4584-861B-BD186A7A5DAD}" dt="2021-09-16T04:13:16.315" v="287" actId="478"/>
          <ac:spMkLst>
            <pc:docMk/>
            <pc:sldMk cId="1239883007" sldId="334"/>
            <ac:spMk id="5" creationId="{099B3A36-D928-4297-9D0A-D6ED8B26E6D4}"/>
          </ac:spMkLst>
        </pc:spChg>
        <pc:spChg chg="del mod">
          <ac:chgData name="Alexander Pashuk" userId="7f413f452a2dee94" providerId="LiveId" clId="{27BC6780-EFBC-4584-861B-BD186A7A5DAD}" dt="2021-09-15T18:57:33.103" v="97" actId="22"/>
          <ac:spMkLst>
            <pc:docMk/>
            <pc:sldMk cId="1239883007" sldId="334"/>
            <ac:spMk id="6" creationId="{D3F8E26A-5EFE-4C3D-8568-C2C450F26962}"/>
          </ac:spMkLst>
        </pc:spChg>
        <pc:spChg chg="add del mod">
          <ac:chgData name="Alexander Pashuk" userId="7f413f452a2dee94" providerId="LiveId" clId="{27BC6780-EFBC-4584-861B-BD186A7A5DAD}" dt="2021-09-16T04:13:23.107" v="289" actId="478"/>
          <ac:spMkLst>
            <pc:docMk/>
            <pc:sldMk cId="1239883007" sldId="334"/>
            <ac:spMk id="7" creationId="{7C44A81A-ADDA-4FC8-9681-DAB50D27692A}"/>
          </ac:spMkLst>
        </pc:spChg>
        <pc:picChg chg="add mod ord">
          <ac:chgData name="Alexander Pashuk" userId="7f413f452a2dee94" providerId="LiveId" clId="{27BC6780-EFBC-4584-861B-BD186A7A5DAD}" dt="2021-09-16T04:13:19.738" v="288" actId="1076"/>
          <ac:picMkLst>
            <pc:docMk/>
            <pc:sldMk cId="1239883007" sldId="334"/>
            <ac:picMk id="3" creationId="{37D57CE3-0D92-4A75-88A7-2CAA16073E19}"/>
          </ac:picMkLst>
        </pc:picChg>
      </pc:sldChg>
      <pc:sldChg chg="addSp delSp modSp mod">
        <pc:chgData name="Alexander Pashuk" userId="7f413f452a2dee94" providerId="LiveId" clId="{27BC6780-EFBC-4584-861B-BD186A7A5DAD}" dt="2021-09-16T04:13:25.338" v="290" actId="120"/>
        <pc:sldMkLst>
          <pc:docMk/>
          <pc:sldMk cId="1759115341" sldId="335"/>
        </pc:sldMkLst>
        <pc:spChg chg="mod">
          <ac:chgData name="Alexander Pashuk" userId="7f413f452a2dee94" providerId="LiveId" clId="{27BC6780-EFBC-4584-861B-BD186A7A5DAD}" dt="2021-09-16T04:13:25.338" v="290" actId="120"/>
          <ac:spMkLst>
            <pc:docMk/>
            <pc:sldMk cId="1759115341" sldId="335"/>
            <ac:spMk id="5" creationId="{65F6E729-4986-405D-91FE-02D86BCD7659}"/>
          </ac:spMkLst>
        </pc:spChg>
        <pc:spChg chg="mod">
          <ac:chgData name="Alexander Pashuk" userId="7f413f452a2dee94" providerId="LiveId" clId="{27BC6780-EFBC-4584-861B-BD186A7A5DAD}" dt="2021-09-15T18:58:40.627" v="107" actId="27636"/>
          <ac:spMkLst>
            <pc:docMk/>
            <pc:sldMk cId="1759115341" sldId="335"/>
            <ac:spMk id="6" creationId="{CB9BC700-7539-426B-B72B-DB4F8BCE532C}"/>
          </ac:spMkLst>
        </pc:spChg>
        <pc:spChg chg="del mod">
          <ac:chgData name="Alexander Pashuk" userId="7f413f452a2dee94" providerId="LiveId" clId="{27BC6780-EFBC-4584-861B-BD186A7A5DAD}" dt="2021-09-15T18:58:41.224" v="109" actId="22"/>
          <ac:spMkLst>
            <pc:docMk/>
            <pc:sldMk cId="1759115341" sldId="335"/>
            <ac:spMk id="7" creationId="{117590A0-69A6-4BDC-ACA1-E0B190E08860}"/>
          </ac:spMkLst>
        </pc:spChg>
        <pc:picChg chg="add mod ord">
          <ac:chgData name="Alexander Pashuk" userId="7f413f452a2dee94" providerId="LiveId" clId="{27BC6780-EFBC-4584-861B-BD186A7A5DAD}" dt="2021-09-15T18:58:51.616" v="114" actId="1076"/>
          <ac:picMkLst>
            <pc:docMk/>
            <pc:sldMk cId="1759115341" sldId="335"/>
            <ac:picMk id="3" creationId="{A66D601B-C038-484D-A6E8-5EF0757C2F87}"/>
          </ac:picMkLst>
        </pc:picChg>
      </pc:sldChg>
      <pc:sldChg chg="modSp mod ord">
        <pc:chgData name="Alexander Pashuk" userId="7f413f452a2dee94" providerId="LiveId" clId="{27BC6780-EFBC-4584-861B-BD186A7A5DAD}" dt="2021-09-16T04:07:29.002" v="180" actId="120"/>
        <pc:sldMkLst>
          <pc:docMk/>
          <pc:sldMk cId="3049369595" sldId="336"/>
        </pc:sldMkLst>
        <pc:spChg chg="mod">
          <ac:chgData name="Alexander Pashuk" userId="7f413f452a2dee94" providerId="LiveId" clId="{27BC6780-EFBC-4584-861B-BD186A7A5DAD}" dt="2021-09-16T04:07:29.002" v="180" actId="120"/>
          <ac:spMkLst>
            <pc:docMk/>
            <pc:sldMk cId="3049369595" sldId="336"/>
            <ac:spMk id="5" creationId="{32D5934A-C15A-4BBC-BF4E-403E65A2749D}"/>
          </ac:spMkLst>
        </pc:spChg>
      </pc:sldChg>
      <pc:sldChg chg="modSp mod">
        <pc:chgData name="Alexander Pashuk" userId="7f413f452a2dee94" providerId="LiveId" clId="{27BC6780-EFBC-4584-861B-BD186A7A5DAD}" dt="2021-09-16T04:07:09.679" v="175" actId="120"/>
        <pc:sldMkLst>
          <pc:docMk/>
          <pc:sldMk cId="928965523" sldId="337"/>
        </pc:sldMkLst>
        <pc:spChg chg="mod">
          <ac:chgData name="Alexander Pashuk" userId="7f413f452a2dee94" providerId="LiveId" clId="{27BC6780-EFBC-4584-861B-BD186A7A5DAD}" dt="2021-09-16T04:07:09.679" v="175" actId="120"/>
          <ac:spMkLst>
            <pc:docMk/>
            <pc:sldMk cId="928965523" sldId="337"/>
            <ac:spMk id="5" creationId="{44D05B11-4965-4169-B3C3-A77030F582F7}"/>
          </ac:spMkLst>
        </pc:spChg>
      </pc:sldChg>
      <pc:sldChg chg="modSp mod">
        <pc:chgData name="Alexander Pashuk" userId="7f413f452a2dee94" providerId="LiveId" clId="{27BC6780-EFBC-4584-861B-BD186A7A5DAD}" dt="2021-09-16T04:07:43.684" v="183" actId="120"/>
        <pc:sldMkLst>
          <pc:docMk/>
          <pc:sldMk cId="3916617107" sldId="338"/>
        </pc:sldMkLst>
        <pc:spChg chg="mod">
          <ac:chgData name="Alexander Pashuk" userId="7f413f452a2dee94" providerId="LiveId" clId="{27BC6780-EFBC-4584-861B-BD186A7A5DAD}" dt="2021-09-16T04:07:43.684" v="183" actId="120"/>
          <ac:spMkLst>
            <pc:docMk/>
            <pc:sldMk cId="3916617107" sldId="338"/>
            <ac:spMk id="2" creationId="{88E390EC-53DC-46DB-83F6-A3361E2B8A17}"/>
          </ac:spMkLst>
        </pc:spChg>
      </pc:sldChg>
      <pc:sldChg chg="addSp delSp modSp mod">
        <pc:chgData name="Alexander Pashuk" userId="7f413f452a2dee94" providerId="LiveId" clId="{27BC6780-EFBC-4584-861B-BD186A7A5DAD}" dt="2021-09-16T04:13:06.542" v="284" actId="120"/>
        <pc:sldMkLst>
          <pc:docMk/>
          <pc:sldMk cId="2164653225" sldId="339"/>
        </pc:sldMkLst>
        <pc:spChg chg="mod">
          <ac:chgData name="Alexander Pashuk" userId="7f413f452a2dee94" providerId="LiveId" clId="{27BC6780-EFBC-4584-861B-BD186A7A5DAD}" dt="2021-09-16T04:13:06.542" v="284" actId="120"/>
          <ac:spMkLst>
            <pc:docMk/>
            <pc:sldMk cId="2164653225" sldId="339"/>
            <ac:spMk id="2" creationId="{52D8AB5D-8731-4576-BF2F-C728910B1EC5}"/>
          </ac:spMkLst>
        </pc:spChg>
        <pc:spChg chg="del mod">
          <ac:chgData name="Alexander Pashuk" userId="7f413f452a2dee94" providerId="LiveId" clId="{27BC6780-EFBC-4584-861B-BD186A7A5DAD}" dt="2021-09-14T18:20:07.460" v="86" actId="22"/>
          <ac:spMkLst>
            <pc:docMk/>
            <pc:sldMk cId="2164653225" sldId="339"/>
            <ac:spMk id="6" creationId="{9AEF5B92-3248-4167-BD1D-5DD4CE77D8C2}"/>
          </ac:spMkLst>
        </pc:spChg>
        <pc:picChg chg="add mod ord">
          <ac:chgData name="Alexander Pashuk" userId="7f413f452a2dee94" providerId="LiveId" clId="{27BC6780-EFBC-4584-861B-BD186A7A5DAD}" dt="2021-09-14T18:20:14.319" v="89" actId="1076"/>
          <ac:picMkLst>
            <pc:docMk/>
            <pc:sldMk cId="2164653225" sldId="339"/>
            <ac:picMk id="4" creationId="{63551014-624F-4F07-93BC-5C21B273FA7C}"/>
          </ac:picMkLst>
        </pc:picChg>
      </pc:sldChg>
      <pc:sldChg chg="addSp delSp modSp mod">
        <pc:chgData name="Alexander Pashuk" userId="7f413f452a2dee94" providerId="LiveId" clId="{27BC6780-EFBC-4584-861B-BD186A7A5DAD}" dt="2021-09-16T04:13:11.104" v="286" actId="120"/>
        <pc:sldMkLst>
          <pc:docMk/>
          <pc:sldMk cId="2975074015" sldId="340"/>
        </pc:sldMkLst>
        <pc:spChg chg="mod">
          <ac:chgData name="Alexander Pashuk" userId="7f413f452a2dee94" providerId="LiveId" clId="{27BC6780-EFBC-4584-861B-BD186A7A5DAD}" dt="2021-09-16T04:13:11.104" v="286" actId="120"/>
          <ac:spMkLst>
            <pc:docMk/>
            <pc:sldMk cId="2975074015" sldId="340"/>
            <ac:spMk id="2" creationId="{52D8AB5D-8731-4576-BF2F-C728910B1EC5}"/>
          </ac:spMkLst>
        </pc:spChg>
        <pc:spChg chg="del mod">
          <ac:chgData name="Alexander Pashuk" userId="7f413f452a2dee94" providerId="LiveId" clId="{27BC6780-EFBC-4584-861B-BD186A7A5DAD}" dt="2021-09-15T18:55:36.169" v="91" actId="22"/>
          <ac:spMkLst>
            <pc:docMk/>
            <pc:sldMk cId="2975074015" sldId="340"/>
            <ac:spMk id="6" creationId="{9AEF5B92-3248-4167-BD1D-5DD4CE77D8C2}"/>
          </ac:spMkLst>
        </pc:spChg>
        <pc:picChg chg="add mod ord">
          <ac:chgData name="Alexander Pashuk" userId="7f413f452a2dee94" providerId="LiveId" clId="{27BC6780-EFBC-4584-861B-BD186A7A5DAD}" dt="2021-09-15T18:55:43.955" v="94" actId="1076"/>
          <ac:picMkLst>
            <pc:docMk/>
            <pc:sldMk cId="2975074015" sldId="340"/>
            <ac:picMk id="4" creationId="{6F73DCEB-0C9F-404F-A0DC-23AB449CCA3F}"/>
          </ac:picMkLst>
        </pc:picChg>
      </pc:sldChg>
      <pc:sldChg chg="addSp delSp modSp mod">
        <pc:chgData name="Alexander Pashuk" userId="7f413f452a2dee94" providerId="LiveId" clId="{27BC6780-EFBC-4584-861B-BD186A7A5DAD}" dt="2021-09-16T04:04:09.780" v="148" actId="120"/>
        <pc:sldMkLst>
          <pc:docMk/>
          <pc:sldMk cId="3314122130" sldId="341"/>
        </pc:sldMkLst>
        <pc:spChg chg="mod">
          <ac:chgData name="Alexander Pashuk" userId="7f413f452a2dee94" providerId="LiveId" clId="{27BC6780-EFBC-4584-861B-BD186A7A5DAD}" dt="2021-09-16T04:04:09.780" v="148" actId="120"/>
          <ac:spMkLst>
            <pc:docMk/>
            <pc:sldMk cId="3314122130" sldId="341"/>
            <ac:spMk id="2" creationId="{52D8AB5D-8731-4576-BF2F-C728910B1EC5}"/>
          </ac:spMkLst>
        </pc:spChg>
        <pc:spChg chg="del mod">
          <ac:chgData name="Alexander Pashuk" userId="7f413f452a2dee94" providerId="LiveId" clId="{27BC6780-EFBC-4584-861B-BD186A7A5DAD}" dt="2021-09-16T04:03:01.839" v="133" actId="22"/>
          <ac:spMkLst>
            <pc:docMk/>
            <pc:sldMk cId="3314122130" sldId="341"/>
            <ac:spMk id="6" creationId="{9AEF5B92-3248-4167-BD1D-5DD4CE77D8C2}"/>
          </ac:spMkLst>
        </pc:spChg>
        <pc:picChg chg="add mod ord">
          <ac:chgData name="Alexander Pashuk" userId="7f413f452a2dee94" providerId="LiveId" clId="{27BC6780-EFBC-4584-861B-BD186A7A5DAD}" dt="2021-09-16T04:03:10.225" v="136" actId="14100"/>
          <ac:picMkLst>
            <pc:docMk/>
            <pc:sldMk cId="3314122130" sldId="341"/>
            <ac:picMk id="4" creationId="{5B56F782-6BF0-4343-9E25-B443E9E5AC6C}"/>
          </ac:picMkLst>
        </pc:picChg>
      </pc:sldChg>
      <pc:sldChg chg="addSp delSp modSp del mod">
        <pc:chgData name="Alexander Pashuk" userId="7f413f452a2dee94" providerId="LiveId" clId="{27BC6780-EFBC-4584-861B-BD186A7A5DAD}" dt="2021-09-16T04:07:36.533" v="182" actId="47"/>
        <pc:sldMkLst>
          <pc:docMk/>
          <pc:sldMk cId="791609705" sldId="342"/>
        </pc:sldMkLst>
        <pc:spChg chg="del mod">
          <ac:chgData name="Alexander Pashuk" userId="7f413f452a2dee94" providerId="LiveId" clId="{27BC6780-EFBC-4584-861B-BD186A7A5DAD}" dt="2021-09-16T04:07:32.737" v="181" actId="478"/>
          <ac:spMkLst>
            <pc:docMk/>
            <pc:sldMk cId="791609705" sldId="342"/>
            <ac:spMk id="5" creationId="{099B3A36-D928-4297-9D0A-D6ED8B26E6D4}"/>
          </ac:spMkLst>
        </pc:spChg>
        <pc:spChg chg="del mod">
          <ac:chgData name="Alexander Pashuk" userId="7f413f452a2dee94" providerId="LiveId" clId="{27BC6780-EFBC-4584-861B-BD186A7A5DAD}" dt="2021-09-16T04:03:43.113" v="138" actId="22"/>
          <ac:spMkLst>
            <pc:docMk/>
            <pc:sldMk cId="791609705" sldId="342"/>
            <ac:spMk id="6" creationId="{D3F8E26A-5EFE-4C3D-8568-C2C450F26962}"/>
          </ac:spMkLst>
        </pc:spChg>
        <pc:spChg chg="add del mod">
          <ac:chgData name="Alexander Pashuk" userId="7f413f452a2dee94" providerId="LiveId" clId="{27BC6780-EFBC-4584-861B-BD186A7A5DAD}" dt="2021-09-16T04:05:53.532" v="158" actId="22"/>
          <ac:spMkLst>
            <pc:docMk/>
            <pc:sldMk cId="791609705" sldId="342"/>
            <ac:spMk id="7" creationId="{F734B1AC-0E23-423B-BFA6-9865ED2E3E5A}"/>
          </ac:spMkLst>
        </pc:spChg>
        <pc:spChg chg="add mod">
          <ac:chgData name="Alexander Pashuk" userId="7f413f452a2dee94" providerId="LiveId" clId="{27BC6780-EFBC-4584-861B-BD186A7A5DAD}" dt="2021-09-16T04:07:32.737" v="181" actId="478"/>
          <ac:spMkLst>
            <pc:docMk/>
            <pc:sldMk cId="791609705" sldId="342"/>
            <ac:spMk id="11" creationId="{BF1203DF-D336-4DCB-944F-D5E2A6BFD6D7}"/>
          </ac:spMkLst>
        </pc:spChg>
        <pc:picChg chg="add del mod ord">
          <ac:chgData name="Alexander Pashuk" userId="7f413f452a2dee94" providerId="LiveId" clId="{27BC6780-EFBC-4584-861B-BD186A7A5DAD}" dt="2021-09-16T04:05:51.927" v="156" actId="478"/>
          <ac:picMkLst>
            <pc:docMk/>
            <pc:sldMk cId="791609705" sldId="342"/>
            <ac:picMk id="3" creationId="{C0C9D64D-F251-4CA5-A7BD-31F9AFC13897}"/>
          </ac:picMkLst>
        </pc:picChg>
        <pc:picChg chg="add mod ord">
          <ac:chgData name="Alexander Pashuk" userId="7f413f452a2dee94" providerId="LiveId" clId="{27BC6780-EFBC-4584-861B-BD186A7A5DAD}" dt="2021-09-16T04:06:00.861" v="161" actId="1076"/>
          <ac:picMkLst>
            <pc:docMk/>
            <pc:sldMk cId="791609705" sldId="342"/>
            <ac:picMk id="9" creationId="{B7C8D082-FA77-475A-8DF5-6068623AF07A}"/>
          </ac:picMkLst>
        </pc:picChg>
      </pc:sldChg>
      <pc:sldChg chg="addSp delSp modSp mod">
        <pc:chgData name="Alexander Pashuk" userId="7f413f452a2dee94" providerId="LiveId" clId="{27BC6780-EFBC-4584-861B-BD186A7A5DAD}" dt="2021-09-16T04:13:27.910" v="291" actId="120"/>
        <pc:sldMkLst>
          <pc:docMk/>
          <pc:sldMk cId="1169616602" sldId="343"/>
        </pc:sldMkLst>
        <pc:spChg chg="mod">
          <ac:chgData name="Alexander Pashuk" userId="7f413f452a2dee94" providerId="LiveId" clId="{27BC6780-EFBC-4584-861B-BD186A7A5DAD}" dt="2021-09-16T04:13:27.910" v="291" actId="120"/>
          <ac:spMkLst>
            <pc:docMk/>
            <pc:sldMk cId="1169616602" sldId="343"/>
            <ac:spMk id="5" creationId="{65F6E729-4986-405D-91FE-02D86BCD7659}"/>
          </ac:spMkLst>
        </pc:spChg>
        <pc:spChg chg="del mod">
          <ac:chgData name="Alexander Pashuk" userId="7f413f452a2dee94" providerId="LiveId" clId="{27BC6780-EFBC-4584-861B-BD186A7A5DAD}" dt="2021-09-16T04:01:31.324" v="116"/>
          <ac:spMkLst>
            <pc:docMk/>
            <pc:sldMk cId="1169616602" sldId="343"/>
            <ac:spMk id="7" creationId="{117590A0-69A6-4BDC-ACA1-E0B190E08860}"/>
          </ac:spMkLst>
        </pc:spChg>
        <pc:picChg chg="add mod">
          <ac:chgData name="Alexander Pashuk" userId="7f413f452a2dee94" providerId="LiveId" clId="{27BC6780-EFBC-4584-861B-BD186A7A5DAD}" dt="2021-09-16T04:01:50.102" v="120" actId="14100"/>
          <ac:picMkLst>
            <pc:docMk/>
            <pc:sldMk cId="1169616602" sldId="343"/>
            <ac:picMk id="9" creationId="{81732784-6BF4-4556-99FD-254C443950D8}"/>
          </ac:picMkLst>
        </pc:picChg>
      </pc:sldChg>
      <pc:sldChg chg="addSp delSp modSp mod">
        <pc:chgData name="Alexander Pashuk" userId="7f413f452a2dee94" providerId="LiveId" clId="{27BC6780-EFBC-4584-861B-BD186A7A5DAD}" dt="2021-09-16T04:13:34.548" v="292" actId="120"/>
        <pc:sldMkLst>
          <pc:docMk/>
          <pc:sldMk cId="2986188442" sldId="344"/>
        </pc:sldMkLst>
        <pc:spChg chg="mod">
          <ac:chgData name="Alexander Pashuk" userId="7f413f452a2dee94" providerId="LiveId" clId="{27BC6780-EFBC-4584-861B-BD186A7A5DAD}" dt="2021-09-16T04:13:34.548" v="292" actId="120"/>
          <ac:spMkLst>
            <pc:docMk/>
            <pc:sldMk cId="2986188442" sldId="344"/>
            <ac:spMk id="5" creationId="{65F6E729-4986-405D-91FE-02D86BCD7659}"/>
          </ac:spMkLst>
        </pc:spChg>
        <pc:spChg chg="add del mod">
          <ac:chgData name="Alexander Pashuk" userId="7f413f452a2dee94" providerId="LiveId" clId="{27BC6780-EFBC-4584-861B-BD186A7A5DAD}" dt="2021-09-16T04:02:08.598" v="128" actId="27636"/>
          <ac:spMkLst>
            <pc:docMk/>
            <pc:sldMk cId="2986188442" sldId="344"/>
            <ac:spMk id="6" creationId="{CB9BC700-7539-426B-B72B-DB4F8BCE532C}"/>
          </ac:spMkLst>
        </pc:spChg>
        <pc:picChg chg="add del mod">
          <ac:chgData name="Alexander Pashuk" userId="7f413f452a2dee94" providerId="LiveId" clId="{27BC6780-EFBC-4584-861B-BD186A7A5DAD}" dt="2021-09-16T04:02:03.448" v="124"/>
          <ac:picMkLst>
            <pc:docMk/>
            <pc:sldMk cId="2986188442" sldId="344"/>
            <ac:picMk id="7" creationId="{4C43E9D5-236B-498D-B086-D66E122BD544}"/>
          </ac:picMkLst>
        </pc:picChg>
        <pc:picChg chg="add mod">
          <ac:chgData name="Alexander Pashuk" userId="7f413f452a2dee94" providerId="LiveId" clId="{27BC6780-EFBC-4584-861B-BD186A7A5DAD}" dt="2021-09-16T04:02:16.802" v="131" actId="1076"/>
          <ac:picMkLst>
            <pc:docMk/>
            <pc:sldMk cId="2986188442" sldId="344"/>
            <ac:picMk id="9" creationId="{09F395C9-1B2A-482A-AC38-642D5998FC28}"/>
          </ac:picMkLst>
        </pc:picChg>
      </pc:sldChg>
      <pc:sldChg chg="addSp delSp modSp mod">
        <pc:chgData name="Alexander Pashuk" userId="7f413f452a2dee94" providerId="LiveId" clId="{27BC6780-EFBC-4584-861B-BD186A7A5DAD}" dt="2021-09-16T04:07:19.847" v="179" actId="1076"/>
        <pc:sldMkLst>
          <pc:docMk/>
          <pc:sldMk cId="3943918189" sldId="345"/>
        </pc:sldMkLst>
        <pc:spChg chg="del mod">
          <ac:chgData name="Alexander Pashuk" userId="7f413f452a2dee94" providerId="LiveId" clId="{27BC6780-EFBC-4584-861B-BD186A7A5DAD}" dt="2021-09-16T04:07:15.832" v="177" actId="478"/>
          <ac:spMkLst>
            <pc:docMk/>
            <pc:sldMk cId="3943918189" sldId="345"/>
            <ac:spMk id="5" creationId="{099B3A36-D928-4297-9D0A-D6ED8B26E6D4}"/>
          </ac:spMkLst>
        </pc:spChg>
        <pc:spChg chg="del mod">
          <ac:chgData name="Alexander Pashuk" userId="7f413f452a2dee94" providerId="LiveId" clId="{27BC6780-EFBC-4584-861B-BD186A7A5DAD}" dt="2021-09-16T04:06:39.610" v="164" actId="22"/>
          <ac:spMkLst>
            <pc:docMk/>
            <pc:sldMk cId="3943918189" sldId="345"/>
            <ac:spMk id="6" creationId="{D3F8E26A-5EFE-4C3D-8568-C2C450F26962}"/>
          </ac:spMkLst>
        </pc:spChg>
        <pc:spChg chg="add del mod">
          <ac:chgData name="Alexander Pashuk" userId="7f413f452a2dee94" providerId="LiveId" clId="{27BC6780-EFBC-4584-861B-BD186A7A5DAD}" dt="2021-09-16T04:07:18.104" v="178" actId="478"/>
          <ac:spMkLst>
            <pc:docMk/>
            <pc:sldMk cId="3943918189" sldId="345"/>
            <ac:spMk id="7" creationId="{9CF0A92D-DBEA-463D-A591-B02416400FC2}"/>
          </ac:spMkLst>
        </pc:spChg>
        <pc:picChg chg="add mod ord">
          <ac:chgData name="Alexander Pashuk" userId="7f413f452a2dee94" providerId="LiveId" clId="{27BC6780-EFBC-4584-861B-BD186A7A5DAD}" dt="2021-09-16T04:07:19.847" v="179" actId="1076"/>
          <ac:picMkLst>
            <pc:docMk/>
            <pc:sldMk cId="3943918189" sldId="345"/>
            <ac:picMk id="3" creationId="{DE1DE79E-EFEF-4668-926E-F4675BFD260E}"/>
          </ac:picMkLst>
        </pc:picChg>
      </pc:sldChg>
      <pc:sldChg chg="modSp mod">
        <pc:chgData name="Alexander Pashuk" userId="7f413f452a2dee94" providerId="LiveId" clId="{27BC6780-EFBC-4584-861B-BD186A7A5DAD}" dt="2021-09-16T04:07:47.906" v="184" actId="120"/>
        <pc:sldMkLst>
          <pc:docMk/>
          <pc:sldMk cId="126472297" sldId="346"/>
        </pc:sldMkLst>
        <pc:spChg chg="mod">
          <ac:chgData name="Alexander Pashuk" userId="7f413f452a2dee94" providerId="LiveId" clId="{27BC6780-EFBC-4584-861B-BD186A7A5DAD}" dt="2021-09-16T04:07:47.906" v="184" actId="120"/>
          <ac:spMkLst>
            <pc:docMk/>
            <pc:sldMk cId="126472297" sldId="346"/>
            <ac:spMk id="2" creationId="{DC31F382-9759-4D11-8CCA-AB143B188BE6}"/>
          </ac:spMkLst>
        </pc:spChg>
      </pc:sldChg>
      <pc:sldChg chg="modSp mod">
        <pc:chgData name="Alexander Pashuk" userId="7f413f452a2dee94" providerId="LiveId" clId="{27BC6780-EFBC-4584-861B-BD186A7A5DAD}" dt="2021-09-16T04:08:05.539" v="187" actId="120"/>
        <pc:sldMkLst>
          <pc:docMk/>
          <pc:sldMk cId="727306974" sldId="347"/>
        </pc:sldMkLst>
        <pc:spChg chg="mod">
          <ac:chgData name="Alexander Pashuk" userId="7f413f452a2dee94" providerId="LiveId" clId="{27BC6780-EFBC-4584-861B-BD186A7A5DAD}" dt="2021-09-16T04:08:05.539" v="187" actId="120"/>
          <ac:spMkLst>
            <pc:docMk/>
            <pc:sldMk cId="727306974" sldId="347"/>
            <ac:spMk id="5" creationId="{D5D063CA-EB8A-4719-A907-92562E2E33B0}"/>
          </ac:spMkLst>
        </pc:spChg>
      </pc:sldChg>
      <pc:sldChg chg="modSp mod">
        <pc:chgData name="Alexander Pashuk" userId="7f413f452a2dee94" providerId="LiveId" clId="{27BC6780-EFBC-4584-861B-BD186A7A5DAD}" dt="2021-09-16T04:08:11.165" v="188" actId="120"/>
        <pc:sldMkLst>
          <pc:docMk/>
          <pc:sldMk cId="1048468798" sldId="348"/>
        </pc:sldMkLst>
        <pc:spChg chg="mod">
          <ac:chgData name="Alexander Pashuk" userId="7f413f452a2dee94" providerId="LiveId" clId="{27BC6780-EFBC-4584-861B-BD186A7A5DAD}" dt="2021-09-16T04:08:11.165" v="188" actId="120"/>
          <ac:spMkLst>
            <pc:docMk/>
            <pc:sldMk cId="1048468798" sldId="348"/>
            <ac:spMk id="5" creationId="{59174146-9622-4DA6-90F1-89D65CC359E4}"/>
          </ac:spMkLst>
        </pc:spChg>
      </pc:sldChg>
      <pc:sldChg chg="addSp delSp modSp mod">
        <pc:chgData name="Alexander Pashuk" userId="7f413f452a2dee94" providerId="LiveId" clId="{27BC6780-EFBC-4584-861B-BD186A7A5DAD}" dt="2021-09-16T04:09:13.983" v="204" actId="1076"/>
        <pc:sldMkLst>
          <pc:docMk/>
          <pc:sldMk cId="1753083800" sldId="349"/>
        </pc:sldMkLst>
        <pc:spChg chg="mod">
          <ac:chgData name="Alexander Pashuk" userId="7f413f452a2dee94" providerId="LiveId" clId="{27BC6780-EFBC-4584-861B-BD186A7A5DAD}" dt="2021-09-16T04:08:16.639" v="190" actId="120"/>
          <ac:spMkLst>
            <pc:docMk/>
            <pc:sldMk cId="1753083800" sldId="349"/>
            <ac:spMk id="2" creationId="{31AF86F9-B4D6-4DA5-8AA3-ED90087266AF}"/>
          </ac:spMkLst>
        </pc:spChg>
        <pc:spChg chg="del mod">
          <ac:chgData name="Alexander Pashuk" userId="7f413f452a2dee94" providerId="LiveId" clId="{27BC6780-EFBC-4584-861B-BD186A7A5DAD}" dt="2021-09-16T04:08:36.396" v="192" actId="22"/>
          <ac:spMkLst>
            <pc:docMk/>
            <pc:sldMk cId="1753083800" sldId="349"/>
            <ac:spMk id="8" creationId="{4F3036DF-1A0E-4345-A8BF-D25EA07E5779}"/>
          </ac:spMkLst>
        </pc:spChg>
        <pc:picChg chg="add mod ord">
          <ac:chgData name="Alexander Pashuk" userId="7f413f452a2dee94" providerId="LiveId" clId="{27BC6780-EFBC-4584-861B-BD186A7A5DAD}" dt="2021-09-16T04:09:13.983" v="204" actId="1076"/>
          <ac:picMkLst>
            <pc:docMk/>
            <pc:sldMk cId="1753083800" sldId="349"/>
            <ac:picMk id="4" creationId="{EEF67D2F-1900-485A-A436-19F097341616}"/>
          </ac:picMkLst>
        </pc:picChg>
        <pc:picChg chg="mod">
          <ac:chgData name="Alexander Pashuk" userId="7f413f452a2dee94" providerId="LiveId" clId="{27BC6780-EFBC-4584-861B-BD186A7A5DAD}" dt="2021-09-16T04:09:07.057" v="200" actId="1076"/>
          <ac:picMkLst>
            <pc:docMk/>
            <pc:sldMk cId="1753083800" sldId="349"/>
            <ac:picMk id="9220" creationId="{9F5D013A-C12A-4E60-B862-B623C6C27B2F}"/>
          </ac:picMkLst>
        </pc:picChg>
        <pc:cxnChg chg="mod">
          <ac:chgData name="Alexander Pashuk" userId="7f413f452a2dee94" providerId="LiveId" clId="{27BC6780-EFBC-4584-861B-BD186A7A5DAD}" dt="2021-09-16T04:09:09.230" v="201" actId="1076"/>
          <ac:cxnSpMkLst>
            <pc:docMk/>
            <pc:sldMk cId="1753083800" sldId="349"/>
            <ac:cxnSpMk id="11" creationId="{6D26735F-F2AA-4FC1-8432-C90DDDD95E50}"/>
          </ac:cxnSpMkLst>
        </pc:cxnChg>
      </pc:sldChg>
      <pc:sldChg chg="modSp mod">
        <pc:chgData name="Alexander Pashuk" userId="7f413f452a2dee94" providerId="LiveId" clId="{27BC6780-EFBC-4584-861B-BD186A7A5DAD}" dt="2021-09-16T04:10:42.925" v="224" actId="120"/>
        <pc:sldMkLst>
          <pc:docMk/>
          <pc:sldMk cId="2808901254" sldId="351"/>
        </pc:sldMkLst>
        <pc:spChg chg="mod">
          <ac:chgData name="Alexander Pashuk" userId="7f413f452a2dee94" providerId="LiveId" clId="{27BC6780-EFBC-4584-861B-BD186A7A5DAD}" dt="2021-09-16T04:10:42.925" v="224" actId="120"/>
          <ac:spMkLst>
            <pc:docMk/>
            <pc:sldMk cId="2808901254" sldId="351"/>
            <ac:spMk id="5" creationId="{79EFB613-71F6-4AB1-B483-5575F4B1D4B7}"/>
          </ac:spMkLst>
        </pc:spChg>
      </pc:sldChg>
      <pc:sldChg chg="modSp mod">
        <pc:chgData name="Alexander Pashuk" userId="7f413f452a2dee94" providerId="LiveId" clId="{27BC6780-EFBC-4584-861B-BD186A7A5DAD}" dt="2021-09-16T04:12:21.894" v="268" actId="120"/>
        <pc:sldMkLst>
          <pc:docMk/>
          <pc:sldMk cId="3018905581" sldId="352"/>
        </pc:sldMkLst>
        <pc:spChg chg="mod">
          <ac:chgData name="Alexander Pashuk" userId="7f413f452a2dee94" providerId="LiveId" clId="{27BC6780-EFBC-4584-861B-BD186A7A5DAD}" dt="2021-09-16T04:12:21.894" v="268" actId="120"/>
          <ac:spMkLst>
            <pc:docMk/>
            <pc:sldMk cId="3018905581" sldId="352"/>
            <ac:spMk id="2" creationId="{7AD253B9-F423-4EC6-B858-B178A4EAEC2D}"/>
          </ac:spMkLst>
        </pc:spChg>
      </pc:sldChg>
      <pc:sldChg chg="modSp mod">
        <pc:chgData name="Alexander Pashuk" userId="7f413f452a2dee94" providerId="LiveId" clId="{27BC6780-EFBC-4584-861B-BD186A7A5DAD}" dt="2021-09-16T04:07:50.888" v="185" actId="120"/>
        <pc:sldMkLst>
          <pc:docMk/>
          <pc:sldMk cId="2464282310" sldId="353"/>
        </pc:sldMkLst>
        <pc:spChg chg="mod">
          <ac:chgData name="Alexander Pashuk" userId="7f413f452a2dee94" providerId="LiveId" clId="{27BC6780-EFBC-4584-861B-BD186A7A5DAD}" dt="2021-09-16T04:07:50.888" v="185" actId="120"/>
          <ac:spMkLst>
            <pc:docMk/>
            <pc:sldMk cId="2464282310" sldId="353"/>
            <ac:spMk id="2" creationId="{DC31F382-9759-4D11-8CCA-AB143B188BE6}"/>
          </ac:spMkLst>
        </pc:spChg>
      </pc:sldChg>
      <pc:sldChg chg="modSp mod">
        <pc:chgData name="Alexander Pashuk" userId="7f413f452a2dee94" providerId="LiveId" clId="{27BC6780-EFBC-4584-861B-BD186A7A5DAD}" dt="2021-09-16T04:07:54.119" v="186" actId="120"/>
        <pc:sldMkLst>
          <pc:docMk/>
          <pc:sldMk cId="646328800" sldId="354"/>
        </pc:sldMkLst>
        <pc:spChg chg="mod">
          <ac:chgData name="Alexander Pashuk" userId="7f413f452a2dee94" providerId="LiveId" clId="{27BC6780-EFBC-4584-861B-BD186A7A5DAD}" dt="2021-09-16T04:07:54.119" v="186" actId="120"/>
          <ac:spMkLst>
            <pc:docMk/>
            <pc:sldMk cId="646328800" sldId="354"/>
            <ac:spMk id="2" creationId="{DC31F382-9759-4D11-8CCA-AB143B188BE6}"/>
          </ac:spMkLst>
        </pc:spChg>
      </pc:sldChg>
      <pc:sldChg chg="modSp mod">
        <pc:chgData name="Alexander Pashuk" userId="7f413f452a2dee94" providerId="LiveId" clId="{27BC6780-EFBC-4584-861B-BD186A7A5DAD}" dt="2021-09-16T04:08:13.291" v="189" actId="120"/>
        <pc:sldMkLst>
          <pc:docMk/>
          <pc:sldMk cId="80997579" sldId="355"/>
        </pc:sldMkLst>
        <pc:spChg chg="mod">
          <ac:chgData name="Alexander Pashuk" userId="7f413f452a2dee94" providerId="LiveId" clId="{27BC6780-EFBC-4584-861B-BD186A7A5DAD}" dt="2021-09-16T04:08:13.291" v="189" actId="120"/>
          <ac:spMkLst>
            <pc:docMk/>
            <pc:sldMk cId="80997579" sldId="355"/>
            <ac:spMk id="2" creationId="{DEA3CF82-9414-40D5-B80C-7E80E3BFCEA7}"/>
          </ac:spMkLst>
        </pc:spChg>
      </pc:sldChg>
      <pc:sldChg chg="addSp delSp modSp del mod">
        <pc:chgData name="Alexander Pashuk" userId="7f413f452a2dee94" providerId="LiveId" clId="{27BC6780-EFBC-4584-861B-BD186A7A5DAD}" dt="2021-09-16T04:10:35.199" v="223" actId="47"/>
        <pc:sldMkLst>
          <pc:docMk/>
          <pc:sldMk cId="1769488327" sldId="356"/>
        </pc:sldMkLst>
        <pc:spChg chg="del mod">
          <ac:chgData name="Alexander Pashuk" userId="7f413f452a2dee94" providerId="LiveId" clId="{27BC6780-EFBC-4584-861B-BD186A7A5DAD}" dt="2021-09-16T04:10:03.727" v="212" actId="22"/>
          <ac:spMkLst>
            <pc:docMk/>
            <pc:sldMk cId="1769488327" sldId="356"/>
            <ac:spMk id="8" creationId="{4F3036DF-1A0E-4345-A8BF-D25EA07E5779}"/>
          </ac:spMkLst>
        </pc:spChg>
        <pc:picChg chg="add mod ord">
          <ac:chgData name="Alexander Pashuk" userId="7f413f452a2dee94" providerId="LiveId" clId="{27BC6780-EFBC-4584-861B-BD186A7A5DAD}" dt="2021-09-16T04:10:05.771" v="213" actId="1076"/>
          <ac:picMkLst>
            <pc:docMk/>
            <pc:sldMk cId="1769488327" sldId="356"/>
            <ac:picMk id="4" creationId="{C8173EC9-5038-42E6-B4C1-F73241353319}"/>
          </ac:picMkLst>
        </pc:picChg>
      </pc:sldChg>
      <pc:sldChg chg="modSp mod">
        <pc:chgData name="Alexander Pashuk" userId="7f413f452a2dee94" providerId="LiveId" clId="{27BC6780-EFBC-4584-861B-BD186A7A5DAD}" dt="2021-09-16T04:12:18.847" v="267" actId="120"/>
        <pc:sldMkLst>
          <pc:docMk/>
          <pc:sldMk cId="1515563697" sldId="357"/>
        </pc:sldMkLst>
        <pc:spChg chg="mod">
          <ac:chgData name="Alexander Pashuk" userId="7f413f452a2dee94" providerId="LiveId" clId="{27BC6780-EFBC-4584-861B-BD186A7A5DAD}" dt="2021-09-16T04:12:18.847" v="267" actId="120"/>
          <ac:spMkLst>
            <pc:docMk/>
            <pc:sldMk cId="1515563697" sldId="357"/>
            <ac:spMk id="2" creationId="{06F8A1C0-83B0-4C41-B9CC-78924E49469A}"/>
          </ac:spMkLst>
        </pc:spChg>
      </pc:sldChg>
      <pc:sldChg chg="addSp delSp modSp mod">
        <pc:chgData name="Alexander Pashuk" userId="7f413f452a2dee94" providerId="LiveId" clId="{27BC6780-EFBC-4584-861B-BD186A7A5DAD}" dt="2021-09-16T04:07:13.123" v="176" actId="120"/>
        <pc:sldMkLst>
          <pc:docMk/>
          <pc:sldMk cId="1818662927" sldId="358"/>
        </pc:sldMkLst>
        <pc:spChg chg="mod">
          <ac:chgData name="Alexander Pashuk" userId="7f413f452a2dee94" providerId="LiveId" clId="{27BC6780-EFBC-4584-861B-BD186A7A5DAD}" dt="2021-09-16T04:07:13.123" v="176" actId="120"/>
          <ac:spMkLst>
            <pc:docMk/>
            <pc:sldMk cId="1818662927" sldId="358"/>
            <ac:spMk id="2" creationId="{52D8AB5D-8731-4576-BF2F-C728910B1EC5}"/>
          </ac:spMkLst>
        </pc:spChg>
        <pc:spChg chg="del mod">
          <ac:chgData name="Alexander Pashuk" userId="7f413f452a2dee94" providerId="LiveId" clId="{27BC6780-EFBC-4584-861B-BD186A7A5DAD}" dt="2021-09-16T04:04:31.816" v="150" actId="22"/>
          <ac:spMkLst>
            <pc:docMk/>
            <pc:sldMk cId="1818662927" sldId="358"/>
            <ac:spMk id="3" creationId="{856DEAC0-17AC-4737-8899-B5AF04B4010C}"/>
          </ac:spMkLst>
        </pc:spChg>
        <pc:picChg chg="add mod ord">
          <ac:chgData name="Alexander Pashuk" userId="7f413f452a2dee94" providerId="LiveId" clId="{27BC6780-EFBC-4584-861B-BD186A7A5DAD}" dt="2021-09-16T04:04:40.176" v="153" actId="1076"/>
          <ac:picMkLst>
            <pc:docMk/>
            <pc:sldMk cId="1818662927" sldId="358"/>
            <ac:picMk id="5" creationId="{0473AB2D-EC5A-4ACA-934E-55B53A903BB1}"/>
          </ac:picMkLst>
        </pc:picChg>
      </pc:sldChg>
      <pc:sldChg chg="addSp modSp mod">
        <pc:chgData name="Alexander Pashuk" userId="7f413f452a2dee94" providerId="LiveId" clId="{27BC6780-EFBC-4584-861B-BD186A7A5DAD}" dt="2021-09-16T04:11:20.815" v="232" actId="1076"/>
        <pc:sldMkLst>
          <pc:docMk/>
          <pc:sldMk cId="2350624822" sldId="359"/>
        </pc:sldMkLst>
        <pc:spChg chg="mod">
          <ac:chgData name="Alexander Pashuk" userId="7f413f452a2dee94" providerId="LiveId" clId="{27BC6780-EFBC-4584-861B-BD186A7A5DAD}" dt="2021-09-16T04:10:47.162" v="225" actId="120"/>
          <ac:spMkLst>
            <pc:docMk/>
            <pc:sldMk cId="2350624822" sldId="359"/>
            <ac:spMk id="2" creationId="{459158CD-4DB4-4060-A69E-34F734329581}"/>
          </ac:spMkLst>
        </pc:spChg>
        <pc:spChg chg="mod">
          <ac:chgData name="Alexander Pashuk" userId="7f413f452a2dee94" providerId="LiveId" clId="{27BC6780-EFBC-4584-861B-BD186A7A5DAD}" dt="2021-09-16T04:11:12.138" v="227" actId="27636"/>
          <ac:spMkLst>
            <pc:docMk/>
            <pc:sldMk cId="2350624822" sldId="359"/>
            <ac:spMk id="3" creationId="{7FEA3887-F255-4CDA-83D6-C34C222640F4}"/>
          </ac:spMkLst>
        </pc:spChg>
        <pc:picChg chg="add mod">
          <ac:chgData name="Alexander Pashuk" userId="7f413f452a2dee94" providerId="LiveId" clId="{27BC6780-EFBC-4584-861B-BD186A7A5DAD}" dt="2021-09-16T04:11:20.815" v="232" actId="1076"/>
          <ac:picMkLst>
            <pc:docMk/>
            <pc:sldMk cId="2350624822" sldId="359"/>
            <ac:picMk id="5" creationId="{00BE2189-0404-4F3F-B34F-E1A3F1C7E49B}"/>
          </ac:picMkLst>
        </pc:picChg>
      </pc:sldChg>
      <pc:sldChg chg="addSp delSp modSp add mod">
        <pc:chgData name="Alexander Pashuk" userId="7f413f452a2dee94" providerId="LiveId" clId="{27BC6780-EFBC-4584-861B-BD186A7A5DAD}" dt="2021-09-16T04:10:31.246" v="222" actId="1076"/>
        <pc:sldMkLst>
          <pc:docMk/>
          <pc:sldMk cId="744158463" sldId="360"/>
        </pc:sldMkLst>
        <pc:spChg chg="mod">
          <ac:chgData name="Alexander Pashuk" userId="7f413f452a2dee94" providerId="LiveId" clId="{27BC6780-EFBC-4584-861B-BD186A7A5DAD}" dt="2021-09-16T04:09:25.510" v="206"/>
          <ac:spMkLst>
            <pc:docMk/>
            <pc:sldMk cId="744158463" sldId="360"/>
            <ac:spMk id="2" creationId="{31AF86F9-B4D6-4DA5-8AA3-ED90087266AF}"/>
          </ac:spMkLst>
        </pc:spChg>
        <pc:spChg chg="add del mod">
          <ac:chgData name="Alexander Pashuk" userId="7f413f452a2dee94" providerId="LiveId" clId="{27BC6780-EFBC-4584-861B-BD186A7A5DAD}" dt="2021-09-16T04:09:42.790" v="209"/>
          <ac:spMkLst>
            <pc:docMk/>
            <pc:sldMk cId="744158463" sldId="360"/>
            <ac:spMk id="3" creationId="{D4C4E662-489E-41C7-8BEB-31ADAEA4E295}"/>
          </ac:spMkLst>
        </pc:spChg>
        <pc:spChg chg="add del mod">
          <ac:chgData name="Alexander Pashuk" userId="7f413f452a2dee94" providerId="LiveId" clId="{27BC6780-EFBC-4584-861B-BD186A7A5DAD}" dt="2021-09-16T04:10:13.755" v="216" actId="22"/>
          <ac:spMkLst>
            <pc:docMk/>
            <pc:sldMk cId="744158463" sldId="360"/>
            <ac:spMk id="6" creationId="{A5FADAAE-5365-4B95-A67B-6C58DA3BE209}"/>
          </ac:spMkLst>
        </pc:spChg>
        <pc:picChg chg="del">
          <ac:chgData name="Alexander Pashuk" userId="7f413f452a2dee94" providerId="LiveId" clId="{27BC6780-EFBC-4584-861B-BD186A7A5DAD}" dt="2021-09-16T04:10:12.405" v="214" actId="478"/>
          <ac:picMkLst>
            <pc:docMk/>
            <pc:sldMk cId="744158463" sldId="360"/>
            <ac:picMk id="4" creationId="{EEF67D2F-1900-485A-A436-19F097341616}"/>
          </ac:picMkLst>
        </pc:picChg>
        <pc:picChg chg="add mod">
          <ac:chgData name="Alexander Pashuk" userId="7f413f452a2dee94" providerId="LiveId" clId="{27BC6780-EFBC-4584-861B-BD186A7A5DAD}" dt="2021-09-16T04:10:31.246" v="222" actId="1076"/>
          <ac:picMkLst>
            <pc:docMk/>
            <pc:sldMk cId="744158463" sldId="360"/>
            <ac:picMk id="7" creationId="{77ECB9A6-E929-4823-A515-1FFD1F0D24F2}"/>
          </ac:picMkLst>
        </pc:picChg>
        <pc:picChg chg="add mod ord">
          <ac:chgData name="Alexander Pashuk" userId="7f413f452a2dee94" providerId="LiveId" clId="{27BC6780-EFBC-4584-861B-BD186A7A5DAD}" dt="2021-09-16T04:10:27.006" v="221" actId="1076"/>
          <ac:picMkLst>
            <pc:docMk/>
            <pc:sldMk cId="744158463" sldId="360"/>
            <ac:picMk id="9" creationId="{7B84CA57-6BAB-435C-955E-ED3D7E6ABA61}"/>
          </ac:picMkLst>
        </pc:picChg>
        <pc:picChg chg="del">
          <ac:chgData name="Alexander Pashuk" userId="7f413f452a2dee94" providerId="LiveId" clId="{27BC6780-EFBC-4584-861B-BD186A7A5DAD}" dt="2021-09-16T04:09:41.071" v="207" actId="478"/>
          <ac:picMkLst>
            <pc:docMk/>
            <pc:sldMk cId="744158463" sldId="360"/>
            <ac:picMk id="9220" creationId="{9F5D013A-C12A-4E60-B862-B623C6C27B2F}"/>
          </ac:picMkLst>
        </pc:picChg>
        <pc:cxnChg chg="mod">
          <ac:chgData name="Alexander Pashuk" userId="7f413f452a2dee94" providerId="LiveId" clId="{27BC6780-EFBC-4584-861B-BD186A7A5DAD}" dt="2021-09-16T04:10:20.848" v="219" actId="1076"/>
          <ac:cxnSpMkLst>
            <pc:docMk/>
            <pc:sldMk cId="744158463" sldId="360"/>
            <ac:cxnSpMk id="11" creationId="{6D26735F-F2AA-4FC1-8432-C90DDDD95E50}"/>
          </ac:cxnSpMkLst>
        </pc:cxnChg>
      </pc:sldChg>
      <pc:sldChg chg="addSp delSp modSp new mod">
        <pc:chgData name="Alexander Pashuk" userId="7f413f452a2dee94" providerId="LiveId" clId="{27BC6780-EFBC-4584-861B-BD186A7A5DAD}" dt="2021-09-16T04:16:57.899" v="325" actId="113"/>
        <pc:sldMkLst>
          <pc:docMk/>
          <pc:sldMk cId="1624145187" sldId="361"/>
        </pc:sldMkLst>
        <pc:spChg chg="mod">
          <ac:chgData name="Alexander Pashuk" userId="7f413f452a2dee94" providerId="LiveId" clId="{27BC6780-EFBC-4584-861B-BD186A7A5DAD}" dt="2021-09-16T04:12:03.283" v="257" actId="20577"/>
          <ac:spMkLst>
            <pc:docMk/>
            <pc:sldMk cId="1624145187" sldId="361"/>
            <ac:spMk id="2" creationId="{8BD5E857-3223-4F2C-B2BC-824CD8011F42}"/>
          </ac:spMkLst>
        </pc:spChg>
        <pc:spChg chg="add del mod">
          <ac:chgData name="Alexander Pashuk" userId="7f413f452a2dee94" providerId="LiveId" clId="{27BC6780-EFBC-4584-861B-BD186A7A5DAD}" dt="2021-09-16T04:16:57.899" v="325" actId="113"/>
          <ac:spMkLst>
            <pc:docMk/>
            <pc:sldMk cId="1624145187" sldId="361"/>
            <ac:spMk id="3" creationId="{66DAA125-EA18-492E-9E16-249141ED6533}"/>
          </ac:spMkLst>
        </pc:spChg>
        <pc:spChg chg="add del">
          <ac:chgData name="Alexander Pashuk" userId="7f413f452a2dee94" providerId="LiveId" clId="{27BC6780-EFBC-4584-861B-BD186A7A5DAD}" dt="2021-09-16T04:15:32.636" v="295"/>
          <ac:spMkLst>
            <pc:docMk/>
            <pc:sldMk cId="1624145187" sldId="361"/>
            <ac:spMk id="5" creationId="{7661A16D-8553-4D59-93DE-2BCAD0C258AB}"/>
          </ac:spMkLst>
        </pc:spChg>
        <pc:spChg chg="add del">
          <ac:chgData name="Alexander Pashuk" userId="7f413f452a2dee94" providerId="LiveId" clId="{27BC6780-EFBC-4584-861B-BD186A7A5DAD}" dt="2021-09-16T04:15:35.517" v="297"/>
          <ac:spMkLst>
            <pc:docMk/>
            <pc:sldMk cId="1624145187" sldId="361"/>
            <ac:spMk id="7" creationId="{3397EF40-C511-4921-A660-36D2B8064207}"/>
          </ac:spMkLst>
        </pc:spChg>
        <pc:spChg chg="add del mod">
          <ac:chgData name="Alexander Pashuk" userId="7f413f452a2dee94" providerId="LiveId" clId="{27BC6780-EFBC-4584-861B-BD186A7A5DAD}" dt="2021-09-16T04:15:54.998" v="304"/>
          <ac:spMkLst>
            <pc:docMk/>
            <pc:sldMk cId="1624145187" sldId="361"/>
            <ac:spMk id="8" creationId="{E8D07383-A541-4144-94FF-EBBC4D147E68}"/>
          </ac:spMkLst>
        </pc:spChg>
        <pc:spChg chg="add del">
          <ac:chgData name="Alexander Pashuk" userId="7f413f452a2dee94" providerId="LiveId" clId="{27BC6780-EFBC-4584-861B-BD186A7A5DAD}" dt="2021-09-16T04:16:12.095" v="310"/>
          <ac:spMkLst>
            <pc:docMk/>
            <pc:sldMk cId="1624145187" sldId="361"/>
            <ac:spMk id="9" creationId="{5DE2F46A-44D4-49F6-A4D9-E1DAF0D4C50E}"/>
          </ac:spMkLst>
        </pc:spChg>
        <pc:spChg chg="add del">
          <ac:chgData name="Alexander Pashuk" userId="7f413f452a2dee94" providerId="LiveId" clId="{27BC6780-EFBC-4584-861B-BD186A7A5DAD}" dt="2021-09-16T04:16:31.258" v="320"/>
          <ac:spMkLst>
            <pc:docMk/>
            <pc:sldMk cId="1624145187" sldId="361"/>
            <ac:spMk id="11" creationId="{7A365A10-60EB-4F8A-8FDC-085C310E1855}"/>
          </ac:spMkLst>
        </pc:spChg>
        <pc:graphicFrameChg chg="add del mod">
          <ac:chgData name="Alexander Pashuk" userId="7f413f452a2dee94" providerId="LiveId" clId="{27BC6780-EFBC-4584-861B-BD186A7A5DAD}" dt="2021-09-16T04:15:32.636" v="295"/>
          <ac:graphicFrameMkLst>
            <pc:docMk/>
            <pc:sldMk cId="1624145187" sldId="361"/>
            <ac:graphicFrameMk id="4" creationId="{5DFAD06E-6216-46B8-8015-0EF062A0A69B}"/>
          </ac:graphicFrameMkLst>
        </pc:graphicFrameChg>
        <pc:graphicFrameChg chg="add del mod">
          <ac:chgData name="Alexander Pashuk" userId="7f413f452a2dee94" providerId="LiveId" clId="{27BC6780-EFBC-4584-861B-BD186A7A5DAD}" dt="2021-09-16T04:15:35.517" v="297"/>
          <ac:graphicFrameMkLst>
            <pc:docMk/>
            <pc:sldMk cId="1624145187" sldId="361"/>
            <ac:graphicFrameMk id="6" creationId="{C599A352-908E-4B07-87CB-1D8FA214E983}"/>
          </ac:graphicFrameMkLst>
        </pc:graphicFrameChg>
        <pc:picChg chg="add del mod">
          <ac:chgData name="Alexander Pashuk" userId="7f413f452a2dee94" providerId="LiveId" clId="{27BC6780-EFBC-4584-861B-BD186A7A5DAD}" dt="2021-09-16T04:16:22.080" v="316" actId="478"/>
          <ac:picMkLst>
            <pc:docMk/>
            <pc:sldMk cId="1624145187" sldId="361"/>
            <ac:picMk id="10" creationId="{7411E50E-E734-42E6-B1A1-1E1756B0508F}"/>
          </ac:picMkLst>
        </pc:picChg>
        <pc:picChg chg="add mod">
          <ac:chgData name="Alexander Pashuk" userId="7f413f452a2dee94" providerId="LiveId" clId="{27BC6780-EFBC-4584-861B-BD186A7A5DAD}" dt="2021-09-16T04:16:39.002" v="323" actId="1076"/>
          <ac:picMkLst>
            <pc:docMk/>
            <pc:sldMk cId="1624145187" sldId="361"/>
            <ac:picMk id="12" creationId="{13C810FB-0179-4CA4-B366-36097F48F0DE}"/>
          </ac:picMkLst>
        </pc:picChg>
      </pc:sldChg>
      <pc:sldChg chg="addSp delSp modSp new mod">
        <pc:chgData name="Alexander Pashuk" userId="7f413f452a2dee94" providerId="LiveId" clId="{27BC6780-EFBC-4584-861B-BD186A7A5DAD}" dt="2021-09-16T04:20:03.956" v="351" actId="14100"/>
        <pc:sldMkLst>
          <pc:docMk/>
          <pc:sldMk cId="3690120156" sldId="362"/>
        </pc:sldMkLst>
        <pc:spChg chg="mod">
          <ac:chgData name="Alexander Pashuk" userId="7f413f452a2dee94" providerId="LiveId" clId="{27BC6780-EFBC-4584-861B-BD186A7A5DAD}" dt="2021-09-16T04:17:13.378" v="343" actId="20577"/>
          <ac:spMkLst>
            <pc:docMk/>
            <pc:sldMk cId="3690120156" sldId="362"/>
            <ac:spMk id="2" creationId="{BBFA3C5E-A217-421B-B9FD-F547F4DBA9A9}"/>
          </ac:spMkLst>
        </pc:spChg>
        <pc:spChg chg="del mod">
          <ac:chgData name="Alexander Pashuk" userId="7f413f452a2dee94" providerId="LiveId" clId="{27BC6780-EFBC-4584-861B-BD186A7A5DAD}" dt="2021-09-16T04:19:50.242" v="345"/>
          <ac:spMkLst>
            <pc:docMk/>
            <pc:sldMk cId="3690120156" sldId="362"/>
            <ac:spMk id="3" creationId="{6ACEF4E9-49A3-4CD7-A340-39135BC9A28A}"/>
          </ac:spMkLst>
        </pc:spChg>
        <pc:picChg chg="add mod">
          <ac:chgData name="Alexander Pashuk" userId="7f413f452a2dee94" providerId="LiveId" clId="{27BC6780-EFBC-4584-861B-BD186A7A5DAD}" dt="2021-09-16T04:20:03.956" v="351" actId="14100"/>
          <ac:picMkLst>
            <pc:docMk/>
            <pc:sldMk cId="3690120156" sldId="362"/>
            <ac:picMk id="2050" creationId="{91F6858A-2A97-4FA8-9D21-55CC08D1584E}"/>
          </ac:picMkLst>
        </pc:picChg>
      </pc:sldChg>
      <pc:sldChg chg="addSp delSp modSp add mod modNotesTx">
        <pc:chgData name="Alexander Pashuk" userId="7f413f452a2dee94" providerId="LiveId" clId="{27BC6780-EFBC-4584-861B-BD186A7A5DAD}" dt="2021-09-16T04:33:58.610" v="528" actId="368"/>
        <pc:sldMkLst>
          <pc:docMk/>
          <pc:sldMk cId="3998768236" sldId="363"/>
        </pc:sldMkLst>
        <pc:spChg chg="del mod">
          <ac:chgData name="Alexander Pashuk" userId="7f413f452a2dee94" providerId="LiveId" clId="{27BC6780-EFBC-4584-861B-BD186A7A5DAD}" dt="2021-09-16T04:26:09.949" v="355" actId="22"/>
          <ac:spMkLst>
            <pc:docMk/>
            <pc:sldMk cId="3998768236" sldId="363"/>
            <ac:spMk id="3" creationId="{7FEA3887-F255-4CDA-83D6-C34C222640F4}"/>
          </ac:spMkLst>
        </pc:spChg>
        <pc:spChg chg="add del mod">
          <ac:chgData name="Alexander Pashuk" userId="7f413f452a2dee94" providerId="LiveId" clId="{27BC6780-EFBC-4584-861B-BD186A7A5DAD}" dt="2021-09-16T04:28:05.134" v="363" actId="22"/>
          <ac:spMkLst>
            <pc:docMk/>
            <pc:sldMk cId="3998768236" sldId="363"/>
            <ac:spMk id="8" creationId="{C3F3AAA1-7759-4538-BFE7-6E5C43BBEDF2}"/>
          </ac:spMkLst>
        </pc:spChg>
        <pc:picChg chg="del">
          <ac:chgData name="Alexander Pashuk" userId="7f413f452a2dee94" providerId="LiveId" clId="{27BC6780-EFBC-4584-861B-BD186A7A5DAD}" dt="2021-09-16T04:26:08.851" v="354" actId="478"/>
          <ac:picMkLst>
            <pc:docMk/>
            <pc:sldMk cId="3998768236" sldId="363"/>
            <ac:picMk id="5" creationId="{00BE2189-0404-4F3F-B34F-E1A3F1C7E49B}"/>
          </ac:picMkLst>
        </pc:picChg>
        <pc:picChg chg="add del mod ord">
          <ac:chgData name="Alexander Pashuk" userId="7f413f452a2dee94" providerId="LiveId" clId="{27BC6780-EFBC-4584-861B-BD186A7A5DAD}" dt="2021-09-16T04:26:19.837" v="361" actId="478"/>
          <ac:picMkLst>
            <pc:docMk/>
            <pc:sldMk cId="3998768236" sldId="363"/>
            <ac:picMk id="6" creationId="{1D60F7FB-1588-43B1-B2E1-3386B1432132}"/>
          </ac:picMkLst>
        </pc:picChg>
        <pc:picChg chg="add mod ord">
          <ac:chgData name="Alexander Pashuk" userId="7f413f452a2dee94" providerId="LiveId" clId="{27BC6780-EFBC-4584-861B-BD186A7A5DAD}" dt="2021-09-16T04:28:11.909" v="365" actId="14100"/>
          <ac:picMkLst>
            <pc:docMk/>
            <pc:sldMk cId="3998768236" sldId="363"/>
            <ac:picMk id="10" creationId="{58C79D64-712E-4E62-8A8A-74CB76C3348A}"/>
          </ac:picMkLst>
        </pc:picChg>
      </pc:sldChg>
      <pc:sldChg chg="addSp delSp modSp new mod ord">
        <pc:chgData name="Alexander Pashuk" userId="7f413f452a2dee94" providerId="LiveId" clId="{27BC6780-EFBC-4584-861B-BD186A7A5DAD}" dt="2021-09-16T04:29:09.126" v="407" actId="1076"/>
        <pc:sldMkLst>
          <pc:docMk/>
          <pc:sldMk cId="815611191" sldId="364"/>
        </pc:sldMkLst>
        <pc:spChg chg="mod">
          <ac:chgData name="Alexander Pashuk" userId="7f413f452a2dee94" providerId="LiveId" clId="{27BC6780-EFBC-4584-861B-BD186A7A5DAD}" dt="2021-09-16T04:28:23.258" v="382" actId="20577"/>
          <ac:spMkLst>
            <pc:docMk/>
            <pc:sldMk cId="815611191" sldId="364"/>
            <ac:spMk id="2" creationId="{233C24A3-5CCF-405B-B1B7-262C4A9826EB}"/>
          </ac:spMkLst>
        </pc:spChg>
        <pc:spChg chg="del mod">
          <ac:chgData name="Alexander Pashuk" userId="7f413f452a2dee94" providerId="LiveId" clId="{27BC6780-EFBC-4584-861B-BD186A7A5DAD}" dt="2021-09-16T04:28:59.545" v="403"/>
          <ac:spMkLst>
            <pc:docMk/>
            <pc:sldMk cId="815611191" sldId="364"/>
            <ac:spMk id="3" creationId="{25E0A1DD-E2B3-4FA7-91C2-6385325FA98D}"/>
          </ac:spMkLst>
        </pc:spChg>
        <pc:picChg chg="add mod">
          <ac:chgData name="Alexander Pashuk" userId="7f413f452a2dee94" providerId="LiveId" clId="{27BC6780-EFBC-4584-861B-BD186A7A5DAD}" dt="2021-09-16T04:29:09.126" v="407" actId="1076"/>
          <ac:picMkLst>
            <pc:docMk/>
            <pc:sldMk cId="815611191" sldId="364"/>
            <ac:picMk id="5" creationId="{85E558BF-5156-4400-A954-B6B6BDE15D35}"/>
          </ac:picMkLst>
        </pc:picChg>
      </pc:sldChg>
    </pc:docChg>
  </pc:docChgLst>
  <pc:docChgLst>
    <pc:chgData name="Alexander Pashuk" userId="7f413f452a2dee94" providerId="LiveId" clId="{AF2E4797-F0B0-4225-BE15-CFB745500AA3}"/>
    <pc:docChg chg="undo redo custSel addSld delSld modSld sldOrd">
      <pc:chgData name="Alexander Pashuk" userId="7f413f452a2dee94" providerId="LiveId" clId="{AF2E4797-F0B0-4225-BE15-CFB745500AA3}" dt="2020-09-15T07:22:35.150" v="6501" actId="20577"/>
      <pc:docMkLst>
        <pc:docMk/>
      </pc:docMkLst>
      <pc:sldChg chg="modSp mod">
        <pc:chgData name="Alexander Pashuk" userId="7f413f452a2dee94" providerId="LiveId" clId="{AF2E4797-F0B0-4225-BE15-CFB745500AA3}" dt="2020-09-15T04:41:55.534" v="6495" actId="20577"/>
        <pc:sldMkLst>
          <pc:docMk/>
          <pc:sldMk cId="3545672355" sldId="260"/>
        </pc:sldMkLst>
        <pc:spChg chg="mod">
          <ac:chgData name="Alexander Pashuk" userId="7f413f452a2dee94" providerId="LiveId" clId="{AF2E4797-F0B0-4225-BE15-CFB745500AA3}" dt="2020-09-15T04:41:55.534" v="649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 ord">
        <pc:chgData name="Alexander Pashuk" userId="7f413f452a2dee94" providerId="LiveId" clId="{AF2E4797-F0B0-4225-BE15-CFB745500AA3}" dt="2020-09-14T11:26:58.491" v="2921"/>
        <pc:sldMkLst>
          <pc:docMk/>
          <pc:sldMk cId="3937008379" sldId="309"/>
        </pc:sldMkLst>
        <pc:spChg chg="mod">
          <ac:chgData name="Alexander Pashuk" userId="7f413f452a2dee94" providerId="LiveId" clId="{AF2E4797-F0B0-4225-BE15-CFB745500AA3}" dt="2020-09-13T13:41:10.714" v="63" actId="20577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AF2E4797-F0B0-4225-BE15-CFB745500AA3}" dt="2020-09-13T13:44:04.651" v="231" actId="27636"/>
          <ac:spMkLst>
            <pc:docMk/>
            <pc:sldMk cId="3937008379" sldId="309"/>
            <ac:spMk id="3" creationId="{1DB7481B-A100-44BD-AAE9-D2BA39DB573C}"/>
          </ac:spMkLst>
        </pc:spChg>
      </pc:sldChg>
      <pc:sldChg chg="del">
        <pc:chgData name="Alexander Pashuk" userId="7f413f452a2dee94" providerId="LiveId" clId="{AF2E4797-F0B0-4225-BE15-CFB745500AA3}" dt="2020-09-13T13:27:02.642" v="2" actId="47"/>
        <pc:sldMkLst>
          <pc:docMk/>
          <pc:sldMk cId="756969550" sldId="310"/>
        </pc:sldMkLst>
      </pc:sldChg>
      <pc:sldChg chg="modSp new mod">
        <pc:chgData name="Alexander Pashuk" userId="7f413f452a2dee94" providerId="LiveId" clId="{AF2E4797-F0B0-4225-BE15-CFB745500AA3}" dt="2020-09-13T13:45:26.901" v="290" actId="113"/>
        <pc:sldMkLst>
          <pc:docMk/>
          <pc:sldMk cId="1669749714" sldId="310"/>
        </pc:sldMkLst>
        <pc:spChg chg="mod">
          <ac:chgData name="Alexander Pashuk" userId="7f413f452a2dee94" providerId="LiveId" clId="{AF2E4797-F0B0-4225-BE15-CFB745500AA3}" dt="2020-09-13T13:44:24.063" v="253" actId="122"/>
          <ac:spMkLst>
            <pc:docMk/>
            <pc:sldMk cId="1669749714" sldId="310"/>
            <ac:spMk id="2" creationId="{34924F8F-3F60-4838-B993-A68823DDD431}"/>
          </ac:spMkLst>
        </pc:spChg>
        <pc:spChg chg="mod">
          <ac:chgData name="Alexander Pashuk" userId="7f413f452a2dee94" providerId="LiveId" clId="{AF2E4797-F0B0-4225-BE15-CFB745500AA3}" dt="2020-09-13T13:45:26.901" v="290" actId="113"/>
          <ac:spMkLst>
            <pc:docMk/>
            <pc:sldMk cId="1669749714" sldId="310"/>
            <ac:spMk id="3" creationId="{251D6F1F-5706-4B10-B017-92CCEBF1B549}"/>
          </ac:spMkLst>
        </pc:spChg>
      </pc:sldChg>
      <pc:sldChg chg="del">
        <pc:chgData name="Alexander Pashuk" userId="7f413f452a2dee94" providerId="LiveId" clId="{AF2E4797-F0B0-4225-BE15-CFB745500AA3}" dt="2020-09-13T13:27:02.922" v="4" actId="47"/>
        <pc:sldMkLst>
          <pc:docMk/>
          <pc:sldMk cId="1077941591" sldId="311"/>
        </pc:sldMkLst>
      </pc:sldChg>
      <pc:sldChg chg="modSp new mod">
        <pc:chgData name="Alexander Pashuk" userId="7f413f452a2dee94" providerId="LiveId" clId="{AF2E4797-F0B0-4225-BE15-CFB745500AA3}" dt="2020-09-13T13:46:36.675" v="342" actId="20577"/>
        <pc:sldMkLst>
          <pc:docMk/>
          <pc:sldMk cId="3918442113" sldId="311"/>
        </pc:sldMkLst>
        <pc:spChg chg="mod">
          <ac:chgData name="Alexander Pashuk" userId="7f413f452a2dee94" providerId="LiveId" clId="{AF2E4797-F0B0-4225-BE15-CFB745500AA3}" dt="2020-09-13T13:46:00.733" v="307" actId="122"/>
          <ac:spMkLst>
            <pc:docMk/>
            <pc:sldMk cId="3918442113" sldId="311"/>
            <ac:spMk id="2" creationId="{369ADD90-8713-4AE2-9C2A-CCCF6DC88756}"/>
          </ac:spMkLst>
        </pc:spChg>
        <pc:spChg chg="mod">
          <ac:chgData name="Alexander Pashuk" userId="7f413f452a2dee94" providerId="LiveId" clId="{AF2E4797-F0B0-4225-BE15-CFB745500AA3}" dt="2020-09-13T13:46:36.675" v="342" actId="20577"/>
          <ac:spMkLst>
            <pc:docMk/>
            <pc:sldMk cId="3918442113" sldId="311"/>
            <ac:spMk id="3" creationId="{D9F879C8-004D-4501-9576-0CF287FABCA9}"/>
          </ac:spMkLst>
        </pc:spChg>
      </pc:sldChg>
      <pc:sldChg chg="modSp new mod">
        <pc:chgData name="Alexander Pashuk" userId="7f413f452a2dee94" providerId="LiveId" clId="{AF2E4797-F0B0-4225-BE15-CFB745500AA3}" dt="2020-09-14T11:42:58.420" v="3274" actId="6549"/>
        <pc:sldMkLst>
          <pc:docMk/>
          <pc:sldMk cId="433015364" sldId="312"/>
        </pc:sldMkLst>
        <pc:spChg chg="mod">
          <ac:chgData name="Alexander Pashuk" userId="7f413f452a2dee94" providerId="LiveId" clId="{AF2E4797-F0B0-4225-BE15-CFB745500AA3}" dt="2020-09-13T13:46:53.375" v="367" actId="20577"/>
          <ac:spMkLst>
            <pc:docMk/>
            <pc:sldMk cId="433015364" sldId="312"/>
            <ac:spMk id="2" creationId="{A1986319-3496-4AE0-8F71-6E3853128DEA}"/>
          </ac:spMkLst>
        </pc:spChg>
        <pc:spChg chg="mod">
          <ac:chgData name="Alexander Pashuk" userId="7f413f452a2dee94" providerId="LiveId" clId="{AF2E4797-F0B0-4225-BE15-CFB745500AA3}" dt="2020-09-14T11:42:58.420" v="3274" actId="6549"/>
          <ac:spMkLst>
            <pc:docMk/>
            <pc:sldMk cId="433015364" sldId="312"/>
            <ac:spMk id="3" creationId="{BCDD6A3C-F36A-4B80-912A-F3CAE0DC952F}"/>
          </ac:spMkLst>
        </pc:spChg>
      </pc:sldChg>
      <pc:sldChg chg="del">
        <pc:chgData name="Alexander Pashuk" userId="7f413f452a2dee94" providerId="LiveId" clId="{AF2E4797-F0B0-4225-BE15-CFB745500AA3}" dt="2020-09-13T13:27:05.731" v="20" actId="47"/>
        <pc:sldMkLst>
          <pc:docMk/>
          <pc:sldMk cId="2986246973" sldId="312"/>
        </pc:sldMkLst>
      </pc:sldChg>
      <pc:sldChg chg="modSp new mod ord">
        <pc:chgData name="Alexander Pashuk" userId="7f413f452a2dee94" providerId="LiveId" clId="{AF2E4797-F0B0-4225-BE15-CFB745500AA3}" dt="2020-09-14T13:25:16.923" v="5060"/>
        <pc:sldMkLst>
          <pc:docMk/>
          <pc:sldMk cId="2953205004" sldId="313"/>
        </pc:sldMkLst>
        <pc:spChg chg="mod">
          <ac:chgData name="Alexander Pashuk" userId="7f413f452a2dee94" providerId="LiveId" clId="{AF2E4797-F0B0-4225-BE15-CFB745500AA3}" dt="2020-09-13T13:48:04.621" v="382" actId="122"/>
          <ac:spMkLst>
            <pc:docMk/>
            <pc:sldMk cId="2953205004" sldId="313"/>
            <ac:spMk id="2" creationId="{FE70FBCD-5AAE-4EC2-825A-D0AE0CCEAC8D}"/>
          </ac:spMkLst>
        </pc:spChg>
        <pc:spChg chg="mod">
          <ac:chgData name="Alexander Pashuk" userId="7f413f452a2dee94" providerId="LiveId" clId="{AF2E4797-F0B0-4225-BE15-CFB745500AA3}" dt="2020-09-13T13:49:31.256" v="405" actId="20577"/>
          <ac:spMkLst>
            <pc:docMk/>
            <pc:sldMk cId="2953205004" sldId="313"/>
            <ac:spMk id="3" creationId="{5CF8FADC-0D8C-4880-BE44-A43DCA31FA58}"/>
          </ac:spMkLst>
        </pc:spChg>
      </pc:sldChg>
      <pc:sldChg chg="del">
        <pc:chgData name="Alexander Pashuk" userId="7f413f452a2dee94" providerId="LiveId" clId="{AF2E4797-F0B0-4225-BE15-CFB745500AA3}" dt="2020-09-13T13:27:06.188" v="23" actId="47"/>
        <pc:sldMkLst>
          <pc:docMk/>
          <pc:sldMk cId="3651463207" sldId="313"/>
        </pc:sldMkLst>
      </pc:sldChg>
      <pc:sldChg chg="modSp new mod ord">
        <pc:chgData name="Alexander Pashuk" userId="7f413f452a2dee94" providerId="LiveId" clId="{AF2E4797-F0B0-4225-BE15-CFB745500AA3}" dt="2020-09-14T11:27:00.528" v="2923"/>
        <pc:sldMkLst>
          <pc:docMk/>
          <pc:sldMk cId="1462187398" sldId="314"/>
        </pc:sldMkLst>
        <pc:spChg chg="mod">
          <ac:chgData name="Alexander Pashuk" userId="7f413f452a2dee94" providerId="LiveId" clId="{AF2E4797-F0B0-4225-BE15-CFB745500AA3}" dt="2020-09-13T13:42:30.978" v="141" actId="122"/>
          <ac:spMkLst>
            <pc:docMk/>
            <pc:sldMk cId="1462187398" sldId="314"/>
            <ac:spMk id="2" creationId="{9424D3D8-7465-4106-A430-102E183A2517}"/>
          </ac:spMkLst>
        </pc:spChg>
        <pc:spChg chg="mod">
          <ac:chgData name="Alexander Pashuk" userId="7f413f452a2dee94" providerId="LiveId" clId="{AF2E4797-F0B0-4225-BE15-CFB745500AA3}" dt="2020-09-13T13:43:41.514" v="222" actId="20577"/>
          <ac:spMkLst>
            <pc:docMk/>
            <pc:sldMk cId="1462187398" sldId="314"/>
            <ac:spMk id="3" creationId="{B75BED30-F0E4-48C3-97E7-DEC3E2EB552A}"/>
          </ac:spMkLst>
        </pc:spChg>
      </pc:sldChg>
      <pc:sldChg chg="del">
        <pc:chgData name="Alexander Pashuk" userId="7f413f452a2dee94" providerId="LiveId" clId="{AF2E4797-F0B0-4225-BE15-CFB745500AA3}" dt="2020-09-13T13:27:02.335" v="1" actId="47"/>
        <pc:sldMkLst>
          <pc:docMk/>
          <pc:sldMk cId="2819257204" sldId="314"/>
        </pc:sldMkLst>
      </pc:sldChg>
      <pc:sldChg chg="del">
        <pc:chgData name="Alexander Pashuk" userId="7f413f452a2dee94" providerId="LiveId" clId="{AF2E4797-F0B0-4225-BE15-CFB745500AA3}" dt="2020-09-13T13:27:07.048" v="27" actId="47"/>
        <pc:sldMkLst>
          <pc:docMk/>
          <pc:sldMk cId="754116911" sldId="315"/>
        </pc:sldMkLst>
      </pc:sldChg>
      <pc:sldChg chg="addSp delSp modSp new mod ord">
        <pc:chgData name="Alexander Pashuk" userId="7f413f452a2dee94" providerId="LiveId" clId="{AF2E4797-F0B0-4225-BE15-CFB745500AA3}" dt="2020-09-13T15:36:24.760" v="2221"/>
        <pc:sldMkLst>
          <pc:docMk/>
          <pc:sldMk cId="1924309719" sldId="315"/>
        </pc:sldMkLst>
        <pc:spChg chg="mod">
          <ac:chgData name="Alexander Pashuk" userId="7f413f452a2dee94" providerId="LiveId" clId="{AF2E4797-F0B0-4225-BE15-CFB745500AA3}" dt="2020-09-13T13:51:30.440" v="441" actId="122"/>
          <ac:spMkLst>
            <pc:docMk/>
            <pc:sldMk cId="1924309719" sldId="315"/>
            <ac:spMk id="2" creationId="{E231D4AC-5A91-4EE1-B98D-4F84E8CBF539}"/>
          </ac:spMkLst>
        </pc:spChg>
        <pc:spChg chg="del mod">
          <ac:chgData name="Alexander Pashuk" userId="7f413f452a2dee94" providerId="LiveId" clId="{AF2E4797-F0B0-4225-BE15-CFB745500AA3}" dt="2020-09-13T13:51:43.584" v="443" actId="3680"/>
          <ac:spMkLst>
            <pc:docMk/>
            <pc:sldMk cId="1924309719" sldId="315"/>
            <ac:spMk id="3" creationId="{28AB9685-87F0-41FB-ABBA-09CFF4A616A8}"/>
          </ac:spMkLst>
        </pc:spChg>
        <pc:graphicFrameChg chg="add mod ord modGraphic">
          <ac:chgData name="Alexander Pashuk" userId="7f413f452a2dee94" providerId="LiveId" clId="{AF2E4797-F0B0-4225-BE15-CFB745500AA3}" dt="2020-09-13T14:00:40.305" v="1041" actId="122"/>
          <ac:graphicFrameMkLst>
            <pc:docMk/>
            <pc:sldMk cId="1924309719" sldId="315"/>
            <ac:graphicFrameMk id="4" creationId="{8C821A5E-E98B-407C-A545-F3CB23D36292}"/>
          </ac:graphicFrameMkLst>
        </pc:graphicFrameChg>
      </pc:sldChg>
      <pc:sldChg chg="del">
        <pc:chgData name="Alexander Pashuk" userId="7f413f452a2dee94" providerId="LiveId" clId="{AF2E4797-F0B0-4225-BE15-CFB745500AA3}" dt="2020-09-13T13:27:07.255" v="28" actId="47"/>
        <pc:sldMkLst>
          <pc:docMk/>
          <pc:sldMk cId="478090721" sldId="316"/>
        </pc:sldMkLst>
      </pc:sldChg>
      <pc:sldChg chg="modSp new mod ord">
        <pc:chgData name="Alexander Pashuk" userId="7f413f452a2dee94" providerId="LiveId" clId="{AF2E4797-F0B0-4225-BE15-CFB745500AA3}" dt="2020-09-14T11:41:10.317" v="3256" actId="20577"/>
        <pc:sldMkLst>
          <pc:docMk/>
          <pc:sldMk cId="1740034384" sldId="316"/>
        </pc:sldMkLst>
        <pc:spChg chg="mod">
          <ac:chgData name="Alexander Pashuk" userId="7f413f452a2dee94" providerId="LiveId" clId="{AF2E4797-F0B0-4225-BE15-CFB745500AA3}" dt="2020-09-13T14:23:43.750" v="1206" actId="122"/>
          <ac:spMkLst>
            <pc:docMk/>
            <pc:sldMk cId="1740034384" sldId="316"/>
            <ac:spMk id="2" creationId="{9F33AD14-82B0-4867-ABFB-F8BC89289B88}"/>
          </ac:spMkLst>
        </pc:spChg>
        <pc:spChg chg="mod">
          <ac:chgData name="Alexander Pashuk" userId="7f413f452a2dee94" providerId="LiveId" clId="{AF2E4797-F0B0-4225-BE15-CFB745500AA3}" dt="2020-09-14T11:41:10.317" v="3256" actId="20577"/>
          <ac:spMkLst>
            <pc:docMk/>
            <pc:sldMk cId="1740034384" sldId="316"/>
            <ac:spMk id="3" creationId="{6797A252-543B-4EE1-AED4-82BBDDEB5B43}"/>
          </ac:spMkLst>
        </pc:spChg>
      </pc:sldChg>
      <pc:sldChg chg="addSp delSp modSp new mod ord">
        <pc:chgData name="Alexander Pashuk" userId="7f413f452a2dee94" providerId="LiveId" clId="{AF2E4797-F0B0-4225-BE15-CFB745500AA3}" dt="2020-09-14T11:27:24.064" v="2927"/>
        <pc:sldMkLst>
          <pc:docMk/>
          <pc:sldMk cId="3299349695" sldId="317"/>
        </pc:sldMkLst>
        <pc:spChg chg="mod">
          <ac:chgData name="Alexander Pashuk" userId="7f413f452a2dee94" providerId="LiveId" clId="{AF2E4797-F0B0-4225-BE15-CFB745500AA3}" dt="2020-09-13T14:02:02.041" v="1058" actId="122"/>
          <ac:spMkLst>
            <pc:docMk/>
            <pc:sldMk cId="3299349695" sldId="317"/>
            <ac:spMk id="2" creationId="{2A547B80-DBB6-4C45-998A-B5E2D79433D7}"/>
          </ac:spMkLst>
        </pc:spChg>
        <pc:spChg chg="del mod">
          <ac:chgData name="Alexander Pashuk" userId="7f413f452a2dee94" providerId="LiveId" clId="{AF2E4797-F0B0-4225-BE15-CFB745500AA3}" dt="2020-09-13T14:02:03.528" v="1060"/>
          <ac:spMkLst>
            <pc:docMk/>
            <pc:sldMk cId="3299349695" sldId="317"/>
            <ac:spMk id="3" creationId="{D12B2E35-BC19-485E-9087-DA94707BC620}"/>
          </ac:spMkLst>
        </pc:spChg>
        <pc:picChg chg="add mod">
          <ac:chgData name="Alexander Pashuk" userId="7f413f452a2dee94" providerId="LiveId" clId="{AF2E4797-F0B0-4225-BE15-CFB745500AA3}" dt="2020-09-13T14:02:09.837" v="1063" actId="1076"/>
          <ac:picMkLst>
            <pc:docMk/>
            <pc:sldMk cId="3299349695" sldId="317"/>
            <ac:picMk id="4" creationId="{207F1A2C-B0C7-4D08-811A-DF8FB9E692C6}"/>
          </ac:picMkLst>
        </pc:picChg>
      </pc:sldChg>
      <pc:sldChg chg="del">
        <pc:chgData name="Alexander Pashuk" userId="7f413f452a2dee94" providerId="LiveId" clId="{AF2E4797-F0B0-4225-BE15-CFB745500AA3}" dt="2020-09-13T13:27:07.760" v="30" actId="47"/>
        <pc:sldMkLst>
          <pc:docMk/>
          <pc:sldMk cId="4003632818" sldId="317"/>
        </pc:sldMkLst>
      </pc:sldChg>
      <pc:sldChg chg="modSp new mod">
        <pc:chgData name="Alexander Pashuk" userId="7f413f452a2dee94" providerId="LiveId" clId="{AF2E4797-F0B0-4225-BE15-CFB745500AA3}" dt="2020-09-14T11:25:45.936" v="2918" actId="123"/>
        <pc:sldMkLst>
          <pc:docMk/>
          <pc:sldMk cId="3469493282" sldId="318"/>
        </pc:sldMkLst>
        <pc:spChg chg="mod">
          <ac:chgData name="Alexander Pashuk" userId="7f413f452a2dee94" providerId="LiveId" clId="{AF2E4797-F0B0-4225-BE15-CFB745500AA3}" dt="2020-09-13T14:02:57.297" v="1081" actId="122"/>
          <ac:spMkLst>
            <pc:docMk/>
            <pc:sldMk cId="3469493282" sldId="318"/>
            <ac:spMk id="2" creationId="{F0F39A53-D7E5-4189-82DC-F05A388E926D}"/>
          </ac:spMkLst>
        </pc:spChg>
        <pc:spChg chg="mod">
          <ac:chgData name="Alexander Pashuk" userId="7f413f452a2dee94" providerId="LiveId" clId="{AF2E4797-F0B0-4225-BE15-CFB745500AA3}" dt="2020-09-14T11:25:45.936" v="2918" actId="123"/>
          <ac:spMkLst>
            <pc:docMk/>
            <pc:sldMk cId="3469493282" sldId="318"/>
            <ac:spMk id="3" creationId="{3A0D8DF1-3110-4F83-91DE-4E5B0B753096}"/>
          </ac:spMkLst>
        </pc:spChg>
      </pc:sldChg>
      <pc:sldChg chg="addSp delSp modSp new mod ord">
        <pc:chgData name="Alexander Pashuk" userId="7f413f452a2dee94" providerId="LiveId" clId="{AF2E4797-F0B0-4225-BE15-CFB745500AA3}" dt="2020-09-14T11:27:10.168" v="2925"/>
        <pc:sldMkLst>
          <pc:docMk/>
          <pc:sldMk cId="3661767632" sldId="319"/>
        </pc:sldMkLst>
        <pc:spChg chg="mod">
          <ac:chgData name="Alexander Pashuk" userId="7f413f452a2dee94" providerId="LiveId" clId="{AF2E4797-F0B0-4225-BE15-CFB745500AA3}" dt="2020-09-13T14:04:04.772" v="1108" actId="20577"/>
          <ac:spMkLst>
            <pc:docMk/>
            <pc:sldMk cId="3661767632" sldId="319"/>
            <ac:spMk id="2" creationId="{CF8F496D-5D6B-4692-ABFD-C4F62CD7BA34}"/>
          </ac:spMkLst>
        </pc:spChg>
        <pc:spChg chg="del mod">
          <ac:chgData name="Alexander Pashuk" userId="7f413f452a2dee94" providerId="LiveId" clId="{AF2E4797-F0B0-4225-BE15-CFB745500AA3}" dt="2020-09-13T14:04:51.072" v="1109"/>
          <ac:spMkLst>
            <pc:docMk/>
            <pc:sldMk cId="3661767632" sldId="319"/>
            <ac:spMk id="3" creationId="{0E27BC3C-690E-45BD-98BC-3AD048F35222}"/>
          </ac:spMkLst>
        </pc:spChg>
        <pc:picChg chg="add mod">
          <ac:chgData name="Alexander Pashuk" userId="7f413f452a2dee94" providerId="LiveId" clId="{AF2E4797-F0B0-4225-BE15-CFB745500AA3}" dt="2020-09-13T14:04:51.072" v="1109"/>
          <ac:picMkLst>
            <pc:docMk/>
            <pc:sldMk cId="3661767632" sldId="319"/>
            <ac:picMk id="4" creationId="{F7B42737-1A0B-4CA5-8261-C2BC3DE6A1B3}"/>
          </ac:picMkLst>
        </pc:picChg>
      </pc:sldChg>
      <pc:sldChg chg="modSp new mod ord">
        <pc:chgData name="Alexander Pashuk" userId="7f413f452a2dee94" providerId="LiveId" clId="{AF2E4797-F0B0-4225-BE15-CFB745500AA3}" dt="2020-09-14T11:27:10.168" v="2925"/>
        <pc:sldMkLst>
          <pc:docMk/>
          <pc:sldMk cId="3717004155" sldId="320"/>
        </pc:sldMkLst>
        <pc:spChg chg="mod">
          <ac:chgData name="Alexander Pashuk" userId="7f413f452a2dee94" providerId="LiveId" clId="{AF2E4797-F0B0-4225-BE15-CFB745500AA3}" dt="2020-09-13T14:05:23.779" v="1115"/>
          <ac:spMkLst>
            <pc:docMk/>
            <pc:sldMk cId="3717004155" sldId="320"/>
            <ac:spMk id="2" creationId="{950D246C-ADBB-4C3C-9C9C-121D91DC6132}"/>
          </ac:spMkLst>
        </pc:spChg>
        <pc:spChg chg="mod">
          <ac:chgData name="Alexander Pashuk" userId="7f413f452a2dee94" providerId="LiveId" clId="{AF2E4797-F0B0-4225-BE15-CFB745500AA3}" dt="2020-09-13T14:06:28.377" v="1191" actId="20577"/>
          <ac:spMkLst>
            <pc:docMk/>
            <pc:sldMk cId="3717004155" sldId="320"/>
            <ac:spMk id="3" creationId="{5D7B73CC-DE74-41A6-BC7F-6ADE86782B21}"/>
          </ac:spMkLst>
        </pc:spChg>
      </pc:sldChg>
      <pc:sldChg chg="modSp new mod ord">
        <pc:chgData name="Alexander Pashuk" userId="7f413f452a2dee94" providerId="LiveId" clId="{AF2E4797-F0B0-4225-BE15-CFB745500AA3}" dt="2020-09-14T11:39:27.798" v="3248" actId="20577"/>
        <pc:sldMkLst>
          <pc:docMk/>
          <pc:sldMk cId="1309809514" sldId="321"/>
        </pc:sldMkLst>
        <pc:spChg chg="mod">
          <ac:chgData name="Alexander Pashuk" userId="7f413f452a2dee94" providerId="LiveId" clId="{AF2E4797-F0B0-4225-BE15-CFB745500AA3}" dt="2020-09-13T14:31:29.713" v="1512" actId="20577"/>
          <ac:spMkLst>
            <pc:docMk/>
            <pc:sldMk cId="1309809514" sldId="321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4T11:39:27.798" v="3248" actId="20577"/>
          <ac:spMkLst>
            <pc:docMk/>
            <pc:sldMk cId="1309809514" sldId="321"/>
            <ac:spMk id="3" creationId="{589E14B3-5BFA-4A5C-A778-998A52C3D6A1}"/>
          </ac:spMkLst>
        </pc:spChg>
      </pc:sldChg>
      <pc:sldChg chg="modSp new mod ord">
        <pc:chgData name="Alexander Pashuk" userId="7f413f452a2dee94" providerId="LiveId" clId="{AF2E4797-F0B0-4225-BE15-CFB745500AA3}" dt="2020-09-14T14:24:17.220" v="6261" actId="20577"/>
        <pc:sldMkLst>
          <pc:docMk/>
          <pc:sldMk cId="1952748184" sldId="322"/>
        </pc:sldMkLst>
        <pc:spChg chg="mod">
          <ac:chgData name="Alexander Pashuk" userId="7f413f452a2dee94" providerId="LiveId" clId="{AF2E4797-F0B0-4225-BE15-CFB745500AA3}" dt="2020-09-13T14:32:32.749" v="1545" actId="122"/>
          <ac:spMkLst>
            <pc:docMk/>
            <pc:sldMk cId="1952748184" sldId="322"/>
            <ac:spMk id="2" creationId="{B2FED20F-A194-4514-B25C-8D52C54AC2EC}"/>
          </ac:spMkLst>
        </pc:spChg>
        <pc:spChg chg="mod">
          <ac:chgData name="Alexander Pashuk" userId="7f413f452a2dee94" providerId="LiveId" clId="{AF2E4797-F0B0-4225-BE15-CFB745500AA3}" dt="2020-09-14T14:24:17.220" v="6261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modSp new mod">
        <pc:chgData name="Alexander Pashuk" userId="7f413f452a2dee94" providerId="LiveId" clId="{AF2E4797-F0B0-4225-BE15-CFB745500AA3}" dt="2020-09-13T14:40:10.765" v="1678" actId="14100"/>
        <pc:sldMkLst>
          <pc:docMk/>
          <pc:sldMk cId="3898568405" sldId="323"/>
        </pc:sldMkLst>
        <pc:spChg chg="mod">
          <ac:chgData name="Alexander Pashuk" userId="7f413f452a2dee94" providerId="LiveId" clId="{AF2E4797-F0B0-4225-BE15-CFB745500AA3}" dt="2020-09-13T14:39:05.948" v="1628" actId="122"/>
          <ac:spMkLst>
            <pc:docMk/>
            <pc:sldMk cId="3898568405" sldId="323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0:10.765" v="1678" actId="14100"/>
          <ac:spMkLst>
            <pc:docMk/>
            <pc:sldMk cId="3898568405" sldId="323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13:13.444" v="1849" actId="20577"/>
        <pc:sldMkLst>
          <pc:docMk/>
          <pc:sldMk cId="3179331269" sldId="324"/>
        </pc:sldMkLst>
        <pc:spChg chg="mod">
          <ac:chgData name="Alexander Pashuk" userId="7f413f452a2dee94" providerId="LiveId" clId="{AF2E4797-F0B0-4225-BE15-CFB745500AA3}" dt="2020-09-13T15:11:43.952" v="1788" actId="122"/>
          <ac:spMkLst>
            <pc:docMk/>
            <pc:sldMk cId="3179331269" sldId="324"/>
            <ac:spMk id="2" creationId="{A532D822-D08B-4C8D-8B4D-17C24DB7EBAD}"/>
          </ac:spMkLst>
        </pc:spChg>
        <pc:spChg chg="mod">
          <ac:chgData name="Alexander Pashuk" userId="7f413f452a2dee94" providerId="LiveId" clId="{AF2E4797-F0B0-4225-BE15-CFB745500AA3}" dt="2020-09-13T15:13:13.444" v="1849" actId="20577"/>
          <ac:spMkLst>
            <pc:docMk/>
            <pc:sldMk cId="3179331269" sldId="324"/>
            <ac:spMk id="3" creationId="{D12D5DB3-70BD-4E20-A04B-F8F1F320F7DB}"/>
          </ac:spMkLst>
        </pc:spChg>
      </pc:sldChg>
      <pc:sldChg chg="modSp new mod ord">
        <pc:chgData name="Alexander Pashuk" userId="7f413f452a2dee94" providerId="LiveId" clId="{AF2E4797-F0B0-4225-BE15-CFB745500AA3}" dt="2020-09-14T11:42:02.037" v="3259"/>
        <pc:sldMkLst>
          <pc:docMk/>
          <pc:sldMk cId="3223985362" sldId="325"/>
        </pc:sldMkLst>
        <pc:spChg chg="mod">
          <ac:chgData name="Alexander Pashuk" userId="7f413f452a2dee94" providerId="LiveId" clId="{AF2E4797-F0B0-4225-BE15-CFB745500AA3}" dt="2020-09-13T15:20:19.065" v="1867" actId="122"/>
          <ac:spMkLst>
            <pc:docMk/>
            <pc:sldMk cId="3223985362" sldId="325"/>
            <ac:spMk id="2" creationId="{3EFF1332-BF5B-4C82-8F98-FFE21E3EC3F7}"/>
          </ac:spMkLst>
        </pc:spChg>
        <pc:spChg chg="mod">
          <ac:chgData name="Alexander Pashuk" userId="7f413f452a2dee94" providerId="LiveId" clId="{AF2E4797-F0B0-4225-BE15-CFB745500AA3}" dt="2020-09-13T15:22:06.230" v="1893" actId="27636"/>
          <ac:spMkLst>
            <pc:docMk/>
            <pc:sldMk cId="3223985362" sldId="325"/>
            <ac:spMk id="3" creationId="{78A03585-B18B-4EBD-A0FD-DBB2AA0AA0EC}"/>
          </ac:spMkLst>
        </pc:spChg>
      </pc:sldChg>
      <pc:sldChg chg="modSp new mod ord">
        <pc:chgData name="Alexander Pashuk" userId="7f413f452a2dee94" providerId="LiveId" clId="{AF2E4797-F0B0-4225-BE15-CFB745500AA3}" dt="2020-09-14T13:51:41.119" v="5766"/>
        <pc:sldMkLst>
          <pc:docMk/>
          <pc:sldMk cId="204511758" sldId="326"/>
        </pc:sldMkLst>
        <pc:spChg chg="mod">
          <ac:chgData name="Alexander Pashuk" userId="7f413f452a2dee94" providerId="LiveId" clId="{AF2E4797-F0B0-4225-BE15-CFB745500AA3}" dt="2020-09-13T15:26:23.727" v="1994" actId="20577"/>
          <ac:spMkLst>
            <pc:docMk/>
            <pc:sldMk cId="204511758" sldId="326"/>
            <ac:spMk id="2" creationId="{A962D0F8-A55D-4A40-A67B-8C300024307C}"/>
          </ac:spMkLst>
        </pc:spChg>
        <pc:spChg chg="mod">
          <ac:chgData name="Alexander Pashuk" userId="7f413f452a2dee94" providerId="LiveId" clId="{AF2E4797-F0B0-4225-BE15-CFB745500AA3}" dt="2020-09-13T15:26:42.804" v="2028" actId="123"/>
          <ac:spMkLst>
            <pc:docMk/>
            <pc:sldMk cId="204511758" sldId="326"/>
            <ac:spMk id="3" creationId="{32F40640-A049-4A75-BCB3-282ED4F3736E}"/>
          </ac:spMkLst>
        </pc:spChg>
      </pc:sldChg>
      <pc:sldChg chg="modSp new del mod">
        <pc:chgData name="Alexander Pashuk" userId="7f413f452a2dee94" providerId="LiveId" clId="{AF2E4797-F0B0-4225-BE15-CFB745500AA3}" dt="2020-09-14T13:50:54.909" v="5762" actId="47"/>
        <pc:sldMkLst>
          <pc:docMk/>
          <pc:sldMk cId="1447048858" sldId="327"/>
        </pc:sldMkLst>
        <pc:spChg chg="mod">
          <ac:chgData name="Alexander Pashuk" userId="7f413f452a2dee94" providerId="LiveId" clId="{AF2E4797-F0B0-4225-BE15-CFB745500AA3}" dt="2020-09-13T15:27:59.392" v="2041" actId="122"/>
          <ac:spMkLst>
            <pc:docMk/>
            <pc:sldMk cId="1447048858" sldId="327"/>
            <ac:spMk id="2" creationId="{691234FB-7600-4D8D-BAF9-75188E3ED2A9}"/>
          </ac:spMkLst>
        </pc:spChg>
        <pc:spChg chg="mod">
          <ac:chgData name="Alexander Pashuk" userId="7f413f452a2dee94" providerId="LiveId" clId="{AF2E4797-F0B0-4225-BE15-CFB745500AA3}" dt="2020-09-13T15:29:01.050" v="2066" actId="123"/>
          <ac:spMkLst>
            <pc:docMk/>
            <pc:sldMk cId="1447048858" sldId="327"/>
            <ac:spMk id="3" creationId="{E90E06C4-300F-42C5-B6E4-4B45D8EED4DA}"/>
          </ac:spMkLst>
        </pc:spChg>
      </pc:sldChg>
      <pc:sldChg chg="addSp delSp modSp new del mod">
        <pc:chgData name="Alexander Pashuk" userId="7f413f452a2dee94" providerId="LiveId" clId="{AF2E4797-F0B0-4225-BE15-CFB745500AA3}" dt="2020-09-14T13:50:54.909" v="5762" actId="47"/>
        <pc:sldMkLst>
          <pc:docMk/>
          <pc:sldMk cId="2808414576" sldId="328"/>
        </pc:sldMkLst>
        <pc:spChg chg="mod">
          <ac:chgData name="Alexander Pashuk" userId="7f413f452a2dee94" providerId="LiveId" clId="{AF2E4797-F0B0-4225-BE15-CFB745500AA3}" dt="2020-09-13T15:29:23.630" v="2083" actId="122"/>
          <ac:spMkLst>
            <pc:docMk/>
            <pc:sldMk cId="2808414576" sldId="328"/>
            <ac:spMk id="2" creationId="{B1A92FD4-711F-423B-B086-775C87ADE62E}"/>
          </ac:spMkLst>
        </pc:spChg>
        <pc:spChg chg="del mod">
          <ac:chgData name="Alexander Pashuk" userId="7f413f452a2dee94" providerId="LiveId" clId="{AF2E4797-F0B0-4225-BE15-CFB745500AA3}" dt="2020-09-13T15:29:25.072" v="2085"/>
          <ac:spMkLst>
            <pc:docMk/>
            <pc:sldMk cId="2808414576" sldId="328"/>
            <ac:spMk id="3" creationId="{3A80E653-5AEA-4B9D-91AA-C2D8B6BFF31D}"/>
          </ac:spMkLst>
        </pc:spChg>
        <pc:picChg chg="add mod">
          <ac:chgData name="Alexander Pashuk" userId="7f413f452a2dee94" providerId="LiveId" clId="{AF2E4797-F0B0-4225-BE15-CFB745500AA3}" dt="2020-09-13T15:29:25.072" v="2085"/>
          <ac:picMkLst>
            <pc:docMk/>
            <pc:sldMk cId="2808414576" sldId="328"/>
            <ac:picMk id="4" creationId="{42ED8C53-9C52-48B6-9DAC-C4660A34B423}"/>
          </ac:picMkLst>
        </pc:picChg>
      </pc:sldChg>
      <pc:sldChg chg="modSp add mod ord">
        <pc:chgData name="Alexander Pashuk" userId="7f413f452a2dee94" providerId="LiveId" clId="{AF2E4797-F0B0-4225-BE15-CFB745500AA3}" dt="2020-09-14T13:48:22.623" v="5748" actId="20577"/>
        <pc:sldMkLst>
          <pc:docMk/>
          <pc:sldMk cId="2043043694" sldId="329"/>
        </pc:sldMkLst>
        <pc:spChg chg="mod">
          <ac:chgData name="Alexander Pashuk" userId="7f413f452a2dee94" providerId="LiveId" clId="{AF2E4797-F0B0-4225-BE15-CFB745500AA3}" dt="2020-09-14T13:48:22.623" v="5748" actId="20577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8:53.267" v="1763" actId="20577"/>
          <ac:spMkLst>
            <pc:docMk/>
            <pc:sldMk cId="2043043694" sldId="329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31:36.328" v="2129" actId="113"/>
        <pc:sldMkLst>
          <pc:docMk/>
          <pc:sldMk cId="2721448741" sldId="330"/>
        </pc:sldMkLst>
        <pc:spChg chg="mod">
          <ac:chgData name="Alexander Pashuk" userId="7f413f452a2dee94" providerId="LiveId" clId="{AF2E4797-F0B0-4225-BE15-CFB745500AA3}" dt="2020-09-13T15:30:07.991" v="2091" actId="122"/>
          <ac:spMkLst>
            <pc:docMk/>
            <pc:sldMk cId="2721448741" sldId="330"/>
            <ac:spMk id="2" creationId="{27A04DAD-EA83-4729-BC1D-FD4DAB2B31FB}"/>
          </ac:spMkLst>
        </pc:spChg>
        <pc:spChg chg="mod">
          <ac:chgData name="Alexander Pashuk" userId="7f413f452a2dee94" providerId="LiveId" clId="{AF2E4797-F0B0-4225-BE15-CFB745500AA3}" dt="2020-09-13T15:31:36.328" v="2129" actId="113"/>
          <ac:spMkLst>
            <pc:docMk/>
            <pc:sldMk cId="2721448741" sldId="330"/>
            <ac:spMk id="3" creationId="{C375C6FD-F3AD-44FC-AB00-0A9D83274F2F}"/>
          </ac:spMkLst>
        </pc:spChg>
      </pc:sldChg>
      <pc:sldChg chg="modSp new mod">
        <pc:chgData name="Alexander Pashuk" userId="7f413f452a2dee94" providerId="LiveId" clId="{AF2E4797-F0B0-4225-BE15-CFB745500AA3}" dt="2020-09-15T04:41:06.522" v="6476" actId="20577"/>
        <pc:sldMkLst>
          <pc:docMk/>
          <pc:sldMk cId="3576546928" sldId="331"/>
        </pc:sldMkLst>
        <pc:spChg chg="mod">
          <ac:chgData name="Alexander Pashuk" userId="7f413f452a2dee94" providerId="LiveId" clId="{AF2E4797-F0B0-4225-BE15-CFB745500AA3}" dt="2020-09-13T15:31:32.781" v="2127" actId="122"/>
          <ac:spMkLst>
            <pc:docMk/>
            <pc:sldMk cId="3576546928" sldId="331"/>
            <ac:spMk id="2" creationId="{76E3FA75-9287-42E7-9664-B701C1DF0A7E}"/>
          </ac:spMkLst>
        </pc:spChg>
        <pc:spChg chg="mod">
          <ac:chgData name="Alexander Pashuk" userId="7f413f452a2dee94" providerId="LiveId" clId="{AF2E4797-F0B0-4225-BE15-CFB745500AA3}" dt="2020-09-15T04:41:06.522" v="6476" actId="20577"/>
          <ac:spMkLst>
            <pc:docMk/>
            <pc:sldMk cId="3576546928" sldId="331"/>
            <ac:spMk id="3" creationId="{DCB42B15-1031-47DD-99C6-99520742A791}"/>
          </ac:spMkLst>
        </pc:spChg>
      </pc:sldChg>
      <pc:sldChg chg="modSp new mod">
        <pc:chgData name="Alexander Pashuk" userId="7f413f452a2dee94" providerId="LiveId" clId="{AF2E4797-F0B0-4225-BE15-CFB745500AA3}" dt="2020-09-14T13:50:44.653" v="5761" actId="20577"/>
        <pc:sldMkLst>
          <pc:docMk/>
          <pc:sldMk cId="2694752212" sldId="332"/>
        </pc:sldMkLst>
        <pc:spChg chg="mod">
          <ac:chgData name="Alexander Pashuk" userId="7f413f452a2dee94" providerId="LiveId" clId="{AF2E4797-F0B0-4225-BE15-CFB745500AA3}" dt="2020-09-13T15:33:39.183" v="2188" actId="122"/>
          <ac:spMkLst>
            <pc:docMk/>
            <pc:sldMk cId="2694752212" sldId="332"/>
            <ac:spMk id="2" creationId="{B781A058-740B-4FB5-A710-4621B05E6981}"/>
          </ac:spMkLst>
        </pc:spChg>
        <pc:spChg chg="mod">
          <ac:chgData name="Alexander Pashuk" userId="7f413f452a2dee94" providerId="LiveId" clId="{AF2E4797-F0B0-4225-BE15-CFB745500AA3}" dt="2020-09-14T13:50:44.653" v="5761" actId="20577"/>
          <ac:spMkLst>
            <pc:docMk/>
            <pc:sldMk cId="2694752212" sldId="332"/>
            <ac:spMk id="3" creationId="{AD215131-D1B8-44F1-BD41-ACBE883462BA}"/>
          </ac:spMkLst>
        </pc:spChg>
      </pc:sldChg>
      <pc:sldChg chg="addSp delSp modSp new del mod">
        <pc:chgData name="Alexander Pashuk" userId="7f413f452a2dee94" providerId="LiveId" clId="{AF2E4797-F0B0-4225-BE15-CFB745500AA3}" dt="2020-09-13T15:48:50.069" v="2339" actId="47"/>
        <pc:sldMkLst>
          <pc:docMk/>
          <pc:sldMk cId="3579092324" sldId="333"/>
        </pc:sldMkLst>
        <pc:spChg chg="mod">
          <ac:chgData name="Alexander Pashuk" userId="7f413f452a2dee94" providerId="LiveId" clId="{AF2E4797-F0B0-4225-BE15-CFB745500AA3}" dt="2020-09-13T15:38:27.202" v="2277" actId="122"/>
          <ac:spMkLst>
            <pc:docMk/>
            <pc:sldMk cId="3579092324" sldId="333"/>
            <ac:spMk id="2" creationId="{B77E86C5-4AAF-49F9-B954-7EB421F243AD}"/>
          </ac:spMkLst>
        </pc:spChg>
        <pc:spChg chg="del mod">
          <ac:chgData name="Alexander Pashuk" userId="7f413f452a2dee94" providerId="LiveId" clId="{AF2E4797-F0B0-4225-BE15-CFB745500AA3}" dt="2020-09-13T15:40:56.427" v="2336"/>
          <ac:spMkLst>
            <pc:docMk/>
            <pc:sldMk cId="3579092324" sldId="333"/>
            <ac:spMk id="3" creationId="{4EBE94EA-AC8C-467A-BE10-E8D8ED01936B}"/>
          </ac:spMkLst>
        </pc:spChg>
        <pc:picChg chg="add mod">
          <ac:chgData name="Alexander Pashuk" userId="7f413f452a2dee94" providerId="LiveId" clId="{AF2E4797-F0B0-4225-BE15-CFB745500AA3}" dt="2020-09-13T15:40:56.427" v="2336"/>
          <ac:picMkLst>
            <pc:docMk/>
            <pc:sldMk cId="3579092324" sldId="333"/>
            <ac:picMk id="1026" creationId="{D9727024-95CB-41F2-BF79-76BD0A251362}"/>
          </ac:picMkLst>
        </pc:picChg>
      </pc:sldChg>
      <pc:sldChg chg="addSp delSp modSp new mod">
        <pc:chgData name="Alexander Pashuk" userId="7f413f452a2dee94" providerId="LiveId" clId="{AF2E4797-F0B0-4225-BE15-CFB745500AA3}" dt="2020-09-13T15:38:07.424" v="2257" actId="1076"/>
        <pc:sldMkLst>
          <pc:docMk/>
          <pc:sldMk cId="3125097811" sldId="334"/>
        </pc:sldMkLst>
        <pc:spChg chg="mod">
          <ac:chgData name="Alexander Pashuk" userId="7f413f452a2dee94" providerId="LiveId" clId="{AF2E4797-F0B0-4225-BE15-CFB745500AA3}" dt="2020-09-13T15:37:39.210" v="2247" actId="122"/>
          <ac:spMkLst>
            <pc:docMk/>
            <pc:sldMk cId="3125097811" sldId="334"/>
            <ac:spMk id="2" creationId="{7FC6370A-4A82-4DC5-8158-C1CB109A0F04}"/>
          </ac:spMkLst>
        </pc:spChg>
        <pc:spChg chg="del mod">
          <ac:chgData name="Alexander Pashuk" userId="7f413f452a2dee94" providerId="LiveId" clId="{AF2E4797-F0B0-4225-BE15-CFB745500AA3}" dt="2020-09-13T15:37:40.743" v="2249"/>
          <ac:spMkLst>
            <pc:docMk/>
            <pc:sldMk cId="3125097811" sldId="334"/>
            <ac:spMk id="3" creationId="{605FD824-2EC6-47C0-9CF8-FFDBC05F89C9}"/>
          </ac:spMkLst>
        </pc:spChg>
        <pc:picChg chg="add mod">
          <ac:chgData name="Alexander Pashuk" userId="7f413f452a2dee94" providerId="LiveId" clId="{AF2E4797-F0B0-4225-BE15-CFB745500AA3}" dt="2020-09-13T15:38:07.424" v="2257" actId="1076"/>
          <ac:picMkLst>
            <pc:docMk/>
            <pc:sldMk cId="3125097811" sldId="334"/>
            <ac:picMk id="4" creationId="{1E560468-F934-4045-8BCB-C964CAD4C236}"/>
          </ac:picMkLst>
        </pc:picChg>
      </pc:sldChg>
      <pc:sldChg chg="addSp delSp modSp add mod">
        <pc:chgData name="Alexander Pashuk" userId="7f413f452a2dee94" providerId="LiveId" clId="{AF2E4797-F0B0-4225-BE15-CFB745500AA3}" dt="2020-09-13T15:38:01.081" v="2255" actId="1076"/>
        <pc:sldMkLst>
          <pc:docMk/>
          <pc:sldMk cId="3000944179" sldId="335"/>
        </pc:sldMkLst>
        <pc:spChg chg="add del mod">
          <ac:chgData name="Alexander Pashuk" userId="7f413f452a2dee94" providerId="LiveId" clId="{AF2E4797-F0B0-4225-BE15-CFB745500AA3}" dt="2020-09-13T15:37:55.009" v="2253"/>
          <ac:spMkLst>
            <pc:docMk/>
            <pc:sldMk cId="3000944179" sldId="335"/>
            <ac:spMk id="5" creationId="{E4E510A3-057E-4561-B615-A4543FE1A1DD}"/>
          </ac:spMkLst>
        </pc:spChg>
        <pc:picChg chg="del">
          <ac:chgData name="Alexander Pashuk" userId="7f413f452a2dee94" providerId="LiveId" clId="{AF2E4797-F0B0-4225-BE15-CFB745500AA3}" dt="2020-09-13T15:37:53.382" v="2251" actId="478"/>
          <ac:picMkLst>
            <pc:docMk/>
            <pc:sldMk cId="3000944179" sldId="335"/>
            <ac:picMk id="4" creationId="{1E560468-F934-4045-8BCB-C964CAD4C236}"/>
          </ac:picMkLst>
        </pc:picChg>
        <pc:picChg chg="add mod">
          <ac:chgData name="Alexander Pashuk" userId="7f413f452a2dee94" providerId="LiveId" clId="{AF2E4797-F0B0-4225-BE15-CFB745500AA3}" dt="2020-09-13T15:38:01.081" v="2255" actId="1076"/>
          <ac:picMkLst>
            <pc:docMk/>
            <pc:sldMk cId="3000944179" sldId="335"/>
            <ac:picMk id="6" creationId="{1A3FA988-58AA-48F6-B5B8-BEA296E57093}"/>
          </ac:picMkLst>
        </pc:picChg>
      </pc:sldChg>
      <pc:sldChg chg="modSp new mod ord">
        <pc:chgData name="Alexander Pashuk" userId="7f413f452a2dee94" providerId="LiveId" clId="{AF2E4797-F0B0-4225-BE15-CFB745500AA3}" dt="2020-09-14T14:04:00.565" v="5960"/>
        <pc:sldMkLst>
          <pc:docMk/>
          <pc:sldMk cId="4184851445" sldId="336"/>
        </pc:sldMkLst>
        <pc:spChg chg="mod">
          <ac:chgData name="Alexander Pashuk" userId="7f413f452a2dee94" providerId="LiveId" clId="{AF2E4797-F0B0-4225-BE15-CFB745500AA3}" dt="2020-09-13T15:48:58.529" v="2350" actId="122"/>
          <ac:spMkLst>
            <pc:docMk/>
            <pc:sldMk cId="4184851445" sldId="336"/>
            <ac:spMk id="2" creationId="{4CBCE70B-B0F4-49BC-8974-FF89477D1466}"/>
          </ac:spMkLst>
        </pc:spChg>
        <pc:spChg chg="mod">
          <ac:chgData name="Alexander Pashuk" userId="7f413f452a2dee94" providerId="LiveId" clId="{AF2E4797-F0B0-4225-BE15-CFB745500AA3}" dt="2020-09-14T14:03:51.611" v="5958" actId="113"/>
          <ac:spMkLst>
            <pc:docMk/>
            <pc:sldMk cId="4184851445" sldId="336"/>
            <ac:spMk id="3" creationId="{7F0291DA-6D66-4B14-9B54-8C357A6C938C}"/>
          </ac:spMkLst>
        </pc:spChg>
      </pc:sldChg>
      <pc:sldChg chg="modSp new mod ord">
        <pc:chgData name="Alexander Pashuk" userId="7f413f452a2dee94" providerId="LiveId" clId="{AF2E4797-F0B0-4225-BE15-CFB745500AA3}" dt="2020-09-14T13:26:56.303" v="5080"/>
        <pc:sldMkLst>
          <pc:docMk/>
          <pc:sldMk cId="1777428427" sldId="337"/>
        </pc:sldMkLst>
        <pc:spChg chg="mod">
          <ac:chgData name="Alexander Pashuk" userId="7f413f452a2dee94" providerId="LiveId" clId="{AF2E4797-F0B0-4225-BE15-CFB745500AA3}" dt="2020-09-13T15:52:27.280" v="2424" actId="122"/>
          <ac:spMkLst>
            <pc:docMk/>
            <pc:sldMk cId="1777428427" sldId="337"/>
            <ac:spMk id="2" creationId="{F5055ACF-E8D3-43F9-BEB8-29D4E8AB2016}"/>
          </ac:spMkLst>
        </pc:spChg>
        <pc:spChg chg="mod">
          <ac:chgData name="Alexander Pashuk" userId="7f413f452a2dee94" providerId="LiveId" clId="{AF2E4797-F0B0-4225-BE15-CFB745500AA3}" dt="2020-09-14T13:25:59.461" v="5074" actId="20577"/>
          <ac:spMkLst>
            <pc:docMk/>
            <pc:sldMk cId="1777428427" sldId="337"/>
            <ac:spMk id="3" creationId="{F2BE8F8F-3994-4083-8EBA-4D93FAF37E3B}"/>
          </ac:spMkLst>
        </pc:spChg>
      </pc:sldChg>
      <pc:sldChg chg="new del">
        <pc:chgData name="Alexander Pashuk" userId="7f413f452a2dee94" providerId="LiveId" clId="{AF2E4797-F0B0-4225-BE15-CFB745500AA3}" dt="2020-09-14T13:27:15.835" v="5081" actId="47"/>
        <pc:sldMkLst>
          <pc:docMk/>
          <pc:sldMk cId="1894209689" sldId="338"/>
        </pc:sldMkLst>
      </pc:sldChg>
      <pc:sldChg chg="new del">
        <pc:chgData name="Alexander Pashuk" userId="7f413f452a2dee94" providerId="LiveId" clId="{AF2E4797-F0B0-4225-BE15-CFB745500AA3}" dt="2020-09-14T11:26:51.163" v="2919" actId="47"/>
        <pc:sldMkLst>
          <pc:docMk/>
          <pc:sldMk cId="2181828029" sldId="339"/>
        </pc:sldMkLst>
      </pc:sldChg>
      <pc:sldChg chg="new del">
        <pc:chgData name="Alexander Pashuk" userId="7f413f452a2dee94" providerId="LiveId" clId="{AF2E4797-F0B0-4225-BE15-CFB745500AA3}" dt="2020-09-14T11:41:50.088" v="3257" actId="47"/>
        <pc:sldMkLst>
          <pc:docMk/>
          <pc:sldMk cId="2961917896" sldId="339"/>
        </pc:sldMkLst>
      </pc:sldChg>
      <pc:sldChg chg="modSp add mod">
        <pc:chgData name="Alexander Pashuk" userId="7f413f452a2dee94" providerId="LiveId" clId="{AF2E4797-F0B0-4225-BE15-CFB745500AA3}" dt="2020-09-15T07:22:35.150" v="6501" actId="20577"/>
        <pc:sldMkLst>
          <pc:docMk/>
          <pc:sldMk cId="3358157594" sldId="340"/>
        </pc:sldMkLst>
        <pc:spChg chg="mod">
          <ac:chgData name="Alexander Pashuk" userId="7f413f452a2dee94" providerId="LiveId" clId="{AF2E4797-F0B0-4225-BE15-CFB745500AA3}" dt="2020-09-14T11:37:08.426" v="3082" actId="20577"/>
          <ac:spMkLst>
            <pc:docMk/>
            <pc:sldMk cId="3358157594" sldId="340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5T07:22:35.150" v="6501" actId="20577"/>
          <ac:spMkLst>
            <pc:docMk/>
            <pc:sldMk cId="3358157594" sldId="340"/>
            <ac:spMk id="3" creationId="{589E14B3-5BFA-4A5C-A778-998A52C3D6A1}"/>
          </ac:spMkLst>
        </pc:spChg>
      </pc:sldChg>
      <pc:sldChg chg="addSp delSp modSp new mod">
        <pc:chgData name="Alexander Pashuk" userId="7f413f452a2dee94" providerId="LiveId" clId="{AF2E4797-F0B0-4225-BE15-CFB745500AA3}" dt="2020-09-14T11:54:56.409" v="3430" actId="2711"/>
        <pc:sldMkLst>
          <pc:docMk/>
          <pc:sldMk cId="2849511920" sldId="341"/>
        </pc:sldMkLst>
        <pc:spChg chg="mod">
          <ac:chgData name="Alexander Pashuk" userId="7f413f452a2dee94" providerId="LiveId" clId="{AF2E4797-F0B0-4225-BE15-CFB745500AA3}" dt="2020-09-14T11:46:22.700" v="3305" actId="122"/>
          <ac:spMkLst>
            <pc:docMk/>
            <pc:sldMk cId="2849511920" sldId="341"/>
            <ac:spMk id="2" creationId="{7419B214-E93A-4DC4-A77F-564219199F61}"/>
          </ac:spMkLst>
        </pc:spChg>
        <pc:spChg chg="del">
          <ac:chgData name="Alexander Pashuk" userId="7f413f452a2dee94" providerId="LiveId" clId="{AF2E4797-F0B0-4225-BE15-CFB745500AA3}" dt="2020-09-14T11:47:17.661" v="3306" actId="3680"/>
          <ac:spMkLst>
            <pc:docMk/>
            <pc:sldMk cId="2849511920" sldId="341"/>
            <ac:spMk id="3" creationId="{E348EB48-5E0A-42E4-99E3-EAF143F82E46}"/>
          </ac:spMkLst>
        </pc:spChg>
        <pc:spChg chg="add del mod">
          <ac:chgData name="Alexander Pashuk" userId="7f413f452a2dee94" providerId="LiveId" clId="{AF2E4797-F0B0-4225-BE15-CFB745500AA3}" dt="2020-09-14T11:52:14.568" v="3372"/>
          <ac:spMkLst>
            <pc:docMk/>
            <pc:sldMk cId="2849511920" sldId="341"/>
            <ac:spMk id="6" creationId="{BBE0D5D4-6224-4485-8DF3-BF5211E7FA52}"/>
          </ac:spMkLst>
        </pc:spChg>
        <pc:graphicFrameChg chg="add del mod ord modGraphic">
          <ac:chgData name="Alexander Pashuk" userId="7f413f452a2dee94" providerId="LiveId" clId="{AF2E4797-F0B0-4225-BE15-CFB745500AA3}" dt="2020-09-14T11:50:07.825" v="3370" actId="478"/>
          <ac:graphicFrameMkLst>
            <pc:docMk/>
            <pc:sldMk cId="2849511920" sldId="341"/>
            <ac:graphicFrameMk id="4" creationId="{76E4C738-7722-45B3-B975-B3BE9C802074}"/>
          </ac:graphicFrameMkLst>
        </pc:graphicFrameChg>
        <pc:graphicFrameChg chg="add mod modGraphic">
          <ac:chgData name="Alexander Pashuk" userId="7f413f452a2dee94" providerId="LiveId" clId="{AF2E4797-F0B0-4225-BE15-CFB745500AA3}" dt="2020-09-14T11:54:56.409" v="3430" actId="2711"/>
          <ac:graphicFrameMkLst>
            <pc:docMk/>
            <pc:sldMk cId="2849511920" sldId="341"/>
            <ac:graphicFrameMk id="7" creationId="{BF759A28-29B4-49F6-AB0A-087BDA10627E}"/>
          </ac:graphicFrameMkLst>
        </pc:graphicFrameChg>
      </pc:sldChg>
      <pc:sldChg chg="modSp new mod">
        <pc:chgData name="Alexander Pashuk" userId="7f413f452a2dee94" providerId="LiveId" clId="{AF2E4797-F0B0-4225-BE15-CFB745500AA3}" dt="2020-09-14T12:03:19.709" v="3751" actId="20577"/>
        <pc:sldMkLst>
          <pc:docMk/>
          <pc:sldMk cId="2420020806" sldId="342"/>
        </pc:sldMkLst>
        <pc:spChg chg="mod">
          <ac:chgData name="Alexander Pashuk" userId="7f413f452a2dee94" providerId="LiveId" clId="{AF2E4797-F0B0-4225-BE15-CFB745500AA3}" dt="2020-09-14T11:55:37.252" v="3456" actId="122"/>
          <ac:spMkLst>
            <pc:docMk/>
            <pc:sldMk cId="2420020806" sldId="342"/>
            <ac:spMk id="2" creationId="{F6E9ECE5-E1A5-4086-B404-07038865549A}"/>
          </ac:spMkLst>
        </pc:spChg>
        <pc:spChg chg="mod">
          <ac:chgData name="Alexander Pashuk" userId="7f413f452a2dee94" providerId="LiveId" clId="{AF2E4797-F0B0-4225-BE15-CFB745500AA3}" dt="2020-09-14T12:03:19.709" v="3751" actId="20577"/>
          <ac:spMkLst>
            <pc:docMk/>
            <pc:sldMk cId="2420020806" sldId="342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11:12.264" v="3880" actId="403"/>
        <pc:sldMkLst>
          <pc:docMk/>
          <pc:sldMk cId="2991569416" sldId="343"/>
        </pc:sldMkLst>
        <pc:spChg chg="mod">
          <ac:chgData name="Alexander Pashuk" userId="7f413f452a2dee94" providerId="LiveId" clId="{AF2E4797-F0B0-4225-BE15-CFB745500AA3}" dt="2020-09-14T12:11:12.264" v="3880" actId="403"/>
          <ac:spMkLst>
            <pc:docMk/>
            <pc:sldMk cId="2991569416" sldId="343"/>
            <ac:spMk id="3" creationId="{1BB3EACB-4E79-4C8E-9A02-14C9092A9096}"/>
          </ac:spMkLst>
        </pc:spChg>
      </pc:sldChg>
      <pc:sldChg chg="modSp new mod">
        <pc:chgData name="Alexander Pashuk" userId="7f413f452a2dee94" providerId="LiveId" clId="{AF2E4797-F0B0-4225-BE15-CFB745500AA3}" dt="2020-09-14T12:34:40.543" v="4510" actId="14100"/>
        <pc:sldMkLst>
          <pc:docMk/>
          <pc:sldMk cId="3865085524" sldId="344"/>
        </pc:sldMkLst>
        <pc:spChg chg="mod">
          <ac:chgData name="Alexander Pashuk" userId="7f413f452a2dee94" providerId="LiveId" clId="{AF2E4797-F0B0-4225-BE15-CFB745500AA3}" dt="2020-09-14T12:21:21.570" v="4124" actId="122"/>
          <ac:spMkLst>
            <pc:docMk/>
            <pc:sldMk cId="3865085524" sldId="344"/>
            <ac:spMk id="2" creationId="{1870E18A-5B9F-4736-8224-9AF59EAFA47B}"/>
          </ac:spMkLst>
        </pc:spChg>
        <pc:spChg chg="mod">
          <ac:chgData name="Alexander Pashuk" userId="7f413f452a2dee94" providerId="LiveId" clId="{AF2E4797-F0B0-4225-BE15-CFB745500AA3}" dt="2020-09-14T12:34:40.543" v="4510" actId="14100"/>
          <ac:spMkLst>
            <pc:docMk/>
            <pc:sldMk cId="3865085524" sldId="344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6:58.943" v="0" actId="47"/>
        <pc:sldMkLst>
          <pc:docMk/>
          <pc:sldMk cId="1478005768" sldId="345"/>
        </pc:sldMkLst>
      </pc:sldChg>
      <pc:sldChg chg="modSp new mod">
        <pc:chgData name="Alexander Pashuk" userId="7f413f452a2dee94" providerId="LiveId" clId="{AF2E4797-F0B0-4225-BE15-CFB745500AA3}" dt="2020-09-14T12:20:46.157" v="4107" actId="6549"/>
        <pc:sldMkLst>
          <pc:docMk/>
          <pc:sldMk cId="2941648806" sldId="345"/>
        </pc:sldMkLst>
        <pc:spChg chg="mod">
          <ac:chgData name="Alexander Pashuk" userId="7f413f452a2dee94" providerId="LiveId" clId="{AF2E4797-F0B0-4225-BE15-CFB745500AA3}" dt="2020-09-14T12:14:32.937" v="3892" actId="122"/>
          <ac:spMkLst>
            <pc:docMk/>
            <pc:sldMk cId="2941648806" sldId="345"/>
            <ac:spMk id="2" creationId="{47018DD8-2E67-49A0-9AAD-059C8BBC8983}"/>
          </ac:spMkLst>
        </pc:spChg>
        <pc:spChg chg="mod">
          <ac:chgData name="Alexander Pashuk" userId="7f413f452a2dee94" providerId="LiveId" clId="{AF2E4797-F0B0-4225-BE15-CFB745500AA3}" dt="2020-09-14T12:20:46.157" v="4107" actId="6549"/>
          <ac:spMkLst>
            <pc:docMk/>
            <pc:sldMk cId="2941648806" sldId="345"/>
            <ac:spMk id="3" creationId="{F5DD4911-7F9D-48F1-A687-A6407B1B0BE9}"/>
          </ac:spMkLst>
        </pc:spChg>
      </pc:sldChg>
      <pc:sldChg chg="del">
        <pc:chgData name="Alexander Pashuk" userId="7f413f452a2dee94" providerId="LiveId" clId="{AF2E4797-F0B0-4225-BE15-CFB745500AA3}" dt="2020-09-13T13:27:06.528" v="25" actId="47"/>
        <pc:sldMkLst>
          <pc:docMk/>
          <pc:sldMk cId="633974168" sldId="346"/>
        </pc:sldMkLst>
      </pc:sldChg>
      <pc:sldChg chg="modSp add mod">
        <pc:chgData name="Alexander Pashuk" userId="7f413f452a2dee94" providerId="LiveId" clId="{AF2E4797-F0B0-4225-BE15-CFB745500AA3}" dt="2020-09-14T12:42:53.877" v="4792" actId="6549"/>
        <pc:sldMkLst>
          <pc:docMk/>
          <pc:sldMk cId="915699812" sldId="346"/>
        </pc:sldMkLst>
        <pc:spChg chg="mod">
          <ac:chgData name="Alexander Pashuk" userId="7f413f452a2dee94" providerId="LiveId" clId="{AF2E4797-F0B0-4225-BE15-CFB745500AA3}" dt="2020-09-14T12:42:53.877" v="4792" actId="6549"/>
          <ac:spMkLst>
            <pc:docMk/>
            <pc:sldMk cId="915699812" sldId="346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085" v="16" actId="47"/>
        <pc:sldMkLst>
          <pc:docMk/>
          <pc:sldMk cId="2049187797" sldId="347"/>
        </pc:sldMkLst>
      </pc:sldChg>
      <pc:sldChg chg="modSp add del mod">
        <pc:chgData name="Alexander Pashuk" userId="7f413f452a2dee94" providerId="LiveId" clId="{AF2E4797-F0B0-4225-BE15-CFB745500AA3}" dt="2020-09-14T12:30:47.940" v="4417" actId="47"/>
        <pc:sldMkLst>
          <pc:docMk/>
          <pc:sldMk cId="3793541106" sldId="347"/>
        </pc:sldMkLst>
        <pc:spChg chg="mod">
          <ac:chgData name="Alexander Pashuk" userId="7f413f452a2dee94" providerId="LiveId" clId="{AF2E4797-F0B0-4225-BE15-CFB745500AA3}" dt="2020-09-14T12:30:41.753" v="4415" actId="21"/>
          <ac:spMkLst>
            <pc:docMk/>
            <pc:sldMk cId="3793541106" sldId="347"/>
            <ac:spMk id="3" creationId="{1BB3EACB-4E79-4C8E-9A02-14C9092A9096}"/>
          </ac:spMkLst>
        </pc:spChg>
      </pc:sldChg>
      <pc:sldChg chg="modSp add del mod">
        <pc:chgData name="Alexander Pashuk" userId="7f413f452a2dee94" providerId="LiveId" clId="{AF2E4797-F0B0-4225-BE15-CFB745500AA3}" dt="2020-09-14T12:30:59.782" v="4425" actId="47"/>
        <pc:sldMkLst>
          <pc:docMk/>
          <pc:sldMk cId="3959752878" sldId="348"/>
        </pc:sldMkLst>
        <pc:spChg chg="mod">
          <ac:chgData name="Alexander Pashuk" userId="7f413f452a2dee94" providerId="LiveId" clId="{AF2E4797-F0B0-4225-BE15-CFB745500AA3}" dt="2020-09-14T12:30:56.067" v="4422" actId="21"/>
          <ac:spMkLst>
            <pc:docMk/>
            <pc:sldMk cId="3959752878" sldId="348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31:24.465" v="4435" actId="113"/>
        <pc:sldMkLst>
          <pc:docMk/>
          <pc:sldMk cId="966290782" sldId="349"/>
        </pc:sldMkLst>
        <pc:spChg chg="mod">
          <ac:chgData name="Alexander Pashuk" userId="7f413f452a2dee94" providerId="LiveId" clId="{AF2E4797-F0B0-4225-BE15-CFB745500AA3}" dt="2020-09-14T12:31:24.465" v="4435" actId="113"/>
          <ac:spMkLst>
            <pc:docMk/>
            <pc:sldMk cId="966290782" sldId="349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4.528" v="13" actId="47"/>
        <pc:sldMkLst>
          <pc:docMk/>
          <pc:sldMk cId="1812388398" sldId="349"/>
        </pc:sldMkLst>
      </pc:sldChg>
      <pc:sldChg chg="modSp add mod">
        <pc:chgData name="Alexander Pashuk" userId="7f413f452a2dee94" providerId="LiveId" clId="{AF2E4797-F0B0-4225-BE15-CFB745500AA3}" dt="2020-09-14T12:31:14.263" v="4430" actId="113"/>
        <pc:sldMkLst>
          <pc:docMk/>
          <pc:sldMk cId="2991843803" sldId="350"/>
        </pc:sldMkLst>
        <pc:spChg chg="mod">
          <ac:chgData name="Alexander Pashuk" userId="7f413f452a2dee94" providerId="LiveId" clId="{AF2E4797-F0B0-4225-BE15-CFB745500AA3}" dt="2020-09-14T12:31:14.263" v="4430" actId="113"/>
          <ac:spMkLst>
            <pc:docMk/>
            <pc:sldMk cId="2991843803" sldId="350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433" v="18" actId="47"/>
        <pc:sldMkLst>
          <pc:docMk/>
          <pc:sldMk cId="4269198683" sldId="350"/>
        </pc:sldMkLst>
      </pc:sldChg>
      <pc:sldChg chg="del">
        <pc:chgData name="Alexander Pashuk" userId="7f413f452a2dee94" providerId="LiveId" clId="{AF2E4797-F0B0-4225-BE15-CFB745500AA3}" dt="2020-09-13T13:27:04.687" v="14" actId="47"/>
        <pc:sldMkLst>
          <pc:docMk/>
          <pc:sldMk cId="166332551" sldId="351"/>
        </pc:sldMkLst>
      </pc:sldChg>
      <pc:sldChg chg="modSp add mod ord">
        <pc:chgData name="Alexander Pashuk" userId="7f413f452a2dee94" providerId="LiveId" clId="{AF2E4797-F0B0-4225-BE15-CFB745500AA3}" dt="2020-09-14T12:36:33.702" v="4607" actId="20577"/>
        <pc:sldMkLst>
          <pc:docMk/>
          <pc:sldMk cId="1976594945" sldId="351"/>
        </pc:sldMkLst>
        <pc:spChg chg="mod">
          <ac:chgData name="Alexander Pashuk" userId="7f413f452a2dee94" providerId="LiveId" clId="{AF2E4797-F0B0-4225-BE15-CFB745500AA3}" dt="2020-09-14T12:36:33.702" v="4607" actId="20577"/>
          <ac:spMkLst>
            <pc:docMk/>
            <pc:sldMk cId="1976594945" sldId="351"/>
            <ac:spMk id="3" creationId="{1BB3EACB-4E79-4C8E-9A02-14C9092A9096}"/>
          </ac:spMkLst>
        </pc:spChg>
      </pc:sldChg>
      <pc:sldChg chg="modSp add mod ord">
        <pc:chgData name="Alexander Pashuk" userId="7f413f452a2dee94" providerId="LiveId" clId="{AF2E4797-F0B0-4225-BE15-CFB745500AA3}" dt="2020-09-14T12:41:26.948" v="4782" actId="14100"/>
        <pc:sldMkLst>
          <pc:docMk/>
          <pc:sldMk cId="1434842679" sldId="352"/>
        </pc:sldMkLst>
        <pc:spChg chg="mod">
          <ac:chgData name="Alexander Pashuk" userId="7f413f452a2dee94" providerId="LiveId" clId="{AF2E4797-F0B0-4225-BE15-CFB745500AA3}" dt="2020-09-14T12:41:26.948" v="4782" actId="14100"/>
          <ac:spMkLst>
            <pc:docMk/>
            <pc:sldMk cId="1434842679" sldId="352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7:04.896" v="15" actId="47"/>
        <pc:sldMkLst>
          <pc:docMk/>
          <pc:sldMk cId="3705692870" sldId="352"/>
        </pc:sldMkLst>
      </pc:sldChg>
      <pc:sldChg chg="del">
        <pc:chgData name="Alexander Pashuk" userId="7f413f452a2dee94" providerId="LiveId" clId="{AF2E4797-F0B0-4225-BE15-CFB745500AA3}" dt="2020-09-13T13:27:05.265" v="17" actId="47"/>
        <pc:sldMkLst>
          <pc:docMk/>
          <pc:sldMk cId="702785237" sldId="353"/>
        </pc:sldMkLst>
      </pc:sldChg>
      <pc:sldChg chg="addSp modSp new mod ord">
        <pc:chgData name="Alexander Pashuk" userId="7f413f452a2dee94" providerId="LiveId" clId="{AF2E4797-F0B0-4225-BE15-CFB745500AA3}" dt="2020-09-14T13:26:22.427" v="5076"/>
        <pc:sldMkLst>
          <pc:docMk/>
          <pc:sldMk cId="3899283495" sldId="353"/>
        </pc:sldMkLst>
        <pc:spChg chg="mod">
          <ac:chgData name="Alexander Pashuk" userId="7f413f452a2dee94" providerId="LiveId" clId="{AF2E4797-F0B0-4225-BE15-CFB745500AA3}" dt="2020-09-14T12:59:02.233" v="4820" actId="122"/>
          <ac:spMkLst>
            <pc:docMk/>
            <pc:sldMk cId="3899283495" sldId="353"/>
            <ac:spMk id="2" creationId="{53B78858-23FE-4F98-8FA5-EFBDD1775FC6}"/>
          </ac:spMkLst>
        </pc:spChg>
        <pc:spChg chg="mod">
          <ac:chgData name="Alexander Pashuk" userId="7f413f452a2dee94" providerId="LiveId" clId="{AF2E4797-F0B0-4225-BE15-CFB745500AA3}" dt="2020-09-14T13:11:21.673" v="5056" actId="14100"/>
          <ac:spMkLst>
            <pc:docMk/>
            <pc:sldMk cId="3899283495" sldId="353"/>
            <ac:spMk id="3" creationId="{7E4E9910-C51E-4F8C-930C-664ABAD5770B}"/>
          </ac:spMkLst>
        </pc:spChg>
        <pc:graphicFrameChg chg="add mod modGraphic">
          <ac:chgData name="Alexander Pashuk" userId="7f413f452a2dee94" providerId="LiveId" clId="{AF2E4797-F0B0-4225-BE15-CFB745500AA3}" dt="2020-09-14T13:24:31.941" v="5058" actId="255"/>
          <ac:graphicFrameMkLst>
            <pc:docMk/>
            <pc:sldMk cId="3899283495" sldId="353"/>
            <ac:graphicFrameMk id="4" creationId="{32138533-6038-4D39-BB57-DDD11A25A570}"/>
          </ac:graphicFrameMkLst>
        </pc:graphicFrameChg>
      </pc:sldChg>
      <pc:sldChg chg="modSp new mod">
        <pc:chgData name="Alexander Pashuk" userId="7f413f452a2dee94" providerId="LiveId" clId="{AF2E4797-F0B0-4225-BE15-CFB745500AA3}" dt="2020-09-14T13:09:14.659" v="5020" actId="20577"/>
        <pc:sldMkLst>
          <pc:docMk/>
          <pc:sldMk cId="231661504" sldId="354"/>
        </pc:sldMkLst>
        <pc:spChg chg="mod">
          <ac:chgData name="Alexander Pashuk" userId="7f413f452a2dee94" providerId="LiveId" clId="{AF2E4797-F0B0-4225-BE15-CFB745500AA3}" dt="2020-09-14T13:05:19.487" v="4958" actId="122"/>
          <ac:spMkLst>
            <pc:docMk/>
            <pc:sldMk cId="231661504" sldId="354"/>
            <ac:spMk id="2" creationId="{8F0BC183-5F52-4E94-90AD-3ED8AB9F5A9A}"/>
          </ac:spMkLst>
        </pc:spChg>
        <pc:spChg chg="mod">
          <ac:chgData name="Alexander Pashuk" userId="7f413f452a2dee94" providerId="LiveId" clId="{AF2E4797-F0B0-4225-BE15-CFB745500AA3}" dt="2020-09-14T13:09:14.659" v="5020" actId="20577"/>
          <ac:spMkLst>
            <pc:docMk/>
            <pc:sldMk cId="231661504" sldId="354"/>
            <ac:spMk id="3" creationId="{43962565-C900-4605-ADC9-3AC8517A5033}"/>
          </ac:spMkLst>
        </pc:spChg>
      </pc:sldChg>
      <pc:sldChg chg="del">
        <pc:chgData name="Alexander Pashuk" userId="7f413f452a2dee94" providerId="LiveId" clId="{AF2E4797-F0B0-4225-BE15-CFB745500AA3}" dt="2020-09-13T13:27:08.015" v="31" actId="47"/>
        <pc:sldMkLst>
          <pc:docMk/>
          <pc:sldMk cId="1521962246" sldId="354"/>
        </pc:sldMkLst>
      </pc:sldChg>
      <pc:sldChg chg="modSp new del mod ord">
        <pc:chgData name="Alexander Pashuk" userId="7f413f452a2dee94" providerId="LiveId" clId="{AF2E4797-F0B0-4225-BE15-CFB745500AA3}" dt="2020-09-14T13:44:23.412" v="5573" actId="47"/>
        <pc:sldMkLst>
          <pc:docMk/>
          <pc:sldMk cId="763298572" sldId="355"/>
        </pc:sldMkLst>
        <pc:spChg chg="mod">
          <ac:chgData name="Alexander Pashuk" userId="7f413f452a2dee94" providerId="LiveId" clId="{AF2E4797-F0B0-4225-BE15-CFB745500AA3}" dt="2020-09-14T13:40:06.341" v="5101" actId="122"/>
          <ac:spMkLst>
            <pc:docMk/>
            <pc:sldMk cId="763298572" sldId="355"/>
            <ac:spMk id="2" creationId="{7DDC4EC4-07B0-4901-A8A2-99576F20EF71}"/>
          </ac:spMkLst>
        </pc:spChg>
        <pc:spChg chg="mod">
          <ac:chgData name="Alexander Pashuk" userId="7f413f452a2dee94" providerId="LiveId" clId="{AF2E4797-F0B0-4225-BE15-CFB745500AA3}" dt="2020-09-14T13:41:14.397" v="5268" actId="123"/>
          <ac:spMkLst>
            <pc:docMk/>
            <pc:sldMk cId="763298572" sldId="355"/>
            <ac:spMk id="3" creationId="{AF5044B6-525A-45BC-98C8-B0BA33DAEC0E}"/>
          </ac:spMkLst>
        </pc:spChg>
      </pc:sldChg>
      <pc:sldChg chg="del">
        <pc:chgData name="Alexander Pashuk" userId="7f413f452a2dee94" providerId="LiveId" clId="{AF2E4797-F0B0-4225-BE15-CFB745500AA3}" dt="2020-09-13T13:27:08.358" v="32" actId="47"/>
        <pc:sldMkLst>
          <pc:docMk/>
          <pc:sldMk cId="2167918631" sldId="355"/>
        </pc:sldMkLst>
      </pc:sldChg>
      <pc:sldChg chg="del">
        <pc:chgData name="Alexander Pashuk" userId="7f413f452a2dee94" providerId="LiveId" clId="{AF2E4797-F0B0-4225-BE15-CFB745500AA3}" dt="2020-09-13T13:27:08.793" v="33" actId="47"/>
        <pc:sldMkLst>
          <pc:docMk/>
          <pc:sldMk cId="412113863" sldId="356"/>
        </pc:sldMkLst>
      </pc:sldChg>
      <pc:sldChg chg="modSp add mod">
        <pc:chgData name="Alexander Pashuk" userId="7f413f452a2dee94" providerId="LiveId" clId="{AF2E4797-F0B0-4225-BE15-CFB745500AA3}" dt="2020-09-14T13:44:16.209" v="5572" actId="20577"/>
        <pc:sldMkLst>
          <pc:docMk/>
          <pc:sldMk cId="602414559" sldId="356"/>
        </pc:sldMkLst>
        <pc:spChg chg="mod">
          <ac:chgData name="Alexander Pashuk" userId="7f413f452a2dee94" providerId="LiveId" clId="{AF2E4797-F0B0-4225-BE15-CFB745500AA3}" dt="2020-09-14T13:44:16.209" v="5572" actId="20577"/>
          <ac:spMkLst>
            <pc:docMk/>
            <pc:sldMk cId="602414559" sldId="356"/>
            <ac:spMk id="3" creationId="{AF5044B6-525A-45BC-98C8-B0BA33DAEC0E}"/>
          </ac:spMkLst>
        </pc:spChg>
      </pc:sldChg>
      <pc:sldChg chg="addSp modSp add mod">
        <pc:chgData name="Alexander Pashuk" userId="7f413f452a2dee94" providerId="LiveId" clId="{AF2E4797-F0B0-4225-BE15-CFB745500AA3}" dt="2020-09-14T15:48:08.787" v="6412" actId="20577"/>
        <pc:sldMkLst>
          <pc:docMk/>
          <pc:sldMk cId="641418363" sldId="357"/>
        </pc:sldMkLst>
        <pc:spChg chg="mod">
          <ac:chgData name="Alexander Pashuk" userId="7f413f452a2dee94" providerId="LiveId" clId="{AF2E4797-F0B0-4225-BE15-CFB745500AA3}" dt="2020-09-14T15:48:08.787" v="6412" actId="20577"/>
          <ac:spMkLst>
            <pc:docMk/>
            <pc:sldMk cId="641418363" sldId="357"/>
            <ac:spMk id="3" creationId="{AF5044B6-525A-45BC-98C8-B0BA33DAEC0E}"/>
          </ac:spMkLst>
        </pc:spChg>
        <pc:graphicFrameChg chg="add mod modGraphic">
          <ac:chgData name="Alexander Pashuk" userId="7f413f452a2dee94" providerId="LiveId" clId="{AF2E4797-F0B0-4225-BE15-CFB745500AA3}" dt="2020-09-14T13:48:02.589" v="5735"/>
          <ac:graphicFrameMkLst>
            <pc:docMk/>
            <pc:sldMk cId="641418363" sldId="357"/>
            <ac:graphicFrameMk id="4" creationId="{9449887B-AB0E-4420-A005-CDAD9039EA27}"/>
          </ac:graphicFrameMkLst>
        </pc:graphicFrameChg>
      </pc:sldChg>
      <pc:sldChg chg="del">
        <pc:chgData name="Alexander Pashuk" userId="7f413f452a2dee94" providerId="LiveId" clId="{AF2E4797-F0B0-4225-BE15-CFB745500AA3}" dt="2020-09-13T13:27:09.136" v="34" actId="47"/>
        <pc:sldMkLst>
          <pc:docMk/>
          <pc:sldMk cId="1116076660" sldId="357"/>
        </pc:sldMkLst>
      </pc:sldChg>
      <pc:sldChg chg="add del">
        <pc:chgData name="Alexander Pashuk" userId="7f413f452a2dee94" providerId="LiveId" clId="{AF2E4797-F0B0-4225-BE15-CFB745500AA3}" dt="2020-09-14T13:44:25.264" v="5574" actId="47"/>
        <pc:sldMkLst>
          <pc:docMk/>
          <pc:sldMk cId="2481804804" sldId="357"/>
        </pc:sldMkLst>
      </pc:sldChg>
      <pc:sldChg chg="add del">
        <pc:chgData name="Alexander Pashuk" userId="7f413f452a2dee94" providerId="LiveId" clId="{AF2E4797-F0B0-4225-BE15-CFB745500AA3}" dt="2020-09-14T13:42:56.843" v="5399" actId="47"/>
        <pc:sldMkLst>
          <pc:docMk/>
          <pc:sldMk cId="1625480802" sldId="358"/>
        </pc:sldMkLst>
      </pc:sldChg>
      <pc:sldChg chg="del">
        <pc:chgData name="Alexander Pashuk" userId="7f413f452a2dee94" providerId="LiveId" clId="{AF2E4797-F0B0-4225-BE15-CFB745500AA3}" dt="2020-09-13T13:27:09.936" v="36" actId="47"/>
        <pc:sldMkLst>
          <pc:docMk/>
          <pc:sldMk cId="1989857742" sldId="358"/>
        </pc:sldMkLst>
      </pc:sldChg>
      <pc:sldChg chg="addSp delSp modSp add mod">
        <pc:chgData name="Alexander Pashuk" userId="7f413f452a2dee94" providerId="LiveId" clId="{AF2E4797-F0B0-4225-BE15-CFB745500AA3}" dt="2020-09-14T14:42:45.022" v="6358" actId="20577"/>
        <pc:sldMkLst>
          <pc:docMk/>
          <pc:sldMk cId="2303524869" sldId="358"/>
        </pc:sldMkLst>
        <pc:spChg chg="mod">
          <ac:chgData name="Alexander Pashuk" userId="7f413f452a2dee94" providerId="LiveId" clId="{AF2E4797-F0B0-4225-BE15-CFB745500AA3}" dt="2020-09-14T14:42:45.022" v="6358" actId="20577"/>
          <ac:spMkLst>
            <pc:docMk/>
            <pc:sldMk cId="2303524869" sldId="358"/>
            <ac:spMk id="3" creationId="{7F0291DA-6D66-4B14-9B54-8C357A6C938C}"/>
          </ac:spMkLst>
        </pc:spChg>
        <pc:picChg chg="add del mod">
          <ac:chgData name="Alexander Pashuk" userId="7f413f452a2dee94" providerId="LiveId" clId="{AF2E4797-F0B0-4225-BE15-CFB745500AA3}" dt="2020-09-14T14:35:44.902" v="6306"/>
          <ac:picMkLst>
            <pc:docMk/>
            <pc:sldMk cId="2303524869" sldId="358"/>
            <ac:picMk id="2050" creationId="{64E8BA1C-CE05-4D09-AA85-D215D31B7124}"/>
          </ac:picMkLst>
        </pc:picChg>
        <pc:picChg chg="add del mod">
          <ac:chgData name="Alexander Pashuk" userId="7f413f452a2dee94" providerId="LiveId" clId="{AF2E4797-F0B0-4225-BE15-CFB745500AA3}" dt="2020-09-14T14:42:18.831" v="6337" actId="478"/>
          <ac:picMkLst>
            <pc:docMk/>
            <pc:sldMk cId="2303524869" sldId="358"/>
            <ac:picMk id="2052" creationId="{4DBA0BA7-A293-4DE7-BF7A-EEEE2FC68F68}"/>
          </ac:picMkLst>
        </pc:picChg>
        <pc:picChg chg="add mod">
          <ac:chgData name="Alexander Pashuk" userId="7f413f452a2dee94" providerId="LiveId" clId="{AF2E4797-F0B0-4225-BE15-CFB745500AA3}" dt="2020-09-14T14:42:27.524" v="6340" actId="1076"/>
          <ac:picMkLst>
            <pc:docMk/>
            <pc:sldMk cId="2303524869" sldId="358"/>
            <ac:picMk id="2054" creationId="{1E2A88F7-E37B-4D80-9305-38CACB20F896}"/>
          </ac:picMkLst>
        </pc:picChg>
      </pc:sldChg>
      <pc:sldChg chg="modSp new mod">
        <pc:chgData name="Alexander Pashuk" userId="7f413f452a2dee94" providerId="LiveId" clId="{AF2E4797-F0B0-4225-BE15-CFB745500AA3}" dt="2020-09-14T13:55:38.936" v="5874" actId="20577"/>
        <pc:sldMkLst>
          <pc:docMk/>
          <pc:sldMk cId="223524476" sldId="359"/>
        </pc:sldMkLst>
        <pc:spChg chg="mod">
          <ac:chgData name="Alexander Pashuk" userId="7f413f452a2dee94" providerId="LiveId" clId="{AF2E4797-F0B0-4225-BE15-CFB745500AA3}" dt="2020-09-14T13:53:41.847" v="5781" actId="122"/>
          <ac:spMkLst>
            <pc:docMk/>
            <pc:sldMk cId="223524476" sldId="359"/>
            <ac:spMk id="2" creationId="{834977D5-5C8F-411C-BE60-D3148C829D6D}"/>
          </ac:spMkLst>
        </pc:spChg>
        <pc:spChg chg="mod">
          <ac:chgData name="Alexander Pashuk" userId="7f413f452a2dee94" providerId="LiveId" clId="{AF2E4797-F0B0-4225-BE15-CFB745500AA3}" dt="2020-09-14T13:55:38.936" v="5874" actId="20577"/>
          <ac:spMkLst>
            <pc:docMk/>
            <pc:sldMk cId="223524476" sldId="35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1.857" v="40" actId="47"/>
        <pc:sldMkLst>
          <pc:docMk/>
          <pc:sldMk cId="3385748991" sldId="359"/>
        </pc:sldMkLst>
      </pc:sldChg>
      <pc:sldChg chg="delSp modSp add mod">
        <pc:chgData name="Alexander Pashuk" userId="7f413f452a2dee94" providerId="LiveId" clId="{AF2E4797-F0B0-4225-BE15-CFB745500AA3}" dt="2020-09-14T14:09:00.177" v="6123" actId="6549"/>
        <pc:sldMkLst>
          <pc:docMk/>
          <pc:sldMk cId="1628976199" sldId="360"/>
        </pc:sldMkLst>
        <pc:spChg chg="mod">
          <ac:chgData name="Alexander Pashuk" userId="7f413f452a2dee94" providerId="LiveId" clId="{AF2E4797-F0B0-4225-BE15-CFB745500AA3}" dt="2020-09-14T14:09:00.177" v="6123" actId="6549"/>
          <ac:spMkLst>
            <pc:docMk/>
            <pc:sldMk cId="1628976199" sldId="360"/>
            <ac:spMk id="3" creationId="{7E4E9910-C51E-4F8C-930C-664ABAD5770B}"/>
          </ac:spMkLst>
        </pc:spChg>
        <pc:graphicFrameChg chg="del">
          <ac:chgData name="Alexander Pashuk" userId="7f413f452a2dee94" providerId="LiveId" clId="{AF2E4797-F0B0-4225-BE15-CFB745500AA3}" dt="2020-09-14T14:05:44.706" v="5963" actId="478"/>
          <ac:graphicFrameMkLst>
            <pc:docMk/>
            <pc:sldMk cId="1628976199" sldId="360"/>
            <ac:graphicFrameMk id="4" creationId="{32138533-6038-4D39-BB57-DDD11A25A570}"/>
          </ac:graphicFrameMkLst>
        </pc:graphicFrameChg>
      </pc:sldChg>
      <pc:sldChg chg="del">
        <pc:chgData name="Alexander Pashuk" userId="7f413f452a2dee94" providerId="LiveId" clId="{AF2E4797-F0B0-4225-BE15-CFB745500AA3}" dt="2020-09-13T13:27:10.427" v="37" actId="47"/>
        <pc:sldMkLst>
          <pc:docMk/>
          <pc:sldMk cId="2476921681" sldId="360"/>
        </pc:sldMkLst>
      </pc:sldChg>
      <pc:sldChg chg="modSp add mod">
        <pc:chgData name="Alexander Pashuk" userId="7f413f452a2dee94" providerId="LiveId" clId="{AF2E4797-F0B0-4225-BE15-CFB745500AA3}" dt="2020-09-14T14:13:09.311" v="6224" actId="20577"/>
        <pc:sldMkLst>
          <pc:docMk/>
          <pc:sldMk cId="506778873" sldId="361"/>
        </pc:sldMkLst>
        <pc:spChg chg="mod">
          <ac:chgData name="Alexander Pashuk" userId="7f413f452a2dee94" providerId="LiveId" clId="{AF2E4797-F0B0-4225-BE15-CFB745500AA3}" dt="2020-09-14T14:13:09.311" v="6224" actId="20577"/>
          <ac:spMkLst>
            <pc:docMk/>
            <pc:sldMk cId="506778873" sldId="361"/>
            <ac:spMk id="3" creationId="{7E4E9910-C51E-4F8C-930C-664ABAD5770B}"/>
          </ac:spMkLst>
        </pc:spChg>
      </pc:sldChg>
      <pc:sldChg chg="del">
        <pc:chgData name="Alexander Pashuk" userId="7f413f452a2dee94" providerId="LiveId" clId="{AF2E4797-F0B0-4225-BE15-CFB745500AA3}" dt="2020-09-13T13:27:09.554" v="35" actId="47"/>
        <pc:sldMkLst>
          <pc:docMk/>
          <pc:sldMk cId="2469120307" sldId="361"/>
        </pc:sldMkLst>
      </pc:sldChg>
      <pc:sldChg chg="del">
        <pc:chgData name="Alexander Pashuk" userId="7f413f452a2dee94" providerId="LiveId" clId="{AF2E4797-F0B0-4225-BE15-CFB745500AA3}" dt="2020-09-13T13:27:02.771" v="3" actId="47"/>
        <pc:sldMkLst>
          <pc:docMk/>
          <pc:sldMk cId="538229631" sldId="362"/>
        </pc:sldMkLst>
      </pc:sldChg>
      <pc:sldChg chg="add">
        <pc:chgData name="Alexander Pashuk" userId="7f413f452a2dee94" providerId="LiveId" clId="{AF2E4797-F0B0-4225-BE15-CFB745500AA3}" dt="2020-09-14T14:32:37.457" v="6262" actId="2890"/>
        <pc:sldMkLst>
          <pc:docMk/>
          <pc:sldMk cId="1302671655" sldId="362"/>
        </pc:sldMkLst>
      </pc:sldChg>
      <pc:sldChg chg="del">
        <pc:chgData name="Alexander Pashuk" userId="7f413f452a2dee94" providerId="LiveId" clId="{AF2E4797-F0B0-4225-BE15-CFB745500AA3}" dt="2020-09-13T13:27:05.582" v="19" actId="47"/>
        <pc:sldMkLst>
          <pc:docMk/>
          <pc:sldMk cId="3861831145" sldId="363"/>
        </pc:sldMkLst>
      </pc:sldChg>
      <pc:sldChg chg="del">
        <pc:chgData name="Alexander Pashuk" userId="7f413f452a2dee94" providerId="LiveId" clId="{AF2E4797-F0B0-4225-BE15-CFB745500AA3}" dt="2020-09-13T13:27:03.094" v="5" actId="47"/>
        <pc:sldMkLst>
          <pc:docMk/>
          <pc:sldMk cId="1019799249" sldId="364"/>
        </pc:sldMkLst>
      </pc:sldChg>
      <pc:sldChg chg="del">
        <pc:chgData name="Alexander Pashuk" userId="7f413f452a2dee94" providerId="LiveId" clId="{AF2E4797-F0B0-4225-BE15-CFB745500AA3}" dt="2020-09-13T13:27:03.247" v="6" actId="47"/>
        <pc:sldMkLst>
          <pc:docMk/>
          <pc:sldMk cId="583717899" sldId="365"/>
        </pc:sldMkLst>
      </pc:sldChg>
      <pc:sldChg chg="del">
        <pc:chgData name="Alexander Pashuk" userId="7f413f452a2dee94" providerId="LiveId" clId="{AF2E4797-F0B0-4225-BE15-CFB745500AA3}" dt="2020-09-13T13:27:05.875" v="21" actId="47"/>
        <pc:sldMkLst>
          <pc:docMk/>
          <pc:sldMk cId="323572165" sldId="366"/>
        </pc:sldMkLst>
      </pc:sldChg>
      <pc:sldChg chg="del">
        <pc:chgData name="Alexander Pashuk" userId="7f413f452a2dee94" providerId="LiveId" clId="{AF2E4797-F0B0-4225-BE15-CFB745500AA3}" dt="2020-09-13T13:27:06.030" v="22" actId="47"/>
        <pc:sldMkLst>
          <pc:docMk/>
          <pc:sldMk cId="2212158524" sldId="367"/>
        </pc:sldMkLst>
      </pc:sldChg>
      <pc:sldChg chg="del">
        <pc:chgData name="Alexander Pashuk" userId="7f413f452a2dee94" providerId="LiveId" clId="{AF2E4797-F0B0-4225-BE15-CFB745500AA3}" dt="2020-09-13T13:27:06.758" v="26" actId="47"/>
        <pc:sldMkLst>
          <pc:docMk/>
          <pc:sldMk cId="964736940" sldId="368"/>
        </pc:sldMkLst>
      </pc:sldChg>
      <pc:sldChg chg="del">
        <pc:chgData name="Alexander Pashuk" userId="7f413f452a2dee94" providerId="LiveId" clId="{AF2E4797-F0B0-4225-BE15-CFB745500AA3}" dt="2020-09-13T13:27:12.780" v="42" actId="47"/>
        <pc:sldMkLst>
          <pc:docMk/>
          <pc:sldMk cId="4139925142" sldId="369"/>
        </pc:sldMkLst>
      </pc:sldChg>
      <pc:sldChg chg="del">
        <pc:chgData name="Alexander Pashuk" userId="7f413f452a2dee94" providerId="LiveId" clId="{AF2E4797-F0B0-4225-BE15-CFB745500AA3}" dt="2020-09-13T13:27:13.436" v="43" actId="47"/>
        <pc:sldMkLst>
          <pc:docMk/>
          <pc:sldMk cId="2395912791" sldId="370"/>
        </pc:sldMkLst>
      </pc:sldChg>
      <pc:sldChg chg="del">
        <pc:chgData name="Alexander Pashuk" userId="7f413f452a2dee94" providerId="LiveId" clId="{AF2E4797-F0B0-4225-BE15-CFB745500AA3}" dt="2020-09-13T13:27:06.341" v="24" actId="47"/>
        <pc:sldMkLst>
          <pc:docMk/>
          <pc:sldMk cId="346081748" sldId="371"/>
        </pc:sldMkLst>
      </pc:sldChg>
      <pc:sldChg chg="del">
        <pc:chgData name="Alexander Pashuk" userId="7f413f452a2dee94" providerId="LiveId" clId="{AF2E4797-F0B0-4225-BE15-CFB745500AA3}" dt="2020-09-13T13:27:07.500" v="29" actId="47"/>
        <pc:sldMkLst>
          <pc:docMk/>
          <pc:sldMk cId="14800132" sldId="372"/>
        </pc:sldMkLst>
      </pc:sldChg>
      <pc:sldChg chg="del">
        <pc:chgData name="Alexander Pashuk" userId="7f413f452a2dee94" providerId="LiveId" clId="{AF2E4797-F0B0-4225-BE15-CFB745500AA3}" dt="2020-09-13T13:27:10.821" v="38" actId="47"/>
        <pc:sldMkLst>
          <pc:docMk/>
          <pc:sldMk cId="1660486704" sldId="373"/>
        </pc:sldMkLst>
      </pc:sldChg>
      <pc:sldChg chg="del">
        <pc:chgData name="Alexander Pashuk" userId="7f413f452a2dee94" providerId="LiveId" clId="{AF2E4797-F0B0-4225-BE15-CFB745500AA3}" dt="2020-09-13T13:27:11.330" v="39" actId="47"/>
        <pc:sldMkLst>
          <pc:docMk/>
          <pc:sldMk cId="3489380084" sldId="374"/>
        </pc:sldMkLst>
      </pc:sldChg>
      <pc:sldChg chg="del">
        <pc:chgData name="Alexander Pashuk" userId="7f413f452a2dee94" providerId="LiveId" clId="{AF2E4797-F0B0-4225-BE15-CFB745500AA3}" dt="2020-09-13T13:27:12.338" v="41" actId="47"/>
        <pc:sldMkLst>
          <pc:docMk/>
          <pc:sldMk cId="3547443489" sldId="375"/>
        </pc:sldMkLst>
      </pc:sldChg>
      <pc:sldChg chg="del">
        <pc:chgData name="Alexander Pashuk" userId="7f413f452a2dee94" providerId="LiveId" clId="{AF2E4797-F0B0-4225-BE15-CFB745500AA3}" dt="2020-09-13T13:27:03.427" v="7" actId="47"/>
        <pc:sldMkLst>
          <pc:docMk/>
          <pc:sldMk cId="821333956" sldId="376"/>
        </pc:sldMkLst>
      </pc:sldChg>
      <pc:sldChg chg="del">
        <pc:chgData name="Alexander Pashuk" userId="7f413f452a2dee94" providerId="LiveId" clId="{AF2E4797-F0B0-4225-BE15-CFB745500AA3}" dt="2020-09-13T13:27:03.703" v="8" actId="47"/>
        <pc:sldMkLst>
          <pc:docMk/>
          <pc:sldMk cId="665816702" sldId="377"/>
        </pc:sldMkLst>
      </pc:sldChg>
      <pc:sldChg chg="del">
        <pc:chgData name="Alexander Pashuk" userId="7f413f452a2dee94" providerId="LiveId" clId="{AF2E4797-F0B0-4225-BE15-CFB745500AA3}" dt="2020-09-13T13:27:03.884" v="9" actId="47"/>
        <pc:sldMkLst>
          <pc:docMk/>
          <pc:sldMk cId="1863285691" sldId="378"/>
        </pc:sldMkLst>
      </pc:sldChg>
      <pc:sldChg chg="del">
        <pc:chgData name="Alexander Pashuk" userId="7f413f452a2dee94" providerId="LiveId" clId="{AF2E4797-F0B0-4225-BE15-CFB745500AA3}" dt="2020-09-13T13:27:04.056" v="10" actId="47"/>
        <pc:sldMkLst>
          <pc:docMk/>
          <pc:sldMk cId="2982509530" sldId="379"/>
        </pc:sldMkLst>
      </pc:sldChg>
      <pc:sldChg chg="del">
        <pc:chgData name="Alexander Pashuk" userId="7f413f452a2dee94" providerId="LiveId" clId="{AF2E4797-F0B0-4225-BE15-CFB745500AA3}" dt="2020-09-13T13:27:04.221" v="11" actId="47"/>
        <pc:sldMkLst>
          <pc:docMk/>
          <pc:sldMk cId="591527331" sldId="380"/>
        </pc:sldMkLst>
      </pc:sldChg>
      <pc:sldChg chg="del">
        <pc:chgData name="Alexander Pashuk" userId="7f413f452a2dee94" providerId="LiveId" clId="{AF2E4797-F0B0-4225-BE15-CFB745500AA3}" dt="2020-09-13T13:27:04.378" v="12" actId="47"/>
        <pc:sldMkLst>
          <pc:docMk/>
          <pc:sldMk cId="2736204775" sldId="381"/>
        </pc:sldMkLst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conio.h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coordinates: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direction (n, s, e, w) to go: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!=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&lt;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conio.h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по логике программы проверка должна быть именно на 0, то лучше явно написать </a:t>
            </a:r>
            <a:r>
              <a:rPr lang="en-US" dirty="0"/>
              <a:t>a == 0 (a != 0)!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1782-FB40-4EF0-BC58-FDE96E1E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9491-42AC-4385-A388-2C51187A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позволяет совершать действие в том случае, если условие выполняется. В противном случае, никакого действия не выполняется.</a:t>
            </a:r>
          </a:p>
          <a:p>
            <a:r>
              <a:rPr lang="ru-RU" dirty="0"/>
              <a:t>В случаях, когда необходимо выполнить различные действия в зависимости от условия, необходимо использовать конструкцию </a:t>
            </a:r>
            <a:r>
              <a:rPr lang="en-US" dirty="0"/>
              <a:t>if…else.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9A8D6-B4BE-43E0-A4B5-8920F883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if…else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55AB626-08F6-42D4-9D29-FC40A7B4B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109" y="2078594"/>
            <a:ext cx="4649965" cy="3372246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0E2B13-0979-4F85-ABC6-42FF72CBD6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1982074"/>
            <a:ext cx="3886200" cy="38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1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894B-EB5A-47E8-84F3-6CCF935C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D5CD3-5DE6-452B-82C8-1C4D057467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1907" y="2016760"/>
            <a:ext cx="3960332" cy="338327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789BF6-6FF8-4C07-9089-F8C02422CD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3327" y="1573211"/>
            <a:ext cx="3622023" cy="409167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8D1538-B6F0-4A4D-9EE6-2D73ABD6A68B}"/>
              </a:ext>
            </a:extLst>
          </p:cNvPr>
          <p:cNvCxnSpPr>
            <a:cxnSpLocks/>
          </p:cNvCxnSpPr>
          <p:nvPr/>
        </p:nvCxnSpPr>
        <p:spPr>
          <a:xfrm>
            <a:off x="4572000" y="1503680"/>
            <a:ext cx="0" cy="502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1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894B-EB5A-47E8-84F3-6CCF935C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21DF3F-F868-4A7F-AFA0-FF2F29A53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4040" y="1601472"/>
            <a:ext cx="3535678" cy="439514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645DB1-AF82-449F-B709-AF10838B33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86960" y="1441702"/>
            <a:ext cx="3408677" cy="471468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75BFF5-6692-444D-B7C3-4808199D9FC7}"/>
              </a:ext>
            </a:extLst>
          </p:cNvPr>
          <p:cNvCxnSpPr>
            <a:cxnSpLocks/>
          </p:cNvCxnSpPr>
          <p:nvPr/>
        </p:nvCxnSpPr>
        <p:spPr>
          <a:xfrm>
            <a:off x="4572000" y="1503680"/>
            <a:ext cx="0" cy="502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8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D02A-44B4-4F37-B2D1-2EE7227C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ветвления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86A8-8F21-4636-8254-823CAAEE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if…else </a:t>
            </a:r>
            <a:r>
              <a:rPr lang="ru-RU" dirty="0"/>
              <a:t>может быть вложенной.</a:t>
            </a:r>
          </a:p>
          <a:p>
            <a:r>
              <a:rPr lang="ru-RU" dirty="0"/>
              <a:t>Вложенные группы ветвлений называются деревом ветвлений.</a:t>
            </a:r>
          </a:p>
          <a:p>
            <a:r>
              <a:rPr lang="ru-RU" dirty="0"/>
              <a:t>Во вложенных ветвлениях часто возникает сложность установления соответствия между </a:t>
            </a:r>
            <a:r>
              <a:rPr lang="en-US" dirty="0"/>
              <a:t>else </a:t>
            </a:r>
            <a:r>
              <a:rPr lang="ru-RU" dirty="0"/>
              <a:t>и </a:t>
            </a:r>
            <a:r>
              <a:rPr lang="en-US" dirty="0"/>
              <a:t>if.</a:t>
            </a:r>
            <a:endParaRPr lang="ru-RU" dirty="0"/>
          </a:p>
          <a:p>
            <a:r>
              <a:rPr lang="ru-RU" dirty="0"/>
              <a:t>Для того, чтобы связать </a:t>
            </a:r>
            <a:r>
              <a:rPr lang="en-US" dirty="0"/>
              <a:t>else </a:t>
            </a:r>
            <a:r>
              <a:rPr lang="ru-RU" dirty="0"/>
              <a:t>с корректным </a:t>
            </a:r>
            <a:r>
              <a:rPr lang="en-US" dirty="0"/>
              <a:t>if</a:t>
            </a:r>
            <a:r>
              <a:rPr lang="ru-RU" dirty="0"/>
              <a:t> необходимо использовать фигурные скобки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8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1C0C-9554-40D5-82CA-636BDBE9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4C0AED-B219-43EB-A363-69608054A4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4218" y="1767839"/>
            <a:ext cx="4776740" cy="4327919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A8298-32DD-4B8F-AE91-3514E803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920" y="1825625"/>
            <a:ext cx="242443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dirty="0"/>
              <a:t>?</a:t>
            </a:r>
          </a:p>
          <a:p>
            <a:pPr marL="0" indent="0">
              <a:buNone/>
            </a:pPr>
            <a:endParaRPr lang="ru-RU" sz="3000" b="1" dirty="0"/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2, 2, 2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dirty="0"/>
              <a:t>?</a:t>
            </a:r>
          </a:p>
          <a:p>
            <a:pPr marL="0" indent="0">
              <a:buNone/>
            </a:pPr>
            <a:endParaRPr lang="ru-RU" sz="3000" b="1" dirty="0"/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2, 3, 3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dirty="0"/>
              <a:t>?</a:t>
            </a:r>
          </a:p>
          <a:p>
            <a:pPr marL="0" indent="0">
              <a:buNone/>
            </a:pPr>
            <a:endParaRPr lang="en-US" sz="3000" b="1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3, 3, 2</a:t>
            </a:r>
          </a:p>
          <a:p>
            <a:pPr marL="0" indent="0">
              <a:buNone/>
            </a:pPr>
            <a:r>
              <a:rPr lang="en-US" sz="3000" b="1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5D444F-1EAD-4D78-B7A3-94C3BEDF3451}"/>
              </a:ext>
            </a:extLst>
          </p:cNvPr>
          <p:cNvCxnSpPr>
            <a:cxnSpLocks/>
          </p:cNvCxnSpPr>
          <p:nvPr/>
        </p:nvCxnSpPr>
        <p:spPr>
          <a:xfrm>
            <a:off x="5532120" y="1452880"/>
            <a:ext cx="0" cy="502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8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EAD-C20A-425C-B666-BC593D57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ветвления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B9E7-FFC9-4B5F-AC65-2DB94AA2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Общее правило</a:t>
            </a:r>
            <a:r>
              <a:rPr lang="ru-RU" dirty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else</a:t>
            </a:r>
            <a:r>
              <a:rPr lang="en-US" dirty="0"/>
              <a:t> </a:t>
            </a:r>
            <a:r>
              <a:rPr lang="ru-RU" dirty="0"/>
              <a:t>будет связан с последним из операторов </a:t>
            </a:r>
            <a:r>
              <a:rPr lang="en-US" b="1" dirty="0"/>
              <a:t>if</a:t>
            </a:r>
            <a:r>
              <a:rPr lang="ru-RU" dirty="0"/>
              <a:t>, который не имеет своего собственного блока </a:t>
            </a:r>
            <a:r>
              <a:rPr lang="en-US" b="1" dirty="0"/>
              <a:t>else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Если необходимо связать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ru-RU" dirty="0"/>
              <a:t>с тем </a:t>
            </a:r>
            <a:r>
              <a:rPr lang="en-US" b="1" dirty="0"/>
              <a:t>if</a:t>
            </a:r>
            <a:r>
              <a:rPr lang="ru-RU" dirty="0"/>
              <a:t>, который расположен раньше, нужно использовать фигурные скобки.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2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F86E4A-CC86-4E5A-A7A4-D54816CC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8B49DE-3743-4425-AA18-BBB16F6C5B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247" y="2392680"/>
            <a:ext cx="4134474" cy="279908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F1E7E4-E5EC-4924-8534-342D28B94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3600" y="2222826"/>
            <a:ext cx="4150787" cy="312641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DBEE9B-5B6E-4B80-B07D-C0CCE1634989}"/>
              </a:ext>
            </a:extLst>
          </p:cNvPr>
          <p:cNvCxnSpPr>
            <a:cxnSpLocks/>
          </p:cNvCxnSpPr>
          <p:nvPr/>
        </p:nvCxnSpPr>
        <p:spPr>
          <a:xfrm>
            <a:off x="4572000" y="1503680"/>
            <a:ext cx="0" cy="502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2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AB5D-8731-4576-BF2F-C728910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один пример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551014-624F-4F07-93BC-5C21B273FA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9050" y="1636654"/>
            <a:ext cx="4232950" cy="4601586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4227F3-005B-48E6-B17F-AA10D0CCA5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70" y="1771633"/>
            <a:ext cx="3886200" cy="38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5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EF6A-B75B-4F00-9D9E-EF4B11D9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else…if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28933-BFB4-4017-838D-B2EEC033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Вложенные ветвления (как в предыдущем примере) могут представлять трудность для восприятия, особенно при большой глубине вложенности.</a:t>
            </a:r>
          </a:p>
          <a:p>
            <a:pPr algn="just"/>
            <a:r>
              <a:rPr lang="ru-RU" dirty="0"/>
              <a:t>Существует альтернативный вариант записи вложенных ветвлений – с помощью конструкции </a:t>
            </a:r>
            <a:r>
              <a:rPr lang="en-US" dirty="0"/>
              <a:t>else…if.</a:t>
            </a:r>
            <a:endParaRPr lang="ru-RU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24A3-5CCF-405B-B1B7-262C4A98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Мем в начале</a:t>
            </a:r>
            <a:endParaRPr lang="en-US" dirty="0"/>
          </a:p>
        </p:txBody>
      </p:sp>
      <p:pic>
        <p:nvPicPr>
          <p:cNvPr id="5" name="Content Placeholder 4" descr="A person holding his face&#10;&#10;Description automatically generated with low confidence">
            <a:extLst>
              <a:ext uri="{FF2B5EF4-FFF2-40B4-BE49-F238E27FC236}">
                <a16:creationId xmlns:a16="http://schemas.microsoft.com/office/drawing/2014/main" id="{85E558BF-5156-4400-A954-B6B6BDE15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18" y="1514137"/>
            <a:ext cx="5240563" cy="4739026"/>
          </a:xfrm>
        </p:spPr>
      </p:pic>
    </p:spTree>
    <p:extLst>
      <p:ext uri="{BB962C8B-B14F-4D97-AF65-F5344CB8AC3E}">
        <p14:creationId xmlns:p14="http://schemas.microsoft.com/office/powerpoint/2010/main" val="81561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AB5D-8731-4576-BF2F-C728910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else…if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73DCEB-0C9F-404F-A0DC-23AB449CC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461" y="1915160"/>
            <a:ext cx="4268539" cy="3824452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4227F3-005B-48E6-B17F-AA10D0CCA5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70" y="1771633"/>
            <a:ext cx="3886200" cy="38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7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7D57CE3-0D92-4A75-88A7-2CAA16073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2901" y="400686"/>
            <a:ext cx="6450107" cy="5897679"/>
          </a:xfrm>
        </p:spPr>
      </p:pic>
    </p:spTree>
    <p:extLst>
      <p:ext uri="{BB962C8B-B14F-4D97-AF65-F5344CB8AC3E}">
        <p14:creationId xmlns:p14="http://schemas.microsoft.com/office/powerpoint/2010/main" val="123988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F6E729-4986-405D-91FE-02D86BCD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BC700-7539-426B-B72B-DB4F8BCE53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Альтернативный оператор ветвления.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Используется в случаях, когда в программе присутствует </a:t>
            </a:r>
            <a:r>
              <a:rPr lang="ru-RU" b="1" dirty="0"/>
              <a:t>большое дерево ветвлений</a:t>
            </a:r>
            <a:r>
              <a:rPr lang="ru-RU" dirty="0"/>
              <a:t> и все ветвления </a:t>
            </a:r>
            <a:r>
              <a:rPr lang="ru-RU" b="1" dirty="0"/>
              <a:t>зависят от значения одной переменной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66D601B-C038-484D-A6E8-5EF0757C2F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964" y="1503680"/>
            <a:ext cx="4005225" cy="463296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FB71D8-15F7-4BD3-9066-95B5998595A9}"/>
              </a:ext>
            </a:extLst>
          </p:cNvPr>
          <p:cNvCxnSpPr>
            <a:cxnSpLocks/>
          </p:cNvCxnSpPr>
          <p:nvPr/>
        </p:nvCxnSpPr>
        <p:spPr>
          <a:xfrm>
            <a:off x="4572000" y="1503680"/>
            <a:ext cx="0" cy="502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1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F6E729-4986-405D-91FE-02D86BCD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BC700-7539-426B-B72B-DB4F8BCE5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720" y="1825624"/>
            <a:ext cx="4088130" cy="474789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Перед входом в тело </a:t>
            </a:r>
            <a:r>
              <a:rPr lang="en-US" b="1" dirty="0"/>
              <a:t>switch</a:t>
            </a:r>
            <a:r>
              <a:rPr lang="en-US" dirty="0"/>
              <a:t> </a:t>
            </a:r>
            <a:r>
              <a:rPr lang="ru-RU" dirty="0"/>
              <a:t>переменная </a:t>
            </a:r>
            <a:r>
              <a:rPr lang="en-US" dirty="0"/>
              <a:t>var </a:t>
            </a:r>
            <a:r>
              <a:rPr lang="ru-RU" dirty="0"/>
              <a:t>должна быть проинициализирована каким-либо значением</a:t>
            </a:r>
            <a:endParaRPr lang="en-US" dirty="0"/>
          </a:p>
          <a:p>
            <a:pPr algn="just"/>
            <a:r>
              <a:rPr lang="ru-RU" dirty="0"/>
              <a:t>Тип констант</a:t>
            </a:r>
            <a:r>
              <a:rPr lang="en-US" dirty="0"/>
              <a:t> (</a:t>
            </a:r>
            <a:r>
              <a:rPr lang="en-US" b="1" dirty="0"/>
              <a:t>c_0</a:t>
            </a:r>
            <a:r>
              <a:rPr lang="en-US" dirty="0"/>
              <a:t>, </a:t>
            </a:r>
            <a:r>
              <a:rPr lang="en-US" b="1" dirty="0"/>
              <a:t>c_1</a:t>
            </a:r>
            <a:r>
              <a:rPr lang="en-US" dirty="0"/>
              <a:t>, etc.)</a:t>
            </a:r>
            <a:r>
              <a:rPr lang="ru-RU" dirty="0"/>
              <a:t>, используемых  в операторах </a:t>
            </a:r>
            <a:r>
              <a:rPr lang="en-US" dirty="0"/>
              <a:t>case </a:t>
            </a:r>
            <a:r>
              <a:rPr lang="ru-RU" dirty="0"/>
              <a:t>должен совпадать с типом переменной</a:t>
            </a:r>
            <a:r>
              <a:rPr lang="en-US" dirty="0"/>
              <a:t> </a:t>
            </a:r>
            <a:r>
              <a:rPr lang="en-US" b="1" dirty="0"/>
              <a:t>var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Можно использовать переменные типа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/>
              <a:t>char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51AEB4-A073-4FF6-A8D5-D7AEF05DC19F}"/>
              </a:ext>
            </a:extLst>
          </p:cNvPr>
          <p:cNvCxnSpPr>
            <a:cxnSpLocks/>
          </p:cNvCxnSpPr>
          <p:nvPr/>
        </p:nvCxnSpPr>
        <p:spPr>
          <a:xfrm>
            <a:off x="4572000" y="1503680"/>
            <a:ext cx="0" cy="502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81732784-6BF4-4556-99FD-254C44395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0284" y="1539337"/>
            <a:ext cx="3896356" cy="4507028"/>
          </a:xfrm>
        </p:spPr>
      </p:pic>
    </p:spTree>
    <p:extLst>
      <p:ext uri="{BB962C8B-B14F-4D97-AF65-F5344CB8AC3E}">
        <p14:creationId xmlns:p14="http://schemas.microsoft.com/office/powerpoint/2010/main" val="1169616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F6E729-4986-405D-91FE-02D86BCD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BC700-7539-426B-B72B-DB4F8BCE5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280" y="1825625"/>
            <a:ext cx="3799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7362C6-BC50-416E-8C22-59E238CB45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81" y="1463484"/>
            <a:ext cx="4414520" cy="518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92157B-A0DC-4CA2-B1D2-25E87B0BB883}"/>
              </a:ext>
            </a:extLst>
          </p:cNvPr>
          <p:cNvCxnSpPr>
            <a:cxnSpLocks/>
          </p:cNvCxnSpPr>
          <p:nvPr/>
        </p:nvCxnSpPr>
        <p:spPr>
          <a:xfrm>
            <a:off x="3982720" y="1412240"/>
            <a:ext cx="0" cy="502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09F395C9-1B2A-482A-AC38-642D5998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7" y="1561148"/>
            <a:ext cx="376176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88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AB5D-8731-4576-BF2F-C728910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56F782-6BF0-4343-9E25-B443E9E5AC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" y="1690688"/>
            <a:ext cx="4579189" cy="4197031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4227F3-005B-48E6-B17F-AA10D0CCA5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70" y="1771633"/>
            <a:ext cx="3886200" cy="38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22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5934A-C15A-4BBC-BF4E-403E65A2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79D19-8305-4255-BF0E-E5483BBA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Завершает выполнение ветвления </a:t>
            </a:r>
            <a:r>
              <a:rPr lang="en-US" b="1" dirty="0"/>
              <a:t>switch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Если сравнение переменной </a:t>
            </a:r>
            <a:r>
              <a:rPr lang="en-US" b="1" dirty="0"/>
              <a:t>switch</a:t>
            </a:r>
            <a:r>
              <a:rPr lang="en-US" dirty="0"/>
              <a:t> c </a:t>
            </a:r>
            <a:r>
              <a:rPr lang="ru-RU" dirty="0"/>
              <a:t>константой в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ru-RU" dirty="0"/>
              <a:t>дает истинный результат, то операторы будут исполняться до тех пор, пока не встретится слово </a:t>
            </a:r>
            <a:r>
              <a:rPr lang="en-US" b="1" dirty="0"/>
              <a:t>break</a:t>
            </a:r>
            <a:r>
              <a:rPr lang="en-US" dirty="0"/>
              <a:t>.</a:t>
            </a:r>
          </a:p>
          <a:p>
            <a:pPr algn="just"/>
            <a:r>
              <a:rPr lang="ru-RU" dirty="0"/>
              <a:t>После оператора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управление передается первому оператору, следующему за конструкцией </a:t>
            </a:r>
            <a:r>
              <a:rPr lang="en-US" b="1" dirty="0"/>
              <a:t>switch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36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AB5D-8731-4576-BF2F-C728910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3AB2D-EC5A-4ACA-934E-55B53A903B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526" y="1829512"/>
            <a:ext cx="4455160" cy="425408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C1A284-C31C-45A7-B2E1-1595C9A89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60071" y="2301240"/>
            <a:ext cx="3322403" cy="30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6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D05B11-4965-4169-B3C3-A77030F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default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28A98-D5E8-4C25-8CB7-A9061247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Последняя ветвь конструкции </a:t>
            </a:r>
            <a:r>
              <a:rPr lang="en-US" b="1" dirty="0"/>
              <a:t>switch</a:t>
            </a:r>
            <a:r>
              <a:rPr lang="en-US" dirty="0"/>
              <a:t> </a:t>
            </a:r>
            <a:r>
              <a:rPr lang="ru-RU" dirty="0"/>
              <a:t>обычно начинается со ключевого слова </a:t>
            </a:r>
            <a:r>
              <a:rPr lang="en-US" b="1" dirty="0"/>
              <a:t>default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Предназначено для того, чтобы программа могла выполнить какие-либо действия в случае, если ни одно из значений констант не совпало со значением переменной.</a:t>
            </a:r>
          </a:p>
          <a:p>
            <a:pPr algn="just"/>
            <a:r>
              <a:rPr lang="ru-RU" dirty="0"/>
              <a:t>Указывать ключевое слово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 нужно.</a:t>
            </a:r>
          </a:p>
          <a:p>
            <a:pPr algn="just"/>
            <a:r>
              <a:rPr lang="ru-RU" dirty="0"/>
              <a:t>Рекомендуется не пропускать конструкцию при разработке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928965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E1DE79E-EFEF-4668-926E-F4675BFD2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" y="580789"/>
            <a:ext cx="8214360" cy="5696422"/>
          </a:xfrm>
        </p:spPr>
      </p:pic>
    </p:spTree>
    <p:extLst>
      <p:ext uri="{BB962C8B-B14F-4D97-AF65-F5344CB8AC3E}">
        <p14:creationId xmlns:p14="http://schemas.microsoft.com/office/powerpoint/2010/main" val="394391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/>
              <a:t>Ветвление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Условный оператор </a:t>
            </a:r>
            <a:r>
              <a:rPr lang="pl-PL" sz="3600" dirty="0"/>
              <a:t>if. </a:t>
            </a:r>
            <a:r>
              <a:rPr lang="ru-RU" sz="3600" dirty="0"/>
              <a:t>Оператор </a:t>
            </a:r>
            <a:r>
              <a:rPr lang="pl-PL" sz="3600" dirty="0"/>
              <a:t>if</a:t>
            </a:r>
            <a:r>
              <a:rPr lang="ru-RU" sz="3600" dirty="0"/>
              <a:t>…</a:t>
            </a:r>
            <a:r>
              <a:rPr lang="pl-PL" sz="3600" dirty="0"/>
              <a:t>else</a:t>
            </a:r>
            <a:r>
              <a:rPr lang="ru-RU" sz="3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Операторы </a:t>
            </a:r>
            <a:r>
              <a:rPr lang="pl-PL" sz="3600" dirty="0"/>
              <a:t>switch</a:t>
            </a:r>
            <a:r>
              <a:rPr lang="en-US" sz="3600" dirty="0"/>
              <a:t>, </a:t>
            </a:r>
            <a:r>
              <a:rPr lang="pl-PL" sz="3600" dirty="0"/>
              <a:t>break</a:t>
            </a:r>
            <a:r>
              <a:rPr lang="en-US" sz="3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Сравнение </a:t>
            </a:r>
            <a:r>
              <a:rPr lang="pl-PL" sz="3600" dirty="0"/>
              <a:t>switch </a:t>
            </a:r>
            <a:r>
              <a:rPr lang="ru-RU" sz="3600" dirty="0"/>
              <a:t>и </a:t>
            </a:r>
            <a:r>
              <a:rPr lang="en-US" sz="3600" dirty="0"/>
              <a:t>if…else.</a:t>
            </a:r>
            <a:endParaRPr lang="ru-RU" sz="3600" dirty="0"/>
          </a:p>
          <a:p>
            <a:pPr marL="514350" indent="-514350">
              <a:buFont typeface="+mj-lt"/>
              <a:buAutoNum type="arabicPeriod"/>
            </a:pPr>
            <a:r>
              <a:rPr lang="ru-RU" sz="3600"/>
              <a:t>Логические операции.</a:t>
            </a:r>
            <a:endParaRPr lang="ru-RU" sz="3600" dirty="0"/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Примеры.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90EC-53DC-46DB-83F6-A3361E2B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vs 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EB3E-A1C7-455B-9C5E-21735DAB7D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dirty="0"/>
              <a:t>Проверка значений одной и той же переменной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Единственная доступная проверка – сравнение с константой (равенство)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8CA3C-13DF-4ECC-8022-00D6EE73D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dirty="0"/>
              <a:t>Проверка значений не связанных друг с другом переменных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Проверка условий любой степени сложности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4114FE-51D7-4DDF-9035-07D4A0A929A6}"/>
              </a:ext>
            </a:extLst>
          </p:cNvPr>
          <p:cNvCxnSpPr>
            <a:cxnSpLocks/>
          </p:cNvCxnSpPr>
          <p:nvPr/>
        </p:nvCxnSpPr>
        <p:spPr>
          <a:xfrm>
            <a:off x="4572000" y="1503680"/>
            <a:ext cx="0" cy="502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17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82-9759-4D11-8CCA-AB143B18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операция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C7DF9-7792-49C1-9498-5B99DDBC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Распространенная проблема</a:t>
            </a:r>
            <a:r>
              <a:rPr lang="ru-RU" dirty="0"/>
              <a:t>: переменной необходимо присвоить одно значение в случае выполнения некоторого условия и другое значение, если это условие не выполняется.</a:t>
            </a:r>
          </a:p>
          <a:p>
            <a:pPr marL="0" indent="0" algn="just">
              <a:buNone/>
            </a:pPr>
            <a:r>
              <a:rPr lang="ru-RU" b="1" dirty="0"/>
              <a:t>Пример</a:t>
            </a:r>
            <a:r>
              <a:rPr lang="ru-RU" dirty="0"/>
              <a:t>: нахождение минимального из двух чисел.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3200" dirty="0">
              <a:effectLst/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72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82-9759-4D11-8CCA-AB143B18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операция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C7DF9-7792-49C1-9498-5B99DDBC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таких случае была специально разработана условная операция: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effectLst/>
              </a:rPr>
              <a:t>Знак вопроса (</a:t>
            </a:r>
            <a:r>
              <a:rPr lang="en-US" dirty="0">
                <a:effectLst/>
              </a:rPr>
              <a:t>?)</a:t>
            </a:r>
            <a:r>
              <a:rPr lang="ru-RU" dirty="0">
                <a:effectLst/>
              </a:rPr>
              <a:t> и двоеточие (</a:t>
            </a:r>
            <a:r>
              <a:rPr lang="en-US" dirty="0">
                <a:effectLst/>
              </a:rPr>
              <a:t>:)</a:t>
            </a:r>
            <a:r>
              <a:rPr lang="ru-RU" dirty="0">
                <a:effectLst/>
              </a:rPr>
              <a:t> обозначают условную операцию.</a:t>
            </a:r>
          </a:p>
          <a:p>
            <a:pPr marL="0" indent="0" algn="just">
              <a:buNone/>
            </a:pPr>
            <a:r>
              <a:rPr lang="ru-RU" dirty="0"/>
              <a:t>Условие </a:t>
            </a:r>
            <a:r>
              <a:rPr lang="en-US" dirty="0"/>
              <a:t>(a &lt; b) </a:t>
            </a:r>
            <a:r>
              <a:rPr lang="ru-RU" dirty="0"/>
              <a:t>является условием проверки. Скобки необязательны, но желательны!</a:t>
            </a:r>
            <a:endParaRPr lang="en-US" dirty="0">
              <a:effectLst/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282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82-9759-4D11-8CCA-AB143B18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операция</a:t>
            </a: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3DF4F57-67D4-4F94-8E03-DC70E74AD7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7" y="2183448"/>
            <a:ext cx="8863566" cy="353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328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D063CA-EB8A-4719-A907-92562E2E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B2BEC-119B-403A-8055-CFBECBFE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abs_value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/>
              <a:t>Рекомендация</a:t>
            </a:r>
            <a:r>
              <a:rPr lang="ru-RU" dirty="0"/>
              <a:t>: следует соблюдать баланс между компактностью кода и его читаемостью.</a:t>
            </a:r>
            <a:endParaRPr lang="pt-BR" dirty="0"/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very bad!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median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0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174146-9622-4DA6-90F1-89D65CC3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D2CE7-C855-46FF-9234-54D118DF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Кроме арифметических операций (</a:t>
            </a:r>
            <a:r>
              <a:rPr lang="en-US" dirty="0"/>
              <a:t>+, -, *, /, %)</a:t>
            </a:r>
            <a:r>
              <a:rPr lang="ru-RU" dirty="0"/>
              <a:t> и операций отношения (</a:t>
            </a:r>
            <a:r>
              <a:rPr lang="en-US" dirty="0"/>
              <a:t>&lt;, &gt;, &lt;=, &gt;=, == </a:t>
            </a:r>
            <a:r>
              <a:rPr lang="ru-RU" dirty="0"/>
              <a:t>и !=</a:t>
            </a:r>
            <a:r>
              <a:rPr lang="en-US" dirty="0"/>
              <a:t>) </a:t>
            </a:r>
            <a:r>
              <a:rPr lang="ru-RU" dirty="0"/>
              <a:t>можно выделить третью группу операций – логические операции.</a:t>
            </a:r>
          </a:p>
          <a:p>
            <a:r>
              <a:rPr lang="ru-RU" dirty="0"/>
              <a:t>Логические операции позволяют производить действия над булевыми переменными (истина и ложь).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68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CF82-9414-40D5-B80C-7E80E3BF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B82D-0142-4B7E-A7B7-5F61DF8A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существуют 3 логические операции:</a:t>
            </a:r>
          </a:p>
          <a:p>
            <a:r>
              <a:rPr lang="en-US" dirty="0"/>
              <a:t>&amp;&amp; – </a:t>
            </a:r>
            <a:r>
              <a:rPr lang="ru-RU" dirty="0"/>
              <a:t>логическое И</a:t>
            </a:r>
          </a:p>
          <a:p>
            <a:r>
              <a:rPr lang="en-US" dirty="0"/>
              <a:t>|| – </a:t>
            </a:r>
            <a:r>
              <a:rPr lang="ru-RU" dirty="0"/>
              <a:t>логическое ИЛИ</a:t>
            </a:r>
          </a:p>
          <a:p>
            <a:r>
              <a:rPr lang="en-US" dirty="0"/>
              <a:t>! – </a:t>
            </a:r>
            <a:r>
              <a:rPr lang="ru-RU" dirty="0"/>
              <a:t>логическое НЕ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Операции «исключающее ИЛИ» в языке </a:t>
            </a:r>
            <a:r>
              <a:rPr lang="en-US" dirty="0"/>
              <a:t>C++ </a:t>
            </a:r>
            <a:r>
              <a:rPr lang="ru-RU" dirty="0"/>
              <a:t>нет.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7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86F9-B4D6-4DA5-8AA3-ED900872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логического И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67D2F-1900-485A-A436-19F0973416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" y="2149512"/>
            <a:ext cx="5070949" cy="3316568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26735F-F2AA-4FC1-8432-C90DDDD95E50}"/>
              </a:ext>
            </a:extLst>
          </p:cNvPr>
          <p:cNvCxnSpPr>
            <a:cxnSpLocks/>
          </p:cNvCxnSpPr>
          <p:nvPr/>
        </p:nvCxnSpPr>
        <p:spPr>
          <a:xfrm>
            <a:off x="5255155" y="1351280"/>
            <a:ext cx="0" cy="502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20" name="Picture 4">
            <a:extLst>
              <a:ext uri="{FF2B5EF4-FFF2-40B4-BE49-F238E27FC236}">
                <a16:creationId xmlns:a16="http://schemas.microsoft.com/office/drawing/2014/main" id="{9F5D013A-C12A-4E60-B862-B623C6C27B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768" y="1971040"/>
            <a:ext cx="3380272" cy="33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83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86F9-B4D6-4DA5-8AA3-ED900872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логического ИЛИ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26735F-F2AA-4FC1-8432-C90DDDD95E50}"/>
              </a:ext>
            </a:extLst>
          </p:cNvPr>
          <p:cNvCxnSpPr>
            <a:cxnSpLocks/>
          </p:cNvCxnSpPr>
          <p:nvPr/>
        </p:nvCxnSpPr>
        <p:spPr>
          <a:xfrm>
            <a:off x="5123075" y="1351280"/>
            <a:ext cx="0" cy="502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ECB9A6-E929-4823-A515-1FFD1F0D24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73" y="2165642"/>
            <a:ext cx="3886200" cy="330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84CA57-6BAB-435C-955E-ED3D7E6ABA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171" y="2165642"/>
            <a:ext cx="4849707" cy="3430415"/>
          </a:xfrm>
        </p:spPr>
      </p:pic>
    </p:spTree>
    <p:extLst>
      <p:ext uri="{BB962C8B-B14F-4D97-AF65-F5344CB8AC3E}">
        <p14:creationId xmlns:p14="http://schemas.microsoft.com/office/powerpoint/2010/main" val="744158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FB613-71F6-4AB1-B483-5575F4B1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логического НЕ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AB53B-EB36-49CC-9649-B3BD197B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Является унарной (имеет один операнд).</a:t>
            </a:r>
          </a:p>
          <a:p>
            <a:pPr algn="just"/>
            <a:r>
              <a:rPr lang="ru-RU" dirty="0"/>
              <a:t>Действие операции ! заключается в том, что она меняет значение своего операнда на противоположное.</a:t>
            </a:r>
          </a:p>
          <a:p>
            <a:pPr algn="just"/>
            <a:r>
              <a:rPr lang="ru-RU" dirty="0"/>
              <a:t>Если операнд имел истинное значение, то после применения операции ! он становится ложным и наоборот.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Примеры: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== 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!(x == 7)</a:t>
            </a:r>
          </a:p>
        </p:txBody>
      </p:sp>
    </p:spTree>
    <p:extLst>
      <p:ext uri="{BB962C8B-B14F-4D97-AF65-F5344CB8AC3E}">
        <p14:creationId xmlns:p14="http://schemas.microsoft.com/office/powerpoint/2010/main" val="280890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9A53-D7E5-4189-82DC-F05A388E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8DF1-3110-4F83-91DE-4E5B0B7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Программы должны принимать решения.</a:t>
            </a:r>
          </a:p>
          <a:p>
            <a:pPr algn="just"/>
            <a:r>
              <a:rPr lang="ru-RU" dirty="0"/>
              <a:t>Решение или ветвление, сводится к переходу в другую часть программы в зависимости от условия или выражения.</a:t>
            </a:r>
          </a:p>
          <a:p>
            <a:pPr algn="just"/>
            <a:r>
              <a:rPr lang="ru-RU" dirty="0"/>
              <a:t>В зависимости от ситуации, </a:t>
            </a:r>
            <a:r>
              <a:rPr lang="en-US" dirty="0"/>
              <a:t>C++</a:t>
            </a:r>
            <a:r>
              <a:rPr lang="ru-RU" dirty="0"/>
              <a:t> предоставляет несколько типов ветвлений: </a:t>
            </a:r>
            <a:r>
              <a:rPr lang="en-US" b="1" dirty="0"/>
              <a:t>if…else</a:t>
            </a:r>
            <a:r>
              <a:rPr lang="ru-RU" b="1" dirty="0"/>
              <a:t> </a:t>
            </a:r>
            <a:r>
              <a:rPr lang="ru-RU" dirty="0"/>
              <a:t>для выбора между двумя альтернативами</a:t>
            </a:r>
            <a:r>
              <a:rPr lang="en-US" dirty="0"/>
              <a:t>, </a:t>
            </a:r>
            <a:r>
              <a:rPr lang="en-US" b="1" dirty="0"/>
              <a:t>switch</a:t>
            </a:r>
            <a:r>
              <a:rPr lang="ru-RU" dirty="0"/>
              <a:t> для выбора одной из множества альтернатив, а также </a:t>
            </a:r>
            <a:r>
              <a:rPr lang="ru-RU" b="1" dirty="0"/>
              <a:t>условная операция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493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58CD-4DB4-4060-A69E-34F73432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величины в качестве булевых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3887-F255-4CDA-83D6-C34C22264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8160"/>
            <a:ext cx="7886700" cy="47904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Выражение </a:t>
            </a:r>
            <a:r>
              <a:rPr lang="en-US" dirty="0"/>
              <a:t>x </a:t>
            </a:r>
            <a:r>
              <a:rPr lang="ru-RU" dirty="0"/>
              <a:t>рассматривается как истинное в том случае, если его значение не равно нулю, и как ложное, если его значение равно нулю.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E2189-0404-4F3F-B34F-E1A3F1C7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70" y="3105800"/>
            <a:ext cx="5495259" cy="2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24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58CD-4DB4-4060-A69E-34F73432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величины в качестве булевых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C79D64-712E-4E62-8A8A-74CB76C33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1240" y="1664736"/>
            <a:ext cx="6969760" cy="4599364"/>
          </a:xfrm>
        </p:spPr>
      </p:pic>
    </p:spTree>
    <p:extLst>
      <p:ext uri="{BB962C8B-B14F-4D97-AF65-F5344CB8AC3E}">
        <p14:creationId xmlns:p14="http://schemas.microsoft.com/office/powerpoint/2010/main" val="3998768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53B9-F423-4EC6-B858-B178A4EA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операций </a:t>
            </a:r>
            <a:r>
              <a:rPr lang="en-US" dirty="0"/>
              <a:t>C++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367B97-999E-4E17-BA93-50C46FAFF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399029"/>
              </p:ext>
            </p:extLst>
          </p:nvPr>
        </p:nvGraphicFramePr>
        <p:xfrm>
          <a:off x="345440" y="1539240"/>
          <a:ext cx="8448040" cy="4690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6013">
                  <a:extLst>
                    <a:ext uri="{9D8B030D-6E8A-4147-A177-3AD203B41FA5}">
                      <a16:colId xmlns:a16="http://schemas.microsoft.com/office/drawing/2014/main" val="1498060963"/>
                    </a:ext>
                  </a:extLst>
                </a:gridCol>
                <a:gridCol w="3772747">
                  <a:extLst>
                    <a:ext uri="{9D8B030D-6E8A-4147-A177-3AD203B41FA5}">
                      <a16:colId xmlns:a16="http://schemas.microsoft.com/office/drawing/2014/main" val="671107716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52597924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Тип операции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Операции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Приоритет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15531"/>
                  </a:ext>
                </a:extLst>
              </a:tr>
              <a:tr h="526982">
                <a:tc>
                  <a:txBody>
                    <a:bodyPr/>
                    <a:lstStyle/>
                    <a:p>
                      <a:r>
                        <a:rPr lang="ru-RU" sz="2800" dirty="0"/>
                        <a:t>Унарные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Высший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35514"/>
                  </a:ext>
                </a:extLst>
              </a:tr>
              <a:tr h="948568">
                <a:tc>
                  <a:txBody>
                    <a:bodyPr/>
                    <a:lstStyle/>
                    <a:p>
                      <a:r>
                        <a:rPr lang="ru-RU" sz="2800" dirty="0"/>
                        <a:t>Арифметические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ru-RU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16036"/>
                  </a:ext>
                </a:extLst>
              </a:tr>
              <a:tr h="948568">
                <a:tc>
                  <a:txBody>
                    <a:bodyPr/>
                    <a:lstStyle/>
                    <a:p>
                      <a:r>
                        <a:rPr lang="ru-RU" sz="2800" dirty="0"/>
                        <a:t>Отношения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</a:t>
                      </a:r>
                    </a:p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77392"/>
                  </a:ext>
                </a:extLst>
              </a:tr>
              <a:tr h="526982">
                <a:tc>
                  <a:txBody>
                    <a:bodyPr/>
                    <a:lstStyle/>
                    <a:p>
                      <a:r>
                        <a:rPr lang="ru-RU" sz="2800" dirty="0"/>
                        <a:t>Логические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69056"/>
                  </a:ext>
                </a:extLst>
              </a:tr>
              <a:tr h="526982">
                <a:tc>
                  <a:txBody>
                    <a:bodyPr/>
                    <a:lstStyle/>
                    <a:p>
                      <a:r>
                        <a:rPr lang="ru-RU" sz="2800" dirty="0"/>
                        <a:t>Условная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02898"/>
                  </a:ext>
                </a:extLst>
              </a:tr>
              <a:tr h="526982">
                <a:tc>
                  <a:txBody>
                    <a:bodyPr/>
                    <a:lstStyle/>
                    <a:p>
                      <a:r>
                        <a:rPr lang="ru-RU" sz="2800" dirty="0"/>
                        <a:t>Присваивания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ru-RU" sz="2800" dirty="0"/>
                        <a:t>, </a:t>
                      </a:r>
                      <a:r>
                        <a:rPr lang="ru-RU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ru-RU" sz="2800" dirty="0"/>
                        <a:t>, </a:t>
                      </a:r>
                      <a:r>
                        <a:rPr lang="ru-RU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  <a:r>
                        <a:rPr lang="ru-RU" sz="2800" dirty="0"/>
                        <a:t>, </a:t>
                      </a:r>
                      <a:r>
                        <a:rPr lang="ru-RU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  <a:r>
                        <a:rPr lang="ru-RU" sz="2800" dirty="0"/>
                        <a:t>, </a:t>
                      </a:r>
                      <a:r>
                        <a:rPr lang="ru-RU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ru-RU" sz="2800" dirty="0"/>
                        <a:t>, </a:t>
                      </a:r>
                      <a:r>
                        <a:rPr lang="ru-RU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Низший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905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A1C0-83B0-4C41-B9CC-78924E49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E94C-8FA2-4E65-B518-517BAD68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Рекомендации:</a:t>
            </a:r>
          </a:p>
          <a:p>
            <a:pPr algn="just"/>
            <a:r>
              <a:rPr lang="ru-RU" dirty="0"/>
              <a:t>Использовать скобки в сложных выражениях с несколькими операциями, даже там, где это не является обязательным. Это уменьшит вероятность ошибок и упростит код для чтения другими разработчиками.</a:t>
            </a:r>
          </a:p>
          <a:p>
            <a:pPr algn="just"/>
            <a:r>
              <a:rPr lang="ru-RU" dirty="0"/>
              <a:t>В некоторых случаях лучше разбить сложное выражение на несколько более простых, сохраняя результат вычисления во временных переменных.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63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A57B-DDD0-4280-8459-B62A7642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вопроса в тесте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69B5-74BC-4A6D-BE91-F3D1E490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Операции </a:t>
            </a:r>
            <a:r>
              <a:rPr lang="en-US" b="1" dirty="0"/>
              <a:t>&amp;&amp; </a:t>
            </a:r>
            <a:r>
              <a:rPr lang="ru-RU" b="1" dirty="0"/>
              <a:t>и </a:t>
            </a:r>
            <a:r>
              <a:rPr lang="en-US" b="1" dirty="0"/>
              <a:t>||</a:t>
            </a:r>
            <a:r>
              <a:rPr lang="ru-RU" b="1" dirty="0"/>
              <a:t>:</a:t>
            </a:r>
          </a:p>
          <a:p>
            <a:pPr lvl="1" algn="just"/>
            <a:r>
              <a:rPr lang="ru-RU" sz="2800" dirty="0"/>
              <a:t>сравнивают два численных значения</a:t>
            </a:r>
            <a:r>
              <a:rPr lang="en-US" sz="2800" dirty="0"/>
              <a:t>;</a:t>
            </a:r>
          </a:p>
          <a:p>
            <a:pPr lvl="1"/>
            <a:r>
              <a:rPr lang="ru-RU" sz="2800" dirty="0"/>
              <a:t>комбинируют два численных значения;</a:t>
            </a:r>
          </a:p>
          <a:p>
            <a:pPr lvl="1" algn="just"/>
            <a:r>
              <a:rPr lang="ru-RU" sz="2800" dirty="0"/>
              <a:t>сравнивают два булевых значения;</a:t>
            </a:r>
          </a:p>
          <a:p>
            <a:pPr lvl="1" algn="just"/>
            <a:r>
              <a:rPr lang="ru-RU" sz="2800" dirty="0"/>
              <a:t>комбинируют два </a:t>
            </a:r>
            <a:r>
              <a:rPr lang="ru-RU" sz="2800"/>
              <a:t>булевых значения.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2019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E857-3223-4F2C-B2BC-824CD801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вопроса в тесте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A125-EA18-492E-9E16-249141ED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Отметьте строки, результатом которых будет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810FB-0179-4CA4-B366-36097F48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42" y="2521766"/>
            <a:ext cx="3604116" cy="3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5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3C5E-A217-421B-B9FD-F547F4DB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Мем в конце</a:t>
            </a:r>
            <a:endParaRPr lang="en-US" dirty="0"/>
          </a:p>
        </p:txBody>
      </p:sp>
      <p:pic>
        <p:nvPicPr>
          <p:cNvPr id="2050" name="Picture 2" descr="Programmers Memes on Twitter: &amp;quot;#developer #fun #jokes #programming #tech  #code #coding #humor #meme #memes #coders… &amp;quot;">
            <a:extLst>
              <a:ext uri="{FF2B5EF4-FFF2-40B4-BE49-F238E27FC236}">
                <a16:creationId xmlns:a16="http://schemas.microsoft.com/office/drawing/2014/main" id="{91F6858A-2A97-4FA8-9D21-55CC08D158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80" y="1282064"/>
            <a:ext cx="4846320" cy="503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2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4BDE-4B3F-4274-807F-A6DEEA9B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 </a:t>
            </a:r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8C7A-F106-4FE4-9FE3-E988CDA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690690"/>
            <a:ext cx="8453120" cy="4857430"/>
          </a:xfrm>
        </p:spPr>
        <p:txBody>
          <a:bodyPr>
            <a:normAutofit/>
          </a:bodyPr>
          <a:lstStyle/>
          <a:p>
            <a:r>
              <a:rPr lang="ru-RU" dirty="0"/>
              <a:t>Наиболее простой из операторов ветвлений.</a:t>
            </a:r>
          </a:p>
          <a:p>
            <a:r>
              <a:rPr lang="ru-RU" dirty="0"/>
              <a:t>За ключевым словом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ru-RU" dirty="0"/>
              <a:t>следует условие ветвления, заключенное в круглые скобки.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4FF74-276A-4B6C-BF00-09BF9241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63" y="3124850"/>
            <a:ext cx="7135274" cy="29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2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2120-1FD1-4D53-97D4-79309B4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оператора </a:t>
            </a:r>
            <a:r>
              <a:rPr lang="en-US" dirty="0"/>
              <a:t>if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6AD54-56EA-4BD3-BA7C-4412AFD5DF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929" y="2037080"/>
            <a:ext cx="3867834" cy="3682999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101023-A7AA-40FF-BCB4-F0C5CC2458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38" y="1825625"/>
            <a:ext cx="35780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5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E9D6-AA6A-4C08-A526-4E9362E7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CF040-25FA-4701-9B30-712B7D5D1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454" y="1690689"/>
            <a:ext cx="7431092" cy="4267200"/>
          </a:xfrm>
        </p:spPr>
      </p:pic>
    </p:spTree>
    <p:extLst>
      <p:ext uri="{BB962C8B-B14F-4D97-AF65-F5344CB8AC3E}">
        <p14:creationId xmlns:p14="http://schemas.microsoft.com/office/powerpoint/2010/main" val="312837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F5B7-B97C-4A02-A5F9-056E8B84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exit()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DFBB-30A8-4183-A4BA-5C5C6E0F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Библиотечная функция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dirty="0"/>
              <a:t> </a:t>
            </a:r>
            <a:r>
              <a:rPr lang="ru-RU" dirty="0"/>
              <a:t>производит немедленный выход из программы, независимо от того, в каком месте она находится.</a:t>
            </a:r>
          </a:p>
          <a:p>
            <a:pPr algn="just"/>
            <a:r>
              <a:rPr lang="ru-RU" dirty="0"/>
              <a:t>Не возвращает значения.</a:t>
            </a:r>
          </a:p>
          <a:p>
            <a:pPr algn="just"/>
            <a:r>
              <a:rPr lang="ru-RU" dirty="0"/>
              <a:t>Единственный аргумент – возвращается вызывающему окружению после того, как программа завершится. Как правило, 0 – успешное завершение, ненулевое значение – ошибка.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CA9D-B461-45EE-A169-2C546259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AE805-4977-47A3-AE51-8D054B3E2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27" y="1595120"/>
            <a:ext cx="8180545" cy="4401913"/>
          </a:xfrm>
        </p:spPr>
      </p:pic>
    </p:spTree>
    <p:extLst>
      <p:ext uri="{BB962C8B-B14F-4D97-AF65-F5344CB8AC3E}">
        <p14:creationId xmlns:p14="http://schemas.microsoft.com/office/powerpoint/2010/main" val="322006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5716</TotalTime>
  <Words>1341</Words>
  <Application>Microsoft Office PowerPoint</Application>
  <PresentationFormat>On-screen Show (4:3)</PresentationFormat>
  <Paragraphs>191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(Headings)</vt:lpstr>
      <vt:lpstr>Calibri Light</vt:lpstr>
      <vt:lpstr>Consolas</vt:lpstr>
      <vt:lpstr>Courier New</vt:lpstr>
      <vt:lpstr>Office Theme</vt:lpstr>
      <vt:lpstr>Основы алгоритмизации и программирования</vt:lpstr>
      <vt:lpstr>Мем в начале</vt:lpstr>
      <vt:lpstr>Содержание лекции</vt:lpstr>
      <vt:lpstr>Ветвление</vt:lpstr>
      <vt:lpstr>Условный оператор if</vt:lpstr>
      <vt:lpstr>Синтаксис оператора if</vt:lpstr>
      <vt:lpstr>Пример</vt:lpstr>
      <vt:lpstr>Функция exit()</vt:lpstr>
      <vt:lpstr>Пример</vt:lpstr>
      <vt:lpstr>Оператор if…else</vt:lpstr>
      <vt:lpstr>Оператор if…else</vt:lpstr>
      <vt:lpstr>Форматирование</vt:lpstr>
      <vt:lpstr>Форматирование</vt:lpstr>
      <vt:lpstr>Вложенные ветвления</vt:lpstr>
      <vt:lpstr>Пример</vt:lpstr>
      <vt:lpstr>Вложенные ветвления</vt:lpstr>
      <vt:lpstr>Пример</vt:lpstr>
      <vt:lpstr>Еще один пример</vt:lpstr>
      <vt:lpstr>Конструкция else…if</vt:lpstr>
      <vt:lpstr>Конструкция else…if</vt:lpstr>
      <vt:lpstr>PowerPoint Presentation</vt:lpstr>
      <vt:lpstr>Оператор switch</vt:lpstr>
      <vt:lpstr>Оператор switch</vt:lpstr>
      <vt:lpstr>Оператор switch</vt:lpstr>
      <vt:lpstr>Пример</vt:lpstr>
      <vt:lpstr>Оператор break</vt:lpstr>
      <vt:lpstr>Пример</vt:lpstr>
      <vt:lpstr>Ключевое слово default</vt:lpstr>
      <vt:lpstr>PowerPoint Presentation</vt:lpstr>
      <vt:lpstr>switch vs if…else</vt:lpstr>
      <vt:lpstr>Условная операция</vt:lpstr>
      <vt:lpstr>Условная операция</vt:lpstr>
      <vt:lpstr>Условная операция</vt:lpstr>
      <vt:lpstr>Пример использования</vt:lpstr>
      <vt:lpstr>Логические операции</vt:lpstr>
      <vt:lpstr>Логические операции</vt:lpstr>
      <vt:lpstr>Операция логического И</vt:lpstr>
      <vt:lpstr>Операция логического ИЛИ</vt:lpstr>
      <vt:lpstr>Операция логического НЕ</vt:lpstr>
      <vt:lpstr>Целые величины в качестве булевых</vt:lpstr>
      <vt:lpstr>Целые величины в качестве булевых</vt:lpstr>
      <vt:lpstr>Приоритеты операций C++</vt:lpstr>
      <vt:lpstr>Приоритеты операций</vt:lpstr>
      <vt:lpstr>Пример вопроса в тесте</vt:lpstr>
      <vt:lpstr>Пример вопроса в тесте</vt:lpstr>
      <vt:lpstr>Мем в конце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127</cp:revision>
  <dcterms:created xsi:type="dcterms:W3CDTF">2020-08-31T07:28:24Z</dcterms:created>
  <dcterms:modified xsi:type="dcterms:W3CDTF">2021-09-16T04:34:01Z</dcterms:modified>
</cp:coreProperties>
</file>