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1" r:id="rId3"/>
    <p:sldId id="260" r:id="rId4"/>
    <p:sldId id="262" r:id="rId5"/>
    <p:sldId id="264" r:id="rId6"/>
    <p:sldId id="265" r:id="rId7"/>
    <p:sldId id="266" r:id="rId8"/>
    <p:sldId id="263" r:id="rId9"/>
    <p:sldId id="269" r:id="rId10"/>
    <p:sldId id="267" r:id="rId11"/>
    <p:sldId id="268" r:id="rId12"/>
    <p:sldId id="270" r:id="rId13"/>
    <p:sldId id="271" r:id="rId14"/>
    <p:sldId id="272" r:id="rId15"/>
    <p:sldId id="301" r:id="rId16"/>
    <p:sldId id="273" r:id="rId17"/>
    <p:sldId id="274" r:id="rId18"/>
    <p:sldId id="275" r:id="rId19"/>
    <p:sldId id="276" r:id="rId20"/>
    <p:sldId id="306" r:id="rId21"/>
    <p:sldId id="277" r:id="rId22"/>
    <p:sldId id="278" r:id="rId23"/>
    <p:sldId id="305" r:id="rId24"/>
    <p:sldId id="302" r:id="rId25"/>
    <p:sldId id="307" r:id="rId26"/>
    <p:sldId id="303" r:id="rId27"/>
    <p:sldId id="281" r:id="rId28"/>
    <p:sldId id="308" r:id="rId29"/>
    <p:sldId id="282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7B13D-A22C-4AF9-B630-D3C38F94D65D}" v="6" dt="2021-09-28T19:37:58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8" autoAdjust="0"/>
    <p:restoredTop sz="86671" autoAdjust="0"/>
  </p:normalViewPr>
  <p:slideViewPr>
    <p:cSldViewPr snapToGrid="0">
      <p:cViewPr varScale="1">
        <p:scale>
          <a:sx n="75" d="100"/>
          <a:sy n="75" d="100"/>
        </p:scale>
        <p:origin x="1577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0D17B13D-A22C-4AF9-B630-D3C38F94D65D}"/>
    <pc:docChg chg="addSld delSld modSld sldOrd">
      <pc:chgData name="Alexander Pashuk" userId="7f413f452a2dee94" providerId="LiveId" clId="{0D17B13D-A22C-4AF9-B630-D3C38F94D65D}" dt="2021-09-28T19:39:32.694" v="142" actId="2711"/>
      <pc:docMkLst>
        <pc:docMk/>
      </pc:docMkLst>
      <pc:sldChg chg="modSp mod">
        <pc:chgData name="Alexander Pashuk" userId="7f413f452a2dee94" providerId="LiveId" clId="{0D17B13D-A22C-4AF9-B630-D3C38F94D65D}" dt="2021-09-16T04:30:11.029" v="25" actId="120"/>
        <pc:sldMkLst>
          <pc:docMk/>
          <pc:sldMk cId="3545672355" sldId="260"/>
        </pc:sldMkLst>
        <pc:spChg chg="mod">
          <ac:chgData name="Alexander Pashuk" userId="7f413f452a2dee94" providerId="LiveId" clId="{0D17B13D-A22C-4AF9-B630-D3C38F94D65D}" dt="2021-09-16T04:30:11.029" v="25" actId="120"/>
          <ac:spMkLst>
            <pc:docMk/>
            <pc:sldMk cId="3545672355" sldId="260"/>
            <ac:spMk id="2" creationId="{0FBF542C-EAAD-4834-9DE5-08E53F708CFE}"/>
          </ac:spMkLst>
        </pc:spChg>
      </pc:sldChg>
      <pc:sldChg chg="modSp mod ord">
        <pc:chgData name="Alexander Pashuk" userId="7f413f452a2dee94" providerId="LiveId" clId="{0D17B13D-A22C-4AF9-B630-D3C38F94D65D}" dt="2021-09-16T04:30:07.690" v="24" actId="120"/>
        <pc:sldMkLst>
          <pc:docMk/>
          <pc:sldMk cId="335382513" sldId="261"/>
        </pc:sldMkLst>
        <pc:spChg chg="mod">
          <ac:chgData name="Alexander Pashuk" userId="7f413f452a2dee94" providerId="LiveId" clId="{0D17B13D-A22C-4AF9-B630-D3C38F94D65D}" dt="2021-09-16T04:30:07.690" v="24" actId="120"/>
          <ac:spMkLst>
            <pc:docMk/>
            <pc:sldMk cId="335382513" sldId="261"/>
            <ac:spMk id="2" creationId="{4158F11C-7B73-4828-BFFC-E0787676F611}"/>
          </ac:spMkLst>
        </pc:spChg>
      </pc:sldChg>
      <pc:sldChg chg="modSp mod">
        <pc:chgData name="Alexander Pashuk" userId="7f413f452a2dee94" providerId="LiveId" clId="{0D17B13D-A22C-4AF9-B630-D3C38F94D65D}" dt="2021-09-16T04:30:13.308" v="26" actId="120"/>
        <pc:sldMkLst>
          <pc:docMk/>
          <pc:sldMk cId="530661674" sldId="262"/>
        </pc:sldMkLst>
        <pc:spChg chg="mod">
          <ac:chgData name="Alexander Pashuk" userId="7f413f452a2dee94" providerId="LiveId" clId="{0D17B13D-A22C-4AF9-B630-D3C38F94D65D}" dt="2021-09-16T04:30:13.308" v="26" actId="120"/>
          <ac:spMkLst>
            <pc:docMk/>
            <pc:sldMk cId="530661674" sldId="262"/>
            <ac:spMk id="2" creationId="{0F829E58-EDF7-4AF6-99F8-A9342075F35E}"/>
          </ac:spMkLst>
        </pc:spChg>
      </pc:sldChg>
      <pc:sldChg chg="modSp mod">
        <pc:chgData name="Alexander Pashuk" userId="7f413f452a2dee94" providerId="LiveId" clId="{0D17B13D-A22C-4AF9-B630-D3C38F94D65D}" dt="2021-09-16T04:30:24.595" v="30" actId="120"/>
        <pc:sldMkLst>
          <pc:docMk/>
          <pc:sldMk cId="1005177492" sldId="263"/>
        </pc:sldMkLst>
        <pc:spChg chg="mod">
          <ac:chgData name="Alexander Pashuk" userId="7f413f452a2dee94" providerId="LiveId" clId="{0D17B13D-A22C-4AF9-B630-D3C38F94D65D}" dt="2021-09-16T04:30:24.595" v="30" actId="120"/>
          <ac:spMkLst>
            <pc:docMk/>
            <pc:sldMk cId="1005177492" sldId="263"/>
            <ac:spMk id="2" creationId="{3D107FD7-B18C-43FA-AC1D-FE91DF45D760}"/>
          </ac:spMkLst>
        </pc:spChg>
      </pc:sldChg>
      <pc:sldChg chg="modSp mod">
        <pc:chgData name="Alexander Pashuk" userId="7f413f452a2dee94" providerId="LiveId" clId="{0D17B13D-A22C-4AF9-B630-D3C38F94D65D}" dt="2021-09-16T04:30:16.483" v="27" actId="120"/>
        <pc:sldMkLst>
          <pc:docMk/>
          <pc:sldMk cId="4113577655" sldId="264"/>
        </pc:sldMkLst>
        <pc:spChg chg="mod">
          <ac:chgData name="Alexander Pashuk" userId="7f413f452a2dee94" providerId="LiveId" clId="{0D17B13D-A22C-4AF9-B630-D3C38F94D65D}" dt="2021-09-16T04:30:16.483" v="27" actId="120"/>
          <ac:spMkLst>
            <pc:docMk/>
            <pc:sldMk cId="4113577655" sldId="264"/>
            <ac:spMk id="2" creationId="{82B96B01-72D3-4986-884C-0812F846D61B}"/>
          </ac:spMkLst>
        </pc:spChg>
      </pc:sldChg>
      <pc:sldChg chg="modSp mod">
        <pc:chgData name="Alexander Pashuk" userId="7f413f452a2dee94" providerId="LiveId" clId="{0D17B13D-A22C-4AF9-B630-D3C38F94D65D}" dt="2021-09-16T04:30:18.870" v="28" actId="120"/>
        <pc:sldMkLst>
          <pc:docMk/>
          <pc:sldMk cId="3538378785" sldId="265"/>
        </pc:sldMkLst>
        <pc:spChg chg="mod">
          <ac:chgData name="Alexander Pashuk" userId="7f413f452a2dee94" providerId="LiveId" clId="{0D17B13D-A22C-4AF9-B630-D3C38F94D65D}" dt="2021-09-16T04:30:18.870" v="28" actId="120"/>
          <ac:spMkLst>
            <pc:docMk/>
            <pc:sldMk cId="3538378785" sldId="265"/>
            <ac:spMk id="2" creationId="{235F3B44-ABE3-4D9D-A7EB-1B9ABB8A29EE}"/>
          </ac:spMkLst>
        </pc:spChg>
      </pc:sldChg>
      <pc:sldChg chg="modSp mod">
        <pc:chgData name="Alexander Pashuk" userId="7f413f452a2dee94" providerId="LiveId" clId="{0D17B13D-A22C-4AF9-B630-D3C38F94D65D}" dt="2021-09-16T04:30:21.967" v="29" actId="120"/>
        <pc:sldMkLst>
          <pc:docMk/>
          <pc:sldMk cId="1667815328" sldId="266"/>
        </pc:sldMkLst>
        <pc:spChg chg="mod">
          <ac:chgData name="Alexander Pashuk" userId="7f413f452a2dee94" providerId="LiveId" clId="{0D17B13D-A22C-4AF9-B630-D3C38F94D65D}" dt="2021-09-16T04:30:21.967" v="29" actId="120"/>
          <ac:spMkLst>
            <pc:docMk/>
            <pc:sldMk cId="1667815328" sldId="266"/>
            <ac:spMk id="2" creationId="{3E618713-E533-4DF5-807D-8323BB6BA680}"/>
          </ac:spMkLst>
        </pc:spChg>
      </pc:sldChg>
      <pc:sldChg chg="modSp mod">
        <pc:chgData name="Alexander Pashuk" userId="7f413f452a2dee94" providerId="LiveId" clId="{0D17B13D-A22C-4AF9-B630-D3C38F94D65D}" dt="2021-09-16T04:30:31.132" v="32" actId="120"/>
        <pc:sldMkLst>
          <pc:docMk/>
          <pc:sldMk cId="1835990087" sldId="267"/>
        </pc:sldMkLst>
        <pc:spChg chg="mod">
          <ac:chgData name="Alexander Pashuk" userId="7f413f452a2dee94" providerId="LiveId" clId="{0D17B13D-A22C-4AF9-B630-D3C38F94D65D}" dt="2021-09-16T04:30:31.132" v="32" actId="120"/>
          <ac:spMkLst>
            <pc:docMk/>
            <pc:sldMk cId="1835990087" sldId="267"/>
            <ac:spMk id="2" creationId="{B059E546-B83F-43D7-8468-897F7A055BB8}"/>
          </ac:spMkLst>
        </pc:spChg>
      </pc:sldChg>
      <pc:sldChg chg="addSp delSp modSp mod">
        <pc:chgData name="Alexander Pashuk" userId="7f413f452a2dee94" providerId="LiveId" clId="{0D17B13D-A22C-4AF9-B630-D3C38F94D65D}" dt="2021-09-16T04:30:58.192" v="38" actId="1076"/>
        <pc:sldMkLst>
          <pc:docMk/>
          <pc:sldMk cId="1159721460" sldId="268"/>
        </pc:sldMkLst>
        <pc:spChg chg="mod">
          <ac:chgData name="Alexander Pashuk" userId="7f413f452a2dee94" providerId="LiveId" clId="{0D17B13D-A22C-4AF9-B630-D3C38F94D65D}" dt="2021-09-16T04:30:33.347" v="33" actId="120"/>
          <ac:spMkLst>
            <pc:docMk/>
            <pc:sldMk cId="1159721460" sldId="268"/>
            <ac:spMk id="2" creationId="{4D6D7CE1-BC06-4E7E-A449-1DB2B4FA7BB9}"/>
          </ac:spMkLst>
        </pc:spChg>
        <pc:spChg chg="del mod">
          <ac:chgData name="Alexander Pashuk" userId="7f413f452a2dee94" providerId="LiveId" clId="{0D17B13D-A22C-4AF9-B630-D3C38F94D65D}" dt="2021-09-16T04:30:50.928" v="35" actId="22"/>
          <ac:spMkLst>
            <pc:docMk/>
            <pc:sldMk cId="1159721460" sldId="268"/>
            <ac:spMk id="3" creationId="{EB2F97A7-F58D-4A73-BA92-B5CBBCDEF2B8}"/>
          </ac:spMkLst>
        </pc:spChg>
        <pc:picChg chg="add mod ord">
          <ac:chgData name="Alexander Pashuk" userId="7f413f452a2dee94" providerId="LiveId" clId="{0D17B13D-A22C-4AF9-B630-D3C38F94D65D}" dt="2021-09-16T04:30:58.192" v="38" actId="1076"/>
          <ac:picMkLst>
            <pc:docMk/>
            <pc:sldMk cId="1159721460" sldId="268"/>
            <ac:picMk id="5" creationId="{54513680-99A2-4FAB-BC3F-F92721D9EEB6}"/>
          </ac:picMkLst>
        </pc:picChg>
      </pc:sldChg>
      <pc:sldChg chg="modSp mod">
        <pc:chgData name="Alexander Pashuk" userId="7f413f452a2dee94" providerId="LiveId" clId="{0D17B13D-A22C-4AF9-B630-D3C38F94D65D}" dt="2021-09-16T04:30:26.881" v="31" actId="120"/>
        <pc:sldMkLst>
          <pc:docMk/>
          <pc:sldMk cId="743562065" sldId="269"/>
        </pc:sldMkLst>
        <pc:spChg chg="mod">
          <ac:chgData name="Alexander Pashuk" userId="7f413f452a2dee94" providerId="LiveId" clId="{0D17B13D-A22C-4AF9-B630-D3C38F94D65D}" dt="2021-09-16T04:30:26.881" v="31" actId="120"/>
          <ac:spMkLst>
            <pc:docMk/>
            <pc:sldMk cId="743562065" sldId="269"/>
            <ac:spMk id="2" creationId="{3D107FD7-B18C-43FA-AC1D-FE91DF45D760}"/>
          </ac:spMkLst>
        </pc:spChg>
      </pc:sldChg>
      <pc:sldChg chg="addSp delSp modSp mod">
        <pc:chgData name="Alexander Pashuk" userId="7f413f452a2dee94" providerId="LiveId" clId="{0D17B13D-A22C-4AF9-B630-D3C38F94D65D}" dt="2021-09-16T04:32:37.225" v="52" actId="120"/>
        <pc:sldMkLst>
          <pc:docMk/>
          <pc:sldMk cId="2413679357" sldId="270"/>
        </pc:sldMkLst>
        <pc:spChg chg="mod">
          <ac:chgData name="Alexander Pashuk" userId="7f413f452a2dee94" providerId="LiveId" clId="{0D17B13D-A22C-4AF9-B630-D3C38F94D65D}" dt="2021-09-16T04:32:37.225" v="52" actId="120"/>
          <ac:spMkLst>
            <pc:docMk/>
            <pc:sldMk cId="2413679357" sldId="270"/>
            <ac:spMk id="2" creationId="{B927D9E9-E149-4214-9BBE-2C6B02F6B8D5}"/>
          </ac:spMkLst>
        </pc:spChg>
        <pc:spChg chg="del mod">
          <ac:chgData name="Alexander Pashuk" userId="7f413f452a2dee94" providerId="LiveId" clId="{0D17B13D-A22C-4AF9-B630-D3C38F94D65D}" dt="2021-09-16T04:31:16.062" v="40" actId="22"/>
          <ac:spMkLst>
            <pc:docMk/>
            <pc:sldMk cId="2413679357" sldId="270"/>
            <ac:spMk id="3" creationId="{22D8F5F9-602E-4A3D-9B37-202DC1D4971F}"/>
          </ac:spMkLst>
        </pc:spChg>
        <pc:picChg chg="add mod ord">
          <ac:chgData name="Alexander Pashuk" userId="7f413f452a2dee94" providerId="LiveId" clId="{0D17B13D-A22C-4AF9-B630-D3C38F94D65D}" dt="2021-09-16T04:31:30.153" v="45" actId="1076"/>
          <ac:picMkLst>
            <pc:docMk/>
            <pc:sldMk cId="2413679357" sldId="270"/>
            <ac:picMk id="5" creationId="{36429256-748B-441D-A494-BD0CF6469EEF}"/>
          </ac:picMkLst>
        </pc:picChg>
      </pc:sldChg>
      <pc:sldChg chg="addSp delSp modSp mod">
        <pc:chgData name="Alexander Pashuk" userId="7f413f452a2dee94" providerId="LiveId" clId="{0D17B13D-A22C-4AF9-B630-D3C38F94D65D}" dt="2021-09-16T04:32:35.105" v="51" actId="120"/>
        <pc:sldMkLst>
          <pc:docMk/>
          <pc:sldMk cId="3173969049" sldId="271"/>
        </pc:sldMkLst>
        <pc:spChg chg="mod">
          <ac:chgData name="Alexander Pashuk" userId="7f413f452a2dee94" providerId="LiveId" clId="{0D17B13D-A22C-4AF9-B630-D3C38F94D65D}" dt="2021-09-16T04:32:35.105" v="51" actId="120"/>
          <ac:spMkLst>
            <pc:docMk/>
            <pc:sldMk cId="3173969049" sldId="271"/>
            <ac:spMk id="2" creationId="{16AD3CBC-D92F-494A-BE94-1E455CAB1834}"/>
          </ac:spMkLst>
        </pc:spChg>
        <pc:spChg chg="del mod">
          <ac:chgData name="Alexander Pashuk" userId="7f413f452a2dee94" providerId="LiveId" clId="{0D17B13D-A22C-4AF9-B630-D3C38F94D65D}" dt="2021-09-16T04:32:25.722" v="47" actId="22"/>
          <ac:spMkLst>
            <pc:docMk/>
            <pc:sldMk cId="3173969049" sldId="271"/>
            <ac:spMk id="3" creationId="{4996CB4C-A5F1-43C0-94E4-9FC511037C4C}"/>
          </ac:spMkLst>
        </pc:spChg>
        <pc:picChg chg="add mod ord">
          <ac:chgData name="Alexander Pashuk" userId="7f413f452a2dee94" providerId="LiveId" clId="{0D17B13D-A22C-4AF9-B630-D3C38F94D65D}" dt="2021-09-16T04:32:32.773" v="50" actId="1076"/>
          <ac:picMkLst>
            <pc:docMk/>
            <pc:sldMk cId="3173969049" sldId="271"/>
            <ac:picMk id="5" creationId="{C29A8CA1-14E4-4043-9C40-1CCDF233A750}"/>
          </ac:picMkLst>
        </pc:picChg>
      </pc:sldChg>
      <pc:sldChg chg="modSp mod">
        <pc:chgData name="Alexander Pashuk" userId="7f413f452a2dee94" providerId="LiveId" clId="{0D17B13D-A22C-4AF9-B630-D3C38F94D65D}" dt="2021-09-16T04:32:42.946" v="53" actId="120"/>
        <pc:sldMkLst>
          <pc:docMk/>
          <pc:sldMk cId="3392067746" sldId="272"/>
        </pc:sldMkLst>
        <pc:spChg chg="mod">
          <ac:chgData name="Alexander Pashuk" userId="7f413f452a2dee94" providerId="LiveId" clId="{0D17B13D-A22C-4AF9-B630-D3C38F94D65D}" dt="2021-09-16T04:32:42.946" v="53" actId="120"/>
          <ac:spMkLst>
            <pc:docMk/>
            <pc:sldMk cId="3392067746" sldId="272"/>
            <ac:spMk id="2" creationId="{17CCE68D-1FA3-44C6-96E4-1046F86C2BFE}"/>
          </ac:spMkLst>
        </pc:spChg>
      </pc:sldChg>
      <pc:sldChg chg="addSp delSp modSp mod">
        <pc:chgData name="Alexander Pashuk" userId="7f413f452a2dee94" providerId="LiveId" clId="{0D17B13D-A22C-4AF9-B630-D3C38F94D65D}" dt="2021-09-16T04:33:10.204" v="60" actId="1076"/>
        <pc:sldMkLst>
          <pc:docMk/>
          <pc:sldMk cId="3516382525" sldId="273"/>
        </pc:sldMkLst>
        <pc:spChg chg="mod">
          <ac:chgData name="Alexander Pashuk" userId="7f413f452a2dee94" providerId="LiveId" clId="{0D17B13D-A22C-4AF9-B630-D3C38F94D65D}" dt="2021-09-16T04:32:49.806" v="55" actId="120"/>
          <ac:spMkLst>
            <pc:docMk/>
            <pc:sldMk cId="3516382525" sldId="273"/>
            <ac:spMk id="2" creationId="{7BA98683-44FC-48C0-9329-B937F4A2937A}"/>
          </ac:spMkLst>
        </pc:spChg>
        <pc:spChg chg="del mod">
          <ac:chgData name="Alexander Pashuk" userId="7f413f452a2dee94" providerId="LiveId" clId="{0D17B13D-A22C-4AF9-B630-D3C38F94D65D}" dt="2021-09-16T04:33:03.229" v="57" actId="22"/>
          <ac:spMkLst>
            <pc:docMk/>
            <pc:sldMk cId="3516382525" sldId="273"/>
            <ac:spMk id="3" creationId="{2FB38A7C-45A8-4981-9672-42D9CEAA0238}"/>
          </ac:spMkLst>
        </pc:spChg>
        <pc:picChg chg="add mod ord">
          <ac:chgData name="Alexander Pashuk" userId="7f413f452a2dee94" providerId="LiveId" clId="{0D17B13D-A22C-4AF9-B630-D3C38F94D65D}" dt="2021-09-16T04:33:10.204" v="60" actId="1076"/>
          <ac:picMkLst>
            <pc:docMk/>
            <pc:sldMk cId="3516382525" sldId="273"/>
            <ac:picMk id="5" creationId="{72F7082D-2073-4DDA-A951-7B74BE9FF812}"/>
          </ac:picMkLst>
        </pc:picChg>
      </pc:sldChg>
      <pc:sldChg chg="addSp delSp modSp mod">
        <pc:chgData name="Alexander Pashuk" userId="7f413f452a2dee94" providerId="LiveId" clId="{0D17B13D-A22C-4AF9-B630-D3C38F94D65D}" dt="2021-09-16T04:36:15.329" v="66" actId="1076"/>
        <pc:sldMkLst>
          <pc:docMk/>
          <pc:sldMk cId="2838790978" sldId="274"/>
        </pc:sldMkLst>
        <pc:spChg chg="mod">
          <ac:chgData name="Alexander Pashuk" userId="7f413f452a2dee94" providerId="LiveId" clId="{0D17B13D-A22C-4AF9-B630-D3C38F94D65D}" dt="2021-09-16T04:33:15.128" v="61" actId="120"/>
          <ac:spMkLst>
            <pc:docMk/>
            <pc:sldMk cId="2838790978" sldId="274"/>
            <ac:spMk id="2" creationId="{AFF63169-45F0-4B22-A9EC-76278343E04C}"/>
          </ac:spMkLst>
        </pc:spChg>
        <pc:spChg chg="del mod">
          <ac:chgData name="Alexander Pashuk" userId="7f413f452a2dee94" providerId="LiveId" clId="{0D17B13D-A22C-4AF9-B630-D3C38F94D65D}" dt="2021-09-16T04:36:07.039" v="63" actId="22"/>
          <ac:spMkLst>
            <pc:docMk/>
            <pc:sldMk cId="2838790978" sldId="274"/>
            <ac:spMk id="3" creationId="{260374F1-0BEC-4E4C-8B27-2DEA9003691E}"/>
          </ac:spMkLst>
        </pc:spChg>
        <pc:picChg chg="add mod ord">
          <ac:chgData name="Alexander Pashuk" userId="7f413f452a2dee94" providerId="LiveId" clId="{0D17B13D-A22C-4AF9-B630-D3C38F94D65D}" dt="2021-09-16T04:36:15.329" v="66" actId="1076"/>
          <ac:picMkLst>
            <pc:docMk/>
            <pc:sldMk cId="2838790978" sldId="274"/>
            <ac:picMk id="5" creationId="{05FFA582-63B5-48E5-AEE5-42D078850A9A}"/>
          </ac:picMkLst>
        </pc:picChg>
      </pc:sldChg>
      <pc:sldChg chg="addSp modSp mod">
        <pc:chgData name="Alexander Pashuk" userId="7f413f452a2dee94" providerId="LiveId" clId="{0D17B13D-A22C-4AF9-B630-D3C38F94D65D}" dt="2021-09-28T19:32:21.123" v="73" actId="1076"/>
        <pc:sldMkLst>
          <pc:docMk/>
          <pc:sldMk cId="1085570376" sldId="278"/>
        </pc:sldMkLst>
        <pc:spChg chg="mod">
          <ac:chgData name="Alexander Pashuk" userId="7f413f452a2dee94" providerId="LiveId" clId="{0D17B13D-A22C-4AF9-B630-D3C38F94D65D}" dt="2021-09-28T19:32:08.696" v="68" actId="20577"/>
          <ac:spMkLst>
            <pc:docMk/>
            <pc:sldMk cId="1085570376" sldId="278"/>
            <ac:spMk id="3" creationId="{F815A986-5A5C-465D-90A6-07C543658F20}"/>
          </ac:spMkLst>
        </pc:spChg>
        <pc:picChg chg="add mod">
          <ac:chgData name="Alexander Pashuk" userId="7f413f452a2dee94" providerId="LiveId" clId="{0D17B13D-A22C-4AF9-B630-D3C38F94D65D}" dt="2021-09-28T19:32:21.123" v="73" actId="1076"/>
          <ac:picMkLst>
            <pc:docMk/>
            <pc:sldMk cId="1085570376" sldId="278"/>
            <ac:picMk id="5" creationId="{2E6AFE59-AA38-4B1F-A327-13DD882D77AE}"/>
          </ac:picMkLst>
        </pc:picChg>
      </pc:sldChg>
      <pc:sldChg chg="modSp del mod">
        <pc:chgData name="Alexander Pashuk" userId="7f413f452a2dee94" providerId="LiveId" clId="{0D17B13D-A22C-4AF9-B630-D3C38F94D65D}" dt="2021-09-28T19:33:49.535" v="85" actId="47"/>
        <pc:sldMkLst>
          <pc:docMk/>
          <pc:sldMk cId="2602956989" sldId="280"/>
        </pc:sldMkLst>
        <pc:spChg chg="mod">
          <ac:chgData name="Alexander Pashuk" userId="7f413f452a2dee94" providerId="LiveId" clId="{0D17B13D-A22C-4AF9-B630-D3C38F94D65D}" dt="2021-09-28T19:33:31.949" v="77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0D17B13D-A22C-4AF9-B630-D3C38F94D65D}" dt="2021-09-28T19:33:25.385" v="75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addSp delSp modSp mod">
        <pc:chgData name="Alexander Pashuk" userId="7f413f452a2dee94" providerId="LiveId" clId="{0D17B13D-A22C-4AF9-B630-D3C38F94D65D}" dt="2021-09-28T19:34:50.518" v="91" actId="1076"/>
        <pc:sldMkLst>
          <pc:docMk/>
          <pc:sldMk cId="501608045" sldId="281"/>
        </pc:sldMkLst>
        <pc:spChg chg="del mod">
          <ac:chgData name="Alexander Pashuk" userId="7f413f452a2dee94" providerId="LiveId" clId="{0D17B13D-A22C-4AF9-B630-D3C38F94D65D}" dt="2021-09-28T19:34:43.407" v="88" actId="22"/>
          <ac:spMkLst>
            <pc:docMk/>
            <pc:sldMk cId="501608045" sldId="281"/>
            <ac:spMk id="3" creationId="{EC3F0A98-5F40-4032-B6E0-45EC731B496D}"/>
          </ac:spMkLst>
        </pc:spChg>
        <pc:picChg chg="add mod ord">
          <ac:chgData name="Alexander Pashuk" userId="7f413f452a2dee94" providerId="LiveId" clId="{0D17B13D-A22C-4AF9-B630-D3C38F94D65D}" dt="2021-09-28T19:34:50.518" v="91" actId="1076"/>
          <ac:picMkLst>
            <pc:docMk/>
            <pc:sldMk cId="501608045" sldId="281"/>
            <ac:picMk id="5" creationId="{0922E08C-5F7E-48BA-822A-EC0FC65964CF}"/>
          </ac:picMkLst>
        </pc:picChg>
      </pc:sldChg>
      <pc:sldChg chg="modSp mod">
        <pc:chgData name="Alexander Pashuk" userId="7f413f452a2dee94" providerId="LiveId" clId="{0D17B13D-A22C-4AF9-B630-D3C38F94D65D}" dt="2021-09-16T04:32:47.391" v="54" actId="120"/>
        <pc:sldMkLst>
          <pc:docMk/>
          <pc:sldMk cId="2184358326" sldId="301"/>
        </pc:sldMkLst>
        <pc:spChg chg="mod">
          <ac:chgData name="Alexander Pashuk" userId="7f413f452a2dee94" providerId="LiveId" clId="{0D17B13D-A22C-4AF9-B630-D3C38F94D65D}" dt="2021-09-16T04:32:47.391" v="54" actId="120"/>
          <ac:spMkLst>
            <pc:docMk/>
            <pc:sldMk cId="2184358326" sldId="301"/>
            <ac:spMk id="2" creationId="{17CCE68D-1FA3-44C6-96E4-1046F86C2BFE}"/>
          </ac:spMkLst>
        </pc:spChg>
      </pc:sldChg>
      <pc:sldChg chg="modSp mod">
        <pc:chgData name="Alexander Pashuk" userId="7f413f452a2dee94" providerId="LiveId" clId="{0D17B13D-A22C-4AF9-B630-D3C38F94D65D}" dt="2021-09-28T19:34:03.312" v="86" actId="113"/>
        <pc:sldMkLst>
          <pc:docMk/>
          <pc:sldMk cId="2159707111" sldId="303"/>
        </pc:sldMkLst>
        <pc:spChg chg="mod">
          <ac:chgData name="Alexander Pashuk" userId="7f413f452a2dee94" providerId="LiveId" clId="{0D17B13D-A22C-4AF9-B630-D3C38F94D65D}" dt="2021-09-28T19:34:03.312" v="86" actId="113"/>
          <ac:spMkLst>
            <pc:docMk/>
            <pc:sldMk cId="2159707111" sldId="303"/>
            <ac:spMk id="3" creationId="{EC3F0A98-5F40-4032-B6E0-45EC731B496D}"/>
          </ac:spMkLst>
        </pc:spChg>
      </pc:sldChg>
      <pc:sldChg chg="modSp mod">
        <pc:chgData name="Alexander Pashuk" userId="7f413f452a2dee94" providerId="LiveId" clId="{0D17B13D-A22C-4AF9-B630-D3C38F94D65D}" dt="2021-09-28T19:39:32.694" v="142" actId="2711"/>
        <pc:sldMkLst>
          <pc:docMk/>
          <pc:sldMk cId="2712019717" sldId="304"/>
        </pc:sldMkLst>
        <pc:spChg chg="mod">
          <ac:chgData name="Alexander Pashuk" userId="7f413f452a2dee94" providerId="LiveId" clId="{0D17B13D-A22C-4AF9-B630-D3C38F94D65D}" dt="2021-09-28T19:39:32.694" v="142" actId="2711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new mod">
        <pc:chgData name="Alexander Pashuk" userId="7f413f452a2dee94" providerId="LiveId" clId="{0D17B13D-A22C-4AF9-B630-D3C38F94D65D}" dt="2021-09-28T19:33:46.871" v="84" actId="1076"/>
        <pc:sldMkLst>
          <pc:docMk/>
          <pc:sldMk cId="2633549620" sldId="307"/>
        </pc:sldMkLst>
        <pc:spChg chg="del mod">
          <ac:chgData name="Alexander Pashuk" userId="7f413f452a2dee94" providerId="LiveId" clId="{0D17B13D-A22C-4AF9-B630-D3C38F94D65D}" dt="2021-09-28T19:33:36.442" v="80" actId="22"/>
          <ac:spMkLst>
            <pc:docMk/>
            <pc:sldMk cId="2633549620" sldId="307"/>
            <ac:spMk id="3" creationId="{9EA4CFC2-30C5-41DF-9F56-9F6B4C94F358}"/>
          </ac:spMkLst>
        </pc:spChg>
        <pc:picChg chg="add mod ord">
          <ac:chgData name="Alexander Pashuk" userId="7f413f452a2dee94" providerId="LiveId" clId="{0D17B13D-A22C-4AF9-B630-D3C38F94D65D}" dt="2021-09-28T19:33:46.871" v="84" actId="1076"/>
          <ac:picMkLst>
            <pc:docMk/>
            <pc:sldMk cId="2633549620" sldId="307"/>
            <ac:picMk id="5" creationId="{8D3BBE66-66C6-41F7-9847-DC853178EF2F}"/>
          </ac:picMkLst>
        </pc:picChg>
      </pc:sldChg>
      <pc:sldChg chg="addSp delSp modSp new mod">
        <pc:chgData name="Alexander Pashuk" userId="7f413f452a2dee94" providerId="LiveId" clId="{0D17B13D-A22C-4AF9-B630-D3C38F94D65D}" dt="2021-09-28T19:37:58.283" v="118" actId="1076"/>
        <pc:sldMkLst>
          <pc:docMk/>
          <pc:sldMk cId="173626664" sldId="308"/>
        </pc:sldMkLst>
        <pc:spChg chg="mod">
          <ac:chgData name="Alexander Pashuk" userId="7f413f452a2dee94" providerId="LiveId" clId="{0D17B13D-A22C-4AF9-B630-D3C38F94D65D}" dt="2021-09-28T19:37:41.353" v="111" actId="20577"/>
          <ac:spMkLst>
            <pc:docMk/>
            <pc:sldMk cId="173626664" sldId="308"/>
            <ac:spMk id="2" creationId="{DD5832A1-95A3-4FAD-92EA-3F44B020120C}"/>
          </ac:spMkLst>
        </pc:spChg>
        <pc:spChg chg="del mod">
          <ac:chgData name="Alexander Pashuk" userId="7f413f452a2dee94" providerId="LiveId" clId="{0D17B13D-A22C-4AF9-B630-D3C38F94D65D}" dt="2021-09-28T19:37:43.827" v="113"/>
          <ac:spMkLst>
            <pc:docMk/>
            <pc:sldMk cId="173626664" sldId="308"/>
            <ac:spMk id="3" creationId="{A9A4172F-B961-48C5-A46D-84A314936548}"/>
          </ac:spMkLst>
        </pc:spChg>
        <pc:picChg chg="add mod">
          <ac:chgData name="Alexander Pashuk" userId="7f413f452a2dee94" providerId="LiveId" clId="{0D17B13D-A22C-4AF9-B630-D3C38F94D65D}" dt="2021-09-28T19:37:58.283" v="118" actId="1076"/>
          <ac:picMkLst>
            <pc:docMk/>
            <pc:sldMk cId="173626664" sldId="308"/>
            <ac:picMk id="1026" creationId="{DC2C45F4-F463-4270-AAC8-427C3E407FD9}"/>
          </ac:picMkLst>
        </pc:picChg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E546-B83F-43D7-8468-897F7A05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7EE6-4AB9-473D-953C-ED77F4BB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Тело цикла, заключенное в фигурные скобки, называется </a:t>
            </a:r>
            <a:r>
              <a:rPr lang="ru-RU" b="1" dirty="0"/>
              <a:t>блоком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Важная особенность блока заключается в том, что переменные, определенные внутри него, </a:t>
            </a:r>
            <a:r>
              <a:rPr lang="ru-RU" b="1" dirty="0"/>
              <a:t>невидимы</a:t>
            </a:r>
            <a:r>
              <a:rPr lang="ru-RU" dirty="0"/>
              <a:t> вне этого блока.</a:t>
            </a:r>
          </a:p>
          <a:p>
            <a:pPr algn="just"/>
            <a:r>
              <a:rPr lang="ru-RU" b="1" dirty="0"/>
              <a:t>Ограничение области видимости </a:t>
            </a:r>
            <a:r>
              <a:rPr lang="ru-RU" dirty="0"/>
              <a:t>переменных позволяет использовать одно и то же имя переменной несколько раз.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7CE1-BC06-4E7E-A449-1DB2B4FA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13680-99A2-4FAB-BC3F-F92721D9E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90" y="1748550"/>
            <a:ext cx="7807960" cy="4134900"/>
          </a:xfrm>
        </p:spPr>
      </p:pic>
    </p:spTree>
    <p:extLst>
      <p:ext uri="{BB962C8B-B14F-4D97-AF65-F5344CB8AC3E}">
        <p14:creationId xmlns:p14="http://schemas.microsoft.com/office/powerpoint/2010/main" val="115972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D9E9-E149-4214-9BBE-2C6B02F6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29256-748B-441D-A494-BD0CF6469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1581813"/>
            <a:ext cx="6568439" cy="4480977"/>
          </a:xfrm>
        </p:spPr>
      </p:pic>
    </p:spTree>
    <p:extLst>
      <p:ext uri="{BB962C8B-B14F-4D97-AF65-F5344CB8AC3E}">
        <p14:creationId xmlns:p14="http://schemas.microsoft.com/office/powerpoint/2010/main" val="241367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3CBC-D92F-494A-BE94-1E455CAB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Последний пример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A8CA1-14E4-4043-9C40-1CCDF233A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1600686"/>
            <a:ext cx="7645400" cy="4481554"/>
          </a:xfrm>
        </p:spPr>
      </p:pic>
    </p:spTree>
    <p:extLst>
      <p:ext uri="{BB962C8B-B14F-4D97-AF65-F5344CB8AC3E}">
        <p14:creationId xmlns:p14="http://schemas.microsoft.com/office/powerpoint/2010/main" val="317396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E68D-1FA3-44C6-96E4-1046F86C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A06B-B2D8-41A6-801B-478A4355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Используется в случаях, когда количество повторений </a:t>
            </a:r>
            <a:r>
              <a:rPr lang="ru-RU" b="1" dirty="0"/>
              <a:t>заранее не известно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EEE596-5D32-425E-B62F-9B5B8056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818384"/>
            <a:ext cx="8219440" cy="36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6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E68D-1FA3-44C6-96E4-1046F86C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E047274-909A-42EF-828C-7B97DFC8F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235" y="1754504"/>
            <a:ext cx="5865530" cy="458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5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8683-44FC-48C0-9329-B937F4A2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7082D-2073-4DDA-A951-7B74BE9FF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864" y="1472548"/>
            <a:ext cx="5860271" cy="4455812"/>
          </a:xfrm>
        </p:spPr>
      </p:pic>
    </p:spTree>
    <p:extLst>
      <p:ext uri="{BB962C8B-B14F-4D97-AF65-F5344CB8AC3E}">
        <p14:creationId xmlns:p14="http://schemas.microsoft.com/office/powerpoint/2010/main" val="351638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3169-45F0-4B22-A9EC-76278343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числа Фибоначчи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FA582-63B5-48E5-AEE5-42D078850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553737"/>
            <a:ext cx="7223760" cy="4643310"/>
          </a:xfrm>
        </p:spPr>
      </p:pic>
    </p:spTree>
    <p:extLst>
      <p:ext uri="{BB962C8B-B14F-4D97-AF65-F5344CB8AC3E}">
        <p14:creationId xmlns:p14="http://schemas.microsoft.com/office/powerpoint/2010/main" val="283879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76A-5AD8-4FA1-B81C-DB3B6AFB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4418-F57A-4EB7-AFB9-062F56DD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7200"/>
            <a:ext cx="7886700" cy="44497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Используется в тех случаях, когда тело цикло должно быть выполнено хотя бы один раз.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C63608D-C438-4A45-B573-6A0C8A41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800668"/>
            <a:ext cx="9144000" cy="39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7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B1BE-D21E-4517-BAE7-A749EAA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do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84FC3C-870E-4161-8C6A-FEAC155B3B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0621" y="1581784"/>
            <a:ext cx="5602758" cy="47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30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F11C-7B73-4828-BFFC-E0787676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5" name="Content Placeholder 4" descr="A picture containing person, photo, person, holding&#10;&#10;Description automatically generated">
            <a:extLst>
              <a:ext uri="{FF2B5EF4-FFF2-40B4-BE49-F238E27FC236}">
                <a16:creationId xmlns:a16="http://schemas.microsoft.com/office/drawing/2014/main" id="{8C16F1A8-D0AE-4A34-97AD-DD5B6A2DD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05" y="1475104"/>
            <a:ext cx="5142389" cy="5142389"/>
          </a:xfrm>
        </p:spPr>
      </p:pic>
    </p:spTree>
    <p:extLst>
      <p:ext uri="{BB962C8B-B14F-4D97-AF65-F5344CB8AC3E}">
        <p14:creationId xmlns:p14="http://schemas.microsoft.com/office/powerpoint/2010/main" val="33538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408E-837B-445C-B9F2-9BC4F4EA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Вложенные циклы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847-B6B4-4652-BC46-686D8397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88188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NROWS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NCOLS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NROWS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Rows</a:t>
            </a:r>
            <a:endParaRPr lang="ru-RU" sz="2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NCOLS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Columns</a:t>
            </a:r>
            <a:endParaRPr lang="ru-RU" sz="2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setw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End of loop through columns</a:t>
            </a:r>
            <a:endParaRPr lang="ru-RU" sz="2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End of loop through rows</a:t>
            </a: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360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FB4B-87B0-4240-9F16-39A12E1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A0C0-6888-4C28-A26D-26567ACE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1825625"/>
            <a:ext cx="434848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Производит выход из цикла подобно тому, как он действовал в конструкции </a:t>
            </a:r>
            <a:r>
              <a:rPr lang="en-US" dirty="0"/>
              <a:t>switch.</a:t>
            </a:r>
            <a:endParaRPr lang="ru-RU" dirty="0"/>
          </a:p>
          <a:p>
            <a:pPr algn="just"/>
            <a:r>
              <a:rPr lang="ru-RU" dirty="0"/>
              <a:t>Следующим оператором после выполнения </a:t>
            </a:r>
            <a:r>
              <a:rPr lang="en-US" dirty="0"/>
              <a:t>break</a:t>
            </a:r>
            <a:r>
              <a:rPr lang="ru-RU" dirty="0"/>
              <a:t> будет являться первый оператор, находящийся вне данного цикла.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A0F101-11E4-4BBB-8FD3-10933E8657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10" y="2194121"/>
            <a:ext cx="3886200" cy="32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05F4-C5BD-4CB6-8D4A-FA361AC7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A986-5A5C-465D-90A6-07C54365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1397000"/>
            <a:ext cx="8686800" cy="51561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AFE59-AA38-4B1F-A327-13DD882D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4" y="1498600"/>
            <a:ext cx="8030852" cy="47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7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05F4-C5BD-4CB6-8D4A-FA361AC7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Так делать не надо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CCF4F6-0229-4027-8290-CF611A5B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62" y="1397000"/>
            <a:ext cx="4133226" cy="5156200"/>
          </a:xfrm>
        </p:spPr>
      </p:pic>
    </p:spTree>
    <p:extLst>
      <p:ext uri="{BB962C8B-B14F-4D97-AF65-F5344CB8AC3E}">
        <p14:creationId xmlns:p14="http://schemas.microsoft.com/office/powerpoint/2010/main" val="207632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FB4B-87B0-4240-9F16-39A12E1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A0C0-6888-4C28-A26D-26567ACE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1825625"/>
            <a:ext cx="434848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Иногда необходимо при определенном условии не выходить из цикла, а досрочно возвращаться в его начало.</a:t>
            </a:r>
          </a:p>
          <a:p>
            <a:pPr algn="just"/>
            <a:r>
              <a:rPr lang="ru-RU" dirty="0"/>
              <a:t>Строго говоря, </a:t>
            </a:r>
            <a:r>
              <a:rPr lang="en-US" dirty="0"/>
              <a:t>continue </a:t>
            </a:r>
            <a:r>
              <a:rPr lang="ru-RU" dirty="0"/>
              <a:t>делает переход на завершающую фигурную скобку цикла.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1593949-3046-4854-9586-67320C9276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49" y="1982571"/>
            <a:ext cx="4356715" cy="31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9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D80A-C137-4B7E-A39C-B513C9BA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BBE66-66C6-41F7-9847-DC853178E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220" y="561170"/>
            <a:ext cx="6893560" cy="5852544"/>
          </a:xfrm>
        </p:spPr>
      </p:pic>
    </p:spTree>
    <p:extLst>
      <p:ext uri="{BB962C8B-B14F-4D97-AF65-F5344CB8AC3E}">
        <p14:creationId xmlns:p14="http://schemas.microsoft.com/office/powerpoint/2010/main" val="2633549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65B8-4FC0-49BF-922E-B066F723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0A98-5F40-4032-B6E0-45EC731B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Рассматривается для общего понимания, </a:t>
            </a:r>
            <a:r>
              <a:rPr lang="ru-RU" b="1" dirty="0"/>
              <a:t>не для активного использования </a:t>
            </a:r>
            <a:r>
              <a:rPr lang="ru-RU" dirty="0"/>
              <a:t>в программах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pPr algn="just"/>
            <a:r>
              <a:rPr lang="ru-RU" dirty="0">
                <a:sym typeface="Wingdings" panose="05000000000000000000" pitchFamily="2" charset="2"/>
              </a:rPr>
              <a:t>Использование </a:t>
            </a:r>
            <a:r>
              <a:rPr lang="en-US" dirty="0" err="1">
                <a:sym typeface="Wingdings" panose="05000000000000000000" pitchFamily="2" charset="2"/>
              </a:rPr>
              <a:t>goto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способно легко запутать логику программы и сделать ее трудной для понимания и исправления ошибок.</a:t>
            </a:r>
          </a:p>
          <a:p>
            <a:pPr algn="just"/>
            <a:r>
              <a:rPr lang="ru-RU" dirty="0">
                <a:sym typeface="Wingdings" panose="05000000000000000000" pitchFamily="2" charset="2"/>
              </a:rPr>
              <a:t>Практически не существует ситуаций, в которых использование </a:t>
            </a:r>
            <a:r>
              <a:rPr lang="en-US" dirty="0" err="1">
                <a:sym typeface="Wingdings" panose="05000000000000000000" pitchFamily="2" charset="2"/>
              </a:rPr>
              <a:t>goto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являлось бы необходимостью.</a:t>
            </a:r>
          </a:p>
          <a:p>
            <a:pPr algn="just"/>
            <a:r>
              <a:rPr lang="ru-RU" dirty="0"/>
              <a:t>Практически всегда может быть заменен альтернативной реализацией.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65B8-4FC0-49BF-922E-B066F723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2E08C-5F7E-48BA-822A-EC0FC6596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624988"/>
            <a:ext cx="7886699" cy="4452809"/>
          </a:xfrm>
        </p:spPr>
      </p:pic>
    </p:spTree>
    <p:extLst>
      <p:ext uri="{BB962C8B-B14F-4D97-AF65-F5344CB8AC3E}">
        <p14:creationId xmlns:p14="http://schemas.microsoft.com/office/powerpoint/2010/main" val="50160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32A1-95A3-4FAD-92EA-3F44B020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конце</a:t>
            </a:r>
            <a:endParaRPr lang="en-US" dirty="0"/>
          </a:p>
        </p:txBody>
      </p:sp>
      <p:pic>
        <p:nvPicPr>
          <p:cNvPr id="1026" name="Picture 2" descr="20 GOTO 10 - 9GAG">
            <a:extLst>
              <a:ext uri="{FF2B5EF4-FFF2-40B4-BE49-F238E27FC236}">
                <a16:creationId xmlns:a16="http://schemas.microsoft.com/office/drawing/2014/main" id="{DC2C45F4-F463-4270-AAC8-427C3E407F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20" y="747632"/>
            <a:ext cx="4993640" cy="53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26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A57B-DDD0-4280-8459-B62A7642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69B5-74BC-4A6D-BE91-F3D1E490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В цикле </a:t>
            </a:r>
            <a:r>
              <a:rPr lang="en-US" b="1" dirty="0"/>
              <a:t>for</a:t>
            </a:r>
            <a:r>
              <a:rPr lang="ru-RU" b="1" dirty="0"/>
              <a:t>, тело которого состоит из нескольких операторов, точка с запятой ставится после:</a:t>
            </a:r>
          </a:p>
          <a:p>
            <a:pPr lvl="1" algn="just"/>
            <a:r>
              <a:rPr lang="ru-RU" sz="2800" dirty="0"/>
              <a:t>оператора цикла </a:t>
            </a:r>
            <a:r>
              <a:rPr lang="en-US" sz="2800" dirty="0"/>
              <a:t>for;</a:t>
            </a:r>
          </a:p>
          <a:p>
            <a:pPr lvl="1"/>
            <a:r>
              <a:rPr lang="ru-RU" sz="2800" dirty="0"/>
              <a:t>закрывающей фигурной скобки, ограничивающей тело цикла;</a:t>
            </a:r>
          </a:p>
          <a:p>
            <a:pPr lvl="1" algn="just"/>
            <a:r>
              <a:rPr lang="ru-RU" sz="2800" dirty="0"/>
              <a:t>каждого оператора в теле цикла;</a:t>
            </a:r>
          </a:p>
          <a:p>
            <a:pPr lvl="1" algn="just"/>
            <a:r>
              <a:rPr lang="ru-RU" sz="2800" dirty="0"/>
              <a:t>условия продолжения цикла.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22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Что такое циклы?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Циклы </a:t>
            </a:r>
            <a:r>
              <a:rPr lang="en-US" sz="3600" dirty="0"/>
              <a:t>for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Циклы </a:t>
            </a:r>
            <a:r>
              <a:rPr lang="en-US" sz="3600" dirty="0"/>
              <a:t>while</a:t>
            </a:r>
            <a:endParaRPr lang="ru-RU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Циклы </a:t>
            </a:r>
            <a:r>
              <a:rPr lang="en-US" sz="3600" dirty="0"/>
              <a:t>do … while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A57B-DDD0-4280-8459-B62A7642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69B5-74BC-4A6D-BE91-F3D1E490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Пусть а = 100. Сколько раз выполнится тело следующего цикла?</a:t>
            </a:r>
          </a:p>
          <a:p>
            <a:pPr marL="0" indent="0" algn="just">
              <a:buNone/>
            </a:pPr>
            <a:endParaRPr lang="ru-RU" b="1" dirty="0">
              <a:solidFill>
                <a:srgbClr val="212529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US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0) ++a;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1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9E58-EDF7-4AF6-99F8-A9342075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циклы?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D545-E70E-41D4-B6D9-9B4FDAFD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3200" dirty="0"/>
              <a:t>Суть циклов заключается в последовательном повторении определенной части программы некоторое количество раз.</a:t>
            </a:r>
          </a:p>
          <a:p>
            <a:pPr algn="just"/>
            <a:r>
              <a:rPr lang="ru-RU" sz="3200" dirty="0"/>
              <a:t>Повторении продолжается до тех пор, пока выполняется некоторое условие.</a:t>
            </a:r>
          </a:p>
          <a:p>
            <a:pPr algn="just"/>
            <a:r>
              <a:rPr lang="ru-RU" sz="3200" dirty="0"/>
              <a:t>Когда значение выражения, задающего условие, становится ложным, выполнение цикла прекращается, а управление передается оператору, следующему за циклом.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06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6B01-72D3-4986-884C-0812F846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E1D-9B48-4DC4-B6C1-A3AE0087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3200" dirty="0"/>
              <a:t>Цикл </a:t>
            </a:r>
            <a:r>
              <a:rPr lang="en-US" sz="3200" dirty="0"/>
              <a:t>for </a:t>
            </a:r>
            <a:r>
              <a:rPr lang="ru-RU" sz="3200" dirty="0"/>
              <a:t>организует выполнение фрагмента программы фиксированное количество раз.</a:t>
            </a:r>
            <a:endParaRPr lang="en-US" sz="3200" dirty="0"/>
          </a:p>
          <a:p>
            <a:pPr algn="just"/>
            <a:r>
              <a:rPr lang="ru-RU" sz="3200" dirty="0"/>
              <a:t>Как правило используется тогда, когда число раз повторений выполнения тела цикла известно заранее (но не всегда).</a:t>
            </a:r>
          </a:p>
          <a:p>
            <a:pPr algn="just"/>
            <a:r>
              <a:rPr lang="ru-RU" sz="3200" dirty="0"/>
              <a:t>Считается самым простым циклом для понимания, т.к. все элементы, контролирующие его выполнение, собраны в одном месте.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357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3B44-ABE3-4D9D-A7EB-1B9ABB8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BEAFE-5A4F-4BD2-BBB8-ED919344B7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85804"/>
            <a:ext cx="7886700" cy="40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37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8713-E533-4DF5-807D-8323BB6B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0B7C-1BD4-4551-B1E9-49C646EF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Инициализирующее выражение </a:t>
            </a:r>
            <a:r>
              <a:rPr lang="ru-RU" dirty="0"/>
              <a:t>вычисляется только </a:t>
            </a:r>
            <a:r>
              <a:rPr lang="ru-RU" b="1" dirty="0"/>
              <a:t>один раз </a:t>
            </a:r>
            <a:r>
              <a:rPr lang="ru-RU" dirty="0"/>
              <a:t>– в начале выполнения цикла.</a:t>
            </a:r>
          </a:p>
          <a:p>
            <a:pPr algn="just"/>
            <a:r>
              <a:rPr lang="ru-RU" b="1" dirty="0"/>
              <a:t>Условие выполнения цикла </a:t>
            </a:r>
            <a:r>
              <a:rPr lang="ru-RU" dirty="0"/>
              <a:t>проверяется </a:t>
            </a:r>
            <a:r>
              <a:rPr lang="ru-RU" b="1" dirty="0"/>
              <a:t>каждый раз</a:t>
            </a:r>
            <a:r>
              <a:rPr lang="ru-RU" dirty="0"/>
              <a:t> перед исполнением тела цикла и определяет, нужно ли исполнять цикл еще раз.</a:t>
            </a:r>
          </a:p>
          <a:p>
            <a:pPr algn="just"/>
            <a:r>
              <a:rPr lang="ru-RU" b="1" dirty="0"/>
              <a:t>Инкрементирующее выражение </a:t>
            </a:r>
            <a:r>
              <a:rPr lang="ru-RU" dirty="0"/>
              <a:t>выполняется каждый раз </a:t>
            </a:r>
            <a:r>
              <a:rPr lang="ru-RU" b="1" dirty="0"/>
              <a:t>после того, как тело цикла полностью выполнилось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1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7FD7-B18C-43FA-AC1D-FE91DF4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84991-4671-44B0-A59D-4E5FB05C7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520" y="1825624"/>
            <a:ext cx="5054600" cy="4737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loop counter</a:t>
            </a:r>
            <a:endParaRPr lang="nn-NO" sz="26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6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nn-NO" sz="2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nn-NO" sz="2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 = 0; b = 10;</a:t>
            </a:r>
          </a:p>
          <a:p>
            <a:pPr marL="0" indent="0">
              <a:buNone/>
            </a:pPr>
            <a:r>
              <a:rPr lang="nn-NO" sz="26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nn-NO" sz="2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 = (b-a) = 10</a:t>
            </a:r>
          </a:p>
          <a:p>
            <a:pPr marL="0" indent="0">
              <a:buNone/>
            </a:pPr>
            <a:r>
              <a:rPr lang="nn-NO" sz="2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nn-NO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nn-NO" sz="2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 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nn-NO" sz="2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nn-NO" sz="2600" dirty="0">
              <a:effectLst/>
            </a:endParaRP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C0553C1-1248-4773-9A3A-782DCC7C8E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65" y="1774825"/>
            <a:ext cx="38150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7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7FD7-B18C-43FA-AC1D-FE91DF45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84991-4671-44B0-A59D-4E5FB05C7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" y="1825624"/>
            <a:ext cx="4668520" cy="4737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loop counter</a:t>
            </a:r>
            <a:endParaRPr lang="nn-NO" sz="24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nn-NO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nn-NO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nn-NO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 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nn-NO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nn-NO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5F8336-019B-4EB4-9A24-CCD2DCFA1A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29" y="1484403"/>
            <a:ext cx="4396443" cy="45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5288</TotalTime>
  <Words>629</Words>
  <Application>Microsoft Office PowerPoint</Application>
  <PresentationFormat>On-screen Show (4:3)</PresentationFormat>
  <Paragraphs>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(Headings)</vt:lpstr>
      <vt:lpstr>Calibri Light</vt:lpstr>
      <vt:lpstr>Courier New</vt:lpstr>
      <vt:lpstr>Office Theme</vt:lpstr>
      <vt:lpstr>Основы алгоритмизации и программирования</vt:lpstr>
      <vt:lpstr>Мем в начале</vt:lpstr>
      <vt:lpstr>Содержание лекции</vt:lpstr>
      <vt:lpstr>Что такое циклы?</vt:lpstr>
      <vt:lpstr>Цикл for</vt:lpstr>
      <vt:lpstr>Цикл for</vt:lpstr>
      <vt:lpstr>Цикл for</vt:lpstr>
      <vt:lpstr>Цикл for</vt:lpstr>
      <vt:lpstr>Цикл for</vt:lpstr>
      <vt:lpstr>Область видимости переменных</vt:lpstr>
      <vt:lpstr>Пример</vt:lpstr>
      <vt:lpstr>Еще один пример</vt:lpstr>
      <vt:lpstr>Последний пример </vt:lpstr>
      <vt:lpstr>Цикл while</vt:lpstr>
      <vt:lpstr>Цикл while</vt:lpstr>
      <vt:lpstr>Пример</vt:lpstr>
      <vt:lpstr>Пример: числа Фибоначчи</vt:lpstr>
      <vt:lpstr>Цикл do</vt:lpstr>
      <vt:lpstr>Цикл do</vt:lpstr>
      <vt:lpstr>Вложенные циклы</vt:lpstr>
      <vt:lpstr>Оператор break</vt:lpstr>
      <vt:lpstr>Пример</vt:lpstr>
      <vt:lpstr>Так делать не надо</vt:lpstr>
      <vt:lpstr>Оператор continue</vt:lpstr>
      <vt:lpstr>PowerPoint Presentation</vt:lpstr>
      <vt:lpstr>Оператор goto</vt:lpstr>
      <vt:lpstr>Пример</vt:lpstr>
      <vt:lpstr>Мем в конце</vt:lpstr>
      <vt:lpstr>Пример вопроса на экзамене</vt:lpstr>
      <vt:lpstr>Пример вопроса на экзамене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127</cp:revision>
  <dcterms:created xsi:type="dcterms:W3CDTF">2020-08-31T07:28:24Z</dcterms:created>
  <dcterms:modified xsi:type="dcterms:W3CDTF">2021-09-28T19:39:34Z</dcterms:modified>
</cp:coreProperties>
</file>