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3"/>
  </p:notesMasterIdLst>
  <p:sldIdLst>
    <p:sldId id="256" r:id="rId2"/>
    <p:sldId id="441" r:id="rId3"/>
    <p:sldId id="260" r:id="rId4"/>
    <p:sldId id="439" r:id="rId5"/>
    <p:sldId id="368" r:id="rId6"/>
    <p:sldId id="369" r:id="rId7"/>
    <p:sldId id="370" r:id="rId8"/>
    <p:sldId id="371" r:id="rId9"/>
    <p:sldId id="372" r:id="rId10"/>
    <p:sldId id="373" r:id="rId11"/>
    <p:sldId id="374" r:id="rId12"/>
    <p:sldId id="377" r:id="rId13"/>
    <p:sldId id="378" r:id="rId14"/>
    <p:sldId id="435" r:id="rId15"/>
    <p:sldId id="379" r:id="rId16"/>
    <p:sldId id="438" r:id="rId17"/>
    <p:sldId id="418" r:id="rId18"/>
    <p:sldId id="380" r:id="rId19"/>
    <p:sldId id="381" r:id="rId20"/>
    <p:sldId id="376" r:id="rId21"/>
    <p:sldId id="437" r:id="rId22"/>
    <p:sldId id="375" r:id="rId23"/>
    <p:sldId id="417" r:id="rId24"/>
    <p:sldId id="383" r:id="rId25"/>
    <p:sldId id="384" r:id="rId26"/>
    <p:sldId id="412" r:id="rId27"/>
    <p:sldId id="413" r:id="rId28"/>
    <p:sldId id="414" r:id="rId29"/>
    <p:sldId id="415" r:id="rId30"/>
    <p:sldId id="416" r:id="rId31"/>
    <p:sldId id="385" r:id="rId32"/>
    <p:sldId id="429" r:id="rId33"/>
    <p:sldId id="430" r:id="rId34"/>
    <p:sldId id="431" r:id="rId35"/>
    <p:sldId id="432" r:id="rId36"/>
    <p:sldId id="410" r:id="rId37"/>
    <p:sldId id="434" r:id="rId38"/>
    <p:sldId id="419" r:id="rId39"/>
    <p:sldId id="411" r:id="rId40"/>
    <p:sldId id="420" r:id="rId41"/>
    <p:sldId id="422" r:id="rId42"/>
    <p:sldId id="440" r:id="rId43"/>
    <p:sldId id="421" r:id="rId44"/>
    <p:sldId id="423" r:id="rId45"/>
    <p:sldId id="424" r:id="rId46"/>
    <p:sldId id="425" r:id="rId47"/>
    <p:sldId id="426" r:id="rId48"/>
    <p:sldId id="428" r:id="rId49"/>
    <p:sldId id="427" r:id="rId50"/>
    <p:sldId id="433" r:id="rId51"/>
    <p:sldId id="436" r:id="rId5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D2D7197-8660-4E3F-AD70-2ACD83D88FFD}" v="119" dt="2021-10-13T04:50:22.94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250" autoAdjust="0"/>
  </p:normalViewPr>
  <p:slideViewPr>
    <p:cSldViewPr snapToGrid="0">
      <p:cViewPr varScale="1">
        <p:scale>
          <a:sx n="63" d="100"/>
          <a:sy n="63" d="100"/>
        </p:scale>
        <p:origin x="77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microsoft.com/office/2016/11/relationships/changesInfo" Target="changesInfos/changesInfo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ander Pashuk" userId="7f413f452a2dee94" providerId="LiveId" clId="{40F6C995-D773-49C2-9684-719BF3BD5F2C}"/>
    <pc:docChg chg="undo redo custSel addSld delSld modSld sldOrd">
      <pc:chgData name="Alexander Pashuk" userId="7f413f452a2dee94" providerId="LiveId" clId="{40F6C995-D773-49C2-9684-719BF3BD5F2C}" dt="2020-10-06T06:50:13.063" v="4347"/>
      <pc:docMkLst>
        <pc:docMk/>
      </pc:docMkLst>
      <pc:sldChg chg="modSp mod">
        <pc:chgData name="Alexander Pashuk" userId="7f413f452a2dee94" providerId="LiveId" clId="{40F6C995-D773-49C2-9684-719BF3BD5F2C}" dt="2020-10-05T11:55:38.533" v="3215" actId="20577"/>
        <pc:sldMkLst>
          <pc:docMk/>
          <pc:sldMk cId="3545672355" sldId="260"/>
        </pc:sldMkLst>
        <pc:spChg chg="mod">
          <ac:chgData name="Alexander Pashuk" userId="7f413f452a2dee94" providerId="LiveId" clId="{40F6C995-D773-49C2-9684-719BF3BD5F2C}" dt="2020-10-05T11:55:38.533" v="3215" actId="20577"/>
          <ac:spMkLst>
            <pc:docMk/>
            <pc:sldMk cId="3545672355" sldId="260"/>
            <ac:spMk id="3" creationId="{300AFC32-F3A9-49A2-896F-19FB15D0E079}"/>
          </ac:spMkLst>
        </pc:spChg>
      </pc:sldChg>
      <pc:sldChg chg="del">
        <pc:chgData name="Alexander Pashuk" userId="7f413f452a2dee94" providerId="LiveId" clId="{40F6C995-D773-49C2-9684-719BF3BD5F2C}" dt="2020-10-04T12:10:08.198" v="27" actId="47"/>
        <pc:sldMkLst>
          <pc:docMk/>
          <pc:sldMk cId="335382513" sldId="261"/>
        </pc:sldMkLst>
      </pc:sldChg>
      <pc:sldChg chg="modSp mod">
        <pc:chgData name="Alexander Pashuk" userId="7f413f452a2dee94" providerId="LiveId" clId="{40F6C995-D773-49C2-9684-719BF3BD5F2C}" dt="2020-10-04T13:32:16.013" v="1147" actId="113"/>
        <pc:sldMkLst>
          <pc:docMk/>
          <pc:sldMk cId="530661674" sldId="262"/>
        </pc:sldMkLst>
        <pc:spChg chg="mod">
          <ac:chgData name="Alexander Pashuk" userId="7f413f452a2dee94" providerId="LiveId" clId="{40F6C995-D773-49C2-9684-719BF3BD5F2C}" dt="2020-10-04T13:18:05.098" v="769" actId="20577"/>
          <ac:spMkLst>
            <pc:docMk/>
            <pc:sldMk cId="530661674" sldId="262"/>
            <ac:spMk id="2" creationId="{0F829E58-EDF7-4AF6-99F8-A9342075F35E}"/>
          </ac:spMkLst>
        </pc:spChg>
        <pc:spChg chg="mod">
          <ac:chgData name="Alexander Pashuk" userId="7f413f452a2dee94" providerId="LiveId" clId="{40F6C995-D773-49C2-9684-719BF3BD5F2C}" dt="2020-10-04T13:32:16.013" v="1147" actId="113"/>
          <ac:spMkLst>
            <pc:docMk/>
            <pc:sldMk cId="530661674" sldId="262"/>
            <ac:spMk id="3" creationId="{55A7D545-E70E-41D4-B6D9-9B4FDAFD0F44}"/>
          </ac:spMkLst>
        </pc:spChg>
      </pc:sldChg>
      <pc:sldChg chg="modSp new mod">
        <pc:chgData name="Alexander Pashuk" userId="7f413f452a2dee94" providerId="LiveId" clId="{40F6C995-D773-49C2-9684-719BF3BD5F2C}" dt="2020-10-04T12:17:32.786" v="117" actId="2711"/>
        <pc:sldMkLst>
          <pc:docMk/>
          <pc:sldMk cId="796746646" sldId="263"/>
        </pc:sldMkLst>
        <pc:spChg chg="mod">
          <ac:chgData name="Alexander Pashuk" userId="7f413f452a2dee94" providerId="LiveId" clId="{40F6C995-D773-49C2-9684-719BF3BD5F2C}" dt="2020-10-04T12:16:40.135" v="97" actId="20577"/>
          <ac:spMkLst>
            <pc:docMk/>
            <pc:sldMk cId="796746646" sldId="263"/>
            <ac:spMk id="2" creationId="{19383511-C9A5-4F0E-ADAA-D3B3E8AA9153}"/>
          </ac:spMkLst>
        </pc:spChg>
        <pc:spChg chg="mod">
          <ac:chgData name="Alexander Pashuk" userId="7f413f452a2dee94" providerId="LiveId" clId="{40F6C995-D773-49C2-9684-719BF3BD5F2C}" dt="2020-10-04T12:17:32.786" v="117" actId="2711"/>
          <ac:spMkLst>
            <pc:docMk/>
            <pc:sldMk cId="796746646" sldId="263"/>
            <ac:spMk id="3" creationId="{E4B76E6A-05E6-4AA6-AAF5-9753AFB524A5}"/>
          </ac:spMkLst>
        </pc:spChg>
      </pc:sldChg>
      <pc:sldChg chg="del">
        <pc:chgData name="Alexander Pashuk" userId="7f413f452a2dee94" providerId="LiveId" clId="{40F6C995-D773-49C2-9684-719BF3BD5F2C}" dt="2020-10-04T12:10:08.867" v="31" actId="47"/>
        <pc:sldMkLst>
          <pc:docMk/>
          <pc:sldMk cId="1005177492" sldId="263"/>
        </pc:sldMkLst>
      </pc:sldChg>
      <pc:sldChg chg="addSp delSp modSp new mod">
        <pc:chgData name="Alexander Pashuk" userId="7f413f452a2dee94" providerId="LiveId" clId="{40F6C995-D773-49C2-9684-719BF3BD5F2C}" dt="2020-10-04T12:41:58.294" v="579" actId="20577"/>
        <pc:sldMkLst>
          <pc:docMk/>
          <pc:sldMk cId="2567992260" sldId="264"/>
        </pc:sldMkLst>
        <pc:spChg chg="mod">
          <ac:chgData name="Alexander Pashuk" userId="7f413f452a2dee94" providerId="LiveId" clId="{40F6C995-D773-49C2-9684-719BF3BD5F2C}" dt="2020-10-04T12:19:32.534" v="210" actId="20577"/>
          <ac:spMkLst>
            <pc:docMk/>
            <pc:sldMk cId="2567992260" sldId="264"/>
            <ac:spMk id="2" creationId="{E5E44FD0-5A00-4F60-B592-F0342082C7C2}"/>
          </ac:spMkLst>
        </pc:spChg>
        <pc:spChg chg="del">
          <ac:chgData name="Alexander Pashuk" userId="7f413f452a2dee94" providerId="LiveId" clId="{40F6C995-D773-49C2-9684-719BF3BD5F2C}" dt="2020-10-04T12:36:01.185" v="509" actId="3680"/>
          <ac:spMkLst>
            <pc:docMk/>
            <pc:sldMk cId="2567992260" sldId="264"/>
            <ac:spMk id="3" creationId="{81F08CC7-9D66-4B3B-8344-E297A34833DE}"/>
          </ac:spMkLst>
        </pc:spChg>
        <pc:graphicFrameChg chg="add mod ord modGraphic">
          <ac:chgData name="Alexander Pashuk" userId="7f413f452a2dee94" providerId="LiveId" clId="{40F6C995-D773-49C2-9684-719BF3BD5F2C}" dt="2020-10-04T12:41:58.294" v="579" actId="20577"/>
          <ac:graphicFrameMkLst>
            <pc:docMk/>
            <pc:sldMk cId="2567992260" sldId="264"/>
            <ac:graphicFrameMk id="4" creationId="{4A617FBA-BB06-40B4-95F0-C34D3A588EB6}"/>
          </ac:graphicFrameMkLst>
        </pc:graphicFrameChg>
      </pc:sldChg>
      <pc:sldChg chg="del">
        <pc:chgData name="Alexander Pashuk" userId="7f413f452a2dee94" providerId="LiveId" clId="{40F6C995-D773-49C2-9684-719BF3BD5F2C}" dt="2020-10-04T12:10:08.371" v="28" actId="47"/>
        <pc:sldMkLst>
          <pc:docMk/>
          <pc:sldMk cId="4113577655" sldId="264"/>
        </pc:sldMkLst>
      </pc:sldChg>
      <pc:sldChg chg="modSp new mod">
        <pc:chgData name="Alexander Pashuk" userId="7f413f452a2dee94" providerId="LiveId" clId="{40F6C995-D773-49C2-9684-719BF3BD5F2C}" dt="2020-10-06T06:50:13.063" v="4347"/>
        <pc:sldMkLst>
          <pc:docMk/>
          <pc:sldMk cId="199231044" sldId="265"/>
        </pc:sldMkLst>
        <pc:spChg chg="mod">
          <ac:chgData name="Alexander Pashuk" userId="7f413f452a2dee94" providerId="LiveId" clId="{40F6C995-D773-49C2-9684-719BF3BD5F2C}" dt="2020-10-04T12:42:57.230" v="599" actId="122"/>
          <ac:spMkLst>
            <pc:docMk/>
            <pc:sldMk cId="199231044" sldId="265"/>
            <ac:spMk id="2" creationId="{78170D5F-CB86-4D8F-9712-F37FCD58E09F}"/>
          </ac:spMkLst>
        </pc:spChg>
        <pc:spChg chg="mod">
          <ac:chgData name="Alexander Pashuk" userId="7f413f452a2dee94" providerId="LiveId" clId="{40F6C995-D773-49C2-9684-719BF3BD5F2C}" dt="2020-10-06T06:50:13.063" v="4347"/>
          <ac:spMkLst>
            <pc:docMk/>
            <pc:sldMk cId="199231044" sldId="265"/>
            <ac:spMk id="3" creationId="{DF62FF52-F010-4ABA-8AB6-F1BD574B9987}"/>
          </ac:spMkLst>
        </pc:spChg>
      </pc:sldChg>
      <pc:sldChg chg="del">
        <pc:chgData name="Alexander Pashuk" userId="7f413f452a2dee94" providerId="LiveId" clId="{40F6C995-D773-49C2-9684-719BF3BD5F2C}" dt="2020-10-04T12:10:08.552" v="29" actId="47"/>
        <pc:sldMkLst>
          <pc:docMk/>
          <pc:sldMk cId="3538378785" sldId="265"/>
        </pc:sldMkLst>
      </pc:sldChg>
      <pc:sldChg chg="del">
        <pc:chgData name="Alexander Pashuk" userId="7f413f452a2dee94" providerId="LiveId" clId="{40F6C995-D773-49C2-9684-719BF3BD5F2C}" dt="2020-10-04T12:10:08.730" v="30" actId="47"/>
        <pc:sldMkLst>
          <pc:docMk/>
          <pc:sldMk cId="1667815328" sldId="266"/>
        </pc:sldMkLst>
      </pc:sldChg>
      <pc:sldChg chg="modSp new mod">
        <pc:chgData name="Alexander Pashuk" userId="7f413f452a2dee94" providerId="LiveId" clId="{40F6C995-D773-49C2-9684-719BF3BD5F2C}" dt="2020-10-04T13:09:03.484" v="744" actId="20577"/>
        <pc:sldMkLst>
          <pc:docMk/>
          <pc:sldMk cId="2106412827" sldId="266"/>
        </pc:sldMkLst>
        <pc:spChg chg="mod">
          <ac:chgData name="Alexander Pashuk" userId="7f413f452a2dee94" providerId="LiveId" clId="{40F6C995-D773-49C2-9684-719BF3BD5F2C}" dt="2020-10-04T13:06:56.706" v="694" actId="122"/>
          <ac:spMkLst>
            <pc:docMk/>
            <pc:sldMk cId="2106412827" sldId="266"/>
            <ac:spMk id="2" creationId="{6BF6F245-8FBF-4B7D-AE05-2DDC2806449A}"/>
          </ac:spMkLst>
        </pc:spChg>
        <pc:spChg chg="mod">
          <ac:chgData name="Alexander Pashuk" userId="7f413f452a2dee94" providerId="LiveId" clId="{40F6C995-D773-49C2-9684-719BF3BD5F2C}" dt="2020-10-04T13:09:03.484" v="744" actId="20577"/>
          <ac:spMkLst>
            <pc:docMk/>
            <pc:sldMk cId="2106412827" sldId="266"/>
            <ac:spMk id="3" creationId="{54CA4F5D-499D-43EE-A9A3-2B05A5F69FB2}"/>
          </ac:spMkLst>
        </pc:spChg>
      </pc:sldChg>
      <pc:sldChg chg="del">
        <pc:chgData name="Alexander Pashuk" userId="7f413f452a2dee94" providerId="LiveId" clId="{40F6C995-D773-49C2-9684-719BF3BD5F2C}" dt="2020-10-04T12:10:09.312" v="33" actId="47"/>
        <pc:sldMkLst>
          <pc:docMk/>
          <pc:sldMk cId="1835990087" sldId="267"/>
        </pc:sldMkLst>
      </pc:sldChg>
      <pc:sldChg chg="modSp new mod">
        <pc:chgData name="Alexander Pashuk" userId="7f413f452a2dee94" providerId="LiveId" clId="{40F6C995-D773-49C2-9684-719BF3BD5F2C}" dt="2020-10-04T13:46:31.535" v="1468" actId="20577"/>
        <pc:sldMkLst>
          <pc:docMk/>
          <pc:sldMk cId="2332623827" sldId="267"/>
        </pc:sldMkLst>
        <pc:spChg chg="mod">
          <ac:chgData name="Alexander Pashuk" userId="7f413f452a2dee94" providerId="LiveId" clId="{40F6C995-D773-49C2-9684-719BF3BD5F2C}" dt="2020-10-04T13:32:55.395" v="1175" actId="122"/>
          <ac:spMkLst>
            <pc:docMk/>
            <pc:sldMk cId="2332623827" sldId="267"/>
            <ac:spMk id="2" creationId="{492853FA-03D5-47C9-800A-B2A2748BFE9C}"/>
          </ac:spMkLst>
        </pc:spChg>
        <pc:spChg chg="mod">
          <ac:chgData name="Alexander Pashuk" userId="7f413f452a2dee94" providerId="LiveId" clId="{40F6C995-D773-49C2-9684-719BF3BD5F2C}" dt="2020-10-04T13:46:31.535" v="1468" actId="20577"/>
          <ac:spMkLst>
            <pc:docMk/>
            <pc:sldMk cId="2332623827" sldId="267"/>
            <ac:spMk id="3" creationId="{E0536BD7-9B89-43D9-A19C-AA9EE8A267ED}"/>
          </ac:spMkLst>
        </pc:spChg>
      </pc:sldChg>
      <pc:sldChg chg="del">
        <pc:chgData name="Alexander Pashuk" userId="7f413f452a2dee94" providerId="LiveId" clId="{40F6C995-D773-49C2-9684-719BF3BD5F2C}" dt="2020-10-04T12:10:09.452" v="34" actId="47"/>
        <pc:sldMkLst>
          <pc:docMk/>
          <pc:sldMk cId="1159721460" sldId="268"/>
        </pc:sldMkLst>
      </pc:sldChg>
      <pc:sldChg chg="addSp delSp modSp new mod">
        <pc:chgData name="Alexander Pashuk" userId="7f413f452a2dee94" providerId="LiveId" clId="{40F6C995-D773-49C2-9684-719BF3BD5F2C}" dt="2020-10-05T16:07:10.983" v="4332" actId="1076"/>
        <pc:sldMkLst>
          <pc:docMk/>
          <pc:sldMk cId="3170305385" sldId="268"/>
        </pc:sldMkLst>
        <pc:spChg chg="del mod">
          <ac:chgData name="Alexander Pashuk" userId="7f413f452a2dee94" providerId="LiveId" clId="{40F6C995-D773-49C2-9684-719BF3BD5F2C}" dt="2020-10-04T14:11:02.042" v="1714"/>
          <ac:spMkLst>
            <pc:docMk/>
            <pc:sldMk cId="3170305385" sldId="268"/>
            <ac:spMk id="3" creationId="{35CD858D-04DB-446B-9691-F548D979D9B7}"/>
          </ac:spMkLst>
        </pc:spChg>
        <pc:picChg chg="add mod">
          <ac:chgData name="Alexander Pashuk" userId="7f413f452a2dee94" providerId="LiveId" clId="{40F6C995-D773-49C2-9684-719BF3BD5F2C}" dt="2020-10-05T16:07:10.983" v="4332" actId="1076"/>
          <ac:picMkLst>
            <pc:docMk/>
            <pc:sldMk cId="3170305385" sldId="268"/>
            <ac:picMk id="1026" creationId="{6773D130-6FB1-4AB8-BA19-3F720B03F036}"/>
          </ac:picMkLst>
        </pc:picChg>
      </pc:sldChg>
      <pc:sldChg chg="del">
        <pc:chgData name="Alexander Pashuk" userId="7f413f452a2dee94" providerId="LiveId" clId="{40F6C995-D773-49C2-9684-719BF3BD5F2C}" dt="2020-10-04T12:10:09.154" v="32" actId="47"/>
        <pc:sldMkLst>
          <pc:docMk/>
          <pc:sldMk cId="743562065" sldId="269"/>
        </pc:sldMkLst>
      </pc:sldChg>
      <pc:sldChg chg="modSp new mod">
        <pc:chgData name="Alexander Pashuk" userId="7f413f452a2dee94" providerId="LiveId" clId="{40F6C995-D773-49C2-9684-719BF3BD5F2C}" dt="2020-10-04T14:57:05.097" v="1810" actId="20577"/>
        <pc:sldMkLst>
          <pc:docMk/>
          <pc:sldMk cId="1892920316" sldId="269"/>
        </pc:sldMkLst>
        <pc:spChg chg="mod">
          <ac:chgData name="Alexander Pashuk" userId="7f413f452a2dee94" providerId="LiveId" clId="{40F6C995-D773-49C2-9684-719BF3BD5F2C}" dt="2020-10-04T14:55:08.854" v="1751" actId="122"/>
          <ac:spMkLst>
            <pc:docMk/>
            <pc:sldMk cId="1892920316" sldId="269"/>
            <ac:spMk id="2" creationId="{EF9640E0-68E3-4FAC-8B89-155BD4C36225}"/>
          </ac:spMkLst>
        </pc:spChg>
        <pc:spChg chg="mod">
          <ac:chgData name="Alexander Pashuk" userId="7f413f452a2dee94" providerId="LiveId" clId="{40F6C995-D773-49C2-9684-719BF3BD5F2C}" dt="2020-10-04T14:57:05.097" v="1810" actId="20577"/>
          <ac:spMkLst>
            <pc:docMk/>
            <pc:sldMk cId="1892920316" sldId="269"/>
            <ac:spMk id="3" creationId="{96A29E37-9D07-41E0-9386-A1B6E2393680}"/>
          </ac:spMkLst>
        </pc:spChg>
      </pc:sldChg>
      <pc:sldChg chg="modSp new mod">
        <pc:chgData name="Alexander Pashuk" userId="7f413f452a2dee94" providerId="LiveId" clId="{40F6C995-D773-49C2-9684-719BF3BD5F2C}" dt="2020-10-04T15:00:17.158" v="2135" actId="123"/>
        <pc:sldMkLst>
          <pc:docMk/>
          <pc:sldMk cId="250021612" sldId="270"/>
        </pc:sldMkLst>
        <pc:spChg chg="mod">
          <ac:chgData name="Alexander Pashuk" userId="7f413f452a2dee94" providerId="LiveId" clId="{40F6C995-D773-49C2-9684-719BF3BD5F2C}" dt="2020-10-04T14:57:31.717" v="1835" actId="122"/>
          <ac:spMkLst>
            <pc:docMk/>
            <pc:sldMk cId="250021612" sldId="270"/>
            <ac:spMk id="2" creationId="{2726B9B3-096C-4486-BCBD-7B7654D347BF}"/>
          </ac:spMkLst>
        </pc:spChg>
        <pc:spChg chg="mod">
          <ac:chgData name="Alexander Pashuk" userId="7f413f452a2dee94" providerId="LiveId" clId="{40F6C995-D773-49C2-9684-719BF3BD5F2C}" dt="2020-10-04T15:00:17.158" v="2135" actId="123"/>
          <ac:spMkLst>
            <pc:docMk/>
            <pc:sldMk cId="250021612" sldId="270"/>
            <ac:spMk id="3" creationId="{9785BF9E-F371-4963-97A8-51FD6CE8B8D3}"/>
          </ac:spMkLst>
        </pc:spChg>
      </pc:sldChg>
      <pc:sldChg chg="del">
        <pc:chgData name="Alexander Pashuk" userId="7f413f452a2dee94" providerId="LiveId" clId="{40F6C995-D773-49C2-9684-719BF3BD5F2C}" dt="2020-10-04T12:10:09.626" v="35" actId="47"/>
        <pc:sldMkLst>
          <pc:docMk/>
          <pc:sldMk cId="2413679357" sldId="270"/>
        </pc:sldMkLst>
      </pc:sldChg>
      <pc:sldChg chg="del">
        <pc:chgData name="Alexander Pashuk" userId="7f413f452a2dee94" providerId="LiveId" clId="{40F6C995-D773-49C2-9684-719BF3BD5F2C}" dt="2020-10-04T12:10:09.773" v="36" actId="47"/>
        <pc:sldMkLst>
          <pc:docMk/>
          <pc:sldMk cId="3173969049" sldId="271"/>
        </pc:sldMkLst>
      </pc:sldChg>
      <pc:sldChg chg="addSp modSp new mod">
        <pc:chgData name="Alexander Pashuk" userId="7f413f452a2dee94" providerId="LiveId" clId="{40F6C995-D773-49C2-9684-719BF3BD5F2C}" dt="2020-10-04T15:03:06.328" v="2315" actId="14734"/>
        <pc:sldMkLst>
          <pc:docMk/>
          <pc:sldMk cId="3320554351" sldId="271"/>
        </pc:sldMkLst>
        <pc:spChg chg="mod">
          <ac:chgData name="Alexander Pashuk" userId="7f413f452a2dee94" providerId="LiveId" clId="{40F6C995-D773-49C2-9684-719BF3BD5F2C}" dt="2020-10-04T15:00:29.939" v="2176" actId="122"/>
          <ac:spMkLst>
            <pc:docMk/>
            <pc:sldMk cId="3320554351" sldId="271"/>
            <ac:spMk id="2" creationId="{8F35F46A-44DD-4CA7-91FE-ABDD46643A45}"/>
          </ac:spMkLst>
        </pc:spChg>
        <pc:spChg chg="mod">
          <ac:chgData name="Alexander Pashuk" userId="7f413f452a2dee94" providerId="LiveId" clId="{40F6C995-D773-49C2-9684-719BF3BD5F2C}" dt="2020-10-04T15:01:02.533" v="2192" actId="20577"/>
          <ac:spMkLst>
            <pc:docMk/>
            <pc:sldMk cId="3320554351" sldId="271"/>
            <ac:spMk id="3" creationId="{6CE8A781-4649-4DC4-BAE2-DCF88F82D356}"/>
          </ac:spMkLst>
        </pc:spChg>
        <pc:graphicFrameChg chg="add mod modGraphic">
          <ac:chgData name="Alexander Pashuk" userId="7f413f452a2dee94" providerId="LiveId" clId="{40F6C995-D773-49C2-9684-719BF3BD5F2C}" dt="2020-10-04T15:03:06.328" v="2315" actId="14734"/>
          <ac:graphicFrameMkLst>
            <pc:docMk/>
            <pc:sldMk cId="3320554351" sldId="271"/>
            <ac:graphicFrameMk id="4" creationId="{05A1F89F-12DF-42C1-BABA-55A7D296C45F}"/>
          </ac:graphicFrameMkLst>
        </pc:graphicFrameChg>
      </pc:sldChg>
      <pc:sldChg chg="modSp new mod">
        <pc:chgData name="Alexander Pashuk" userId="7f413f452a2dee94" providerId="LiveId" clId="{40F6C995-D773-49C2-9684-719BF3BD5F2C}" dt="2020-10-04T15:13:32.472" v="2479" actId="20577"/>
        <pc:sldMkLst>
          <pc:docMk/>
          <pc:sldMk cId="1942650266" sldId="272"/>
        </pc:sldMkLst>
        <pc:spChg chg="mod">
          <ac:chgData name="Alexander Pashuk" userId="7f413f452a2dee94" providerId="LiveId" clId="{40F6C995-D773-49C2-9684-719BF3BD5F2C}" dt="2020-10-04T15:13:32.472" v="2479" actId="20577"/>
          <ac:spMkLst>
            <pc:docMk/>
            <pc:sldMk cId="1942650266" sldId="272"/>
            <ac:spMk id="2" creationId="{0B988377-8EC1-465C-9E01-C5DA9B5AEA70}"/>
          </ac:spMkLst>
        </pc:spChg>
        <pc:spChg chg="mod">
          <ac:chgData name="Alexander Pashuk" userId="7f413f452a2dee94" providerId="LiveId" clId="{40F6C995-D773-49C2-9684-719BF3BD5F2C}" dt="2020-10-04T15:13:12.313" v="2446" actId="20577"/>
          <ac:spMkLst>
            <pc:docMk/>
            <pc:sldMk cId="1942650266" sldId="272"/>
            <ac:spMk id="3" creationId="{4A347884-B522-4CE5-8EAE-4FD998258C26}"/>
          </ac:spMkLst>
        </pc:spChg>
      </pc:sldChg>
      <pc:sldChg chg="del">
        <pc:chgData name="Alexander Pashuk" userId="7f413f452a2dee94" providerId="LiveId" clId="{40F6C995-D773-49C2-9684-719BF3BD5F2C}" dt="2020-10-04T12:10:09.908" v="37" actId="47"/>
        <pc:sldMkLst>
          <pc:docMk/>
          <pc:sldMk cId="3392067746" sldId="272"/>
        </pc:sldMkLst>
      </pc:sldChg>
      <pc:sldChg chg="addSp delSp modSp new mod">
        <pc:chgData name="Alexander Pashuk" userId="7f413f452a2dee94" providerId="LiveId" clId="{40F6C995-D773-49C2-9684-719BF3BD5F2C}" dt="2020-10-04T15:11:58.100" v="2377" actId="1036"/>
        <pc:sldMkLst>
          <pc:docMk/>
          <pc:sldMk cId="321979683" sldId="273"/>
        </pc:sldMkLst>
        <pc:spChg chg="mod">
          <ac:chgData name="Alexander Pashuk" userId="7f413f452a2dee94" providerId="LiveId" clId="{40F6C995-D773-49C2-9684-719BF3BD5F2C}" dt="2020-10-04T15:11:54.006" v="2372" actId="122"/>
          <ac:spMkLst>
            <pc:docMk/>
            <pc:sldMk cId="321979683" sldId="273"/>
            <ac:spMk id="2" creationId="{9E109609-C8C3-4204-B156-88547B2B3D39}"/>
          </ac:spMkLst>
        </pc:spChg>
        <pc:spChg chg="del mod">
          <ac:chgData name="Alexander Pashuk" userId="7f413f452a2dee94" providerId="LiveId" clId="{40F6C995-D773-49C2-9684-719BF3BD5F2C}" dt="2020-10-04T15:11:31.776" v="2357"/>
          <ac:spMkLst>
            <pc:docMk/>
            <pc:sldMk cId="321979683" sldId="273"/>
            <ac:spMk id="3" creationId="{0BEA03E2-8810-4834-8F5F-1E1D1593C7DF}"/>
          </ac:spMkLst>
        </pc:spChg>
        <pc:picChg chg="add mod">
          <ac:chgData name="Alexander Pashuk" userId="7f413f452a2dee94" providerId="LiveId" clId="{40F6C995-D773-49C2-9684-719BF3BD5F2C}" dt="2020-10-04T15:11:58.100" v="2377" actId="1036"/>
          <ac:picMkLst>
            <pc:docMk/>
            <pc:sldMk cId="321979683" sldId="273"/>
            <ac:picMk id="2050" creationId="{57CC0EE7-594F-44F5-87B0-53EDC9A54FA8}"/>
          </ac:picMkLst>
        </pc:picChg>
      </pc:sldChg>
      <pc:sldChg chg="del">
        <pc:chgData name="Alexander Pashuk" userId="7f413f452a2dee94" providerId="LiveId" clId="{40F6C995-D773-49C2-9684-719BF3BD5F2C}" dt="2020-10-04T12:10:10.655" v="39" actId="47"/>
        <pc:sldMkLst>
          <pc:docMk/>
          <pc:sldMk cId="3516382525" sldId="273"/>
        </pc:sldMkLst>
      </pc:sldChg>
      <pc:sldChg chg="modSp new add del mod ord">
        <pc:chgData name="Alexander Pashuk" userId="7f413f452a2dee94" providerId="LiveId" clId="{40F6C995-D773-49C2-9684-719BF3BD5F2C}" dt="2020-10-05T11:22:19.500" v="2846" actId="20577"/>
        <pc:sldMkLst>
          <pc:docMk/>
          <pc:sldMk cId="159598054" sldId="274"/>
        </pc:sldMkLst>
        <pc:spChg chg="mod">
          <ac:chgData name="Alexander Pashuk" userId="7f413f452a2dee94" providerId="LiveId" clId="{40F6C995-D773-49C2-9684-719BF3BD5F2C}" dt="2020-10-05T11:22:19.500" v="2846" actId="20577"/>
          <ac:spMkLst>
            <pc:docMk/>
            <pc:sldMk cId="159598054" sldId="274"/>
            <ac:spMk id="2" creationId="{196DAC58-BCDA-4786-B117-62E946536080}"/>
          </ac:spMkLst>
        </pc:spChg>
        <pc:spChg chg="mod">
          <ac:chgData name="Alexander Pashuk" userId="7f413f452a2dee94" providerId="LiveId" clId="{40F6C995-D773-49C2-9684-719BF3BD5F2C}" dt="2020-10-04T15:29:24.389" v="2653" actId="20577"/>
          <ac:spMkLst>
            <pc:docMk/>
            <pc:sldMk cId="159598054" sldId="274"/>
            <ac:spMk id="3" creationId="{011CCBF6-E6B4-4827-8675-DC72A7A5A532}"/>
          </ac:spMkLst>
        </pc:spChg>
      </pc:sldChg>
      <pc:sldChg chg="del">
        <pc:chgData name="Alexander Pashuk" userId="7f413f452a2dee94" providerId="LiveId" clId="{40F6C995-D773-49C2-9684-719BF3BD5F2C}" dt="2020-10-04T12:10:10.829" v="40" actId="47"/>
        <pc:sldMkLst>
          <pc:docMk/>
          <pc:sldMk cId="2838790978" sldId="274"/>
        </pc:sldMkLst>
      </pc:sldChg>
      <pc:sldChg chg="modSp new mod">
        <pc:chgData name="Alexander Pashuk" userId="7f413f452a2dee94" providerId="LiveId" clId="{40F6C995-D773-49C2-9684-719BF3BD5F2C}" dt="2020-10-04T15:41:33.505" v="2713" actId="20577"/>
        <pc:sldMkLst>
          <pc:docMk/>
          <pc:sldMk cId="492552275" sldId="275"/>
        </pc:sldMkLst>
        <pc:spChg chg="mod">
          <ac:chgData name="Alexander Pashuk" userId="7f413f452a2dee94" providerId="LiveId" clId="{40F6C995-D773-49C2-9684-719BF3BD5F2C}" dt="2020-10-04T15:32:13.530" v="2683" actId="122"/>
          <ac:spMkLst>
            <pc:docMk/>
            <pc:sldMk cId="492552275" sldId="275"/>
            <ac:spMk id="2" creationId="{DFAF5F54-C1B8-4FF2-B657-A1A16556ED33}"/>
          </ac:spMkLst>
        </pc:spChg>
        <pc:spChg chg="mod">
          <ac:chgData name="Alexander Pashuk" userId="7f413f452a2dee94" providerId="LiveId" clId="{40F6C995-D773-49C2-9684-719BF3BD5F2C}" dt="2020-10-04T15:41:33.505" v="2713" actId="20577"/>
          <ac:spMkLst>
            <pc:docMk/>
            <pc:sldMk cId="492552275" sldId="275"/>
            <ac:spMk id="3" creationId="{5F3F6D50-03A4-489D-BD96-6A7799EE3EE4}"/>
          </ac:spMkLst>
        </pc:spChg>
      </pc:sldChg>
      <pc:sldChg chg="del">
        <pc:chgData name="Alexander Pashuk" userId="7f413f452a2dee94" providerId="LiveId" clId="{40F6C995-D773-49C2-9684-719BF3BD5F2C}" dt="2020-10-04T12:10:10.945" v="41" actId="47"/>
        <pc:sldMkLst>
          <pc:docMk/>
          <pc:sldMk cId="1418372646" sldId="275"/>
        </pc:sldMkLst>
      </pc:sldChg>
      <pc:sldChg chg="del">
        <pc:chgData name="Alexander Pashuk" userId="7f413f452a2dee94" providerId="LiveId" clId="{40F6C995-D773-49C2-9684-719BF3BD5F2C}" dt="2020-10-04T12:10:11.117" v="42" actId="47"/>
        <pc:sldMkLst>
          <pc:docMk/>
          <pc:sldMk cId="2701304594" sldId="276"/>
        </pc:sldMkLst>
      </pc:sldChg>
      <pc:sldChg chg="modSp new mod">
        <pc:chgData name="Alexander Pashuk" userId="7f413f452a2dee94" providerId="LiveId" clId="{40F6C995-D773-49C2-9684-719BF3BD5F2C}" dt="2020-10-04T15:43:29.246" v="2767" actId="14100"/>
        <pc:sldMkLst>
          <pc:docMk/>
          <pc:sldMk cId="3848232691" sldId="276"/>
        </pc:sldMkLst>
        <pc:spChg chg="mod">
          <ac:chgData name="Alexander Pashuk" userId="7f413f452a2dee94" providerId="LiveId" clId="{40F6C995-D773-49C2-9684-719BF3BD5F2C}" dt="2020-10-04T15:42:34.971" v="2743" actId="122"/>
          <ac:spMkLst>
            <pc:docMk/>
            <pc:sldMk cId="3848232691" sldId="276"/>
            <ac:spMk id="2" creationId="{EF24F6A0-6A82-4BA9-9E3E-A0828E476315}"/>
          </ac:spMkLst>
        </pc:spChg>
        <pc:spChg chg="mod">
          <ac:chgData name="Alexander Pashuk" userId="7f413f452a2dee94" providerId="LiveId" clId="{40F6C995-D773-49C2-9684-719BF3BD5F2C}" dt="2020-10-04T15:43:29.246" v="2767" actId="14100"/>
          <ac:spMkLst>
            <pc:docMk/>
            <pc:sldMk cId="3848232691" sldId="276"/>
            <ac:spMk id="3" creationId="{B7BC59CA-4140-440B-8ACC-FA47BAB5FF25}"/>
          </ac:spMkLst>
        </pc:spChg>
      </pc:sldChg>
      <pc:sldChg chg="del">
        <pc:chgData name="Alexander Pashuk" userId="7f413f452a2dee94" providerId="LiveId" clId="{40F6C995-D773-49C2-9684-719BF3BD5F2C}" dt="2020-10-04T12:10:11.425" v="44" actId="47"/>
        <pc:sldMkLst>
          <pc:docMk/>
          <pc:sldMk cId="1226713301" sldId="277"/>
        </pc:sldMkLst>
      </pc:sldChg>
      <pc:sldChg chg="modSp new mod">
        <pc:chgData name="Alexander Pashuk" userId="7f413f452a2dee94" providerId="LiveId" clId="{40F6C995-D773-49C2-9684-719BF3BD5F2C}" dt="2020-10-05T11:27:18.600" v="2992" actId="6549"/>
        <pc:sldMkLst>
          <pc:docMk/>
          <pc:sldMk cId="3975018934" sldId="277"/>
        </pc:sldMkLst>
        <pc:spChg chg="mod">
          <ac:chgData name="Alexander Pashuk" userId="7f413f452a2dee94" providerId="LiveId" clId="{40F6C995-D773-49C2-9684-719BF3BD5F2C}" dt="2020-10-05T11:27:07.273" v="2990" actId="20577"/>
          <ac:spMkLst>
            <pc:docMk/>
            <pc:sldMk cId="3975018934" sldId="277"/>
            <ac:spMk id="2" creationId="{4F830447-4709-44EA-AF64-D22A233604E6}"/>
          </ac:spMkLst>
        </pc:spChg>
        <pc:spChg chg="mod">
          <ac:chgData name="Alexander Pashuk" userId="7f413f452a2dee94" providerId="LiveId" clId="{40F6C995-D773-49C2-9684-719BF3BD5F2C}" dt="2020-10-05T11:27:18.600" v="2992" actId="6549"/>
          <ac:spMkLst>
            <pc:docMk/>
            <pc:sldMk cId="3975018934" sldId="277"/>
            <ac:spMk id="3" creationId="{F8EF251E-AD88-4665-87C3-1158826EBF76}"/>
          </ac:spMkLst>
        </pc:spChg>
      </pc:sldChg>
      <pc:sldChg chg="del">
        <pc:chgData name="Alexander Pashuk" userId="7f413f452a2dee94" providerId="LiveId" clId="{40F6C995-D773-49C2-9684-719BF3BD5F2C}" dt="2020-10-04T12:10:11.609" v="45" actId="47"/>
        <pc:sldMkLst>
          <pc:docMk/>
          <pc:sldMk cId="1085570376" sldId="278"/>
        </pc:sldMkLst>
      </pc:sldChg>
      <pc:sldChg chg="modSp new del mod">
        <pc:chgData name="Alexander Pashuk" userId="7f413f452a2dee94" providerId="LiveId" clId="{40F6C995-D773-49C2-9684-719BF3BD5F2C}" dt="2020-10-05T11:47:11.023" v="3167" actId="47"/>
        <pc:sldMkLst>
          <pc:docMk/>
          <pc:sldMk cId="3256681617" sldId="278"/>
        </pc:sldMkLst>
        <pc:spChg chg="mod">
          <ac:chgData name="Alexander Pashuk" userId="7f413f452a2dee94" providerId="LiveId" clId="{40F6C995-D773-49C2-9684-719BF3BD5F2C}" dt="2020-10-05T11:45:28.275" v="3132" actId="122"/>
          <ac:spMkLst>
            <pc:docMk/>
            <pc:sldMk cId="3256681617" sldId="278"/>
            <ac:spMk id="2" creationId="{5F9A5DD0-9CC1-45AC-9843-4D6F994FF10D}"/>
          </ac:spMkLst>
        </pc:spChg>
        <pc:spChg chg="mod">
          <ac:chgData name="Alexander Pashuk" userId="7f413f452a2dee94" providerId="LiveId" clId="{40F6C995-D773-49C2-9684-719BF3BD5F2C}" dt="2020-10-05T11:45:57.653" v="3140" actId="113"/>
          <ac:spMkLst>
            <pc:docMk/>
            <pc:sldMk cId="3256681617" sldId="278"/>
            <ac:spMk id="3" creationId="{7358F6B8-D312-4B46-AF96-3625F4F106D5}"/>
          </ac:spMkLst>
        </pc:spChg>
      </pc:sldChg>
      <pc:sldChg chg="modSp new del mod">
        <pc:chgData name="Alexander Pashuk" userId="7f413f452a2dee94" providerId="LiveId" clId="{40F6C995-D773-49C2-9684-719BF3BD5F2C}" dt="2020-10-05T11:47:11.944" v="3168" actId="47"/>
        <pc:sldMkLst>
          <pc:docMk/>
          <pc:sldMk cId="1444263187" sldId="279"/>
        </pc:sldMkLst>
        <pc:spChg chg="mod">
          <ac:chgData name="Alexander Pashuk" userId="7f413f452a2dee94" providerId="LiveId" clId="{40F6C995-D773-49C2-9684-719BF3BD5F2C}" dt="2020-10-05T11:46:05.940" v="3166" actId="122"/>
          <ac:spMkLst>
            <pc:docMk/>
            <pc:sldMk cId="1444263187" sldId="279"/>
            <ac:spMk id="2" creationId="{31FD6729-52F7-4BC6-BF8E-E90AB2E3CA9D}"/>
          </ac:spMkLst>
        </pc:spChg>
      </pc:sldChg>
      <pc:sldChg chg="modSp new mod">
        <pc:chgData name="Alexander Pashuk" userId="7f413f452a2dee94" providerId="LiveId" clId="{40F6C995-D773-49C2-9684-719BF3BD5F2C}" dt="2020-10-05T11:35:22.147" v="3040" actId="20577"/>
        <pc:sldMkLst>
          <pc:docMk/>
          <pc:sldMk cId="2318131480" sldId="280"/>
        </pc:sldMkLst>
        <pc:spChg chg="mod">
          <ac:chgData name="Alexander Pashuk" userId="7f413f452a2dee94" providerId="LiveId" clId="{40F6C995-D773-49C2-9684-719BF3BD5F2C}" dt="2020-10-05T11:31:59.419" v="3025"/>
          <ac:spMkLst>
            <pc:docMk/>
            <pc:sldMk cId="2318131480" sldId="280"/>
            <ac:spMk id="2" creationId="{0D2B4D0F-31E4-4814-9C36-E8DCD7E4B6C9}"/>
          </ac:spMkLst>
        </pc:spChg>
        <pc:spChg chg="mod">
          <ac:chgData name="Alexander Pashuk" userId="7f413f452a2dee94" providerId="LiveId" clId="{40F6C995-D773-49C2-9684-719BF3BD5F2C}" dt="2020-10-05T11:35:22.147" v="3040" actId="20577"/>
          <ac:spMkLst>
            <pc:docMk/>
            <pc:sldMk cId="2318131480" sldId="280"/>
            <ac:spMk id="3" creationId="{EE4C00A3-D84E-4EFE-A225-EC98B237834A}"/>
          </ac:spMkLst>
        </pc:spChg>
      </pc:sldChg>
      <pc:sldChg chg="del">
        <pc:chgData name="Alexander Pashuk" userId="7f413f452a2dee94" providerId="LiveId" clId="{40F6C995-D773-49C2-9684-719BF3BD5F2C}" dt="2020-10-04T12:10:12.258" v="48" actId="47"/>
        <pc:sldMkLst>
          <pc:docMk/>
          <pc:sldMk cId="2602956989" sldId="280"/>
        </pc:sldMkLst>
      </pc:sldChg>
      <pc:sldChg chg="del">
        <pc:chgData name="Alexander Pashuk" userId="7f413f452a2dee94" providerId="LiveId" clId="{40F6C995-D773-49C2-9684-719BF3BD5F2C}" dt="2020-10-04T12:10:12.864" v="50" actId="47"/>
        <pc:sldMkLst>
          <pc:docMk/>
          <pc:sldMk cId="501608045" sldId="281"/>
        </pc:sldMkLst>
      </pc:sldChg>
      <pc:sldChg chg="modSp add mod">
        <pc:chgData name="Alexander Pashuk" userId="7f413f452a2dee94" providerId="LiveId" clId="{40F6C995-D773-49C2-9684-719BF3BD5F2C}" dt="2020-10-04T12:18:46.583" v="172" actId="2711"/>
        <pc:sldMkLst>
          <pc:docMk/>
          <pc:sldMk cId="1857603442" sldId="281"/>
        </pc:sldMkLst>
        <pc:spChg chg="mod">
          <ac:chgData name="Alexander Pashuk" userId="7f413f452a2dee94" providerId="LiveId" clId="{40F6C995-D773-49C2-9684-719BF3BD5F2C}" dt="2020-10-04T12:18:46.583" v="172" actId="2711"/>
          <ac:spMkLst>
            <pc:docMk/>
            <pc:sldMk cId="1857603442" sldId="281"/>
            <ac:spMk id="3" creationId="{E4B76E6A-05E6-4AA6-AAF5-9753AFB524A5}"/>
          </ac:spMkLst>
        </pc:spChg>
      </pc:sldChg>
      <pc:sldChg chg="del">
        <pc:chgData name="Alexander Pashuk" userId="7f413f452a2dee94" providerId="LiveId" clId="{40F6C995-D773-49C2-9684-719BF3BD5F2C}" dt="2020-10-04T12:10:13.056" v="51" actId="47"/>
        <pc:sldMkLst>
          <pc:docMk/>
          <pc:sldMk cId="1580221579" sldId="282"/>
        </pc:sldMkLst>
      </pc:sldChg>
      <pc:sldChg chg="addSp delSp modSp new mod">
        <pc:chgData name="Alexander Pashuk" userId="7f413f452a2dee94" providerId="LiveId" clId="{40F6C995-D773-49C2-9684-719BF3BD5F2C}" dt="2020-10-04T12:54:36.215" v="673" actId="14734"/>
        <pc:sldMkLst>
          <pc:docMk/>
          <pc:sldMk cId="2980436690" sldId="282"/>
        </pc:sldMkLst>
        <pc:spChg chg="mod">
          <ac:chgData name="Alexander Pashuk" userId="7f413f452a2dee94" providerId="LiveId" clId="{40F6C995-D773-49C2-9684-719BF3BD5F2C}" dt="2020-10-04T12:27:57.687" v="456" actId="20577"/>
          <ac:spMkLst>
            <pc:docMk/>
            <pc:sldMk cId="2980436690" sldId="282"/>
            <ac:spMk id="2" creationId="{7829E28F-63A0-44DD-B108-FFE6C033766E}"/>
          </ac:spMkLst>
        </pc:spChg>
        <pc:spChg chg="del mod">
          <ac:chgData name="Alexander Pashuk" userId="7f413f452a2dee94" providerId="LiveId" clId="{40F6C995-D773-49C2-9684-719BF3BD5F2C}" dt="2020-10-04T12:20:34.452" v="231" actId="3680"/>
          <ac:spMkLst>
            <pc:docMk/>
            <pc:sldMk cId="2980436690" sldId="282"/>
            <ac:spMk id="3" creationId="{7B2977B1-BFFB-45D4-973B-61AB201C5DF6}"/>
          </ac:spMkLst>
        </pc:spChg>
        <pc:graphicFrameChg chg="add mod ord modGraphic">
          <ac:chgData name="Alexander Pashuk" userId="7f413f452a2dee94" providerId="LiveId" clId="{40F6C995-D773-49C2-9684-719BF3BD5F2C}" dt="2020-10-04T12:54:36.215" v="673" actId="14734"/>
          <ac:graphicFrameMkLst>
            <pc:docMk/>
            <pc:sldMk cId="2980436690" sldId="282"/>
            <ac:graphicFrameMk id="4" creationId="{0CA4B72B-BE65-4525-84EF-82905FFDE293}"/>
          </ac:graphicFrameMkLst>
        </pc:graphicFrameChg>
      </pc:sldChg>
      <pc:sldChg chg="modSp new mod">
        <pc:chgData name="Alexander Pashuk" userId="7f413f452a2dee94" providerId="LiveId" clId="{40F6C995-D773-49C2-9684-719BF3BD5F2C}" dt="2020-10-04T12:34:41.342" v="508" actId="27636"/>
        <pc:sldMkLst>
          <pc:docMk/>
          <pc:sldMk cId="2998904894" sldId="283"/>
        </pc:sldMkLst>
        <pc:spChg chg="mod">
          <ac:chgData name="Alexander Pashuk" userId="7f413f452a2dee94" providerId="LiveId" clId="{40F6C995-D773-49C2-9684-719BF3BD5F2C}" dt="2020-10-04T12:28:54.553" v="483" actId="122"/>
          <ac:spMkLst>
            <pc:docMk/>
            <pc:sldMk cId="2998904894" sldId="283"/>
            <ac:spMk id="2" creationId="{3F1ADD9D-DAE7-4386-8F21-B0A242CC65B6}"/>
          </ac:spMkLst>
        </pc:spChg>
        <pc:spChg chg="mod">
          <ac:chgData name="Alexander Pashuk" userId="7f413f452a2dee94" providerId="LiveId" clId="{40F6C995-D773-49C2-9684-719BF3BD5F2C}" dt="2020-10-04T12:34:41.342" v="508" actId="27636"/>
          <ac:spMkLst>
            <pc:docMk/>
            <pc:sldMk cId="2998904894" sldId="283"/>
            <ac:spMk id="3" creationId="{605AABD7-985D-491C-8E6C-70B662916090}"/>
          </ac:spMkLst>
        </pc:spChg>
      </pc:sldChg>
      <pc:sldChg chg="del">
        <pc:chgData name="Alexander Pashuk" userId="7f413f452a2dee94" providerId="LiveId" clId="{40F6C995-D773-49C2-9684-719BF3BD5F2C}" dt="2020-10-04T12:10:10.114" v="38" actId="47"/>
        <pc:sldMkLst>
          <pc:docMk/>
          <pc:sldMk cId="2184358326" sldId="301"/>
        </pc:sldMkLst>
      </pc:sldChg>
      <pc:sldChg chg="del">
        <pc:chgData name="Alexander Pashuk" userId="7f413f452a2dee94" providerId="LiveId" clId="{40F6C995-D773-49C2-9684-719BF3BD5F2C}" dt="2020-10-04T12:10:12.065" v="47" actId="47"/>
        <pc:sldMkLst>
          <pc:docMk/>
          <pc:sldMk cId="1015398549" sldId="302"/>
        </pc:sldMkLst>
      </pc:sldChg>
      <pc:sldChg chg="del">
        <pc:chgData name="Alexander Pashuk" userId="7f413f452a2dee94" providerId="LiveId" clId="{40F6C995-D773-49C2-9684-719BF3BD5F2C}" dt="2020-10-04T12:10:12.651" v="49" actId="47"/>
        <pc:sldMkLst>
          <pc:docMk/>
          <pc:sldMk cId="2159707111" sldId="303"/>
        </pc:sldMkLst>
      </pc:sldChg>
      <pc:sldChg chg="del">
        <pc:chgData name="Alexander Pashuk" userId="7f413f452a2dee94" providerId="LiveId" clId="{40F6C995-D773-49C2-9684-719BF3BD5F2C}" dt="2020-10-04T12:10:14.481" v="52" actId="47"/>
        <pc:sldMkLst>
          <pc:docMk/>
          <pc:sldMk cId="2712019717" sldId="304"/>
        </pc:sldMkLst>
      </pc:sldChg>
      <pc:sldChg chg="del">
        <pc:chgData name="Alexander Pashuk" userId="7f413f452a2dee94" providerId="LiveId" clId="{40F6C995-D773-49C2-9684-719BF3BD5F2C}" dt="2020-10-04T12:10:11.867" v="46" actId="47"/>
        <pc:sldMkLst>
          <pc:docMk/>
          <pc:sldMk cId="2076328364" sldId="305"/>
        </pc:sldMkLst>
      </pc:sldChg>
      <pc:sldChg chg="del">
        <pc:chgData name="Alexander Pashuk" userId="7f413f452a2dee94" providerId="LiveId" clId="{40F6C995-D773-49C2-9684-719BF3BD5F2C}" dt="2020-10-04T12:10:11.266" v="43" actId="47"/>
        <pc:sldMkLst>
          <pc:docMk/>
          <pc:sldMk cId="3113604782" sldId="306"/>
        </pc:sldMkLst>
      </pc:sldChg>
      <pc:sldChg chg="modSp add mod">
        <pc:chgData name="Alexander Pashuk" userId="7f413f452a2dee94" providerId="LiveId" clId="{40F6C995-D773-49C2-9684-719BF3BD5F2C}" dt="2020-10-04T13:46:00.085" v="1441" actId="1076"/>
        <pc:sldMkLst>
          <pc:docMk/>
          <pc:sldMk cId="2043043694" sldId="329"/>
        </pc:sldMkLst>
        <pc:spChg chg="mod">
          <ac:chgData name="Alexander Pashuk" userId="7f413f452a2dee94" providerId="LiveId" clId="{40F6C995-D773-49C2-9684-719BF3BD5F2C}" dt="2020-10-04T13:17:49.355" v="753" actId="6549"/>
          <ac:spMkLst>
            <pc:docMk/>
            <pc:sldMk cId="2043043694" sldId="329"/>
            <ac:spMk id="2" creationId="{BD9DDA02-C081-452C-88E4-401F281ECFD4}"/>
          </ac:spMkLst>
        </pc:spChg>
        <pc:spChg chg="mod">
          <ac:chgData name="Alexander Pashuk" userId="7f413f452a2dee94" providerId="LiveId" clId="{40F6C995-D773-49C2-9684-719BF3BD5F2C}" dt="2020-10-04T13:46:00.085" v="1441" actId="1076"/>
          <ac:spMkLst>
            <pc:docMk/>
            <pc:sldMk cId="2043043694" sldId="329"/>
            <ac:spMk id="3" creationId="{87DFF0F5-D9AA-45B6-8C88-31A6F1EEE72D}"/>
          </ac:spMkLst>
        </pc:spChg>
      </pc:sldChg>
      <pc:sldChg chg="add">
        <pc:chgData name="Alexander Pashuk" userId="7f413f452a2dee94" providerId="LiveId" clId="{40F6C995-D773-49C2-9684-719BF3BD5F2C}" dt="2020-10-04T13:10:22.495" v="745"/>
        <pc:sldMkLst>
          <pc:docMk/>
          <pc:sldMk cId="602414559" sldId="356"/>
        </pc:sldMkLst>
      </pc:sldChg>
      <pc:sldChg chg="modSp add mod">
        <pc:chgData name="Alexander Pashuk" userId="7f413f452a2dee94" providerId="LiveId" clId="{40F6C995-D773-49C2-9684-719BF3BD5F2C}" dt="2020-10-04T13:17:37.652" v="748" actId="20577"/>
        <pc:sldMkLst>
          <pc:docMk/>
          <pc:sldMk cId="641418363" sldId="357"/>
        </pc:sldMkLst>
        <pc:spChg chg="mod">
          <ac:chgData name="Alexander Pashuk" userId="7f413f452a2dee94" providerId="LiveId" clId="{40F6C995-D773-49C2-9684-719BF3BD5F2C}" dt="2020-10-04T13:17:37.652" v="748" actId="20577"/>
          <ac:spMkLst>
            <pc:docMk/>
            <pc:sldMk cId="641418363" sldId="357"/>
            <ac:spMk id="3" creationId="{AF5044B6-525A-45BC-98C8-B0BA33DAEC0E}"/>
          </ac:spMkLst>
        </pc:spChg>
      </pc:sldChg>
      <pc:sldChg chg="modSp new mod">
        <pc:chgData name="Alexander Pashuk" userId="7f413f452a2dee94" providerId="LiveId" clId="{40F6C995-D773-49C2-9684-719BF3BD5F2C}" dt="2020-10-05T12:07:04.857" v="3293" actId="20577"/>
        <pc:sldMkLst>
          <pc:docMk/>
          <pc:sldMk cId="3571678150" sldId="358"/>
        </pc:sldMkLst>
        <pc:spChg chg="mod">
          <ac:chgData name="Alexander Pashuk" userId="7f413f452a2dee94" providerId="LiveId" clId="{40F6C995-D773-49C2-9684-719BF3BD5F2C}" dt="2020-10-05T12:07:04.857" v="3293" actId="20577"/>
          <ac:spMkLst>
            <pc:docMk/>
            <pc:sldMk cId="3571678150" sldId="358"/>
            <ac:spMk id="2" creationId="{1AEE5270-CED6-499C-87FA-B10DAE412AD4}"/>
          </ac:spMkLst>
        </pc:spChg>
        <pc:spChg chg="mod">
          <ac:chgData name="Alexander Pashuk" userId="7f413f452a2dee94" providerId="LiveId" clId="{40F6C995-D773-49C2-9684-719BF3BD5F2C}" dt="2020-10-04T13:29:55.145" v="1106" actId="20577"/>
          <ac:spMkLst>
            <pc:docMk/>
            <pc:sldMk cId="3571678150" sldId="358"/>
            <ac:spMk id="3" creationId="{D2E8AD2C-FA12-485F-BCD6-5A85D1DC957A}"/>
          </ac:spMkLst>
        </pc:spChg>
      </pc:sldChg>
      <pc:sldChg chg="modSp new mod">
        <pc:chgData name="Alexander Pashuk" userId="7f413f452a2dee94" providerId="LiveId" clId="{40F6C995-D773-49C2-9684-719BF3BD5F2C}" dt="2020-10-04T13:37:00.682" v="1236" actId="2711"/>
        <pc:sldMkLst>
          <pc:docMk/>
          <pc:sldMk cId="1674083186" sldId="359"/>
        </pc:sldMkLst>
        <pc:spChg chg="mod">
          <ac:chgData name="Alexander Pashuk" userId="7f413f452a2dee94" providerId="LiveId" clId="{40F6C995-D773-49C2-9684-719BF3BD5F2C}" dt="2020-10-04T13:33:44.755" v="1213" actId="20577"/>
          <ac:spMkLst>
            <pc:docMk/>
            <pc:sldMk cId="1674083186" sldId="359"/>
            <ac:spMk id="2" creationId="{239E7929-18F0-4F4D-A276-761FD37EB7BC}"/>
          </ac:spMkLst>
        </pc:spChg>
        <pc:spChg chg="mod">
          <ac:chgData name="Alexander Pashuk" userId="7f413f452a2dee94" providerId="LiveId" clId="{40F6C995-D773-49C2-9684-719BF3BD5F2C}" dt="2020-10-04T13:37:00.682" v="1236" actId="2711"/>
          <ac:spMkLst>
            <pc:docMk/>
            <pc:sldMk cId="1674083186" sldId="359"/>
            <ac:spMk id="3" creationId="{09DE311A-EA2D-40EB-A5A7-71A903BA1986}"/>
          </ac:spMkLst>
        </pc:spChg>
      </pc:sldChg>
      <pc:sldChg chg="modSp new mod modNotesTx">
        <pc:chgData name="Alexander Pashuk" userId="7f413f452a2dee94" providerId="LiveId" clId="{40F6C995-D773-49C2-9684-719BF3BD5F2C}" dt="2020-10-04T13:40:30.081" v="1347" actId="113"/>
        <pc:sldMkLst>
          <pc:docMk/>
          <pc:sldMk cId="356902337" sldId="360"/>
        </pc:sldMkLst>
        <pc:spChg chg="mod">
          <ac:chgData name="Alexander Pashuk" userId="7f413f452a2dee94" providerId="LiveId" clId="{40F6C995-D773-49C2-9684-719BF3BD5F2C}" dt="2020-10-04T13:37:14.615" v="1243" actId="122"/>
          <ac:spMkLst>
            <pc:docMk/>
            <pc:sldMk cId="356902337" sldId="360"/>
            <ac:spMk id="2" creationId="{350DFDA9-ECAA-4E05-861E-8AC48EDAA7DD}"/>
          </ac:spMkLst>
        </pc:spChg>
        <pc:spChg chg="mod">
          <ac:chgData name="Alexander Pashuk" userId="7f413f452a2dee94" providerId="LiveId" clId="{40F6C995-D773-49C2-9684-719BF3BD5F2C}" dt="2020-10-04T13:40:30.081" v="1347" actId="113"/>
          <ac:spMkLst>
            <pc:docMk/>
            <pc:sldMk cId="356902337" sldId="360"/>
            <ac:spMk id="3" creationId="{9EAAADA0-8C8E-43F4-987B-9CC202B507AB}"/>
          </ac:spMkLst>
        </pc:spChg>
      </pc:sldChg>
      <pc:sldChg chg="modSp new mod">
        <pc:chgData name="Alexander Pashuk" userId="7f413f452a2dee94" providerId="LiveId" clId="{40F6C995-D773-49C2-9684-719BF3BD5F2C}" dt="2020-10-04T13:55:28.679" v="1646" actId="20577"/>
        <pc:sldMkLst>
          <pc:docMk/>
          <pc:sldMk cId="2115598276" sldId="361"/>
        </pc:sldMkLst>
        <pc:spChg chg="mod">
          <ac:chgData name="Alexander Pashuk" userId="7f413f452a2dee94" providerId="LiveId" clId="{40F6C995-D773-49C2-9684-719BF3BD5F2C}" dt="2020-10-04T13:55:28.679" v="1646" actId="20577"/>
          <ac:spMkLst>
            <pc:docMk/>
            <pc:sldMk cId="2115598276" sldId="361"/>
            <ac:spMk id="2" creationId="{DAEED8C8-9AC0-46FA-BC12-96A34734CD7D}"/>
          </ac:spMkLst>
        </pc:spChg>
        <pc:spChg chg="mod">
          <ac:chgData name="Alexander Pashuk" userId="7f413f452a2dee94" providerId="LiveId" clId="{40F6C995-D773-49C2-9684-719BF3BD5F2C}" dt="2020-10-04T13:55:00.078" v="1633" actId="27636"/>
          <ac:spMkLst>
            <pc:docMk/>
            <pc:sldMk cId="2115598276" sldId="361"/>
            <ac:spMk id="3" creationId="{1082DDFA-BD70-401F-93DC-3592D81783CF}"/>
          </ac:spMkLst>
        </pc:spChg>
      </pc:sldChg>
      <pc:sldChg chg="modSp new mod">
        <pc:chgData name="Alexander Pashuk" userId="7f413f452a2dee94" providerId="LiveId" clId="{40F6C995-D773-49C2-9684-719BF3BD5F2C}" dt="2020-10-05T16:06:52.635" v="4329" actId="20577"/>
        <pc:sldMkLst>
          <pc:docMk/>
          <pc:sldMk cId="1207787011" sldId="362"/>
        </pc:sldMkLst>
        <pc:spChg chg="mod">
          <ac:chgData name="Alexander Pashuk" userId="7f413f452a2dee94" providerId="LiveId" clId="{40F6C995-D773-49C2-9684-719BF3BD5F2C}" dt="2020-10-04T13:58:40.712" v="1668" actId="122"/>
          <ac:spMkLst>
            <pc:docMk/>
            <pc:sldMk cId="1207787011" sldId="362"/>
            <ac:spMk id="2" creationId="{D3855A20-A56C-4BBF-B527-B19D3168ECB1}"/>
          </ac:spMkLst>
        </pc:spChg>
        <pc:spChg chg="mod">
          <ac:chgData name="Alexander Pashuk" userId="7f413f452a2dee94" providerId="LiveId" clId="{40F6C995-D773-49C2-9684-719BF3BD5F2C}" dt="2020-10-05T16:06:52.635" v="4329" actId="20577"/>
          <ac:spMkLst>
            <pc:docMk/>
            <pc:sldMk cId="1207787011" sldId="362"/>
            <ac:spMk id="3" creationId="{E9EC4209-3A4D-4061-9542-1F6BF1566E96}"/>
          </ac:spMkLst>
        </pc:spChg>
      </pc:sldChg>
      <pc:sldChg chg="addSp delSp modSp new mod">
        <pc:chgData name="Alexander Pashuk" userId="7f413f452a2dee94" providerId="LiveId" clId="{40F6C995-D773-49C2-9684-719BF3BD5F2C}" dt="2020-10-04T14:19:11.597" v="1724" actId="1076"/>
        <pc:sldMkLst>
          <pc:docMk/>
          <pc:sldMk cId="764542686" sldId="363"/>
        </pc:sldMkLst>
        <pc:spChg chg="del mod">
          <ac:chgData name="Alexander Pashuk" userId="7f413f452a2dee94" providerId="LiveId" clId="{40F6C995-D773-49C2-9684-719BF3BD5F2C}" dt="2020-10-04T14:19:00.725" v="1721"/>
          <ac:spMkLst>
            <pc:docMk/>
            <pc:sldMk cId="764542686" sldId="363"/>
            <ac:spMk id="3" creationId="{A138AB25-1816-47B8-A39B-B896CB954A77}"/>
          </ac:spMkLst>
        </pc:spChg>
        <pc:picChg chg="add mod">
          <ac:chgData name="Alexander Pashuk" userId="7f413f452a2dee94" providerId="LiveId" clId="{40F6C995-D773-49C2-9684-719BF3BD5F2C}" dt="2020-10-04T14:19:11.597" v="1724" actId="1076"/>
          <ac:picMkLst>
            <pc:docMk/>
            <pc:sldMk cId="764542686" sldId="363"/>
            <ac:picMk id="4" creationId="{367D63C5-F4EC-4EA0-89DE-0735A6D61B63}"/>
          </ac:picMkLst>
        </pc:picChg>
      </pc:sldChg>
      <pc:sldChg chg="modSp add mod ord">
        <pc:chgData name="Alexander Pashuk" userId="7f413f452a2dee94" providerId="LiveId" clId="{40F6C995-D773-49C2-9684-719BF3BD5F2C}" dt="2020-10-05T11:24:06.855" v="2848"/>
        <pc:sldMkLst>
          <pc:docMk/>
          <pc:sldMk cId="2415129376" sldId="364"/>
        </pc:sldMkLst>
        <pc:spChg chg="mod">
          <ac:chgData name="Alexander Pashuk" userId="7f413f452a2dee94" providerId="LiveId" clId="{40F6C995-D773-49C2-9684-719BF3BD5F2C}" dt="2020-10-05T11:22:10.281" v="2838" actId="20577"/>
          <ac:spMkLst>
            <pc:docMk/>
            <pc:sldMk cId="2415129376" sldId="364"/>
            <ac:spMk id="2" creationId="{196DAC58-BCDA-4786-B117-62E946536080}"/>
          </ac:spMkLst>
        </pc:spChg>
        <pc:spChg chg="mod">
          <ac:chgData name="Alexander Pashuk" userId="7f413f452a2dee94" providerId="LiveId" clId="{40F6C995-D773-49C2-9684-719BF3BD5F2C}" dt="2020-10-04T15:17:45.072" v="2613" actId="403"/>
          <ac:spMkLst>
            <pc:docMk/>
            <pc:sldMk cId="2415129376" sldId="364"/>
            <ac:spMk id="3" creationId="{011CCBF6-E6B4-4827-8675-DC72A7A5A532}"/>
          </ac:spMkLst>
        </pc:spChg>
      </pc:sldChg>
      <pc:sldChg chg="modSp new mod">
        <pc:chgData name="Alexander Pashuk" userId="7f413f452a2dee94" providerId="LiveId" clId="{40F6C995-D773-49C2-9684-719BF3BD5F2C}" dt="2020-10-04T15:50:52.893" v="2832" actId="2711"/>
        <pc:sldMkLst>
          <pc:docMk/>
          <pc:sldMk cId="2734008624" sldId="365"/>
        </pc:sldMkLst>
        <pc:spChg chg="mod">
          <ac:chgData name="Alexander Pashuk" userId="7f413f452a2dee94" providerId="LiveId" clId="{40F6C995-D773-49C2-9684-719BF3BD5F2C}" dt="2020-10-04T15:49:58.309" v="2795" actId="122"/>
          <ac:spMkLst>
            <pc:docMk/>
            <pc:sldMk cId="2734008624" sldId="365"/>
            <ac:spMk id="2" creationId="{1E64FF2A-026E-4811-901E-26F4B70A05D8}"/>
          </ac:spMkLst>
        </pc:spChg>
        <pc:spChg chg="mod">
          <ac:chgData name="Alexander Pashuk" userId="7f413f452a2dee94" providerId="LiveId" clId="{40F6C995-D773-49C2-9684-719BF3BD5F2C}" dt="2020-10-04T15:50:52.893" v="2832" actId="2711"/>
          <ac:spMkLst>
            <pc:docMk/>
            <pc:sldMk cId="2734008624" sldId="365"/>
            <ac:spMk id="3" creationId="{7AC2ACED-A797-41FC-8E48-36AFEB909396}"/>
          </ac:spMkLst>
        </pc:spChg>
      </pc:sldChg>
      <pc:sldChg chg="modSp add mod">
        <pc:chgData name="Alexander Pashuk" userId="7f413f452a2dee94" providerId="LiveId" clId="{40F6C995-D773-49C2-9684-719BF3BD5F2C}" dt="2020-10-05T11:35:11.706" v="3029" actId="15"/>
        <pc:sldMkLst>
          <pc:docMk/>
          <pc:sldMk cId="700750746" sldId="366"/>
        </pc:sldMkLst>
        <pc:spChg chg="mod">
          <ac:chgData name="Alexander Pashuk" userId="7f413f452a2dee94" providerId="LiveId" clId="{40F6C995-D773-49C2-9684-719BF3BD5F2C}" dt="2020-10-05T11:31:57.615" v="3024"/>
          <ac:spMkLst>
            <pc:docMk/>
            <pc:sldMk cId="700750746" sldId="366"/>
            <ac:spMk id="2" creationId="{0D2B4D0F-31E4-4814-9C36-E8DCD7E4B6C9}"/>
          </ac:spMkLst>
        </pc:spChg>
        <pc:spChg chg="mod">
          <ac:chgData name="Alexander Pashuk" userId="7f413f452a2dee94" providerId="LiveId" clId="{40F6C995-D773-49C2-9684-719BF3BD5F2C}" dt="2020-10-05T11:35:11.706" v="3029" actId="15"/>
          <ac:spMkLst>
            <pc:docMk/>
            <pc:sldMk cId="700750746" sldId="366"/>
            <ac:spMk id="3" creationId="{EE4C00A3-D84E-4EFE-A225-EC98B237834A}"/>
          </ac:spMkLst>
        </pc:spChg>
      </pc:sldChg>
      <pc:sldChg chg="addSp modSp add mod modClrScheme chgLayout">
        <pc:chgData name="Alexander Pashuk" userId="7f413f452a2dee94" providerId="LiveId" clId="{40F6C995-D773-49C2-9684-719BF3BD5F2C}" dt="2020-10-05T11:43:13.179" v="3110" actId="113"/>
        <pc:sldMkLst>
          <pc:docMk/>
          <pc:sldMk cId="3558505662" sldId="367"/>
        </pc:sldMkLst>
        <pc:spChg chg="mod ord">
          <ac:chgData name="Alexander Pashuk" userId="7f413f452a2dee94" providerId="LiveId" clId="{40F6C995-D773-49C2-9684-719BF3BD5F2C}" dt="2020-10-05T11:42:31.832" v="3092" actId="700"/>
          <ac:spMkLst>
            <pc:docMk/>
            <pc:sldMk cId="3558505662" sldId="367"/>
            <ac:spMk id="2" creationId="{0D2B4D0F-31E4-4814-9C36-E8DCD7E4B6C9}"/>
          </ac:spMkLst>
        </pc:spChg>
        <pc:spChg chg="mod ord">
          <ac:chgData name="Alexander Pashuk" userId="7f413f452a2dee94" providerId="LiveId" clId="{40F6C995-D773-49C2-9684-719BF3BD5F2C}" dt="2020-10-05T11:43:13.179" v="3110" actId="113"/>
          <ac:spMkLst>
            <pc:docMk/>
            <pc:sldMk cId="3558505662" sldId="367"/>
            <ac:spMk id="3" creationId="{EE4C00A3-D84E-4EFE-A225-EC98B237834A}"/>
          </ac:spMkLst>
        </pc:spChg>
        <pc:spChg chg="add mod ord">
          <ac:chgData name="Alexander Pashuk" userId="7f413f452a2dee94" providerId="LiveId" clId="{40F6C995-D773-49C2-9684-719BF3BD5F2C}" dt="2020-10-05T11:43:08.597" v="3109" actId="1076"/>
          <ac:spMkLst>
            <pc:docMk/>
            <pc:sldMk cId="3558505662" sldId="367"/>
            <ac:spMk id="4" creationId="{2E6AEDD6-9D3F-4CCC-B181-A8A88F2CD1A3}"/>
          </ac:spMkLst>
        </pc:spChg>
      </pc:sldChg>
      <pc:sldChg chg="new del">
        <pc:chgData name="Alexander Pashuk" userId="7f413f452a2dee94" providerId="LiveId" clId="{40F6C995-D773-49C2-9684-719BF3BD5F2C}" dt="2020-10-05T12:23:14.563" v="3625" actId="47"/>
        <pc:sldMkLst>
          <pc:docMk/>
          <pc:sldMk cId="913024162" sldId="368"/>
        </pc:sldMkLst>
      </pc:sldChg>
      <pc:sldChg chg="new del">
        <pc:chgData name="Alexander Pashuk" userId="7f413f452a2dee94" providerId="LiveId" clId="{40F6C995-D773-49C2-9684-719BF3BD5F2C}" dt="2020-10-05T12:23:15.211" v="3626" actId="47"/>
        <pc:sldMkLst>
          <pc:docMk/>
          <pc:sldMk cId="452131689" sldId="369"/>
        </pc:sldMkLst>
      </pc:sldChg>
      <pc:sldChg chg="new del">
        <pc:chgData name="Alexander Pashuk" userId="7f413f452a2dee94" providerId="LiveId" clId="{40F6C995-D773-49C2-9684-719BF3BD5F2C}" dt="2020-10-05T12:23:15.763" v="3627" actId="47"/>
        <pc:sldMkLst>
          <pc:docMk/>
          <pc:sldMk cId="703425718" sldId="370"/>
        </pc:sldMkLst>
      </pc:sldChg>
      <pc:sldChg chg="new del">
        <pc:chgData name="Alexander Pashuk" userId="7f413f452a2dee94" providerId="LiveId" clId="{40F6C995-D773-49C2-9684-719BF3BD5F2C}" dt="2020-10-05T12:23:16.523" v="3628" actId="47"/>
        <pc:sldMkLst>
          <pc:docMk/>
          <pc:sldMk cId="3784112579" sldId="371"/>
        </pc:sldMkLst>
      </pc:sldChg>
      <pc:sldChg chg="new del">
        <pc:chgData name="Alexander Pashuk" userId="7f413f452a2dee94" providerId="LiveId" clId="{40F6C995-D773-49C2-9684-719BF3BD5F2C}" dt="2020-10-05T12:23:17.195" v="3629" actId="47"/>
        <pc:sldMkLst>
          <pc:docMk/>
          <pc:sldMk cId="2820662553" sldId="372"/>
        </pc:sldMkLst>
      </pc:sldChg>
      <pc:sldChg chg="new del">
        <pc:chgData name="Alexander Pashuk" userId="7f413f452a2dee94" providerId="LiveId" clId="{40F6C995-D773-49C2-9684-719BF3BD5F2C}" dt="2020-10-05T12:23:17.724" v="3630" actId="47"/>
        <pc:sldMkLst>
          <pc:docMk/>
          <pc:sldMk cId="1913139636" sldId="373"/>
        </pc:sldMkLst>
      </pc:sldChg>
      <pc:sldChg chg="new del">
        <pc:chgData name="Alexander Pashuk" userId="7f413f452a2dee94" providerId="LiveId" clId="{40F6C995-D773-49C2-9684-719BF3BD5F2C}" dt="2020-10-05T12:23:18.240" v="3631" actId="47"/>
        <pc:sldMkLst>
          <pc:docMk/>
          <pc:sldMk cId="2794071867" sldId="374"/>
        </pc:sldMkLst>
      </pc:sldChg>
      <pc:sldChg chg="new del">
        <pc:chgData name="Alexander Pashuk" userId="7f413f452a2dee94" providerId="LiveId" clId="{40F6C995-D773-49C2-9684-719BF3BD5F2C}" dt="2020-10-05T12:23:18.729" v="3632" actId="47"/>
        <pc:sldMkLst>
          <pc:docMk/>
          <pc:sldMk cId="3099598773" sldId="375"/>
        </pc:sldMkLst>
      </pc:sldChg>
      <pc:sldChg chg="new del">
        <pc:chgData name="Alexander Pashuk" userId="7f413f452a2dee94" providerId="LiveId" clId="{40F6C995-D773-49C2-9684-719BF3BD5F2C}" dt="2020-10-05T12:23:19.234" v="3633" actId="47"/>
        <pc:sldMkLst>
          <pc:docMk/>
          <pc:sldMk cId="336416302" sldId="376"/>
        </pc:sldMkLst>
      </pc:sldChg>
      <pc:sldChg chg="new del">
        <pc:chgData name="Alexander Pashuk" userId="7f413f452a2dee94" providerId="LiveId" clId="{40F6C995-D773-49C2-9684-719BF3BD5F2C}" dt="2020-10-05T12:23:19.779" v="3634" actId="47"/>
        <pc:sldMkLst>
          <pc:docMk/>
          <pc:sldMk cId="3136089542" sldId="377"/>
        </pc:sldMkLst>
      </pc:sldChg>
      <pc:sldChg chg="new del">
        <pc:chgData name="Alexander Pashuk" userId="7f413f452a2dee94" providerId="LiveId" clId="{40F6C995-D773-49C2-9684-719BF3BD5F2C}" dt="2020-10-05T12:23:20.422" v="3635" actId="47"/>
        <pc:sldMkLst>
          <pc:docMk/>
          <pc:sldMk cId="1448386953" sldId="378"/>
        </pc:sldMkLst>
      </pc:sldChg>
      <pc:sldChg chg="new del">
        <pc:chgData name="Alexander Pashuk" userId="7f413f452a2dee94" providerId="LiveId" clId="{40F6C995-D773-49C2-9684-719BF3BD5F2C}" dt="2020-10-05T12:23:20.966" v="3636" actId="47"/>
        <pc:sldMkLst>
          <pc:docMk/>
          <pc:sldMk cId="2231910467" sldId="379"/>
        </pc:sldMkLst>
      </pc:sldChg>
      <pc:sldChg chg="new del">
        <pc:chgData name="Alexander Pashuk" userId="7f413f452a2dee94" providerId="LiveId" clId="{40F6C995-D773-49C2-9684-719BF3BD5F2C}" dt="2020-10-05T12:23:21.621" v="3637" actId="47"/>
        <pc:sldMkLst>
          <pc:docMk/>
          <pc:sldMk cId="2370010072" sldId="380"/>
        </pc:sldMkLst>
      </pc:sldChg>
      <pc:sldChg chg="new del">
        <pc:chgData name="Alexander Pashuk" userId="7f413f452a2dee94" providerId="LiveId" clId="{40F6C995-D773-49C2-9684-719BF3BD5F2C}" dt="2020-10-05T12:23:22.200" v="3638" actId="47"/>
        <pc:sldMkLst>
          <pc:docMk/>
          <pc:sldMk cId="518109905" sldId="381"/>
        </pc:sldMkLst>
      </pc:sldChg>
      <pc:sldChg chg="new del">
        <pc:chgData name="Alexander Pashuk" userId="7f413f452a2dee94" providerId="LiveId" clId="{40F6C995-D773-49C2-9684-719BF3BD5F2C}" dt="2020-10-05T12:23:22.925" v="3639" actId="47"/>
        <pc:sldMkLst>
          <pc:docMk/>
          <pc:sldMk cId="3603111964" sldId="382"/>
        </pc:sldMkLst>
      </pc:sldChg>
      <pc:sldChg chg="modSp new mod">
        <pc:chgData name="Alexander Pashuk" userId="7f413f452a2dee94" providerId="LiveId" clId="{40F6C995-D773-49C2-9684-719BF3BD5F2C}" dt="2020-10-05T12:06:53.909" v="3287" actId="20577"/>
        <pc:sldMkLst>
          <pc:docMk/>
          <pc:sldMk cId="3162317008" sldId="383"/>
        </pc:sldMkLst>
        <pc:spChg chg="mod">
          <ac:chgData name="Alexander Pashuk" userId="7f413f452a2dee94" providerId="LiveId" clId="{40F6C995-D773-49C2-9684-719BF3BD5F2C}" dt="2020-10-05T12:06:53.909" v="3287" actId="20577"/>
          <ac:spMkLst>
            <pc:docMk/>
            <pc:sldMk cId="3162317008" sldId="383"/>
            <ac:spMk id="2" creationId="{49AF04E9-F635-4011-8AC9-95F546985613}"/>
          </ac:spMkLst>
        </pc:spChg>
        <pc:spChg chg="mod">
          <ac:chgData name="Alexander Pashuk" userId="7f413f452a2dee94" providerId="LiveId" clId="{40F6C995-D773-49C2-9684-719BF3BD5F2C}" dt="2020-10-05T12:06:40.987" v="3275" actId="2711"/>
          <ac:spMkLst>
            <pc:docMk/>
            <pc:sldMk cId="3162317008" sldId="383"/>
            <ac:spMk id="3" creationId="{8F8E8EE5-BF51-4C3B-88FF-0605E5E77ED5}"/>
          </ac:spMkLst>
        </pc:spChg>
      </pc:sldChg>
      <pc:sldChg chg="modSp new mod">
        <pc:chgData name="Alexander Pashuk" userId="7f413f452a2dee94" providerId="LiveId" clId="{40F6C995-D773-49C2-9684-719BF3BD5F2C}" dt="2020-10-05T12:10:18.394" v="3380" actId="27636"/>
        <pc:sldMkLst>
          <pc:docMk/>
          <pc:sldMk cId="4195968434" sldId="384"/>
        </pc:sldMkLst>
        <pc:spChg chg="mod">
          <ac:chgData name="Alexander Pashuk" userId="7f413f452a2dee94" providerId="LiveId" clId="{40F6C995-D773-49C2-9684-719BF3BD5F2C}" dt="2020-10-05T12:07:24.765" v="3314" actId="122"/>
          <ac:spMkLst>
            <pc:docMk/>
            <pc:sldMk cId="4195968434" sldId="384"/>
            <ac:spMk id="2" creationId="{E1D35AE8-00FE-40CB-BC3A-687C209FEB97}"/>
          </ac:spMkLst>
        </pc:spChg>
        <pc:spChg chg="mod">
          <ac:chgData name="Alexander Pashuk" userId="7f413f452a2dee94" providerId="LiveId" clId="{40F6C995-D773-49C2-9684-719BF3BD5F2C}" dt="2020-10-05T12:10:18.394" v="3380" actId="27636"/>
          <ac:spMkLst>
            <pc:docMk/>
            <pc:sldMk cId="4195968434" sldId="384"/>
            <ac:spMk id="3" creationId="{41C7B7B2-021B-40C1-BF23-E20CAC278C30}"/>
          </ac:spMkLst>
        </pc:spChg>
      </pc:sldChg>
      <pc:sldChg chg="modSp new mod">
        <pc:chgData name="Alexander Pashuk" userId="7f413f452a2dee94" providerId="LiveId" clId="{40F6C995-D773-49C2-9684-719BF3BD5F2C}" dt="2020-10-05T12:16:44.475" v="3466" actId="688"/>
        <pc:sldMkLst>
          <pc:docMk/>
          <pc:sldMk cId="3571353727" sldId="385"/>
        </pc:sldMkLst>
        <pc:spChg chg="mod">
          <ac:chgData name="Alexander Pashuk" userId="7f413f452a2dee94" providerId="LiveId" clId="{40F6C995-D773-49C2-9684-719BF3BD5F2C}" dt="2020-10-05T12:13:48.511" v="3419" actId="20577"/>
          <ac:spMkLst>
            <pc:docMk/>
            <pc:sldMk cId="3571353727" sldId="385"/>
            <ac:spMk id="2" creationId="{FB96E091-1B28-4DBC-AF6B-942E68F44C46}"/>
          </ac:spMkLst>
        </pc:spChg>
        <pc:spChg chg="mod">
          <ac:chgData name="Alexander Pashuk" userId="7f413f452a2dee94" providerId="LiveId" clId="{40F6C995-D773-49C2-9684-719BF3BD5F2C}" dt="2020-10-05T12:16:44.475" v="3466" actId="688"/>
          <ac:spMkLst>
            <pc:docMk/>
            <pc:sldMk cId="3571353727" sldId="385"/>
            <ac:spMk id="3" creationId="{AF7ABB9A-9514-46E2-92E0-0037CBDBCE9D}"/>
          </ac:spMkLst>
        </pc:spChg>
      </pc:sldChg>
      <pc:sldChg chg="modSp new mod">
        <pc:chgData name="Alexander Pashuk" userId="7f413f452a2dee94" providerId="LiveId" clId="{40F6C995-D773-49C2-9684-719BF3BD5F2C}" dt="2020-10-05T12:20:00.734" v="3535" actId="113"/>
        <pc:sldMkLst>
          <pc:docMk/>
          <pc:sldMk cId="1870736348" sldId="386"/>
        </pc:sldMkLst>
        <pc:spChg chg="mod">
          <ac:chgData name="Alexander Pashuk" userId="7f413f452a2dee94" providerId="LiveId" clId="{40F6C995-D773-49C2-9684-719BF3BD5F2C}" dt="2020-10-05T12:17:35.143" v="3497" actId="122"/>
          <ac:spMkLst>
            <pc:docMk/>
            <pc:sldMk cId="1870736348" sldId="386"/>
            <ac:spMk id="2" creationId="{63AC46ED-9892-4F0A-A248-18B399AB3085}"/>
          </ac:spMkLst>
        </pc:spChg>
        <pc:spChg chg="mod">
          <ac:chgData name="Alexander Pashuk" userId="7f413f452a2dee94" providerId="LiveId" clId="{40F6C995-D773-49C2-9684-719BF3BD5F2C}" dt="2020-10-05T12:20:00.734" v="3535" actId="113"/>
          <ac:spMkLst>
            <pc:docMk/>
            <pc:sldMk cId="1870736348" sldId="386"/>
            <ac:spMk id="3" creationId="{CAC38CA4-B21E-4DDE-934D-394CA4B1B926}"/>
          </ac:spMkLst>
        </pc:spChg>
      </pc:sldChg>
      <pc:sldChg chg="addSp delSp modSp new mod ord">
        <pc:chgData name="Alexander Pashuk" userId="7f413f452a2dee94" providerId="LiveId" clId="{40F6C995-D773-49C2-9684-719BF3BD5F2C}" dt="2020-10-05T12:41:54.313" v="4025" actId="122"/>
        <pc:sldMkLst>
          <pc:docMk/>
          <pc:sldMk cId="832651572" sldId="387"/>
        </pc:sldMkLst>
        <pc:spChg chg="mod">
          <ac:chgData name="Alexander Pashuk" userId="7f413f452a2dee94" providerId="LiveId" clId="{40F6C995-D773-49C2-9684-719BF3BD5F2C}" dt="2020-10-05T12:41:54.313" v="4025" actId="122"/>
          <ac:spMkLst>
            <pc:docMk/>
            <pc:sldMk cId="832651572" sldId="387"/>
            <ac:spMk id="2" creationId="{0385D359-8014-44A8-834A-AFACAA48584C}"/>
          </ac:spMkLst>
        </pc:spChg>
        <pc:spChg chg="del">
          <ac:chgData name="Alexander Pashuk" userId="7f413f452a2dee94" providerId="LiveId" clId="{40F6C995-D773-49C2-9684-719BF3BD5F2C}" dt="2020-10-05T12:21:09.181" v="3550" actId="3680"/>
          <ac:spMkLst>
            <pc:docMk/>
            <pc:sldMk cId="832651572" sldId="387"/>
            <ac:spMk id="3" creationId="{DDA438C6-B821-4E46-A73B-1D96AE391419}"/>
          </ac:spMkLst>
        </pc:spChg>
        <pc:graphicFrameChg chg="add mod ord modGraphic">
          <ac:chgData name="Alexander Pashuk" userId="7f413f452a2dee94" providerId="LiveId" clId="{40F6C995-D773-49C2-9684-719BF3BD5F2C}" dt="2020-10-05T12:22:58.768" v="3618" actId="2711"/>
          <ac:graphicFrameMkLst>
            <pc:docMk/>
            <pc:sldMk cId="832651572" sldId="387"/>
            <ac:graphicFrameMk id="4" creationId="{D886CD62-8239-433A-82DB-329027474997}"/>
          </ac:graphicFrameMkLst>
        </pc:graphicFrameChg>
      </pc:sldChg>
      <pc:sldChg chg="addSp delSp modSp new mod">
        <pc:chgData name="Alexander Pashuk" userId="7f413f452a2dee94" providerId="LiveId" clId="{40F6C995-D773-49C2-9684-719BF3BD5F2C}" dt="2020-10-05T12:29:12.567" v="3898"/>
        <pc:sldMkLst>
          <pc:docMk/>
          <pc:sldMk cId="2023854216" sldId="388"/>
        </pc:sldMkLst>
        <pc:spChg chg="mod">
          <ac:chgData name="Alexander Pashuk" userId="7f413f452a2dee94" providerId="LiveId" clId="{40F6C995-D773-49C2-9684-719BF3BD5F2C}" dt="2020-10-05T12:24:23.075" v="3665" actId="20577"/>
          <ac:spMkLst>
            <pc:docMk/>
            <pc:sldMk cId="2023854216" sldId="388"/>
            <ac:spMk id="2" creationId="{C5B5B2D8-49D8-409C-B281-9FA472BA1D93}"/>
          </ac:spMkLst>
        </pc:spChg>
        <pc:spChg chg="del">
          <ac:chgData name="Alexander Pashuk" userId="7f413f452a2dee94" providerId="LiveId" clId="{40F6C995-D773-49C2-9684-719BF3BD5F2C}" dt="2020-10-05T12:24:52.755" v="3666" actId="3680"/>
          <ac:spMkLst>
            <pc:docMk/>
            <pc:sldMk cId="2023854216" sldId="388"/>
            <ac:spMk id="3" creationId="{ABCB1518-E421-4CC4-B2AD-01F7FD08447E}"/>
          </ac:spMkLst>
        </pc:spChg>
        <pc:graphicFrameChg chg="add mod ord modGraphic">
          <ac:chgData name="Alexander Pashuk" userId="7f413f452a2dee94" providerId="LiveId" clId="{40F6C995-D773-49C2-9684-719BF3BD5F2C}" dt="2020-10-05T12:29:12.567" v="3898"/>
          <ac:graphicFrameMkLst>
            <pc:docMk/>
            <pc:sldMk cId="2023854216" sldId="388"/>
            <ac:graphicFrameMk id="4" creationId="{ADBD8BDE-1A8A-47BB-BF73-0D0893E1E1AF}"/>
          </ac:graphicFrameMkLst>
        </pc:graphicFrameChg>
      </pc:sldChg>
      <pc:sldChg chg="modSp new mod">
        <pc:chgData name="Alexander Pashuk" userId="7f413f452a2dee94" providerId="LiveId" clId="{40F6C995-D773-49C2-9684-719BF3BD5F2C}" dt="2020-10-05T12:32:17.795" v="3945" actId="20577"/>
        <pc:sldMkLst>
          <pc:docMk/>
          <pc:sldMk cId="2398662992" sldId="389"/>
        </pc:sldMkLst>
        <pc:spChg chg="mod">
          <ac:chgData name="Alexander Pashuk" userId="7f413f452a2dee94" providerId="LiveId" clId="{40F6C995-D773-49C2-9684-719BF3BD5F2C}" dt="2020-10-05T12:32:17.795" v="3945" actId="20577"/>
          <ac:spMkLst>
            <pc:docMk/>
            <pc:sldMk cId="2398662992" sldId="389"/>
            <ac:spMk id="2" creationId="{457F8C9D-94B1-479A-BE3B-DE07223AB2D5}"/>
          </ac:spMkLst>
        </pc:spChg>
        <pc:spChg chg="mod">
          <ac:chgData name="Alexander Pashuk" userId="7f413f452a2dee94" providerId="LiveId" clId="{40F6C995-D773-49C2-9684-719BF3BD5F2C}" dt="2020-10-05T12:32:10.181" v="3944" actId="20577"/>
          <ac:spMkLst>
            <pc:docMk/>
            <pc:sldMk cId="2398662992" sldId="389"/>
            <ac:spMk id="3" creationId="{85CE3D0F-AB7D-47D3-BEAD-67837FCEA7E1}"/>
          </ac:spMkLst>
        </pc:spChg>
      </pc:sldChg>
      <pc:sldChg chg="addSp delSp modSp new mod">
        <pc:chgData name="Alexander Pashuk" userId="7f413f452a2dee94" providerId="LiveId" clId="{40F6C995-D773-49C2-9684-719BF3BD5F2C}" dt="2020-10-05T12:39:58.289" v="4005" actId="1076"/>
        <pc:sldMkLst>
          <pc:docMk/>
          <pc:sldMk cId="1311798842" sldId="390"/>
        </pc:sldMkLst>
        <pc:spChg chg="mod">
          <ac:chgData name="Alexander Pashuk" userId="7f413f452a2dee94" providerId="LiveId" clId="{40F6C995-D773-49C2-9684-719BF3BD5F2C}" dt="2020-10-05T12:33:30.390" v="3952" actId="122"/>
          <ac:spMkLst>
            <pc:docMk/>
            <pc:sldMk cId="1311798842" sldId="390"/>
            <ac:spMk id="2" creationId="{7F852D52-1912-4E4B-AE4C-40B21AA8E686}"/>
          </ac:spMkLst>
        </pc:spChg>
        <pc:spChg chg="mod">
          <ac:chgData name="Alexander Pashuk" userId="7f413f452a2dee94" providerId="LiveId" clId="{40F6C995-D773-49C2-9684-719BF3BD5F2C}" dt="2020-10-05T12:39:43.531" v="3998" actId="1076"/>
          <ac:spMkLst>
            <pc:docMk/>
            <pc:sldMk cId="1311798842" sldId="390"/>
            <ac:spMk id="3" creationId="{909160C2-7669-4B15-B7A3-68BEBD0BE5BF}"/>
          </ac:spMkLst>
        </pc:spChg>
        <pc:picChg chg="add del mod">
          <ac:chgData name="Alexander Pashuk" userId="7f413f452a2dee94" providerId="LiveId" clId="{40F6C995-D773-49C2-9684-719BF3BD5F2C}" dt="2020-10-05T12:39:39.872" v="3995"/>
          <ac:picMkLst>
            <pc:docMk/>
            <pc:sldMk cId="1311798842" sldId="390"/>
            <ac:picMk id="3074" creationId="{FB40F1D9-44CC-4340-8C62-3C7285EFC730}"/>
          </ac:picMkLst>
        </pc:picChg>
        <pc:picChg chg="add del mod">
          <ac:chgData name="Alexander Pashuk" userId="7f413f452a2dee94" providerId="LiveId" clId="{40F6C995-D773-49C2-9684-719BF3BD5F2C}" dt="2020-10-05T12:39:44.060" v="3999"/>
          <ac:picMkLst>
            <pc:docMk/>
            <pc:sldMk cId="1311798842" sldId="390"/>
            <ac:picMk id="3076" creationId="{945A550D-73F9-4EE0-9037-CDC69B868A05}"/>
          </ac:picMkLst>
        </pc:picChg>
        <pc:picChg chg="add mod">
          <ac:chgData name="Alexander Pashuk" userId="7f413f452a2dee94" providerId="LiveId" clId="{40F6C995-D773-49C2-9684-719BF3BD5F2C}" dt="2020-10-05T12:39:58.289" v="4005" actId="1076"/>
          <ac:picMkLst>
            <pc:docMk/>
            <pc:sldMk cId="1311798842" sldId="390"/>
            <ac:picMk id="3078" creationId="{5EA2AB85-04B8-4893-A3FD-DEF125E64A35}"/>
          </ac:picMkLst>
        </pc:picChg>
      </pc:sldChg>
      <pc:sldChg chg="modSp new mod">
        <pc:chgData name="Alexander Pashuk" userId="7f413f452a2dee94" providerId="LiveId" clId="{40F6C995-D773-49C2-9684-719BF3BD5F2C}" dt="2020-10-05T12:45:21.090" v="4121" actId="27636"/>
        <pc:sldMkLst>
          <pc:docMk/>
          <pc:sldMk cId="1340461245" sldId="391"/>
        </pc:sldMkLst>
        <pc:spChg chg="mod">
          <ac:chgData name="Alexander Pashuk" userId="7f413f452a2dee94" providerId="LiveId" clId="{40F6C995-D773-49C2-9684-719BF3BD5F2C}" dt="2020-10-05T12:40:14.903" v="4021" actId="122"/>
          <ac:spMkLst>
            <pc:docMk/>
            <pc:sldMk cId="1340461245" sldId="391"/>
            <ac:spMk id="2" creationId="{690D555C-0850-4634-9EF6-2F6E8B0D2030}"/>
          </ac:spMkLst>
        </pc:spChg>
        <pc:spChg chg="mod">
          <ac:chgData name="Alexander Pashuk" userId="7f413f452a2dee94" providerId="LiveId" clId="{40F6C995-D773-49C2-9684-719BF3BD5F2C}" dt="2020-10-05T12:45:21.090" v="4121" actId="27636"/>
          <ac:spMkLst>
            <pc:docMk/>
            <pc:sldMk cId="1340461245" sldId="391"/>
            <ac:spMk id="3" creationId="{DDE96617-8A00-4E58-B0B6-24F4B2092A2A}"/>
          </ac:spMkLst>
        </pc:spChg>
      </pc:sldChg>
      <pc:sldChg chg="modSp new mod">
        <pc:chgData name="Alexander Pashuk" userId="7f413f452a2dee94" providerId="LiveId" clId="{40F6C995-D773-49C2-9684-719BF3BD5F2C}" dt="2020-10-05T12:50:08.724" v="4194" actId="20577"/>
        <pc:sldMkLst>
          <pc:docMk/>
          <pc:sldMk cId="660469688" sldId="392"/>
        </pc:sldMkLst>
        <pc:spChg chg="mod">
          <ac:chgData name="Alexander Pashuk" userId="7f413f452a2dee94" providerId="LiveId" clId="{40F6C995-D773-49C2-9684-719BF3BD5F2C}" dt="2020-10-05T12:46:55.416" v="4132" actId="122"/>
          <ac:spMkLst>
            <pc:docMk/>
            <pc:sldMk cId="660469688" sldId="392"/>
            <ac:spMk id="2" creationId="{B731E113-554F-4223-A187-5B9B3C6B64C8}"/>
          </ac:spMkLst>
        </pc:spChg>
        <pc:spChg chg="mod">
          <ac:chgData name="Alexander Pashuk" userId="7f413f452a2dee94" providerId="LiveId" clId="{40F6C995-D773-49C2-9684-719BF3BD5F2C}" dt="2020-10-05T12:50:08.724" v="4194" actId="20577"/>
          <ac:spMkLst>
            <pc:docMk/>
            <pc:sldMk cId="660469688" sldId="392"/>
            <ac:spMk id="3" creationId="{BC7A2417-79EA-4D51-B711-9F3ED0394DB7}"/>
          </ac:spMkLst>
        </pc:spChg>
      </pc:sldChg>
      <pc:sldChg chg="modSp add mod">
        <pc:chgData name="Alexander Pashuk" userId="7f413f452a2dee94" providerId="LiveId" clId="{40F6C995-D773-49C2-9684-719BF3BD5F2C}" dt="2020-10-05T12:52:59.684" v="4243" actId="27636"/>
        <pc:sldMkLst>
          <pc:docMk/>
          <pc:sldMk cId="3964150670" sldId="393"/>
        </pc:sldMkLst>
        <pc:spChg chg="mod">
          <ac:chgData name="Alexander Pashuk" userId="7f413f452a2dee94" providerId="LiveId" clId="{40F6C995-D773-49C2-9684-719BF3BD5F2C}" dt="2020-10-05T12:52:59.684" v="4243" actId="27636"/>
          <ac:spMkLst>
            <pc:docMk/>
            <pc:sldMk cId="3964150670" sldId="393"/>
            <ac:spMk id="3" creationId="{E9EC4209-3A4D-4061-9542-1F6BF1566E96}"/>
          </ac:spMkLst>
        </pc:spChg>
      </pc:sldChg>
      <pc:sldChg chg="modSp new mod">
        <pc:chgData name="Alexander Pashuk" userId="7f413f452a2dee94" providerId="LiveId" clId="{40F6C995-D773-49C2-9684-719BF3BD5F2C}" dt="2020-10-05T16:06:35.621" v="4327" actId="14100"/>
        <pc:sldMkLst>
          <pc:docMk/>
          <pc:sldMk cId="2902768779" sldId="394"/>
        </pc:sldMkLst>
        <pc:spChg chg="mod">
          <ac:chgData name="Alexander Pashuk" userId="7f413f452a2dee94" providerId="LiveId" clId="{40F6C995-D773-49C2-9684-719BF3BD5F2C}" dt="2020-10-05T13:17:22.484" v="4276" actId="20577"/>
          <ac:spMkLst>
            <pc:docMk/>
            <pc:sldMk cId="2902768779" sldId="394"/>
            <ac:spMk id="2" creationId="{1C429B4B-48A8-4970-83FB-53E7690A6670}"/>
          </ac:spMkLst>
        </pc:spChg>
        <pc:spChg chg="mod">
          <ac:chgData name="Alexander Pashuk" userId="7f413f452a2dee94" providerId="LiveId" clId="{40F6C995-D773-49C2-9684-719BF3BD5F2C}" dt="2020-10-05T16:06:35.621" v="4327" actId="14100"/>
          <ac:spMkLst>
            <pc:docMk/>
            <pc:sldMk cId="2902768779" sldId="394"/>
            <ac:spMk id="3" creationId="{AFDAEB76-C107-4C75-B57D-FD4D8DD7046D}"/>
          </ac:spMkLst>
        </pc:spChg>
      </pc:sldChg>
    </pc:docChg>
  </pc:docChgLst>
  <pc:docChgLst>
    <pc:chgData name="Alexander Pashuk" userId="7f413f452a2dee94" providerId="LiveId" clId="{2B88E729-0FDC-4EEA-8137-C3CD01FB3628}"/>
    <pc:docChg chg="undo redo custSel addSld delSld modSld sldOrd">
      <pc:chgData name="Alexander Pashuk" userId="7f413f452a2dee94" providerId="LiveId" clId="{2B88E729-0FDC-4EEA-8137-C3CD01FB3628}" dt="2020-09-08T04:43:56.438" v="6645" actId="123"/>
      <pc:docMkLst>
        <pc:docMk/>
      </pc:docMkLst>
      <pc:sldChg chg="del">
        <pc:chgData name="Alexander Pashuk" userId="7f413f452a2dee94" providerId="LiveId" clId="{2B88E729-0FDC-4EEA-8137-C3CD01FB3628}" dt="2020-09-05T10:41:40.744" v="1" actId="47"/>
        <pc:sldMkLst>
          <pc:docMk/>
          <pc:sldMk cId="1898055962" sldId="257"/>
        </pc:sldMkLst>
      </pc:sldChg>
      <pc:sldChg chg="del">
        <pc:chgData name="Alexander Pashuk" userId="7f413f452a2dee94" providerId="LiveId" clId="{2B88E729-0FDC-4EEA-8137-C3CD01FB3628}" dt="2020-09-05T10:41:38.957" v="0" actId="47"/>
        <pc:sldMkLst>
          <pc:docMk/>
          <pc:sldMk cId="2538940798" sldId="258"/>
        </pc:sldMkLst>
      </pc:sldChg>
      <pc:sldChg chg="del">
        <pc:chgData name="Alexander Pashuk" userId="7f413f452a2dee94" providerId="LiveId" clId="{2B88E729-0FDC-4EEA-8137-C3CD01FB3628}" dt="2020-09-05T10:41:41.065" v="2" actId="47"/>
        <pc:sldMkLst>
          <pc:docMk/>
          <pc:sldMk cId="2344873863" sldId="259"/>
        </pc:sldMkLst>
      </pc:sldChg>
      <pc:sldChg chg="modSp mod">
        <pc:chgData name="Alexander Pashuk" userId="7f413f452a2dee94" providerId="LiveId" clId="{2B88E729-0FDC-4EEA-8137-C3CD01FB3628}" dt="2020-09-07T15:30:24.091" v="4972" actId="20577"/>
        <pc:sldMkLst>
          <pc:docMk/>
          <pc:sldMk cId="3545672355" sldId="260"/>
        </pc:sldMkLst>
        <pc:spChg chg="mod">
          <ac:chgData name="Alexander Pashuk" userId="7f413f452a2dee94" providerId="LiveId" clId="{2B88E729-0FDC-4EEA-8137-C3CD01FB3628}" dt="2020-09-07T15:30:24.091" v="4972" actId="20577"/>
          <ac:spMkLst>
            <pc:docMk/>
            <pc:sldMk cId="3545672355" sldId="260"/>
            <ac:spMk id="3" creationId="{300AFC32-F3A9-49A2-896F-19FB15D0E079}"/>
          </ac:spMkLst>
        </pc:spChg>
      </pc:sldChg>
      <pc:sldChg chg="del">
        <pc:chgData name="Alexander Pashuk" userId="7f413f452a2dee94" providerId="LiveId" clId="{2B88E729-0FDC-4EEA-8137-C3CD01FB3628}" dt="2020-09-05T10:51:40.196" v="635" actId="47"/>
        <pc:sldMkLst>
          <pc:docMk/>
          <pc:sldMk cId="1541597969" sldId="261"/>
        </pc:sldMkLst>
      </pc:sldChg>
      <pc:sldChg chg="del">
        <pc:chgData name="Alexander Pashuk" userId="7f413f452a2dee94" providerId="LiveId" clId="{2B88E729-0FDC-4EEA-8137-C3CD01FB3628}" dt="2020-09-05T10:51:40.481" v="637" actId="47"/>
        <pc:sldMkLst>
          <pc:docMk/>
          <pc:sldMk cId="1990746057" sldId="262"/>
        </pc:sldMkLst>
      </pc:sldChg>
      <pc:sldChg chg="del">
        <pc:chgData name="Alexander Pashuk" userId="7f413f452a2dee94" providerId="LiveId" clId="{2B88E729-0FDC-4EEA-8137-C3CD01FB3628}" dt="2020-09-05T10:51:39.115" v="629" actId="47"/>
        <pc:sldMkLst>
          <pc:docMk/>
          <pc:sldMk cId="3967302355" sldId="264"/>
        </pc:sldMkLst>
      </pc:sldChg>
      <pc:sldChg chg="del">
        <pc:chgData name="Alexander Pashuk" userId="7f413f452a2dee94" providerId="LiveId" clId="{2B88E729-0FDC-4EEA-8137-C3CD01FB3628}" dt="2020-09-05T10:51:39.890" v="633" actId="47"/>
        <pc:sldMkLst>
          <pc:docMk/>
          <pc:sldMk cId="2767510493" sldId="265"/>
        </pc:sldMkLst>
      </pc:sldChg>
      <pc:sldChg chg="del">
        <pc:chgData name="Alexander Pashuk" userId="7f413f452a2dee94" providerId="LiveId" clId="{2B88E729-0FDC-4EEA-8137-C3CD01FB3628}" dt="2020-09-05T10:51:41.160" v="642" actId="47"/>
        <pc:sldMkLst>
          <pc:docMk/>
          <pc:sldMk cId="4290714944" sldId="266"/>
        </pc:sldMkLst>
      </pc:sldChg>
      <pc:sldChg chg="del">
        <pc:chgData name="Alexander Pashuk" userId="7f413f452a2dee94" providerId="LiveId" clId="{2B88E729-0FDC-4EEA-8137-C3CD01FB3628}" dt="2020-09-05T10:51:41.948" v="648" actId="47"/>
        <pc:sldMkLst>
          <pc:docMk/>
          <pc:sldMk cId="3715572021" sldId="267"/>
        </pc:sldMkLst>
      </pc:sldChg>
      <pc:sldChg chg="del">
        <pc:chgData name="Alexander Pashuk" userId="7f413f452a2dee94" providerId="LiveId" clId="{2B88E729-0FDC-4EEA-8137-C3CD01FB3628}" dt="2020-09-05T10:51:42.218" v="650" actId="47"/>
        <pc:sldMkLst>
          <pc:docMk/>
          <pc:sldMk cId="1407605302" sldId="268"/>
        </pc:sldMkLst>
      </pc:sldChg>
      <pc:sldChg chg="del">
        <pc:chgData name="Alexander Pashuk" userId="7f413f452a2dee94" providerId="LiveId" clId="{2B88E729-0FDC-4EEA-8137-C3CD01FB3628}" dt="2020-09-05T10:51:43.047" v="656" actId="47"/>
        <pc:sldMkLst>
          <pc:docMk/>
          <pc:sldMk cId="3554356447" sldId="269"/>
        </pc:sldMkLst>
      </pc:sldChg>
      <pc:sldChg chg="del">
        <pc:chgData name="Alexander Pashuk" userId="7f413f452a2dee94" providerId="LiveId" clId="{2B88E729-0FDC-4EEA-8137-C3CD01FB3628}" dt="2020-09-05T10:51:42.858" v="654" actId="47"/>
        <pc:sldMkLst>
          <pc:docMk/>
          <pc:sldMk cId="3973457713" sldId="270"/>
        </pc:sldMkLst>
      </pc:sldChg>
      <pc:sldChg chg="del">
        <pc:chgData name="Alexander Pashuk" userId="7f413f452a2dee94" providerId="LiveId" clId="{2B88E729-0FDC-4EEA-8137-C3CD01FB3628}" dt="2020-09-05T10:51:42.953" v="655" actId="47"/>
        <pc:sldMkLst>
          <pc:docMk/>
          <pc:sldMk cId="4068907086" sldId="271"/>
        </pc:sldMkLst>
      </pc:sldChg>
      <pc:sldChg chg="del">
        <pc:chgData name="Alexander Pashuk" userId="7f413f452a2dee94" providerId="LiveId" clId="{2B88E729-0FDC-4EEA-8137-C3CD01FB3628}" dt="2020-09-05T10:51:41.350" v="643" actId="47"/>
        <pc:sldMkLst>
          <pc:docMk/>
          <pc:sldMk cId="1665382763" sldId="272"/>
        </pc:sldMkLst>
      </pc:sldChg>
      <pc:sldChg chg="del">
        <pc:chgData name="Alexander Pashuk" userId="7f413f452a2dee94" providerId="LiveId" clId="{2B88E729-0FDC-4EEA-8137-C3CD01FB3628}" dt="2020-09-05T10:51:41.521" v="644" actId="47"/>
        <pc:sldMkLst>
          <pc:docMk/>
          <pc:sldMk cId="1352596768" sldId="273"/>
        </pc:sldMkLst>
      </pc:sldChg>
      <pc:sldChg chg="del">
        <pc:chgData name="Alexander Pashuk" userId="7f413f452a2dee94" providerId="LiveId" clId="{2B88E729-0FDC-4EEA-8137-C3CD01FB3628}" dt="2020-09-05T10:51:42.084" v="649" actId="47"/>
        <pc:sldMkLst>
          <pc:docMk/>
          <pc:sldMk cId="330853066" sldId="275"/>
        </pc:sldMkLst>
      </pc:sldChg>
      <pc:sldChg chg="del">
        <pc:chgData name="Alexander Pashuk" userId="7f413f452a2dee94" providerId="LiveId" clId="{2B88E729-0FDC-4EEA-8137-C3CD01FB3628}" dt="2020-09-05T10:51:42.362" v="651" actId="47"/>
        <pc:sldMkLst>
          <pc:docMk/>
          <pc:sldMk cId="2861459374" sldId="276"/>
        </pc:sldMkLst>
      </pc:sldChg>
      <pc:sldChg chg="del">
        <pc:chgData name="Alexander Pashuk" userId="7f413f452a2dee94" providerId="LiveId" clId="{2B88E729-0FDC-4EEA-8137-C3CD01FB3628}" dt="2020-09-05T10:51:42.495" v="652" actId="47"/>
        <pc:sldMkLst>
          <pc:docMk/>
          <pc:sldMk cId="957812859" sldId="277"/>
        </pc:sldMkLst>
      </pc:sldChg>
      <pc:sldChg chg="del">
        <pc:chgData name="Alexander Pashuk" userId="7f413f452a2dee94" providerId="LiveId" clId="{2B88E729-0FDC-4EEA-8137-C3CD01FB3628}" dt="2020-09-05T10:51:42.688" v="653" actId="47"/>
        <pc:sldMkLst>
          <pc:docMk/>
          <pc:sldMk cId="482850639" sldId="278"/>
        </pc:sldMkLst>
      </pc:sldChg>
      <pc:sldChg chg="del">
        <pc:chgData name="Alexander Pashuk" userId="7f413f452a2dee94" providerId="LiveId" clId="{2B88E729-0FDC-4EEA-8137-C3CD01FB3628}" dt="2020-09-05T10:51:43.168" v="657" actId="47"/>
        <pc:sldMkLst>
          <pc:docMk/>
          <pc:sldMk cId="1246328072" sldId="279"/>
        </pc:sldMkLst>
      </pc:sldChg>
      <pc:sldChg chg="del">
        <pc:chgData name="Alexander Pashuk" userId="7f413f452a2dee94" providerId="LiveId" clId="{2B88E729-0FDC-4EEA-8137-C3CD01FB3628}" dt="2020-09-05T10:51:44.417" v="666" actId="47"/>
        <pc:sldMkLst>
          <pc:docMk/>
          <pc:sldMk cId="874979555" sldId="280"/>
        </pc:sldMkLst>
      </pc:sldChg>
      <pc:sldChg chg="del">
        <pc:chgData name="Alexander Pashuk" userId="7f413f452a2dee94" providerId="LiveId" clId="{2B88E729-0FDC-4EEA-8137-C3CD01FB3628}" dt="2020-09-05T10:51:44.561" v="667" actId="47"/>
        <pc:sldMkLst>
          <pc:docMk/>
          <pc:sldMk cId="3815622144" sldId="281"/>
        </pc:sldMkLst>
      </pc:sldChg>
      <pc:sldChg chg="del">
        <pc:chgData name="Alexander Pashuk" userId="7f413f452a2dee94" providerId="LiveId" clId="{2B88E729-0FDC-4EEA-8137-C3CD01FB3628}" dt="2020-09-05T10:51:43.347" v="658" actId="47"/>
        <pc:sldMkLst>
          <pc:docMk/>
          <pc:sldMk cId="3185360347" sldId="283"/>
        </pc:sldMkLst>
      </pc:sldChg>
      <pc:sldChg chg="del">
        <pc:chgData name="Alexander Pashuk" userId="7f413f452a2dee94" providerId="LiveId" clId="{2B88E729-0FDC-4EEA-8137-C3CD01FB3628}" dt="2020-09-05T10:51:43.623" v="660" actId="47"/>
        <pc:sldMkLst>
          <pc:docMk/>
          <pc:sldMk cId="1171428290" sldId="284"/>
        </pc:sldMkLst>
      </pc:sldChg>
      <pc:sldChg chg="del">
        <pc:chgData name="Alexander Pashuk" userId="7f413f452a2dee94" providerId="LiveId" clId="{2B88E729-0FDC-4EEA-8137-C3CD01FB3628}" dt="2020-09-05T10:51:47.383" v="673" actId="47"/>
        <pc:sldMkLst>
          <pc:docMk/>
          <pc:sldMk cId="1523885931" sldId="285"/>
        </pc:sldMkLst>
      </pc:sldChg>
      <pc:sldChg chg="del">
        <pc:chgData name="Alexander Pashuk" userId="7f413f452a2dee94" providerId="LiveId" clId="{2B88E729-0FDC-4EEA-8137-C3CD01FB3628}" dt="2020-09-05T10:51:44.161" v="664" actId="47"/>
        <pc:sldMkLst>
          <pc:docMk/>
          <pc:sldMk cId="2467474646" sldId="286"/>
        </pc:sldMkLst>
      </pc:sldChg>
      <pc:sldChg chg="del">
        <pc:chgData name="Alexander Pashuk" userId="7f413f452a2dee94" providerId="LiveId" clId="{2B88E729-0FDC-4EEA-8137-C3CD01FB3628}" dt="2020-09-05T10:51:44.700" v="668" actId="47"/>
        <pc:sldMkLst>
          <pc:docMk/>
          <pc:sldMk cId="142635693" sldId="287"/>
        </pc:sldMkLst>
      </pc:sldChg>
      <pc:sldChg chg="del">
        <pc:chgData name="Alexander Pashuk" userId="7f413f452a2dee94" providerId="LiveId" clId="{2B88E729-0FDC-4EEA-8137-C3CD01FB3628}" dt="2020-09-05T10:51:45.403" v="670" actId="47"/>
        <pc:sldMkLst>
          <pc:docMk/>
          <pc:sldMk cId="3730066032" sldId="288"/>
        </pc:sldMkLst>
      </pc:sldChg>
      <pc:sldChg chg="del">
        <pc:chgData name="Alexander Pashuk" userId="7f413f452a2dee94" providerId="LiveId" clId="{2B88E729-0FDC-4EEA-8137-C3CD01FB3628}" dt="2020-09-05T10:51:45.854" v="672" actId="47"/>
        <pc:sldMkLst>
          <pc:docMk/>
          <pc:sldMk cId="399174863" sldId="289"/>
        </pc:sldMkLst>
      </pc:sldChg>
      <pc:sldChg chg="del">
        <pc:chgData name="Alexander Pashuk" userId="7f413f452a2dee94" providerId="LiveId" clId="{2B88E729-0FDC-4EEA-8137-C3CD01FB3628}" dt="2020-09-05T10:51:44.283" v="665" actId="47"/>
        <pc:sldMkLst>
          <pc:docMk/>
          <pc:sldMk cId="3830417174" sldId="290"/>
        </pc:sldMkLst>
      </pc:sldChg>
      <pc:sldChg chg="del">
        <pc:chgData name="Alexander Pashuk" userId="7f413f452a2dee94" providerId="LiveId" clId="{2B88E729-0FDC-4EEA-8137-C3CD01FB3628}" dt="2020-09-05T10:51:45.682" v="671" actId="47"/>
        <pc:sldMkLst>
          <pc:docMk/>
          <pc:sldMk cId="1515621826" sldId="291"/>
        </pc:sldMkLst>
      </pc:sldChg>
      <pc:sldChg chg="del">
        <pc:chgData name="Alexander Pashuk" userId="7f413f452a2dee94" providerId="LiveId" clId="{2B88E729-0FDC-4EEA-8137-C3CD01FB3628}" dt="2020-09-05T10:51:44.877" v="669" actId="47"/>
        <pc:sldMkLst>
          <pc:docMk/>
          <pc:sldMk cId="3053330869" sldId="292"/>
        </pc:sldMkLst>
      </pc:sldChg>
      <pc:sldChg chg="del">
        <pc:chgData name="Alexander Pashuk" userId="7f413f452a2dee94" providerId="LiveId" clId="{2B88E729-0FDC-4EEA-8137-C3CD01FB3628}" dt="2020-09-05T10:51:41.551" v="645" actId="47"/>
        <pc:sldMkLst>
          <pc:docMk/>
          <pc:sldMk cId="3442165000" sldId="293"/>
        </pc:sldMkLst>
      </pc:sldChg>
      <pc:sldChg chg="del">
        <pc:chgData name="Alexander Pashuk" userId="7f413f452a2dee94" providerId="LiveId" clId="{2B88E729-0FDC-4EEA-8137-C3CD01FB3628}" dt="2020-09-05T10:51:41.679" v="646" actId="47"/>
        <pc:sldMkLst>
          <pc:docMk/>
          <pc:sldMk cId="4148836820" sldId="294"/>
        </pc:sldMkLst>
      </pc:sldChg>
      <pc:sldChg chg="del">
        <pc:chgData name="Alexander Pashuk" userId="7f413f452a2dee94" providerId="LiveId" clId="{2B88E729-0FDC-4EEA-8137-C3CD01FB3628}" dt="2020-09-05T10:51:41.818" v="647" actId="47"/>
        <pc:sldMkLst>
          <pc:docMk/>
          <pc:sldMk cId="577958376" sldId="295"/>
        </pc:sldMkLst>
      </pc:sldChg>
      <pc:sldChg chg="del">
        <pc:chgData name="Alexander Pashuk" userId="7f413f452a2dee94" providerId="LiveId" clId="{2B88E729-0FDC-4EEA-8137-C3CD01FB3628}" dt="2020-09-05T10:51:44.003" v="663" actId="47"/>
        <pc:sldMkLst>
          <pc:docMk/>
          <pc:sldMk cId="3074114571" sldId="296"/>
        </pc:sldMkLst>
      </pc:sldChg>
      <pc:sldChg chg="del">
        <pc:chgData name="Alexander Pashuk" userId="7f413f452a2dee94" providerId="LiveId" clId="{2B88E729-0FDC-4EEA-8137-C3CD01FB3628}" dt="2020-09-05T10:51:43.474" v="659" actId="47"/>
        <pc:sldMkLst>
          <pc:docMk/>
          <pc:sldMk cId="232474527" sldId="297"/>
        </pc:sldMkLst>
      </pc:sldChg>
      <pc:sldChg chg="del">
        <pc:chgData name="Alexander Pashuk" userId="7f413f452a2dee94" providerId="LiveId" clId="{2B88E729-0FDC-4EEA-8137-C3CD01FB3628}" dt="2020-09-05T10:51:39.599" v="630" actId="47"/>
        <pc:sldMkLst>
          <pc:docMk/>
          <pc:sldMk cId="722178418" sldId="298"/>
        </pc:sldMkLst>
      </pc:sldChg>
      <pc:sldChg chg="del">
        <pc:chgData name="Alexander Pashuk" userId="7f413f452a2dee94" providerId="LiveId" clId="{2B88E729-0FDC-4EEA-8137-C3CD01FB3628}" dt="2020-09-05T10:51:39.633" v="631" actId="47"/>
        <pc:sldMkLst>
          <pc:docMk/>
          <pc:sldMk cId="455230731" sldId="299"/>
        </pc:sldMkLst>
      </pc:sldChg>
      <pc:sldChg chg="del">
        <pc:chgData name="Alexander Pashuk" userId="7f413f452a2dee94" providerId="LiveId" clId="{2B88E729-0FDC-4EEA-8137-C3CD01FB3628}" dt="2020-09-05T10:51:39.661" v="632" actId="47"/>
        <pc:sldMkLst>
          <pc:docMk/>
          <pc:sldMk cId="3509304960" sldId="300"/>
        </pc:sldMkLst>
      </pc:sldChg>
      <pc:sldChg chg="del">
        <pc:chgData name="Alexander Pashuk" userId="7f413f452a2dee94" providerId="LiveId" clId="{2B88E729-0FDC-4EEA-8137-C3CD01FB3628}" dt="2020-09-05T10:51:40.048" v="634" actId="47"/>
        <pc:sldMkLst>
          <pc:docMk/>
          <pc:sldMk cId="2802256248" sldId="301"/>
        </pc:sldMkLst>
      </pc:sldChg>
      <pc:sldChg chg="del">
        <pc:chgData name="Alexander Pashuk" userId="7f413f452a2dee94" providerId="LiveId" clId="{2B88E729-0FDC-4EEA-8137-C3CD01FB3628}" dt="2020-09-05T10:51:40.348" v="636" actId="47"/>
        <pc:sldMkLst>
          <pc:docMk/>
          <pc:sldMk cId="2373435077" sldId="302"/>
        </pc:sldMkLst>
      </pc:sldChg>
      <pc:sldChg chg="del">
        <pc:chgData name="Alexander Pashuk" userId="7f413f452a2dee94" providerId="LiveId" clId="{2B88E729-0FDC-4EEA-8137-C3CD01FB3628}" dt="2020-09-05T10:51:43.866" v="662" actId="47"/>
        <pc:sldMkLst>
          <pc:docMk/>
          <pc:sldMk cId="328565014" sldId="303"/>
        </pc:sldMkLst>
      </pc:sldChg>
      <pc:sldChg chg="del">
        <pc:chgData name="Alexander Pashuk" userId="7f413f452a2dee94" providerId="LiveId" clId="{2B88E729-0FDC-4EEA-8137-C3CD01FB3628}" dt="2020-09-05T10:51:40.619" v="638" actId="47"/>
        <pc:sldMkLst>
          <pc:docMk/>
          <pc:sldMk cId="2679661783" sldId="304"/>
        </pc:sldMkLst>
      </pc:sldChg>
      <pc:sldChg chg="del">
        <pc:chgData name="Alexander Pashuk" userId="7f413f452a2dee94" providerId="LiveId" clId="{2B88E729-0FDC-4EEA-8137-C3CD01FB3628}" dt="2020-09-05T10:51:40.770" v="639" actId="47"/>
        <pc:sldMkLst>
          <pc:docMk/>
          <pc:sldMk cId="1410337125" sldId="305"/>
        </pc:sldMkLst>
      </pc:sldChg>
      <pc:sldChg chg="del">
        <pc:chgData name="Alexander Pashuk" userId="7f413f452a2dee94" providerId="LiveId" clId="{2B88E729-0FDC-4EEA-8137-C3CD01FB3628}" dt="2020-09-05T10:51:40.904" v="640" actId="47"/>
        <pc:sldMkLst>
          <pc:docMk/>
          <pc:sldMk cId="3997361200" sldId="306"/>
        </pc:sldMkLst>
      </pc:sldChg>
      <pc:sldChg chg="del">
        <pc:chgData name="Alexander Pashuk" userId="7f413f452a2dee94" providerId="LiveId" clId="{2B88E729-0FDC-4EEA-8137-C3CD01FB3628}" dt="2020-09-05T10:51:41.027" v="641" actId="47"/>
        <pc:sldMkLst>
          <pc:docMk/>
          <pc:sldMk cId="1365540473" sldId="307"/>
        </pc:sldMkLst>
      </pc:sldChg>
      <pc:sldChg chg="del">
        <pc:chgData name="Alexander Pashuk" userId="7f413f452a2dee94" providerId="LiveId" clId="{2B88E729-0FDC-4EEA-8137-C3CD01FB3628}" dt="2020-09-05T10:51:43.719" v="661" actId="47"/>
        <pc:sldMkLst>
          <pc:docMk/>
          <pc:sldMk cId="127612479" sldId="308"/>
        </pc:sldMkLst>
      </pc:sldChg>
      <pc:sldChg chg="modSp new mod">
        <pc:chgData name="Alexander Pashuk" userId="7f413f452a2dee94" providerId="LiveId" clId="{2B88E729-0FDC-4EEA-8137-C3CD01FB3628}" dt="2020-09-07T15:30:46.146" v="4973" actId="113"/>
        <pc:sldMkLst>
          <pc:docMk/>
          <pc:sldMk cId="3937008379" sldId="309"/>
        </pc:sldMkLst>
        <pc:spChg chg="mod">
          <ac:chgData name="Alexander Pashuk" userId="7f413f452a2dee94" providerId="LiveId" clId="{2B88E729-0FDC-4EEA-8137-C3CD01FB3628}" dt="2020-09-05T10:42:41.818" v="36" actId="122"/>
          <ac:spMkLst>
            <pc:docMk/>
            <pc:sldMk cId="3937008379" sldId="309"/>
            <ac:spMk id="2" creationId="{EF935D55-A52F-4A66-8723-2B8748520D2F}"/>
          </ac:spMkLst>
        </pc:spChg>
        <pc:spChg chg="mod">
          <ac:chgData name="Alexander Pashuk" userId="7f413f452a2dee94" providerId="LiveId" clId="{2B88E729-0FDC-4EEA-8137-C3CD01FB3628}" dt="2020-09-07T15:30:46.146" v="4973" actId="113"/>
          <ac:spMkLst>
            <pc:docMk/>
            <pc:sldMk cId="3937008379" sldId="309"/>
            <ac:spMk id="3" creationId="{1DB7481B-A100-44BD-AAE9-D2BA39DB573C}"/>
          </ac:spMkLst>
        </pc:spChg>
      </pc:sldChg>
      <pc:sldChg chg="modSp new mod">
        <pc:chgData name="Alexander Pashuk" userId="7f413f452a2dee94" providerId="LiveId" clId="{2B88E729-0FDC-4EEA-8137-C3CD01FB3628}" dt="2020-09-05T10:45:18.810" v="162" actId="20577"/>
        <pc:sldMkLst>
          <pc:docMk/>
          <pc:sldMk cId="756969550" sldId="310"/>
        </pc:sldMkLst>
        <pc:spChg chg="mod">
          <ac:chgData name="Alexander Pashuk" userId="7f413f452a2dee94" providerId="LiveId" clId="{2B88E729-0FDC-4EEA-8137-C3CD01FB3628}" dt="2020-09-05T10:45:18.810" v="162" actId="20577"/>
          <ac:spMkLst>
            <pc:docMk/>
            <pc:sldMk cId="756969550" sldId="310"/>
            <ac:spMk id="2" creationId="{525FBC25-B06B-421B-B734-BCA5B937F1E1}"/>
          </ac:spMkLst>
        </pc:spChg>
        <pc:spChg chg="mod">
          <ac:chgData name="Alexander Pashuk" userId="7f413f452a2dee94" providerId="LiveId" clId="{2B88E729-0FDC-4EEA-8137-C3CD01FB3628}" dt="2020-09-05T10:44:35.318" v="104" actId="20577"/>
          <ac:spMkLst>
            <pc:docMk/>
            <pc:sldMk cId="756969550" sldId="310"/>
            <ac:spMk id="3" creationId="{D6FB5277-D694-4941-A239-D21DCCE94122}"/>
          </ac:spMkLst>
        </pc:spChg>
      </pc:sldChg>
      <pc:sldChg chg="modSp new mod">
        <pc:chgData name="Alexander Pashuk" userId="7f413f452a2dee94" providerId="LiveId" clId="{2B88E729-0FDC-4EEA-8137-C3CD01FB3628}" dt="2020-09-05T10:46:58.439" v="203" actId="404"/>
        <pc:sldMkLst>
          <pc:docMk/>
          <pc:sldMk cId="1077941591" sldId="311"/>
        </pc:sldMkLst>
        <pc:spChg chg="mod">
          <ac:chgData name="Alexander Pashuk" userId="7f413f452a2dee94" providerId="LiveId" clId="{2B88E729-0FDC-4EEA-8137-C3CD01FB3628}" dt="2020-09-05T10:45:04.329" v="129" actId="122"/>
          <ac:spMkLst>
            <pc:docMk/>
            <pc:sldMk cId="1077941591" sldId="311"/>
            <ac:spMk id="2" creationId="{0A3E91F0-77FF-4998-9417-6992417BBA7F}"/>
          </ac:spMkLst>
        </pc:spChg>
        <pc:spChg chg="mod">
          <ac:chgData name="Alexander Pashuk" userId="7f413f452a2dee94" providerId="LiveId" clId="{2B88E729-0FDC-4EEA-8137-C3CD01FB3628}" dt="2020-09-05T10:46:58.439" v="203" actId="404"/>
          <ac:spMkLst>
            <pc:docMk/>
            <pc:sldMk cId="1077941591" sldId="311"/>
            <ac:spMk id="3" creationId="{996187DC-FE78-45EC-BFEB-2517450D39A4}"/>
          </ac:spMkLst>
        </pc:spChg>
      </pc:sldChg>
      <pc:sldChg chg="modSp new mod">
        <pc:chgData name="Alexander Pashuk" userId="7f413f452a2dee94" providerId="LiveId" clId="{2B88E729-0FDC-4EEA-8137-C3CD01FB3628}" dt="2020-09-05T10:48:05.551" v="245" actId="20577"/>
        <pc:sldMkLst>
          <pc:docMk/>
          <pc:sldMk cId="2986246973" sldId="312"/>
        </pc:sldMkLst>
        <pc:spChg chg="mod">
          <ac:chgData name="Alexander Pashuk" userId="7f413f452a2dee94" providerId="LiveId" clId="{2B88E729-0FDC-4EEA-8137-C3CD01FB3628}" dt="2020-09-05T10:47:31.021" v="235" actId="20577"/>
          <ac:spMkLst>
            <pc:docMk/>
            <pc:sldMk cId="2986246973" sldId="312"/>
            <ac:spMk id="2" creationId="{9F60AE4B-6DB7-40D9-BDBB-A1DE6DC4892C}"/>
          </ac:spMkLst>
        </pc:spChg>
        <pc:spChg chg="mod">
          <ac:chgData name="Alexander Pashuk" userId="7f413f452a2dee94" providerId="LiveId" clId="{2B88E729-0FDC-4EEA-8137-C3CD01FB3628}" dt="2020-09-05T10:48:05.551" v="245" actId="20577"/>
          <ac:spMkLst>
            <pc:docMk/>
            <pc:sldMk cId="2986246973" sldId="312"/>
            <ac:spMk id="3" creationId="{7E8A9426-3BAC-4E58-ABCD-8962C60974E1}"/>
          </ac:spMkLst>
        </pc:spChg>
      </pc:sldChg>
      <pc:sldChg chg="modSp new mod">
        <pc:chgData name="Alexander Pashuk" userId="7f413f452a2dee94" providerId="LiveId" clId="{2B88E729-0FDC-4EEA-8137-C3CD01FB3628}" dt="2020-09-05T10:51:35.103" v="628" actId="113"/>
        <pc:sldMkLst>
          <pc:docMk/>
          <pc:sldMk cId="3651463207" sldId="313"/>
        </pc:sldMkLst>
        <pc:spChg chg="mod">
          <ac:chgData name="Alexander Pashuk" userId="7f413f452a2dee94" providerId="LiveId" clId="{2B88E729-0FDC-4EEA-8137-C3CD01FB3628}" dt="2020-09-05T10:48:28.707" v="268" actId="122"/>
          <ac:spMkLst>
            <pc:docMk/>
            <pc:sldMk cId="3651463207" sldId="313"/>
            <ac:spMk id="2" creationId="{B4D796AD-FCBE-4E82-9E14-6D411528515C}"/>
          </ac:spMkLst>
        </pc:spChg>
        <pc:spChg chg="mod">
          <ac:chgData name="Alexander Pashuk" userId="7f413f452a2dee94" providerId="LiveId" clId="{2B88E729-0FDC-4EEA-8137-C3CD01FB3628}" dt="2020-09-05T10:51:35.103" v="628" actId="113"/>
          <ac:spMkLst>
            <pc:docMk/>
            <pc:sldMk cId="3651463207" sldId="313"/>
            <ac:spMk id="3" creationId="{DCF9A69A-A705-40BA-B3F4-2D4BE18CC619}"/>
          </ac:spMkLst>
        </pc:spChg>
      </pc:sldChg>
      <pc:sldChg chg="modSp new mod ord">
        <pc:chgData name="Alexander Pashuk" userId="7f413f452a2dee94" providerId="LiveId" clId="{2B88E729-0FDC-4EEA-8137-C3CD01FB3628}" dt="2020-09-07T15:31:30.950" v="4977" actId="403"/>
        <pc:sldMkLst>
          <pc:docMk/>
          <pc:sldMk cId="2819257204" sldId="314"/>
        </pc:sldMkLst>
        <pc:spChg chg="mod">
          <ac:chgData name="Alexander Pashuk" userId="7f413f452a2dee94" providerId="LiveId" clId="{2B88E729-0FDC-4EEA-8137-C3CD01FB3628}" dt="2020-09-05T10:43:42.220" v="70" actId="122"/>
          <ac:spMkLst>
            <pc:docMk/>
            <pc:sldMk cId="2819257204" sldId="314"/>
            <ac:spMk id="2" creationId="{AD0380C9-DB4D-40E9-B934-02237AFEB0FE}"/>
          </ac:spMkLst>
        </pc:spChg>
        <pc:spChg chg="mod">
          <ac:chgData name="Alexander Pashuk" userId="7f413f452a2dee94" providerId="LiveId" clId="{2B88E729-0FDC-4EEA-8137-C3CD01FB3628}" dt="2020-09-07T15:31:30.950" v="4977" actId="403"/>
          <ac:spMkLst>
            <pc:docMk/>
            <pc:sldMk cId="2819257204" sldId="314"/>
            <ac:spMk id="3" creationId="{D1EE309F-BEA6-418C-A2CF-5C34A918F7ED}"/>
          </ac:spMkLst>
        </pc:spChg>
      </pc:sldChg>
      <pc:sldChg chg="modSp new mod">
        <pc:chgData name="Alexander Pashuk" userId="7f413f452a2dee94" providerId="LiveId" clId="{2B88E729-0FDC-4EEA-8137-C3CD01FB3628}" dt="2020-09-05T11:01:57.826" v="1621" actId="113"/>
        <pc:sldMkLst>
          <pc:docMk/>
          <pc:sldMk cId="754116911" sldId="315"/>
        </pc:sldMkLst>
        <pc:spChg chg="mod">
          <ac:chgData name="Alexander Pashuk" userId="7f413f452a2dee94" providerId="LiveId" clId="{2B88E729-0FDC-4EEA-8137-C3CD01FB3628}" dt="2020-09-05T10:58:37.811" v="1070" actId="122"/>
          <ac:spMkLst>
            <pc:docMk/>
            <pc:sldMk cId="754116911" sldId="315"/>
            <ac:spMk id="2" creationId="{734BA4AB-B2F7-4B2A-89DB-423EB1EAACB0}"/>
          </ac:spMkLst>
        </pc:spChg>
        <pc:spChg chg="mod">
          <ac:chgData name="Alexander Pashuk" userId="7f413f452a2dee94" providerId="LiveId" clId="{2B88E729-0FDC-4EEA-8137-C3CD01FB3628}" dt="2020-09-05T11:01:57.826" v="1621" actId="113"/>
          <ac:spMkLst>
            <pc:docMk/>
            <pc:sldMk cId="754116911" sldId="315"/>
            <ac:spMk id="3" creationId="{0A53F9BC-80F2-412F-9894-FE54AB06BC92}"/>
          </ac:spMkLst>
        </pc:spChg>
      </pc:sldChg>
      <pc:sldChg chg="modSp new mod">
        <pc:chgData name="Alexander Pashuk" userId="7f413f452a2dee94" providerId="LiveId" clId="{2B88E729-0FDC-4EEA-8137-C3CD01FB3628}" dt="2020-09-05T11:07:57.557" v="1659" actId="20577"/>
        <pc:sldMkLst>
          <pc:docMk/>
          <pc:sldMk cId="478090721" sldId="316"/>
        </pc:sldMkLst>
        <pc:spChg chg="mod">
          <ac:chgData name="Alexander Pashuk" userId="7f413f452a2dee94" providerId="LiveId" clId="{2B88E729-0FDC-4EEA-8137-C3CD01FB3628}" dt="2020-09-05T11:00:52.642" v="1475" actId="122"/>
          <ac:spMkLst>
            <pc:docMk/>
            <pc:sldMk cId="478090721" sldId="316"/>
            <ac:spMk id="2" creationId="{7461027B-A5A5-472A-A048-2C1D78451B64}"/>
          </ac:spMkLst>
        </pc:spChg>
        <pc:spChg chg="mod">
          <ac:chgData name="Alexander Pashuk" userId="7f413f452a2dee94" providerId="LiveId" clId="{2B88E729-0FDC-4EEA-8137-C3CD01FB3628}" dt="2020-09-05T11:07:57.557" v="1659" actId="20577"/>
          <ac:spMkLst>
            <pc:docMk/>
            <pc:sldMk cId="478090721" sldId="316"/>
            <ac:spMk id="3" creationId="{370E8FBB-CCD0-4785-8CD8-74B49DC777AA}"/>
          </ac:spMkLst>
        </pc:spChg>
      </pc:sldChg>
      <pc:sldChg chg="addSp delSp modSp new mod">
        <pc:chgData name="Alexander Pashuk" userId="7f413f452a2dee94" providerId="LiveId" clId="{2B88E729-0FDC-4EEA-8137-C3CD01FB3628}" dt="2020-09-05T11:07:12.886" v="1658"/>
        <pc:sldMkLst>
          <pc:docMk/>
          <pc:sldMk cId="4003632818" sldId="317"/>
        </pc:sldMkLst>
        <pc:spChg chg="mod">
          <ac:chgData name="Alexander Pashuk" userId="7f413f452a2dee94" providerId="LiveId" clId="{2B88E729-0FDC-4EEA-8137-C3CD01FB3628}" dt="2020-09-05T11:07:11.475" v="1656" actId="122"/>
          <ac:spMkLst>
            <pc:docMk/>
            <pc:sldMk cId="4003632818" sldId="317"/>
            <ac:spMk id="2" creationId="{1DF4B7E6-700E-46A4-A654-B96312B539C3}"/>
          </ac:spMkLst>
        </pc:spChg>
        <pc:spChg chg="del mod">
          <ac:chgData name="Alexander Pashuk" userId="7f413f452a2dee94" providerId="LiveId" clId="{2B88E729-0FDC-4EEA-8137-C3CD01FB3628}" dt="2020-09-05T11:07:12.886" v="1658"/>
          <ac:spMkLst>
            <pc:docMk/>
            <pc:sldMk cId="4003632818" sldId="317"/>
            <ac:spMk id="3" creationId="{919DF6CF-CE11-4E48-B49E-FD91F4FECB90}"/>
          </ac:spMkLst>
        </pc:spChg>
        <pc:picChg chg="add mod">
          <ac:chgData name="Alexander Pashuk" userId="7f413f452a2dee94" providerId="LiveId" clId="{2B88E729-0FDC-4EEA-8137-C3CD01FB3628}" dt="2020-09-05T11:07:12.886" v="1658"/>
          <ac:picMkLst>
            <pc:docMk/>
            <pc:sldMk cId="4003632818" sldId="317"/>
            <ac:picMk id="4" creationId="{88F80201-F642-4685-BF9D-5BACF549574C}"/>
          </ac:picMkLst>
        </pc:picChg>
      </pc:sldChg>
      <pc:sldChg chg="new del">
        <pc:chgData name="Alexander Pashuk" userId="7f413f452a2dee94" providerId="LiveId" clId="{2B88E729-0FDC-4EEA-8137-C3CD01FB3628}" dt="2020-09-05T12:43:37.014" v="2763" actId="47"/>
        <pc:sldMkLst>
          <pc:docMk/>
          <pc:sldMk cId="1701523007" sldId="318"/>
        </pc:sldMkLst>
      </pc:sldChg>
      <pc:sldChg chg="new del">
        <pc:chgData name="Alexander Pashuk" userId="7f413f452a2dee94" providerId="LiveId" clId="{2B88E729-0FDC-4EEA-8137-C3CD01FB3628}" dt="2020-09-05T12:43:37.413" v="2764" actId="47"/>
        <pc:sldMkLst>
          <pc:docMk/>
          <pc:sldMk cId="2991894233" sldId="319"/>
        </pc:sldMkLst>
      </pc:sldChg>
      <pc:sldChg chg="new del">
        <pc:chgData name="Alexander Pashuk" userId="7f413f452a2dee94" providerId="LiveId" clId="{2B88E729-0FDC-4EEA-8137-C3CD01FB3628}" dt="2020-09-05T12:43:37.774" v="2765" actId="47"/>
        <pc:sldMkLst>
          <pc:docMk/>
          <pc:sldMk cId="1928138462" sldId="320"/>
        </pc:sldMkLst>
      </pc:sldChg>
      <pc:sldChg chg="new del">
        <pc:chgData name="Alexander Pashuk" userId="7f413f452a2dee94" providerId="LiveId" clId="{2B88E729-0FDC-4EEA-8137-C3CD01FB3628}" dt="2020-09-05T12:43:38.043" v="2766" actId="47"/>
        <pc:sldMkLst>
          <pc:docMk/>
          <pc:sldMk cId="918614687" sldId="321"/>
        </pc:sldMkLst>
      </pc:sldChg>
      <pc:sldChg chg="new del">
        <pc:chgData name="Alexander Pashuk" userId="7f413f452a2dee94" providerId="LiveId" clId="{2B88E729-0FDC-4EEA-8137-C3CD01FB3628}" dt="2020-09-05T12:43:38.324" v="2767" actId="47"/>
        <pc:sldMkLst>
          <pc:docMk/>
          <pc:sldMk cId="3486956029" sldId="322"/>
        </pc:sldMkLst>
      </pc:sldChg>
      <pc:sldChg chg="new del">
        <pc:chgData name="Alexander Pashuk" userId="7f413f452a2dee94" providerId="LiveId" clId="{2B88E729-0FDC-4EEA-8137-C3CD01FB3628}" dt="2020-09-05T12:43:38.568" v="2768" actId="47"/>
        <pc:sldMkLst>
          <pc:docMk/>
          <pc:sldMk cId="2723676075" sldId="323"/>
        </pc:sldMkLst>
      </pc:sldChg>
      <pc:sldChg chg="new del">
        <pc:chgData name="Alexander Pashuk" userId="7f413f452a2dee94" providerId="LiveId" clId="{2B88E729-0FDC-4EEA-8137-C3CD01FB3628}" dt="2020-09-05T12:43:38.820" v="2769" actId="47"/>
        <pc:sldMkLst>
          <pc:docMk/>
          <pc:sldMk cId="3831870670" sldId="324"/>
        </pc:sldMkLst>
      </pc:sldChg>
      <pc:sldChg chg="new del">
        <pc:chgData name="Alexander Pashuk" userId="7f413f452a2dee94" providerId="LiveId" clId="{2B88E729-0FDC-4EEA-8137-C3CD01FB3628}" dt="2020-09-05T12:43:39.052" v="2770" actId="47"/>
        <pc:sldMkLst>
          <pc:docMk/>
          <pc:sldMk cId="1821047958" sldId="325"/>
        </pc:sldMkLst>
      </pc:sldChg>
      <pc:sldChg chg="new del">
        <pc:chgData name="Alexander Pashuk" userId="7f413f452a2dee94" providerId="LiveId" clId="{2B88E729-0FDC-4EEA-8137-C3CD01FB3628}" dt="2020-09-05T12:43:39.272" v="2771" actId="47"/>
        <pc:sldMkLst>
          <pc:docMk/>
          <pc:sldMk cId="3667044301" sldId="326"/>
        </pc:sldMkLst>
      </pc:sldChg>
      <pc:sldChg chg="new del">
        <pc:chgData name="Alexander Pashuk" userId="7f413f452a2dee94" providerId="LiveId" clId="{2B88E729-0FDC-4EEA-8137-C3CD01FB3628}" dt="2020-09-05T12:43:39.467" v="2772" actId="47"/>
        <pc:sldMkLst>
          <pc:docMk/>
          <pc:sldMk cId="1089886472" sldId="327"/>
        </pc:sldMkLst>
      </pc:sldChg>
      <pc:sldChg chg="new del">
        <pc:chgData name="Alexander Pashuk" userId="7f413f452a2dee94" providerId="LiveId" clId="{2B88E729-0FDC-4EEA-8137-C3CD01FB3628}" dt="2020-09-05T12:43:39.684" v="2773" actId="47"/>
        <pc:sldMkLst>
          <pc:docMk/>
          <pc:sldMk cId="185225138" sldId="328"/>
        </pc:sldMkLst>
      </pc:sldChg>
      <pc:sldChg chg="new del">
        <pc:chgData name="Alexander Pashuk" userId="7f413f452a2dee94" providerId="LiveId" clId="{2B88E729-0FDC-4EEA-8137-C3CD01FB3628}" dt="2020-09-05T12:43:39.900" v="2774" actId="47"/>
        <pc:sldMkLst>
          <pc:docMk/>
          <pc:sldMk cId="3913608107" sldId="329"/>
        </pc:sldMkLst>
      </pc:sldChg>
      <pc:sldChg chg="new del">
        <pc:chgData name="Alexander Pashuk" userId="7f413f452a2dee94" providerId="LiveId" clId="{2B88E729-0FDC-4EEA-8137-C3CD01FB3628}" dt="2020-09-05T12:43:40.077" v="2775" actId="47"/>
        <pc:sldMkLst>
          <pc:docMk/>
          <pc:sldMk cId="4066248044" sldId="330"/>
        </pc:sldMkLst>
      </pc:sldChg>
      <pc:sldChg chg="new del">
        <pc:chgData name="Alexander Pashuk" userId="7f413f452a2dee94" providerId="LiveId" clId="{2B88E729-0FDC-4EEA-8137-C3CD01FB3628}" dt="2020-09-05T12:43:40.306" v="2776" actId="47"/>
        <pc:sldMkLst>
          <pc:docMk/>
          <pc:sldMk cId="791930060" sldId="331"/>
        </pc:sldMkLst>
      </pc:sldChg>
      <pc:sldChg chg="new del">
        <pc:chgData name="Alexander Pashuk" userId="7f413f452a2dee94" providerId="LiveId" clId="{2B88E729-0FDC-4EEA-8137-C3CD01FB3628}" dt="2020-09-05T12:43:40.740" v="2777" actId="47"/>
        <pc:sldMkLst>
          <pc:docMk/>
          <pc:sldMk cId="3168512433" sldId="332"/>
        </pc:sldMkLst>
      </pc:sldChg>
      <pc:sldChg chg="new del">
        <pc:chgData name="Alexander Pashuk" userId="7f413f452a2dee94" providerId="LiveId" clId="{2B88E729-0FDC-4EEA-8137-C3CD01FB3628}" dt="2020-09-05T12:43:41.017" v="2778" actId="47"/>
        <pc:sldMkLst>
          <pc:docMk/>
          <pc:sldMk cId="744621146" sldId="333"/>
        </pc:sldMkLst>
      </pc:sldChg>
      <pc:sldChg chg="new del">
        <pc:chgData name="Alexander Pashuk" userId="7f413f452a2dee94" providerId="LiveId" clId="{2B88E729-0FDC-4EEA-8137-C3CD01FB3628}" dt="2020-09-05T12:43:41.278" v="2779" actId="47"/>
        <pc:sldMkLst>
          <pc:docMk/>
          <pc:sldMk cId="3541013753" sldId="334"/>
        </pc:sldMkLst>
      </pc:sldChg>
      <pc:sldChg chg="new del">
        <pc:chgData name="Alexander Pashuk" userId="7f413f452a2dee94" providerId="LiveId" clId="{2B88E729-0FDC-4EEA-8137-C3CD01FB3628}" dt="2020-09-05T12:43:41.800" v="2780" actId="47"/>
        <pc:sldMkLst>
          <pc:docMk/>
          <pc:sldMk cId="682881282" sldId="335"/>
        </pc:sldMkLst>
      </pc:sldChg>
      <pc:sldChg chg="new del">
        <pc:chgData name="Alexander Pashuk" userId="7f413f452a2dee94" providerId="LiveId" clId="{2B88E729-0FDC-4EEA-8137-C3CD01FB3628}" dt="2020-09-05T12:43:42.095" v="2781" actId="47"/>
        <pc:sldMkLst>
          <pc:docMk/>
          <pc:sldMk cId="1664874553" sldId="336"/>
        </pc:sldMkLst>
      </pc:sldChg>
      <pc:sldChg chg="new del">
        <pc:chgData name="Alexander Pashuk" userId="7f413f452a2dee94" providerId="LiveId" clId="{2B88E729-0FDC-4EEA-8137-C3CD01FB3628}" dt="2020-09-05T12:43:42.461" v="2782" actId="47"/>
        <pc:sldMkLst>
          <pc:docMk/>
          <pc:sldMk cId="535480580" sldId="337"/>
        </pc:sldMkLst>
      </pc:sldChg>
      <pc:sldChg chg="new del">
        <pc:chgData name="Alexander Pashuk" userId="7f413f452a2dee94" providerId="LiveId" clId="{2B88E729-0FDC-4EEA-8137-C3CD01FB3628}" dt="2020-09-05T12:43:42.727" v="2783" actId="47"/>
        <pc:sldMkLst>
          <pc:docMk/>
          <pc:sldMk cId="1778935779" sldId="338"/>
        </pc:sldMkLst>
      </pc:sldChg>
      <pc:sldChg chg="new del">
        <pc:chgData name="Alexander Pashuk" userId="7f413f452a2dee94" providerId="LiveId" clId="{2B88E729-0FDC-4EEA-8137-C3CD01FB3628}" dt="2020-09-05T12:43:42.989" v="2784" actId="47"/>
        <pc:sldMkLst>
          <pc:docMk/>
          <pc:sldMk cId="2964999622" sldId="339"/>
        </pc:sldMkLst>
      </pc:sldChg>
      <pc:sldChg chg="new del">
        <pc:chgData name="Alexander Pashuk" userId="7f413f452a2dee94" providerId="LiveId" clId="{2B88E729-0FDC-4EEA-8137-C3CD01FB3628}" dt="2020-09-05T12:43:43.258" v="2785" actId="47"/>
        <pc:sldMkLst>
          <pc:docMk/>
          <pc:sldMk cId="1949327417" sldId="340"/>
        </pc:sldMkLst>
      </pc:sldChg>
      <pc:sldChg chg="new del">
        <pc:chgData name="Alexander Pashuk" userId="7f413f452a2dee94" providerId="LiveId" clId="{2B88E729-0FDC-4EEA-8137-C3CD01FB3628}" dt="2020-09-05T12:43:43.537" v="2786" actId="47"/>
        <pc:sldMkLst>
          <pc:docMk/>
          <pc:sldMk cId="1790440177" sldId="341"/>
        </pc:sldMkLst>
      </pc:sldChg>
      <pc:sldChg chg="new del">
        <pc:chgData name="Alexander Pashuk" userId="7f413f452a2dee94" providerId="LiveId" clId="{2B88E729-0FDC-4EEA-8137-C3CD01FB3628}" dt="2020-09-05T12:43:43.790" v="2787" actId="47"/>
        <pc:sldMkLst>
          <pc:docMk/>
          <pc:sldMk cId="1831181595" sldId="342"/>
        </pc:sldMkLst>
      </pc:sldChg>
      <pc:sldChg chg="new del">
        <pc:chgData name="Alexander Pashuk" userId="7f413f452a2dee94" providerId="LiveId" clId="{2B88E729-0FDC-4EEA-8137-C3CD01FB3628}" dt="2020-09-05T12:43:44.079" v="2788" actId="47"/>
        <pc:sldMkLst>
          <pc:docMk/>
          <pc:sldMk cId="1564883622" sldId="343"/>
        </pc:sldMkLst>
      </pc:sldChg>
      <pc:sldChg chg="new del">
        <pc:chgData name="Alexander Pashuk" userId="7f413f452a2dee94" providerId="LiveId" clId="{2B88E729-0FDC-4EEA-8137-C3CD01FB3628}" dt="2020-09-05T12:43:44.583" v="2789" actId="47"/>
        <pc:sldMkLst>
          <pc:docMk/>
          <pc:sldMk cId="3765461201" sldId="344"/>
        </pc:sldMkLst>
      </pc:sldChg>
      <pc:sldChg chg="modSp new mod">
        <pc:chgData name="Alexander Pashuk" userId="7f413f452a2dee94" providerId="LiveId" clId="{2B88E729-0FDC-4EEA-8137-C3CD01FB3628}" dt="2020-09-05T10:57:25.431" v="1047" actId="403"/>
        <pc:sldMkLst>
          <pc:docMk/>
          <pc:sldMk cId="1478005768" sldId="345"/>
        </pc:sldMkLst>
        <pc:spChg chg="mod">
          <ac:chgData name="Alexander Pashuk" userId="7f413f452a2dee94" providerId="LiveId" clId="{2B88E729-0FDC-4EEA-8137-C3CD01FB3628}" dt="2020-09-05T10:52:06.870" v="715" actId="122"/>
          <ac:spMkLst>
            <pc:docMk/>
            <pc:sldMk cId="1478005768" sldId="345"/>
            <ac:spMk id="2" creationId="{0E3E5F78-FFE2-455B-B01A-633F2F36872F}"/>
          </ac:spMkLst>
        </pc:spChg>
        <pc:spChg chg="mod">
          <ac:chgData name="Alexander Pashuk" userId="7f413f452a2dee94" providerId="LiveId" clId="{2B88E729-0FDC-4EEA-8137-C3CD01FB3628}" dt="2020-09-05T10:57:25.431" v="1047" actId="403"/>
          <ac:spMkLst>
            <pc:docMk/>
            <pc:sldMk cId="1478005768" sldId="345"/>
            <ac:spMk id="3" creationId="{3D4D320C-D762-4570-9378-6F0DFA6D7581}"/>
          </ac:spMkLst>
        </pc:spChg>
      </pc:sldChg>
      <pc:sldChg chg="modSp new mod ord">
        <pc:chgData name="Alexander Pashuk" userId="7f413f452a2dee94" providerId="LiveId" clId="{2B88E729-0FDC-4EEA-8137-C3CD01FB3628}" dt="2020-09-08T03:43:20.854" v="5171"/>
        <pc:sldMkLst>
          <pc:docMk/>
          <pc:sldMk cId="633974168" sldId="346"/>
        </pc:sldMkLst>
        <pc:spChg chg="mod">
          <ac:chgData name="Alexander Pashuk" userId="7f413f452a2dee94" providerId="LiveId" clId="{2B88E729-0FDC-4EEA-8137-C3CD01FB3628}" dt="2020-09-05T11:08:56.361" v="1689" actId="122"/>
          <ac:spMkLst>
            <pc:docMk/>
            <pc:sldMk cId="633974168" sldId="346"/>
            <ac:spMk id="2" creationId="{0DCC889E-2724-4DE4-8BF1-B6676D4D4B66}"/>
          </ac:spMkLst>
        </pc:spChg>
        <pc:spChg chg="mod">
          <ac:chgData name="Alexander Pashuk" userId="7f413f452a2dee94" providerId="LiveId" clId="{2B88E729-0FDC-4EEA-8137-C3CD01FB3628}" dt="2020-09-05T11:09:36.576" v="1697" actId="123"/>
          <ac:spMkLst>
            <pc:docMk/>
            <pc:sldMk cId="633974168" sldId="346"/>
            <ac:spMk id="3" creationId="{5E58D7AF-292D-41D5-A855-FC8BF8570283}"/>
          </ac:spMkLst>
        </pc:spChg>
      </pc:sldChg>
      <pc:sldChg chg="modSp new mod ord">
        <pc:chgData name="Alexander Pashuk" userId="7f413f452a2dee94" providerId="LiveId" clId="{2B88E729-0FDC-4EEA-8137-C3CD01FB3628}" dt="2020-09-05T12:29:22.508" v="2133" actId="20577"/>
        <pc:sldMkLst>
          <pc:docMk/>
          <pc:sldMk cId="2049187797" sldId="347"/>
        </pc:sldMkLst>
        <pc:spChg chg="mod">
          <ac:chgData name="Alexander Pashuk" userId="7f413f452a2dee94" providerId="LiveId" clId="{2B88E729-0FDC-4EEA-8137-C3CD01FB3628}" dt="2020-09-05T12:27:36.447" v="1968" actId="20577"/>
          <ac:spMkLst>
            <pc:docMk/>
            <pc:sldMk cId="2049187797" sldId="347"/>
            <ac:spMk id="2" creationId="{CB3FDA5E-DBE1-4292-BEFD-C8272D3CF638}"/>
          </ac:spMkLst>
        </pc:spChg>
        <pc:spChg chg="mod">
          <ac:chgData name="Alexander Pashuk" userId="7f413f452a2dee94" providerId="LiveId" clId="{2B88E729-0FDC-4EEA-8137-C3CD01FB3628}" dt="2020-09-05T12:29:22.508" v="2133" actId="20577"/>
          <ac:spMkLst>
            <pc:docMk/>
            <pc:sldMk cId="2049187797" sldId="347"/>
            <ac:spMk id="3" creationId="{EB48DF75-7974-499E-B6ED-5E3881EB5AD4}"/>
          </ac:spMkLst>
        </pc:spChg>
      </pc:sldChg>
      <pc:sldChg chg="modSp new del mod">
        <pc:chgData name="Alexander Pashuk" userId="7f413f452a2dee94" providerId="LiveId" clId="{2B88E729-0FDC-4EEA-8137-C3CD01FB3628}" dt="2020-09-05T12:43:59.220" v="2791" actId="47"/>
        <pc:sldMkLst>
          <pc:docMk/>
          <pc:sldMk cId="1457121466" sldId="348"/>
        </pc:sldMkLst>
        <pc:spChg chg="mod">
          <ac:chgData name="Alexander Pashuk" userId="7f413f452a2dee94" providerId="LiveId" clId="{2B88E729-0FDC-4EEA-8137-C3CD01FB3628}" dt="2020-09-05T12:43:57.966" v="2790" actId="21"/>
          <ac:spMkLst>
            <pc:docMk/>
            <pc:sldMk cId="1457121466" sldId="348"/>
            <ac:spMk id="3" creationId="{5E9D1975-191F-440D-89C2-E23108B8DBE4}"/>
          </ac:spMkLst>
        </pc:spChg>
      </pc:sldChg>
      <pc:sldChg chg="modSp new mod">
        <pc:chgData name="Alexander Pashuk" userId="7f413f452a2dee94" providerId="LiveId" clId="{2B88E729-0FDC-4EEA-8137-C3CD01FB3628}" dt="2020-09-05T11:18:35.371" v="1788" actId="20577"/>
        <pc:sldMkLst>
          <pc:docMk/>
          <pc:sldMk cId="1812388398" sldId="349"/>
        </pc:sldMkLst>
        <pc:spChg chg="mod">
          <ac:chgData name="Alexander Pashuk" userId="7f413f452a2dee94" providerId="LiveId" clId="{2B88E729-0FDC-4EEA-8137-C3CD01FB3628}" dt="2020-09-05T11:17:21.526" v="1769" actId="122"/>
          <ac:spMkLst>
            <pc:docMk/>
            <pc:sldMk cId="1812388398" sldId="349"/>
            <ac:spMk id="2" creationId="{01388DB9-1442-4FDA-810D-D0A4D3C7478D}"/>
          </ac:spMkLst>
        </pc:spChg>
        <pc:spChg chg="mod">
          <ac:chgData name="Alexander Pashuk" userId="7f413f452a2dee94" providerId="LiveId" clId="{2B88E729-0FDC-4EEA-8137-C3CD01FB3628}" dt="2020-09-05T11:18:35.371" v="1788" actId="20577"/>
          <ac:spMkLst>
            <pc:docMk/>
            <pc:sldMk cId="1812388398" sldId="349"/>
            <ac:spMk id="3" creationId="{3B1521BB-7EBA-4A0A-BC58-FC87F9F6B1FA}"/>
          </ac:spMkLst>
        </pc:spChg>
      </pc:sldChg>
      <pc:sldChg chg="modSp new del mod">
        <pc:chgData name="Alexander Pashuk" userId="7f413f452a2dee94" providerId="LiveId" clId="{2B88E729-0FDC-4EEA-8137-C3CD01FB3628}" dt="2020-09-05T11:20:10.204" v="1841" actId="47"/>
        <pc:sldMkLst>
          <pc:docMk/>
          <pc:sldMk cId="3802574096" sldId="350"/>
        </pc:sldMkLst>
        <pc:spChg chg="mod">
          <ac:chgData name="Alexander Pashuk" userId="7f413f452a2dee94" providerId="LiveId" clId="{2B88E729-0FDC-4EEA-8137-C3CD01FB3628}" dt="2020-09-05T11:20:07.908" v="1840" actId="115"/>
          <ac:spMkLst>
            <pc:docMk/>
            <pc:sldMk cId="3802574096" sldId="350"/>
            <ac:spMk id="2" creationId="{03DBEEE1-A632-4FC5-B751-E45F6DFB4AA6}"/>
          </ac:spMkLst>
        </pc:spChg>
        <pc:spChg chg="mod">
          <ac:chgData name="Alexander Pashuk" userId="7f413f452a2dee94" providerId="LiveId" clId="{2B88E729-0FDC-4EEA-8137-C3CD01FB3628}" dt="2020-09-05T11:19:34.003" v="1836" actId="113"/>
          <ac:spMkLst>
            <pc:docMk/>
            <pc:sldMk cId="3802574096" sldId="350"/>
            <ac:spMk id="3" creationId="{0BBD7F74-7E7A-444E-830A-EE789941C6E6}"/>
          </ac:spMkLst>
        </pc:spChg>
      </pc:sldChg>
      <pc:sldChg chg="modSp add mod">
        <pc:chgData name="Alexander Pashuk" userId="7f413f452a2dee94" providerId="LiveId" clId="{2B88E729-0FDC-4EEA-8137-C3CD01FB3628}" dt="2020-09-06T19:18:11.702" v="4854" actId="113"/>
        <pc:sldMkLst>
          <pc:docMk/>
          <pc:sldMk cId="4269198683" sldId="350"/>
        </pc:sldMkLst>
        <pc:spChg chg="mod">
          <ac:chgData name="Alexander Pashuk" userId="7f413f452a2dee94" providerId="LiveId" clId="{2B88E729-0FDC-4EEA-8137-C3CD01FB3628}" dt="2020-09-06T19:18:11.702" v="4854" actId="113"/>
          <ac:spMkLst>
            <pc:docMk/>
            <pc:sldMk cId="4269198683" sldId="350"/>
            <ac:spMk id="3" creationId="{EB48DF75-7974-499E-B6ED-5E3881EB5AD4}"/>
          </ac:spMkLst>
        </pc:spChg>
      </pc:sldChg>
      <pc:sldChg chg="modSp new mod">
        <pc:chgData name="Alexander Pashuk" userId="7f413f452a2dee94" providerId="LiveId" clId="{2B88E729-0FDC-4EEA-8137-C3CD01FB3628}" dt="2020-09-05T12:30:14.575" v="2153" actId="20577"/>
        <pc:sldMkLst>
          <pc:docMk/>
          <pc:sldMk cId="166332551" sldId="351"/>
        </pc:sldMkLst>
        <pc:spChg chg="mod">
          <ac:chgData name="Alexander Pashuk" userId="7f413f452a2dee94" providerId="LiveId" clId="{2B88E729-0FDC-4EEA-8137-C3CD01FB3628}" dt="2020-09-05T11:27:49.580" v="1919" actId="122"/>
          <ac:spMkLst>
            <pc:docMk/>
            <pc:sldMk cId="166332551" sldId="351"/>
            <ac:spMk id="2" creationId="{71F5B09C-20B5-4DA3-A512-433BF368AE99}"/>
          </ac:spMkLst>
        </pc:spChg>
        <pc:spChg chg="mod">
          <ac:chgData name="Alexander Pashuk" userId="7f413f452a2dee94" providerId="LiveId" clId="{2B88E729-0FDC-4EEA-8137-C3CD01FB3628}" dt="2020-09-05T12:30:14.575" v="2153" actId="20577"/>
          <ac:spMkLst>
            <pc:docMk/>
            <pc:sldMk cId="166332551" sldId="351"/>
            <ac:spMk id="3" creationId="{5CE92804-B878-4260-865F-E4FD8156FAC9}"/>
          </ac:spMkLst>
        </pc:spChg>
      </pc:sldChg>
      <pc:sldChg chg="modSp new mod">
        <pc:chgData name="Alexander Pashuk" userId="7f413f452a2dee94" providerId="LiveId" clId="{2B88E729-0FDC-4EEA-8137-C3CD01FB3628}" dt="2020-09-05T12:32:25.352" v="2299" actId="6549"/>
        <pc:sldMkLst>
          <pc:docMk/>
          <pc:sldMk cId="3705692870" sldId="352"/>
        </pc:sldMkLst>
        <pc:spChg chg="mod">
          <ac:chgData name="Alexander Pashuk" userId="7f413f452a2dee94" providerId="LiveId" clId="{2B88E729-0FDC-4EEA-8137-C3CD01FB3628}" dt="2020-09-05T12:32:11.617" v="2281" actId="20577"/>
          <ac:spMkLst>
            <pc:docMk/>
            <pc:sldMk cId="3705692870" sldId="352"/>
            <ac:spMk id="2" creationId="{EFE23BA4-D090-4FF7-8F3F-C96F4088AF2F}"/>
          </ac:spMkLst>
        </pc:spChg>
        <pc:spChg chg="mod">
          <ac:chgData name="Alexander Pashuk" userId="7f413f452a2dee94" providerId="LiveId" clId="{2B88E729-0FDC-4EEA-8137-C3CD01FB3628}" dt="2020-09-05T12:32:25.352" v="2299" actId="6549"/>
          <ac:spMkLst>
            <pc:docMk/>
            <pc:sldMk cId="3705692870" sldId="352"/>
            <ac:spMk id="3" creationId="{90B1D75D-90BE-4DC3-800F-78792CA0EB0A}"/>
          </ac:spMkLst>
        </pc:spChg>
      </pc:sldChg>
      <pc:sldChg chg="modSp add del mod">
        <pc:chgData name="Alexander Pashuk" userId="7f413f452a2dee94" providerId="LiveId" clId="{2B88E729-0FDC-4EEA-8137-C3CD01FB3628}" dt="2020-09-05T12:38:14.539" v="2694" actId="113"/>
        <pc:sldMkLst>
          <pc:docMk/>
          <pc:sldMk cId="702785237" sldId="353"/>
        </pc:sldMkLst>
        <pc:spChg chg="mod">
          <ac:chgData name="Alexander Pashuk" userId="7f413f452a2dee94" providerId="LiveId" clId="{2B88E729-0FDC-4EEA-8137-C3CD01FB3628}" dt="2020-09-05T12:27:29.291" v="1956" actId="20577"/>
          <ac:spMkLst>
            <pc:docMk/>
            <pc:sldMk cId="702785237" sldId="353"/>
            <ac:spMk id="2" creationId="{CB3FDA5E-DBE1-4292-BEFD-C8272D3CF638}"/>
          </ac:spMkLst>
        </pc:spChg>
        <pc:spChg chg="mod">
          <ac:chgData name="Alexander Pashuk" userId="7f413f452a2dee94" providerId="LiveId" clId="{2B88E729-0FDC-4EEA-8137-C3CD01FB3628}" dt="2020-09-05T12:38:14.539" v="2694" actId="113"/>
          <ac:spMkLst>
            <pc:docMk/>
            <pc:sldMk cId="702785237" sldId="353"/>
            <ac:spMk id="3" creationId="{EB48DF75-7974-499E-B6ED-5E3881EB5AD4}"/>
          </ac:spMkLst>
        </pc:spChg>
      </pc:sldChg>
      <pc:sldChg chg="addSp delSp modSp new mod">
        <pc:chgData name="Alexander Pashuk" userId="7f413f452a2dee94" providerId="LiveId" clId="{2B88E729-0FDC-4EEA-8137-C3CD01FB3628}" dt="2020-09-06T14:31:06.648" v="2884" actId="1076"/>
        <pc:sldMkLst>
          <pc:docMk/>
          <pc:sldMk cId="1521962246" sldId="354"/>
        </pc:sldMkLst>
        <pc:spChg chg="mod">
          <ac:chgData name="Alexander Pashuk" userId="7f413f452a2dee94" providerId="LiveId" clId="{2B88E729-0FDC-4EEA-8137-C3CD01FB3628}" dt="2020-09-06T13:09:16.263" v="2877" actId="122"/>
          <ac:spMkLst>
            <pc:docMk/>
            <pc:sldMk cId="1521962246" sldId="354"/>
            <ac:spMk id="2" creationId="{52D903BC-F2E0-43D2-A4C0-9D133623A3CE}"/>
          </ac:spMkLst>
        </pc:spChg>
        <pc:spChg chg="del mod">
          <ac:chgData name="Alexander Pashuk" userId="7f413f452a2dee94" providerId="LiveId" clId="{2B88E729-0FDC-4EEA-8137-C3CD01FB3628}" dt="2020-09-06T13:08:42.843" v="2841"/>
          <ac:spMkLst>
            <pc:docMk/>
            <pc:sldMk cId="1521962246" sldId="354"/>
            <ac:spMk id="3" creationId="{500AABFC-66FA-404C-9E7F-3B081A29D7E1}"/>
          </ac:spMkLst>
        </pc:spChg>
        <pc:spChg chg="add del mod">
          <ac:chgData name="Alexander Pashuk" userId="7f413f452a2dee94" providerId="LiveId" clId="{2B88E729-0FDC-4EEA-8137-C3CD01FB3628}" dt="2020-09-06T14:30:51.765" v="2881"/>
          <ac:spMkLst>
            <pc:docMk/>
            <pc:sldMk cId="1521962246" sldId="354"/>
            <ac:spMk id="6" creationId="{53B071B9-9588-4739-8F6A-CF5A59554BBD}"/>
          </ac:spMkLst>
        </pc:spChg>
        <pc:picChg chg="add del mod">
          <ac:chgData name="Alexander Pashuk" userId="7f413f452a2dee94" providerId="LiveId" clId="{2B88E729-0FDC-4EEA-8137-C3CD01FB3628}" dt="2020-09-06T14:30:50.374" v="2879" actId="478"/>
          <ac:picMkLst>
            <pc:docMk/>
            <pc:sldMk cId="1521962246" sldId="354"/>
            <ac:picMk id="4" creationId="{7739DA70-0838-41BF-8CE9-09AF92A335E3}"/>
          </ac:picMkLst>
        </pc:picChg>
        <pc:picChg chg="add mod">
          <ac:chgData name="Alexander Pashuk" userId="7f413f452a2dee94" providerId="LiveId" clId="{2B88E729-0FDC-4EEA-8137-C3CD01FB3628}" dt="2020-09-06T14:31:06.648" v="2884" actId="1076"/>
          <ac:picMkLst>
            <pc:docMk/>
            <pc:sldMk cId="1521962246" sldId="354"/>
            <ac:picMk id="7" creationId="{AA34253E-8612-4055-864D-499B7763DCD8}"/>
          </ac:picMkLst>
        </pc:picChg>
      </pc:sldChg>
      <pc:sldChg chg="modSp new mod">
        <pc:chgData name="Alexander Pashuk" userId="7f413f452a2dee94" providerId="LiveId" clId="{2B88E729-0FDC-4EEA-8137-C3CD01FB3628}" dt="2020-09-06T16:48:00.374" v="3712" actId="20577"/>
        <pc:sldMkLst>
          <pc:docMk/>
          <pc:sldMk cId="2167918631" sldId="355"/>
        </pc:sldMkLst>
        <pc:spChg chg="mod">
          <ac:chgData name="Alexander Pashuk" userId="7f413f452a2dee94" providerId="LiveId" clId="{2B88E729-0FDC-4EEA-8137-C3CD01FB3628}" dt="2020-09-06T14:43:35.506" v="2926" actId="20577"/>
          <ac:spMkLst>
            <pc:docMk/>
            <pc:sldMk cId="2167918631" sldId="355"/>
            <ac:spMk id="2" creationId="{96338375-394A-484A-9C7A-68489B32B8FF}"/>
          </ac:spMkLst>
        </pc:spChg>
        <pc:spChg chg="mod">
          <ac:chgData name="Alexander Pashuk" userId="7f413f452a2dee94" providerId="LiveId" clId="{2B88E729-0FDC-4EEA-8137-C3CD01FB3628}" dt="2020-09-06T16:48:00.374" v="3712" actId="20577"/>
          <ac:spMkLst>
            <pc:docMk/>
            <pc:sldMk cId="2167918631" sldId="355"/>
            <ac:spMk id="3" creationId="{DF98318D-F5FA-4030-B4DF-A6E300B0C6EB}"/>
          </ac:spMkLst>
        </pc:spChg>
      </pc:sldChg>
      <pc:sldChg chg="modSp new mod">
        <pc:chgData name="Alexander Pashuk" userId="7f413f452a2dee94" providerId="LiveId" clId="{2B88E729-0FDC-4EEA-8137-C3CD01FB3628}" dt="2020-09-06T14:50:34.155" v="3309" actId="20577"/>
        <pc:sldMkLst>
          <pc:docMk/>
          <pc:sldMk cId="412113863" sldId="356"/>
        </pc:sldMkLst>
        <pc:spChg chg="mod">
          <ac:chgData name="Alexander Pashuk" userId="7f413f452a2dee94" providerId="LiveId" clId="{2B88E729-0FDC-4EEA-8137-C3CD01FB3628}" dt="2020-09-06T14:47:41.555" v="2975" actId="20577"/>
          <ac:spMkLst>
            <pc:docMk/>
            <pc:sldMk cId="412113863" sldId="356"/>
            <ac:spMk id="2" creationId="{7CC20485-1A2D-4548-B28A-77A75F0432E9}"/>
          </ac:spMkLst>
        </pc:spChg>
        <pc:spChg chg="mod">
          <ac:chgData name="Alexander Pashuk" userId="7f413f452a2dee94" providerId="LiveId" clId="{2B88E729-0FDC-4EEA-8137-C3CD01FB3628}" dt="2020-09-06T14:50:34.155" v="3309" actId="20577"/>
          <ac:spMkLst>
            <pc:docMk/>
            <pc:sldMk cId="412113863" sldId="356"/>
            <ac:spMk id="3" creationId="{1F660B61-B15F-4A57-AEDB-6B67F58D047C}"/>
          </ac:spMkLst>
        </pc:spChg>
      </pc:sldChg>
      <pc:sldChg chg="modSp new mod">
        <pc:chgData name="Alexander Pashuk" userId="7f413f452a2dee94" providerId="LiveId" clId="{2B88E729-0FDC-4EEA-8137-C3CD01FB3628}" dt="2020-09-06T15:03:49.065" v="3348" actId="113"/>
        <pc:sldMkLst>
          <pc:docMk/>
          <pc:sldMk cId="1116076660" sldId="357"/>
        </pc:sldMkLst>
        <pc:spChg chg="mod">
          <ac:chgData name="Alexander Pashuk" userId="7f413f452a2dee94" providerId="LiveId" clId="{2B88E729-0FDC-4EEA-8137-C3CD01FB3628}" dt="2020-09-06T14:50:48.314" v="3339" actId="122"/>
          <ac:spMkLst>
            <pc:docMk/>
            <pc:sldMk cId="1116076660" sldId="357"/>
            <ac:spMk id="2" creationId="{96A3E8C6-F317-43A6-8406-4CFD29E4B13A}"/>
          </ac:spMkLst>
        </pc:spChg>
        <pc:spChg chg="mod">
          <ac:chgData name="Alexander Pashuk" userId="7f413f452a2dee94" providerId="LiveId" clId="{2B88E729-0FDC-4EEA-8137-C3CD01FB3628}" dt="2020-09-06T15:03:49.065" v="3348" actId="113"/>
          <ac:spMkLst>
            <pc:docMk/>
            <pc:sldMk cId="1116076660" sldId="357"/>
            <ac:spMk id="3" creationId="{7325755D-B0C2-4CBF-906C-2D5800C037ED}"/>
          </ac:spMkLst>
        </pc:spChg>
      </pc:sldChg>
      <pc:sldChg chg="modSp new mod">
        <pc:chgData name="Alexander Pashuk" userId="7f413f452a2dee94" providerId="LiveId" clId="{2B88E729-0FDC-4EEA-8137-C3CD01FB3628}" dt="2020-09-06T15:04:41.163" v="3392" actId="123"/>
        <pc:sldMkLst>
          <pc:docMk/>
          <pc:sldMk cId="1989857742" sldId="358"/>
        </pc:sldMkLst>
        <pc:spChg chg="mod">
          <ac:chgData name="Alexander Pashuk" userId="7f413f452a2dee94" providerId="LiveId" clId="{2B88E729-0FDC-4EEA-8137-C3CD01FB3628}" dt="2020-09-06T15:04:07.944" v="3368" actId="122"/>
          <ac:spMkLst>
            <pc:docMk/>
            <pc:sldMk cId="1989857742" sldId="358"/>
            <ac:spMk id="2" creationId="{818A212F-C45F-4B69-907F-60A91DB32F20}"/>
          </ac:spMkLst>
        </pc:spChg>
        <pc:spChg chg="mod">
          <ac:chgData name="Alexander Pashuk" userId="7f413f452a2dee94" providerId="LiveId" clId="{2B88E729-0FDC-4EEA-8137-C3CD01FB3628}" dt="2020-09-06T15:04:41.163" v="3392" actId="123"/>
          <ac:spMkLst>
            <pc:docMk/>
            <pc:sldMk cId="1989857742" sldId="358"/>
            <ac:spMk id="3" creationId="{C56CBC82-77E2-4F33-B744-700844224210}"/>
          </ac:spMkLst>
        </pc:spChg>
      </pc:sldChg>
      <pc:sldChg chg="modSp new mod">
        <pc:chgData name="Alexander Pashuk" userId="7f413f452a2dee94" providerId="LiveId" clId="{2B88E729-0FDC-4EEA-8137-C3CD01FB3628}" dt="2020-09-06T15:06:08.082" v="3549" actId="123"/>
        <pc:sldMkLst>
          <pc:docMk/>
          <pc:sldMk cId="3385748991" sldId="359"/>
        </pc:sldMkLst>
        <pc:spChg chg="mod">
          <ac:chgData name="Alexander Pashuk" userId="7f413f452a2dee94" providerId="LiveId" clId="{2B88E729-0FDC-4EEA-8137-C3CD01FB3628}" dt="2020-09-06T15:04:47.045" v="3397" actId="122"/>
          <ac:spMkLst>
            <pc:docMk/>
            <pc:sldMk cId="3385748991" sldId="359"/>
            <ac:spMk id="2" creationId="{F423B344-A676-428D-A38C-00722DBEB30F}"/>
          </ac:spMkLst>
        </pc:spChg>
        <pc:spChg chg="mod">
          <ac:chgData name="Alexander Pashuk" userId="7f413f452a2dee94" providerId="LiveId" clId="{2B88E729-0FDC-4EEA-8137-C3CD01FB3628}" dt="2020-09-06T15:06:08.082" v="3549" actId="123"/>
          <ac:spMkLst>
            <pc:docMk/>
            <pc:sldMk cId="3385748991" sldId="359"/>
            <ac:spMk id="3" creationId="{EDD52AC4-AF36-4520-A528-E0260D086B19}"/>
          </ac:spMkLst>
        </pc:spChg>
      </pc:sldChg>
      <pc:sldChg chg="modSp new mod">
        <pc:chgData name="Alexander Pashuk" userId="7f413f452a2dee94" providerId="LiveId" clId="{2B88E729-0FDC-4EEA-8137-C3CD01FB3628}" dt="2020-09-06T17:25:51.194" v="4100" actId="20577"/>
        <pc:sldMkLst>
          <pc:docMk/>
          <pc:sldMk cId="2476921681" sldId="360"/>
        </pc:sldMkLst>
        <pc:spChg chg="mod">
          <ac:chgData name="Alexander Pashuk" userId="7f413f452a2dee94" providerId="LiveId" clId="{2B88E729-0FDC-4EEA-8137-C3CD01FB3628}" dt="2020-09-06T17:12:39.986" v="3747" actId="122"/>
          <ac:spMkLst>
            <pc:docMk/>
            <pc:sldMk cId="2476921681" sldId="360"/>
            <ac:spMk id="2" creationId="{61187FBF-E6EE-40D6-99CB-CCC4F78A419D}"/>
          </ac:spMkLst>
        </pc:spChg>
        <pc:spChg chg="mod">
          <ac:chgData name="Alexander Pashuk" userId="7f413f452a2dee94" providerId="LiveId" clId="{2B88E729-0FDC-4EEA-8137-C3CD01FB3628}" dt="2020-09-06T17:25:51.194" v="4100" actId="20577"/>
          <ac:spMkLst>
            <pc:docMk/>
            <pc:sldMk cId="2476921681" sldId="360"/>
            <ac:spMk id="3" creationId="{46DA3548-0DA4-47D4-A35A-7E5D7A159AFA}"/>
          </ac:spMkLst>
        </pc:spChg>
      </pc:sldChg>
      <pc:sldChg chg="new del">
        <pc:chgData name="Alexander Pashuk" userId="7f413f452a2dee94" providerId="LiveId" clId="{2B88E729-0FDC-4EEA-8137-C3CD01FB3628}" dt="2020-09-06T16:48:23.421" v="3713" actId="47"/>
        <pc:sldMkLst>
          <pc:docMk/>
          <pc:sldMk cId="3794371197" sldId="360"/>
        </pc:sldMkLst>
      </pc:sldChg>
      <pc:sldChg chg="modSp new mod">
        <pc:chgData name="Alexander Pashuk" userId="7f413f452a2dee94" providerId="LiveId" clId="{2B88E729-0FDC-4EEA-8137-C3CD01FB3628}" dt="2020-09-06T17:29:18.465" v="4335" actId="20577"/>
        <pc:sldMkLst>
          <pc:docMk/>
          <pc:sldMk cId="2469120307" sldId="361"/>
        </pc:sldMkLst>
        <pc:spChg chg="mod">
          <ac:chgData name="Alexander Pashuk" userId="7f413f452a2dee94" providerId="LiveId" clId="{2B88E729-0FDC-4EEA-8137-C3CD01FB3628}" dt="2020-09-06T17:26:57.209" v="4114" actId="122"/>
          <ac:spMkLst>
            <pc:docMk/>
            <pc:sldMk cId="2469120307" sldId="361"/>
            <ac:spMk id="2" creationId="{F1111175-8BFD-4226-9E99-16F212BE712F}"/>
          </ac:spMkLst>
        </pc:spChg>
        <pc:spChg chg="mod">
          <ac:chgData name="Alexander Pashuk" userId="7f413f452a2dee94" providerId="LiveId" clId="{2B88E729-0FDC-4EEA-8137-C3CD01FB3628}" dt="2020-09-06T17:29:18.465" v="4335" actId="20577"/>
          <ac:spMkLst>
            <pc:docMk/>
            <pc:sldMk cId="2469120307" sldId="361"/>
            <ac:spMk id="3" creationId="{CDC1595A-EAD3-4E5A-8AD4-551C2A212242}"/>
          </ac:spMkLst>
        </pc:spChg>
      </pc:sldChg>
      <pc:sldChg chg="addSp modSp new mod">
        <pc:chgData name="Alexander Pashuk" userId="7f413f452a2dee94" providerId="LiveId" clId="{2B88E729-0FDC-4EEA-8137-C3CD01FB3628}" dt="2020-09-08T03:57:29.617" v="5692" actId="113"/>
        <pc:sldMkLst>
          <pc:docMk/>
          <pc:sldMk cId="538229631" sldId="362"/>
        </pc:sldMkLst>
        <pc:spChg chg="mod">
          <ac:chgData name="Alexander Pashuk" userId="7f413f452a2dee94" providerId="LiveId" clId="{2B88E729-0FDC-4EEA-8137-C3CD01FB3628}" dt="2020-09-06T17:36:35.841" v="4349" actId="122"/>
          <ac:spMkLst>
            <pc:docMk/>
            <pc:sldMk cId="538229631" sldId="362"/>
            <ac:spMk id="2" creationId="{4AD01115-A2AD-4AEF-A00D-EA1EABAE9870}"/>
          </ac:spMkLst>
        </pc:spChg>
        <pc:spChg chg="mod">
          <ac:chgData name="Alexander Pashuk" userId="7f413f452a2dee94" providerId="LiveId" clId="{2B88E729-0FDC-4EEA-8137-C3CD01FB3628}" dt="2020-09-08T03:57:29.617" v="5692" actId="113"/>
          <ac:spMkLst>
            <pc:docMk/>
            <pc:sldMk cId="538229631" sldId="362"/>
            <ac:spMk id="3" creationId="{5D16AF00-65F0-43B9-8398-6332276E7340}"/>
          </ac:spMkLst>
        </pc:spChg>
        <pc:graphicFrameChg chg="add mod modGraphic">
          <ac:chgData name="Alexander Pashuk" userId="7f413f452a2dee94" providerId="LiveId" clId="{2B88E729-0FDC-4EEA-8137-C3CD01FB3628}" dt="2020-09-06T17:42:56.074" v="4547" actId="1076"/>
          <ac:graphicFrameMkLst>
            <pc:docMk/>
            <pc:sldMk cId="538229631" sldId="362"/>
            <ac:graphicFrameMk id="4" creationId="{A1284065-B3AA-48C9-AB39-9AE7C21BF67A}"/>
          </ac:graphicFrameMkLst>
        </pc:graphicFrameChg>
      </pc:sldChg>
      <pc:sldChg chg="modSp new mod">
        <pc:chgData name="Alexander Pashuk" userId="7f413f452a2dee94" providerId="LiveId" clId="{2B88E729-0FDC-4EEA-8137-C3CD01FB3628}" dt="2020-09-06T19:17:16.819" v="4792" actId="113"/>
        <pc:sldMkLst>
          <pc:docMk/>
          <pc:sldMk cId="3861831145" sldId="363"/>
        </pc:sldMkLst>
        <pc:spChg chg="mod">
          <ac:chgData name="Alexander Pashuk" userId="7f413f452a2dee94" providerId="LiveId" clId="{2B88E729-0FDC-4EEA-8137-C3CD01FB3628}" dt="2020-09-06T19:15:27.465" v="4589" actId="122"/>
          <ac:spMkLst>
            <pc:docMk/>
            <pc:sldMk cId="3861831145" sldId="363"/>
            <ac:spMk id="2" creationId="{913195C1-254A-41F3-984D-73531B60370A}"/>
          </ac:spMkLst>
        </pc:spChg>
        <pc:spChg chg="mod">
          <ac:chgData name="Alexander Pashuk" userId="7f413f452a2dee94" providerId="LiveId" clId="{2B88E729-0FDC-4EEA-8137-C3CD01FB3628}" dt="2020-09-06T19:17:16.819" v="4792" actId="113"/>
          <ac:spMkLst>
            <pc:docMk/>
            <pc:sldMk cId="3861831145" sldId="363"/>
            <ac:spMk id="3" creationId="{1EEAC3C3-6F17-40C3-BFA5-6586E91B4832}"/>
          </ac:spMkLst>
        </pc:spChg>
      </pc:sldChg>
      <pc:sldChg chg="modSp new mod">
        <pc:chgData name="Alexander Pashuk" userId="7f413f452a2dee94" providerId="LiveId" clId="{2B88E729-0FDC-4EEA-8137-C3CD01FB3628}" dt="2020-09-08T03:32:26.570" v="5044" actId="113"/>
        <pc:sldMkLst>
          <pc:docMk/>
          <pc:sldMk cId="1019799249" sldId="364"/>
        </pc:sldMkLst>
        <pc:spChg chg="mod">
          <ac:chgData name="Alexander Pashuk" userId="7f413f452a2dee94" providerId="LiveId" clId="{2B88E729-0FDC-4EEA-8137-C3CD01FB3628}" dt="2020-09-08T03:31:34.270" v="5038" actId="20577"/>
          <ac:spMkLst>
            <pc:docMk/>
            <pc:sldMk cId="1019799249" sldId="364"/>
            <ac:spMk id="2" creationId="{E5FBB081-D75C-46D5-8CE9-4E2E74BA7FD3}"/>
          </ac:spMkLst>
        </pc:spChg>
        <pc:spChg chg="mod">
          <ac:chgData name="Alexander Pashuk" userId="7f413f452a2dee94" providerId="LiveId" clId="{2B88E729-0FDC-4EEA-8137-C3CD01FB3628}" dt="2020-09-08T03:32:26.570" v="5044" actId="113"/>
          <ac:spMkLst>
            <pc:docMk/>
            <pc:sldMk cId="1019799249" sldId="364"/>
            <ac:spMk id="3" creationId="{BDB01F0A-C7A5-419F-AB5A-40124720D853}"/>
          </ac:spMkLst>
        </pc:spChg>
      </pc:sldChg>
      <pc:sldChg chg="modSp add mod">
        <pc:chgData name="Alexander Pashuk" userId="7f413f452a2dee94" providerId="LiveId" clId="{2B88E729-0FDC-4EEA-8137-C3CD01FB3628}" dt="2020-09-08T04:31:49.874" v="6346" actId="113"/>
        <pc:sldMkLst>
          <pc:docMk/>
          <pc:sldMk cId="583717899" sldId="365"/>
        </pc:sldMkLst>
        <pc:spChg chg="mod">
          <ac:chgData name="Alexander Pashuk" userId="7f413f452a2dee94" providerId="LiveId" clId="{2B88E729-0FDC-4EEA-8137-C3CD01FB3628}" dt="2020-09-08T03:35:55.552" v="5056" actId="20577"/>
          <ac:spMkLst>
            <pc:docMk/>
            <pc:sldMk cId="583717899" sldId="365"/>
            <ac:spMk id="2" creationId="{E5FBB081-D75C-46D5-8CE9-4E2E74BA7FD3}"/>
          </ac:spMkLst>
        </pc:spChg>
        <pc:spChg chg="mod">
          <ac:chgData name="Alexander Pashuk" userId="7f413f452a2dee94" providerId="LiveId" clId="{2B88E729-0FDC-4EEA-8137-C3CD01FB3628}" dt="2020-09-08T04:31:49.874" v="6346" actId="113"/>
          <ac:spMkLst>
            <pc:docMk/>
            <pc:sldMk cId="583717899" sldId="365"/>
            <ac:spMk id="3" creationId="{BDB01F0A-C7A5-419F-AB5A-40124720D853}"/>
          </ac:spMkLst>
        </pc:spChg>
      </pc:sldChg>
      <pc:sldChg chg="modSp new mod ord">
        <pc:chgData name="Alexander Pashuk" userId="7f413f452a2dee94" providerId="LiveId" clId="{2B88E729-0FDC-4EEA-8137-C3CD01FB3628}" dt="2020-09-08T03:43:03.256" v="5167"/>
        <pc:sldMkLst>
          <pc:docMk/>
          <pc:sldMk cId="323572165" sldId="366"/>
        </pc:sldMkLst>
        <pc:spChg chg="mod">
          <ac:chgData name="Alexander Pashuk" userId="7f413f452a2dee94" providerId="LiveId" clId="{2B88E729-0FDC-4EEA-8137-C3CD01FB3628}" dt="2020-09-08T03:37:53.067" v="5069" actId="122"/>
          <ac:spMkLst>
            <pc:docMk/>
            <pc:sldMk cId="323572165" sldId="366"/>
            <ac:spMk id="2" creationId="{9BBAC042-5BB5-4323-893C-1120FF0BAB77}"/>
          </ac:spMkLst>
        </pc:spChg>
        <pc:spChg chg="mod">
          <ac:chgData name="Alexander Pashuk" userId="7f413f452a2dee94" providerId="LiveId" clId="{2B88E729-0FDC-4EEA-8137-C3CD01FB3628}" dt="2020-09-08T03:39:09.152" v="5125" actId="113"/>
          <ac:spMkLst>
            <pc:docMk/>
            <pc:sldMk cId="323572165" sldId="366"/>
            <ac:spMk id="3" creationId="{C273CD59-F010-4C81-AD05-7236C1121316}"/>
          </ac:spMkLst>
        </pc:spChg>
      </pc:sldChg>
      <pc:sldChg chg="modSp new mod ord">
        <pc:chgData name="Alexander Pashuk" userId="7f413f452a2dee94" providerId="LiveId" clId="{2B88E729-0FDC-4EEA-8137-C3CD01FB3628}" dt="2020-09-08T03:43:03.256" v="5167"/>
        <pc:sldMkLst>
          <pc:docMk/>
          <pc:sldMk cId="2212158524" sldId="367"/>
        </pc:sldMkLst>
        <pc:spChg chg="mod">
          <ac:chgData name="Alexander Pashuk" userId="7f413f452a2dee94" providerId="LiveId" clId="{2B88E729-0FDC-4EEA-8137-C3CD01FB3628}" dt="2020-09-08T03:39:25.179" v="5140" actId="122"/>
          <ac:spMkLst>
            <pc:docMk/>
            <pc:sldMk cId="2212158524" sldId="367"/>
            <ac:spMk id="2" creationId="{93313D4F-2EB9-4E19-B572-D128592EF521}"/>
          </ac:spMkLst>
        </pc:spChg>
        <pc:spChg chg="mod">
          <ac:chgData name="Alexander Pashuk" userId="7f413f452a2dee94" providerId="LiveId" clId="{2B88E729-0FDC-4EEA-8137-C3CD01FB3628}" dt="2020-09-08T03:40:47.677" v="5165" actId="403"/>
          <ac:spMkLst>
            <pc:docMk/>
            <pc:sldMk cId="2212158524" sldId="367"/>
            <ac:spMk id="3" creationId="{D30C8996-9F15-4700-B440-7E213AFD4EED}"/>
          </ac:spMkLst>
        </pc:spChg>
      </pc:sldChg>
      <pc:sldChg chg="modSp new mod">
        <pc:chgData name="Alexander Pashuk" userId="7f413f452a2dee94" providerId="LiveId" clId="{2B88E729-0FDC-4EEA-8137-C3CD01FB3628}" dt="2020-09-08T03:46:15.772" v="5240" actId="403"/>
        <pc:sldMkLst>
          <pc:docMk/>
          <pc:sldMk cId="964736940" sldId="368"/>
        </pc:sldMkLst>
        <pc:spChg chg="mod">
          <ac:chgData name="Alexander Pashuk" userId="7f413f452a2dee94" providerId="LiveId" clId="{2B88E729-0FDC-4EEA-8137-C3CD01FB3628}" dt="2020-09-08T03:44:40.466" v="5186" actId="122"/>
          <ac:spMkLst>
            <pc:docMk/>
            <pc:sldMk cId="964736940" sldId="368"/>
            <ac:spMk id="2" creationId="{B2AD22DD-DF53-4098-A63D-D2563DAC17C7}"/>
          </ac:spMkLst>
        </pc:spChg>
        <pc:spChg chg="mod">
          <ac:chgData name="Alexander Pashuk" userId="7f413f452a2dee94" providerId="LiveId" clId="{2B88E729-0FDC-4EEA-8137-C3CD01FB3628}" dt="2020-09-08T03:46:15.772" v="5240" actId="403"/>
          <ac:spMkLst>
            <pc:docMk/>
            <pc:sldMk cId="964736940" sldId="368"/>
            <ac:spMk id="3" creationId="{9684D7D5-C916-4CE7-A32B-0855971C758C}"/>
          </ac:spMkLst>
        </pc:spChg>
      </pc:sldChg>
      <pc:sldChg chg="modSp new mod">
        <pc:chgData name="Alexander Pashuk" userId="7f413f452a2dee94" providerId="LiveId" clId="{2B88E729-0FDC-4EEA-8137-C3CD01FB3628}" dt="2020-09-08T03:49:15.573" v="5491" actId="20577"/>
        <pc:sldMkLst>
          <pc:docMk/>
          <pc:sldMk cId="4139925142" sldId="369"/>
        </pc:sldMkLst>
        <pc:spChg chg="mod">
          <ac:chgData name="Alexander Pashuk" userId="7f413f452a2dee94" providerId="LiveId" clId="{2B88E729-0FDC-4EEA-8137-C3CD01FB3628}" dt="2020-09-08T03:47:13.189" v="5268" actId="122"/>
          <ac:spMkLst>
            <pc:docMk/>
            <pc:sldMk cId="4139925142" sldId="369"/>
            <ac:spMk id="2" creationId="{E97570D9-C532-45DD-9F27-11EFA010178D}"/>
          </ac:spMkLst>
        </pc:spChg>
        <pc:spChg chg="mod">
          <ac:chgData name="Alexander Pashuk" userId="7f413f452a2dee94" providerId="LiveId" clId="{2B88E729-0FDC-4EEA-8137-C3CD01FB3628}" dt="2020-09-08T03:49:15.573" v="5491" actId="20577"/>
          <ac:spMkLst>
            <pc:docMk/>
            <pc:sldMk cId="4139925142" sldId="369"/>
            <ac:spMk id="3" creationId="{AEAC994D-4023-493F-A738-BC8844FA2F4B}"/>
          </ac:spMkLst>
        </pc:spChg>
      </pc:sldChg>
      <pc:sldChg chg="addSp delSp modSp add mod">
        <pc:chgData name="Alexander Pashuk" userId="7f413f452a2dee94" providerId="LiveId" clId="{2B88E729-0FDC-4EEA-8137-C3CD01FB3628}" dt="2020-09-08T03:52:57.938" v="5691" actId="27636"/>
        <pc:sldMkLst>
          <pc:docMk/>
          <pc:sldMk cId="2395912791" sldId="370"/>
        </pc:sldMkLst>
        <pc:spChg chg="mod">
          <ac:chgData name="Alexander Pashuk" userId="7f413f452a2dee94" providerId="LiveId" clId="{2B88E729-0FDC-4EEA-8137-C3CD01FB3628}" dt="2020-09-08T03:52:57.938" v="5691" actId="27636"/>
          <ac:spMkLst>
            <pc:docMk/>
            <pc:sldMk cId="2395912791" sldId="370"/>
            <ac:spMk id="3" creationId="{AEAC994D-4023-493F-A738-BC8844FA2F4B}"/>
          </ac:spMkLst>
        </pc:spChg>
        <pc:spChg chg="add del">
          <ac:chgData name="Alexander Pashuk" userId="7f413f452a2dee94" providerId="LiveId" clId="{2B88E729-0FDC-4EEA-8137-C3CD01FB3628}" dt="2020-09-08T03:49:47.348" v="5549"/>
          <ac:spMkLst>
            <pc:docMk/>
            <pc:sldMk cId="2395912791" sldId="370"/>
            <ac:spMk id="4" creationId="{0012038A-7995-4AAD-81CB-9A21501BF082}"/>
          </ac:spMkLst>
        </pc:spChg>
        <pc:spChg chg="add del">
          <ac:chgData name="Alexander Pashuk" userId="7f413f452a2dee94" providerId="LiveId" clId="{2B88E729-0FDC-4EEA-8137-C3CD01FB3628}" dt="2020-09-08T03:50:47.731" v="5572"/>
          <ac:spMkLst>
            <pc:docMk/>
            <pc:sldMk cId="2395912791" sldId="370"/>
            <ac:spMk id="5" creationId="{636A556E-C7F3-43C4-A818-ADD14DFBC8F4}"/>
          </ac:spMkLst>
        </pc:spChg>
      </pc:sldChg>
      <pc:sldChg chg="modSp new mod">
        <pc:chgData name="Alexander Pashuk" userId="7f413f452a2dee94" providerId="LiveId" clId="{2B88E729-0FDC-4EEA-8137-C3CD01FB3628}" dt="2020-09-08T04:02:14.900" v="5724" actId="123"/>
        <pc:sldMkLst>
          <pc:docMk/>
          <pc:sldMk cId="346081748" sldId="371"/>
        </pc:sldMkLst>
        <pc:spChg chg="mod">
          <ac:chgData name="Alexander Pashuk" userId="7f413f452a2dee94" providerId="LiveId" clId="{2B88E729-0FDC-4EEA-8137-C3CD01FB3628}" dt="2020-09-08T04:01:49.079" v="5712" actId="122"/>
          <ac:spMkLst>
            <pc:docMk/>
            <pc:sldMk cId="346081748" sldId="371"/>
            <ac:spMk id="2" creationId="{E614BC8E-1912-4088-86DD-E0705BD96F71}"/>
          </ac:spMkLst>
        </pc:spChg>
        <pc:spChg chg="mod">
          <ac:chgData name="Alexander Pashuk" userId="7f413f452a2dee94" providerId="LiveId" clId="{2B88E729-0FDC-4EEA-8137-C3CD01FB3628}" dt="2020-09-08T04:02:14.900" v="5724" actId="123"/>
          <ac:spMkLst>
            <pc:docMk/>
            <pc:sldMk cId="346081748" sldId="371"/>
            <ac:spMk id="3" creationId="{FACF40E1-73A4-46BE-BC1C-2833A9DFD631}"/>
          </ac:spMkLst>
        </pc:spChg>
      </pc:sldChg>
      <pc:sldChg chg="modSp new mod">
        <pc:chgData name="Alexander Pashuk" userId="7f413f452a2dee94" providerId="LiveId" clId="{2B88E729-0FDC-4EEA-8137-C3CD01FB3628}" dt="2020-09-08T04:04:09.358" v="5933" actId="20577"/>
        <pc:sldMkLst>
          <pc:docMk/>
          <pc:sldMk cId="14800132" sldId="372"/>
        </pc:sldMkLst>
        <pc:spChg chg="mod">
          <ac:chgData name="Alexander Pashuk" userId="7f413f452a2dee94" providerId="LiveId" clId="{2B88E729-0FDC-4EEA-8137-C3CD01FB3628}" dt="2020-09-08T04:02:25.520" v="5744" actId="122"/>
          <ac:spMkLst>
            <pc:docMk/>
            <pc:sldMk cId="14800132" sldId="372"/>
            <ac:spMk id="2" creationId="{FADEE76C-7B33-444E-93B7-9D3E903CCCA0}"/>
          </ac:spMkLst>
        </pc:spChg>
        <pc:spChg chg="mod">
          <ac:chgData name="Alexander Pashuk" userId="7f413f452a2dee94" providerId="LiveId" clId="{2B88E729-0FDC-4EEA-8137-C3CD01FB3628}" dt="2020-09-08T04:04:09.358" v="5933" actId="20577"/>
          <ac:spMkLst>
            <pc:docMk/>
            <pc:sldMk cId="14800132" sldId="372"/>
            <ac:spMk id="3" creationId="{237B3D93-7BCF-47E2-B461-F6551E0A86E1}"/>
          </ac:spMkLst>
        </pc:spChg>
      </pc:sldChg>
      <pc:sldChg chg="addSp delSp modSp new mod modClrScheme chgLayout">
        <pc:chgData name="Alexander Pashuk" userId="7f413f452a2dee94" providerId="LiveId" clId="{2B88E729-0FDC-4EEA-8137-C3CD01FB3628}" dt="2020-09-08T04:15:39.980" v="6212" actId="20577"/>
        <pc:sldMkLst>
          <pc:docMk/>
          <pc:sldMk cId="1660486704" sldId="373"/>
        </pc:sldMkLst>
        <pc:spChg chg="del mod ord">
          <ac:chgData name="Alexander Pashuk" userId="7f413f452a2dee94" providerId="LiveId" clId="{2B88E729-0FDC-4EEA-8137-C3CD01FB3628}" dt="2020-09-08T04:06:07.897" v="5935" actId="700"/>
          <ac:spMkLst>
            <pc:docMk/>
            <pc:sldMk cId="1660486704" sldId="373"/>
            <ac:spMk id="2" creationId="{107ABF61-F23A-4207-9AF5-03977C07DB7C}"/>
          </ac:spMkLst>
        </pc:spChg>
        <pc:spChg chg="del mod ord">
          <ac:chgData name="Alexander Pashuk" userId="7f413f452a2dee94" providerId="LiveId" clId="{2B88E729-0FDC-4EEA-8137-C3CD01FB3628}" dt="2020-09-08T04:06:07.897" v="5935" actId="700"/>
          <ac:spMkLst>
            <pc:docMk/>
            <pc:sldMk cId="1660486704" sldId="373"/>
            <ac:spMk id="3" creationId="{62EB12D6-E375-4327-999D-163B5567A88E}"/>
          </ac:spMkLst>
        </pc:spChg>
        <pc:spChg chg="add mod ord">
          <ac:chgData name="Alexander Pashuk" userId="7f413f452a2dee94" providerId="LiveId" clId="{2B88E729-0FDC-4EEA-8137-C3CD01FB3628}" dt="2020-09-08T04:15:39.980" v="6212" actId="20577"/>
          <ac:spMkLst>
            <pc:docMk/>
            <pc:sldMk cId="1660486704" sldId="373"/>
            <ac:spMk id="4" creationId="{3AB1590F-6710-453C-8C1B-E8AC8612272D}"/>
          </ac:spMkLst>
        </pc:spChg>
        <pc:spChg chg="add mod ord">
          <ac:chgData name="Alexander Pashuk" userId="7f413f452a2dee94" providerId="LiveId" clId="{2B88E729-0FDC-4EEA-8137-C3CD01FB3628}" dt="2020-09-08T04:09:45.992" v="6112" actId="14100"/>
          <ac:spMkLst>
            <pc:docMk/>
            <pc:sldMk cId="1660486704" sldId="373"/>
            <ac:spMk id="5" creationId="{27C7B01E-F20C-43D2-B709-388F4E0DDC0C}"/>
          </ac:spMkLst>
        </pc:spChg>
        <pc:spChg chg="add mod ord">
          <ac:chgData name="Alexander Pashuk" userId="7f413f452a2dee94" providerId="LiveId" clId="{2B88E729-0FDC-4EEA-8137-C3CD01FB3628}" dt="2020-09-08T04:09:51.161" v="6113" actId="1076"/>
          <ac:spMkLst>
            <pc:docMk/>
            <pc:sldMk cId="1660486704" sldId="373"/>
            <ac:spMk id="6" creationId="{98D5A6C1-2310-4A7D-87F8-F898AF44DBC6}"/>
          </ac:spMkLst>
        </pc:spChg>
      </pc:sldChg>
      <pc:sldChg chg="modSp add mod">
        <pc:chgData name="Alexander Pashuk" userId="7f413f452a2dee94" providerId="LiveId" clId="{2B88E729-0FDC-4EEA-8137-C3CD01FB3628}" dt="2020-09-08T04:15:57.830" v="6239" actId="1076"/>
        <pc:sldMkLst>
          <pc:docMk/>
          <pc:sldMk cId="3489380084" sldId="374"/>
        </pc:sldMkLst>
        <pc:spChg chg="mod">
          <ac:chgData name="Alexander Pashuk" userId="7f413f452a2dee94" providerId="LiveId" clId="{2B88E729-0FDC-4EEA-8137-C3CD01FB3628}" dt="2020-09-08T04:15:46.768" v="6236" actId="20577"/>
          <ac:spMkLst>
            <pc:docMk/>
            <pc:sldMk cId="3489380084" sldId="374"/>
            <ac:spMk id="4" creationId="{3AB1590F-6710-453C-8C1B-E8AC8612272D}"/>
          </ac:spMkLst>
        </pc:spChg>
        <pc:spChg chg="mod">
          <ac:chgData name="Alexander Pashuk" userId="7f413f452a2dee94" providerId="LiveId" clId="{2B88E729-0FDC-4EEA-8137-C3CD01FB3628}" dt="2020-09-08T04:15:51.798" v="6237" actId="1076"/>
          <ac:spMkLst>
            <pc:docMk/>
            <pc:sldMk cId="3489380084" sldId="374"/>
            <ac:spMk id="5" creationId="{27C7B01E-F20C-43D2-B709-388F4E0DDC0C}"/>
          </ac:spMkLst>
        </pc:spChg>
        <pc:spChg chg="mod">
          <ac:chgData name="Alexander Pashuk" userId="7f413f452a2dee94" providerId="LiveId" clId="{2B88E729-0FDC-4EEA-8137-C3CD01FB3628}" dt="2020-09-08T04:15:57.830" v="6239" actId="1076"/>
          <ac:spMkLst>
            <pc:docMk/>
            <pc:sldMk cId="3489380084" sldId="374"/>
            <ac:spMk id="6" creationId="{98D5A6C1-2310-4A7D-87F8-F898AF44DBC6}"/>
          </ac:spMkLst>
        </pc:spChg>
      </pc:sldChg>
      <pc:sldChg chg="modSp new del mod">
        <pc:chgData name="Alexander Pashuk" userId="7f413f452a2dee94" providerId="LiveId" clId="{2B88E729-0FDC-4EEA-8137-C3CD01FB3628}" dt="2020-09-08T04:09:54.527" v="6114" actId="47"/>
        <pc:sldMkLst>
          <pc:docMk/>
          <pc:sldMk cId="4010831137" sldId="374"/>
        </pc:sldMkLst>
        <pc:spChg chg="mod">
          <ac:chgData name="Alexander Pashuk" userId="7f413f452a2dee94" providerId="LiveId" clId="{2B88E729-0FDC-4EEA-8137-C3CD01FB3628}" dt="2020-09-08T04:08:50.916" v="6092" actId="122"/>
          <ac:spMkLst>
            <pc:docMk/>
            <pc:sldMk cId="4010831137" sldId="374"/>
            <ac:spMk id="2" creationId="{FF9EBA24-E2C8-451F-B710-1CA04BD348AB}"/>
          </ac:spMkLst>
        </pc:spChg>
      </pc:sldChg>
      <pc:sldChg chg="addSp delSp modSp new mod">
        <pc:chgData name="Alexander Pashuk" userId="7f413f452a2dee94" providerId="LiveId" clId="{2B88E729-0FDC-4EEA-8137-C3CD01FB3628}" dt="2020-09-08T04:26:46.382" v="6269" actId="1076"/>
        <pc:sldMkLst>
          <pc:docMk/>
          <pc:sldMk cId="3547443489" sldId="375"/>
        </pc:sldMkLst>
        <pc:spChg chg="mod">
          <ac:chgData name="Alexander Pashuk" userId="7f413f452a2dee94" providerId="LiveId" clId="{2B88E729-0FDC-4EEA-8137-C3CD01FB3628}" dt="2020-09-08T04:26:29.989" v="6264" actId="122"/>
          <ac:spMkLst>
            <pc:docMk/>
            <pc:sldMk cId="3547443489" sldId="375"/>
            <ac:spMk id="2" creationId="{3DF217A0-B2E9-461F-BD74-EB64E4C4E390}"/>
          </ac:spMkLst>
        </pc:spChg>
        <pc:spChg chg="del mod">
          <ac:chgData name="Alexander Pashuk" userId="7f413f452a2dee94" providerId="LiveId" clId="{2B88E729-0FDC-4EEA-8137-C3CD01FB3628}" dt="2020-09-08T04:26:31.726" v="6266"/>
          <ac:spMkLst>
            <pc:docMk/>
            <pc:sldMk cId="3547443489" sldId="375"/>
            <ac:spMk id="3" creationId="{2083C45E-C9F1-48E1-A8A3-33731EF2003C}"/>
          </ac:spMkLst>
        </pc:spChg>
        <pc:picChg chg="add mod">
          <ac:chgData name="Alexander Pashuk" userId="7f413f452a2dee94" providerId="LiveId" clId="{2B88E729-0FDC-4EEA-8137-C3CD01FB3628}" dt="2020-09-08T04:26:46.382" v="6269" actId="1076"/>
          <ac:picMkLst>
            <pc:docMk/>
            <pc:sldMk cId="3547443489" sldId="375"/>
            <ac:picMk id="4" creationId="{BB725FA1-2AF6-42FA-A1A5-DBD0BA84705C}"/>
          </ac:picMkLst>
        </pc:picChg>
      </pc:sldChg>
      <pc:sldChg chg="modSp new mod">
        <pc:chgData name="Alexander Pashuk" userId="7f413f452a2dee94" providerId="LiveId" clId="{2B88E729-0FDC-4EEA-8137-C3CD01FB3628}" dt="2020-09-08T04:36:15.457" v="6379" actId="12"/>
        <pc:sldMkLst>
          <pc:docMk/>
          <pc:sldMk cId="821333956" sldId="376"/>
        </pc:sldMkLst>
        <pc:spChg chg="mod">
          <ac:chgData name="Alexander Pashuk" userId="7f413f452a2dee94" providerId="LiveId" clId="{2B88E729-0FDC-4EEA-8137-C3CD01FB3628}" dt="2020-09-08T04:35:58.986" v="6368" actId="122"/>
          <ac:spMkLst>
            <pc:docMk/>
            <pc:sldMk cId="821333956" sldId="376"/>
            <ac:spMk id="2" creationId="{E1C473DD-9BFC-46CB-BD49-D1704161E505}"/>
          </ac:spMkLst>
        </pc:spChg>
        <pc:spChg chg="mod">
          <ac:chgData name="Alexander Pashuk" userId="7f413f452a2dee94" providerId="LiveId" clId="{2B88E729-0FDC-4EEA-8137-C3CD01FB3628}" dt="2020-09-08T04:36:15.457" v="6379" actId="12"/>
          <ac:spMkLst>
            <pc:docMk/>
            <pc:sldMk cId="821333956" sldId="376"/>
            <ac:spMk id="3" creationId="{F532248B-7CAE-462E-8C48-FBDDAA75FF83}"/>
          </ac:spMkLst>
        </pc:spChg>
      </pc:sldChg>
      <pc:sldChg chg="modSp new mod">
        <pc:chgData name="Alexander Pashuk" userId="7f413f452a2dee94" providerId="LiveId" clId="{2B88E729-0FDC-4EEA-8137-C3CD01FB3628}" dt="2020-09-08T04:38:02.016" v="6397" actId="113"/>
        <pc:sldMkLst>
          <pc:docMk/>
          <pc:sldMk cId="665816702" sldId="377"/>
        </pc:sldMkLst>
        <pc:spChg chg="mod">
          <ac:chgData name="Alexander Pashuk" userId="7f413f452a2dee94" providerId="LiveId" clId="{2B88E729-0FDC-4EEA-8137-C3CD01FB3628}" dt="2020-09-08T04:37:54.896" v="6392" actId="122"/>
          <ac:spMkLst>
            <pc:docMk/>
            <pc:sldMk cId="665816702" sldId="377"/>
            <ac:spMk id="2" creationId="{0C570B1E-8CFF-4FCD-89DE-68343CE6699A}"/>
          </ac:spMkLst>
        </pc:spChg>
        <pc:spChg chg="mod">
          <ac:chgData name="Alexander Pashuk" userId="7f413f452a2dee94" providerId="LiveId" clId="{2B88E729-0FDC-4EEA-8137-C3CD01FB3628}" dt="2020-09-08T04:38:02.016" v="6397" actId="113"/>
          <ac:spMkLst>
            <pc:docMk/>
            <pc:sldMk cId="665816702" sldId="377"/>
            <ac:spMk id="3" creationId="{39648C56-6A11-485C-87AE-58701977A7A3}"/>
          </ac:spMkLst>
        </pc:spChg>
      </pc:sldChg>
      <pc:sldChg chg="modSp new mod">
        <pc:chgData name="Alexander Pashuk" userId="7f413f452a2dee94" providerId="LiveId" clId="{2B88E729-0FDC-4EEA-8137-C3CD01FB3628}" dt="2020-09-08T04:39:21.136" v="6457" actId="123"/>
        <pc:sldMkLst>
          <pc:docMk/>
          <pc:sldMk cId="1863285691" sldId="378"/>
        </pc:sldMkLst>
        <pc:spChg chg="mod">
          <ac:chgData name="Alexander Pashuk" userId="7f413f452a2dee94" providerId="LiveId" clId="{2B88E729-0FDC-4EEA-8137-C3CD01FB3628}" dt="2020-09-08T04:38:30.296" v="6438" actId="122"/>
          <ac:spMkLst>
            <pc:docMk/>
            <pc:sldMk cId="1863285691" sldId="378"/>
            <ac:spMk id="2" creationId="{EED35A8B-8B04-4C5E-975D-5C56DA323172}"/>
          </ac:spMkLst>
        </pc:spChg>
        <pc:spChg chg="mod">
          <ac:chgData name="Alexander Pashuk" userId="7f413f452a2dee94" providerId="LiveId" clId="{2B88E729-0FDC-4EEA-8137-C3CD01FB3628}" dt="2020-09-08T04:39:21.136" v="6457" actId="123"/>
          <ac:spMkLst>
            <pc:docMk/>
            <pc:sldMk cId="1863285691" sldId="378"/>
            <ac:spMk id="3" creationId="{EFA9B6B6-729C-4C78-A25C-CEEF37464981}"/>
          </ac:spMkLst>
        </pc:spChg>
      </pc:sldChg>
      <pc:sldChg chg="modSp new mod">
        <pc:chgData name="Alexander Pashuk" userId="7f413f452a2dee94" providerId="LiveId" clId="{2B88E729-0FDC-4EEA-8137-C3CD01FB3628}" dt="2020-09-08T04:42:22.462" v="6562" actId="123"/>
        <pc:sldMkLst>
          <pc:docMk/>
          <pc:sldMk cId="2982509530" sldId="379"/>
        </pc:sldMkLst>
        <pc:spChg chg="mod">
          <ac:chgData name="Alexander Pashuk" userId="7f413f452a2dee94" providerId="LiveId" clId="{2B88E729-0FDC-4EEA-8137-C3CD01FB3628}" dt="2020-09-08T04:39:57.353" v="6468" actId="122"/>
          <ac:spMkLst>
            <pc:docMk/>
            <pc:sldMk cId="2982509530" sldId="379"/>
            <ac:spMk id="2" creationId="{E80FFC15-ED42-4E92-AB3F-91426D3ABC09}"/>
          </ac:spMkLst>
        </pc:spChg>
        <pc:spChg chg="mod">
          <ac:chgData name="Alexander Pashuk" userId="7f413f452a2dee94" providerId="LiveId" clId="{2B88E729-0FDC-4EEA-8137-C3CD01FB3628}" dt="2020-09-08T04:42:22.462" v="6562" actId="123"/>
          <ac:spMkLst>
            <pc:docMk/>
            <pc:sldMk cId="2982509530" sldId="379"/>
            <ac:spMk id="3" creationId="{4E8ADECA-9502-4784-B57E-3EDB921EA735}"/>
          </ac:spMkLst>
        </pc:spChg>
      </pc:sldChg>
      <pc:sldChg chg="modSp new mod">
        <pc:chgData name="Alexander Pashuk" userId="7f413f452a2dee94" providerId="LiveId" clId="{2B88E729-0FDC-4EEA-8137-C3CD01FB3628}" dt="2020-09-08T04:42:38.216" v="6576" actId="12"/>
        <pc:sldMkLst>
          <pc:docMk/>
          <pc:sldMk cId="591527331" sldId="380"/>
        </pc:sldMkLst>
        <pc:spChg chg="mod">
          <ac:chgData name="Alexander Pashuk" userId="7f413f452a2dee94" providerId="LiveId" clId="{2B88E729-0FDC-4EEA-8137-C3CD01FB3628}" dt="2020-09-08T04:41:39.957" v="6557"/>
          <ac:spMkLst>
            <pc:docMk/>
            <pc:sldMk cId="591527331" sldId="380"/>
            <ac:spMk id="2" creationId="{68BA0B07-ED52-479D-BDB6-419B10D61DB5}"/>
          </ac:spMkLst>
        </pc:spChg>
        <pc:spChg chg="mod">
          <ac:chgData name="Alexander Pashuk" userId="7f413f452a2dee94" providerId="LiveId" clId="{2B88E729-0FDC-4EEA-8137-C3CD01FB3628}" dt="2020-09-08T04:42:38.216" v="6576" actId="12"/>
          <ac:spMkLst>
            <pc:docMk/>
            <pc:sldMk cId="591527331" sldId="380"/>
            <ac:spMk id="3" creationId="{B7E20EE4-93EC-4FC4-B5E4-7003528803B8}"/>
          </ac:spMkLst>
        </pc:spChg>
      </pc:sldChg>
      <pc:sldChg chg="modSp new mod">
        <pc:chgData name="Alexander Pashuk" userId="7f413f452a2dee94" providerId="LiveId" clId="{2B88E729-0FDC-4EEA-8137-C3CD01FB3628}" dt="2020-09-08T04:43:56.438" v="6645" actId="123"/>
        <pc:sldMkLst>
          <pc:docMk/>
          <pc:sldMk cId="2736204775" sldId="381"/>
        </pc:sldMkLst>
        <pc:spChg chg="mod">
          <ac:chgData name="Alexander Pashuk" userId="7f413f452a2dee94" providerId="LiveId" clId="{2B88E729-0FDC-4EEA-8137-C3CD01FB3628}" dt="2020-09-08T04:43:19.415" v="6609" actId="122"/>
          <ac:spMkLst>
            <pc:docMk/>
            <pc:sldMk cId="2736204775" sldId="381"/>
            <ac:spMk id="2" creationId="{21BCE2B9-D6F2-494D-AE46-0308244D0ECC}"/>
          </ac:spMkLst>
        </pc:spChg>
        <pc:spChg chg="mod">
          <ac:chgData name="Alexander Pashuk" userId="7f413f452a2dee94" providerId="LiveId" clId="{2B88E729-0FDC-4EEA-8137-C3CD01FB3628}" dt="2020-09-08T04:43:56.438" v="6645" actId="123"/>
          <ac:spMkLst>
            <pc:docMk/>
            <pc:sldMk cId="2736204775" sldId="381"/>
            <ac:spMk id="3" creationId="{D11ED5A7-D23A-4443-9679-97EAA7F76E69}"/>
          </ac:spMkLst>
        </pc:spChg>
      </pc:sldChg>
    </pc:docChg>
  </pc:docChgLst>
  <pc:docChgLst>
    <pc:chgData name="Alexander Pashuk" userId="7f413f452a2dee94" providerId="LiveId" clId="{9CF98FAF-64BE-4C2F-940C-7EFF4F1E3014}"/>
    <pc:docChg chg="undo redo custSel addSld delSld modSld sldOrd modShowInfo">
      <pc:chgData name="Alexander Pashuk" userId="7f413f452a2dee94" providerId="LiveId" clId="{9CF98FAF-64BE-4C2F-940C-7EFF4F1E3014}" dt="2020-08-31T19:21:24.157" v="5538" actId="2744"/>
      <pc:docMkLst>
        <pc:docMk/>
      </pc:docMkLst>
      <pc:sldChg chg="modSp mod modTransition">
        <pc:chgData name="Alexander Pashuk" userId="7f413f452a2dee94" providerId="LiveId" clId="{9CF98FAF-64BE-4C2F-940C-7EFF4F1E3014}" dt="2020-08-31T14:30:18.159" v="4553" actId="20577"/>
        <pc:sldMkLst>
          <pc:docMk/>
          <pc:sldMk cId="2408743339" sldId="256"/>
        </pc:sldMkLst>
        <pc:spChg chg="mod">
          <ac:chgData name="Alexander Pashuk" userId="7f413f452a2dee94" providerId="LiveId" clId="{9CF98FAF-64BE-4C2F-940C-7EFF4F1E3014}" dt="2020-08-31T14:30:18.159" v="4553" actId="20577"/>
          <ac:spMkLst>
            <pc:docMk/>
            <pc:sldMk cId="2408743339" sldId="256"/>
            <ac:spMk id="3" creationId="{24E2E72A-A2D5-478B-AC5C-3951758005C1}"/>
          </ac:spMkLst>
        </pc:spChg>
      </pc:sldChg>
      <pc:sldChg chg="modSp mod modTransition">
        <pc:chgData name="Alexander Pashuk" userId="7f413f452a2dee94" providerId="LiveId" clId="{9CF98FAF-64BE-4C2F-940C-7EFF4F1E3014}" dt="2020-08-31T14:29:52.396" v="4527"/>
        <pc:sldMkLst>
          <pc:docMk/>
          <pc:sldMk cId="1898055962" sldId="257"/>
        </pc:sldMkLst>
        <pc:spChg chg="mod">
          <ac:chgData name="Alexander Pashuk" userId="7f413f452a2dee94" providerId="LiveId" clId="{9CF98FAF-64BE-4C2F-940C-7EFF4F1E3014}" dt="2020-08-31T07:36:50.558" v="360" actId="20577"/>
          <ac:spMkLst>
            <pc:docMk/>
            <pc:sldMk cId="1898055962" sldId="257"/>
            <ac:spMk id="2" creationId="{9B541B40-59E0-4624-9B9D-3B486BD78484}"/>
          </ac:spMkLst>
        </pc:spChg>
        <pc:spChg chg="mod">
          <ac:chgData name="Alexander Pashuk" userId="7f413f452a2dee94" providerId="LiveId" clId="{9CF98FAF-64BE-4C2F-940C-7EFF4F1E3014}" dt="2020-08-31T07:36:45.709" v="353" actId="20577"/>
          <ac:spMkLst>
            <pc:docMk/>
            <pc:sldMk cId="1898055962" sldId="257"/>
            <ac:spMk id="3" creationId="{4196E664-3796-4CAF-829C-EA1951050C70}"/>
          </ac:spMkLst>
        </pc:spChg>
      </pc:sldChg>
      <pc:sldChg chg="modSp mod ord modTransition">
        <pc:chgData name="Alexander Pashuk" userId="7f413f452a2dee94" providerId="LiveId" clId="{9CF98FAF-64BE-4C2F-940C-7EFF4F1E3014}" dt="2020-08-31T16:15:35.522" v="5537" actId="20577"/>
        <pc:sldMkLst>
          <pc:docMk/>
          <pc:sldMk cId="2538940798" sldId="258"/>
        </pc:sldMkLst>
        <pc:spChg chg="mod">
          <ac:chgData name="Alexander Pashuk" userId="7f413f452a2dee94" providerId="LiveId" clId="{9CF98FAF-64BE-4C2F-940C-7EFF4F1E3014}" dt="2020-08-31T07:33:37.264" v="39" actId="122"/>
          <ac:spMkLst>
            <pc:docMk/>
            <pc:sldMk cId="2538940798" sldId="258"/>
            <ac:spMk id="2" creationId="{1811013E-FF07-48D6-9412-060527602563}"/>
          </ac:spMkLst>
        </pc:spChg>
        <pc:spChg chg="mod">
          <ac:chgData name="Alexander Pashuk" userId="7f413f452a2dee94" providerId="LiveId" clId="{9CF98FAF-64BE-4C2F-940C-7EFF4F1E3014}" dt="2020-08-31T16:15:35.522" v="5537" actId="20577"/>
          <ac:spMkLst>
            <pc:docMk/>
            <pc:sldMk cId="2538940798" sldId="258"/>
            <ac:spMk id="3" creationId="{10446902-885A-405A-AF6E-6B2AD3204EC4}"/>
          </ac:spMkLst>
        </pc:spChg>
      </pc:sldChg>
      <pc:sldChg chg="modSp mod modTransition">
        <pc:chgData name="Alexander Pashuk" userId="7f413f452a2dee94" providerId="LiveId" clId="{9CF98FAF-64BE-4C2F-940C-7EFF4F1E3014}" dt="2020-08-31T14:29:52.396" v="4527"/>
        <pc:sldMkLst>
          <pc:docMk/>
          <pc:sldMk cId="2344873863" sldId="259"/>
        </pc:sldMkLst>
        <pc:spChg chg="mod">
          <ac:chgData name="Alexander Pashuk" userId="7f413f452a2dee94" providerId="LiveId" clId="{9CF98FAF-64BE-4C2F-940C-7EFF4F1E3014}" dt="2020-08-31T07:37:20.094" v="371" actId="122"/>
          <ac:spMkLst>
            <pc:docMk/>
            <pc:sldMk cId="2344873863" sldId="259"/>
            <ac:spMk id="2" creationId="{F8A4F329-200C-423D-B09F-85581EEF682E}"/>
          </ac:spMkLst>
        </pc:spChg>
        <pc:spChg chg="mod">
          <ac:chgData name="Alexander Pashuk" userId="7f413f452a2dee94" providerId="LiveId" clId="{9CF98FAF-64BE-4C2F-940C-7EFF4F1E3014}" dt="2020-08-31T07:42:01.232" v="589" actId="113"/>
          <ac:spMkLst>
            <pc:docMk/>
            <pc:sldMk cId="2344873863" sldId="259"/>
            <ac:spMk id="3" creationId="{2AFB01E0-A7B9-4760-81A2-D6EAD70B794E}"/>
          </ac:spMkLst>
        </pc:spChg>
      </pc:sldChg>
      <pc:sldChg chg="modSp mod modTransition">
        <pc:chgData name="Alexander Pashuk" userId="7f413f452a2dee94" providerId="LiveId" clId="{9CF98FAF-64BE-4C2F-940C-7EFF4F1E3014}" dt="2020-08-31T14:29:52.396" v="4527"/>
        <pc:sldMkLst>
          <pc:docMk/>
          <pc:sldMk cId="3545672355" sldId="260"/>
        </pc:sldMkLst>
        <pc:spChg chg="mod">
          <ac:chgData name="Alexander Pashuk" userId="7f413f452a2dee94" providerId="LiveId" clId="{9CF98FAF-64BE-4C2F-940C-7EFF4F1E3014}" dt="2020-08-31T07:50:43.260" v="610" actId="20577"/>
          <ac:spMkLst>
            <pc:docMk/>
            <pc:sldMk cId="3545672355" sldId="260"/>
            <ac:spMk id="2" creationId="{0FBF542C-EAAD-4834-9DE5-08E53F708CFE}"/>
          </ac:spMkLst>
        </pc:spChg>
        <pc:spChg chg="mod">
          <ac:chgData name="Alexander Pashuk" userId="7f413f452a2dee94" providerId="LiveId" clId="{9CF98FAF-64BE-4C2F-940C-7EFF4F1E3014}" dt="2020-08-31T10:24:44.083" v="3704" actId="20577"/>
          <ac:spMkLst>
            <pc:docMk/>
            <pc:sldMk cId="3545672355" sldId="260"/>
            <ac:spMk id="3" creationId="{300AFC32-F3A9-49A2-896F-19FB15D0E079}"/>
          </ac:spMkLst>
        </pc:spChg>
      </pc:sldChg>
      <pc:sldChg chg="addSp delSp modSp mod modTransition modClrScheme modAnim chgLayout">
        <pc:chgData name="Alexander Pashuk" userId="7f413f452a2dee94" providerId="LiveId" clId="{9CF98FAF-64BE-4C2F-940C-7EFF4F1E3014}" dt="2020-08-31T14:40:00.398" v="4660" actId="123"/>
        <pc:sldMkLst>
          <pc:docMk/>
          <pc:sldMk cId="1541597969" sldId="261"/>
        </pc:sldMkLst>
        <pc:spChg chg="mod ord">
          <ac:chgData name="Alexander Pashuk" userId="7f413f452a2dee94" providerId="LiveId" clId="{9CF98FAF-64BE-4C2F-940C-7EFF4F1E3014}" dt="2020-08-31T14:38:27.246" v="4615" actId="700"/>
          <ac:spMkLst>
            <pc:docMk/>
            <pc:sldMk cId="1541597969" sldId="261"/>
            <ac:spMk id="2" creationId="{C93F9CB3-20E3-4ADE-9683-FAD8C189471A}"/>
          </ac:spMkLst>
        </pc:spChg>
        <pc:spChg chg="add del mod ord">
          <ac:chgData name="Alexander Pashuk" userId="7f413f452a2dee94" providerId="LiveId" clId="{9CF98FAF-64BE-4C2F-940C-7EFF4F1E3014}" dt="2020-08-31T14:38:27.246" v="4615" actId="700"/>
          <ac:spMkLst>
            <pc:docMk/>
            <pc:sldMk cId="1541597969" sldId="261"/>
            <ac:spMk id="3" creationId="{AD701F54-5C26-4B57-B189-7C620100E769}"/>
          </ac:spMkLst>
        </pc:spChg>
        <pc:spChg chg="add mod ord">
          <ac:chgData name="Alexander Pashuk" userId="7f413f452a2dee94" providerId="LiveId" clId="{9CF98FAF-64BE-4C2F-940C-7EFF4F1E3014}" dt="2020-08-31T14:40:00.398" v="4660" actId="123"/>
          <ac:spMkLst>
            <pc:docMk/>
            <pc:sldMk cId="1541597969" sldId="261"/>
            <ac:spMk id="5" creationId="{39D84152-B368-4140-9264-45A2F7039D86}"/>
          </ac:spMkLst>
        </pc:spChg>
        <pc:spChg chg="add del mod ord">
          <ac:chgData name="Alexander Pashuk" userId="7f413f452a2dee94" providerId="LiveId" clId="{9CF98FAF-64BE-4C2F-940C-7EFF4F1E3014}" dt="2020-08-31T14:39:34.528" v="4659"/>
          <ac:spMkLst>
            <pc:docMk/>
            <pc:sldMk cId="1541597969" sldId="261"/>
            <ac:spMk id="6" creationId="{E5A3F945-CF50-4FE1-A585-B85B8B76A33F}"/>
          </ac:spMkLst>
        </pc:spChg>
        <pc:picChg chg="add del mod">
          <ac:chgData name="Alexander Pashuk" userId="7f413f452a2dee94" providerId="LiveId" clId="{9CF98FAF-64BE-4C2F-940C-7EFF4F1E3014}" dt="2020-08-31T14:38:23.742" v="4614"/>
          <ac:picMkLst>
            <pc:docMk/>
            <pc:sldMk cId="1541597969" sldId="261"/>
            <ac:picMk id="4" creationId="{DE3D3C86-DB1B-4380-B07C-75253622EB28}"/>
          </ac:picMkLst>
        </pc:picChg>
        <pc:picChg chg="add mod">
          <ac:chgData name="Alexander Pashuk" userId="7f413f452a2dee94" providerId="LiveId" clId="{9CF98FAF-64BE-4C2F-940C-7EFF4F1E3014}" dt="2020-08-31T14:39:34.528" v="4659"/>
          <ac:picMkLst>
            <pc:docMk/>
            <pc:sldMk cId="1541597969" sldId="261"/>
            <ac:picMk id="10242" creationId="{94CA859A-5DDE-48BA-ACEE-40D11017B139}"/>
          </ac:picMkLst>
        </pc:picChg>
      </pc:sldChg>
      <pc:sldChg chg="modSp mod ord modTransition">
        <pc:chgData name="Alexander Pashuk" userId="7f413f452a2dee94" providerId="LiveId" clId="{9CF98FAF-64BE-4C2F-940C-7EFF4F1E3014}" dt="2020-08-31T15:24:14.636" v="5322"/>
        <pc:sldMkLst>
          <pc:docMk/>
          <pc:sldMk cId="1990746057" sldId="262"/>
        </pc:sldMkLst>
        <pc:spChg chg="mod">
          <ac:chgData name="Alexander Pashuk" userId="7f413f452a2dee94" providerId="LiveId" clId="{9CF98FAF-64BE-4C2F-940C-7EFF4F1E3014}" dt="2020-08-31T07:51:37.762" v="688" actId="122"/>
          <ac:spMkLst>
            <pc:docMk/>
            <pc:sldMk cId="1990746057" sldId="262"/>
            <ac:spMk id="2" creationId="{AE4A95DB-F291-41CE-9125-994AC1E39230}"/>
          </ac:spMkLst>
        </pc:spChg>
        <pc:spChg chg="mod">
          <ac:chgData name="Alexander Pashuk" userId="7f413f452a2dee94" providerId="LiveId" clId="{9CF98FAF-64BE-4C2F-940C-7EFF4F1E3014}" dt="2020-08-31T07:59:02.703" v="947" actId="20577"/>
          <ac:spMkLst>
            <pc:docMk/>
            <pc:sldMk cId="1990746057" sldId="262"/>
            <ac:spMk id="3" creationId="{9CC5E0FD-184D-46EF-A92C-DDADB23C8432}"/>
          </ac:spMkLst>
        </pc:spChg>
      </pc:sldChg>
      <pc:sldChg chg="modSp del mod ord modTransition">
        <pc:chgData name="Alexander Pashuk" userId="7f413f452a2dee94" providerId="LiveId" clId="{9CF98FAF-64BE-4C2F-940C-7EFF4F1E3014}" dt="2020-08-31T14:30:47.019" v="4556" actId="47"/>
        <pc:sldMkLst>
          <pc:docMk/>
          <pc:sldMk cId="2888333184" sldId="263"/>
        </pc:sldMkLst>
        <pc:spChg chg="mod">
          <ac:chgData name="Alexander Pashuk" userId="7f413f452a2dee94" providerId="LiveId" clId="{9CF98FAF-64BE-4C2F-940C-7EFF4F1E3014}" dt="2020-08-31T07:59:31.729" v="969" actId="122"/>
          <ac:spMkLst>
            <pc:docMk/>
            <pc:sldMk cId="2888333184" sldId="263"/>
            <ac:spMk id="2" creationId="{09E908A2-9FD6-45C5-A561-DF1330B4E2C0}"/>
          </ac:spMkLst>
        </pc:spChg>
        <pc:spChg chg="mod">
          <ac:chgData name="Alexander Pashuk" userId="7f413f452a2dee94" providerId="LiveId" clId="{9CF98FAF-64BE-4C2F-940C-7EFF4F1E3014}" dt="2020-08-31T07:59:52.338" v="983" actId="20577"/>
          <ac:spMkLst>
            <pc:docMk/>
            <pc:sldMk cId="2888333184" sldId="263"/>
            <ac:spMk id="3" creationId="{C71D1772-C4AC-4D3D-8559-7AB83BBD8729}"/>
          </ac:spMkLst>
        </pc:spChg>
      </pc:sldChg>
      <pc:sldChg chg="modSp new mod modTransition modNotesTx">
        <pc:chgData name="Alexander Pashuk" userId="7f413f452a2dee94" providerId="LiveId" clId="{9CF98FAF-64BE-4C2F-940C-7EFF4F1E3014}" dt="2020-08-31T14:29:52.396" v="4527"/>
        <pc:sldMkLst>
          <pc:docMk/>
          <pc:sldMk cId="3967302355" sldId="264"/>
        </pc:sldMkLst>
        <pc:spChg chg="mod">
          <ac:chgData name="Alexander Pashuk" userId="7f413f452a2dee94" providerId="LiveId" clId="{9CF98FAF-64BE-4C2F-940C-7EFF4F1E3014}" dt="2020-08-31T07:54:21.163" v="738" actId="122"/>
          <ac:spMkLst>
            <pc:docMk/>
            <pc:sldMk cId="3967302355" sldId="264"/>
            <ac:spMk id="2" creationId="{8938C63D-01CD-40D4-BB92-EDA4A0F8E9F4}"/>
          </ac:spMkLst>
        </pc:spChg>
        <pc:spChg chg="mod">
          <ac:chgData name="Alexander Pashuk" userId="7f413f452a2dee94" providerId="LiveId" clId="{9CF98FAF-64BE-4C2F-940C-7EFF4F1E3014}" dt="2020-08-31T07:57:25.329" v="897" actId="27636"/>
          <ac:spMkLst>
            <pc:docMk/>
            <pc:sldMk cId="3967302355" sldId="264"/>
            <ac:spMk id="3" creationId="{096A838E-C90F-49BA-B069-12323ABA28DC}"/>
          </ac:spMkLst>
        </pc:spChg>
      </pc:sldChg>
      <pc:sldChg chg="modSp new mod modTransition">
        <pc:chgData name="Alexander Pashuk" userId="7f413f452a2dee94" providerId="LiveId" clId="{9CF98FAF-64BE-4C2F-940C-7EFF4F1E3014}" dt="2020-08-31T14:29:52.396" v="4527"/>
        <pc:sldMkLst>
          <pc:docMk/>
          <pc:sldMk cId="2767510493" sldId="265"/>
        </pc:sldMkLst>
        <pc:spChg chg="mod">
          <ac:chgData name="Alexander Pashuk" userId="7f413f452a2dee94" providerId="LiveId" clId="{9CF98FAF-64BE-4C2F-940C-7EFF4F1E3014}" dt="2020-08-31T10:30:33.639" v="4122" actId="20577"/>
          <ac:spMkLst>
            <pc:docMk/>
            <pc:sldMk cId="2767510493" sldId="265"/>
            <ac:spMk id="2" creationId="{3ADD6614-B681-47D7-BD07-075253F55D1A}"/>
          </ac:spMkLst>
        </pc:spChg>
        <pc:spChg chg="mod">
          <ac:chgData name="Alexander Pashuk" userId="7f413f452a2dee94" providerId="LiveId" clId="{9CF98FAF-64BE-4C2F-940C-7EFF4F1E3014}" dt="2020-08-31T10:31:29.450" v="4282" actId="20577"/>
          <ac:spMkLst>
            <pc:docMk/>
            <pc:sldMk cId="2767510493" sldId="265"/>
            <ac:spMk id="3" creationId="{DED67F9C-FF71-4659-BC29-521210217D90}"/>
          </ac:spMkLst>
        </pc:spChg>
      </pc:sldChg>
      <pc:sldChg chg="modSp new mod modTransition">
        <pc:chgData name="Alexander Pashuk" userId="7f413f452a2dee94" providerId="LiveId" clId="{9CF98FAF-64BE-4C2F-940C-7EFF4F1E3014}" dt="2020-08-31T14:29:52.396" v="4527"/>
        <pc:sldMkLst>
          <pc:docMk/>
          <pc:sldMk cId="4290714944" sldId="266"/>
        </pc:sldMkLst>
        <pc:spChg chg="mod">
          <ac:chgData name="Alexander Pashuk" userId="7f413f452a2dee94" providerId="LiveId" clId="{9CF98FAF-64BE-4C2F-940C-7EFF4F1E3014}" dt="2020-08-31T08:00:01.724" v="991" actId="122"/>
          <ac:spMkLst>
            <pc:docMk/>
            <pc:sldMk cId="4290714944" sldId="266"/>
            <ac:spMk id="2" creationId="{5A8D88C4-8297-4CC2-A48A-99D8A0A00D1F}"/>
          </ac:spMkLst>
        </pc:spChg>
        <pc:spChg chg="mod">
          <ac:chgData name="Alexander Pashuk" userId="7f413f452a2dee94" providerId="LiveId" clId="{9CF98FAF-64BE-4C2F-940C-7EFF4F1E3014}" dt="2020-08-31T08:01:57.233" v="1046" actId="113"/>
          <ac:spMkLst>
            <pc:docMk/>
            <pc:sldMk cId="4290714944" sldId="266"/>
            <ac:spMk id="3" creationId="{D94A142E-1BB4-4323-8DDE-C9A3FE8AFF5D}"/>
          </ac:spMkLst>
        </pc:spChg>
      </pc:sldChg>
      <pc:sldChg chg="modSp new mod modTransition">
        <pc:chgData name="Alexander Pashuk" userId="7f413f452a2dee94" providerId="LiveId" clId="{9CF98FAF-64BE-4C2F-940C-7EFF4F1E3014}" dt="2020-08-31T14:32:12.129" v="4557" actId="123"/>
        <pc:sldMkLst>
          <pc:docMk/>
          <pc:sldMk cId="3715572021" sldId="267"/>
        </pc:sldMkLst>
        <pc:spChg chg="mod">
          <ac:chgData name="Alexander Pashuk" userId="7f413f452a2dee94" providerId="LiveId" clId="{9CF98FAF-64BE-4C2F-940C-7EFF4F1E3014}" dt="2020-08-31T08:02:18.649" v="1072" actId="20577"/>
          <ac:spMkLst>
            <pc:docMk/>
            <pc:sldMk cId="3715572021" sldId="267"/>
            <ac:spMk id="2" creationId="{4C05CB80-271B-4693-91D0-FFB0FD05FD6A}"/>
          </ac:spMkLst>
        </pc:spChg>
        <pc:spChg chg="mod">
          <ac:chgData name="Alexander Pashuk" userId="7f413f452a2dee94" providerId="LiveId" clId="{9CF98FAF-64BE-4C2F-940C-7EFF4F1E3014}" dt="2020-08-31T14:32:12.129" v="4557" actId="123"/>
          <ac:spMkLst>
            <pc:docMk/>
            <pc:sldMk cId="3715572021" sldId="267"/>
            <ac:spMk id="3" creationId="{9447D976-8219-4A97-BB94-2CCF703BF138}"/>
          </ac:spMkLst>
        </pc:spChg>
      </pc:sldChg>
      <pc:sldChg chg="modSp new mod modTransition">
        <pc:chgData name="Alexander Pashuk" userId="7f413f452a2dee94" providerId="LiveId" clId="{9CF98FAF-64BE-4C2F-940C-7EFF4F1E3014}" dt="2020-08-31T14:29:52.396" v="4527"/>
        <pc:sldMkLst>
          <pc:docMk/>
          <pc:sldMk cId="1407605302" sldId="268"/>
        </pc:sldMkLst>
        <pc:spChg chg="mod">
          <ac:chgData name="Alexander Pashuk" userId="7f413f452a2dee94" providerId="LiveId" clId="{9CF98FAF-64BE-4C2F-940C-7EFF4F1E3014}" dt="2020-08-31T08:02:14.426" v="1067" actId="122"/>
          <ac:spMkLst>
            <pc:docMk/>
            <pc:sldMk cId="1407605302" sldId="268"/>
            <ac:spMk id="2" creationId="{90FF778A-F550-4F8A-A14E-1E4835B0E1BF}"/>
          </ac:spMkLst>
        </pc:spChg>
        <pc:spChg chg="mod">
          <ac:chgData name="Alexander Pashuk" userId="7f413f452a2dee94" providerId="LiveId" clId="{9CF98FAF-64BE-4C2F-940C-7EFF4F1E3014}" dt="2020-08-31T08:03:07.965" v="1128" actId="27636"/>
          <ac:spMkLst>
            <pc:docMk/>
            <pc:sldMk cId="1407605302" sldId="268"/>
            <ac:spMk id="3" creationId="{50142DC5-1BC5-499A-B753-27C62C95DBCB}"/>
          </ac:spMkLst>
        </pc:spChg>
      </pc:sldChg>
      <pc:sldChg chg="modSp new mod modTransition modNotesTx">
        <pc:chgData name="Alexander Pashuk" userId="7f413f452a2dee94" providerId="LiveId" clId="{9CF98FAF-64BE-4C2F-940C-7EFF4F1E3014}" dt="2020-08-31T14:42:09.045" v="4772" actId="20577"/>
        <pc:sldMkLst>
          <pc:docMk/>
          <pc:sldMk cId="3554356447" sldId="269"/>
        </pc:sldMkLst>
        <pc:spChg chg="mod">
          <ac:chgData name="Alexander Pashuk" userId="7f413f452a2dee94" providerId="LiveId" clId="{9CF98FAF-64BE-4C2F-940C-7EFF4F1E3014}" dt="2020-08-31T08:38:34.590" v="1869" actId="20577"/>
          <ac:spMkLst>
            <pc:docMk/>
            <pc:sldMk cId="3554356447" sldId="269"/>
            <ac:spMk id="2" creationId="{2691D39B-A02A-4640-9761-CEFBC6221AF8}"/>
          </ac:spMkLst>
        </pc:spChg>
        <pc:spChg chg="mod">
          <ac:chgData name="Alexander Pashuk" userId="7f413f452a2dee94" providerId="LiveId" clId="{9CF98FAF-64BE-4C2F-940C-7EFF4F1E3014}" dt="2020-08-31T14:42:09.045" v="4772" actId="20577"/>
          <ac:spMkLst>
            <pc:docMk/>
            <pc:sldMk cId="3554356447" sldId="269"/>
            <ac:spMk id="3" creationId="{1AD1E154-F645-4CE4-A7EE-1E8CF2EEDEC0}"/>
          </ac:spMkLst>
        </pc:spChg>
      </pc:sldChg>
      <pc:sldChg chg="modSp new mod ord modTransition">
        <pc:chgData name="Alexander Pashuk" userId="7f413f452a2dee94" providerId="LiveId" clId="{9CF98FAF-64BE-4C2F-940C-7EFF4F1E3014}" dt="2020-08-31T14:29:52.396" v="4527"/>
        <pc:sldMkLst>
          <pc:docMk/>
          <pc:sldMk cId="3973457713" sldId="270"/>
        </pc:sldMkLst>
        <pc:spChg chg="mod">
          <ac:chgData name="Alexander Pashuk" userId="7f413f452a2dee94" providerId="LiveId" clId="{9CF98FAF-64BE-4C2F-940C-7EFF4F1E3014}" dt="2020-08-31T08:41:22.800" v="1884" actId="122"/>
          <ac:spMkLst>
            <pc:docMk/>
            <pc:sldMk cId="3973457713" sldId="270"/>
            <ac:spMk id="2" creationId="{90818228-CECF-4522-BF0C-8C8318733199}"/>
          </ac:spMkLst>
        </pc:spChg>
        <pc:spChg chg="mod">
          <ac:chgData name="Alexander Pashuk" userId="7f413f452a2dee94" providerId="LiveId" clId="{9CF98FAF-64BE-4C2F-940C-7EFF4F1E3014}" dt="2020-08-31T08:43:50.121" v="1982" actId="27636"/>
          <ac:spMkLst>
            <pc:docMk/>
            <pc:sldMk cId="3973457713" sldId="270"/>
            <ac:spMk id="3" creationId="{7184647D-4A4F-40CE-821E-78743322D5FE}"/>
          </ac:spMkLst>
        </pc:spChg>
      </pc:sldChg>
      <pc:sldChg chg="addSp delSp modSp new mod ord modTransition">
        <pc:chgData name="Alexander Pashuk" userId="7f413f452a2dee94" providerId="LiveId" clId="{9CF98FAF-64BE-4C2F-940C-7EFF4F1E3014}" dt="2020-08-31T14:33:23.228" v="4565" actId="1076"/>
        <pc:sldMkLst>
          <pc:docMk/>
          <pc:sldMk cId="4068907086" sldId="271"/>
        </pc:sldMkLst>
        <pc:spChg chg="mod">
          <ac:chgData name="Alexander Pashuk" userId="7f413f452a2dee94" providerId="LiveId" clId="{9CF98FAF-64BE-4C2F-940C-7EFF4F1E3014}" dt="2020-08-31T08:53:01.092" v="1995" actId="122"/>
          <ac:spMkLst>
            <pc:docMk/>
            <pc:sldMk cId="4068907086" sldId="271"/>
            <ac:spMk id="2" creationId="{33E8FC16-5B0E-4422-AADB-79430E231F58}"/>
          </ac:spMkLst>
        </pc:spChg>
        <pc:spChg chg="del mod">
          <ac:chgData name="Alexander Pashuk" userId="7f413f452a2dee94" providerId="LiveId" clId="{9CF98FAF-64BE-4C2F-940C-7EFF4F1E3014}" dt="2020-08-31T08:53:04.111" v="1997"/>
          <ac:spMkLst>
            <pc:docMk/>
            <pc:sldMk cId="4068907086" sldId="271"/>
            <ac:spMk id="3" creationId="{4DEF4F27-9F56-4263-B501-33F560015119}"/>
          </ac:spMkLst>
        </pc:spChg>
        <pc:picChg chg="add mod">
          <ac:chgData name="Alexander Pashuk" userId="7f413f452a2dee94" providerId="LiveId" clId="{9CF98FAF-64BE-4C2F-940C-7EFF4F1E3014}" dt="2020-08-31T14:33:23.228" v="4565" actId="1076"/>
          <ac:picMkLst>
            <pc:docMk/>
            <pc:sldMk cId="4068907086" sldId="271"/>
            <ac:picMk id="1026" creationId="{F51419FC-C9DF-43CD-A60F-B5C615F4C0A8}"/>
          </ac:picMkLst>
        </pc:picChg>
      </pc:sldChg>
      <pc:sldChg chg="modSp new mod modTransition">
        <pc:chgData name="Alexander Pashuk" userId="7f413f452a2dee94" providerId="LiveId" clId="{9CF98FAF-64BE-4C2F-940C-7EFF4F1E3014}" dt="2020-08-31T14:29:52.396" v="4527"/>
        <pc:sldMkLst>
          <pc:docMk/>
          <pc:sldMk cId="1665382763" sldId="272"/>
        </pc:sldMkLst>
        <pc:spChg chg="mod">
          <ac:chgData name="Alexander Pashuk" userId="7f413f452a2dee94" providerId="LiveId" clId="{9CF98FAF-64BE-4C2F-940C-7EFF4F1E3014}" dt="2020-08-31T08:11:26.602" v="1189" actId="122"/>
          <ac:spMkLst>
            <pc:docMk/>
            <pc:sldMk cId="1665382763" sldId="272"/>
            <ac:spMk id="2" creationId="{BBDB8AE5-D50F-433F-A1CE-7B02E8F1F90A}"/>
          </ac:spMkLst>
        </pc:spChg>
        <pc:spChg chg="mod">
          <ac:chgData name="Alexander Pashuk" userId="7f413f452a2dee94" providerId="LiveId" clId="{9CF98FAF-64BE-4C2F-940C-7EFF4F1E3014}" dt="2020-08-31T08:25:17.913" v="1513" actId="6549"/>
          <ac:spMkLst>
            <pc:docMk/>
            <pc:sldMk cId="1665382763" sldId="272"/>
            <ac:spMk id="3" creationId="{9DF0C33C-6582-4B67-9161-3B0541F870BC}"/>
          </ac:spMkLst>
        </pc:spChg>
      </pc:sldChg>
      <pc:sldChg chg="modSp new mod modTransition">
        <pc:chgData name="Alexander Pashuk" userId="7f413f452a2dee94" providerId="LiveId" clId="{9CF98FAF-64BE-4C2F-940C-7EFF4F1E3014}" dt="2020-08-31T14:29:52.396" v="4527"/>
        <pc:sldMkLst>
          <pc:docMk/>
          <pc:sldMk cId="1352596768" sldId="273"/>
        </pc:sldMkLst>
        <pc:spChg chg="mod">
          <ac:chgData name="Alexander Pashuk" userId="7f413f452a2dee94" providerId="LiveId" clId="{9CF98FAF-64BE-4C2F-940C-7EFF4F1E3014}" dt="2020-08-31T08:13:13.167" v="1238" actId="122"/>
          <ac:spMkLst>
            <pc:docMk/>
            <pc:sldMk cId="1352596768" sldId="273"/>
            <ac:spMk id="2" creationId="{43F80CD3-7506-4479-8F96-06D65D53F88A}"/>
          </ac:spMkLst>
        </pc:spChg>
        <pc:spChg chg="mod">
          <ac:chgData name="Alexander Pashuk" userId="7f413f452a2dee94" providerId="LiveId" clId="{9CF98FAF-64BE-4C2F-940C-7EFF4F1E3014}" dt="2020-08-31T08:25:11.783" v="1507" actId="6549"/>
          <ac:spMkLst>
            <pc:docMk/>
            <pc:sldMk cId="1352596768" sldId="273"/>
            <ac:spMk id="3" creationId="{A653A339-9D7F-4393-9F36-F993044D2AAD}"/>
          </ac:spMkLst>
        </pc:spChg>
      </pc:sldChg>
      <pc:sldChg chg="new del">
        <pc:chgData name="Alexander Pashuk" userId="7f413f452a2dee94" providerId="LiveId" clId="{9CF98FAF-64BE-4C2F-940C-7EFF4F1E3014}" dt="2020-08-31T08:25:48.802" v="1514" actId="47"/>
        <pc:sldMkLst>
          <pc:docMk/>
          <pc:sldMk cId="3823392354" sldId="274"/>
        </pc:sldMkLst>
      </pc:sldChg>
      <pc:sldChg chg="modSp new mod modTransition">
        <pc:chgData name="Alexander Pashuk" userId="7f413f452a2dee94" providerId="LiveId" clId="{9CF98FAF-64BE-4C2F-940C-7EFF4F1E3014}" dt="2020-08-31T14:29:52.396" v="4527"/>
        <pc:sldMkLst>
          <pc:docMk/>
          <pc:sldMk cId="330853066" sldId="275"/>
        </pc:sldMkLst>
        <pc:spChg chg="mod">
          <ac:chgData name="Alexander Pashuk" userId="7f413f452a2dee94" providerId="LiveId" clId="{9CF98FAF-64BE-4C2F-940C-7EFF4F1E3014}" dt="2020-08-31T08:19:22.501" v="1411" actId="122"/>
          <ac:spMkLst>
            <pc:docMk/>
            <pc:sldMk cId="330853066" sldId="275"/>
            <ac:spMk id="2" creationId="{086F46F2-157F-4B8A-A731-B04E50412E4B}"/>
          </ac:spMkLst>
        </pc:spChg>
        <pc:spChg chg="mod">
          <ac:chgData name="Alexander Pashuk" userId="7f413f452a2dee94" providerId="LiveId" clId="{9CF98FAF-64BE-4C2F-940C-7EFF4F1E3014}" dt="2020-08-31T08:20:08.845" v="1469" actId="20577"/>
          <ac:spMkLst>
            <pc:docMk/>
            <pc:sldMk cId="330853066" sldId="275"/>
            <ac:spMk id="3" creationId="{6448B42D-026D-4E6E-867A-332300F40198}"/>
          </ac:spMkLst>
        </pc:spChg>
      </pc:sldChg>
      <pc:sldChg chg="addSp modSp new mod modTransition">
        <pc:chgData name="Alexander Pashuk" userId="7f413f452a2dee94" providerId="LiveId" clId="{9CF98FAF-64BE-4C2F-940C-7EFF4F1E3014}" dt="2020-08-31T14:29:52.396" v="4527"/>
        <pc:sldMkLst>
          <pc:docMk/>
          <pc:sldMk cId="2861459374" sldId="276"/>
        </pc:sldMkLst>
        <pc:spChg chg="mod">
          <ac:chgData name="Alexander Pashuk" userId="7f413f452a2dee94" providerId="LiveId" clId="{9CF98FAF-64BE-4C2F-940C-7EFF4F1E3014}" dt="2020-08-31T08:26:50.937" v="1551" actId="20577"/>
          <ac:spMkLst>
            <pc:docMk/>
            <pc:sldMk cId="2861459374" sldId="276"/>
            <ac:spMk id="2" creationId="{E6C8EE09-421E-477E-A48C-014024C1F6F4}"/>
          </ac:spMkLst>
        </pc:spChg>
        <pc:spChg chg="mod">
          <ac:chgData name="Alexander Pashuk" userId="7f413f452a2dee94" providerId="LiveId" clId="{9CF98FAF-64BE-4C2F-940C-7EFF4F1E3014}" dt="2020-08-31T08:29:03.766" v="1655" actId="20577"/>
          <ac:spMkLst>
            <pc:docMk/>
            <pc:sldMk cId="2861459374" sldId="276"/>
            <ac:spMk id="3" creationId="{3A2E4DC1-11B0-4FDB-80D5-87C8BE22A2DE}"/>
          </ac:spMkLst>
        </pc:spChg>
        <pc:spChg chg="add mod">
          <ac:chgData name="Alexander Pashuk" userId="7f413f452a2dee94" providerId="LiveId" clId="{9CF98FAF-64BE-4C2F-940C-7EFF4F1E3014}" dt="2020-08-31T08:34:18.945" v="1783" actId="1582"/>
          <ac:spMkLst>
            <pc:docMk/>
            <pc:sldMk cId="2861459374" sldId="276"/>
            <ac:spMk id="5" creationId="{E734A13E-386A-4F87-B7F5-33B06C47A2C8}"/>
          </ac:spMkLst>
        </pc:spChg>
        <pc:spChg chg="add mod">
          <ac:chgData name="Alexander Pashuk" userId="7f413f452a2dee94" providerId="LiveId" clId="{9CF98FAF-64BE-4C2F-940C-7EFF4F1E3014}" dt="2020-08-31T08:34:15.016" v="1782" actId="1582"/>
          <ac:spMkLst>
            <pc:docMk/>
            <pc:sldMk cId="2861459374" sldId="276"/>
            <ac:spMk id="7" creationId="{C52E4872-AADE-4039-B4F7-53DBC909634C}"/>
          </ac:spMkLst>
        </pc:spChg>
      </pc:sldChg>
      <pc:sldChg chg="addSp delSp modSp new mod modTransition modNotesTx">
        <pc:chgData name="Alexander Pashuk" userId="7f413f452a2dee94" providerId="LiveId" clId="{9CF98FAF-64BE-4C2F-940C-7EFF4F1E3014}" dt="2020-08-31T14:32:43.520" v="4561" actId="1582"/>
        <pc:sldMkLst>
          <pc:docMk/>
          <pc:sldMk cId="957812859" sldId="277"/>
        </pc:sldMkLst>
        <pc:spChg chg="mod">
          <ac:chgData name="Alexander Pashuk" userId="7f413f452a2dee94" providerId="LiveId" clId="{9CF98FAF-64BE-4C2F-940C-7EFF4F1E3014}" dt="2020-08-31T08:29:22.296" v="1660" actId="122"/>
          <ac:spMkLst>
            <pc:docMk/>
            <pc:sldMk cId="957812859" sldId="277"/>
            <ac:spMk id="2" creationId="{1F6C5933-BC17-4D95-B76A-3DB09AD48379}"/>
          </ac:spMkLst>
        </pc:spChg>
        <pc:spChg chg="mod">
          <ac:chgData name="Alexander Pashuk" userId="7f413f452a2dee94" providerId="LiveId" clId="{9CF98FAF-64BE-4C2F-940C-7EFF4F1E3014}" dt="2020-08-31T08:30:10.768" v="1716" actId="20577"/>
          <ac:spMkLst>
            <pc:docMk/>
            <pc:sldMk cId="957812859" sldId="277"/>
            <ac:spMk id="3" creationId="{0888B132-CE1A-48A4-9DAB-1CF0424C04A7}"/>
          </ac:spMkLst>
        </pc:spChg>
        <pc:spChg chg="add mod">
          <ac:chgData name="Alexander Pashuk" userId="7f413f452a2dee94" providerId="LiveId" clId="{9CF98FAF-64BE-4C2F-940C-7EFF4F1E3014}" dt="2020-08-31T08:34:25.708" v="1784" actId="1582"/>
          <ac:spMkLst>
            <pc:docMk/>
            <pc:sldMk cId="957812859" sldId="277"/>
            <ac:spMk id="5" creationId="{A017CBFB-BB13-48B7-86F0-5B615169EB95}"/>
          </ac:spMkLst>
        </pc:spChg>
        <pc:spChg chg="add mod">
          <ac:chgData name="Alexander Pashuk" userId="7f413f452a2dee94" providerId="LiveId" clId="{9CF98FAF-64BE-4C2F-940C-7EFF4F1E3014}" dt="2020-08-31T08:34:28.702" v="1785" actId="1582"/>
          <ac:spMkLst>
            <pc:docMk/>
            <pc:sldMk cId="957812859" sldId="277"/>
            <ac:spMk id="7" creationId="{2167DE62-7EBF-4ABC-AD3A-97C6F6BD4687}"/>
          </ac:spMkLst>
        </pc:spChg>
        <pc:cxnChg chg="add del mod">
          <ac:chgData name="Alexander Pashuk" userId="7f413f452a2dee94" providerId="LiveId" clId="{9CF98FAF-64BE-4C2F-940C-7EFF4F1E3014}" dt="2020-08-31T08:32:28.203" v="1762" actId="478"/>
          <ac:cxnSpMkLst>
            <pc:docMk/>
            <pc:sldMk cId="957812859" sldId="277"/>
            <ac:cxnSpMk id="9" creationId="{9A5DBE17-8F6D-4ECD-B431-E1469288FAD8}"/>
          </ac:cxnSpMkLst>
        </pc:cxnChg>
        <pc:cxnChg chg="add mod">
          <ac:chgData name="Alexander Pashuk" userId="7f413f452a2dee94" providerId="LiveId" clId="{9CF98FAF-64BE-4C2F-940C-7EFF4F1E3014}" dt="2020-08-31T08:37:49.488" v="1831" actId="14100"/>
          <ac:cxnSpMkLst>
            <pc:docMk/>
            <pc:sldMk cId="957812859" sldId="277"/>
            <ac:cxnSpMk id="11" creationId="{0CB8662E-76D9-4FC5-A38D-0F4A9E8BACE1}"/>
          </ac:cxnSpMkLst>
        </pc:cxnChg>
        <pc:cxnChg chg="add mod">
          <ac:chgData name="Alexander Pashuk" userId="7f413f452a2dee94" providerId="LiveId" clId="{9CF98FAF-64BE-4C2F-940C-7EFF4F1E3014}" dt="2020-08-31T08:37:46.006" v="1830" actId="14100"/>
          <ac:cxnSpMkLst>
            <pc:docMk/>
            <pc:sldMk cId="957812859" sldId="277"/>
            <ac:cxnSpMk id="16" creationId="{EA2BC3BA-6594-49C0-A526-6E5718D5F361}"/>
          </ac:cxnSpMkLst>
        </pc:cxnChg>
        <pc:cxnChg chg="add mod">
          <ac:chgData name="Alexander Pashuk" userId="7f413f452a2dee94" providerId="LiveId" clId="{9CF98FAF-64BE-4C2F-940C-7EFF4F1E3014}" dt="2020-08-31T14:32:43.520" v="4561" actId="1582"/>
          <ac:cxnSpMkLst>
            <pc:docMk/>
            <pc:sldMk cId="957812859" sldId="277"/>
            <ac:cxnSpMk id="28" creationId="{4EE10805-A40C-47D8-B307-A9824D7E149C}"/>
          </ac:cxnSpMkLst>
        </pc:cxnChg>
      </pc:sldChg>
      <pc:sldChg chg="addSp modSp new mod modTransition modNotesTx">
        <pc:chgData name="Alexander Pashuk" userId="7f413f452a2dee94" providerId="LiveId" clId="{9CF98FAF-64BE-4C2F-940C-7EFF4F1E3014}" dt="2020-08-31T14:33:08.642" v="4564" actId="1582"/>
        <pc:sldMkLst>
          <pc:docMk/>
          <pc:sldMk cId="482850639" sldId="278"/>
        </pc:sldMkLst>
        <pc:spChg chg="mod">
          <ac:chgData name="Alexander Pashuk" userId="7f413f452a2dee94" providerId="LiveId" clId="{9CF98FAF-64BE-4C2F-940C-7EFF4F1E3014}" dt="2020-08-31T08:31:02.319" v="1724" actId="122"/>
          <ac:spMkLst>
            <pc:docMk/>
            <pc:sldMk cId="482850639" sldId="278"/>
            <ac:spMk id="2" creationId="{494F6026-DBCD-4E8E-AFF2-C9B7EF956351}"/>
          </ac:spMkLst>
        </pc:spChg>
        <pc:spChg chg="mod">
          <ac:chgData name="Alexander Pashuk" userId="7f413f452a2dee94" providerId="LiveId" clId="{9CF98FAF-64BE-4C2F-940C-7EFF4F1E3014}" dt="2020-08-31T08:37:10.745" v="1827" actId="20577"/>
          <ac:spMkLst>
            <pc:docMk/>
            <pc:sldMk cId="482850639" sldId="278"/>
            <ac:spMk id="3" creationId="{44C21FCF-91EB-49E1-A165-60C2B4964DED}"/>
          </ac:spMkLst>
        </pc:spChg>
        <pc:spChg chg="add mod">
          <ac:chgData name="Alexander Pashuk" userId="7f413f452a2dee94" providerId="LiveId" clId="{9CF98FAF-64BE-4C2F-940C-7EFF4F1E3014}" dt="2020-08-31T08:34:41.590" v="1787" actId="1582"/>
          <ac:spMkLst>
            <pc:docMk/>
            <pc:sldMk cId="482850639" sldId="278"/>
            <ac:spMk id="5" creationId="{F8CC3736-4B22-4986-9CA7-5EF8BEAD8886}"/>
          </ac:spMkLst>
        </pc:spChg>
        <pc:spChg chg="add mod">
          <ac:chgData name="Alexander Pashuk" userId="7f413f452a2dee94" providerId="LiveId" clId="{9CF98FAF-64BE-4C2F-940C-7EFF4F1E3014}" dt="2020-08-31T08:37:04.769" v="1826" actId="1582"/>
          <ac:spMkLst>
            <pc:docMk/>
            <pc:sldMk cId="482850639" sldId="278"/>
            <ac:spMk id="12" creationId="{9D1163A6-ECAF-4D01-B5F9-6FA466F47E73}"/>
          </ac:spMkLst>
        </pc:spChg>
        <pc:cxnChg chg="add mod">
          <ac:chgData name="Alexander Pashuk" userId="7f413f452a2dee94" providerId="LiveId" clId="{9CF98FAF-64BE-4C2F-940C-7EFF4F1E3014}" dt="2020-08-31T08:35:03.293" v="1790" actId="1582"/>
          <ac:cxnSpMkLst>
            <pc:docMk/>
            <pc:sldMk cId="482850639" sldId="278"/>
            <ac:cxnSpMk id="7" creationId="{19CA8483-CF9C-4773-960F-39A81E08BBDE}"/>
          </ac:cxnSpMkLst>
        </pc:cxnChg>
        <pc:cxnChg chg="add mod">
          <ac:chgData name="Alexander Pashuk" userId="7f413f452a2dee94" providerId="LiveId" clId="{9CF98FAF-64BE-4C2F-940C-7EFF4F1E3014}" dt="2020-08-31T08:35:16.616" v="1794" actId="1582"/>
          <ac:cxnSpMkLst>
            <pc:docMk/>
            <pc:sldMk cId="482850639" sldId="278"/>
            <ac:cxnSpMk id="9" creationId="{6A7F3AD7-D02F-4B9B-92F6-C6D1B9886401}"/>
          </ac:cxnSpMkLst>
        </pc:cxnChg>
        <pc:cxnChg chg="add mod">
          <ac:chgData name="Alexander Pashuk" userId="7f413f452a2dee94" providerId="LiveId" clId="{9CF98FAF-64BE-4C2F-940C-7EFF4F1E3014}" dt="2020-08-31T14:33:08.642" v="4564" actId="1582"/>
          <ac:cxnSpMkLst>
            <pc:docMk/>
            <pc:sldMk cId="482850639" sldId="278"/>
            <ac:cxnSpMk id="14" creationId="{39521900-EDC8-46A5-B22A-304E9513A533}"/>
          </ac:cxnSpMkLst>
        </pc:cxnChg>
      </pc:sldChg>
      <pc:sldChg chg="modSp new mod modTransition modNotesTx">
        <pc:chgData name="Alexander Pashuk" userId="7f413f452a2dee94" providerId="LiveId" clId="{9CF98FAF-64BE-4C2F-940C-7EFF4F1E3014}" dt="2020-08-31T14:34:17.877" v="4603" actId="20577"/>
        <pc:sldMkLst>
          <pc:docMk/>
          <pc:sldMk cId="1246328072" sldId="279"/>
        </pc:sldMkLst>
        <pc:spChg chg="mod">
          <ac:chgData name="Alexander Pashuk" userId="7f413f452a2dee94" providerId="LiveId" clId="{9CF98FAF-64BE-4C2F-940C-7EFF4F1E3014}" dt="2020-08-31T08:55:27.996" v="2066" actId="20577"/>
          <ac:spMkLst>
            <pc:docMk/>
            <pc:sldMk cId="1246328072" sldId="279"/>
            <ac:spMk id="2" creationId="{6728C50E-BE68-45B1-BD96-8B68C17BDD13}"/>
          </ac:spMkLst>
        </pc:spChg>
        <pc:spChg chg="mod">
          <ac:chgData name="Alexander Pashuk" userId="7f413f452a2dee94" providerId="LiveId" clId="{9CF98FAF-64BE-4C2F-940C-7EFF4F1E3014}" dt="2020-08-31T10:12:50.146" v="3564" actId="14100"/>
          <ac:spMkLst>
            <pc:docMk/>
            <pc:sldMk cId="1246328072" sldId="279"/>
            <ac:spMk id="3" creationId="{3EFED14F-E13C-4B53-8987-132FA7CB2FD8}"/>
          </ac:spMkLst>
        </pc:spChg>
      </pc:sldChg>
      <pc:sldChg chg="modSp new mod modTransition">
        <pc:chgData name="Alexander Pashuk" userId="7f413f452a2dee94" providerId="LiveId" clId="{9CF98FAF-64BE-4C2F-940C-7EFF4F1E3014}" dt="2020-08-31T14:29:52.396" v="4527"/>
        <pc:sldMkLst>
          <pc:docMk/>
          <pc:sldMk cId="874979555" sldId="280"/>
        </pc:sldMkLst>
        <pc:spChg chg="mod">
          <ac:chgData name="Alexander Pashuk" userId="7f413f452a2dee94" providerId="LiveId" clId="{9CF98FAF-64BE-4C2F-940C-7EFF4F1E3014}" dt="2020-08-31T08:57:23.454" v="2175" actId="20577"/>
          <ac:spMkLst>
            <pc:docMk/>
            <pc:sldMk cId="874979555" sldId="280"/>
            <ac:spMk id="2" creationId="{360A3F71-2E03-434C-97BD-8766BAA8506E}"/>
          </ac:spMkLst>
        </pc:spChg>
        <pc:spChg chg="mod">
          <ac:chgData name="Alexander Pashuk" userId="7f413f452a2dee94" providerId="LiveId" clId="{9CF98FAF-64BE-4C2F-940C-7EFF4F1E3014}" dt="2020-08-31T08:56:52.173" v="2118" actId="113"/>
          <ac:spMkLst>
            <pc:docMk/>
            <pc:sldMk cId="874979555" sldId="280"/>
            <ac:spMk id="3" creationId="{A4AB1532-E9BD-45DA-8618-B65D96EBA6D9}"/>
          </ac:spMkLst>
        </pc:spChg>
      </pc:sldChg>
      <pc:sldChg chg="modSp new mod modTransition">
        <pc:chgData name="Alexander Pashuk" userId="7f413f452a2dee94" providerId="LiveId" clId="{9CF98FAF-64BE-4C2F-940C-7EFF4F1E3014}" dt="2020-08-31T14:29:52.396" v="4527"/>
        <pc:sldMkLst>
          <pc:docMk/>
          <pc:sldMk cId="3815622144" sldId="281"/>
        </pc:sldMkLst>
        <pc:spChg chg="mod">
          <ac:chgData name="Alexander Pashuk" userId="7f413f452a2dee94" providerId="LiveId" clId="{9CF98FAF-64BE-4C2F-940C-7EFF4F1E3014}" dt="2020-08-31T08:57:16.623" v="2153" actId="20577"/>
          <ac:spMkLst>
            <pc:docMk/>
            <pc:sldMk cId="3815622144" sldId="281"/>
            <ac:spMk id="2" creationId="{6996E9E3-8F83-45CA-920D-9F45D5D823BF}"/>
          </ac:spMkLst>
        </pc:spChg>
        <pc:spChg chg="mod">
          <ac:chgData name="Alexander Pashuk" userId="7f413f452a2dee94" providerId="LiveId" clId="{9CF98FAF-64BE-4C2F-940C-7EFF4F1E3014}" dt="2020-08-31T10:15:30.406" v="3609" actId="20577"/>
          <ac:spMkLst>
            <pc:docMk/>
            <pc:sldMk cId="3815622144" sldId="281"/>
            <ac:spMk id="3" creationId="{E44E5D3A-9E04-4250-84A6-605557902BEE}"/>
          </ac:spMkLst>
        </pc:spChg>
      </pc:sldChg>
      <pc:sldChg chg="new del modTransition">
        <pc:chgData name="Alexander Pashuk" userId="7f413f452a2dee94" providerId="LiveId" clId="{9CF98FAF-64BE-4C2F-940C-7EFF4F1E3014}" dt="2020-08-31T14:37:09.791" v="4610" actId="47"/>
        <pc:sldMkLst>
          <pc:docMk/>
          <pc:sldMk cId="3503321845" sldId="282"/>
        </pc:sldMkLst>
      </pc:sldChg>
      <pc:sldChg chg="addSp delSp modSp new mod ord modTransition modClrScheme chgLayout">
        <pc:chgData name="Alexander Pashuk" userId="7f413f452a2dee94" providerId="LiveId" clId="{9CF98FAF-64BE-4C2F-940C-7EFF4F1E3014}" dt="2020-08-31T14:29:52.396" v="4527"/>
        <pc:sldMkLst>
          <pc:docMk/>
          <pc:sldMk cId="3185360347" sldId="283"/>
        </pc:sldMkLst>
        <pc:spChg chg="mod ord">
          <ac:chgData name="Alexander Pashuk" userId="7f413f452a2dee94" providerId="LiveId" clId="{9CF98FAF-64BE-4C2F-940C-7EFF4F1E3014}" dt="2020-08-31T09:01:07.363" v="2363" actId="700"/>
          <ac:spMkLst>
            <pc:docMk/>
            <pc:sldMk cId="3185360347" sldId="283"/>
            <ac:spMk id="2" creationId="{A8AB1E61-09FF-41A1-AB77-1FD24DF261D4}"/>
          </ac:spMkLst>
        </pc:spChg>
        <pc:spChg chg="mod ord">
          <ac:chgData name="Alexander Pashuk" userId="7f413f452a2dee94" providerId="LiveId" clId="{9CF98FAF-64BE-4C2F-940C-7EFF4F1E3014}" dt="2020-08-31T09:07:47.057" v="2506" actId="20577"/>
          <ac:spMkLst>
            <pc:docMk/>
            <pc:sldMk cId="3185360347" sldId="283"/>
            <ac:spMk id="3" creationId="{635C383E-6262-4E28-8B9B-A65129D15CFC}"/>
          </ac:spMkLst>
        </pc:spChg>
        <pc:spChg chg="add del mod ord">
          <ac:chgData name="Alexander Pashuk" userId="7f413f452a2dee94" providerId="LiveId" clId="{9CF98FAF-64BE-4C2F-940C-7EFF4F1E3014}" dt="2020-08-31T09:04:02.964" v="2371"/>
          <ac:spMkLst>
            <pc:docMk/>
            <pc:sldMk cId="3185360347" sldId="283"/>
            <ac:spMk id="4" creationId="{11C04748-43E9-408C-B3A0-251CB4E879FE}"/>
          </ac:spMkLst>
        </pc:spChg>
        <pc:picChg chg="add mod">
          <ac:chgData name="Alexander Pashuk" userId="7f413f452a2dee94" providerId="LiveId" clId="{9CF98FAF-64BE-4C2F-940C-7EFF4F1E3014}" dt="2020-08-31T09:04:10.697" v="2374" actId="1076"/>
          <ac:picMkLst>
            <pc:docMk/>
            <pc:sldMk cId="3185360347" sldId="283"/>
            <ac:picMk id="2050" creationId="{96C6E6EC-4BFA-42F2-96DF-C51DD7EAA52B}"/>
          </ac:picMkLst>
        </pc:picChg>
      </pc:sldChg>
      <pc:sldChg chg="addSp delSp modSp add mod ord modTransition">
        <pc:chgData name="Alexander Pashuk" userId="7f413f452a2dee94" providerId="LiveId" clId="{9CF98FAF-64BE-4C2F-940C-7EFF4F1E3014}" dt="2020-08-31T14:52:46.454" v="4852" actId="14100"/>
        <pc:sldMkLst>
          <pc:docMk/>
          <pc:sldMk cId="1171428290" sldId="284"/>
        </pc:sldMkLst>
        <pc:spChg chg="mod">
          <ac:chgData name="Alexander Pashuk" userId="7f413f452a2dee94" providerId="LiveId" clId="{9CF98FAF-64BE-4C2F-940C-7EFF4F1E3014}" dt="2020-08-31T14:52:46.454" v="4852" actId="14100"/>
          <ac:spMkLst>
            <pc:docMk/>
            <pc:sldMk cId="1171428290" sldId="284"/>
            <ac:spMk id="3" creationId="{635C383E-6262-4E28-8B9B-A65129D15CFC}"/>
          </ac:spMkLst>
        </pc:spChg>
        <pc:spChg chg="add del mod">
          <ac:chgData name="Alexander Pashuk" userId="7f413f452a2dee94" providerId="LiveId" clId="{9CF98FAF-64BE-4C2F-940C-7EFF4F1E3014}" dt="2020-08-31T09:10:50.230" v="2516"/>
          <ac:spMkLst>
            <pc:docMk/>
            <pc:sldMk cId="1171428290" sldId="284"/>
            <ac:spMk id="4" creationId="{19A566CA-D79E-4C1C-8214-E0BCC2F4D157}"/>
          </ac:spMkLst>
        </pc:spChg>
        <pc:spChg chg="add del mod">
          <ac:chgData name="Alexander Pashuk" userId="7f413f452a2dee94" providerId="LiveId" clId="{9CF98FAF-64BE-4C2F-940C-7EFF4F1E3014}" dt="2020-08-31T09:17:56.240" v="2644"/>
          <ac:spMkLst>
            <pc:docMk/>
            <pc:sldMk cId="1171428290" sldId="284"/>
            <ac:spMk id="5" creationId="{ACB7E01F-3F44-4F3F-A088-EE980FF33812}"/>
          </ac:spMkLst>
        </pc:spChg>
        <pc:picChg chg="del">
          <ac:chgData name="Alexander Pashuk" userId="7f413f452a2dee94" providerId="LiveId" clId="{9CF98FAF-64BE-4C2F-940C-7EFF4F1E3014}" dt="2020-08-31T09:10:47.318" v="2514" actId="478"/>
          <ac:picMkLst>
            <pc:docMk/>
            <pc:sldMk cId="1171428290" sldId="284"/>
            <ac:picMk id="2050" creationId="{96C6E6EC-4BFA-42F2-96DF-C51DD7EAA52B}"/>
          </ac:picMkLst>
        </pc:picChg>
        <pc:picChg chg="add del mod">
          <ac:chgData name="Alexander Pashuk" userId="7f413f452a2dee94" providerId="LiveId" clId="{9CF98FAF-64BE-4C2F-940C-7EFF4F1E3014}" dt="2020-08-31T09:17:53.603" v="2640" actId="478"/>
          <ac:picMkLst>
            <pc:docMk/>
            <pc:sldMk cId="1171428290" sldId="284"/>
            <ac:picMk id="4098" creationId="{DE63A3C9-3E45-4DC0-8A6B-5A9DC72B78C6}"/>
          </ac:picMkLst>
        </pc:picChg>
        <pc:picChg chg="add del">
          <ac:chgData name="Alexander Pashuk" userId="7f413f452a2dee94" providerId="LiveId" clId="{9CF98FAF-64BE-4C2F-940C-7EFF4F1E3014}" dt="2020-08-31T09:17:54.833" v="2642"/>
          <ac:picMkLst>
            <pc:docMk/>
            <pc:sldMk cId="1171428290" sldId="284"/>
            <ac:picMk id="4100" creationId="{DF2FA369-1FA0-4841-A201-BE6151217064}"/>
          </ac:picMkLst>
        </pc:picChg>
        <pc:picChg chg="add mod">
          <ac:chgData name="Alexander Pashuk" userId="7f413f452a2dee94" providerId="LiveId" clId="{9CF98FAF-64BE-4C2F-940C-7EFF4F1E3014}" dt="2020-08-31T09:18:10.198" v="2649" actId="1076"/>
          <ac:picMkLst>
            <pc:docMk/>
            <pc:sldMk cId="1171428290" sldId="284"/>
            <ac:picMk id="4102" creationId="{5F36CF6E-70C0-46CE-A523-B1F1DA319FDE}"/>
          </ac:picMkLst>
        </pc:picChg>
      </pc:sldChg>
      <pc:sldChg chg="addSp delSp modSp add mod ord modTransition">
        <pc:chgData name="Alexander Pashuk" userId="7f413f452a2dee94" providerId="LiveId" clId="{9CF98FAF-64BE-4C2F-940C-7EFF4F1E3014}" dt="2020-08-31T14:29:52.396" v="4527"/>
        <pc:sldMkLst>
          <pc:docMk/>
          <pc:sldMk cId="1523885931" sldId="285"/>
        </pc:sldMkLst>
        <pc:spChg chg="mod">
          <ac:chgData name="Alexander Pashuk" userId="7f413f452a2dee94" providerId="LiveId" clId="{9CF98FAF-64BE-4C2F-940C-7EFF4F1E3014}" dt="2020-08-31T09:49:39.168" v="3195" actId="20577"/>
          <ac:spMkLst>
            <pc:docMk/>
            <pc:sldMk cId="1523885931" sldId="285"/>
            <ac:spMk id="3" creationId="{635C383E-6262-4E28-8B9B-A65129D15CFC}"/>
          </ac:spMkLst>
        </pc:spChg>
        <pc:spChg chg="add del mod">
          <ac:chgData name="Alexander Pashuk" userId="7f413f452a2dee94" providerId="LiveId" clId="{9CF98FAF-64BE-4C2F-940C-7EFF4F1E3014}" dt="2020-08-31T09:53:07.675" v="3198"/>
          <ac:spMkLst>
            <pc:docMk/>
            <pc:sldMk cId="1523885931" sldId="285"/>
            <ac:spMk id="4" creationId="{F3CEFEC6-9FB8-45DB-9CA7-D6CBAB532FCA}"/>
          </ac:spMkLst>
        </pc:spChg>
        <pc:picChg chg="del">
          <ac:chgData name="Alexander Pashuk" userId="7f413f452a2dee94" providerId="LiveId" clId="{9CF98FAF-64BE-4C2F-940C-7EFF4F1E3014}" dt="2020-08-31T09:53:06.256" v="3196" actId="478"/>
          <ac:picMkLst>
            <pc:docMk/>
            <pc:sldMk cId="1523885931" sldId="285"/>
            <ac:picMk id="2050" creationId="{96C6E6EC-4BFA-42F2-96DF-C51DD7EAA52B}"/>
          </ac:picMkLst>
        </pc:picChg>
        <pc:picChg chg="add mod">
          <ac:chgData name="Alexander Pashuk" userId="7f413f452a2dee94" providerId="LiveId" clId="{9CF98FAF-64BE-4C2F-940C-7EFF4F1E3014}" dt="2020-08-31T09:53:17.834" v="3202" actId="1076"/>
          <ac:picMkLst>
            <pc:docMk/>
            <pc:sldMk cId="1523885931" sldId="285"/>
            <ac:picMk id="3074" creationId="{7416877C-6CE9-4248-9901-15CD6A933A16}"/>
          </ac:picMkLst>
        </pc:picChg>
      </pc:sldChg>
      <pc:sldChg chg="addSp delSp modSp new mod modTransition modClrScheme chgLayout">
        <pc:chgData name="Alexander Pashuk" userId="7f413f452a2dee94" providerId="LiveId" clId="{9CF98FAF-64BE-4C2F-940C-7EFF4F1E3014}" dt="2020-08-31T15:02:08.439" v="5104" actId="20577"/>
        <pc:sldMkLst>
          <pc:docMk/>
          <pc:sldMk cId="2467474646" sldId="286"/>
        </pc:sldMkLst>
        <pc:spChg chg="del mod ord">
          <ac:chgData name="Alexander Pashuk" userId="7f413f452a2dee94" providerId="LiveId" clId="{9CF98FAF-64BE-4C2F-940C-7EFF4F1E3014}" dt="2020-08-31T09:19:17.003" v="2653" actId="700"/>
          <ac:spMkLst>
            <pc:docMk/>
            <pc:sldMk cId="2467474646" sldId="286"/>
            <ac:spMk id="2" creationId="{05662E08-CFCC-4AC9-BC1E-24120808F566}"/>
          </ac:spMkLst>
        </pc:spChg>
        <pc:spChg chg="del mod ord">
          <ac:chgData name="Alexander Pashuk" userId="7f413f452a2dee94" providerId="LiveId" clId="{9CF98FAF-64BE-4C2F-940C-7EFF4F1E3014}" dt="2020-08-31T09:19:17.003" v="2653" actId="700"/>
          <ac:spMkLst>
            <pc:docMk/>
            <pc:sldMk cId="2467474646" sldId="286"/>
            <ac:spMk id="3" creationId="{DB7D765F-2900-4ED8-8F31-E49BB790AD03}"/>
          </ac:spMkLst>
        </pc:spChg>
        <pc:spChg chg="del">
          <ac:chgData name="Alexander Pashuk" userId="7f413f452a2dee94" providerId="LiveId" clId="{9CF98FAF-64BE-4C2F-940C-7EFF4F1E3014}" dt="2020-08-31T09:19:17.003" v="2653" actId="700"/>
          <ac:spMkLst>
            <pc:docMk/>
            <pc:sldMk cId="2467474646" sldId="286"/>
            <ac:spMk id="4" creationId="{581D87CE-1FF8-400A-ADB8-504B8EBD491D}"/>
          </ac:spMkLst>
        </pc:spChg>
        <pc:spChg chg="add del mod ord">
          <ac:chgData name="Alexander Pashuk" userId="7f413f452a2dee94" providerId="LiveId" clId="{9CF98FAF-64BE-4C2F-940C-7EFF4F1E3014}" dt="2020-08-31T09:19:20.383" v="2654" actId="700"/>
          <ac:spMkLst>
            <pc:docMk/>
            <pc:sldMk cId="2467474646" sldId="286"/>
            <ac:spMk id="5" creationId="{8372F291-60E4-49AC-9AAD-E17802AF5916}"/>
          </ac:spMkLst>
        </pc:spChg>
        <pc:spChg chg="add del mod ord">
          <ac:chgData name="Alexander Pashuk" userId="7f413f452a2dee94" providerId="LiveId" clId="{9CF98FAF-64BE-4C2F-940C-7EFF4F1E3014}" dt="2020-08-31T09:19:20.383" v="2654" actId="700"/>
          <ac:spMkLst>
            <pc:docMk/>
            <pc:sldMk cId="2467474646" sldId="286"/>
            <ac:spMk id="6" creationId="{E5B895F0-1300-4498-9432-B850D5B27988}"/>
          </ac:spMkLst>
        </pc:spChg>
        <pc:spChg chg="add mod ord">
          <ac:chgData name="Alexander Pashuk" userId="7f413f452a2dee94" providerId="LiveId" clId="{9CF98FAF-64BE-4C2F-940C-7EFF4F1E3014}" dt="2020-08-31T15:02:08.439" v="5104" actId="20577"/>
          <ac:spMkLst>
            <pc:docMk/>
            <pc:sldMk cId="2467474646" sldId="286"/>
            <ac:spMk id="7" creationId="{1E60785C-D8F1-4032-B071-22ECB616C4EE}"/>
          </ac:spMkLst>
        </pc:spChg>
        <pc:spChg chg="add mod ord">
          <ac:chgData name="Alexander Pashuk" userId="7f413f452a2dee94" providerId="LiveId" clId="{9CF98FAF-64BE-4C2F-940C-7EFF4F1E3014}" dt="2020-08-31T14:54:37.257" v="4936" actId="403"/>
          <ac:spMkLst>
            <pc:docMk/>
            <pc:sldMk cId="2467474646" sldId="286"/>
            <ac:spMk id="8" creationId="{D36CCF55-E23D-40CD-A8E6-35DBCD7027FE}"/>
          </ac:spMkLst>
        </pc:spChg>
      </pc:sldChg>
      <pc:sldChg chg="addSp delSp modSp new mod modTransition modClrScheme chgLayout">
        <pc:chgData name="Alexander Pashuk" userId="7f413f452a2dee94" providerId="LiveId" clId="{9CF98FAF-64BE-4C2F-940C-7EFF4F1E3014}" dt="2020-08-31T14:29:52.396" v="4527"/>
        <pc:sldMkLst>
          <pc:docMk/>
          <pc:sldMk cId="142635693" sldId="287"/>
        </pc:sldMkLst>
        <pc:spChg chg="mod ord">
          <ac:chgData name="Alexander Pashuk" userId="7f413f452a2dee94" providerId="LiveId" clId="{9CF98FAF-64BE-4C2F-940C-7EFF4F1E3014}" dt="2020-08-31T09:30:10.623" v="2849" actId="20577"/>
          <ac:spMkLst>
            <pc:docMk/>
            <pc:sldMk cId="142635693" sldId="287"/>
            <ac:spMk id="2" creationId="{FCF0010C-2FA5-4454-AEE4-3A4312BCF28C}"/>
          </ac:spMkLst>
        </pc:spChg>
        <pc:spChg chg="del mod">
          <ac:chgData name="Alexander Pashuk" userId="7f413f452a2dee94" providerId="LiveId" clId="{9CF98FAF-64BE-4C2F-940C-7EFF4F1E3014}" dt="2020-08-31T09:27:57.037" v="2764"/>
          <ac:spMkLst>
            <pc:docMk/>
            <pc:sldMk cId="142635693" sldId="287"/>
            <ac:spMk id="3" creationId="{1F52A9D4-FF24-4111-998C-656D501D18C3}"/>
          </ac:spMkLst>
        </pc:spChg>
        <pc:spChg chg="add del mod">
          <ac:chgData name="Alexander Pashuk" userId="7f413f452a2dee94" providerId="LiveId" clId="{9CF98FAF-64BE-4C2F-940C-7EFF4F1E3014}" dt="2020-08-31T09:28:35.958" v="2801"/>
          <ac:spMkLst>
            <pc:docMk/>
            <pc:sldMk cId="142635693" sldId="287"/>
            <ac:spMk id="4" creationId="{477B155D-837B-438E-A681-DCDB2DC1D93F}"/>
          </ac:spMkLst>
        </pc:spChg>
        <pc:spChg chg="add del mod">
          <ac:chgData name="Alexander Pashuk" userId="7f413f452a2dee94" providerId="LiveId" clId="{9CF98FAF-64BE-4C2F-940C-7EFF4F1E3014}" dt="2020-08-31T09:28:35.958" v="2801"/>
          <ac:spMkLst>
            <pc:docMk/>
            <pc:sldMk cId="142635693" sldId="287"/>
            <ac:spMk id="5" creationId="{ABF45A10-0803-4113-9927-551E803244A6}"/>
          </ac:spMkLst>
        </pc:spChg>
        <pc:spChg chg="add del mod ord">
          <ac:chgData name="Alexander Pashuk" userId="7f413f452a2dee94" providerId="LiveId" clId="{9CF98FAF-64BE-4C2F-940C-7EFF4F1E3014}" dt="2020-08-31T09:28:47.592" v="2806"/>
          <ac:spMkLst>
            <pc:docMk/>
            <pc:sldMk cId="142635693" sldId="287"/>
            <ac:spMk id="6" creationId="{88FA55A0-7019-4284-B4FB-9777B571A453}"/>
          </ac:spMkLst>
        </pc:spChg>
        <pc:spChg chg="add mod">
          <ac:chgData name="Alexander Pashuk" userId="7f413f452a2dee94" providerId="LiveId" clId="{9CF98FAF-64BE-4C2F-940C-7EFF4F1E3014}" dt="2020-08-31T09:29:20.623" v="2819" actId="27636"/>
          <ac:spMkLst>
            <pc:docMk/>
            <pc:sldMk cId="142635693" sldId="287"/>
            <ac:spMk id="7" creationId="{BE62D25C-317C-427B-BCC5-3A954D60F34D}"/>
          </ac:spMkLst>
        </pc:spChg>
        <pc:picChg chg="add del mod ord">
          <ac:chgData name="Alexander Pashuk" userId="7f413f452a2dee94" providerId="LiveId" clId="{9CF98FAF-64BE-4C2F-940C-7EFF4F1E3014}" dt="2020-08-31T09:28:52.222" v="2809" actId="478"/>
          <ac:picMkLst>
            <pc:docMk/>
            <pc:sldMk cId="142635693" sldId="287"/>
            <ac:picMk id="5122" creationId="{B50E041B-98F3-4669-B657-A448E9A5A994}"/>
          </ac:picMkLst>
        </pc:picChg>
        <pc:picChg chg="add mod">
          <ac:chgData name="Alexander Pashuk" userId="7f413f452a2dee94" providerId="LiveId" clId="{9CF98FAF-64BE-4C2F-940C-7EFF4F1E3014}" dt="2020-08-31T09:29:27.778" v="2821" actId="1076"/>
          <ac:picMkLst>
            <pc:docMk/>
            <pc:sldMk cId="142635693" sldId="287"/>
            <ac:picMk id="5124" creationId="{61B82865-A738-46FC-A6B0-1D74191D877E}"/>
          </ac:picMkLst>
        </pc:picChg>
        <pc:picChg chg="add del">
          <ac:chgData name="Alexander Pashuk" userId="7f413f452a2dee94" providerId="LiveId" clId="{9CF98FAF-64BE-4C2F-940C-7EFF4F1E3014}" dt="2020-08-31T09:28:50.050" v="2808"/>
          <ac:picMkLst>
            <pc:docMk/>
            <pc:sldMk cId="142635693" sldId="287"/>
            <ac:picMk id="5126" creationId="{19C6FECE-28D6-47BE-882F-5DBAE3215346}"/>
          </ac:picMkLst>
        </pc:picChg>
      </pc:sldChg>
      <pc:sldChg chg="addSp delSp modSp new mod modTransition modClrScheme chgLayout">
        <pc:chgData name="Alexander Pashuk" userId="7f413f452a2dee94" providerId="LiveId" clId="{9CF98FAF-64BE-4C2F-940C-7EFF4F1E3014}" dt="2020-08-31T14:29:52.396" v="4527"/>
        <pc:sldMkLst>
          <pc:docMk/>
          <pc:sldMk cId="3730066032" sldId="288"/>
        </pc:sldMkLst>
        <pc:spChg chg="mod ord">
          <ac:chgData name="Alexander Pashuk" userId="7f413f452a2dee94" providerId="LiveId" clId="{9CF98FAF-64BE-4C2F-940C-7EFF4F1E3014}" dt="2020-08-31T09:30:15.693" v="2853" actId="20577"/>
          <ac:spMkLst>
            <pc:docMk/>
            <pc:sldMk cId="3730066032" sldId="288"/>
            <ac:spMk id="2" creationId="{F8045E0D-3F7D-45C3-856B-5A69B99CC62A}"/>
          </ac:spMkLst>
        </pc:spChg>
        <pc:spChg chg="del mod ord">
          <ac:chgData name="Alexander Pashuk" userId="7f413f452a2dee94" providerId="LiveId" clId="{9CF98FAF-64BE-4C2F-940C-7EFF4F1E3014}" dt="2020-08-31T09:29:32.029" v="2822" actId="700"/>
          <ac:spMkLst>
            <pc:docMk/>
            <pc:sldMk cId="3730066032" sldId="288"/>
            <ac:spMk id="3" creationId="{6EAF0D75-4D46-4160-A3DF-8E046C6DBCF6}"/>
          </ac:spMkLst>
        </pc:spChg>
        <pc:spChg chg="add mod ord">
          <ac:chgData name="Alexander Pashuk" userId="7f413f452a2dee94" providerId="LiveId" clId="{9CF98FAF-64BE-4C2F-940C-7EFF4F1E3014}" dt="2020-08-31T09:30:24.806" v="2854" actId="403"/>
          <ac:spMkLst>
            <pc:docMk/>
            <pc:sldMk cId="3730066032" sldId="288"/>
            <ac:spMk id="4" creationId="{0AABE06D-4605-421F-A41D-B562BF8B9966}"/>
          </ac:spMkLst>
        </pc:spChg>
        <pc:spChg chg="add del mod ord">
          <ac:chgData name="Alexander Pashuk" userId="7f413f452a2dee94" providerId="LiveId" clId="{9CF98FAF-64BE-4C2F-940C-7EFF4F1E3014}" dt="2020-08-31T09:30:47.959" v="2856"/>
          <ac:spMkLst>
            <pc:docMk/>
            <pc:sldMk cId="3730066032" sldId="288"/>
            <ac:spMk id="5" creationId="{9F48D662-E85E-4718-A419-67FC399E398E}"/>
          </ac:spMkLst>
        </pc:spChg>
        <pc:picChg chg="add mod">
          <ac:chgData name="Alexander Pashuk" userId="7f413f452a2dee94" providerId="LiveId" clId="{9CF98FAF-64BE-4C2F-940C-7EFF4F1E3014}" dt="2020-08-31T09:30:53.739" v="2858" actId="1076"/>
          <ac:picMkLst>
            <pc:docMk/>
            <pc:sldMk cId="3730066032" sldId="288"/>
            <ac:picMk id="6146" creationId="{90385BE3-23B1-423B-9498-14D90E545C6D}"/>
          </ac:picMkLst>
        </pc:picChg>
      </pc:sldChg>
      <pc:sldChg chg="addSp delSp modSp new mod modTransition">
        <pc:chgData name="Alexander Pashuk" userId="7f413f452a2dee94" providerId="LiveId" clId="{9CF98FAF-64BE-4C2F-940C-7EFF4F1E3014}" dt="2020-08-31T14:29:52.396" v="4527"/>
        <pc:sldMkLst>
          <pc:docMk/>
          <pc:sldMk cId="399174863" sldId="289"/>
        </pc:sldMkLst>
        <pc:spChg chg="mod">
          <ac:chgData name="Alexander Pashuk" userId="7f413f452a2dee94" providerId="LiveId" clId="{9CF98FAF-64BE-4C2F-940C-7EFF4F1E3014}" dt="2020-08-31T09:31:15.262" v="2891" actId="122"/>
          <ac:spMkLst>
            <pc:docMk/>
            <pc:sldMk cId="399174863" sldId="289"/>
            <ac:spMk id="2" creationId="{9CBE9C04-8F24-4CB1-9758-1930C084AA91}"/>
          </ac:spMkLst>
        </pc:spChg>
        <pc:spChg chg="mod">
          <ac:chgData name="Alexander Pashuk" userId="7f413f452a2dee94" providerId="LiveId" clId="{9CF98FAF-64BE-4C2F-940C-7EFF4F1E3014}" dt="2020-08-31T09:35:28.124" v="3027" actId="20577"/>
          <ac:spMkLst>
            <pc:docMk/>
            <pc:sldMk cId="399174863" sldId="289"/>
            <ac:spMk id="3" creationId="{8130EBF0-929C-42E8-80D6-4960D82D5887}"/>
          </ac:spMkLst>
        </pc:spChg>
        <pc:spChg chg="del mod">
          <ac:chgData name="Alexander Pashuk" userId="7f413f452a2dee94" providerId="LiveId" clId="{9CF98FAF-64BE-4C2F-940C-7EFF4F1E3014}" dt="2020-08-31T09:31:57.092" v="2903"/>
          <ac:spMkLst>
            <pc:docMk/>
            <pc:sldMk cId="399174863" sldId="289"/>
            <ac:spMk id="4" creationId="{21A112F2-E5D0-4DF5-A786-141DE69A5300}"/>
          </ac:spMkLst>
        </pc:spChg>
        <pc:picChg chg="add mod">
          <ac:chgData name="Alexander Pashuk" userId="7f413f452a2dee94" providerId="LiveId" clId="{9CF98FAF-64BE-4C2F-940C-7EFF4F1E3014}" dt="2020-08-31T09:32:02.140" v="2904" actId="1076"/>
          <ac:picMkLst>
            <pc:docMk/>
            <pc:sldMk cId="399174863" sldId="289"/>
            <ac:picMk id="7170" creationId="{5BD72F4D-56E7-47A1-8AFD-0DDBEE3564E4}"/>
          </ac:picMkLst>
        </pc:picChg>
      </pc:sldChg>
      <pc:sldChg chg="modSp new mod modTransition">
        <pc:chgData name="Alexander Pashuk" userId="7f413f452a2dee94" providerId="LiveId" clId="{9CF98FAF-64BE-4C2F-940C-7EFF4F1E3014}" dt="2020-08-31T14:29:52.396" v="4527"/>
        <pc:sldMkLst>
          <pc:docMk/>
          <pc:sldMk cId="3830417174" sldId="290"/>
        </pc:sldMkLst>
        <pc:spChg chg="mod">
          <ac:chgData name="Alexander Pashuk" userId="7f413f452a2dee94" providerId="LiveId" clId="{9CF98FAF-64BE-4C2F-940C-7EFF4F1E3014}" dt="2020-08-31T09:47:37.252" v="3129" actId="122"/>
          <ac:spMkLst>
            <pc:docMk/>
            <pc:sldMk cId="3830417174" sldId="290"/>
            <ac:spMk id="2" creationId="{7B43BFF3-36B2-4F76-8946-C9085173D3BD}"/>
          </ac:spMkLst>
        </pc:spChg>
        <pc:spChg chg="mod">
          <ac:chgData name="Alexander Pashuk" userId="7f413f452a2dee94" providerId="LiveId" clId="{9CF98FAF-64BE-4C2F-940C-7EFF4F1E3014}" dt="2020-08-31T10:15:51.360" v="3611" actId="123"/>
          <ac:spMkLst>
            <pc:docMk/>
            <pc:sldMk cId="3830417174" sldId="290"/>
            <ac:spMk id="3" creationId="{45EA2BC5-5607-47EE-A951-C8EEFFA66900}"/>
          </ac:spMkLst>
        </pc:spChg>
      </pc:sldChg>
      <pc:sldChg chg="addSp delSp modSp add mod ord modTransition">
        <pc:chgData name="Alexander Pashuk" userId="7f413f452a2dee94" providerId="LiveId" clId="{9CF98FAF-64BE-4C2F-940C-7EFF4F1E3014}" dt="2020-08-31T14:35:27.239" v="4605"/>
        <pc:sldMkLst>
          <pc:docMk/>
          <pc:sldMk cId="1515621826" sldId="291"/>
        </pc:sldMkLst>
        <pc:spChg chg="mod">
          <ac:chgData name="Alexander Pashuk" userId="7f413f452a2dee94" providerId="LiveId" clId="{9CF98FAF-64BE-4C2F-940C-7EFF4F1E3014}" dt="2020-08-31T09:53:57.198" v="3278" actId="20577"/>
          <ac:spMkLst>
            <pc:docMk/>
            <pc:sldMk cId="1515621826" sldId="291"/>
            <ac:spMk id="3" creationId="{635C383E-6262-4E28-8B9B-A65129D15CFC}"/>
          </ac:spMkLst>
        </pc:spChg>
        <pc:spChg chg="add del mod">
          <ac:chgData name="Alexander Pashuk" userId="7f413f452a2dee94" providerId="LiveId" clId="{9CF98FAF-64BE-4C2F-940C-7EFF4F1E3014}" dt="2020-08-31T09:56:15.873" v="3281"/>
          <ac:spMkLst>
            <pc:docMk/>
            <pc:sldMk cId="1515621826" sldId="291"/>
            <ac:spMk id="4" creationId="{17F32407-7E41-4813-8343-FAB66A771789}"/>
          </ac:spMkLst>
        </pc:spChg>
        <pc:picChg chg="del">
          <ac:chgData name="Alexander Pashuk" userId="7f413f452a2dee94" providerId="LiveId" clId="{9CF98FAF-64BE-4C2F-940C-7EFF4F1E3014}" dt="2020-08-31T09:56:14.628" v="3279" actId="478"/>
          <ac:picMkLst>
            <pc:docMk/>
            <pc:sldMk cId="1515621826" sldId="291"/>
            <ac:picMk id="3074" creationId="{7416877C-6CE9-4248-9901-15CD6A933A16}"/>
          </ac:picMkLst>
        </pc:picChg>
        <pc:picChg chg="add mod">
          <ac:chgData name="Alexander Pashuk" userId="7f413f452a2dee94" providerId="LiveId" clId="{9CF98FAF-64BE-4C2F-940C-7EFF4F1E3014}" dt="2020-08-31T09:56:23.270" v="3283" actId="1076"/>
          <ac:picMkLst>
            <pc:docMk/>
            <pc:sldMk cId="1515621826" sldId="291"/>
            <ac:picMk id="9218" creationId="{5627F8D2-EA7F-47C2-BCBF-1854EE28EF83}"/>
          </ac:picMkLst>
        </pc:picChg>
      </pc:sldChg>
      <pc:sldChg chg="addSp delSp modSp add mod ord modTransition">
        <pc:chgData name="Alexander Pashuk" userId="7f413f452a2dee94" providerId="LiveId" clId="{9CF98FAF-64BE-4C2F-940C-7EFF4F1E3014}" dt="2020-08-31T14:35:35.528" v="4609"/>
        <pc:sldMkLst>
          <pc:docMk/>
          <pc:sldMk cId="3053330869" sldId="292"/>
        </pc:sldMkLst>
        <pc:spChg chg="mod">
          <ac:chgData name="Alexander Pashuk" userId="7f413f452a2dee94" providerId="LiveId" clId="{9CF98FAF-64BE-4C2F-940C-7EFF4F1E3014}" dt="2020-08-31T09:57:28.359" v="3407" actId="20577"/>
          <ac:spMkLst>
            <pc:docMk/>
            <pc:sldMk cId="3053330869" sldId="292"/>
            <ac:spMk id="3" creationId="{635C383E-6262-4E28-8B9B-A65129D15CFC}"/>
          </ac:spMkLst>
        </pc:spChg>
        <pc:spChg chg="add del mod">
          <ac:chgData name="Alexander Pashuk" userId="7f413f452a2dee94" providerId="LiveId" clId="{9CF98FAF-64BE-4C2F-940C-7EFF4F1E3014}" dt="2020-08-31T10:00:47.006" v="3410"/>
          <ac:spMkLst>
            <pc:docMk/>
            <pc:sldMk cId="3053330869" sldId="292"/>
            <ac:spMk id="4" creationId="{8F109A5D-BC91-4CC6-B7FD-88B3E65FFEFD}"/>
          </ac:spMkLst>
        </pc:spChg>
        <pc:picChg chg="del">
          <ac:chgData name="Alexander Pashuk" userId="7f413f452a2dee94" providerId="LiveId" clId="{9CF98FAF-64BE-4C2F-940C-7EFF4F1E3014}" dt="2020-08-31T10:00:44.511" v="3408" actId="478"/>
          <ac:picMkLst>
            <pc:docMk/>
            <pc:sldMk cId="3053330869" sldId="292"/>
            <ac:picMk id="3074" creationId="{7416877C-6CE9-4248-9901-15CD6A933A16}"/>
          </ac:picMkLst>
        </pc:picChg>
        <pc:picChg chg="add mod">
          <ac:chgData name="Alexander Pashuk" userId="7f413f452a2dee94" providerId="LiveId" clId="{9CF98FAF-64BE-4C2F-940C-7EFF4F1E3014}" dt="2020-08-31T10:00:57.579" v="3415" actId="1076"/>
          <ac:picMkLst>
            <pc:docMk/>
            <pc:sldMk cId="3053330869" sldId="292"/>
            <ac:picMk id="8194" creationId="{D7F1279C-5E8C-4DF6-B012-0FC1F7731A54}"/>
          </ac:picMkLst>
        </pc:picChg>
      </pc:sldChg>
      <pc:sldChg chg="modSp new mod modTransition">
        <pc:chgData name="Alexander Pashuk" userId="7f413f452a2dee94" providerId="LiveId" clId="{9CF98FAF-64BE-4C2F-940C-7EFF4F1E3014}" dt="2020-08-31T14:29:52.396" v="4527"/>
        <pc:sldMkLst>
          <pc:docMk/>
          <pc:sldMk cId="3442165000" sldId="293"/>
        </pc:sldMkLst>
        <pc:spChg chg="mod">
          <ac:chgData name="Alexander Pashuk" userId="7f413f452a2dee94" providerId="LiveId" clId="{9CF98FAF-64BE-4C2F-940C-7EFF4F1E3014}" dt="2020-08-31T10:03:24.108" v="3429" actId="122"/>
          <ac:spMkLst>
            <pc:docMk/>
            <pc:sldMk cId="3442165000" sldId="293"/>
            <ac:spMk id="2" creationId="{9EA509FA-D2EF-40FF-B9D3-E042BC5BD0D6}"/>
          </ac:spMkLst>
        </pc:spChg>
        <pc:spChg chg="mod">
          <ac:chgData name="Alexander Pashuk" userId="7f413f452a2dee94" providerId="LiveId" clId="{9CF98FAF-64BE-4C2F-940C-7EFF4F1E3014}" dt="2020-08-31T10:03:36.309" v="3433" actId="403"/>
          <ac:spMkLst>
            <pc:docMk/>
            <pc:sldMk cId="3442165000" sldId="293"/>
            <ac:spMk id="3" creationId="{EE408DB5-79F3-4FCB-A81C-5D5FB38266D7}"/>
          </ac:spMkLst>
        </pc:spChg>
      </pc:sldChg>
      <pc:sldChg chg="modSp new mod modTransition">
        <pc:chgData name="Alexander Pashuk" userId="7f413f452a2dee94" providerId="LiveId" clId="{9CF98FAF-64BE-4C2F-940C-7EFF4F1E3014}" dt="2020-08-31T15:00:22.185" v="5083" actId="123"/>
        <pc:sldMkLst>
          <pc:docMk/>
          <pc:sldMk cId="4148836820" sldId="294"/>
        </pc:sldMkLst>
        <pc:spChg chg="mod">
          <ac:chgData name="Alexander Pashuk" userId="7f413f452a2dee94" providerId="LiveId" clId="{9CF98FAF-64BE-4C2F-940C-7EFF4F1E3014}" dt="2020-08-31T10:05:20.631" v="3444" actId="122"/>
          <ac:spMkLst>
            <pc:docMk/>
            <pc:sldMk cId="4148836820" sldId="294"/>
            <ac:spMk id="2" creationId="{8CB8F9B7-0EA6-4950-8F3B-4419A32EB4BD}"/>
          </ac:spMkLst>
        </pc:spChg>
        <pc:spChg chg="mod">
          <ac:chgData name="Alexander Pashuk" userId="7f413f452a2dee94" providerId="LiveId" clId="{9CF98FAF-64BE-4C2F-940C-7EFF4F1E3014}" dt="2020-08-31T15:00:22.185" v="5083" actId="123"/>
          <ac:spMkLst>
            <pc:docMk/>
            <pc:sldMk cId="4148836820" sldId="294"/>
            <ac:spMk id="3" creationId="{3FB62E68-2A58-452E-9AEF-9D8460BAC970}"/>
          </ac:spMkLst>
        </pc:spChg>
      </pc:sldChg>
      <pc:sldChg chg="modSp new mod modTransition">
        <pc:chgData name="Alexander Pashuk" userId="7f413f452a2dee94" providerId="LiveId" clId="{9CF98FAF-64BE-4C2F-940C-7EFF4F1E3014}" dt="2020-08-31T15:00:25.572" v="5084" actId="123"/>
        <pc:sldMkLst>
          <pc:docMk/>
          <pc:sldMk cId="577958376" sldId="295"/>
        </pc:sldMkLst>
        <pc:spChg chg="mod">
          <ac:chgData name="Alexander Pashuk" userId="7f413f452a2dee94" providerId="LiveId" clId="{9CF98FAF-64BE-4C2F-940C-7EFF4F1E3014}" dt="2020-08-31T10:07:38.042" v="3516" actId="122"/>
          <ac:spMkLst>
            <pc:docMk/>
            <pc:sldMk cId="577958376" sldId="295"/>
            <ac:spMk id="2" creationId="{A81C7781-CC6C-4011-89D8-47DEC51B9B8E}"/>
          </ac:spMkLst>
        </pc:spChg>
        <pc:spChg chg="mod">
          <ac:chgData name="Alexander Pashuk" userId="7f413f452a2dee94" providerId="LiveId" clId="{9CF98FAF-64BE-4C2F-940C-7EFF4F1E3014}" dt="2020-08-31T15:00:25.572" v="5084" actId="123"/>
          <ac:spMkLst>
            <pc:docMk/>
            <pc:sldMk cId="577958376" sldId="295"/>
            <ac:spMk id="3" creationId="{B55D6DDA-A604-48CE-B3F7-963343D2641A}"/>
          </ac:spMkLst>
        </pc:spChg>
      </pc:sldChg>
      <pc:sldChg chg="modSp add mod modTransition modNotesTx">
        <pc:chgData name="Alexander Pashuk" userId="7f413f452a2dee94" providerId="LiveId" clId="{9CF98FAF-64BE-4C2F-940C-7EFF4F1E3014}" dt="2020-08-31T15:01:59.986" v="5086" actId="6549"/>
        <pc:sldMkLst>
          <pc:docMk/>
          <pc:sldMk cId="3074114571" sldId="296"/>
        </pc:sldMkLst>
        <pc:spChg chg="mod">
          <ac:chgData name="Alexander Pashuk" userId="7f413f452a2dee94" providerId="LiveId" clId="{9CF98FAF-64BE-4C2F-940C-7EFF4F1E3014}" dt="2020-08-31T10:14:57.243" v="3601" actId="2711"/>
          <ac:spMkLst>
            <pc:docMk/>
            <pc:sldMk cId="3074114571" sldId="296"/>
            <ac:spMk id="3" creationId="{3EFED14F-E13C-4B53-8987-132FA7CB2FD8}"/>
          </ac:spMkLst>
        </pc:spChg>
      </pc:sldChg>
      <pc:sldChg chg="modSp add mod modTransition modNotesTx">
        <pc:chgData name="Alexander Pashuk" userId="7f413f452a2dee94" providerId="LiveId" clId="{9CF98FAF-64BE-4C2F-940C-7EFF4F1E3014}" dt="2020-08-31T14:29:52.396" v="4527"/>
        <pc:sldMkLst>
          <pc:docMk/>
          <pc:sldMk cId="232474527" sldId="297"/>
        </pc:sldMkLst>
        <pc:spChg chg="mod">
          <ac:chgData name="Alexander Pashuk" userId="7f413f452a2dee94" providerId="LiveId" clId="{9CF98FAF-64BE-4C2F-940C-7EFF4F1E3014}" dt="2020-08-31T10:16:07.084" v="3614" actId="20577"/>
          <ac:spMkLst>
            <pc:docMk/>
            <pc:sldMk cId="232474527" sldId="297"/>
            <ac:spMk id="3" creationId="{3EFED14F-E13C-4B53-8987-132FA7CB2FD8}"/>
          </ac:spMkLst>
        </pc:spChg>
      </pc:sldChg>
      <pc:sldChg chg="modSp new mod modTransition">
        <pc:chgData name="Alexander Pashuk" userId="7f413f452a2dee94" providerId="LiveId" clId="{9CF98FAF-64BE-4C2F-940C-7EFF4F1E3014}" dt="2020-08-31T14:29:52.396" v="4527"/>
        <pc:sldMkLst>
          <pc:docMk/>
          <pc:sldMk cId="722178418" sldId="298"/>
        </pc:sldMkLst>
        <pc:spChg chg="mod">
          <ac:chgData name="Alexander Pashuk" userId="7f413f452a2dee94" providerId="LiveId" clId="{9CF98FAF-64BE-4C2F-940C-7EFF4F1E3014}" dt="2020-08-31T10:25:10.187" v="3725" actId="122"/>
          <ac:spMkLst>
            <pc:docMk/>
            <pc:sldMk cId="722178418" sldId="298"/>
            <ac:spMk id="2" creationId="{A9E6D6E3-AFF1-4EBD-8935-74E4C9EDD824}"/>
          </ac:spMkLst>
        </pc:spChg>
        <pc:spChg chg="mod">
          <ac:chgData name="Alexander Pashuk" userId="7f413f452a2dee94" providerId="LiveId" clId="{9CF98FAF-64BE-4C2F-940C-7EFF4F1E3014}" dt="2020-08-31T10:25:39.086" v="3741" actId="123"/>
          <ac:spMkLst>
            <pc:docMk/>
            <pc:sldMk cId="722178418" sldId="298"/>
            <ac:spMk id="3" creationId="{6392B56E-86B1-4518-B85D-2E5D0B9D63D7}"/>
          </ac:spMkLst>
        </pc:spChg>
      </pc:sldChg>
      <pc:sldChg chg="modSp new mod modTransition">
        <pc:chgData name="Alexander Pashuk" userId="7f413f452a2dee94" providerId="LiveId" clId="{9CF98FAF-64BE-4C2F-940C-7EFF4F1E3014}" dt="2020-08-31T15:10:34.241" v="5132" actId="5793"/>
        <pc:sldMkLst>
          <pc:docMk/>
          <pc:sldMk cId="455230731" sldId="299"/>
        </pc:sldMkLst>
        <pc:spChg chg="mod">
          <ac:chgData name="Alexander Pashuk" userId="7f413f452a2dee94" providerId="LiveId" clId="{9CF98FAF-64BE-4C2F-940C-7EFF4F1E3014}" dt="2020-08-31T10:27:21.604" v="3758" actId="122"/>
          <ac:spMkLst>
            <pc:docMk/>
            <pc:sldMk cId="455230731" sldId="299"/>
            <ac:spMk id="2" creationId="{5945B9A2-40E6-4D0F-B044-355572C599A5}"/>
          </ac:spMkLst>
        </pc:spChg>
        <pc:spChg chg="mod">
          <ac:chgData name="Alexander Pashuk" userId="7f413f452a2dee94" providerId="LiveId" clId="{9CF98FAF-64BE-4C2F-940C-7EFF4F1E3014}" dt="2020-08-31T15:10:34.241" v="5132" actId="5793"/>
          <ac:spMkLst>
            <pc:docMk/>
            <pc:sldMk cId="455230731" sldId="299"/>
            <ac:spMk id="3" creationId="{7C4C11F9-54B0-4380-B64E-0B7F874ACD24}"/>
          </ac:spMkLst>
        </pc:spChg>
      </pc:sldChg>
      <pc:sldChg chg="modSp new mod modTransition">
        <pc:chgData name="Alexander Pashuk" userId="7f413f452a2dee94" providerId="LiveId" clId="{9CF98FAF-64BE-4C2F-940C-7EFF4F1E3014}" dt="2020-08-31T15:11:16.375" v="5152" actId="20577"/>
        <pc:sldMkLst>
          <pc:docMk/>
          <pc:sldMk cId="3509304960" sldId="300"/>
        </pc:sldMkLst>
        <pc:spChg chg="mod">
          <ac:chgData name="Alexander Pashuk" userId="7f413f452a2dee94" providerId="LiveId" clId="{9CF98FAF-64BE-4C2F-940C-7EFF4F1E3014}" dt="2020-08-31T10:29:58.859" v="4097" actId="20577"/>
          <ac:spMkLst>
            <pc:docMk/>
            <pc:sldMk cId="3509304960" sldId="300"/>
            <ac:spMk id="2" creationId="{7A3786A0-8BB0-4794-B495-7603E188F5DF}"/>
          </ac:spMkLst>
        </pc:spChg>
        <pc:spChg chg="mod">
          <ac:chgData name="Alexander Pashuk" userId="7f413f452a2dee94" providerId="LiveId" clId="{9CF98FAF-64BE-4C2F-940C-7EFF4F1E3014}" dt="2020-08-31T15:11:16.375" v="5152" actId="20577"/>
          <ac:spMkLst>
            <pc:docMk/>
            <pc:sldMk cId="3509304960" sldId="300"/>
            <ac:spMk id="3" creationId="{7DD73850-D878-4EBB-A6DC-A0E54430C254}"/>
          </ac:spMkLst>
        </pc:spChg>
      </pc:sldChg>
      <pc:sldChg chg="modSp new mod modTransition">
        <pc:chgData name="Alexander Pashuk" userId="7f413f452a2dee94" providerId="LiveId" clId="{9CF98FAF-64BE-4C2F-940C-7EFF4F1E3014}" dt="2020-08-31T14:30:39.130" v="4555" actId="123"/>
        <pc:sldMkLst>
          <pc:docMk/>
          <pc:sldMk cId="2802256248" sldId="301"/>
        </pc:sldMkLst>
        <pc:spChg chg="mod">
          <ac:chgData name="Alexander Pashuk" userId="7f413f452a2dee94" providerId="LiveId" clId="{9CF98FAF-64BE-4C2F-940C-7EFF4F1E3014}" dt="2020-08-31T10:32:13.434" v="4330" actId="122"/>
          <ac:spMkLst>
            <pc:docMk/>
            <pc:sldMk cId="2802256248" sldId="301"/>
            <ac:spMk id="2" creationId="{1378CF6F-4D28-42EB-B32B-DEC197EE35FB}"/>
          </ac:spMkLst>
        </pc:spChg>
        <pc:spChg chg="mod">
          <ac:chgData name="Alexander Pashuk" userId="7f413f452a2dee94" providerId="LiveId" clId="{9CF98FAF-64BE-4C2F-940C-7EFF4F1E3014}" dt="2020-08-31T14:30:39.130" v="4555" actId="123"/>
          <ac:spMkLst>
            <pc:docMk/>
            <pc:sldMk cId="2802256248" sldId="301"/>
            <ac:spMk id="3" creationId="{2FB6632F-B9D2-4F74-BCCF-B814109A205A}"/>
          </ac:spMkLst>
        </pc:spChg>
      </pc:sldChg>
      <pc:sldChg chg="modSp add mod">
        <pc:chgData name="Alexander Pashuk" userId="7f413f452a2dee94" providerId="LiveId" clId="{9CF98FAF-64BE-4C2F-940C-7EFF4F1E3014}" dt="2020-08-31T14:40:17.152" v="4674" actId="113"/>
        <pc:sldMkLst>
          <pc:docMk/>
          <pc:sldMk cId="2373435077" sldId="302"/>
        </pc:sldMkLst>
        <pc:spChg chg="mod">
          <ac:chgData name="Alexander Pashuk" userId="7f413f452a2dee94" providerId="LiveId" clId="{9CF98FAF-64BE-4C2F-940C-7EFF4F1E3014}" dt="2020-08-31T14:40:17.152" v="4674" actId="113"/>
          <ac:spMkLst>
            <pc:docMk/>
            <pc:sldMk cId="2373435077" sldId="302"/>
            <ac:spMk id="3" creationId="{AD701F54-5C26-4B57-B189-7C620100E769}"/>
          </ac:spMkLst>
        </pc:spChg>
      </pc:sldChg>
      <pc:sldChg chg="addSp delSp modSp new mod modClrScheme chgLayout">
        <pc:chgData name="Alexander Pashuk" userId="7f413f452a2dee94" providerId="LiveId" clId="{9CF98FAF-64BE-4C2F-940C-7EFF4F1E3014}" dt="2020-08-31T14:52:51.219" v="4853" actId="14100"/>
        <pc:sldMkLst>
          <pc:docMk/>
          <pc:sldMk cId="328565014" sldId="303"/>
        </pc:sldMkLst>
        <pc:spChg chg="mod ord">
          <ac:chgData name="Alexander Pashuk" userId="7f413f452a2dee94" providerId="LiveId" clId="{9CF98FAF-64BE-4C2F-940C-7EFF4F1E3014}" dt="2020-08-31T14:52:29.080" v="4850" actId="122"/>
          <ac:spMkLst>
            <pc:docMk/>
            <pc:sldMk cId="328565014" sldId="303"/>
            <ac:spMk id="2" creationId="{D7267FFB-E3F4-44F9-86BC-69F8077E4B41}"/>
          </ac:spMkLst>
        </pc:spChg>
        <pc:spChg chg="del mod">
          <ac:chgData name="Alexander Pashuk" userId="7f413f452a2dee94" providerId="LiveId" clId="{9CF98FAF-64BE-4C2F-940C-7EFF4F1E3014}" dt="2020-08-31T14:44:25.420" v="4783"/>
          <ac:spMkLst>
            <pc:docMk/>
            <pc:sldMk cId="328565014" sldId="303"/>
            <ac:spMk id="3" creationId="{CC52F2E1-4ED8-46C8-B0C3-E7C05A846EB7}"/>
          </ac:spMkLst>
        </pc:spChg>
        <pc:spChg chg="del mod">
          <ac:chgData name="Alexander Pashuk" userId="7f413f452a2dee94" providerId="LiveId" clId="{9CF98FAF-64BE-4C2F-940C-7EFF4F1E3014}" dt="2020-08-31T14:51:10.077" v="4785"/>
          <ac:spMkLst>
            <pc:docMk/>
            <pc:sldMk cId="328565014" sldId="303"/>
            <ac:spMk id="4" creationId="{C3DA6B74-5B59-4841-B469-0EA2AF5552A9}"/>
          </ac:spMkLst>
        </pc:spChg>
        <pc:spChg chg="add del mod">
          <ac:chgData name="Alexander Pashuk" userId="7f413f452a2dee94" providerId="LiveId" clId="{9CF98FAF-64BE-4C2F-940C-7EFF4F1E3014}" dt="2020-08-31T14:51:55.569" v="4794" actId="700"/>
          <ac:spMkLst>
            <pc:docMk/>
            <pc:sldMk cId="328565014" sldId="303"/>
            <ac:spMk id="5" creationId="{F2A7D844-A981-43C2-9BA7-3DE7C25A23B8}"/>
          </ac:spMkLst>
        </pc:spChg>
        <pc:spChg chg="add del mod ord">
          <ac:chgData name="Alexander Pashuk" userId="7f413f452a2dee94" providerId="LiveId" clId="{9CF98FAF-64BE-4C2F-940C-7EFF4F1E3014}" dt="2020-08-31T14:52:10.500" v="4799"/>
          <ac:spMkLst>
            <pc:docMk/>
            <pc:sldMk cId="328565014" sldId="303"/>
            <ac:spMk id="6" creationId="{E1B00670-6C8A-407F-8923-C5F3C991C05A}"/>
          </ac:spMkLst>
        </pc:spChg>
        <pc:spChg chg="add mod">
          <ac:chgData name="Alexander Pashuk" userId="7f413f452a2dee94" providerId="LiveId" clId="{9CF98FAF-64BE-4C2F-940C-7EFF4F1E3014}" dt="2020-08-31T14:52:27.284" v="4849" actId="123"/>
          <ac:spMkLst>
            <pc:docMk/>
            <pc:sldMk cId="328565014" sldId="303"/>
            <ac:spMk id="7" creationId="{7E4988C8-7EFC-4130-AF08-B81CD52925D4}"/>
          </ac:spMkLst>
        </pc:spChg>
        <pc:picChg chg="add mod">
          <ac:chgData name="Alexander Pashuk" userId="7f413f452a2dee94" providerId="LiveId" clId="{9CF98FAF-64BE-4C2F-940C-7EFF4F1E3014}" dt="2020-08-31T14:52:51.219" v="4853" actId="14100"/>
          <ac:picMkLst>
            <pc:docMk/>
            <pc:sldMk cId="328565014" sldId="303"/>
            <ac:picMk id="10" creationId="{4276B591-398E-4F46-90E0-A4196BFC989B}"/>
          </ac:picMkLst>
        </pc:picChg>
        <pc:picChg chg="add del mod ord">
          <ac:chgData name="Alexander Pashuk" userId="7f413f452a2dee94" providerId="LiveId" clId="{9CF98FAF-64BE-4C2F-940C-7EFF4F1E3014}" dt="2020-08-31T14:52:09.202" v="4797" actId="21"/>
          <ac:picMkLst>
            <pc:docMk/>
            <pc:sldMk cId="328565014" sldId="303"/>
            <ac:picMk id="11266" creationId="{51B5E376-A753-459C-96D8-32886A470C0C}"/>
          </ac:picMkLst>
        </pc:picChg>
        <pc:picChg chg="add del mod">
          <ac:chgData name="Alexander Pashuk" userId="7f413f452a2dee94" providerId="LiveId" clId="{9CF98FAF-64BE-4C2F-940C-7EFF4F1E3014}" dt="2020-08-31T14:51:48.515" v="4793" actId="478"/>
          <ac:picMkLst>
            <pc:docMk/>
            <pc:sldMk cId="328565014" sldId="303"/>
            <ac:picMk id="11268" creationId="{15B0FF6A-850C-438D-A3D7-8E694007A718}"/>
          </ac:picMkLst>
        </pc:picChg>
      </pc:sldChg>
      <pc:sldChg chg="modSp new mod ord">
        <pc:chgData name="Alexander Pashuk" userId="7f413f452a2dee94" providerId="LiveId" clId="{9CF98FAF-64BE-4C2F-940C-7EFF4F1E3014}" dt="2020-08-31T15:27:06.089" v="5481"/>
        <pc:sldMkLst>
          <pc:docMk/>
          <pc:sldMk cId="2679661783" sldId="304"/>
        </pc:sldMkLst>
        <pc:spChg chg="mod">
          <ac:chgData name="Alexander Pashuk" userId="7f413f452a2dee94" providerId="LiveId" clId="{9CF98FAF-64BE-4C2F-940C-7EFF4F1E3014}" dt="2020-08-31T14:58:44.774" v="5070" actId="20577"/>
          <ac:spMkLst>
            <pc:docMk/>
            <pc:sldMk cId="2679661783" sldId="304"/>
            <ac:spMk id="2" creationId="{ABE6E94A-392A-45EA-B1DB-54CC4D9D056E}"/>
          </ac:spMkLst>
        </pc:spChg>
        <pc:spChg chg="mod">
          <ac:chgData name="Alexander Pashuk" userId="7f413f452a2dee94" providerId="LiveId" clId="{9CF98FAF-64BE-4C2F-940C-7EFF4F1E3014}" dt="2020-08-31T14:59:28.858" v="5082" actId="6549"/>
          <ac:spMkLst>
            <pc:docMk/>
            <pc:sldMk cId="2679661783" sldId="304"/>
            <ac:spMk id="3" creationId="{B4526CF3-53DB-4F9A-9A4D-9F2B7C3C36E2}"/>
          </ac:spMkLst>
        </pc:spChg>
      </pc:sldChg>
      <pc:sldChg chg="modSp new mod">
        <pc:chgData name="Alexander Pashuk" userId="7f413f452a2dee94" providerId="LiveId" clId="{9CF98FAF-64BE-4C2F-940C-7EFF4F1E3014}" dt="2020-08-31T15:22:07.676" v="5320" actId="123"/>
        <pc:sldMkLst>
          <pc:docMk/>
          <pc:sldMk cId="1410337125" sldId="305"/>
        </pc:sldMkLst>
        <pc:spChg chg="mod">
          <ac:chgData name="Alexander Pashuk" userId="7f413f452a2dee94" providerId="LiveId" clId="{9CF98FAF-64BE-4C2F-940C-7EFF4F1E3014}" dt="2020-08-31T15:19:12.889" v="5220" actId="20577"/>
          <ac:spMkLst>
            <pc:docMk/>
            <pc:sldMk cId="1410337125" sldId="305"/>
            <ac:spMk id="2" creationId="{29C2635E-5629-45CD-AB99-CE2400652DDC}"/>
          </ac:spMkLst>
        </pc:spChg>
        <pc:spChg chg="mod">
          <ac:chgData name="Alexander Pashuk" userId="7f413f452a2dee94" providerId="LiveId" clId="{9CF98FAF-64BE-4C2F-940C-7EFF4F1E3014}" dt="2020-08-31T15:22:07.676" v="5320" actId="123"/>
          <ac:spMkLst>
            <pc:docMk/>
            <pc:sldMk cId="1410337125" sldId="305"/>
            <ac:spMk id="3" creationId="{2C457FDB-2132-44B2-93D7-CDBB32107DFC}"/>
          </ac:spMkLst>
        </pc:spChg>
      </pc:sldChg>
      <pc:sldChg chg="modSp add mod">
        <pc:chgData name="Alexander Pashuk" userId="7f413f452a2dee94" providerId="LiveId" clId="{9CF98FAF-64BE-4C2F-940C-7EFF4F1E3014}" dt="2020-08-31T15:22:05.317" v="5319" actId="123"/>
        <pc:sldMkLst>
          <pc:docMk/>
          <pc:sldMk cId="3997361200" sldId="306"/>
        </pc:sldMkLst>
        <pc:spChg chg="mod">
          <ac:chgData name="Alexander Pashuk" userId="7f413f452a2dee94" providerId="LiveId" clId="{9CF98FAF-64BE-4C2F-940C-7EFF4F1E3014}" dt="2020-08-31T15:22:05.317" v="5319" actId="123"/>
          <ac:spMkLst>
            <pc:docMk/>
            <pc:sldMk cId="3997361200" sldId="306"/>
            <ac:spMk id="3" creationId="{2C457FDB-2132-44B2-93D7-CDBB32107DFC}"/>
          </ac:spMkLst>
        </pc:spChg>
      </pc:sldChg>
      <pc:sldChg chg="modSp new mod">
        <pc:chgData name="Alexander Pashuk" userId="7f413f452a2dee94" providerId="LiveId" clId="{9CF98FAF-64BE-4C2F-940C-7EFF4F1E3014}" dt="2020-08-31T15:26:55.181" v="5479" actId="20577"/>
        <pc:sldMkLst>
          <pc:docMk/>
          <pc:sldMk cId="1365540473" sldId="307"/>
        </pc:sldMkLst>
        <pc:spChg chg="mod">
          <ac:chgData name="Alexander Pashuk" userId="7f413f452a2dee94" providerId="LiveId" clId="{9CF98FAF-64BE-4C2F-940C-7EFF4F1E3014}" dt="2020-08-31T15:24:38.635" v="5350" actId="20577"/>
          <ac:spMkLst>
            <pc:docMk/>
            <pc:sldMk cId="1365540473" sldId="307"/>
            <ac:spMk id="2" creationId="{FDD98825-C0BE-4EAF-88BF-E936D8CE4E09}"/>
          </ac:spMkLst>
        </pc:spChg>
        <pc:spChg chg="mod">
          <ac:chgData name="Alexander Pashuk" userId="7f413f452a2dee94" providerId="LiveId" clId="{9CF98FAF-64BE-4C2F-940C-7EFF4F1E3014}" dt="2020-08-31T15:26:55.181" v="5479" actId="20577"/>
          <ac:spMkLst>
            <pc:docMk/>
            <pc:sldMk cId="1365540473" sldId="307"/>
            <ac:spMk id="3" creationId="{0B7223A4-CF0B-477C-8676-264118257240}"/>
          </ac:spMkLst>
        </pc:spChg>
      </pc:sldChg>
      <pc:sldChg chg="addSp delSp modSp new mod modClrScheme chgLayout">
        <pc:chgData name="Alexander Pashuk" userId="7f413f452a2dee94" providerId="LiveId" clId="{9CF98FAF-64BE-4C2F-940C-7EFF4F1E3014}" dt="2020-08-31T15:37:09.253" v="5499" actId="14100"/>
        <pc:sldMkLst>
          <pc:docMk/>
          <pc:sldMk cId="127612479" sldId="308"/>
        </pc:sldMkLst>
        <pc:spChg chg="mod ord">
          <ac:chgData name="Alexander Pashuk" userId="7f413f452a2dee94" providerId="LiveId" clId="{9CF98FAF-64BE-4C2F-940C-7EFF4F1E3014}" dt="2020-08-31T15:37:01.417" v="5495" actId="122"/>
          <ac:spMkLst>
            <pc:docMk/>
            <pc:sldMk cId="127612479" sldId="308"/>
            <ac:spMk id="2" creationId="{51C7FEAC-A284-411B-A45E-CDAB3B13E2E7}"/>
          </ac:spMkLst>
        </pc:spChg>
        <pc:spChg chg="del mod ord">
          <ac:chgData name="Alexander Pashuk" userId="7f413f452a2dee94" providerId="LiveId" clId="{9CF98FAF-64BE-4C2F-940C-7EFF4F1E3014}" dt="2020-08-31T15:36:20.985" v="5489" actId="700"/>
          <ac:spMkLst>
            <pc:docMk/>
            <pc:sldMk cId="127612479" sldId="308"/>
            <ac:spMk id="3" creationId="{71F1427F-F794-47AD-9C13-3B58964B34BD}"/>
          </ac:spMkLst>
        </pc:spChg>
        <pc:spChg chg="del">
          <ac:chgData name="Alexander Pashuk" userId="7f413f452a2dee94" providerId="LiveId" clId="{9CF98FAF-64BE-4C2F-940C-7EFF4F1E3014}" dt="2020-08-31T15:36:20.985" v="5489" actId="700"/>
          <ac:spMkLst>
            <pc:docMk/>
            <pc:sldMk cId="127612479" sldId="308"/>
            <ac:spMk id="4" creationId="{CDF537A7-2A4E-4453-8041-3564F1A95C93}"/>
          </ac:spMkLst>
        </pc:spChg>
        <pc:spChg chg="add del mod ord">
          <ac:chgData name="Alexander Pashuk" userId="7f413f452a2dee94" providerId="LiveId" clId="{9CF98FAF-64BE-4C2F-940C-7EFF4F1E3014}" dt="2020-08-31T15:36:41.925" v="5491"/>
          <ac:spMkLst>
            <pc:docMk/>
            <pc:sldMk cId="127612479" sldId="308"/>
            <ac:spMk id="5" creationId="{3B97630D-A05B-40D3-A33D-1472CB757098}"/>
          </ac:spMkLst>
        </pc:spChg>
        <pc:picChg chg="add mod">
          <ac:chgData name="Alexander Pashuk" userId="7f413f452a2dee94" providerId="LiveId" clId="{9CF98FAF-64BE-4C2F-940C-7EFF4F1E3014}" dt="2020-08-31T15:37:09.253" v="5499" actId="14100"/>
          <ac:picMkLst>
            <pc:docMk/>
            <pc:sldMk cId="127612479" sldId="308"/>
            <ac:picMk id="12290" creationId="{7E478CA2-87C3-46AF-BDCC-D9BD70B6AD6E}"/>
          </ac:picMkLst>
        </pc:picChg>
      </pc:sldChg>
    </pc:docChg>
  </pc:docChgLst>
  <pc:docChgLst>
    <pc:chgData name="Alexander Pashuk" userId="7f413f452a2dee94" providerId="LiveId" clId="{FCA05C01-C5BD-4CE5-9C81-C2FB69A0B6F2}"/>
    <pc:docChg chg="undo custSel addSld delSld modSld sldOrd">
      <pc:chgData name="Alexander Pashuk" userId="7f413f452a2dee94" providerId="LiveId" clId="{FCA05C01-C5BD-4CE5-9C81-C2FB69A0B6F2}" dt="2020-10-12T19:10:19.961" v="4459" actId="113"/>
      <pc:docMkLst>
        <pc:docMk/>
      </pc:docMkLst>
      <pc:sldChg chg="modSp mod">
        <pc:chgData name="Alexander Pashuk" userId="7f413f452a2dee94" providerId="LiveId" clId="{FCA05C01-C5BD-4CE5-9C81-C2FB69A0B6F2}" dt="2020-10-12T17:56:07.192" v="4122" actId="20577"/>
        <pc:sldMkLst>
          <pc:docMk/>
          <pc:sldMk cId="3545672355" sldId="260"/>
        </pc:sldMkLst>
        <pc:spChg chg="mod">
          <ac:chgData name="Alexander Pashuk" userId="7f413f452a2dee94" providerId="LiveId" clId="{FCA05C01-C5BD-4CE5-9C81-C2FB69A0B6F2}" dt="2020-10-12T17:56:07.192" v="4122" actId="20577"/>
          <ac:spMkLst>
            <pc:docMk/>
            <pc:sldMk cId="3545672355" sldId="260"/>
            <ac:spMk id="3" creationId="{300AFC32-F3A9-49A2-896F-19FB15D0E079}"/>
          </ac:spMkLst>
        </pc:spChg>
      </pc:sldChg>
      <pc:sldChg chg="del">
        <pc:chgData name="Alexander Pashuk" userId="7f413f452a2dee94" providerId="LiveId" clId="{FCA05C01-C5BD-4CE5-9C81-C2FB69A0B6F2}" dt="2020-10-12T09:04:33.516" v="43" actId="47"/>
        <pc:sldMkLst>
          <pc:docMk/>
          <pc:sldMk cId="530661674" sldId="262"/>
        </pc:sldMkLst>
      </pc:sldChg>
      <pc:sldChg chg="del">
        <pc:chgData name="Alexander Pashuk" userId="7f413f452a2dee94" providerId="LiveId" clId="{FCA05C01-C5BD-4CE5-9C81-C2FB69A0B6F2}" dt="2020-10-12T09:04:33.641" v="44" actId="47"/>
        <pc:sldMkLst>
          <pc:docMk/>
          <pc:sldMk cId="796746646" sldId="263"/>
        </pc:sldMkLst>
      </pc:sldChg>
      <pc:sldChg chg="del">
        <pc:chgData name="Alexander Pashuk" userId="7f413f452a2dee94" providerId="LiveId" clId="{FCA05C01-C5BD-4CE5-9C81-C2FB69A0B6F2}" dt="2020-10-12T09:04:34.360" v="49" actId="47"/>
        <pc:sldMkLst>
          <pc:docMk/>
          <pc:sldMk cId="2567992260" sldId="264"/>
        </pc:sldMkLst>
      </pc:sldChg>
      <pc:sldChg chg="del">
        <pc:chgData name="Alexander Pashuk" userId="7f413f452a2dee94" providerId="LiveId" clId="{FCA05C01-C5BD-4CE5-9C81-C2FB69A0B6F2}" dt="2020-10-12T09:04:34.470" v="50" actId="47"/>
        <pc:sldMkLst>
          <pc:docMk/>
          <pc:sldMk cId="199231044" sldId="265"/>
        </pc:sldMkLst>
      </pc:sldChg>
      <pc:sldChg chg="del">
        <pc:chgData name="Alexander Pashuk" userId="7f413f452a2dee94" providerId="LiveId" clId="{FCA05C01-C5BD-4CE5-9C81-C2FB69A0B6F2}" dt="2020-10-12T09:04:34.610" v="51" actId="47"/>
        <pc:sldMkLst>
          <pc:docMk/>
          <pc:sldMk cId="2106412827" sldId="266"/>
        </pc:sldMkLst>
      </pc:sldChg>
      <pc:sldChg chg="del">
        <pc:chgData name="Alexander Pashuk" userId="7f413f452a2dee94" providerId="LiveId" clId="{FCA05C01-C5BD-4CE5-9C81-C2FB69A0B6F2}" dt="2020-10-12T09:04:34.735" v="52" actId="47"/>
        <pc:sldMkLst>
          <pc:docMk/>
          <pc:sldMk cId="2332623827" sldId="267"/>
        </pc:sldMkLst>
      </pc:sldChg>
      <pc:sldChg chg="del">
        <pc:chgData name="Alexander Pashuk" userId="7f413f452a2dee94" providerId="LiveId" clId="{FCA05C01-C5BD-4CE5-9C81-C2FB69A0B6F2}" dt="2020-10-12T09:04:34.876" v="53" actId="47"/>
        <pc:sldMkLst>
          <pc:docMk/>
          <pc:sldMk cId="3170305385" sldId="268"/>
        </pc:sldMkLst>
      </pc:sldChg>
      <pc:sldChg chg="del">
        <pc:chgData name="Alexander Pashuk" userId="7f413f452a2dee94" providerId="LiveId" clId="{FCA05C01-C5BD-4CE5-9C81-C2FB69A0B6F2}" dt="2020-10-12T09:04:35.470" v="54" actId="47"/>
        <pc:sldMkLst>
          <pc:docMk/>
          <pc:sldMk cId="1892920316" sldId="269"/>
        </pc:sldMkLst>
      </pc:sldChg>
      <pc:sldChg chg="del">
        <pc:chgData name="Alexander Pashuk" userId="7f413f452a2dee94" providerId="LiveId" clId="{FCA05C01-C5BD-4CE5-9C81-C2FB69A0B6F2}" dt="2020-10-12T09:04:35.626" v="55" actId="47"/>
        <pc:sldMkLst>
          <pc:docMk/>
          <pc:sldMk cId="250021612" sldId="270"/>
        </pc:sldMkLst>
      </pc:sldChg>
      <pc:sldChg chg="del">
        <pc:chgData name="Alexander Pashuk" userId="7f413f452a2dee94" providerId="LiveId" clId="{FCA05C01-C5BD-4CE5-9C81-C2FB69A0B6F2}" dt="2020-10-12T09:04:35.782" v="56" actId="47"/>
        <pc:sldMkLst>
          <pc:docMk/>
          <pc:sldMk cId="3320554351" sldId="271"/>
        </pc:sldMkLst>
      </pc:sldChg>
      <pc:sldChg chg="del">
        <pc:chgData name="Alexander Pashuk" userId="7f413f452a2dee94" providerId="LiveId" clId="{FCA05C01-C5BD-4CE5-9C81-C2FB69A0B6F2}" dt="2020-10-12T09:04:35.923" v="57" actId="47"/>
        <pc:sldMkLst>
          <pc:docMk/>
          <pc:sldMk cId="1942650266" sldId="272"/>
        </pc:sldMkLst>
      </pc:sldChg>
      <pc:sldChg chg="del">
        <pc:chgData name="Alexander Pashuk" userId="7f413f452a2dee94" providerId="LiveId" clId="{FCA05C01-C5BD-4CE5-9C81-C2FB69A0B6F2}" dt="2020-10-12T09:04:36.079" v="58" actId="47"/>
        <pc:sldMkLst>
          <pc:docMk/>
          <pc:sldMk cId="321979683" sldId="273"/>
        </pc:sldMkLst>
      </pc:sldChg>
      <pc:sldChg chg="del">
        <pc:chgData name="Alexander Pashuk" userId="7f413f452a2dee94" providerId="LiveId" clId="{FCA05C01-C5BD-4CE5-9C81-C2FB69A0B6F2}" dt="2020-10-12T09:04:36.470" v="61" actId="47"/>
        <pc:sldMkLst>
          <pc:docMk/>
          <pc:sldMk cId="159598054" sldId="274"/>
        </pc:sldMkLst>
      </pc:sldChg>
      <pc:sldChg chg="del">
        <pc:chgData name="Alexander Pashuk" userId="7f413f452a2dee94" providerId="LiveId" clId="{FCA05C01-C5BD-4CE5-9C81-C2FB69A0B6F2}" dt="2020-10-12T09:04:36.626" v="62" actId="47"/>
        <pc:sldMkLst>
          <pc:docMk/>
          <pc:sldMk cId="492552275" sldId="275"/>
        </pc:sldMkLst>
      </pc:sldChg>
      <pc:sldChg chg="del">
        <pc:chgData name="Alexander Pashuk" userId="7f413f452a2dee94" providerId="LiveId" clId="{FCA05C01-C5BD-4CE5-9C81-C2FB69A0B6F2}" dt="2020-10-12T09:04:36.767" v="63" actId="47"/>
        <pc:sldMkLst>
          <pc:docMk/>
          <pc:sldMk cId="3848232691" sldId="276"/>
        </pc:sldMkLst>
      </pc:sldChg>
      <pc:sldChg chg="del">
        <pc:chgData name="Alexander Pashuk" userId="7f413f452a2dee94" providerId="LiveId" clId="{FCA05C01-C5BD-4CE5-9C81-C2FB69A0B6F2}" dt="2020-10-12T09:04:36.907" v="64" actId="47"/>
        <pc:sldMkLst>
          <pc:docMk/>
          <pc:sldMk cId="3975018934" sldId="277"/>
        </pc:sldMkLst>
      </pc:sldChg>
      <pc:sldChg chg="del">
        <pc:chgData name="Alexander Pashuk" userId="7f413f452a2dee94" providerId="LiveId" clId="{FCA05C01-C5BD-4CE5-9C81-C2FB69A0B6F2}" dt="2020-10-12T09:04:37.032" v="65" actId="47"/>
        <pc:sldMkLst>
          <pc:docMk/>
          <pc:sldMk cId="2318131480" sldId="280"/>
        </pc:sldMkLst>
      </pc:sldChg>
      <pc:sldChg chg="del">
        <pc:chgData name="Alexander Pashuk" userId="7f413f452a2dee94" providerId="LiveId" clId="{FCA05C01-C5BD-4CE5-9C81-C2FB69A0B6F2}" dt="2020-10-12T09:04:33.782" v="45" actId="47"/>
        <pc:sldMkLst>
          <pc:docMk/>
          <pc:sldMk cId="1857603442" sldId="281"/>
        </pc:sldMkLst>
      </pc:sldChg>
      <pc:sldChg chg="del">
        <pc:chgData name="Alexander Pashuk" userId="7f413f452a2dee94" providerId="LiveId" clId="{FCA05C01-C5BD-4CE5-9C81-C2FB69A0B6F2}" dt="2020-10-12T09:04:33.923" v="46" actId="47"/>
        <pc:sldMkLst>
          <pc:docMk/>
          <pc:sldMk cId="2980436690" sldId="282"/>
        </pc:sldMkLst>
      </pc:sldChg>
      <pc:sldChg chg="del">
        <pc:chgData name="Alexander Pashuk" userId="7f413f452a2dee94" providerId="LiveId" clId="{FCA05C01-C5BD-4CE5-9C81-C2FB69A0B6F2}" dt="2020-10-12T09:04:34.048" v="47" actId="47"/>
        <pc:sldMkLst>
          <pc:docMk/>
          <pc:sldMk cId="2998904894" sldId="283"/>
        </pc:sldMkLst>
      </pc:sldChg>
      <pc:sldChg chg="del">
        <pc:chgData name="Alexander Pashuk" userId="7f413f452a2dee94" providerId="LiveId" clId="{FCA05C01-C5BD-4CE5-9C81-C2FB69A0B6F2}" dt="2020-10-12T09:04:33.220" v="41" actId="47"/>
        <pc:sldMkLst>
          <pc:docMk/>
          <pc:sldMk cId="2043043694" sldId="329"/>
        </pc:sldMkLst>
      </pc:sldChg>
      <pc:sldChg chg="del">
        <pc:chgData name="Alexander Pashuk" userId="7f413f452a2dee94" providerId="LiveId" clId="{FCA05C01-C5BD-4CE5-9C81-C2FB69A0B6F2}" dt="2020-10-12T09:04:32.938" v="39" actId="47"/>
        <pc:sldMkLst>
          <pc:docMk/>
          <pc:sldMk cId="602414559" sldId="356"/>
        </pc:sldMkLst>
      </pc:sldChg>
      <pc:sldChg chg="del">
        <pc:chgData name="Alexander Pashuk" userId="7f413f452a2dee94" providerId="LiveId" clId="{FCA05C01-C5BD-4CE5-9C81-C2FB69A0B6F2}" dt="2020-10-12T09:04:33.079" v="40" actId="47"/>
        <pc:sldMkLst>
          <pc:docMk/>
          <pc:sldMk cId="641418363" sldId="357"/>
        </pc:sldMkLst>
      </pc:sldChg>
      <pc:sldChg chg="del">
        <pc:chgData name="Alexander Pashuk" userId="7f413f452a2dee94" providerId="LiveId" clId="{FCA05C01-C5BD-4CE5-9C81-C2FB69A0B6F2}" dt="2020-10-12T09:04:32.688" v="37" actId="47"/>
        <pc:sldMkLst>
          <pc:docMk/>
          <pc:sldMk cId="3571678150" sldId="358"/>
        </pc:sldMkLst>
      </pc:sldChg>
      <pc:sldChg chg="del">
        <pc:chgData name="Alexander Pashuk" userId="7f413f452a2dee94" providerId="LiveId" clId="{FCA05C01-C5BD-4CE5-9C81-C2FB69A0B6F2}" dt="2020-10-12T09:04:34.188" v="48" actId="47"/>
        <pc:sldMkLst>
          <pc:docMk/>
          <pc:sldMk cId="1674083186" sldId="359"/>
        </pc:sldMkLst>
      </pc:sldChg>
      <pc:sldChg chg="del">
        <pc:chgData name="Alexander Pashuk" userId="7f413f452a2dee94" providerId="LiveId" clId="{FCA05C01-C5BD-4CE5-9C81-C2FB69A0B6F2}" dt="2020-10-12T09:04:32.813" v="38" actId="47"/>
        <pc:sldMkLst>
          <pc:docMk/>
          <pc:sldMk cId="356902337" sldId="360"/>
        </pc:sldMkLst>
      </pc:sldChg>
      <pc:sldChg chg="del">
        <pc:chgData name="Alexander Pashuk" userId="7f413f452a2dee94" providerId="LiveId" clId="{FCA05C01-C5BD-4CE5-9C81-C2FB69A0B6F2}" dt="2020-10-12T09:04:33.376" v="42" actId="47"/>
        <pc:sldMkLst>
          <pc:docMk/>
          <pc:sldMk cId="2115598276" sldId="361"/>
        </pc:sldMkLst>
      </pc:sldChg>
      <pc:sldChg chg="del">
        <pc:chgData name="Alexander Pashuk" userId="7f413f452a2dee94" providerId="LiveId" clId="{FCA05C01-C5BD-4CE5-9C81-C2FB69A0B6F2}" dt="2020-10-12T09:04:32.141" v="33" actId="47"/>
        <pc:sldMkLst>
          <pc:docMk/>
          <pc:sldMk cId="1207787011" sldId="362"/>
        </pc:sldMkLst>
      </pc:sldChg>
      <pc:sldChg chg="del">
        <pc:chgData name="Alexander Pashuk" userId="7f413f452a2dee94" providerId="LiveId" clId="{FCA05C01-C5BD-4CE5-9C81-C2FB69A0B6F2}" dt="2020-10-12T09:04:32.548" v="36" actId="47"/>
        <pc:sldMkLst>
          <pc:docMk/>
          <pc:sldMk cId="764542686" sldId="363"/>
        </pc:sldMkLst>
      </pc:sldChg>
      <pc:sldChg chg="del">
        <pc:chgData name="Alexander Pashuk" userId="7f413f452a2dee94" providerId="LiveId" clId="{FCA05C01-C5BD-4CE5-9C81-C2FB69A0B6F2}" dt="2020-10-12T09:04:36.204" v="59" actId="47"/>
        <pc:sldMkLst>
          <pc:docMk/>
          <pc:sldMk cId="2415129376" sldId="364"/>
        </pc:sldMkLst>
      </pc:sldChg>
      <pc:sldChg chg="del">
        <pc:chgData name="Alexander Pashuk" userId="7f413f452a2dee94" providerId="LiveId" clId="{FCA05C01-C5BD-4CE5-9C81-C2FB69A0B6F2}" dt="2020-10-12T09:04:36.345" v="60" actId="47"/>
        <pc:sldMkLst>
          <pc:docMk/>
          <pc:sldMk cId="2734008624" sldId="365"/>
        </pc:sldMkLst>
      </pc:sldChg>
      <pc:sldChg chg="del">
        <pc:chgData name="Alexander Pashuk" userId="7f413f452a2dee94" providerId="LiveId" clId="{FCA05C01-C5BD-4CE5-9C81-C2FB69A0B6F2}" dt="2020-10-12T09:04:37.220" v="66" actId="47"/>
        <pc:sldMkLst>
          <pc:docMk/>
          <pc:sldMk cId="700750746" sldId="366"/>
        </pc:sldMkLst>
      </pc:sldChg>
      <pc:sldChg chg="addSp delSp modSp add del mod modClrScheme chgLayout">
        <pc:chgData name="Alexander Pashuk" userId="7f413f452a2dee94" providerId="LiveId" clId="{FCA05C01-C5BD-4CE5-9C81-C2FB69A0B6F2}" dt="2020-10-12T16:15:01.599" v="3416" actId="113"/>
        <pc:sldMkLst>
          <pc:docMk/>
          <pc:sldMk cId="3558505662" sldId="367"/>
        </pc:sldMkLst>
        <pc:spChg chg="mod ord">
          <ac:chgData name="Alexander Pashuk" userId="7f413f452a2dee94" providerId="LiveId" clId="{FCA05C01-C5BD-4CE5-9C81-C2FB69A0B6F2}" dt="2020-10-12T09:04:47.050" v="73" actId="700"/>
          <ac:spMkLst>
            <pc:docMk/>
            <pc:sldMk cId="3558505662" sldId="367"/>
            <ac:spMk id="2" creationId="{0D2B4D0F-31E4-4814-9C36-E8DCD7E4B6C9}"/>
          </ac:spMkLst>
        </pc:spChg>
        <pc:spChg chg="del mod ord">
          <ac:chgData name="Alexander Pashuk" userId="7f413f452a2dee94" providerId="LiveId" clId="{FCA05C01-C5BD-4CE5-9C81-C2FB69A0B6F2}" dt="2020-10-12T09:04:47.050" v="73" actId="700"/>
          <ac:spMkLst>
            <pc:docMk/>
            <pc:sldMk cId="3558505662" sldId="367"/>
            <ac:spMk id="3" creationId="{EE4C00A3-D84E-4EFE-A225-EC98B237834A}"/>
          </ac:spMkLst>
        </pc:spChg>
        <pc:spChg chg="mod ord">
          <ac:chgData name="Alexander Pashuk" userId="7f413f452a2dee94" providerId="LiveId" clId="{FCA05C01-C5BD-4CE5-9C81-C2FB69A0B6F2}" dt="2020-10-12T16:15:01.599" v="3416" actId="113"/>
          <ac:spMkLst>
            <pc:docMk/>
            <pc:sldMk cId="3558505662" sldId="367"/>
            <ac:spMk id="4" creationId="{2E6AEDD6-9D3F-4CCC-B181-A8A88F2CD1A3}"/>
          </ac:spMkLst>
        </pc:spChg>
        <pc:graphicFrameChg chg="add del modGraphic">
          <ac:chgData name="Alexander Pashuk" userId="7f413f452a2dee94" providerId="LiveId" clId="{FCA05C01-C5BD-4CE5-9C81-C2FB69A0B6F2}" dt="2020-10-12T12:40:34.378" v="2170" actId="27309"/>
          <ac:graphicFrameMkLst>
            <pc:docMk/>
            <pc:sldMk cId="3558505662" sldId="367"/>
            <ac:graphicFrameMk id="6" creationId="{8672BA80-9368-45E1-97B9-F430B79A271C}"/>
          </ac:graphicFrameMkLst>
        </pc:graphicFrameChg>
      </pc:sldChg>
      <pc:sldChg chg="modSp new mod">
        <pc:chgData name="Alexander Pashuk" userId="7f413f452a2dee94" providerId="LiveId" clId="{FCA05C01-C5BD-4CE5-9C81-C2FB69A0B6F2}" dt="2020-10-12T09:14:51.374" v="558" actId="12"/>
        <pc:sldMkLst>
          <pc:docMk/>
          <pc:sldMk cId="351313976" sldId="368"/>
        </pc:sldMkLst>
        <pc:spChg chg="mod">
          <ac:chgData name="Alexander Pashuk" userId="7f413f452a2dee94" providerId="LiveId" clId="{FCA05C01-C5BD-4CE5-9C81-C2FB69A0B6F2}" dt="2020-10-12T09:10:58.645" v="141" actId="20577"/>
          <ac:spMkLst>
            <pc:docMk/>
            <pc:sldMk cId="351313976" sldId="368"/>
            <ac:spMk id="2" creationId="{59256318-08AE-4A08-A4B8-B3CA74A448E4}"/>
          </ac:spMkLst>
        </pc:spChg>
        <pc:spChg chg="mod">
          <ac:chgData name="Alexander Pashuk" userId="7f413f452a2dee94" providerId="LiveId" clId="{FCA05C01-C5BD-4CE5-9C81-C2FB69A0B6F2}" dt="2020-10-12T09:14:51.374" v="558" actId="12"/>
          <ac:spMkLst>
            <pc:docMk/>
            <pc:sldMk cId="351313976" sldId="368"/>
            <ac:spMk id="3" creationId="{8C4E08CB-17F8-447D-AD40-E834314D96CA}"/>
          </ac:spMkLst>
        </pc:spChg>
      </pc:sldChg>
      <pc:sldChg chg="modSp new mod">
        <pc:chgData name="Alexander Pashuk" userId="7f413f452a2dee94" providerId="LiveId" clId="{FCA05C01-C5BD-4CE5-9C81-C2FB69A0B6F2}" dt="2020-10-12T09:27:14.442" v="606" actId="403"/>
        <pc:sldMkLst>
          <pc:docMk/>
          <pc:sldMk cId="2905050028" sldId="369"/>
        </pc:sldMkLst>
        <pc:spChg chg="mod">
          <ac:chgData name="Alexander Pashuk" userId="7f413f452a2dee94" providerId="LiveId" clId="{FCA05C01-C5BD-4CE5-9C81-C2FB69A0B6F2}" dt="2020-10-12T09:26:03.542" v="577" actId="122"/>
          <ac:spMkLst>
            <pc:docMk/>
            <pc:sldMk cId="2905050028" sldId="369"/>
            <ac:spMk id="2" creationId="{1B21E223-D7D1-4F14-BBB6-42816DEAC12D}"/>
          </ac:spMkLst>
        </pc:spChg>
        <pc:spChg chg="mod">
          <ac:chgData name="Alexander Pashuk" userId="7f413f452a2dee94" providerId="LiveId" clId="{FCA05C01-C5BD-4CE5-9C81-C2FB69A0B6F2}" dt="2020-10-12T09:27:14.442" v="606" actId="403"/>
          <ac:spMkLst>
            <pc:docMk/>
            <pc:sldMk cId="2905050028" sldId="369"/>
            <ac:spMk id="3" creationId="{D79001B1-B2CB-4C5B-BDA4-D0C9167CD693}"/>
          </ac:spMkLst>
        </pc:spChg>
      </pc:sldChg>
      <pc:sldChg chg="addSp delSp modSp new mod">
        <pc:chgData name="Alexander Pashuk" userId="7f413f452a2dee94" providerId="LiveId" clId="{FCA05C01-C5BD-4CE5-9C81-C2FB69A0B6F2}" dt="2020-10-12T09:40:38.370" v="632" actId="1076"/>
        <pc:sldMkLst>
          <pc:docMk/>
          <pc:sldMk cId="2627378658" sldId="370"/>
        </pc:sldMkLst>
        <pc:spChg chg="mod">
          <ac:chgData name="Alexander Pashuk" userId="7f413f452a2dee94" providerId="LiveId" clId="{FCA05C01-C5BD-4CE5-9C81-C2FB69A0B6F2}" dt="2020-10-12T09:40:20.801" v="625" actId="122"/>
          <ac:spMkLst>
            <pc:docMk/>
            <pc:sldMk cId="2627378658" sldId="370"/>
            <ac:spMk id="2" creationId="{4B947C56-88D1-479A-9E72-EB82A4D4A572}"/>
          </ac:spMkLst>
        </pc:spChg>
        <pc:spChg chg="del mod">
          <ac:chgData name="Alexander Pashuk" userId="7f413f452a2dee94" providerId="LiveId" clId="{FCA05C01-C5BD-4CE5-9C81-C2FB69A0B6F2}" dt="2020-10-12T09:40:21.958" v="627"/>
          <ac:spMkLst>
            <pc:docMk/>
            <pc:sldMk cId="2627378658" sldId="370"/>
            <ac:spMk id="3" creationId="{4392A8F9-B25B-40BD-ADD8-73E7A1D2FC4A}"/>
          </ac:spMkLst>
        </pc:spChg>
        <pc:picChg chg="add mod">
          <ac:chgData name="Alexander Pashuk" userId="7f413f452a2dee94" providerId="LiveId" clId="{FCA05C01-C5BD-4CE5-9C81-C2FB69A0B6F2}" dt="2020-10-12T09:40:38.370" v="632" actId="1076"/>
          <ac:picMkLst>
            <pc:docMk/>
            <pc:sldMk cId="2627378658" sldId="370"/>
            <ac:picMk id="1026" creationId="{0203B925-4EC0-442C-9E7D-988AF445CABC}"/>
          </ac:picMkLst>
        </pc:picChg>
      </pc:sldChg>
      <pc:sldChg chg="addSp delSp modSp new mod">
        <pc:chgData name="Alexander Pashuk" userId="7f413f452a2dee94" providerId="LiveId" clId="{FCA05C01-C5BD-4CE5-9C81-C2FB69A0B6F2}" dt="2020-10-12T09:41:25.854" v="657" actId="1076"/>
        <pc:sldMkLst>
          <pc:docMk/>
          <pc:sldMk cId="1439504076" sldId="371"/>
        </pc:sldMkLst>
        <pc:spChg chg="mod">
          <ac:chgData name="Alexander Pashuk" userId="7f413f452a2dee94" providerId="LiveId" clId="{FCA05C01-C5BD-4CE5-9C81-C2FB69A0B6F2}" dt="2020-10-12T09:40:43.888" v="651" actId="122"/>
          <ac:spMkLst>
            <pc:docMk/>
            <pc:sldMk cId="1439504076" sldId="371"/>
            <ac:spMk id="2" creationId="{02FA3109-18AD-4FAD-BFDE-3119359B8F27}"/>
          </ac:spMkLst>
        </pc:spChg>
        <pc:spChg chg="del mod">
          <ac:chgData name="Alexander Pashuk" userId="7f413f452a2dee94" providerId="LiveId" clId="{FCA05C01-C5BD-4CE5-9C81-C2FB69A0B6F2}" dt="2020-10-12T09:41:12.939" v="653"/>
          <ac:spMkLst>
            <pc:docMk/>
            <pc:sldMk cId="1439504076" sldId="371"/>
            <ac:spMk id="3" creationId="{05534F92-AB61-4F10-89CA-09B36768ECCF}"/>
          </ac:spMkLst>
        </pc:spChg>
        <pc:picChg chg="add mod">
          <ac:chgData name="Alexander Pashuk" userId="7f413f452a2dee94" providerId="LiveId" clId="{FCA05C01-C5BD-4CE5-9C81-C2FB69A0B6F2}" dt="2020-10-12T09:41:25.854" v="657" actId="1076"/>
          <ac:picMkLst>
            <pc:docMk/>
            <pc:sldMk cId="1439504076" sldId="371"/>
            <ac:picMk id="2050" creationId="{5ECCB893-AC92-4176-8DA0-A3EBFDFC7AD7}"/>
          </ac:picMkLst>
        </pc:picChg>
      </pc:sldChg>
      <pc:sldChg chg="modSp new mod">
        <pc:chgData name="Alexander Pashuk" userId="7f413f452a2dee94" providerId="LiveId" clId="{FCA05C01-C5BD-4CE5-9C81-C2FB69A0B6F2}" dt="2020-10-12T09:45:41.612" v="767" actId="2711"/>
        <pc:sldMkLst>
          <pc:docMk/>
          <pc:sldMk cId="2400791677" sldId="372"/>
        </pc:sldMkLst>
        <pc:spChg chg="mod">
          <ac:chgData name="Alexander Pashuk" userId="7f413f452a2dee94" providerId="LiveId" clId="{FCA05C01-C5BD-4CE5-9C81-C2FB69A0B6F2}" dt="2020-10-12T09:43:20.042" v="679" actId="122"/>
          <ac:spMkLst>
            <pc:docMk/>
            <pc:sldMk cId="2400791677" sldId="372"/>
            <ac:spMk id="2" creationId="{27676672-DC2E-4BC2-923D-AD3EE8DFC05C}"/>
          </ac:spMkLst>
        </pc:spChg>
        <pc:spChg chg="mod">
          <ac:chgData name="Alexander Pashuk" userId="7f413f452a2dee94" providerId="LiveId" clId="{FCA05C01-C5BD-4CE5-9C81-C2FB69A0B6F2}" dt="2020-10-12T09:45:41.612" v="767" actId="2711"/>
          <ac:spMkLst>
            <pc:docMk/>
            <pc:sldMk cId="2400791677" sldId="372"/>
            <ac:spMk id="3" creationId="{192F2D20-606D-48A4-B93C-9D986D0906D5}"/>
          </ac:spMkLst>
        </pc:spChg>
      </pc:sldChg>
      <pc:sldChg chg="modSp new mod">
        <pc:chgData name="Alexander Pashuk" userId="7f413f452a2dee94" providerId="LiveId" clId="{FCA05C01-C5BD-4CE5-9C81-C2FB69A0B6F2}" dt="2020-10-12T09:50:15.083" v="846" actId="123"/>
        <pc:sldMkLst>
          <pc:docMk/>
          <pc:sldMk cId="2571947324" sldId="373"/>
        </pc:sldMkLst>
        <pc:spChg chg="mod">
          <ac:chgData name="Alexander Pashuk" userId="7f413f452a2dee94" providerId="LiveId" clId="{FCA05C01-C5BD-4CE5-9C81-C2FB69A0B6F2}" dt="2020-10-12T09:49:17.413" v="812" actId="20577"/>
          <ac:spMkLst>
            <pc:docMk/>
            <pc:sldMk cId="2571947324" sldId="373"/>
            <ac:spMk id="2" creationId="{C48D180E-E5AE-4108-A8A2-BFE4832B3D65}"/>
          </ac:spMkLst>
        </pc:spChg>
        <pc:spChg chg="mod">
          <ac:chgData name="Alexander Pashuk" userId="7f413f452a2dee94" providerId="LiveId" clId="{FCA05C01-C5BD-4CE5-9C81-C2FB69A0B6F2}" dt="2020-10-12T09:50:15.083" v="846" actId="123"/>
          <ac:spMkLst>
            <pc:docMk/>
            <pc:sldMk cId="2571947324" sldId="373"/>
            <ac:spMk id="3" creationId="{2F9E8557-66A7-4013-8A77-58AB461C1D92}"/>
          </ac:spMkLst>
        </pc:spChg>
      </pc:sldChg>
      <pc:sldChg chg="modSp new mod">
        <pc:chgData name="Alexander Pashuk" userId="7f413f452a2dee94" providerId="LiveId" clId="{FCA05C01-C5BD-4CE5-9C81-C2FB69A0B6F2}" dt="2020-10-12T10:10:50.113" v="877" actId="20577"/>
        <pc:sldMkLst>
          <pc:docMk/>
          <pc:sldMk cId="3367438337" sldId="374"/>
        </pc:sldMkLst>
        <pc:spChg chg="mod">
          <ac:chgData name="Alexander Pashuk" userId="7f413f452a2dee94" providerId="LiveId" clId="{FCA05C01-C5BD-4CE5-9C81-C2FB69A0B6F2}" dt="2020-10-12T10:07:53.109" v="858" actId="122"/>
          <ac:spMkLst>
            <pc:docMk/>
            <pc:sldMk cId="3367438337" sldId="374"/>
            <ac:spMk id="2" creationId="{599B2BF5-2280-40B0-8048-CE9CAB7B276F}"/>
          </ac:spMkLst>
        </pc:spChg>
        <pc:spChg chg="mod">
          <ac:chgData name="Alexander Pashuk" userId="7f413f452a2dee94" providerId="LiveId" clId="{FCA05C01-C5BD-4CE5-9C81-C2FB69A0B6F2}" dt="2020-10-12T10:10:50.113" v="877" actId="20577"/>
          <ac:spMkLst>
            <pc:docMk/>
            <pc:sldMk cId="3367438337" sldId="374"/>
            <ac:spMk id="3" creationId="{29835EED-F6E6-4877-A865-64C77FB5B854}"/>
          </ac:spMkLst>
        </pc:spChg>
      </pc:sldChg>
      <pc:sldChg chg="modSp new mod ord">
        <pc:chgData name="Alexander Pashuk" userId="7f413f452a2dee94" providerId="LiveId" clId="{FCA05C01-C5BD-4CE5-9C81-C2FB69A0B6F2}" dt="2020-10-12T12:11:48.283" v="1906"/>
        <pc:sldMkLst>
          <pc:docMk/>
          <pc:sldMk cId="1978789869" sldId="375"/>
        </pc:sldMkLst>
        <pc:spChg chg="mod">
          <ac:chgData name="Alexander Pashuk" userId="7f413f452a2dee94" providerId="LiveId" clId="{FCA05C01-C5BD-4CE5-9C81-C2FB69A0B6F2}" dt="2020-10-12T10:13:35.838" v="885" actId="122"/>
          <ac:spMkLst>
            <pc:docMk/>
            <pc:sldMk cId="1978789869" sldId="375"/>
            <ac:spMk id="2" creationId="{81D47FAF-742E-405A-932C-A2FDFFFDDCBB}"/>
          </ac:spMkLst>
        </pc:spChg>
        <pc:spChg chg="mod">
          <ac:chgData name="Alexander Pashuk" userId="7f413f452a2dee94" providerId="LiveId" clId="{FCA05C01-C5BD-4CE5-9C81-C2FB69A0B6F2}" dt="2020-10-12T12:11:08.599" v="1900" actId="20577"/>
          <ac:spMkLst>
            <pc:docMk/>
            <pc:sldMk cId="1978789869" sldId="375"/>
            <ac:spMk id="3" creationId="{D4DD4AF7-A6FC-4D12-BA01-E370E4528F84}"/>
          </ac:spMkLst>
        </pc:spChg>
      </pc:sldChg>
      <pc:sldChg chg="modSp new mod ord">
        <pc:chgData name="Alexander Pashuk" userId="7f413f452a2dee94" providerId="LiveId" clId="{FCA05C01-C5BD-4CE5-9C81-C2FB69A0B6F2}" dt="2020-10-12T12:11:48.283" v="1906"/>
        <pc:sldMkLst>
          <pc:docMk/>
          <pc:sldMk cId="4226588353" sldId="376"/>
        </pc:sldMkLst>
        <pc:spChg chg="mod">
          <ac:chgData name="Alexander Pashuk" userId="7f413f452a2dee94" providerId="LiveId" clId="{FCA05C01-C5BD-4CE5-9C81-C2FB69A0B6F2}" dt="2020-10-12T10:17:45.318" v="978" actId="20577"/>
          <ac:spMkLst>
            <pc:docMk/>
            <pc:sldMk cId="4226588353" sldId="376"/>
            <ac:spMk id="2" creationId="{AB2A4DA2-9134-409A-977C-E2E37673A659}"/>
          </ac:spMkLst>
        </pc:spChg>
        <pc:spChg chg="mod">
          <ac:chgData name="Alexander Pashuk" userId="7f413f452a2dee94" providerId="LiveId" clId="{FCA05C01-C5BD-4CE5-9C81-C2FB69A0B6F2}" dt="2020-10-12T10:17:32.701" v="963" actId="255"/>
          <ac:spMkLst>
            <pc:docMk/>
            <pc:sldMk cId="4226588353" sldId="376"/>
            <ac:spMk id="3" creationId="{9DEA39CA-D10D-44EC-895F-FBFC4254474F}"/>
          </ac:spMkLst>
        </pc:spChg>
      </pc:sldChg>
      <pc:sldChg chg="modSp new mod">
        <pc:chgData name="Alexander Pashuk" userId="7f413f452a2dee94" providerId="LiveId" clId="{FCA05C01-C5BD-4CE5-9C81-C2FB69A0B6F2}" dt="2020-10-12T10:20:40.013" v="999" actId="123"/>
        <pc:sldMkLst>
          <pc:docMk/>
          <pc:sldMk cId="305086185" sldId="377"/>
        </pc:sldMkLst>
        <pc:spChg chg="mod">
          <ac:chgData name="Alexander Pashuk" userId="7f413f452a2dee94" providerId="LiveId" clId="{FCA05C01-C5BD-4CE5-9C81-C2FB69A0B6F2}" dt="2020-10-12T10:18:08.813" v="984" actId="122"/>
          <ac:spMkLst>
            <pc:docMk/>
            <pc:sldMk cId="305086185" sldId="377"/>
            <ac:spMk id="2" creationId="{5CCCC58F-F9B3-4270-A9EC-83FF44980D02}"/>
          </ac:spMkLst>
        </pc:spChg>
        <pc:spChg chg="mod">
          <ac:chgData name="Alexander Pashuk" userId="7f413f452a2dee94" providerId="LiveId" clId="{FCA05C01-C5BD-4CE5-9C81-C2FB69A0B6F2}" dt="2020-10-12T10:20:40.013" v="999" actId="123"/>
          <ac:spMkLst>
            <pc:docMk/>
            <pc:sldMk cId="305086185" sldId="377"/>
            <ac:spMk id="3" creationId="{EB8E462C-B4AA-449D-9C12-5FA9D9495E38}"/>
          </ac:spMkLst>
        </pc:spChg>
      </pc:sldChg>
      <pc:sldChg chg="modSp new mod">
        <pc:chgData name="Alexander Pashuk" userId="7f413f452a2dee94" providerId="LiveId" clId="{FCA05C01-C5BD-4CE5-9C81-C2FB69A0B6F2}" dt="2020-10-12T10:24:30.820" v="1046" actId="403"/>
        <pc:sldMkLst>
          <pc:docMk/>
          <pc:sldMk cId="1968809870" sldId="378"/>
        </pc:sldMkLst>
        <pc:spChg chg="mod">
          <ac:chgData name="Alexander Pashuk" userId="7f413f452a2dee94" providerId="LiveId" clId="{FCA05C01-C5BD-4CE5-9C81-C2FB69A0B6F2}" dt="2020-10-12T10:24:02.911" v="1010" actId="122"/>
          <ac:spMkLst>
            <pc:docMk/>
            <pc:sldMk cId="1968809870" sldId="378"/>
            <ac:spMk id="2" creationId="{D5EF868D-9564-4321-A5A3-F34FB66E2BD4}"/>
          </ac:spMkLst>
        </pc:spChg>
        <pc:spChg chg="mod">
          <ac:chgData name="Alexander Pashuk" userId="7f413f452a2dee94" providerId="LiveId" clId="{FCA05C01-C5BD-4CE5-9C81-C2FB69A0B6F2}" dt="2020-10-12T10:24:30.820" v="1046" actId="403"/>
          <ac:spMkLst>
            <pc:docMk/>
            <pc:sldMk cId="1968809870" sldId="378"/>
            <ac:spMk id="3" creationId="{86C69FC7-ADB1-4134-B4C3-A6855132D9A6}"/>
          </ac:spMkLst>
        </pc:spChg>
      </pc:sldChg>
      <pc:sldChg chg="modSp new mod">
        <pc:chgData name="Alexander Pashuk" userId="7f413f452a2dee94" providerId="LiveId" clId="{FCA05C01-C5BD-4CE5-9C81-C2FB69A0B6F2}" dt="2020-10-12T12:29:31.931" v="2168" actId="113"/>
        <pc:sldMkLst>
          <pc:docMk/>
          <pc:sldMk cId="3443172874" sldId="379"/>
        </pc:sldMkLst>
        <pc:spChg chg="mod">
          <ac:chgData name="Alexander Pashuk" userId="7f413f452a2dee94" providerId="LiveId" clId="{FCA05C01-C5BD-4CE5-9C81-C2FB69A0B6F2}" dt="2020-10-12T10:28:22.733" v="1053" actId="122"/>
          <ac:spMkLst>
            <pc:docMk/>
            <pc:sldMk cId="3443172874" sldId="379"/>
            <ac:spMk id="2" creationId="{A5B03BE4-D2BC-479D-90E6-28A2EC890422}"/>
          </ac:spMkLst>
        </pc:spChg>
        <pc:spChg chg="mod">
          <ac:chgData name="Alexander Pashuk" userId="7f413f452a2dee94" providerId="LiveId" clId="{FCA05C01-C5BD-4CE5-9C81-C2FB69A0B6F2}" dt="2020-10-12T12:29:31.931" v="2168" actId="113"/>
          <ac:spMkLst>
            <pc:docMk/>
            <pc:sldMk cId="3443172874" sldId="379"/>
            <ac:spMk id="3" creationId="{FC879FA3-E84D-4817-8832-FFF67A9DC15C}"/>
          </ac:spMkLst>
        </pc:spChg>
      </pc:sldChg>
      <pc:sldChg chg="modSp new mod ord">
        <pc:chgData name="Alexander Pashuk" userId="7f413f452a2dee94" providerId="LiveId" clId="{FCA05C01-C5BD-4CE5-9C81-C2FB69A0B6F2}" dt="2020-10-12T12:21:59.956" v="2117"/>
        <pc:sldMkLst>
          <pc:docMk/>
          <pc:sldMk cId="1134832423" sldId="380"/>
        </pc:sldMkLst>
        <pc:spChg chg="mod">
          <ac:chgData name="Alexander Pashuk" userId="7f413f452a2dee94" providerId="LiveId" clId="{FCA05C01-C5BD-4CE5-9C81-C2FB69A0B6F2}" dt="2020-10-12T10:31:17.621" v="1081" actId="122"/>
          <ac:spMkLst>
            <pc:docMk/>
            <pc:sldMk cId="1134832423" sldId="380"/>
            <ac:spMk id="2" creationId="{EB830347-A020-496A-9921-BA97D6F8F108}"/>
          </ac:spMkLst>
        </pc:spChg>
        <pc:spChg chg="mod">
          <ac:chgData name="Alexander Pashuk" userId="7f413f452a2dee94" providerId="LiveId" clId="{FCA05C01-C5BD-4CE5-9C81-C2FB69A0B6F2}" dt="2020-10-12T10:32:29.489" v="1095" actId="2711"/>
          <ac:spMkLst>
            <pc:docMk/>
            <pc:sldMk cId="1134832423" sldId="380"/>
            <ac:spMk id="3" creationId="{F17D6EA3-58DD-4868-B4E0-CC22A6B914BA}"/>
          </ac:spMkLst>
        </pc:spChg>
      </pc:sldChg>
      <pc:sldChg chg="modSp new mod ord">
        <pc:chgData name="Alexander Pashuk" userId="7f413f452a2dee94" providerId="LiveId" clId="{FCA05C01-C5BD-4CE5-9C81-C2FB69A0B6F2}" dt="2020-10-12T12:44:49.602" v="2373" actId="20577"/>
        <pc:sldMkLst>
          <pc:docMk/>
          <pc:sldMk cId="80695786" sldId="381"/>
        </pc:sldMkLst>
        <pc:spChg chg="mod">
          <ac:chgData name="Alexander Pashuk" userId="7f413f452a2dee94" providerId="LiveId" clId="{FCA05C01-C5BD-4CE5-9C81-C2FB69A0B6F2}" dt="2020-10-12T10:34:53.661" v="1107" actId="122"/>
          <ac:spMkLst>
            <pc:docMk/>
            <pc:sldMk cId="80695786" sldId="381"/>
            <ac:spMk id="2" creationId="{B523EA44-FBB6-4C30-99DE-23BD573BF20A}"/>
          </ac:spMkLst>
        </pc:spChg>
        <pc:spChg chg="mod">
          <ac:chgData name="Alexander Pashuk" userId="7f413f452a2dee94" providerId="LiveId" clId="{FCA05C01-C5BD-4CE5-9C81-C2FB69A0B6F2}" dt="2020-10-12T12:44:49.602" v="2373" actId="20577"/>
          <ac:spMkLst>
            <pc:docMk/>
            <pc:sldMk cId="80695786" sldId="381"/>
            <ac:spMk id="3" creationId="{2798E58C-E9AE-4403-8BF5-26C9EBCF74CE}"/>
          </ac:spMkLst>
        </pc:spChg>
      </pc:sldChg>
      <pc:sldChg chg="new del">
        <pc:chgData name="Alexander Pashuk" userId="7f413f452a2dee94" providerId="LiveId" clId="{FCA05C01-C5BD-4CE5-9C81-C2FB69A0B6F2}" dt="2020-10-12T12:44:29.192" v="2366" actId="47"/>
        <pc:sldMkLst>
          <pc:docMk/>
          <pc:sldMk cId="1297600065" sldId="382"/>
        </pc:sldMkLst>
      </pc:sldChg>
      <pc:sldChg chg="del">
        <pc:chgData name="Alexander Pashuk" userId="7f413f452a2dee94" providerId="LiveId" clId="{FCA05C01-C5BD-4CE5-9C81-C2FB69A0B6F2}" dt="2020-10-12T09:04:54.988" v="76" actId="47"/>
        <pc:sldMkLst>
          <pc:docMk/>
          <pc:sldMk cId="3162317008" sldId="383"/>
        </pc:sldMkLst>
      </pc:sldChg>
      <pc:sldChg chg="modSp new mod">
        <pc:chgData name="Alexander Pashuk" userId="7f413f452a2dee94" providerId="LiveId" clId="{FCA05C01-C5BD-4CE5-9C81-C2FB69A0B6F2}" dt="2020-10-12T10:38:14.862" v="1155" actId="27636"/>
        <pc:sldMkLst>
          <pc:docMk/>
          <pc:sldMk cId="3471532777" sldId="383"/>
        </pc:sldMkLst>
        <pc:spChg chg="mod">
          <ac:chgData name="Alexander Pashuk" userId="7f413f452a2dee94" providerId="LiveId" clId="{FCA05C01-C5BD-4CE5-9C81-C2FB69A0B6F2}" dt="2020-10-12T10:36:57.424" v="1140" actId="20577"/>
          <ac:spMkLst>
            <pc:docMk/>
            <pc:sldMk cId="3471532777" sldId="383"/>
            <ac:spMk id="2" creationId="{F2652B55-2D29-4B77-928D-C67B368F0CBD}"/>
          </ac:spMkLst>
        </pc:spChg>
        <pc:spChg chg="mod">
          <ac:chgData name="Alexander Pashuk" userId="7f413f452a2dee94" providerId="LiveId" clId="{FCA05C01-C5BD-4CE5-9C81-C2FB69A0B6F2}" dt="2020-10-12T10:38:14.862" v="1155" actId="27636"/>
          <ac:spMkLst>
            <pc:docMk/>
            <pc:sldMk cId="3471532777" sldId="383"/>
            <ac:spMk id="3" creationId="{5BB3D530-FB61-4784-98AE-E2B41AA80E7A}"/>
          </ac:spMkLst>
        </pc:spChg>
      </pc:sldChg>
      <pc:sldChg chg="modSp new mod">
        <pc:chgData name="Alexander Pashuk" userId="7f413f452a2dee94" providerId="LiveId" clId="{FCA05C01-C5BD-4CE5-9C81-C2FB69A0B6F2}" dt="2020-10-12T10:48:31.267" v="1267" actId="20577"/>
        <pc:sldMkLst>
          <pc:docMk/>
          <pc:sldMk cId="2150553829" sldId="384"/>
        </pc:sldMkLst>
        <pc:spChg chg="mod">
          <ac:chgData name="Alexander Pashuk" userId="7f413f452a2dee94" providerId="LiveId" clId="{FCA05C01-C5BD-4CE5-9C81-C2FB69A0B6F2}" dt="2020-10-12T10:38:24.303" v="1186" actId="122"/>
          <ac:spMkLst>
            <pc:docMk/>
            <pc:sldMk cId="2150553829" sldId="384"/>
            <ac:spMk id="2" creationId="{92E80194-5D44-4912-9D0E-0821BDD72603}"/>
          </ac:spMkLst>
        </pc:spChg>
        <pc:spChg chg="mod">
          <ac:chgData name="Alexander Pashuk" userId="7f413f452a2dee94" providerId="LiveId" clId="{FCA05C01-C5BD-4CE5-9C81-C2FB69A0B6F2}" dt="2020-10-12T10:48:31.267" v="1267" actId="20577"/>
          <ac:spMkLst>
            <pc:docMk/>
            <pc:sldMk cId="2150553829" sldId="384"/>
            <ac:spMk id="3" creationId="{FE47902C-9CD9-44DB-A12C-7B8DCC2141CB}"/>
          </ac:spMkLst>
        </pc:spChg>
      </pc:sldChg>
      <pc:sldChg chg="del">
        <pc:chgData name="Alexander Pashuk" userId="7f413f452a2dee94" providerId="LiveId" clId="{FCA05C01-C5BD-4CE5-9C81-C2FB69A0B6F2}" dt="2020-10-12T09:04:30.487" v="24" actId="47"/>
        <pc:sldMkLst>
          <pc:docMk/>
          <pc:sldMk cId="4195968434" sldId="384"/>
        </pc:sldMkLst>
      </pc:sldChg>
      <pc:sldChg chg="del">
        <pc:chgData name="Alexander Pashuk" userId="7f413f452a2dee94" providerId="LiveId" clId="{FCA05C01-C5BD-4CE5-9C81-C2FB69A0B6F2}" dt="2020-10-12T09:04:30.721" v="25" actId="47"/>
        <pc:sldMkLst>
          <pc:docMk/>
          <pc:sldMk cId="3571353727" sldId="385"/>
        </pc:sldMkLst>
      </pc:sldChg>
      <pc:sldChg chg="modSp new mod">
        <pc:chgData name="Alexander Pashuk" userId="7f413f452a2dee94" providerId="LiveId" clId="{FCA05C01-C5BD-4CE5-9C81-C2FB69A0B6F2}" dt="2020-10-12T10:50:56.945" v="1359" actId="1076"/>
        <pc:sldMkLst>
          <pc:docMk/>
          <pc:sldMk cId="4291949190" sldId="385"/>
        </pc:sldMkLst>
        <pc:spChg chg="mod">
          <ac:chgData name="Alexander Pashuk" userId="7f413f452a2dee94" providerId="LiveId" clId="{FCA05C01-C5BD-4CE5-9C81-C2FB69A0B6F2}" dt="2020-10-12T10:50:56.945" v="1359" actId="1076"/>
          <ac:spMkLst>
            <pc:docMk/>
            <pc:sldMk cId="4291949190" sldId="385"/>
            <ac:spMk id="2" creationId="{9B7BA4DB-7642-4C59-8235-FBB533E523B7}"/>
          </ac:spMkLst>
        </pc:spChg>
        <pc:spChg chg="mod">
          <ac:chgData name="Alexander Pashuk" userId="7f413f452a2dee94" providerId="LiveId" clId="{FCA05C01-C5BD-4CE5-9C81-C2FB69A0B6F2}" dt="2020-10-12T10:50:49.300" v="1358" actId="1076"/>
          <ac:spMkLst>
            <pc:docMk/>
            <pc:sldMk cId="4291949190" sldId="385"/>
            <ac:spMk id="3" creationId="{737E1884-5C3E-4015-8A05-0A046876378F}"/>
          </ac:spMkLst>
        </pc:spChg>
      </pc:sldChg>
      <pc:sldChg chg="del">
        <pc:chgData name="Alexander Pashuk" userId="7f413f452a2dee94" providerId="LiveId" clId="{FCA05C01-C5BD-4CE5-9C81-C2FB69A0B6F2}" dt="2020-10-12T09:04:30.846" v="26" actId="47"/>
        <pc:sldMkLst>
          <pc:docMk/>
          <pc:sldMk cId="1870736348" sldId="386"/>
        </pc:sldMkLst>
      </pc:sldChg>
      <pc:sldChg chg="new del">
        <pc:chgData name="Alexander Pashuk" userId="7f413f452a2dee94" providerId="LiveId" clId="{FCA05C01-C5BD-4CE5-9C81-C2FB69A0B6F2}" dt="2020-10-12T16:21:36.214" v="3588" actId="47"/>
        <pc:sldMkLst>
          <pc:docMk/>
          <pc:sldMk cId="4009307192" sldId="386"/>
        </pc:sldMkLst>
      </pc:sldChg>
      <pc:sldChg chg="del">
        <pc:chgData name="Alexander Pashuk" userId="7f413f452a2dee94" providerId="LiveId" clId="{FCA05C01-C5BD-4CE5-9C81-C2FB69A0B6F2}" dt="2020-10-12T09:04:31.719" v="30" actId="47"/>
        <pc:sldMkLst>
          <pc:docMk/>
          <pc:sldMk cId="832651572" sldId="387"/>
        </pc:sldMkLst>
      </pc:sldChg>
      <pc:sldChg chg="new del">
        <pc:chgData name="Alexander Pashuk" userId="7f413f452a2dee94" providerId="LiveId" clId="{FCA05C01-C5BD-4CE5-9C81-C2FB69A0B6F2}" dt="2020-10-12T12:57:34.600" v="2908" actId="47"/>
        <pc:sldMkLst>
          <pc:docMk/>
          <pc:sldMk cId="3861390093" sldId="387"/>
        </pc:sldMkLst>
      </pc:sldChg>
      <pc:sldChg chg="del">
        <pc:chgData name="Alexander Pashuk" userId="7f413f452a2dee94" providerId="LiveId" clId="{FCA05C01-C5BD-4CE5-9C81-C2FB69A0B6F2}" dt="2020-10-12T09:04:31.018" v="27" actId="47"/>
        <pc:sldMkLst>
          <pc:docMk/>
          <pc:sldMk cId="2023854216" sldId="388"/>
        </pc:sldMkLst>
      </pc:sldChg>
      <pc:sldChg chg="new del">
        <pc:chgData name="Alexander Pashuk" userId="7f413f452a2dee94" providerId="LiveId" clId="{FCA05C01-C5BD-4CE5-9C81-C2FB69A0B6F2}" dt="2020-10-12T12:57:34.760" v="2909" actId="47"/>
        <pc:sldMkLst>
          <pc:docMk/>
          <pc:sldMk cId="2031919940" sldId="388"/>
        </pc:sldMkLst>
      </pc:sldChg>
      <pc:sldChg chg="new del">
        <pc:chgData name="Alexander Pashuk" userId="7f413f452a2dee94" providerId="LiveId" clId="{FCA05C01-C5BD-4CE5-9C81-C2FB69A0B6F2}" dt="2020-10-12T12:57:34.920" v="2910" actId="47"/>
        <pc:sldMkLst>
          <pc:docMk/>
          <pc:sldMk cId="2229112139" sldId="389"/>
        </pc:sldMkLst>
      </pc:sldChg>
      <pc:sldChg chg="del">
        <pc:chgData name="Alexander Pashuk" userId="7f413f452a2dee94" providerId="LiveId" clId="{FCA05C01-C5BD-4CE5-9C81-C2FB69A0B6F2}" dt="2020-10-12T09:04:31.143" v="28" actId="47"/>
        <pc:sldMkLst>
          <pc:docMk/>
          <pc:sldMk cId="2398662992" sldId="389"/>
        </pc:sldMkLst>
      </pc:sldChg>
      <pc:sldChg chg="del">
        <pc:chgData name="Alexander Pashuk" userId="7f413f452a2dee94" providerId="LiveId" clId="{FCA05C01-C5BD-4CE5-9C81-C2FB69A0B6F2}" dt="2020-10-12T09:04:31.532" v="29" actId="47"/>
        <pc:sldMkLst>
          <pc:docMk/>
          <pc:sldMk cId="1311798842" sldId="390"/>
        </pc:sldMkLst>
      </pc:sldChg>
      <pc:sldChg chg="new del">
        <pc:chgData name="Alexander Pashuk" userId="7f413f452a2dee94" providerId="LiveId" clId="{FCA05C01-C5BD-4CE5-9C81-C2FB69A0B6F2}" dt="2020-10-12T12:57:35.070" v="2911" actId="47"/>
        <pc:sldMkLst>
          <pc:docMk/>
          <pc:sldMk cId="2852054461" sldId="390"/>
        </pc:sldMkLst>
      </pc:sldChg>
      <pc:sldChg chg="del">
        <pc:chgData name="Alexander Pashuk" userId="7f413f452a2dee94" providerId="LiveId" clId="{FCA05C01-C5BD-4CE5-9C81-C2FB69A0B6F2}" dt="2020-10-12T09:04:31.876" v="31" actId="47"/>
        <pc:sldMkLst>
          <pc:docMk/>
          <pc:sldMk cId="1340461245" sldId="391"/>
        </pc:sldMkLst>
      </pc:sldChg>
      <pc:sldChg chg="new del">
        <pc:chgData name="Alexander Pashuk" userId="7f413f452a2dee94" providerId="LiveId" clId="{FCA05C01-C5BD-4CE5-9C81-C2FB69A0B6F2}" dt="2020-10-12T12:57:35.220" v="2912" actId="47"/>
        <pc:sldMkLst>
          <pc:docMk/>
          <pc:sldMk cId="4097879096" sldId="391"/>
        </pc:sldMkLst>
      </pc:sldChg>
      <pc:sldChg chg="del">
        <pc:chgData name="Alexander Pashuk" userId="7f413f452a2dee94" providerId="LiveId" clId="{FCA05C01-C5BD-4CE5-9C81-C2FB69A0B6F2}" dt="2020-10-12T09:04:32.001" v="32" actId="47"/>
        <pc:sldMkLst>
          <pc:docMk/>
          <pc:sldMk cId="660469688" sldId="392"/>
        </pc:sldMkLst>
      </pc:sldChg>
      <pc:sldChg chg="new del">
        <pc:chgData name="Alexander Pashuk" userId="7f413f452a2dee94" providerId="LiveId" clId="{FCA05C01-C5BD-4CE5-9C81-C2FB69A0B6F2}" dt="2020-10-12T12:57:35.370" v="2913" actId="47"/>
        <pc:sldMkLst>
          <pc:docMk/>
          <pc:sldMk cId="3932372833" sldId="392"/>
        </pc:sldMkLst>
      </pc:sldChg>
      <pc:sldChg chg="new del">
        <pc:chgData name="Alexander Pashuk" userId="7f413f452a2dee94" providerId="LiveId" clId="{FCA05C01-C5BD-4CE5-9C81-C2FB69A0B6F2}" dt="2020-10-12T12:57:35.500" v="2914" actId="47"/>
        <pc:sldMkLst>
          <pc:docMk/>
          <pc:sldMk cId="824268386" sldId="393"/>
        </pc:sldMkLst>
      </pc:sldChg>
      <pc:sldChg chg="del">
        <pc:chgData name="Alexander Pashuk" userId="7f413f452a2dee94" providerId="LiveId" clId="{FCA05C01-C5BD-4CE5-9C81-C2FB69A0B6F2}" dt="2020-10-12T09:04:32.282" v="34" actId="47"/>
        <pc:sldMkLst>
          <pc:docMk/>
          <pc:sldMk cId="3964150670" sldId="393"/>
        </pc:sldMkLst>
      </pc:sldChg>
      <pc:sldChg chg="del">
        <pc:chgData name="Alexander Pashuk" userId="7f413f452a2dee94" providerId="LiveId" clId="{FCA05C01-C5BD-4CE5-9C81-C2FB69A0B6F2}" dt="2020-10-12T09:04:32.407" v="35" actId="47"/>
        <pc:sldMkLst>
          <pc:docMk/>
          <pc:sldMk cId="2902768779" sldId="394"/>
        </pc:sldMkLst>
      </pc:sldChg>
      <pc:sldChg chg="new del">
        <pc:chgData name="Alexander Pashuk" userId="7f413f452a2dee94" providerId="LiveId" clId="{FCA05C01-C5BD-4CE5-9C81-C2FB69A0B6F2}" dt="2020-10-12T12:57:35.651" v="2915" actId="47"/>
        <pc:sldMkLst>
          <pc:docMk/>
          <pc:sldMk cId="3903106468" sldId="394"/>
        </pc:sldMkLst>
      </pc:sldChg>
      <pc:sldChg chg="new del">
        <pc:chgData name="Alexander Pashuk" userId="7f413f452a2dee94" providerId="LiveId" clId="{FCA05C01-C5BD-4CE5-9C81-C2FB69A0B6F2}" dt="2020-10-12T12:57:35.780" v="2916" actId="47"/>
        <pc:sldMkLst>
          <pc:docMk/>
          <pc:sldMk cId="1840202417" sldId="395"/>
        </pc:sldMkLst>
      </pc:sldChg>
      <pc:sldChg chg="new del">
        <pc:chgData name="Alexander Pashuk" userId="7f413f452a2dee94" providerId="LiveId" clId="{FCA05C01-C5BD-4CE5-9C81-C2FB69A0B6F2}" dt="2020-10-12T12:57:35.910" v="2917" actId="47"/>
        <pc:sldMkLst>
          <pc:docMk/>
          <pc:sldMk cId="1111020551" sldId="396"/>
        </pc:sldMkLst>
      </pc:sldChg>
      <pc:sldChg chg="new del">
        <pc:chgData name="Alexander Pashuk" userId="7f413f452a2dee94" providerId="LiveId" clId="{FCA05C01-C5BD-4CE5-9C81-C2FB69A0B6F2}" dt="2020-10-12T12:57:36.050" v="2918" actId="47"/>
        <pc:sldMkLst>
          <pc:docMk/>
          <pc:sldMk cId="3449831871" sldId="397"/>
        </pc:sldMkLst>
      </pc:sldChg>
      <pc:sldChg chg="new del">
        <pc:chgData name="Alexander Pashuk" userId="7f413f452a2dee94" providerId="LiveId" clId="{FCA05C01-C5BD-4CE5-9C81-C2FB69A0B6F2}" dt="2020-10-12T12:57:36.181" v="2919" actId="47"/>
        <pc:sldMkLst>
          <pc:docMk/>
          <pc:sldMk cId="1496185098" sldId="398"/>
        </pc:sldMkLst>
      </pc:sldChg>
      <pc:sldChg chg="new del">
        <pc:chgData name="Alexander Pashuk" userId="7f413f452a2dee94" providerId="LiveId" clId="{FCA05C01-C5BD-4CE5-9C81-C2FB69A0B6F2}" dt="2020-10-12T12:57:36.740" v="2920" actId="47"/>
        <pc:sldMkLst>
          <pc:docMk/>
          <pc:sldMk cId="2759883139" sldId="399"/>
        </pc:sldMkLst>
      </pc:sldChg>
      <pc:sldChg chg="new del">
        <pc:chgData name="Alexander Pashuk" userId="7f413f452a2dee94" providerId="LiveId" clId="{FCA05C01-C5BD-4CE5-9C81-C2FB69A0B6F2}" dt="2020-10-12T12:57:37.060" v="2921" actId="47"/>
        <pc:sldMkLst>
          <pc:docMk/>
          <pc:sldMk cId="3941803092" sldId="400"/>
        </pc:sldMkLst>
      </pc:sldChg>
      <pc:sldChg chg="new del">
        <pc:chgData name="Alexander Pashuk" userId="7f413f452a2dee94" providerId="LiveId" clId="{FCA05C01-C5BD-4CE5-9C81-C2FB69A0B6F2}" dt="2020-10-12T12:57:37.437" v="2922" actId="47"/>
        <pc:sldMkLst>
          <pc:docMk/>
          <pc:sldMk cId="2450003389" sldId="401"/>
        </pc:sldMkLst>
      </pc:sldChg>
      <pc:sldChg chg="new del">
        <pc:chgData name="Alexander Pashuk" userId="7f413f452a2dee94" providerId="LiveId" clId="{FCA05C01-C5BD-4CE5-9C81-C2FB69A0B6F2}" dt="2020-10-12T12:57:37.835" v="2923" actId="47"/>
        <pc:sldMkLst>
          <pc:docMk/>
          <pc:sldMk cId="2752825182" sldId="402"/>
        </pc:sldMkLst>
      </pc:sldChg>
      <pc:sldChg chg="new del">
        <pc:chgData name="Alexander Pashuk" userId="7f413f452a2dee94" providerId="LiveId" clId="{FCA05C01-C5BD-4CE5-9C81-C2FB69A0B6F2}" dt="2020-10-12T12:57:38.320" v="2924" actId="47"/>
        <pc:sldMkLst>
          <pc:docMk/>
          <pc:sldMk cId="3310172349" sldId="403"/>
        </pc:sldMkLst>
      </pc:sldChg>
      <pc:sldChg chg="new del">
        <pc:chgData name="Alexander Pashuk" userId="7f413f452a2dee94" providerId="LiveId" clId="{FCA05C01-C5BD-4CE5-9C81-C2FB69A0B6F2}" dt="2020-10-12T12:57:38.840" v="2925" actId="47"/>
        <pc:sldMkLst>
          <pc:docMk/>
          <pc:sldMk cId="1709312204" sldId="404"/>
        </pc:sldMkLst>
      </pc:sldChg>
      <pc:sldChg chg="new del">
        <pc:chgData name="Alexander Pashuk" userId="7f413f452a2dee94" providerId="LiveId" clId="{FCA05C01-C5BD-4CE5-9C81-C2FB69A0B6F2}" dt="2020-10-12T12:57:39.281" v="2926" actId="47"/>
        <pc:sldMkLst>
          <pc:docMk/>
          <pc:sldMk cId="728074015" sldId="405"/>
        </pc:sldMkLst>
      </pc:sldChg>
      <pc:sldChg chg="new del">
        <pc:chgData name="Alexander Pashuk" userId="7f413f452a2dee94" providerId="LiveId" clId="{FCA05C01-C5BD-4CE5-9C81-C2FB69A0B6F2}" dt="2020-10-12T12:57:39.705" v="2927" actId="47"/>
        <pc:sldMkLst>
          <pc:docMk/>
          <pc:sldMk cId="570494813" sldId="406"/>
        </pc:sldMkLst>
      </pc:sldChg>
      <pc:sldChg chg="new del">
        <pc:chgData name="Alexander Pashuk" userId="7f413f452a2dee94" providerId="LiveId" clId="{FCA05C01-C5BD-4CE5-9C81-C2FB69A0B6F2}" dt="2020-10-12T12:57:40.213" v="2928" actId="47"/>
        <pc:sldMkLst>
          <pc:docMk/>
          <pc:sldMk cId="1043547555" sldId="407"/>
        </pc:sldMkLst>
      </pc:sldChg>
      <pc:sldChg chg="new del">
        <pc:chgData name="Alexander Pashuk" userId="7f413f452a2dee94" providerId="LiveId" clId="{FCA05C01-C5BD-4CE5-9C81-C2FB69A0B6F2}" dt="2020-10-12T12:58:00.363" v="2929" actId="47"/>
        <pc:sldMkLst>
          <pc:docMk/>
          <pc:sldMk cId="2712732025" sldId="408"/>
        </pc:sldMkLst>
      </pc:sldChg>
      <pc:sldChg chg="new del">
        <pc:chgData name="Alexander Pashuk" userId="7f413f452a2dee94" providerId="LiveId" clId="{FCA05C01-C5BD-4CE5-9C81-C2FB69A0B6F2}" dt="2020-10-12T16:21:37.037" v="3589" actId="47"/>
        <pc:sldMkLst>
          <pc:docMk/>
          <pc:sldMk cId="916003482" sldId="409"/>
        </pc:sldMkLst>
      </pc:sldChg>
      <pc:sldChg chg="modSp new mod">
        <pc:chgData name="Alexander Pashuk" userId="7f413f452a2dee94" providerId="LiveId" clId="{FCA05C01-C5BD-4CE5-9C81-C2FB69A0B6F2}" dt="2020-10-12T17:59:58.532" v="4127" actId="113"/>
        <pc:sldMkLst>
          <pc:docMk/>
          <pc:sldMk cId="2688292453" sldId="410"/>
        </pc:sldMkLst>
        <pc:spChg chg="mod">
          <ac:chgData name="Alexander Pashuk" userId="7f413f452a2dee94" providerId="LiveId" clId="{FCA05C01-C5BD-4CE5-9C81-C2FB69A0B6F2}" dt="2020-10-12T12:41:18.013" v="2191" actId="122"/>
          <ac:spMkLst>
            <pc:docMk/>
            <pc:sldMk cId="2688292453" sldId="410"/>
            <ac:spMk id="2" creationId="{D5F5734D-9419-4A27-AE4E-1FDF48E23756}"/>
          </ac:spMkLst>
        </pc:spChg>
        <pc:spChg chg="mod">
          <ac:chgData name="Alexander Pashuk" userId="7f413f452a2dee94" providerId="LiveId" clId="{FCA05C01-C5BD-4CE5-9C81-C2FB69A0B6F2}" dt="2020-10-12T17:59:58.532" v="4127" actId="113"/>
          <ac:spMkLst>
            <pc:docMk/>
            <pc:sldMk cId="2688292453" sldId="410"/>
            <ac:spMk id="3" creationId="{3C1CE8A2-577F-489B-9497-3C1BCACC4682}"/>
          </ac:spMkLst>
        </pc:spChg>
      </pc:sldChg>
      <pc:sldChg chg="modSp new mod">
        <pc:chgData name="Alexander Pashuk" userId="7f413f452a2dee94" providerId="LiveId" clId="{FCA05C01-C5BD-4CE5-9C81-C2FB69A0B6F2}" dt="2020-10-12T12:56:17.590" v="2906" actId="20577"/>
        <pc:sldMkLst>
          <pc:docMk/>
          <pc:sldMk cId="2400854737" sldId="411"/>
        </pc:sldMkLst>
        <pc:spChg chg="mod">
          <ac:chgData name="Alexander Pashuk" userId="7f413f452a2dee94" providerId="LiveId" clId="{FCA05C01-C5BD-4CE5-9C81-C2FB69A0B6F2}" dt="2020-10-12T12:45:45.822" v="2390" actId="20577"/>
          <ac:spMkLst>
            <pc:docMk/>
            <pc:sldMk cId="2400854737" sldId="411"/>
            <ac:spMk id="2" creationId="{A2F55EED-6CCF-4A71-9400-39D972A03EAD}"/>
          </ac:spMkLst>
        </pc:spChg>
        <pc:spChg chg="mod">
          <ac:chgData name="Alexander Pashuk" userId="7f413f452a2dee94" providerId="LiveId" clId="{FCA05C01-C5BD-4CE5-9C81-C2FB69A0B6F2}" dt="2020-10-12T12:56:17.590" v="2906" actId="20577"/>
          <ac:spMkLst>
            <pc:docMk/>
            <pc:sldMk cId="2400854737" sldId="411"/>
            <ac:spMk id="3" creationId="{B1E4EB67-2C8A-4467-A1E9-46A89AB6209B}"/>
          </ac:spMkLst>
        </pc:spChg>
      </pc:sldChg>
      <pc:sldChg chg="modSp new mod">
        <pc:chgData name="Alexander Pashuk" userId="7f413f452a2dee94" providerId="LiveId" clId="{FCA05C01-C5BD-4CE5-9C81-C2FB69A0B6F2}" dt="2020-10-12T10:58:20.825" v="1404" actId="27636"/>
        <pc:sldMkLst>
          <pc:docMk/>
          <pc:sldMk cId="2071822648" sldId="412"/>
        </pc:sldMkLst>
        <pc:spChg chg="mod">
          <ac:chgData name="Alexander Pashuk" userId="7f413f452a2dee94" providerId="LiveId" clId="{FCA05C01-C5BD-4CE5-9C81-C2FB69A0B6F2}" dt="2020-10-12T10:48:52.072" v="1294" actId="122"/>
          <ac:spMkLst>
            <pc:docMk/>
            <pc:sldMk cId="2071822648" sldId="412"/>
            <ac:spMk id="2" creationId="{BCF783AC-6395-4D67-968F-EDAC691ADC0D}"/>
          </ac:spMkLst>
        </pc:spChg>
        <pc:spChg chg="mod">
          <ac:chgData name="Alexander Pashuk" userId="7f413f452a2dee94" providerId="LiveId" clId="{FCA05C01-C5BD-4CE5-9C81-C2FB69A0B6F2}" dt="2020-10-12T10:58:20.825" v="1404" actId="27636"/>
          <ac:spMkLst>
            <pc:docMk/>
            <pc:sldMk cId="2071822648" sldId="412"/>
            <ac:spMk id="3" creationId="{90AF9049-0B88-44E0-B1AD-2ABFEE694BEF}"/>
          </ac:spMkLst>
        </pc:spChg>
      </pc:sldChg>
      <pc:sldChg chg="modSp new mod">
        <pc:chgData name="Alexander Pashuk" userId="7f413f452a2dee94" providerId="LiveId" clId="{FCA05C01-C5BD-4CE5-9C81-C2FB69A0B6F2}" dt="2020-10-12T11:13:52.511" v="1808" actId="20577"/>
        <pc:sldMkLst>
          <pc:docMk/>
          <pc:sldMk cId="3893788590" sldId="413"/>
        </pc:sldMkLst>
        <pc:spChg chg="mod">
          <ac:chgData name="Alexander Pashuk" userId="7f413f452a2dee94" providerId="LiveId" clId="{FCA05C01-C5BD-4CE5-9C81-C2FB69A0B6F2}" dt="2020-10-12T10:58:32.624" v="1431" actId="122"/>
          <ac:spMkLst>
            <pc:docMk/>
            <pc:sldMk cId="3893788590" sldId="413"/>
            <ac:spMk id="2" creationId="{DB2457DC-13CF-4EA0-9F47-53E4AC0C49E7}"/>
          </ac:spMkLst>
        </pc:spChg>
        <pc:spChg chg="mod">
          <ac:chgData name="Alexander Pashuk" userId="7f413f452a2dee94" providerId="LiveId" clId="{FCA05C01-C5BD-4CE5-9C81-C2FB69A0B6F2}" dt="2020-10-12T11:13:52.511" v="1808" actId="20577"/>
          <ac:spMkLst>
            <pc:docMk/>
            <pc:sldMk cId="3893788590" sldId="413"/>
            <ac:spMk id="3" creationId="{F844AA24-C027-4730-B8E5-E85804CF304B}"/>
          </ac:spMkLst>
        </pc:spChg>
      </pc:sldChg>
      <pc:sldChg chg="modSp add mod">
        <pc:chgData name="Alexander Pashuk" userId="7f413f452a2dee94" providerId="LiveId" clId="{FCA05C01-C5BD-4CE5-9C81-C2FB69A0B6F2}" dt="2020-10-12T11:04:07.613" v="1578" actId="113"/>
        <pc:sldMkLst>
          <pc:docMk/>
          <pc:sldMk cId="2371006163" sldId="414"/>
        </pc:sldMkLst>
        <pc:spChg chg="mod">
          <ac:chgData name="Alexander Pashuk" userId="7f413f452a2dee94" providerId="LiveId" clId="{FCA05C01-C5BD-4CE5-9C81-C2FB69A0B6F2}" dt="2020-10-12T11:04:07.613" v="1578" actId="113"/>
          <ac:spMkLst>
            <pc:docMk/>
            <pc:sldMk cId="2371006163" sldId="414"/>
            <ac:spMk id="3" creationId="{F844AA24-C027-4730-B8E5-E85804CF304B}"/>
          </ac:spMkLst>
        </pc:spChg>
      </pc:sldChg>
      <pc:sldChg chg="modSp new mod">
        <pc:chgData name="Alexander Pashuk" userId="7f413f452a2dee94" providerId="LiveId" clId="{FCA05C01-C5BD-4CE5-9C81-C2FB69A0B6F2}" dt="2020-10-12T11:07:41.596" v="1656" actId="27636"/>
        <pc:sldMkLst>
          <pc:docMk/>
          <pc:sldMk cId="588852149" sldId="415"/>
        </pc:sldMkLst>
        <pc:spChg chg="mod">
          <ac:chgData name="Alexander Pashuk" userId="7f413f452a2dee94" providerId="LiveId" clId="{FCA05C01-C5BD-4CE5-9C81-C2FB69A0B6F2}" dt="2020-10-12T11:04:33.078" v="1608" actId="122"/>
          <ac:spMkLst>
            <pc:docMk/>
            <pc:sldMk cId="588852149" sldId="415"/>
            <ac:spMk id="2" creationId="{E07DAA41-337B-4EC3-8C23-DF1C9B37848B}"/>
          </ac:spMkLst>
        </pc:spChg>
        <pc:spChg chg="mod">
          <ac:chgData name="Alexander Pashuk" userId="7f413f452a2dee94" providerId="LiveId" clId="{FCA05C01-C5BD-4CE5-9C81-C2FB69A0B6F2}" dt="2020-10-12T11:07:41.596" v="1656" actId="27636"/>
          <ac:spMkLst>
            <pc:docMk/>
            <pc:sldMk cId="588852149" sldId="415"/>
            <ac:spMk id="3" creationId="{B2C0BB17-BAF3-4ED8-9FC8-D6E99A2A3C2D}"/>
          </ac:spMkLst>
        </pc:spChg>
      </pc:sldChg>
      <pc:sldChg chg="modSp new mod">
        <pc:chgData name="Alexander Pashuk" userId="7f413f452a2dee94" providerId="LiveId" clId="{FCA05C01-C5BD-4CE5-9C81-C2FB69A0B6F2}" dt="2020-10-12T11:10:41.350" v="1731" actId="27636"/>
        <pc:sldMkLst>
          <pc:docMk/>
          <pc:sldMk cId="3383411987" sldId="416"/>
        </pc:sldMkLst>
        <pc:spChg chg="mod">
          <ac:chgData name="Alexander Pashuk" userId="7f413f452a2dee94" providerId="LiveId" clId="{FCA05C01-C5BD-4CE5-9C81-C2FB69A0B6F2}" dt="2020-10-12T11:10:07.074" v="1685" actId="122"/>
          <ac:spMkLst>
            <pc:docMk/>
            <pc:sldMk cId="3383411987" sldId="416"/>
            <ac:spMk id="2" creationId="{EE3D0F73-D334-411F-BFF2-37159F0EA579}"/>
          </ac:spMkLst>
        </pc:spChg>
        <pc:spChg chg="mod">
          <ac:chgData name="Alexander Pashuk" userId="7f413f452a2dee94" providerId="LiveId" clId="{FCA05C01-C5BD-4CE5-9C81-C2FB69A0B6F2}" dt="2020-10-12T11:10:41.350" v="1731" actId="27636"/>
          <ac:spMkLst>
            <pc:docMk/>
            <pc:sldMk cId="3383411987" sldId="416"/>
            <ac:spMk id="3" creationId="{D816C9CF-EB81-4F40-94D5-58D46E27B20C}"/>
          </ac:spMkLst>
        </pc:spChg>
      </pc:sldChg>
      <pc:sldChg chg="modSp new mod">
        <pc:chgData name="Alexander Pashuk" userId="7f413f452a2dee94" providerId="LiveId" clId="{FCA05C01-C5BD-4CE5-9C81-C2FB69A0B6F2}" dt="2020-10-12T12:17:37.681" v="2077" actId="20577"/>
        <pc:sldMkLst>
          <pc:docMk/>
          <pc:sldMk cId="241470001" sldId="417"/>
        </pc:sldMkLst>
        <pc:spChg chg="mod">
          <ac:chgData name="Alexander Pashuk" userId="7f413f452a2dee94" providerId="LiveId" clId="{FCA05C01-C5BD-4CE5-9C81-C2FB69A0B6F2}" dt="2020-10-12T12:15:48.239" v="1927" actId="122"/>
          <ac:spMkLst>
            <pc:docMk/>
            <pc:sldMk cId="241470001" sldId="417"/>
            <ac:spMk id="2" creationId="{81FC8942-8A1A-444F-BD7D-04A1F2640809}"/>
          </ac:spMkLst>
        </pc:spChg>
        <pc:spChg chg="mod">
          <ac:chgData name="Alexander Pashuk" userId="7f413f452a2dee94" providerId="LiveId" clId="{FCA05C01-C5BD-4CE5-9C81-C2FB69A0B6F2}" dt="2020-10-12T12:17:37.681" v="2077" actId="20577"/>
          <ac:spMkLst>
            <pc:docMk/>
            <pc:sldMk cId="241470001" sldId="417"/>
            <ac:spMk id="3" creationId="{6D00EB40-49F8-41E3-A53E-C7D49C5BD3B8}"/>
          </ac:spMkLst>
        </pc:spChg>
      </pc:sldChg>
      <pc:sldChg chg="new del">
        <pc:chgData name="Alexander Pashuk" userId="7f413f452a2dee94" providerId="LiveId" clId="{FCA05C01-C5BD-4CE5-9C81-C2FB69A0B6F2}" dt="2020-10-12T12:11:36.281" v="1904" actId="47"/>
        <pc:sldMkLst>
          <pc:docMk/>
          <pc:sldMk cId="2136498294" sldId="417"/>
        </pc:sldMkLst>
      </pc:sldChg>
      <pc:sldChg chg="modSp add mod">
        <pc:chgData name="Alexander Pashuk" userId="7f413f452a2dee94" providerId="LiveId" clId="{FCA05C01-C5BD-4CE5-9C81-C2FB69A0B6F2}" dt="2020-10-12T12:25:03.385" v="2166" actId="20577"/>
        <pc:sldMkLst>
          <pc:docMk/>
          <pc:sldMk cId="4209408621" sldId="418"/>
        </pc:sldMkLst>
        <pc:spChg chg="mod">
          <ac:chgData name="Alexander Pashuk" userId="7f413f452a2dee94" providerId="LiveId" clId="{FCA05C01-C5BD-4CE5-9C81-C2FB69A0B6F2}" dt="2020-10-12T12:25:03.385" v="2166" actId="20577"/>
          <ac:spMkLst>
            <pc:docMk/>
            <pc:sldMk cId="4209408621" sldId="418"/>
            <ac:spMk id="3" creationId="{FC879FA3-E84D-4817-8832-FFF67A9DC15C}"/>
          </ac:spMkLst>
        </pc:spChg>
      </pc:sldChg>
      <pc:sldChg chg="add ord">
        <pc:chgData name="Alexander Pashuk" userId="7f413f452a2dee94" providerId="LiveId" clId="{FCA05C01-C5BD-4CE5-9C81-C2FB69A0B6F2}" dt="2020-10-12T12:45:32.742" v="2376"/>
        <pc:sldMkLst>
          <pc:docMk/>
          <pc:sldMk cId="443426584" sldId="419"/>
        </pc:sldMkLst>
      </pc:sldChg>
      <pc:sldChg chg="modSp new mod">
        <pc:chgData name="Alexander Pashuk" userId="7f413f452a2dee94" providerId="LiveId" clId="{FCA05C01-C5BD-4CE5-9C81-C2FB69A0B6F2}" dt="2020-10-12T12:56:07.290" v="2905" actId="20577"/>
        <pc:sldMkLst>
          <pc:docMk/>
          <pc:sldMk cId="552057303" sldId="420"/>
        </pc:sldMkLst>
        <pc:spChg chg="mod">
          <ac:chgData name="Alexander Pashuk" userId="7f413f452a2dee94" providerId="LiveId" clId="{FCA05C01-C5BD-4CE5-9C81-C2FB69A0B6F2}" dt="2020-10-12T12:52:32.571" v="2854" actId="122"/>
          <ac:spMkLst>
            <pc:docMk/>
            <pc:sldMk cId="552057303" sldId="420"/>
            <ac:spMk id="2" creationId="{C0B695B2-8C58-4FC7-B020-00D893229CBE}"/>
          </ac:spMkLst>
        </pc:spChg>
        <pc:spChg chg="mod">
          <ac:chgData name="Alexander Pashuk" userId="7f413f452a2dee94" providerId="LiveId" clId="{FCA05C01-C5BD-4CE5-9C81-C2FB69A0B6F2}" dt="2020-10-12T12:56:07.290" v="2905" actId="20577"/>
          <ac:spMkLst>
            <pc:docMk/>
            <pc:sldMk cId="552057303" sldId="420"/>
            <ac:spMk id="3" creationId="{498B04D1-A702-42D6-A5D5-50B475B4CE71}"/>
          </ac:spMkLst>
        </pc:spChg>
      </pc:sldChg>
      <pc:sldChg chg="modSp new mod">
        <pc:chgData name="Alexander Pashuk" userId="7f413f452a2dee94" providerId="LiveId" clId="{FCA05C01-C5BD-4CE5-9C81-C2FB69A0B6F2}" dt="2020-10-12T13:05:00.215" v="3008" actId="14100"/>
        <pc:sldMkLst>
          <pc:docMk/>
          <pc:sldMk cId="90272113" sldId="421"/>
        </pc:sldMkLst>
        <pc:spChg chg="mod">
          <ac:chgData name="Alexander Pashuk" userId="7f413f452a2dee94" providerId="LiveId" clId="{FCA05C01-C5BD-4CE5-9C81-C2FB69A0B6F2}" dt="2020-10-12T13:03:36.758" v="2938" actId="20577"/>
          <ac:spMkLst>
            <pc:docMk/>
            <pc:sldMk cId="90272113" sldId="421"/>
            <ac:spMk id="2" creationId="{7C468A79-14C5-4556-840F-D6CA2BC1FB0F}"/>
          </ac:spMkLst>
        </pc:spChg>
        <pc:spChg chg="mod">
          <ac:chgData name="Alexander Pashuk" userId="7f413f452a2dee94" providerId="LiveId" clId="{FCA05C01-C5BD-4CE5-9C81-C2FB69A0B6F2}" dt="2020-10-12T13:05:00.215" v="3008" actId="14100"/>
          <ac:spMkLst>
            <pc:docMk/>
            <pc:sldMk cId="90272113" sldId="421"/>
            <ac:spMk id="3" creationId="{6F990C68-77AE-49FC-9B9F-1E938E58B691}"/>
          </ac:spMkLst>
        </pc:spChg>
      </pc:sldChg>
      <pc:sldChg chg="addSp delSp modSp new mod">
        <pc:chgData name="Alexander Pashuk" userId="7f413f452a2dee94" providerId="LiveId" clId="{FCA05C01-C5BD-4CE5-9C81-C2FB69A0B6F2}" dt="2020-10-12T19:07:40.462" v="4289" actId="20577"/>
        <pc:sldMkLst>
          <pc:docMk/>
          <pc:sldMk cId="3913572026" sldId="422"/>
        </pc:sldMkLst>
        <pc:spChg chg="mod">
          <ac:chgData name="Alexander Pashuk" userId="7f413f452a2dee94" providerId="LiveId" clId="{FCA05C01-C5BD-4CE5-9C81-C2FB69A0B6F2}" dt="2020-10-12T13:15:07.044" v="3016" actId="122"/>
          <ac:spMkLst>
            <pc:docMk/>
            <pc:sldMk cId="3913572026" sldId="422"/>
            <ac:spMk id="2" creationId="{2F9E2C19-9EE8-4EAF-BB55-75631F66B792}"/>
          </ac:spMkLst>
        </pc:spChg>
        <pc:spChg chg="mod">
          <ac:chgData name="Alexander Pashuk" userId="7f413f452a2dee94" providerId="LiveId" clId="{FCA05C01-C5BD-4CE5-9C81-C2FB69A0B6F2}" dt="2020-10-12T19:07:40.462" v="4289" actId="20577"/>
          <ac:spMkLst>
            <pc:docMk/>
            <pc:sldMk cId="3913572026" sldId="422"/>
            <ac:spMk id="3" creationId="{663F63DA-3AC3-437E-8298-A0704610DE98}"/>
          </ac:spMkLst>
        </pc:spChg>
        <pc:picChg chg="add del mod">
          <ac:chgData name="Alexander Pashuk" userId="7f413f452a2dee94" providerId="LiveId" clId="{FCA05C01-C5BD-4CE5-9C81-C2FB69A0B6F2}" dt="2020-10-12T18:40:32.299" v="4264"/>
          <ac:picMkLst>
            <pc:docMk/>
            <pc:sldMk cId="3913572026" sldId="422"/>
            <ac:picMk id="6146" creationId="{64545349-925E-4503-973F-E16B6CEBB6A0}"/>
          </ac:picMkLst>
        </pc:picChg>
        <pc:picChg chg="add del mod">
          <ac:chgData name="Alexander Pashuk" userId="7f413f452a2dee94" providerId="LiveId" clId="{FCA05C01-C5BD-4CE5-9C81-C2FB69A0B6F2}" dt="2020-10-12T18:40:42.743" v="4268"/>
          <ac:picMkLst>
            <pc:docMk/>
            <pc:sldMk cId="3913572026" sldId="422"/>
            <ac:picMk id="6148" creationId="{F979F554-2739-4E8A-8191-FE12FE65F1F6}"/>
          </ac:picMkLst>
        </pc:picChg>
      </pc:sldChg>
      <pc:sldChg chg="modSp new mod">
        <pc:chgData name="Alexander Pashuk" userId="7f413f452a2dee94" providerId="LiveId" clId="{FCA05C01-C5BD-4CE5-9C81-C2FB69A0B6F2}" dt="2020-10-12T13:21:49.243" v="3114" actId="403"/>
        <pc:sldMkLst>
          <pc:docMk/>
          <pc:sldMk cId="2933975674" sldId="423"/>
        </pc:sldMkLst>
        <pc:spChg chg="mod">
          <ac:chgData name="Alexander Pashuk" userId="7f413f452a2dee94" providerId="LiveId" clId="{FCA05C01-C5BD-4CE5-9C81-C2FB69A0B6F2}" dt="2020-10-12T13:16:00.293" v="3081" actId="122"/>
          <ac:spMkLst>
            <pc:docMk/>
            <pc:sldMk cId="2933975674" sldId="423"/>
            <ac:spMk id="2" creationId="{872F91B8-A7AC-4F16-AE0E-88F4DFCE9791}"/>
          </ac:spMkLst>
        </pc:spChg>
        <pc:spChg chg="mod">
          <ac:chgData name="Alexander Pashuk" userId="7f413f452a2dee94" providerId="LiveId" clId="{FCA05C01-C5BD-4CE5-9C81-C2FB69A0B6F2}" dt="2020-10-12T13:21:49.243" v="3114" actId="403"/>
          <ac:spMkLst>
            <pc:docMk/>
            <pc:sldMk cId="2933975674" sldId="423"/>
            <ac:spMk id="3" creationId="{B9423A8C-C4B0-46C1-8377-04E155E7659C}"/>
          </ac:spMkLst>
        </pc:spChg>
      </pc:sldChg>
      <pc:sldChg chg="modSp add mod">
        <pc:chgData name="Alexander Pashuk" userId="7f413f452a2dee94" providerId="LiveId" clId="{FCA05C01-C5BD-4CE5-9C81-C2FB69A0B6F2}" dt="2020-10-12T13:45:45.084" v="3262" actId="255"/>
        <pc:sldMkLst>
          <pc:docMk/>
          <pc:sldMk cId="4184205198" sldId="424"/>
        </pc:sldMkLst>
        <pc:spChg chg="mod">
          <ac:chgData name="Alexander Pashuk" userId="7f413f452a2dee94" providerId="LiveId" clId="{FCA05C01-C5BD-4CE5-9C81-C2FB69A0B6F2}" dt="2020-10-12T13:25:05.682" v="3152" actId="20577"/>
          <ac:spMkLst>
            <pc:docMk/>
            <pc:sldMk cId="4184205198" sldId="424"/>
            <ac:spMk id="2" creationId="{872F91B8-A7AC-4F16-AE0E-88F4DFCE9791}"/>
          </ac:spMkLst>
        </pc:spChg>
        <pc:spChg chg="mod">
          <ac:chgData name="Alexander Pashuk" userId="7f413f452a2dee94" providerId="LiveId" clId="{FCA05C01-C5BD-4CE5-9C81-C2FB69A0B6F2}" dt="2020-10-12T13:45:45.084" v="3262" actId="255"/>
          <ac:spMkLst>
            <pc:docMk/>
            <pc:sldMk cId="4184205198" sldId="424"/>
            <ac:spMk id="3" creationId="{B9423A8C-C4B0-46C1-8377-04E155E7659C}"/>
          </ac:spMkLst>
        </pc:spChg>
      </pc:sldChg>
      <pc:sldChg chg="modSp add mod">
        <pc:chgData name="Alexander Pashuk" userId="7f413f452a2dee94" providerId="LiveId" clId="{FCA05C01-C5BD-4CE5-9C81-C2FB69A0B6F2}" dt="2020-10-12T13:39:27.100" v="3259" actId="255"/>
        <pc:sldMkLst>
          <pc:docMk/>
          <pc:sldMk cId="1757743466" sldId="425"/>
        </pc:sldMkLst>
        <pc:spChg chg="mod">
          <ac:chgData name="Alexander Pashuk" userId="7f413f452a2dee94" providerId="LiveId" clId="{FCA05C01-C5BD-4CE5-9C81-C2FB69A0B6F2}" dt="2020-10-12T13:39:27.100" v="3259" actId="255"/>
          <ac:spMkLst>
            <pc:docMk/>
            <pc:sldMk cId="1757743466" sldId="425"/>
            <ac:spMk id="3" creationId="{B9423A8C-C4B0-46C1-8377-04E155E7659C}"/>
          </ac:spMkLst>
        </pc:spChg>
      </pc:sldChg>
      <pc:sldChg chg="modSp add mod">
        <pc:chgData name="Alexander Pashuk" userId="7f413f452a2dee94" providerId="LiveId" clId="{FCA05C01-C5BD-4CE5-9C81-C2FB69A0B6F2}" dt="2020-10-12T13:51:44.785" v="3280" actId="403"/>
        <pc:sldMkLst>
          <pc:docMk/>
          <pc:sldMk cId="1368406360" sldId="426"/>
        </pc:sldMkLst>
        <pc:spChg chg="mod">
          <ac:chgData name="Alexander Pashuk" userId="7f413f452a2dee94" providerId="LiveId" clId="{FCA05C01-C5BD-4CE5-9C81-C2FB69A0B6F2}" dt="2020-10-12T13:51:44.785" v="3280" actId="403"/>
          <ac:spMkLst>
            <pc:docMk/>
            <pc:sldMk cId="1368406360" sldId="426"/>
            <ac:spMk id="3" creationId="{B9423A8C-C4B0-46C1-8377-04E155E7659C}"/>
          </ac:spMkLst>
        </pc:spChg>
      </pc:sldChg>
      <pc:sldChg chg="addSp delSp modSp add del mod modClrScheme chgLayout">
        <pc:chgData name="Alexander Pashuk" userId="7f413f452a2dee94" providerId="LiveId" clId="{FCA05C01-C5BD-4CE5-9C81-C2FB69A0B6F2}" dt="2020-10-12T16:20:50.728" v="3587" actId="1076"/>
        <pc:sldMkLst>
          <pc:docMk/>
          <pc:sldMk cId="1447048179" sldId="427"/>
        </pc:sldMkLst>
        <pc:spChg chg="mod ord">
          <ac:chgData name="Alexander Pashuk" userId="7f413f452a2dee94" providerId="LiveId" clId="{FCA05C01-C5BD-4CE5-9C81-C2FB69A0B6F2}" dt="2020-10-12T16:19:38.208" v="3534" actId="700"/>
          <ac:spMkLst>
            <pc:docMk/>
            <pc:sldMk cId="1447048179" sldId="427"/>
            <ac:spMk id="2" creationId="{0D2B4D0F-31E4-4814-9C36-E8DCD7E4B6C9}"/>
          </ac:spMkLst>
        </pc:spChg>
        <pc:spChg chg="mod ord">
          <ac:chgData name="Alexander Pashuk" userId="7f413f452a2dee94" providerId="LiveId" clId="{FCA05C01-C5BD-4CE5-9C81-C2FB69A0B6F2}" dt="2020-10-12T16:20:47.678" v="3586" actId="14100"/>
          <ac:spMkLst>
            <pc:docMk/>
            <pc:sldMk cId="1447048179" sldId="427"/>
            <ac:spMk id="4" creationId="{2E6AEDD6-9D3F-4CCC-B181-A8A88F2CD1A3}"/>
          </ac:spMkLst>
        </pc:spChg>
        <pc:spChg chg="add del mod ord">
          <ac:chgData name="Alexander Pashuk" userId="7f413f452a2dee94" providerId="LiveId" clId="{FCA05C01-C5BD-4CE5-9C81-C2FB69A0B6F2}" dt="2020-10-12T16:19:41.741" v="3537"/>
          <ac:spMkLst>
            <pc:docMk/>
            <pc:sldMk cId="1447048179" sldId="427"/>
            <ac:spMk id="5" creationId="{A4778EFB-FEB1-4CBC-BFBC-87128BDD9074}"/>
          </ac:spMkLst>
        </pc:spChg>
        <pc:picChg chg="add del mod">
          <ac:chgData name="Alexander Pashuk" userId="7f413f452a2dee94" providerId="LiveId" clId="{FCA05C01-C5BD-4CE5-9C81-C2FB69A0B6F2}" dt="2020-10-12T16:19:40.205" v="3535" actId="478"/>
          <ac:picMkLst>
            <pc:docMk/>
            <pc:sldMk cId="1447048179" sldId="427"/>
            <ac:picMk id="3" creationId="{1A8E1544-6C87-4516-AB78-994ED03F6AAB}"/>
          </ac:picMkLst>
        </pc:picChg>
        <pc:picChg chg="add mod">
          <ac:chgData name="Alexander Pashuk" userId="7f413f452a2dee94" providerId="LiveId" clId="{FCA05C01-C5BD-4CE5-9C81-C2FB69A0B6F2}" dt="2020-10-12T16:20:50.728" v="3587" actId="1076"/>
          <ac:picMkLst>
            <pc:docMk/>
            <pc:sldMk cId="1447048179" sldId="427"/>
            <ac:picMk id="6" creationId="{40020EC9-6A88-4305-AD65-72677D4ED713}"/>
          </ac:picMkLst>
        </pc:picChg>
      </pc:sldChg>
      <pc:sldChg chg="modSp add mod">
        <pc:chgData name="Alexander Pashuk" userId="7f413f452a2dee94" providerId="LiveId" clId="{FCA05C01-C5BD-4CE5-9C81-C2FB69A0B6F2}" dt="2020-10-12T16:33:25.636" v="3721" actId="20577"/>
        <pc:sldMkLst>
          <pc:docMk/>
          <pc:sldMk cId="2798978432" sldId="428"/>
        </pc:sldMkLst>
        <pc:spChg chg="mod">
          <ac:chgData name="Alexander Pashuk" userId="7f413f452a2dee94" providerId="LiveId" clId="{FCA05C01-C5BD-4CE5-9C81-C2FB69A0B6F2}" dt="2020-10-12T16:33:25.636" v="3721" actId="20577"/>
          <ac:spMkLst>
            <pc:docMk/>
            <pc:sldMk cId="2798978432" sldId="428"/>
            <ac:spMk id="3" creationId="{B9423A8C-C4B0-46C1-8377-04E155E7659C}"/>
          </ac:spMkLst>
        </pc:spChg>
      </pc:sldChg>
      <pc:sldChg chg="modSp new mod">
        <pc:chgData name="Alexander Pashuk" userId="7f413f452a2dee94" providerId="LiveId" clId="{FCA05C01-C5BD-4CE5-9C81-C2FB69A0B6F2}" dt="2020-10-12T17:37:47.332" v="3778" actId="123"/>
        <pc:sldMkLst>
          <pc:docMk/>
          <pc:sldMk cId="3757733576" sldId="429"/>
        </pc:sldMkLst>
        <pc:spChg chg="mod">
          <ac:chgData name="Alexander Pashuk" userId="7f413f452a2dee94" providerId="LiveId" clId="{FCA05C01-C5BD-4CE5-9C81-C2FB69A0B6F2}" dt="2020-10-12T17:36:13.295" v="3766" actId="122"/>
          <ac:spMkLst>
            <pc:docMk/>
            <pc:sldMk cId="3757733576" sldId="429"/>
            <ac:spMk id="2" creationId="{1787857C-B9FA-4905-87A7-8772DB6AF19D}"/>
          </ac:spMkLst>
        </pc:spChg>
        <pc:spChg chg="mod">
          <ac:chgData name="Alexander Pashuk" userId="7f413f452a2dee94" providerId="LiveId" clId="{FCA05C01-C5BD-4CE5-9C81-C2FB69A0B6F2}" dt="2020-10-12T17:37:47.332" v="3778" actId="123"/>
          <ac:spMkLst>
            <pc:docMk/>
            <pc:sldMk cId="3757733576" sldId="429"/>
            <ac:spMk id="3" creationId="{40320B66-8C39-4532-8A1C-ECDE6050AE6C}"/>
          </ac:spMkLst>
        </pc:spChg>
      </pc:sldChg>
      <pc:sldChg chg="modSp add mod">
        <pc:chgData name="Alexander Pashuk" userId="7f413f452a2dee94" providerId="LiveId" clId="{FCA05C01-C5BD-4CE5-9C81-C2FB69A0B6F2}" dt="2020-10-12T17:39:26.119" v="3813" actId="20577"/>
        <pc:sldMkLst>
          <pc:docMk/>
          <pc:sldMk cId="2077319425" sldId="430"/>
        </pc:sldMkLst>
        <pc:spChg chg="mod">
          <ac:chgData name="Alexander Pashuk" userId="7f413f452a2dee94" providerId="LiveId" clId="{FCA05C01-C5BD-4CE5-9C81-C2FB69A0B6F2}" dt="2020-10-12T17:38:08.549" v="3807" actId="20577"/>
          <ac:spMkLst>
            <pc:docMk/>
            <pc:sldMk cId="2077319425" sldId="430"/>
            <ac:spMk id="2" creationId="{1787857C-B9FA-4905-87A7-8772DB6AF19D}"/>
          </ac:spMkLst>
        </pc:spChg>
        <pc:spChg chg="mod">
          <ac:chgData name="Alexander Pashuk" userId="7f413f452a2dee94" providerId="LiveId" clId="{FCA05C01-C5BD-4CE5-9C81-C2FB69A0B6F2}" dt="2020-10-12T17:39:26.119" v="3813" actId="20577"/>
          <ac:spMkLst>
            <pc:docMk/>
            <pc:sldMk cId="2077319425" sldId="430"/>
            <ac:spMk id="3" creationId="{40320B66-8C39-4532-8A1C-ECDE6050AE6C}"/>
          </ac:spMkLst>
        </pc:spChg>
      </pc:sldChg>
      <pc:sldChg chg="modSp add mod">
        <pc:chgData name="Alexander Pashuk" userId="7f413f452a2dee94" providerId="LiveId" clId="{FCA05C01-C5BD-4CE5-9C81-C2FB69A0B6F2}" dt="2020-10-12T17:41:16.515" v="3829" actId="20577"/>
        <pc:sldMkLst>
          <pc:docMk/>
          <pc:sldMk cId="3514882953" sldId="431"/>
        </pc:sldMkLst>
        <pc:spChg chg="mod">
          <ac:chgData name="Alexander Pashuk" userId="7f413f452a2dee94" providerId="LiveId" clId="{FCA05C01-C5BD-4CE5-9C81-C2FB69A0B6F2}" dt="2020-10-12T17:41:16.515" v="3829" actId="20577"/>
          <ac:spMkLst>
            <pc:docMk/>
            <pc:sldMk cId="3514882953" sldId="431"/>
            <ac:spMk id="3" creationId="{40320B66-8C39-4532-8A1C-ECDE6050AE6C}"/>
          </ac:spMkLst>
        </pc:spChg>
      </pc:sldChg>
      <pc:sldChg chg="modSp add mod">
        <pc:chgData name="Alexander Pashuk" userId="7f413f452a2dee94" providerId="LiveId" clId="{FCA05C01-C5BD-4CE5-9C81-C2FB69A0B6F2}" dt="2020-10-12T17:50:57.388" v="3941" actId="6549"/>
        <pc:sldMkLst>
          <pc:docMk/>
          <pc:sldMk cId="1382696937" sldId="432"/>
        </pc:sldMkLst>
        <pc:spChg chg="mod">
          <ac:chgData name="Alexander Pashuk" userId="7f413f452a2dee94" providerId="LiveId" clId="{FCA05C01-C5BD-4CE5-9C81-C2FB69A0B6F2}" dt="2020-10-12T17:50:57.388" v="3941" actId="6549"/>
          <ac:spMkLst>
            <pc:docMk/>
            <pc:sldMk cId="1382696937" sldId="432"/>
            <ac:spMk id="3" creationId="{40320B66-8C39-4532-8A1C-ECDE6050AE6C}"/>
          </ac:spMkLst>
        </pc:spChg>
      </pc:sldChg>
      <pc:sldChg chg="addSp delSp modSp add mod modClrScheme chgLayout">
        <pc:chgData name="Alexander Pashuk" userId="7f413f452a2dee94" providerId="LiveId" clId="{FCA05C01-C5BD-4CE5-9C81-C2FB69A0B6F2}" dt="2020-10-12T17:55:05.969" v="4092" actId="20577"/>
        <pc:sldMkLst>
          <pc:docMk/>
          <pc:sldMk cId="92740623" sldId="433"/>
        </pc:sldMkLst>
        <pc:spChg chg="mod ord">
          <ac:chgData name="Alexander Pashuk" userId="7f413f452a2dee94" providerId="LiveId" clId="{FCA05C01-C5BD-4CE5-9C81-C2FB69A0B6F2}" dt="2020-10-12T17:53:08.731" v="3958" actId="700"/>
          <ac:spMkLst>
            <pc:docMk/>
            <pc:sldMk cId="92740623" sldId="433"/>
            <ac:spMk id="2" creationId="{0D2B4D0F-31E4-4814-9C36-E8DCD7E4B6C9}"/>
          </ac:spMkLst>
        </pc:spChg>
        <pc:spChg chg="mod ord">
          <ac:chgData name="Alexander Pashuk" userId="7f413f452a2dee94" providerId="LiveId" clId="{FCA05C01-C5BD-4CE5-9C81-C2FB69A0B6F2}" dt="2020-10-12T17:55:05.969" v="4092" actId="20577"/>
          <ac:spMkLst>
            <pc:docMk/>
            <pc:sldMk cId="92740623" sldId="433"/>
            <ac:spMk id="4" creationId="{2E6AEDD6-9D3F-4CCC-B181-A8A88F2CD1A3}"/>
          </ac:spMkLst>
        </pc:spChg>
        <pc:spChg chg="add del mod">
          <ac:chgData name="Alexander Pashuk" userId="7f413f452a2dee94" providerId="LiveId" clId="{FCA05C01-C5BD-4CE5-9C81-C2FB69A0B6F2}" dt="2020-10-12T17:53:08.731" v="3958" actId="700"/>
          <ac:spMkLst>
            <pc:docMk/>
            <pc:sldMk cId="92740623" sldId="433"/>
            <ac:spMk id="5" creationId="{6F9774EB-9135-4014-9811-3067ACD100BE}"/>
          </ac:spMkLst>
        </pc:spChg>
        <pc:picChg chg="del">
          <ac:chgData name="Alexander Pashuk" userId="7f413f452a2dee94" providerId="LiveId" clId="{FCA05C01-C5BD-4CE5-9C81-C2FB69A0B6F2}" dt="2020-10-12T17:53:03.041" v="3957" actId="478"/>
          <ac:picMkLst>
            <pc:docMk/>
            <pc:sldMk cId="92740623" sldId="433"/>
            <ac:picMk id="6" creationId="{40020EC9-6A88-4305-AD65-72677D4ED713}"/>
          </ac:picMkLst>
        </pc:picChg>
      </pc:sldChg>
      <pc:sldChg chg="modSp new mod">
        <pc:chgData name="Alexander Pashuk" userId="7f413f452a2dee94" providerId="LiveId" clId="{FCA05C01-C5BD-4CE5-9C81-C2FB69A0B6F2}" dt="2020-10-12T18:03:06.385" v="4157" actId="14100"/>
        <pc:sldMkLst>
          <pc:docMk/>
          <pc:sldMk cId="4193906787" sldId="434"/>
        </pc:sldMkLst>
        <pc:spChg chg="mod">
          <ac:chgData name="Alexander Pashuk" userId="7f413f452a2dee94" providerId="LiveId" clId="{FCA05C01-C5BD-4CE5-9C81-C2FB69A0B6F2}" dt="2020-10-12T18:02:45.843" v="4148" actId="122"/>
          <ac:spMkLst>
            <pc:docMk/>
            <pc:sldMk cId="4193906787" sldId="434"/>
            <ac:spMk id="2" creationId="{8A00D8F1-14C4-4F89-B509-B8C63673C156}"/>
          </ac:spMkLst>
        </pc:spChg>
        <pc:spChg chg="mod">
          <ac:chgData name="Alexander Pashuk" userId="7f413f452a2dee94" providerId="LiveId" clId="{FCA05C01-C5BD-4CE5-9C81-C2FB69A0B6F2}" dt="2020-10-12T18:03:06.385" v="4157" actId="14100"/>
          <ac:spMkLst>
            <pc:docMk/>
            <pc:sldMk cId="4193906787" sldId="434"/>
            <ac:spMk id="3" creationId="{0F8A1F3E-501F-4ED2-8707-37AE79825A2E}"/>
          </ac:spMkLst>
        </pc:spChg>
      </pc:sldChg>
      <pc:sldChg chg="modSp add mod">
        <pc:chgData name="Alexander Pashuk" userId="7f413f452a2dee94" providerId="LiveId" clId="{FCA05C01-C5BD-4CE5-9C81-C2FB69A0B6F2}" dt="2020-10-12T18:08:33.401" v="4212" actId="20577"/>
        <pc:sldMkLst>
          <pc:docMk/>
          <pc:sldMk cId="1396071855" sldId="435"/>
        </pc:sldMkLst>
        <pc:spChg chg="mod">
          <ac:chgData name="Alexander Pashuk" userId="7f413f452a2dee94" providerId="LiveId" clId="{FCA05C01-C5BD-4CE5-9C81-C2FB69A0B6F2}" dt="2020-10-12T18:05:13.043" v="4171" actId="20577"/>
          <ac:spMkLst>
            <pc:docMk/>
            <pc:sldMk cId="1396071855" sldId="435"/>
            <ac:spMk id="2" creationId="{D5EF868D-9564-4321-A5A3-F34FB66E2BD4}"/>
          </ac:spMkLst>
        </pc:spChg>
        <pc:spChg chg="mod">
          <ac:chgData name="Alexander Pashuk" userId="7f413f452a2dee94" providerId="LiveId" clId="{FCA05C01-C5BD-4CE5-9C81-C2FB69A0B6F2}" dt="2020-10-12T18:08:33.401" v="4212" actId="20577"/>
          <ac:spMkLst>
            <pc:docMk/>
            <pc:sldMk cId="1396071855" sldId="435"/>
            <ac:spMk id="3" creationId="{86C69FC7-ADB1-4134-B4C3-A6855132D9A6}"/>
          </ac:spMkLst>
        </pc:spChg>
      </pc:sldChg>
      <pc:sldChg chg="addSp delSp modSp new mod">
        <pc:chgData name="Alexander Pashuk" userId="7f413f452a2dee94" providerId="LiveId" clId="{FCA05C01-C5BD-4CE5-9C81-C2FB69A0B6F2}" dt="2020-10-12T18:19:27.580" v="4224" actId="1076"/>
        <pc:sldMkLst>
          <pc:docMk/>
          <pc:sldMk cId="2170472667" sldId="436"/>
        </pc:sldMkLst>
        <pc:spChg chg="del mod">
          <ac:chgData name="Alexander Pashuk" userId="7f413f452a2dee94" providerId="LiveId" clId="{FCA05C01-C5BD-4CE5-9C81-C2FB69A0B6F2}" dt="2020-10-12T18:14:40.291" v="4215"/>
          <ac:spMkLst>
            <pc:docMk/>
            <pc:sldMk cId="2170472667" sldId="436"/>
            <ac:spMk id="3" creationId="{5928FB6B-2269-4091-BB9B-0EC787324F05}"/>
          </ac:spMkLst>
        </pc:spChg>
        <pc:spChg chg="add del mod">
          <ac:chgData name="Alexander Pashuk" userId="7f413f452a2dee94" providerId="LiveId" clId="{FCA05C01-C5BD-4CE5-9C81-C2FB69A0B6F2}" dt="2020-10-12T18:19:18.172" v="4221"/>
          <ac:spMkLst>
            <pc:docMk/>
            <pc:sldMk cId="2170472667" sldId="436"/>
            <ac:spMk id="4" creationId="{F4B5121F-BE07-48D4-AD77-7BC6EBEEB4D2}"/>
          </ac:spMkLst>
        </pc:spChg>
        <pc:picChg chg="add del mod">
          <ac:chgData name="Alexander Pashuk" userId="7f413f452a2dee94" providerId="LiveId" clId="{FCA05C01-C5BD-4CE5-9C81-C2FB69A0B6F2}" dt="2020-10-12T18:19:16.172" v="4220" actId="478"/>
          <ac:picMkLst>
            <pc:docMk/>
            <pc:sldMk cId="2170472667" sldId="436"/>
            <ac:picMk id="3074" creationId="{F5F70702-37FA-4B33-B960-A289C8F40E38}"/>
          </ac:picMkLst>
        </pc:picChg>
        <pc:picChg chg="add mod">
          <ac:chgData name="Alexander Pashuk" userId="7f413f452a2dee94" providerId="LiveId" clId="{FCA05C01-C5BD-4CE5-9C81-C2FB69A0B6F2}" dt="2020-10-12T18:19:27.580" v="4224" actId="1076"/>
          <ac:picMkLst>
            <pc:docMk/>
            <pc:sldMk cId="2170472667" sldId="436"/>
            <ac:picMk id="3076" creationId="{C2848848-8744-493A-8387-6FB11CFB26F7}"/>
          </ac:picMkLst>
        </pc:picChg>
      </pc:sldChg>
      <pc:sldChg chg="addSp delSp modSp new mod">
        <pc:chgData name="Alexander Pashuk" userId="7f413f452a2dee94" providerId="LiveId" clId="{FCA05C01-C5BD-4CE5-9C81-C2FB69A0B6F2}" dt="2020-10-12T18:27:54.729" v="4251" actId="14100"/>
        <pc:sldMkLst>
          <pc:docMk/>
          <pc:sldMk cId="661114883" sldId="437"/>
        </pc:sldMkLst>
        <pc:spChg chg="mod">
          <ac:chgData name="Alexander Pashuk" userId="7f413f452a2dee94" providerId="LiveId" clId="{FCA05C01-C5BD-4CE5-9C81-C2FB69A0B6F2}" dt="2020-10-12T18:27:54.729" v="4251" actId="14100"/>
          <ac:spMkLst>
            <pc:docMk/>
            <pc:sldMk cId="661114883" sldId="437"/>
            <ac:spMk id="2" creationId="{9259C6E1-0592-4A21-9B10-C7A392773E3D}"/>
          </ac:spMkLst>
        </pc:spChg>
        <pc:spChg chg="del mod">
          <ac:chgData name="Alexander Pashuk" userId="7f413f452a2dee94" providerId="LiveId" clId="{FCA05C01-C5BD-4CE5-9C81-C2FB69A0B6F2}" dt="2020-10-12T18:22:45.319" v="4227"/>
          <ac:spMkLst>
            <pc:docMk/>
            <pc:sldMk cId="661114883" sldId="437"/>
            <ac:spMk id="3" creationId="{9CA4F269-7429-47C2-8A08-D81C986D9E10}"/>
          </ac:spMkLst>
        </pc:spChg>
        <pc:spChg chg="add del mod">
          <ac:chgData name="Alexander Pashuk" userId="7f413f452a2dee94" providerId="LiveId" clId="{FCA05C01-C5BD-4CE5-9C81-C2FB69A0B6F2}" dt="2020-10-12T18:26:32.534" v="4247"/>
          <ac:spMkLst>
            <pc:docMk/>
            <pc:sldMk cId="661114883" sldId="437"/>
            <ac:spMk id="4" creationId="{5C260E2E-9C5E-430E-90BC-765D25E455DA}"/>
          </ac:spMkLst>
        </pc:spChg>
        <pc:picChg chg="add del mod">
          <ac:chgData name="Alexander Pashuk" userId="7f413f452a2dee94" providerId="LiveId" clId="{FCA05C01-C5BD-4CE5-9C81-C2FB69A0B6F2}" dt="2020-10-12T18:26:30.497" v="4245" actId="478"/>
          <ac:picMkLst>
            <pc:docMk/>
            <pc:sldMk cId="661114883" sldId="437"/>
            <ac:picMk id="4098" creationId="{8F1C7F5F-0E23-45A0-9596-A0654F9C0601}"/>
          </ac:picMkLst>
        </pc:picChg>
        <pc:picChg chg="add mod">
          <ac:chgData name="Alexander Pashuk" userId="7f413f452a2dee94" providerId="LiveId" clId="{FCA05C01-C5BD-4CE5-9C81-C2FB69A0B6F2}" dt="2020-10-12T18:26:40.872" v="4250" actId="1076"/>
          <ac:picMkLst>
            <pc:docMk/>
            <pc:sldMk cId="661114883" sldId="437"/>
            <ac:picMk id="4100" creationId="{002E9200-3D25-441E-838B-777B35342FB6}"/>
          </ac:picMkLst>
        </pc:picChg>
      </pc:sldChg>
      <pc:sldChg chg="addSp delSp modSp new mod">
        <pc:chgData name="Alexander Pashuk" userId="7f413f452a2dee94" providerId="LiveId" clId="{FCA05C01-C5BD-4CE5-9C81-C2FB69A0B6F2}" dt="2020-10-12T18:41:55.801" v="4278" actId="1076"/>
        <pc:sldMkLst>
          <pc:docMk/>
          <pc:sldMk cId="2382938439" sldId="438"/>
        </pc:sldMkLst>
        <pc:spChg chg="mod">
          <ac:chgData name="Alexander Pashuk" userId="7f413f452a2dee94" providerId="LiveId" clId="{FCA05C01-C5BD-4CE5-9C81-C2FB69A0B6F2}" dt="2020-10-12T18:41:48.061" v="4274" actId="20577"/>
          <ac:spMkLst>
            <pc:docMk/>
            <pc:sldMk cId="2382938439" sldId="438"/>
            <ac:spMk id="2" creationId="{DA843D98-2BAB-4282-B056-D463D21CDC9D}"/>
          </ac:spMkLst>
        </pc:spChg>
        <pc:spChg chg="del mod">
          <ac:chgData name="Alexander Pashuk" userId="7f413f452a2dee94" providerId="LiveId" clId="{FCA05C01-C5BD-4CE5-9C81-C2FB69A0B6F2}" dt="2020-10-12T18:39:27.870" v="4254"/>
          <ac:spMkLst>
            <pc:docMk/>
            <pc:sldMk cId="2382938439" sldId="438"/>
            <ac:spMk id="3" creationId="{BE38C37C-4F0D-439F-A811-ADD92E4418C8}"/>
          </ac:spMkLst>
        </pc:spChg>
        <pc:spChg chg="add del mod">
          <ac:chgData name="Alexander Pashuk" userId="7f413f452a2dee94" providerId="LiveId" clId="{FCA05C01-C5BD-4CE5-9C81-C2FB69A0B6F2}" dt="2020-10-12T18:41:41.729" v="4271"/>
          <ac:spMkLst>
            <pc:docMk/>
            <pc:sldMk cId="2382938439" sldId="438"/>
            <ac:spMk id="4" creationId="{01B13525-77B5-4377-B493-E90AEB78EA1E}"/>
          </ac:spMkLst>
        </pc:spChg>
        <pc:picChg chg="add del mod">
          <ac:chgData name="Alexander Pashuk" userId="7f413f452a2dee94" providerId="LiveId" clId="{FCA05C01-C5BD-4CE5-9C81-C2FB69A0B6F2}" dt="2020-10-12T18:41:40.291" v="4269" actId="478"/>
          <ac:picMkLst>
            <pc:docMk/>
            <pc:sldMk cId="2382938439" sldId="438"/>
            <ac:picMk id="5122" creationId="{72BE7B4D-B5CE-4FD3-8BF7-A4523464D834}"/>
          </ac:picMkLst>
        </pc:picChg>
        <pc:picChg chg="add mod">
          <ac:chgData name="Alexander Pashuk" userId="7f413f452a2dee94" providerId="LiveId" clId="{FCA05C01-C5BD-4CE5-9C81-C2FB69A0B6F2}" dt="2020-10-12T18:41:55.801" v="4278" actId="1076"/>
          <ac:picMkLst>
            <pc:docMk/>
            <pc:sldMk cId="2382938439" sldId="438"/>
            <ac:picMk id="5124" creationId="{7C26F4D6-D2A4-4F76-90C5-1AD7E09E7C6F}"/>
          </ac:picMkLst>
        </pc:picChg>
      </pc:sldChg>
      <pc:sldChg chg="addSp delSp modSp new mod">
        <pc:chgData name="Alexander Pashuk" userId="7f413f452a2dee94" providerId="LiveId" clId="{FCA05C01-C5BD-4CE5-9C81-C2FB69A0B6F2}" dt="2020-10-12T18:51:54.489" v="4284" actId="1076"/>
        <pc:sldMkLst>
          <pc:docMk/>
          <pc:sldMk cId="4043191196" sldId="439"/>
        </pc:sldMkLst>
        <pc:spChg chg="del mod">
          <ac:chgData name="Alexander Pashuk" userId="7f413f452a2dee94" providerId="LiveId" clId="{FCA05C01-C5BD-4CE5-9C81-C2FB69A0B6F2}" dt="2020-10-12T18:51:43.519" v="4281"/>
          <ac:spMkLst>
            <pc:docMk/>
            <pc:sldMk cId="4043191196" sldId="439"/>
            <ac:spMk id="3" creationId="{9765694B-B202-42DA-91BA-9DBC62544232}"/>
          </ac:spMkLst>
        </pc:spChg>
        <pc:picChg chg="add mod">
          <ac:chgData name="Alexander Pashuk" userId="7f413f452a2dee94" providerId="LiveId" clId="{FCA05C01-C5BD-4CE5-9C81-C2FB69A0B6F2}" dt="2020-10-12T18:51:54.489" v="4284" actId="1076"/>
          <ac:picMkLst>
            <pc:docMk/>
            <pc:sldMk cId="4043191196" sldId="439"/>
            <ac:picMk id="7170" creationId="{E344CB15-83F9-4DD9-97B0-EC8B6D38079A}"/>
          </ac:picMkLst>
        </pc:picChg>
      </pc:sldChg>
      <pc:sldChg chg="addSp delSp modSp new mod">
        <pc:chgData name="Alexander Pashuk" userId="7f413f452a2dee94" providerId="LiveId" clId="{FCA05C01-C5BD-4CE5-9C81-C2FB69A0B6F2}" dt="2020-10-12T19:08:58.610" v="4319" actId="1076"/>
        <pc:sldMkLst>
          <pc:docMk/>
          <pc:sldMk cId="27991853" sldId="440"/>
        </pc:sldMkLst>
        <pc:spChg chg="del mod">
          <ac:chgData name="Alexander Pashuk" userId="7f413f452a2dee94" providerId="LiveId" clId="{FCA05C01-C5BD-4CE5-9C81-C2FB69A0B6F2}" dt="2020-10-12T19:08:46.002" v="4314"/>
          <ac:spMkLst>
            <pc:docMk/>
            <pc:sldMk cId="27991853" sldId="440"/>
            <ac:spMk id="3" creationId="{0FABA3DC-E4EC-466C-B546-BCEFB764805A}"/>
          </ac:spMkLst>
        </pc:spChg>
        <pc:picChg chg="add mod">
          <ac:chgData name="Alexander Pashuk" userId="7f413f452a2dee94" providerId="LiveId" clId="{FCA05C01-C5BD-4CE5-9C81-C2FB69A0B6F2}" dt="2020-10-12T19:08:58.610" v="4319" actId="1076"/>
          <ac:picMkLst>
            <pc:docMk/>
            <pc:sldMk cId="27991853" sldId="440"/>
            <ac:picMk id="10242" creationId="{E11C8453-1046-4EEE-B6B8-17CBB67D25D1}"/>
          </ac:picMkLst>
        </pc:picChg>
      </pc:sldChg>
      <pc:sldChg chg="addSp delSp modSp new del mod">
        <pc:chgData name="Alexander Pashuk" userId="7f413f452a2dee94" providerId="LiveId" clId="{FCA05C01-C5BD-4CE5-9C81-C2FB69A0B6F2}" dt="2020-10-12T19:08:34.759" v="4310" actId="47"/>
        <pc:sldMkLst>
          <pc:docMk/>
          <pc:sldMk cId="639351679" sldId="440"/>
        </pc:sldMkLst>
        <pc:spChg chg="add del mod">
          <ac:chgData name="Alexander Pashuk" userId="7f413f452a2dee94" providerId="LiveId" clId="{FCA05C01-C5BD-4CE5-9C81-C2FB69A0B6F2}" dt="2020-10-12T19:08:15.586" v="4305"/>
          <ac:spMkLst>
            <pc:docMk/>
            <pc:sldMk cId="639351679" sldId="440"/>
            <ac:spMk id="3" creationId="{2A801845-7371-4963-8176-FD21D526FAD6}"/>
          </ac:spMkLst>
        </pc:spChg>
        <pc:picChg chg="add del mod">
          <ac:chgData name="Alexander Pashuk" userId="7f413f452a2dee94" providerId="LiveId" clId="{FCA05C01-C5BD-4CE5-9C81-C2FB69A0B6F2}" dt="2020-10-12T19:08:07.295" v="4299"/>
          <ac:picMkLst>
            <pc:docMk/>
            <pc:sldMk cId="639351679" sldId="440"/>
            <ac:picMk id="8194" creationId="{23F68EE7-0503-4188-9C21-0CFDE66B28AD}"/>
          </ac:picMkLst>
        </pc:picChg>
        <pc:picChg chg="add del mod">
          <ac:chgData name="Alexander Pashuk" userId="7f413f452a2dee94" providerId="LiveId" clId="{FCA05C01-C5BD-4CE5-9C81-C2FB69A0B6F2}" dt="2020-10-12T19:08:10.484" v="4301"/>
          <ac:picMkLst>
            <pc:docMk/>
            <pc:sldMk cId="639351679" sldId="440"/>
            <ac:picMk id="8196" creationId="{6FAB71E2-F44B-4E60-8426-11F516AA3B88}"/>
          </ac:picMkLst>
        </pc:picChg>
        <pc:picChg chg="add del mod">
          <ac:chgData name="Alexander Pashuk" userId="7f413f452a2dee94" providerId="LiveId" clId="{FCA05C01-C5BD-4CE5-9C81-C2FB69A0B6F2}" dt="2020-10-12T19:08:15.586" v="4305"/>
          <ac:picMkLst>
            <pc:docMk/>
            <pc:sldMk cId="639351679" sldId="440"/>
            <ac:picMk id="8198" creationId="{1AE79DF6-56B9-45A1-989D-D1D5D9A7E490}"/>
          </ac:picMkLst>
        </pc:picChg>
      </pc:sldChg>
      <pc:sldChg chg="addSp delSp modSp new del mod setBg">
        <pc:chgData name="Alexander Pashuk" userId="7f413f452a2dee94" providerId="LiveId" clId="{FCA05C01-C5BD-4CE5-9C81-C2FB69A0B6F2}" dt="2020-10-12T19:08:42.751" v="4311" actId="47"/>
        <pc:sldMkLst>
          <pc:docMk/>
          <pc:sldMk cId="488517910" sldId="441"/>
        </pc:sldMkLst>
        <pc:spChg chg="del">
          <ac:chgData name="Alexander Pashuk" userId="7f413f452a2dee94" providerId="LiveId" clId="{FCA05C01-C5BD-4CE5-9C81-C2FB69A0B6F2}" dt="2020-10-12T19:08:30.239" v="4309" actId="26606"/>
          <ac:spMkLst>
            <pc:docMk/>
            <pc:sldMk cId="488517910" sldId="441"/>
            <ac:spMk id="2" creationId="{8FE1D011-C107-42E6-B897-E8E4C322E9C2}"/>
          </ac:spMkLst>
        </pc:spChg>
        <pc:spChg chg="del mod">
          <ac:chgData name="Alexander Pashuk" userId="7f413f452a2dee94" providerId="LiveId" clId="{FCA05C01-C5BD-4CE5-9C81-C2FB69A0B6F2}" dt="2020-10-12T19:08:17.909" v="4308"/>
          <ac:spMkLst>
            <pc:docMk/>
            <pc:sldMk cId="488517910" sldId="441"/>
            <ac:spMk id="3" creationId="{A4CC5E3A-7996-477F-9B86-C96F5E2B265D}"/>
          </ac:spMkLst>
        </pc:spChg>
        <pc:spChg chg="add">
          <ac:chgData name="Alexander Pashuk" userId="7f413f452a2dee94" providerId="LiveId" clId="{FCA05C01-C5BD-4CE5-9C81-C2FB69A0B6F2}" dt="2020-10-12T19:08:30.239" v="4309" actId="26606"/>
          <ac:spMkLst>
            <pc:docMk/>
            <pc:sldMk cId="488517910" sldId="441"/>
            <ac:spMk id="71" creationId="{42A4FC2C-047E-45A5-965D-8E1E3BF09BC6}"/>
          </ac:spMkLst>
        </pc:spChg>
        <pc:picChg chg="add mod">
          <ac:chgData name="Alexander Pashuk" userId="7f413f452a2dee94" providerId="LiveId" clId="{FCA05C01-C5BD-4CE5-9C81-C2FB69A0B6F2}" dt="2020-10-12T19:08:30.239" v="4309" actId="26606"/>
          <ac:picMkLst>
            <pc:docMk/>
            <pc:sldMk cId="488517910" sldId="441"/>
            <ac:picMk id="9218" creationId="{57E71F06-E993-4AE4-A77E-F031CC967C72}"/>
          </ac:picMkLst>
        </pc:picChg>
      </pc:sldChg>
      <pc:sldChg chg="modSp new mod">
        <pc:chgData name="Alexander Pashuk" userId="7f413f452a2dee94" providerId="LiveId" clId="{FCA05C01-C5BD-4CE5-9C81-C2FB69A0B6F2}" dt="2020-10-12T19:10:19.961" v="4459" actId="113"/>
        <pc:sldMkLst>
          <pc:docMk/>
          <pc:sldMk cId="653284903" sldId="441"/>
        </pc:sldMkLst>
        <pc:spChg chg="mod">
          <ac:chgData name="Alexander Pashuk" userId="7f413f452a2dee94" providerId="LiveId" clId="{FCA05C01-C5BD-4CE5-9C81-C2FB69A0B6F2}" dt="2020-10-12T19:09:34.664" v="4337" actId="122"/>
          <ac:spMkLst>
            <pc:docMk/>
            <pc:sldMk cId="653284903" sldId="441"/>
            <ac:spMk id="2" creationId="{8012B29B-715D-4CB1-9B7E-8B3FB1C39DCA}"/>
          </ac:spMkLst>
        </pc:spChg>
        <pc:spChg chg="mod">
          <ac:chgData name="Alexander Pashuk" userId="7f413f452a2dee94" providerId="LiveId" clId="{FCA05C01-C5BD-4CE5-9C81-C2FB69A0B6F2}" dt="2020-10-12T19:10:19.961" v="4459" actId="113"/>
          <ac:spMkLst>
            <pc:docMk/>
            <pc:sldMk cId="653284903" sldId="441"/>
            <ac:spMk id="3" creationId="{CA7B4AB1-DF94-4EA3-A969-C57BD482B9D9}"/>
          </ac:spMkLst>
        </pc:spChg>
      </pc:sldChg>
    </pc:docChg>
  </pc:docChgLst>
  <pc:docChgLst>
    <pc:chgData name="Alexander Pashuk" userId="7f413f452a2dee94" providerId="LiveId" clId="{D33BB299-75B4-1247-B8A5-DCBB8FF79504}"/>
    <pc:docChg chg="undo custSel modSld">
      <pc:chgData name="Alexander Pashuk" userId="7f413f452a2dee94" providerId="LiveId" clId="{D33BB299-75B4-1247-B8A5-DCBB8FF79504}" dt="2021-10-06T04:40:19.628" v="93" actId="20577"/>
      <pc:docMkLst>
        <pc:docMk/>
      </pc:docMkLst>
      <pc:sldChg chg="modSp mod">
        <pc:chgData name="Alexander Pashuk" userId="7f413f452a2dee94" providerId="LiveId" clId="{D33BB299-75B4-1247-B8A5-DCBB8FF79504}" dt="2021-10-06T04:33:59.313" v="7" actId="120"/>
        <pc:sldMkLst>
          <pc:docMk/>
          <pc:sldMk cId="3545672355" sldId="260"/>
        </pc:sldMkLst>
        <pc:spChg chg="mod">
          <ac:chgData name="Alexander Pashuk" userId="7f413f452a2dee94" providerId="LiveId" clId="{D33BB299-75B4-1247-B8A5-DCBB8FF79504}" dt="2021-10-06T04:33:59.313" v="7" actId="120"/>
          <ac:spMkLst>
            <pc:docMk/>
            <pc:sldMk cId="3545672355" sldId="260"/>
            <ac:spMk id="2" creationId="{0FBF542C-EAAD-4834-9DE5-08E53F708CFE}"/>
          </ac:spMkLst>
        </pc:spChg>
      </pc:sldChg>
      <pc:sldChg chg="modSp mod">
        <pc:chgData name="Alexander Pashuk" userId="7f413f452a2dee94" providerId="LiveId" clId="{D33BB299-75B4-1247-B8A5-DCBB8FF79504}" dt="2021-10-06T04:39:39.043" v="51" actId="120"/>
        <pc:sldMkLst>
          <pc:docMk/>
          <pc:sldMk cId="3558505662" sldId="367"/>
        </pc:sldMkLst>
        <pc:spChg chg="mod">
          <ac:chgData name="Alexander Pashuk" userId="7f413f452a2dee94" providerId="LiveId" clId="{D33BB299-75B4-1247-B8A5-DCBB8FF79504}" dt="2021-10-06T04:39:39.043" v="51" actId="120"/>
          <ac:spMkLst>
            <pc:docMk/>
            <pc:sldMk cId="3558505662" sldId="367"/>
            <ac:spMk id="2" creationId="{0D2B4D0F-31E4-4814-9C36-E8DCD7E4B6C9}"/>
          </ac:spMkLst>
        </pc:spChg>
      </pc:sldChg>
      <pc:sldChg chg="modSp mod">
        <pc:chgData name="Alexander Pashuk" userId="7f413f452a2dee94" providerId="LiveId" clId="{D33BB299-75B4-1247-B8A5-DCBB8FF79504}" dt="2021-10-06T04:34:02.804" v="8" actId="120"/>
        <pc:sldMkLst>
          <pc:docMk/>
          <pc:sldMk cId="351313976" sldId="368"/>
        </pc:sldMkLst>
        <pc:spChg chg="mod">
          <ac:chgData name="Alexander Pashuk" userId="7f413f452a2dee94" providerId="LiveId" clId="{D33BB299-75B4-1247-B8A5-DCBB8FF79504}" dt="2021-10-06T04:34:02.804" v="8" actId="120"/>
          <ac:spMkLst>
            <pc:docMk/>
            <pc:sldMk cId="351313976" sldId="368"/>
            <ac:spMk id="2" creationId="{59256318-08AE-4A08-A4B8-B3CA74A448E4}"/>
          </ac:spMkLst>
        </pc:spChg>
      </pc:sldChg>
      <pc:sldChg chg="modSp mod">
        <pc:chgData name="Alexander Pashuk" userId="7f413f452a2dee94" providerId="LiveId" clId="{D33BB299-75B4-1247-B8A5-DCBB8FF79504}" dt="2021-10-06T04:34:05.339" v="9" actId="120"/>
        <pc:sldMkLst>
          <pc:docMk/>
          <pc:sldMk cId="2905050028" sldId="369"/>
        </pc:sldMkLst>
        <pc:spChg chg="mod">
          <ac:chgData name="Alexander Pashuk" userId="7f413f452a2dee94" providerId="LiveId" clId="{D33BB299-75B4-1247-B8A5-DCBB8FF79504}" dt="2021-10-06T04:34:05.339" v="9" actId="120"/>
          <ac:spMkLst>
            <pc:docMk/>
            <pc:sldMk cId="2905050028" sldId="369"/>
            <ac:spMk id="2" creationId="{1B21E223-D7D1-4F14-BBB6-42816DEAC12D}"/>
          </ac:spMkLst>
        </pc:spChg>
      </pc:sldChg>
      <pc:sldChg chg="modSp mod">
        <pc:chgData name="Alexander Pashuk" userId="7f413f452a2dee94" providerId="LiveId" clId="{D33BB299-75B4-1247-B8A5-DCBB8FF79504}" dt="2021-10-06T04:34:07.677" v="10" actId="120"/>
        <pc:sldMkLst>
          <pc:docMk/>
          <pc:sldMk cId="2627378658" sldId="370"/>
        </pc:sldMkLst>
        <pc:spChg chg="mod">
          <ac:chgData name="Alexander Pashuk" userId="7f413f452a2dee94" providerId="LiveId" clId="{D33BB299-75B4-1247-B8A5-DCBB8FF79504}" dt="2021-10-06T04:34:07.677" v="10" actId="120"/>
          <ac:spMkLst>
            <pc:docMk/>
            <pc:sldMk cId="2627378658" sldId="370"/>
            <ac:spMk id="2" creationId="{4B947C56-88D1-479A-9E72-EB82A4D4A572}"/>
          </ac:spMkLst>
        </pc:spChg>
      </pc:sldChg>
      <pc:sldChg chg="modSp mod">
        <pc:chgData name="Alexander Pashuk" userId="7f413f452a2dee94" providerId="LiveId" clId="{D33BB299-75B4-1247-B8A5-DCBB8FF79504}" dt="2021-10-06T04:34:10.274" v="11" actId="120"/>
        <pc:sldMkLst>
          <pc:docMk/>
          <pc:sldMk cId="1439504076" sldId="371"/>
        </pc:sldMkLst>
        <pc:spChg chg="mod">
          <ac:chgData name="Alexander Pashuk" userId="7f413f452a2dee94" providerId="LiveId" clId="{D33BB299-75B4-1247-B8A5-DCBB8FF79504}" dt="2021-10-06T04:34:10.274" v="11" actId="120"/>
          <ac:spMkLst>
            <pc:docMk/>
            <pc:sldMk cId="1439504076" sldId="371"/>
            <ac:spMk id="2" creationId="{02FA3109-18AD-4FAD-BFDE-3119359B8F27}"/>
          </ac:spMkLst>
        </pc:spChg>
      </pc:sldChg>
      <pc:sldChg chg="modSp mod">
        <pc:chgData name="Alexander Pashuk" userId="7f413f452a2dee94" providerId="LiveId" clId="{D33BB299-75B4-1247-B8A5-DCBB8FF79504}" dt="2021-10-06T04:34:12.288" v="12" actId="120"/>
        <pc:sldMkLst>
          <pc:docMk/>
          <pc:sldMk cId="2400791677" sldId="372"/>
        </pc:sldMkLst>
        <pc:spChg chg="mod">
          <ac:chgData name="Alexander Pashuk" userId="7f413f452a2dee94" providerId="LiveId" clId="{D33BB299-75B4-1247-B8A5-DCBB8FF79504}" dt="2021-10-06T04:34:12.288" v="12" actId="120"/>
          <ac:spMkLst>
            <pc:docMk/>
            <pc:sldMk cId="2400791677" sldId="372"/>
            <ac:spMk id="2" creationId="{27676672-DC2E-4BC2-923D-AD3EE8DFC05C}"/>
          </ac:spMkLst>
        </pc:spChg>
      </pc:sldChg>
      <pc:sldChg chg="modSp mod">
        <pc:chgData name="Alexander Pashuk" userId="7f413f452a2dee94" providerId="LiveId" clId="{D33BB299-75B4-1247-B8A5-DCBB8FF79504}" dt="2021-10-06T04:34:14.728" v="13" actId="120"/>
        <pc:sldMkLst>
          <pc:docMk/>
          <pc:sldMk cId="2571947324" sldId="373"/>
        </pc:sldMkLst>
        <pc:spChg chg="mod">
          <ac:chgData name="Alexander Pashuk" userId="7f413f452a2dee94" providerId="LiveId" clId="{D33BB299-75B4-1247-B8A5-DCBB8FF79504}" dt="2021-10-06T04:34:14.728" v="13" actId="120"/>
          <ac:spMkLst>
            <pc:docMk/>
            <pc:sldMk cId="2571947324" sldId="373"/>
            <ac:spMk id="2" creationId="{C48D180E-E5AE-4108-A8A2-BFE4832B3D65}"/>
          </ac:spMkLst>
        </pc:spChg>
      </pc:sldChg>
      <pc:sldChg chg="modSp mod">
        <pc:chgData name="Alexander Pashuk" userId="7f413f452a2dee94" providerId="LiveId" clId="{D33BB299-75B4-1247-B8A5-DCBB8FF79504}" dt="2021-10-06T04:34:18.367" v="14" actId="120"/>
        <pc:sldMkLst>
          <pc:docMk/>
          <pc:sldMk cId="3367438337" sldId="374"/>
        </pc:sldMkLst>
        <pc:spChg chg="mod">
          <ac:chgData name="Alexander Pashuk" userId="7f413f452a2dee94" providerId="LiveId" clId="{D33BB299-75B4-1247-B8A5-DCBB8FF79504}" dt="2021-10-06T04:34:18.367" v="14" actId="120"/>
          <ac:spMkLst>
            <pc:docMk/>
            <pc:sldMk cId="3367438337" sldId="374"/>
            <ac:spMk id="2" creationId="{599B2BF5-2280-40B0-8048-CE9CAB7B276F}"/>
          </ac:spMkLst>
        </pc:spChg>
      </pc:sldChg>
      <pc:sldChg chg="modSp mod">
        <pc:chgData name="Alexander Pashuk" userId="7f413f452a2dee94" providerId="LiveId" clId="{D33BB299-75B4-1247-B8A5-DCBB8FF79504}" dt="2021-10-06T04:34:46.190" v="24" actId="120"/>
        <pc:sldMkLst>
          <pc:docMk/>
          <pc:sldMk cId="1978789869" sldId="375"/>
        </pc:sldMkLst>
        <pc:spChg chg="mod">
          <ac:chgData name="Alexander Pashuk" userId="7f413f452a2dee94" providerId="LiveId" clId="{D33BB299-75B4-1247-B8A5-DCBB8FF79504}" dt="2021-10-06T04:34:46.190" v="24" actId="120"/>
          <ac:spMkLst>
            <pc:docMk/>
            <pc:sldMk cId="1978789869" sldId="375"/>
            <ac:spMk id="2" creationId="{81D47FAF-742E-405A-932C-A2FDFFFDDCBB}"/>
          </ac:spMkLst>
        </pc:spChg>
      </pc:sldChg>
      <pc:sldChg chg="modSp mod">
        <pc:chgData name="Alexander Pashuk" userId="7f413f452a2dee94" providerId="LiveId" clId="{D33BB299-75B4-1247-B8A5-DCBB8FF79504}" dt="2021-10-06T04:34:41.095" v="22" actId="120"/>
        <pc:sldMkLst>
          <pc:docMk/>
          <pc:sldMk cId="4226588353" sldId="376"/>
        </pc:sldMkLst>
        <pc:spChg chg="mod">
          <ac:chgData name="Alexander Pashuk" userId="7f413f452a2dee94" providerId="LiveId" clId="{D33BB299-75B4-1247-B8A5-DCBB8FF79504}" dt="2021-10-06T04:34:41.095" v="22" actId="120"/>
          <ac:spMkLst>
            <pc:docMk/>
            <pc:sldMk cId="4226588353" sldId="376"/>
            <ac:spMk id="2" creationId="{AB2A4DA2-9134-409A-977C-E2E37673A659}"/>
          </ac:spMkLst>
        </pc:spChg>
      </pc:sldChg>
      <pc:sldChg chg="modSp mod">
        <pc:chgData name="Alexander Pashuk" userId="7f413f452a2dee94" providerId="LiveId" clId="{D33BB299-75B4-1247-B8A5-DCBB8FF79504}" dt="2021-10-06T04:34:21.105" v="15" actId="120"/>
        <pc:sldMkLst>
          <pc:docMk/>
          <pc:sldMk cId="305086185" sldId="377"/>
        </pc:sldMkLst>
        <pc:spChg chg="mod">
          <ac:chgData name="Alexander Pashuk" userId="7f413f452a2dee94" providerId="LiveId" clId="{D33BB299-75B4-1247-B8A5-DCBB8FF79504}" dt="2021-10-06T04:34:21.105" v="15" actId="120"/>
          <ac:spMkLst>
            <pc:docMk/>
            <pc:sldMk cId="305086185" sldId="377"/>
            <ac:spMk id="2" creationId="{5CCCC58F-F9B3-4270-A9EC-83FF44980D02}"/>
          </ac:spMkLst>
        </pc:spChg>
      </pc:sldChg>
      <pc:sldChg chg="modSp mod modNotesTx">
        <pc:chgData name="Alexander Pashuk" userId="7f413f452a2dee94" providerId="LiveId" clId="{D33BB299-75B4-1247-B8A5-DCBB8FF79504}" dt="2021-10-06T04:34:23.934" v="16" actId="120"/>
        <pc:sldMkLst>
          <pc:docMk/>
          <pc:sldMk cId="1968809870" sldId="378"/>
        </pc:sldMkLst>
        <pc:spChg chg="mod">
          <ac:chgData name="Alexander Pashuk" userId="7f413f452a2dee94" providerId="LiveId" clId="{D33BB299-75B4-1247-B8A5-DCBB8FF79504}" dt="2021-10-06T04:34:23.934" v="16" actId="120"/>
          <ac:spMkLst>
            <pc:docMk/>
            <pc:sldMk cId="1968809870" sldId="378"/>
            <ac:spMk id="2" creationId="{D5EF868D-9564-4321-A5A3-F34FB66E2BD4}"/>
          </ac:spMkLst>
        </pc:spChg>
      </pc:sldChg>
      <pc:sldChg chg="modSp mod">
        <pc:chgData name="Alexander Pashuk" userId="7f413f452a2dee94" providerId="LiveId" clId="{D33BB299-75B4-1247-B8A5-DCBB8FF79504}" dt="2021-10-06T04:34:29.459" v="18" actId="120"/>
        <pc:sldMkLst>
          <pc:docMk/>
          <pc:sldMk cId="3443172874" sldId="379"/>
        </pc:sldMkLst>
        <pc:spChg chg="mod">
          <ac:chgData name="Alexander Pashuk" userId="7f413f452a2dee94" providerId="LiveId" clId="{D33BB299-75B4-1247-B8A5-DCBB8FF79504}" dt="2021-10-06T04:34:29.459" v="18" actId="120"/>
          <ac:spMkLst>
            <pc:docMk/>
            <pc:sldMk cId="3443172874" sldId="379"/>
            <ac:spMk id="2" creationId="{A5B03BE4-D2BC-479D-90E6-28A2EC890422}"/>
          </ac:spMkLst>
        </pc:spChg>
      </pc:sldChg>
      <pc:sldChg chg="modSp mod">
        <pc:chgData name="Alexander Pashuk" userId="7f413f452a2dee94" providerId="LiveId" clId="{D33BB299-75B4-1247-B8A5-DCBB8FF79504}" dt="2021-10-06T04:34:35.320" v="20" actId="120"/>
        <pc:sldMkLst>
          <pc:docMk/>
          <pc:sldMk cId="1134832423" sldId="380"/>
        </pc:sldMkLst>
        <pc:spChg chg="mod">
          <ac:chgData name="Alexander Pashuk" userId="7f413f452a2dee94" providerId="LiveId" clId="{D33BB299-75B4-1247-B8A5-DCBB8FF79504}" dt="2021-10-06T04:34:35.320" v="20" actId="120"/>
          <ac:spMkLst>
            <pc:docMk/>
            <pc:sldMk cId="1134832423" sldId="380"/>
            <ac:spMk id="2" creationId="{EB830347-A020-496A-9921-BA97D6F8F108}"/>
          </ac:spMkLst>
        </pc:spChg>
      </pc:sldChg>
      <pc:sldChg chg="modSp mod">
        <pc:chgData name="Alexander Pashuk" userId="7f413f452a2dee94" providerId="LiveId" clId="{D33BB299-75B4-1247-B8A5-DCBB8FF79504}" dt="2021-10-06T04:34:37.976" v="21" actId="120"/>
        <pc:sldMkLst>
          <pc:docMk/>
          <pc:sldMk cId="80695786" sldId="381"/>
        </pc:sldMkLst>
        <pc:spChg chg="mod">
          <ac:chgData name="Alexander Pashuk" userId="7f413f452a2dee94" providerId="LiveId" clId="{D33BB299-75B4-1247-B8A5-DCBB8FF79504}" dt="2021-10-06T04:34:37.976" v="21" actId="120"/>
          <ac:spMkLst>
            <pc:docMk/>
            <pc:sldMk cId="80695786" sldId="381"/>
            <ac:spMk id="2" creationId="{B523EA44-FBB6-4C30-99DE-23BD573BF20A}"/>
          </ac:spMkLst>
        </pc:spChg>
      </pc:sldChg>
      <pc:sldChg chg="modSp mod">
        <pc:chgData name="Alexander Pashuk" userId="7f413f452a2dee94" providerId="LiveId" clId="{D33BB299-75B4-1247-B8A5-DCBB8FF79504}" dt="2021-10-06T04:34:51.481" v="26" actId="120"/>
        <pc:sldMkLst>
          <pc:docMk/>
          <pc:sldMk cId="3471532777" sldId="383"/>
        </pc:sldMkLst>
        <pc:spChg chg="mod">
          <ac:chgData name="Alexander Pashuk" userId="7f413f452a2dee94" providerId="LiveId" clId="{D33BB299-75B4-1247-B8A5-DCBB8FF79504}" dt="2021-10-06T04:34:51.481" v="26" actId="120"/>
          <ac:spMkLst>
            <pc:docMk/>
            <pc:sldMk cId="3471532777" sldId="383"/>
            <ac:spMk id="2" creationId="{F2652B55-2D29-4B77-928D-C67B368F0CBD}"/>
          </ac:spMkLst>
        </pc:spChg>
      </pc:sldChg>
      <pc:sldChg chg="modSp mod">
        <pc:chgData name="Alexander Pashuk" userId="7f413f452a2dee94" providerId="LiveId" clId="{D33BB299-75B4-1247-B8A5-DCBB8FF79504}" dt="2021-10-06T04:34:53.815" v="27" actId="120"/>
        <pc:sldMkLst>
          <pc:docMk/>
          <pc:sldMk cId="2150553829" sldId="384"/>
        </pc:sldMkLst>
        <pc:spChg chg="mod">
          <ac:chgData name="Alexander Pashuk" userId="7f413f452a2dee94" providerId="LiveId" clId="{D33BB299-75B4-1247-B8A5-DCBB8FF79504}" dt="2021-10-06T04:34:53.815" v="27" actId="120"/>
          <ac:spMkLst>
            <pc:docMk/>
            <pc:sldMk cId="2150553829" sldId="384"/>
            <ac:spMk id="2" creationId="{92E80194-5D44-4912-9D0E-0821BDD72603}"/>
          </ac:spMkLst>
        </pc:spChg>
      </pc:sldChg>
      <pc:sldChg chg="modSp mod">
        <pc:chgData name="Alexander Pashuk" userId="7f413f452a2dee94" providerId="LiveId" clId="{D33BB299-75B4-1247-B8A5-DCBB8FF79504}" dt="2021-10-06T04:39:00.678" v="39" actId="120"/>
        <pc:sldMkLst>
          <pc:docMk/>
          <pc:sldMk cId="2688292453" sldId="410"/>
        </pc:sldMkLst>
        <pc:spChg chg="mod">
          <ac:chgData name="Alexander Pashuk" userId="7f413f452a2dee94" providerId="LiveId" clId="{D33BB299-75B4-1247-B8A5-DCBB8FF79504}" dt="2021-10-06T04:39:00.678" v="39" actId="120"/>
          <ac:spMkLst>
            <pc:docMk/>
            <pc:sldMk cId="2688292453" sldId="410"/>
            <ac:spMk id="2" creationId="{D5F5734D-9419-4A27-AE4E-1FDF48E23756}"/>
          </ac:spMkLst>
        </pc:spChg>
      </pc:sldChg>
      <pc:sldChg chg="modSp mod">
        <pc:chgData name="Alexander Pashuk" userId="7f413f452a2dee94" providerId="LiveId" clId="{D33BB299-75B4-1247-B8A5-DCBB8FF79504}" dt="2021-10-06T04:39:11.221" v="42" actId="120"/>
        <pc:sldMkLst>
          <pc:docMk/>
          <pc:sldMk cId="2400854737" sldId="411"/>
        </pc:sldMkLst>
        <pc:spChg chg="mod">
          <ac:chgData name="Alexander Pashuk" userId="7f413f452a2dee94" providerId="LiveId" clId="{D33BB299-75B4-1247-B8A5-DCBB8FF79504}" dt="2021-10-06T04:39:11.221" v="42" actId="120"/>
          <ac:spMkLst>
            <pc:docMk/>
            <pc:sldMk cId="2400854737" sldId="411"/>
            <ac:spMk id="2" creationId="{A2F55EED-6CCF-4A71-9400-39D972A03EAD}"/>
          </ac:spMkLst>
        </pc:spChg>
      </pc:sldChg>
      <pc:sldChg chg="modSp mod">
        <pc:chgData name="Alexander Pashuk" userId="7f413f452a2dee94" providerId="LiveId" clId="{D33BB299-75B4-1247-B8A5-DCBB8FF79504}" dt="2021-10-06T04:34:56.458" v="28" actId="120"/>
        <pc:sldMkLst>
          <pc:docMk/>
          <pc:sldMk cId="2071822648" sldId="412"/>
        </pc:sldMkLst>
        <pc:spChg chg="mod">
          <ac:chgData name="Alexander Pashuk" userId="7f413f452a2dee94" providerId="LiveId" clId="{D33BB299-75B4-1247-B8A5-DCBB8FF79504}" dt="2021-10-06T04:34:56.458" v="28" actId="120"/>
          <ac:spMkLst>
            <pc:docMk/>
            <pc:sldMk cId="2071822648" sldId="412"/>
            <ac:spMk id="2" creationId="{BCF783AC-6395-4D67-968F-EDAC691ADC0D}"/>
          </ac:spMkLst>
        </pc:spChg>
      </pc:sldChg>
      <pc:sldChg chg="modSp mod">
        <pc:chgData name="Alexander Pashuk" userId="7f413f452a2dee94" providerId="LiveId" clId="{D33BB299-75B4-1247-B8A5-DCBB8FF79504}" dt="2021-10-06T04:35:03.059" v="29" actId="120"/>
        <pc:sldMkLst>
          <pc:docMk/>
          <pc:sldMk cId="3893788590" sldId="413"/>
        </pc:sldMkLst>
        <pc:spChg chg="mod">
          <ac:chgData name="Alexander Pashuk" userId="7f413f452a2dee94" providerId="LiveId" clId="{D33BB299-75B4-1247-B8A5-DCBB8FF79504}" dt="2021-10-06T04:35:03.059" v="29" actId="120"/>
          <ac:spMkLst>
            <pc:docMk/>
            <pc:sldMk cId="3893788590" sldId="413"/>
            <ac:spMk id="2" creationId="{DB2457DC-13CF-4EA0-9F47-53E4AC0C49E7}"/>
          </ac:spMkLst>
        </pc:spChg>
      </pc:sldChg>
      <pc:sldChg chg="modSp mod">
        <pc:chgData name="Alexander Pashuk" userId="7f413f452a2dee94" providerId="LiveId" clId="{D33BB299-75B4-1247-B8A5-DCBB8FF79504}" dt="2021-10-06T04:38:19.634" v="30" actId="120"/>
        <pc:sldMkLst>
          <pc:docMk/>
          <pc:sldMk cId="2371006163" sldId="414"/>
        </pc:sldMkLst>
        <pc:spChg chg="mod">
          <ac:chgData name="Alexander Pashuk" userId="7f413f452a2dee94" providerId="LiveId" clId="{D33BB299-75B4-1247-B8A5-DCBB8FF79504}" dt="2021-10-06T04:38:19.634" v="30" actId="120"/>
          <ac:spMkLst>
            <pc:docMk/>
            <pc:sldMk cId="2371006163" sldId="414"/>
            <ac:spMk id="2" creationId="{DB2457DC-13CF-4EA0-9F47-53E4AC0C49E7}"/>
          </ac:spMkLst>
        </pc:spChg>
      </pc:sldChg>
      <pc:sldChg chg="modSp mod">
        <pc:chgData name="Alexander Pashuk" userId="7f413f452a2dee94" providerId="LiveId" clId="{D33BB299-75B4-1247-B8A5-DCBB8FF79504}" dt="2021-10-06T04:38:21.672" v="31" actId="120"/>
        <pc:sldMkLst>
          <pc:docMk/>
          <pc:sldMk cId="588852149" sldId="415"/>
        </pc:sldMkLst>
        <pc:spChg chg="mod">
          <ac:chgData name="Alexander Pashuk" userId="7f413f452a2dee94" providerId="LiveId" clId="{D33BB299-75B4-1247-B8A5-DCBB8FF79504}" dt="2021-10-06T04:38:21.672" v="31" actId="120"/>
          <ac:spMkLst>
            <pc:docMk/>
            <pc:sldMk cId="588852149" sldId="415"/>
            <ac:spMk id="2" creationId="{E07DAA41-337B-4EC3-8C23-DF1C9B37848B}"/>
          </ac:spMkLst>
        </pc:spChg>
      </pc:sldChg>
      <pc:sldChg chg="modSp mod">
        <pc:chgData name="Alexander Pashuk" userId="7f413f452a2dee94" providerId="LiveId" clId="{D33BB299-75B4-1247-B8A5-DCBB8FF79504}" dt="2021-10-06T04:38:25.652" v="34" actId="20577"/>
        <pc:sldMkLst>
          <pc:docMk/>
          <pc:sldMk cId="3383411987" sldId="416"/>
        </pc:sldMkLst>
        <pc:spChg chg="mod">
          <ac:chgData name="Alexander Pashuk" userId="7f413f452a2dee94" providerId="LiveId" clId="{D33BB299-75B4-1247-B8A5-DCBB8FF79504}" dt="2021-10-06T04:38:25.652" v="34" actId="20577"/>
          <ac:spMkLst>
            <pc:docMk/>
            <pc:sldMk cId="3383411987" sldId="416"/>
            <ac:spMk id="2" creationId="{EE3D0F73-D334-411F-BFF2-37159F0EA579}"/>
          </ac:spMkLst>
        </pc:spChg>
      </pc:sldChg>
      <pc:sldChg chg="modSp mod">
        <pc:chgData name="Alexander Pashuk" userId="7f413f452a2dee94" providerId="LiveId" clId="{D33BB299-75B4-1247-B8A5-DCBB8FF79504}" dt="2021-10-06T04:34:48.705" v="25" actId="120"/>
        <pc:sldMkLst>
          <pc:docMk/>
          <pc:sldMk cId="241470001" sldId="417"/>
        </pc:sldMkLst>
        <pc:spChg chg="mod">
          <ac:chgData name="Alexander Pashuk" userId="7f413f452a2dee94" providerId="LiveId" clId="{D33BB299-75B4-1247-B8A5-DCBB8FF79504}" dt="2021-10-06T04:34:48.705" v="25" actId="120"/>
          <ac:spMkLst>
            <pc:docMk/>
            <pc:sldMk cId="241470001" sldId="417"/>
            <ac:spMk id="2" creationId="{81FC8942-8A1A-444F-BD7D-04A1F2640809}"/>
          </ac:spMkLst>
        </pc:spChg>
      </pc:sldChg>
      <pc:sldChg chg="modSp mod">
        <pc:chgData name="Alexander Pashuk" userId="7f413f452a2dee94" providerId="LiveId" clId="{D33BB299-75B4-1247-B8A5-DCBB8FF79504}" dt="2021-10-06T04:34:33.093" v="19" actId="120"/>
        <pc:sldMkLst>
          <pc:docMk/>
          <pc:sldMk cId="4209408621" sldId="418"/>
        </pc:sldMkLst>
        <pc:spChg chg="mod">
          <ac:chgData name="Alexander Pashuk" userId="7f413f452a2dee94" providerId="LiveId" clId="{D33BB299-75B4-1247-B8A5-DCBB8FF79504}" dt="2021-10-06T04:34:33.093" v="19" actId="120"/>
          <ac:spMkLst>
            <pc:docMk/>
            <pc:sldMk cId="4209408621" sldId="418"/>
            <ac:spMk id="2" creationId="{A5B03BE4-D2BC-479D-90E6-28A2EC890422}"/>
          </ac:spMkLst>
        </pc:spChg>
      </pc:sldChg>
      <pc:sldChg chg="modSp mod">
        <pc:chgData name="Alexander Pashuk" userId="7f413f452a2dee94" providerId="LiveId" clId="{D33BB299-75B4-1247-B8A5-DCBB8FF79504}" dt="2021-10-06T04:39:08.178" v="41" actId="120"/>
        <pc:sldMkLst>
          <pc:docMk/>
          <pc:sldMk cId="443426584" sldId="419"/>
        </pc:sldMkLst>
        <pc:spChg chg="mod">
          <ac:chgData name="Alexander Pashuk" userId="7f413f452a2dee94" providerId="LiveId" clId="{D33BB299-75B4-1247-B8A5-DCBB8FF79504}" dt="2021-10-06T04:39:08.178" v="41" actId="120"/>
          <ac:spMkLst>
            <pc:docMk/>
            <pc:sldMk cId="443426584" sldId="419"/>
            <ac:spMk id="2" creationId="{B523EA44-FBB6-4C30-99DE-23BD573BF20A}"/>
          </ac:spMkLst>
        </pc:spChg>
      </pc:sldChg>
      <pc:sldChg chg="modSp mod">
        <pc:chgData name="Alexander Pashuk" userId="7f413f452a2dee94" providerId="LiveId" clId="{D33BB299-75B4-1247-B8A5-DCBB8FF79504}" dt="2021-10-06T04:39:13.889" v="43" actId="120"/>
        <pc:sldMkLst>
          <pc:docMk/>
          <pc:sldMk cId="552057303" sldId="420"/>
        </pc:sldMkLst>
        <pc:spChg chg="mod">
          <ac:chgData name="Alexander Pashuk" userId="7f413f452a2dee94" providerId="LiveId" clId="{D33BB299-75B4-1247-B8A5-DCBB8FF79504}" dt="2021-10-06T04:39:13.889" v="43" actId="120"/>
          <ac:spMkLst>
            <pc:docMk/>
            <pc:sldMk cId="552057303" sldId="420"/>
            <ac:spMk id="2" creationId="{C0B695B2-8C58-4FC7-B020-00D893229CBE}"/>
          </ac:spMkLst>
        </pc:spChg>
      </pc:sldChg>
      <pc:sldChg chg="modSp mod">
        <pc:chgData name="Alexander Pashuk" userId="7f413f452a2dee94" providerId="LiveId" clId="{D33BB299-75B4-1247-B8A5-DCBB8FF79504}" dt="2021-10-06T04:39:23.129" v="45" actId="120"/>
        <pc:sldMkLst>
          <pc:docMk/>
          <pc:sldMk cId="90272113" sldId="421"/>
        </pc:sldMkLst>
        <pc:spChg chg="mod">
          <ac:chgData name="Alexander Pashuk" userId="7f413f452a2dee94" providerId="LiveId" clId="{D33BB299-75B4-1247-B8A5-DCBB8FF79504}" dt="2021-10-06T04:39:23.129" v="45" actId="120"/>
          <ac:spMkLst>
            <pc:docMk/>
            <pc:sldMk cId="90272113" sldId="421"/>
            <ac:spMk id="2" creationId="{7C468A79-14C5-4556-840F-D6CA2BC1FB0F}"/>
          </ac:spMkLst>
        </pc:spChg>
      </pc:sldChg>
      <pc:sldChg chg="modSp mod">
        <pc:chgData name="Alexander Pashuk" userId="7f413f452a2dee94" providerId="LiveId" clId="{D33BB299-75B4-1247-B8A5-DCBB8FF79504}" dt="2021-10-06T04:39:15.659" v="44" actId="120"/>
        <pc:sldMkLst>
          <pc:docMk/>
          <pc:sldMk cId="3913572026" sldId="422"/>
        </pc:sldMkLst>
        <pc:spChg chg="mod">
          <ac:chgData name="Alexander Pashuk" userId="7f413f452a2dee94" providerId="LiveId" clId="{D33BB299-75B4-1247-B8A5-DCBB8FF79504}" dt="2021-10-06T04:39:15.659" v="44" actId="120"/>
          <ac:spMkLst>
            <pc:docMk/>
            <pc:sldMk cId="3913572026" sldId="422"/>
            <ac:spMk id="2" creationId="{2F9E2C19-9EE8-4EAF-BB55-75631F66B792}"/>
          </ac:spMkLst>
        </pc:spChg>
      </pc:sldChg>
      <pc:sldChg chg="modSp mod">
        <pc:chgData name="Alexander Pashuk" userId="7f413f452a2dee94" providerId="LiveId" clId="{D33BB299-75B4-1247-B8A5-DCBB8FF79504}" dt="2021-10-06T04:39:26.256" v="46" actId="120"/>
        <pc:sldMkLst>
          <pc:docMk/>
          <pc:sldMk cId="2933975674" sldId="423"/>
        </pc:sldMkLst>
        <pc:spChg chg="mod">
          <ac:chgData name="Alexander Pashuk" userId="7f413f452a2dee94" providerId="LiveId" clId="{D33BB299-75B4-1247-B8A5-DCBB8FF79504}" dt="2021-10-06T04:39:26.256" v="46" actId="120"/>
          <ac:spMkLst>
            <pc:docMk/>
            <pc:sldMk cId="2933975674" sldId="423"/>
            <ac:spMk id="2" creationId="{872F91B8-A7AC-4F16-AE0E-88F4DFCE9791}"/>
          </ac:spMkLst>
        </pc:spChg>
      </pc:sldChg>
      <pc:sldChg chg="modSp mod">
        <pc:chgData name="Alexander Pashuk" userId="7f413f452a2dee94" providerId="LiveId" clId="{D33BB299-75B4-1247-B8A5-DCBB8FF79504}" dt="2021-10-06T04:39:28.742" v="47" actId="120"/>
        <pc:sldMkLst>
          <pc:docMk/>
          <pc:sldMk cId="4184205198" sldId="424"/>
        </pc:sldMkLst>
        <pc:spChg chg="mod">
          <ac:chgData name="Alexander Pashuk" userId="7f413f452a2dee94" providerId="LiveId" clId="{D33BB299-75B4-1247-B8A5-DCBB8FF79504}" dt="2021-10-06T04:39:28.742" v="47" actId="120"/>
          <ac:spMkLst>
            <pc:docMk/>
            <pc:sldMk cId="4184205198" sldId="424"/>
            <ac:spMk id="2" creationId="{872F91B8-A7AC-4F16-AE0E-88F4DFCE9791}"/>
          </ac:spMkLst>
        </pc:spChg>
      </pc:sldChg>
      <pc:sldChg chg="modSp mod">
        <pc:chgData name="Alexander Pashuk" userId="7f413f452a2dee94" providerId="LiveId" clId="{D33BB299-75B4-1247-B8A5-DCBB8FF79504}" dt="2021-10-06T04:39:31.099" v="48" actId="120"/>
        <pc:sldMkLst>
          <pc:docMk/>
          <pc:sldMk cId="1757743466" sldId="425"/>
        </pc:sldMkLst>
        <pc:spChg chg="mod">
          <ac:chgData name="Alexander Pashuk" userId="7f413f452a2dee94" providerId="LiveId" clId="{D33BB299-75B4-1247-B8A5-DCBB8FF79504}" dt="2021-10-06T04:39:31.099" v="48" actId="120"/>
          <ac:spMkLst>
            <pc:docMk/>
            <pc:sldMk cId="1757743466" sldId="425"/>
            <ac:spMk id="2" creationId="{872F91B8-A7AC-4F16-AE0E-88F4DFCE9791}"/>
          </ac:spMkLst>
        </pc:spChg>
      </pc:sldChg>
      <pc:sldChg chg="modSp mod">
        <pc:chgData name="Alexander Pashuk" userId="7f413f452a2dee94" providerId="LiveId" clId="{D33BB299-75B4-1247-B8A5-DCBB8FF79504}" dt="2021-10-06T04:39:33.462" v="49" actId="120"/>
        <pc:sldMkLst>
          <pc:docMk/>
          <pc:sldMk cId="1368406360" sldId="426"/>
        </pc:sldMkLst>
        <pc:spChg chg="mod">
          <ac:chgData name="Alexander Pashuk" userId="7f413f452a2dee94" providerId="LiveId" clId="{D33BB299-75B4-1247-B8A5-DCBB8FF79504}" dt="2021-10-06T04:39:33.462" v="49" actId="120"/>
          <ac:spMkLst>
            <pc:docMk/>
            <pc:sldMk cId="1368406360" sldId="426"/>
            <ac:spMk id="2" creationId="{872F91B8-A7AC-4F16-AE0E-88F4DFCE9791}"/>
          </ac:spMkLst>
        </pc:spChg>
      </pc:sldChg>
      <pc:sldChg chg="modSp mod">
        <pc:chgData name="Alexander Pashuk" userId="7f413f452a2dee94" providerId="LiveId" clId="{D33BB299-75B4-1247-B8A5-DCBB8FF79504}" dt="2021-10-06T04:39:44.254" v="52" actId="120"/>
        <pc:sldMkLst>
          <pc:docMk/>
          <pc:sldMk cId="1447048179" sldId="427"/>
        </pc:sldMkLst>
        <pc:spChg chg="mod">
          <ac:chgData name="Alexander Pashuk" userId="7f413f452a2dee94" providerId="LiveId" clId="{D33BB299-75B4-1247-B8A5-DCBB8FF79504}" dt="2021-10-06T04:39:44.254" v="52" actId="120"/>
          <ac:spMkLst>
            <pc:docMk/>
            <pc:sldMk cId="1447048179" sldId="427"/>
            <ac:spMk id="2" creationId="{0D2B4D0F-31E4-4814-9C36-E8DCD7E4B6C9}"/>
          </ac:spMkLst>
        </pc:spChg>
      </pc:sldChg>
      <pc:sldChg chg="modSp mod">
        <pc:chgData name="Alexander Pashuk" userId="7f413f452a2dee94" providerId="LiveId" clId="{D33BB299-75B4-1247-B8A5-DCBB8FF79504}" dt="2021-10-06T04:39:36.391" v="50" actId="120"/>
        <pc:sldMkLst>
          <pc:docMk/>
          <pc:sldMk cId="2798978432" sldId="428"/>
        </pc:sldMkLst>
        <pc:spChg chg="mod">
          <ac:chgData name="Alexander Pashuk" userId="7f413f452a2dee94" providerId="LiveId" clId="{D33BB299-75B4-1247-B8A5-DCBB8FF79504}" dt="2021-10-06T04:39:36.391" v="50" actId="120"/>
          <ac:spMkLst>
            <pc:docMk/>
            <pc:sldMk cId="2798978432" sldId="428"/>
            <ac:spMk id="2" creationId="{872F91B8-A7AC-4F16-AE0E-88F4DFCE9791}"/>
          </ac:spMkLst>
        </pc:spChg>
      </pc:sldChg>
      <pc:sldChg chg="modSp mod">
        <pc:chgData name="Alexander Pashuk" userId="7f413f452a2dee94" providerId="LiveId" clId="{D33BB299-75B4-1247-B8A5-DCBB8FF79504}" dt="2021-10-06T04:38:47.379" v="35" actId="120"/>
        <pc:sldMkLst>
          <pc:docMk/>
          <pc:sldMk cId="3757733576" sldId="429"/>
        </pc:sldMkLst>
        <pc:spChg chg="mod">
          <ac:chgData name="Alexander Pashuk" userId="7f413f452a2dee94" providerId="LiveId" clId="{D33BB299-75B4-1247-B8A5-DCBB8FF79504}" dt="2021-10-06T04:38:47.379" v="35" actId="120"/>
          <ac:spMkLst>
            <pc:docMk/>
            <pc:sldMk cId="3757733576" sldId="429"/>
            <ac:spMk id="2" creationId="{1787857C-B9FA-4905-87A7-8772DB6AF19D}"/>
          </ac:spMkLst>
        </pc:spChg>
      </pc:sldChg>
      <pc:sldChg chg="modSp mod">
        <pc:chgData name="Alexander Pashuk" userId="7f413f452a2dee94" providerId="LiveId" clId="{D33BB299-75B4-1247-B8A5-DCBB8FF79504}" dt="2021-10-06T04:38:50.355" v="36" actId="120"/>
        <pc:sldMkLst>
          <pc:docMk/>
          <pc:sldMk cId="2077319425" sldId="430"/>
        </pc:sldMkLst>
        <pc:spChg chg="mod">
          <ac:chgData name="Alexander Pashuk" userId="7f413f452a2dee94" providerId="LiveId" clId="{D33BB299-75B4-1247-B8A5-DCBB8FF79504}" dt="2021-10-06T04:38:50.355" v="36" actId="120"/>
          <ac:spMkLst>
            <pc:docMk/>
            <pc:sldMk cId="2077319425" sldId="430"/>
            <ac:spMk id="2" creationId="{1787857C-B9FA-4905-87A7-8772DB6AF19D}"/>
          </ac:spMkLst>
        </pc:spChg>
      </pc:sldChg>
      <pc:sldChg chg="modSp mod">
        <pc:chgData name="Alexander Pashuk" userId="7f413f452a2dee94" providerId="LiveId" clId="{D33BB299-75B4-1247-B8A5-DCBB8FF79504}" dt="2021-10-06T04:38:53.470" v="37" actId="120"/>
        <pc:sldMkLst>
          <pc:docMk/>
          <pc:sldMk cId="3514882953" sldId="431"/>
        </pc:sldMkLst>
        <pc:spChg chg="mod">
          <ac:chgData name="Alexander Pashuk" userId="7f413f452a2dee94" providerId="LiveId" clId="{D33BB299-75B4-1247-B8A5-DCBB8FF79504}" dt="2021-10-06T04:38:53.470" v="37" actId="120"/>
          <ac:spMkLst>
            <pc:docMk/>
            <pc:sldMk cId="3514882953" sldId="431"/>
            <ac:spMk id="2" creationId="{1787857C-B9FA-4905-87A7-8772DB6AF19D}"/>
          </ac:spMkLst>
        </pc:spChg>
      </pc:sldChg>
      <pc:sldChg chg="modSp mod">
        <pc:chgData name="Alexander Pashuk" userId="7f413f452a2dee94" providerId="LiveId" clId="{D33BB299-75B4-1247-B8A5-DCBB8FF79504}" dt="2021-10-06T04:38:56.038" v="38" actId="120"/>
        <pc:sldMkLst>
          <pc:docMk/>
          <pc:sldMk cId="1382696937" sldId="432"/>
        </pc:sldMkLst>
        <pc:spChg chg="mod">
          <ac:chgData name="Alexander Pashuk" userId="7f413f452a2dee94" providerId="LiveId" clId="{D33BB299-75B4-1247-B8A5-DCBB8FF79504}" dt="2021-10-06T04:38:56.038" v="38" actId="120"/>
          <ac:spMkLst>
            <pc:docMk/>
            <pc:sldMk cId="1382696937" sldId="432"/>
            <ac:spMk id="2" creationId="{1787857C-B9FA-4905-87A7-8772DB6AF19D}"/>
          </ac:spMkLst>
        </pc:spChg>
      </pc:sldChg>
      <pc:sldChg chg="modSp mod">
        <pc:chgData name="Alexander Pashuk" userId="7f413f452a2dee94" providerId="LiveId" clId="{D33BB299-75B4-1247-B8A5-DCBB8FF79504}" dt="2021-10-06T04:39:47.188" v="53" actId="120"/>
        <pc:sldMkLst>
          <pc:docMk/>
          <pc:sldMk cId="92740623" sldId="433"/>
        </pc:sldMkLst>
        <pc:spChg chg="mod">
          <ac:chgData name="Alexander Pashuk" userId="7f413f452a2dee94" providerId="LiveId" clId="{D33BB299-75B4-1247-B8A5-DCBB8FF79504}" dt="2021-10-06T04:39:47.188" v="53" actId="120"/>
          <ac:spMkLst>
            <pc:docMk/>
            <pc:sldMk cId="92740623" sldId="433"/>
            <ac:spMk id="2" creationId="{0D2B4D0F-31E4-4814-9C36-E8DCD7E4B6C9}"/>
          </ac:spMkLst>
        </pc:spChg>
      </pc:sldChg>
      <pc:sldChg chg="modSp mod">
        <pc:chgData name="Alexander Pashuk" userId="7f413f452a2dee94" providerId="LiveId" clId="{D33BB299-75B4-1247-B8A5-DCBB8FF79504}" dt="2021-10-06T04:39:04.002" v="40" actId="120"/>
        <pc:sldMkLst>
          <pc:docMk/>
          <pc:sldMk cId="4193906787" sldId="434"/>
        </pc:sldMkLst>
        <pc:spChg chg="mod">
          <ac:chgData name="Alexander Pashuk" userId="7f413f452a2dee94" providerId="LiveId" clId="{D33BB299-75B4-1247-B8A5-DCBB8FF79504}" dt="2021-10-06T04:39:04.002" v="40" actId="120"/>
          <ac:spMkLst>
            <pc:docMk/>
            <pc:sldMk cId="4193906787" sldId="434"/>
            <ac:spMk id="2" creationId="{8A00D8F1-14C4-4F89-B509-B8C63673C156}"/>
          </ac:spMkLst>
        </pc:spChg>
      </pc:sldChg>
      <pc:sldChg chg="modSp mod">
        <pc:chgData name="Alexander Pashuk" userId="7f413f452a2dee94" providerId="LiveId" clId="{D33BB299-75B4-1247-B8A5-DCBB8FF79504}" dt="2021-10-06T04:34:26.223" v="17" actId="120"/>
        <pc:sldMkLst>
          <pc:docMk/>
          <pc:sldMk cId="1396071855" sldId="435"/>
        </pc:sldMkLst>
        <pc:spChg chg="mod">
          <ac:chgData name="Alexander Pashuk" userId="7f413f452a2dee94" providerId="LiveId" clId="{D33BB299-75B4-1247-B8A5-DCBB8FF79504}" dt="2021-10-06T04:34:26.223" v="17" actId="120"/>
          <ac:spMkLst>
            <pc:docMk/>
            <pc:sldMk cId="1396071855" sldId="435"/>
            <ac:spMk id="2" creationId="{D5EF868D-9564-4321-A5A3-F34FB66E2BD4}"/>
          </ac:spMkLst>
        </pc:spChg>
        <pc:spChg chg="mod">
          <ac:chgData name="Alexander Pashuk" userId="7f413f452a2dee94" providerId="LiveId" clId="{D33BB299-75B4-1247-B8A5-DCBB8FF79504}" dt="2021-10-06T04:32:37.138" v="5" actId="313"/>
          <ac:spMkLst>
            <pc:docMk/>
            <pc:sldMk cId="1396071855" sldId="435"/>
            <ac:spMk id="3" creationId="{86C69FC7-ADB1-4134-B4C3-A6855132D9A6}"/>
          </ac:spMkLst>
        </pc:spChg>
      </pc:sldChg>
      <pc:sldChg chg="modSp mod">
        <pc:chgData name="Alexander Pashuk" userId="7f413f452a2dee94" providerId="LiveId" clId="{D33BB299-75B4-1247-B8A5-DCBB8FF79504}" dt="2021-10-06T04:34:43.614" v="23" actId="120"/>
        <pc:sldMkLst>
          <pc:docMk/>
          <pc:sldMk cId="661114883" sldId="437"/>
        </pc:sldMkLst>
        <pc:spChg chg="mod">
          <ac:chgData name="Alexander Pashuk" userId="7f413f452a2dee94" providerId="LiveId" clId="{D33BB299-75B4-1247-B8A5-DCBB8FF79504}" dt="2021-10-06T04:34:43.614" v="23" actId="120"/>
          <ac:spMkLst>
            <pc:docMk/>
            <pc:sldMk cId="661114883" sldId="437"/>
            <ac:spMk id="2" creationId="{9259C6E1-0592-4A21-9B10-C7A392773E3D}"/>
          </ac:spMkLst>
        </pc:spChg>
      </pc:sldChg>
      <pc:sldChg chg="modSp mod">
        <pc:chgData name="Alexander Pashuk" userId="7f413f452a2dee94" providerId="LiveId" clId="{D33BB299-75B4-1247-B8A5-DCBB8FF79504}" dt="2021-10-06T04:40:19.628" v="93" actId="20577"/>
        <pc:sldMkLst>
          <pc:docMk/>
          <pc:sldMk cId="653284903" sldId="441"/>
        </pc:sldMkLst>
        <pc:spChg chg="mod">
          <ac:chgData name="Alexander Pashuk" userId="7f413f452a2dee94" providerId="LiveId" clId="{D33BB299-75B4-1247-B8A5-DCBB8FF79504}" dt="2021-10-06T04:33:56.931" v="6" actId="120"/>
          <ac:spMkLst>
            <pc:docMk/>
            <pc:sldMk cId="653284903" sldId="441"/>
            <ac:spMk id="2" creationId="{8012B29B-715D-4CB1-9B7E-8B3FB1C39DCA}"/>
          </ac:spMkLst>
        </pc:spChg>
        <pc:spChg chg="mod">
          <ac:chgData name="Alexander Pashuk" userId="7f413f452a2dee94" providerId="LiveId" clId="{D33BB299-75B4-1247-B8A5-DCBB8FF79504}" dt="2021-10-06T04:40:19.628" v="93" actId="20577"/>
          <ac:spMkLst>
            <pc:docMk/>
            <pc:sldMk cId="653284903" sldId="441"/>
            <ac:spMk id="3" creationId="{CA7B4AB1-DF94-4EA3-A969-C57BD482B9D9}"/>
          </ac:spMkLst>
        </pc:spChg>
      </pc:sldChg>
    </pc:docChg>
  </pc:docChgLst>
  <pc:docChgLst>
    <pc:chgData name="Alexander Pashuk" userId="7f413f452a2dee94" providerId="LiveId" clId="{DB70CE9B-072C-44C5-B478-E45939CBB0CC}"/>
    <pc:docChg chg="undo redo custSel addSld delSld modSld sldOrd">
      <pc:chgData name="Alexander Pashuk" userId="7f413f452a2dee94" providerId="LiveId" clId="{DB70CE9B-072C-44C5-B478-E45939CBB0CC}" dt="2020-09-28T19:31:51.111" v="4631" actId="20577"/>
      <pc:docMkLst>
        <pc:docMk/>
      </pc:docMkLst>
      <pc:sldChg chg="modSp mod">
        <pc:chgData name="Alexander Pashuk" userId="7f413f452a2dee94" providerId="LiveId" clId="{DB70CE9B-072C-44C5-B478-E45939CBB0CC}" dt="2020-09-28T19:25:51.904" v="4556" actId="20577"/>
        <pc:sldMkLst>
          <pc:docMk/>
          <pc:sldMk cId="3545672355" sldId="260"/>
        </pc:sldMkLst>
        <pc:spChg chg="mod">
          <ac:chgData name="Alexander Pashuk" userId="7f413f452a2dee94" providerId="LiveId" clId="{DB70CE9B-072C-44C5-B478-E45939CBB0CC}" dt="2020-09-28T19:25:51.904" v="4556" actId="20577"/>
          <ac:spMkLst>
            <pc:docMk/>
            <pc:sldMk cId="3545672355" sldId="260"/>
            <ac:spMk id="3" creationId="{300AFC32-F3A9-49A2-896F-19FB15D0E079}"/>
          </ac:spMkLst>
        </pc:spChg>
      </pc:sldChg>
      <pc:sldChg chg="addSp delSp modSp new mod">
        <pc:chgData name="Alexander Pashuk" userId="7f413f452a2dee94" providerId="LiveId" clId="{DB70CE9B-072C-44C5-B478-E45939CBB0CC}" dt="2020-09-28T15:58:07.965" v="75" actId="962"/>
        <pc:sldMkLst>
          <pc:docMk/>
          <pc:sldMk cId="335382513" sldId="261"/>
        </pc:sldMkLst>
        <pc:spChg chg="mod">
          <ac:chgData name="Alexander Pashuk" userId="7f413f452a2dee94" providerId="LiveId" clId="{DB70CE9B-072C-44C5-B478-E45939CBB0CC}" dt="2020-09-28T15:58:07.965" v="75" actId="962"/>
          <ac:spMkLst>
            <pc:docMk/>
            <pc:sldMk cId="335382513" sldId="261"/>
            <ac:spMk id="2" creationId="{4158F11C-7B73-4828-BFFC-E0787676F611}"/>
          </ac:spMkLst>
        </pc:spChg>
        <pc:spChg chg="del">
          <ac:chgData name="Alexander Pashuk" userId="7f413f452a2dee94" providerId="LiveId" clId="{DB70CE9B-072C-44C5-B478-E45939CBB0CC}" dt="2020-09-28T15:57:58.521" v="70"/>
          <ac:spMkLst>
            <pc:docMk/>
            <pc:sldMk cId="335382513" sldId="261"/>
            <ac:spMk id="3" creationId="{1C6F16C7-787E-4C7B-AD4E-EE178D67E97F}"/>
          </ac:spMkLst>
        </pc:spChg>
        <pc:picChg chg="add mod">
          <ac:chgData name="Alexander Pashuk" userId="7f413f452a2dee94" providerId="LiveId" clId="{DB70CE9B-072C-44C5-B478-E45939CBB0CC}" dt="2020-09-28T15:58:07.964" v="74" actId="27614"/>
          <ac:picMkLst>
            <pc:docMk/>
            <pc:sldMk cId="335382513" sldId="261"/>
            <ac:picMk id="5" creationId="{8C16F1A8-D0AE-4A34-97AD-DD5B6A2DD558}"/>
          </ac:picMkLst>
        </pc:picChg>
      </pc:sldChg>
      <pc:sldChg chg="modSp new mod ord">
        <pc:chgData name="Alexander Pashuk" userId="7f413f452a2dee94" providerId="LiveId" clId="{DB70CE9B-072C-44C5-B478-E45939CBB0CC}" dt="2020-09-28T16:45:04.563" v="2167"/>
        <pc:sldMkLst>
          <pc:docMk/>
          <pc:sldMk cId="530661674" sldId="262"/>
        </pc:sldMkLst>
        <pc:spChg chg="mod">
          <ac:chgData name="Alexander Pashuk" userId="7f413f452a2dee94" providerId="LiveId" clId="{DB70CE9B-072C-44C5-B478-E45939CBB0CC}" dt="2020-09-28T15:59:12.077" v="96" actId="122"/>
          <ac:spMkLst>
            <pc:docMk/>
            <pc:sldMk cId="530661674" sldId="262"/>
            <ac:spMk id="2" creationId="{0F829E58-EDF7-4AF6-99F8-A9342075F35E}"/>
          </ac:spMkLst>
        </pc:spChg>
        <pc:spChg chg="mod">
          <ac:chgData name="Alexander Pashuk" userId="7f413f452a2dee94" providerId="LiveId" clId="{DB70CE9B-072C-44C5-B478-E45939CBB0CC}" dt="2020-09-28T16:00:35.791" v="463" actId="27636"/>
          <ac:spMkLst>
            <pc:docMk/>
            <pc:sldMk cId="530661674" sldId="262"/>
            <ac:spMk id="3" creationId="{55A7D545-E70E-41D4-B6D9-9B4FDAFD0F44}"/>
          </ac:spMkLst>
        </pc:spChg>
      </pc:sldChg>
      <pc:sldChg chg="addSp delSp modSp new mod ord modClrScheme chgLayout">
        <pc:chgData name="Alexander Pashuk" userId="7f413f452a2dee94" providerId="LiveId" clId="{DB70CE9B-072C-44C5-B478-E45939CBB0CC}" dt="2020-09-28T16:19:39.488" v="1056" actId="255"/>
        <pc:sldMkLst>
          <pc:docMk/>
          <pc:sldMk cId="1005177492" sldId="263"/>
        </pc:sldMkLst>
        <pc:spChg chg="mod ord">
          <ac:chgData name="Alexander Pashuk" userId="7f413f452a2dee94" providerId="LiveId" clId="{DB70CE9B-072C-44C5-B478-E45939CBB0CC}" dt="2020-09-28T16:01:16.833" v="473" actId="700"/>
          <ac:spMkLst>
            <pc:docMk/>
            <pc:sldMk cId="1005177492" sldId="263"/>
            <ac:spMk id="2" creationId="{3D107FD7-B18C-43FA-AC1D-FE91DF45D760}"/>
          </ac:spMkLst>
        </pc:spChg>
        <pc:spChg chg="del mod ord">
          <ac:chgData name="Alexander Pashuk" userId="7f413f452a2dee94" providerId="LiveId" clId="{DB70CE9B-072C-44C5-B478-E45939CBB0CC}" dt="2020-09-28T16:01:16.833" v="473" actId="700"/>
          <ac:spMkLst>
            <pc:docMk/>
            <pc:sldMk cId="1005177492" sldId="263"/>
            <ac:spMk id="3" creationId="{B41E8803-8CA1-4F47-B260-908789CABE89}"/>
          </ac:spMkLst>
        </pc:spChg>
        <pc:spChg chg="add mod ord">
          <ac:chgData name="Alexander Pashuk" userId="7f413f452a2dee94" providerId="LiveId" clId="{DB70CE9B-072C-44C5-B478-E45939CBB0CC}" dt="2020-09-28T16:19:39.488" v="1056" actId="255"/>
          <ac:spMkLst>
            <pc:docMk/>
            <pc:sldMk cId="1005177492" sldId="263"/>
            <ac:spMk id="4" creationId="{49A84991-4671-44B0-A59D-4E5FB05C751D}"/>
          </ac:spMkLst>
        </pc:spChg>
        <pc:spChg chg="add del mod ord">
          <ac:chgData name="Alexander Pashuk" userId="7f413f452a2dee94" providerId="LiveId" clId="{DB70CE9B-072C-44C5-B478-E45939CBB0CC}" dt="2020-09-28T16:01:18.260" v="475"/>
          <ac:spMkLst>
            <pc:docMk/>
            <pc:sldMk cId="1005177492" sldId="263"/>
            <ac:spMk id="5" creationId="{B0AD711D-C396-4854-A517-28C7C56A4D77}"/>
          </ac:spMkLst>
        </pc:spChg>
        <pc:picChg chg="add mod">
          <ac:chgData name="Alexander Pashuk" userId="7f413f452a2dee94" providerId="LiveId" clId="{DB70CE9B-072C-44C5-B478-E45939CBB0CC}" dt="2020-09-28T16:16:55.454" v="1003" actId="1076"/>
          <ac:picMkLst>
            <pc:docMk/>
            <pc:sldMk cId="1005177492" sldId="263"/>
            <ac:picMk id="6" creationId="{1C0553C1-1248-4773-9A3A-782DCC7C8EC1}"/>
          </ac:picMkLst>
        </pc:picChg>
      </pc:sldChg>
      <pc:sldChg chg="modSp new mod">
        <pc:chgData name="Alexander Pashuk" userId="7f413f452a2dee94" providerId="LiveId" clId="{DB70CE9B-072C-44C5-B478-E45939CBB0CC}" dt="2020-09-28T16:04:10.323" v="917" actId="27636"/>
        <pc:sldMkLst>
          <pc:docMk/>
          <pc:sldMk cId="4113577655" sldId="264"/>
        </pc:sldMkLst>
        <pc:spChg chg="mod">
          <ac:chgData name="Alexander Pashuk" userId="7f413f452a2dee94" providerId="LiveId" clId="{DB70CE9B-072C-44C5-B478-E45939CBB0CC}" dt="2020-09-28T16:02:02.930" v="593" actId="122"/>
          <ac:spMkLst>
            <pc:docMk/>
            <pc:sldMk cId="4113577655" sldId="264"/>
            <ac:spMk id="2" creationId="{82B96B01-72D3-4986-884C-0812F846D61B}"/>
          </ac:spMkLst>
        </pc:spChg>
        <pc:spChg chg="mod">
          <ac:chgData name="Alexander Pashuk" userId="7f413f452a2dee94" providerId="LiveId" clId="{DB70CE9B-072C-44C5-B478-E45939CBB0CC}" dt="2020-09-28T16:04:10.323" v="917" actId="27636"/>
          <ac:spMkLst>
            <pc:docMk/>
            <pc:sldMk cId="4113577655" sldId="264"/>
            <ac:spMk id="3" creationId="{BD263E1D-9B48-4DC4-B6C1-A3AE00875552}"/>
          </ac:spMkLst>
        </pc:spChg>
      </pc:sldChg>
      <pc:sldChg chg="addSp delSp modSp new mod">
        <pc:chgData name="Alexander Pashuk" userId="7f413f452a2dee94" providerId="LiveId" clId="{DB70CE9B-072C-44C5-B478-E45939CBB0CC}" dt="2020-09-28T16:13:51.145" v="930" actId="122"/>
        <pc:sldMkLst>
          <pc:docMk/>
          <pc:sldMk cId="3538378785" sldId="265"/>
        </pc:sldMkLst>
        <pc:spChg chg="mod">
          <ac:chgData name="Alexander Pashuk" userId="7f413f452a2dee94" providerId="LiveId" clId="{DB70CE9B-072C-44C5-B478-E45939CBB0CC}" dt="2020-09-28T16:13:51.145" v="930" actId="122"/>
          <ac:spMkLst>
            <pc:docMk/>
            <pc:sldMk cId="3538378785" sldId="265"/>
            <ac:spMk id="2" creationId="{235F3B44-ABE3-4D9D-A7EB-1B9ABB8A29EE}"/>
          </ac:spMkLst>
        </pc:spChg>
        <pc:spChg chg="del mod">
          <ac:chgData name="Alexander Pashuk" userId="7f413f452a2dee94" providerId="LiveId" clId="{DB70CE9B-072C-44C5-B478-E45939CBB0CC}" dt="2020-09-28T16:13:47.715" v="921"/>
          <ac:spMkLst>
            <pc:docMk/>
            <pc:sldMk cId="3538378785" sldId="265"/>
            <ac:spMk id="3" creationId="{EB385A06-739D-468F-82A6-B643E77C4485}"/>
          </ac:spMkLst>
        </pc:spChg>
        <pc:picChg chg="add mod">
          <ac:chgData name="Alexander Pashuk" userId="7f413f452a2dee94" providerId="LiveId" clId="{DB70CE9B-072C-44C5-B478-E45939CBB0CC}" dt="2020-09-28T16:13:47.715" v="921"/>
          <ac:picMkLst>
            <pc:docMk/>
            <pc:sldMk cId="3538378785" sldId="265"/>
            <ac:picMk id="1026" creationId="{17DBEAFE-5A4F-4BD2-BBB8-ED919344B7A8}"/>
          </ac:picMkLst>
        </pc:picChg>
      </pc:sldChg>
      <pc:sldChg chg="modSp new mod ord">
        <pc:chgData name="Alexander Pashuk" userId="7f413f452a2dee94" providerId="LiveId" clId="{DB70CE9B-072C-44C5-B478-E45939CBB0CC}" dt="2020-09-28T16:30:28.144" v="1607"/>
        <pc:sldMkLst>
          <pc:docMk/>
          <pc:sldMk cId="1667815328" sldId="266"/>
        </pc:sldMkLst>
        <pc:spChg chg="mod">
          <ac:chgData name="Alexander Pashuk" userId="7f413f452a2dee94" providerId="LiveId" clId="{DB70CE9B-072C-44C5-B478-E45939CBB0CC}" dt="2020-09-28T16:20:44.428" v="1107" actId="20577"/>
          <ac:spMkLst>
            <pc:docMk/>
            <pc:sldMk cId="1667815328" sldId="266"/>
            <ac:spMk id="2" creationId="{3E618713-E533-4DF5-807D-8323BB6BA680}"/>
          </ac:spMkLst>
        </pc:spChg>
        <pc:spChg chg="mod">
          <ac:chgData name="Alexander Pashuk" userId="7f413f452a2dee94" providerId="LiveId" clId="{DB70CE9B-072C-44C5-B478-E45939CBB0CC}" dt="2020-09-28T16:23:29.924" v="1579" actId="123"/>
          <ac:spMkLst>
            <pc:docMk/>
            <pc:sldMk cId="1667815328" sldId="266"/>
            <ac:spMk id="3" creationId="{54760B7C-1BD4-4551-B1E9-49C646EF7732}"/>
          </ac:spMkLst>
        </pc:spChg>
      </pc:sldChg>
      <pc:sldChg chg="modSp new mod">
        <pc:chgData name="Alexander Pashuk" userId="7f413f452a2dee94" providerId="LiveId" clId="{DB70CE9B-072C-44C5-B478-E45939CBB0CC}" dt="2020-09-28T16:33:07.180" v="1986" actId="113"/>
        <pc:sldMkLst>
          <pc:docMk/>
          <pc:sldMk cId="1835990087" sldId="267"/>
        </pc:sldMkLst>
        <pc:spChg chg="mod">
          <ac:chgData name="Alexander Pashuk" userId="7f413f452a2dee94" providerId="LiveId" clId="{DB70CE9B-072C-44C5-B478-E45939CBB0CC}" dt="2020-09-28T16:31:18.727" v="1651" actId="122"/>
          <ac:spMkLst>
            <pc:docMk/>
            <pc:sldMk cId="1835990087" sldId="267"/>
            <ac:spMk id="2" creationId="{B059E546-B83F-43D7-8468-897F7A055BB8}"/>
          </ac:spMkLst>
        </pc:spChg>
        <pc:spChg chg="mod">
          <ac:chgData name="Alexander Pashuk" userId="7f413f452a2dee94" providerId="LiveId" clId="{DB70CE9B-072C-44C5-B478-E45939CBB0CC}" dt="2020-09-28T16:33:07.180" v="1986" actId="113"/>
          <ac:spMkLst>
            <pc:docMk/>
            <pc:sldMk cId="1835990087" sldId="267"/>
            <ac:spMk id="3" creationId="{F9907EE6-4AB9-473D-953C-ED77F4BBD70B}"/>
          </ac:spMkLst>
        </pc:spChg>
      </pc:sldChg>
      <pc:sldChg chg="modSp new mod">
        <pc:chgData name="Alexander Pashuk" userId="7f413f452a2dee94" providerId="LiveId" clId="{DB70CE9B-072C-44C5-B478-E45939CBB0CC}" dt="2020-09-28T16:38:51.456" v="2085"/>
        <pc:sldMkLst>
          <pc:docMk/>
          <pc:sldMk cId="1159721460" sldId="268"/>
        </pc:sldMkLst>
        <pc:spChg chg="mod">
          <ac:chgData name="Alexander Pashuk" userId="7f413f452a2dee94" providerId="LiveId" clId="{DB70CE9B-072C-44C5-B478-E45939CBB0CC}" dt="2020-09-28T16:33:17.036" v="1993" actId="122"/>
          <ac:spMkLst>
            <pc:docMk/>
            <pc:sldMk cId="1159721460" sldId="268"/>
            <ac:spMk id="2" creationId="{4D6D7CE1-BC06-4E7E-A449-1DB2B4FA7BB9}"/>
          </ac:spMkLst>
        </pc:spChg>
        <pc:spChg chg="mod">
          <ac:chgData name="Alexander Pashuk" userId="7f413f452a2dee94" providerId="LiveId" clId="{DB70CE9B-072C-44C5-B478-E45939CBB0CC}" dt="2020-09-28T16:38:51.456" v="2085"/>
          <ac:spMkLst>
            <pc:docMk/>
            <pc:sldMk cId="1159721460" sldId="268"/>
            <ac:spMk id="3" creationId="{EB2F97A7-F58D-4A73-BA92-B5CBBCDEF2B8}"/>
          </ac:spMkLst>
        </pc:spChg>
      </pc:sldChg>
      <pc:sldChg chg="addSp delSp modSp add mod">
        <pc:chgData name="Alexander Pashuk" userId="7f413f452a2dee94" providerId="LiveId" clId="{DB70CE9B-072C-44C5-B478-E45939CBB0CC}" dt="2020-09-28T16:30:16.382" v="1605" actId="403"/>
        <pc:sldMkLst>
          <pc:docMk/>
          <pc:sldMk cId="743562065" sldId="269"/>
        </pc:sldMkLst>
        <pc:spChg chg="add del mod">
          <ac:chgData name="Alexander Pashuk" userId="7f413f452a2dee94" providerId="LiveId" clId="{DB70CE9B-072C-44C5-B478-E45939CBB0CC}" dt="2020-09-28T16:28:42.853" v="1583"/>
          <ac:spMkLst>
            <pc:docMk/>
            <pc:sldMk cId="743562065" sldId="269"/>
            <ac:spMk id="3" creationId="{BD8E7C1E-A705-4CC7-87E2-0838FB299F93}"/>
          </ac:spMkLst>
        </pc:spChg>
        <pc:spChg chg="mod">
          <ac:chgData name="Alexander Pashuk" userId="7f413f452a2dee94" providerId="LiveId" clId="{DB70CE9B-072C-44C5-B478-E45939CBB0CC}" dt="2020-09-28T16:30:16.382" v="1605" actId="403"/>
          <ac:spMkLst>
            <pc:docMk/>
            <pc:sldMk cId="743562065" sldId="269"/>
            <ac:spMk id="4" creationId="{49A84991-4671-44B0-A59D-4E5FB05C751D}"/>
          </ac:spMkLst>
        </pc:spChg>
        <pc:spChg chg="add del mod">
          <ac:chgData name="Alexander Pashuk" userId="7f413f452a2dee94" providerId="LiveId" clId="{DB70CE9B-072C-44C5-B478-E45939CBB0CC}" dt="2020-09-28T16:30:02.342" v="1599"/>
          <ac:spMkLst>
            <pc:docMk/>
            <pc:sldMk cId="743562065" sldId="269"/>
            <ac:spMk id="5" creationId="{8B822320-710B-43F5-A83F-89AF8D5391C8}"/>
          </ac:spMkLst>
        </pc:spChg>
        <pc:picChg chg="del">
          <ac:chgData name="Alexander Pashuk" userId="7f413f452a2dee94" providerId="LiveId" clId="{DB70CE9B-072C-44C5-B478-E45939CBB0CC}" dt="2020-09-28T16:28:40.710" v="1581" actId="478"/>
          <ac:picMkLst>
            <pc:docMk/>
            <pc:sldMk cId="743562065" sldId="269"/>
            <ac:picMk id="6" creationId="{1C0553C1-1248-4773-9A3A-782DCC7C8EC1}"/>
          </ac:picMkLst>
        </pc:picChg>
        <pc:picChg chg="add del mod">
          <ac:chgData name="Alexander Pashuk" userId="7f413f452a2dee94" providerId="LiveId" clId="{DB70CE9B-072C-44C5-B478-E45939CBB0CC}" dt="2020-09-28T16:30:00.567" v="1597" actId="478"/>
          <ac:picMkLst>
            <pc:docMk/>
            <pc:sldMk cId="743562065" sldId="269"/>
            <ac:picMk id="2050" creationId="{8562116E-EC33-47E6-8B8B-FCCF09523745}"/>
          </ac:picMkLst>
        </pc:picChg>
        <pc:picChg chg="add mod">
          <ac:chgData name="Alexander Pashuk" userId="7f413f452a2dee94" providerId="LiveId" clId="{DB70CE9B-072C-44C5-B478-E45939CBB0CC}" dt="2020-09-28T16:30:08.339" v="1601" actId="1076"/>
          <ac:picMkLst>
            <pc:docMk/>
            <pc:sldMk cId="743562065" sldId="269"/>
            <ac:picMk id="2052" creationId="{E45F8336-019B-4EB4-9A24-CCD2DCFA1A2B}"/>
          </ac:picMkLst>
        </pc:picChg>
      </pc:sldChg>
      <pc:sldChg chg="modSp new mod">
        <pc:chgData name="Alexander Pashuk" userId="7f413f452a2dee94" providerId="LiveId" clId="{DB70CE9B-072C-44C5-B478-E45939CBB0CC}" dt="2020-09-28T16:48:40.096" v="2257" actId="6549"/>
        <pc:sldMkLst>
          <pc:docMk/>
          <pc:sldMk cId="2413679357" sldId="270"/>
        </pc:sldMkLst>
        <pc:spChg chg="mod">
          <ac:chgData name="Alexander Pashuk" userId="7f413f452a2dee94" providerId="LiveId" clId="{DB70CE9B-072C-44C5-B478-E45939CBB0CC}" dt="2020-09-28T16:48:40.096" v="2257" actId="6549"/>
          <ac:spMkLst>
            <pc:docMk/>
            <pc:sldMk cId="2413679357" sldId="270"/>
            <ac:spMk id="2" creationId="{B927D9E9-E149-4214-9BBE-2C6B02F6B8D5}"/>
          </ac:spMkLst>
        </pc:spChg>
        <pc:spChg chg="mod">
          <ac:chgData name="Alexander Pashuk" userId="7f413f452a2dee94" providerId="LiveId" clId="{DB70CE9B-072C-44C5-B478-E45939CBB0CC}" dt="2020-09-28T16:45:23.759" v="2176" actId="6549"/>
          <ac:spMkLst>
            <pc:docMk/>
            <pc:sldMk cId="2413679357" sldId="270"/>
            <ac:spMk id="3" creationId="{22D8F5F9-602E-4A3D-9B37-202DC1D4971F}"/>
          </ac:spMkLst>
        </pc:spChg>
      </pc:sldChg>
      <pc:sldChg chg="modSp new mod">
        <pc:chgData name="Alexander Pashuk" userId="7f413f452a2dee94" providerId="LiveId" clId="{DB70CE9B-072C-44C5-B478-E45939CBB0CC}" dt="2020-09-28T17:01:23.159" v="2319" actId="14100"/>
        <pc:sldMkLst>
          <pc:docMk/>
          <pc:sldMk cId="3173969049" sldId="271"/>
        </pc:sldMkLst>
        <pc:spChg chg="mod">
          <ac:chgData name="Alexander Pashuk" userId="7f413f452a2dee94" providerId="LiveId" clId="{DB70CE9B-072C-44C5-B478-E45939CBB0CC}" dt="2020-09-28T17:00:19.710" v="2278" actId="5793"/>
          <ac:spMkLst>
            <pc:docMk/>
            <pc:sldMk cId="3173969049" sldId="271"/>
            <ac:spMk id="2" creationId="{16AD3CBC-D92F-494A-BE94-1E455CAB1834}"/>
          </ac:spMkLst>
        </pc:spChg>
        <pc:spChg chg="mod">
          <ac:chgData name="Alexander Pashuk" userId="7f413f452a2dee94" providerId="LiveId" clId="{DB70CE9B-072C-44C5-B478-E45939CBB0CC}" dt="2020-09-28T17:01:23.159" v="2319" actId="14100"/>
          <ac:spMkLst>
            <pc:docMk/>
            <pc:sldMk cId="3173969049" sldId="271"/>
            <ac:spMk id="3" creationId="{4996CB4C-A5F1-43C0-94E4-9FC511037C4C}"/>
          </ac:spMkLst>
        </pc:spChg>
      </pc:sldChg>
      <pc:sldChg chg="addSp modSp new mod">
        <pc:chgData name="Alexander Pashuk" userId="7f413f452a2dee94" providerId="LiveId" clId="{DB70CE9B-072C-44C5-B478-E45939CBB0CC}" dt="2020-09-28T17:06:11.771" v="2449" actId="1076"/>
        <pc:sldMkLst>
          <pc:docMk/>
          <pc:sldMk cId="3392067746" sldId="272"/>
        </pc:sldMkLst>
        <pc:spChg chg="mod">
          <ac:chgData name="Alexander Pashuk" userId="7f413f452a2dee94" providerId="LiveId" clId="{DB70CE9B-072C-44C5-B478-E45939CBB0CC}" dt="2020-09-28T17:01:43.090" v="2330" actId="20577"/>
          <ac:spMkLst>
            <pc:docMk/>
            <pc:sldMk cId="3392067746" sldId="272"/>
            <ac:spMk id="2" creationId="{17CCE68D-1FA3-44C6-96E4-1046F86C2BFE}"/>
          </ac:spMkLst>
        </pc:spChg>
        <pc:spChg chg="mod">
          <ac:chgData name="Alexander Pashuk" userId="7f413f452a2dee94" providerId="LiveId" clId="{DB70CE9B-072C-44C5-B478-E45939CBB0CC}" dt="2020-09-28T17:05:53.529" v="2446" actId="1076"/>
          <ac:spMkLst>
            <pc:docMk/>
            <pc:sldMk cId="3392067746" sldId="272"/>
            <ac:spMk id="3" creationId="{0C73A06B-B2D8-41A6-801B-478A43557847}"/>
          </ac:spMkLst>
        </pc:spChg>
        <pc:picChg chg="add mod">
          <ac:chgData name="Alexander Pashuk" userId="7f413f452a2dee94" providerId="LiveId" clId="{DB70CE9B-072C-44C5-B478-E45939CBB0CC}" dt="2020-09-28T17:06:11.771" v="2449" actId="1076"/>
          <ac:picMkLst>
            <pc:docMk/>
            <pc:sldMk cId="3392067746" sldId="272"/>
            <ac:picMk id="3074" creationId="{FAEEE596-5D32-425E-B62F-9B5B8056F52A}"/>
          </ac:picMkLst>
        </pc:picChg>
      </pc:sldChg>
      <pc:sldChg chg="modSp new mod">
        <pc:chgData name="Alexander Pashuk" userId="7f413f452a2dee94" providerId="LiveId" clId="{DB70CE9B-072C-44C5-B478-E45939CBB0CC}" dt="2020-09-28T17:08:11.954" v="2494" actId="255"/>
        <pc:sldMkLst>
          <pc:docMk/>
          <pc:sldMk cId="3516382525" sldId="273"/>
        </pc:sldMkLst>
        <pc:spChg chg="mod">
          <ac:chgData name="Alexander Pashuk" userId="7f413f452a2dee94" providerId="LiveId" clId="{DB70CE9B-072C-44C5-B478-E45939CBB0CC}" dt="2020-09-28T17:07:42.894" v="2457" actId="122"/>
          <ac:spMkLst>
            <pc:docMk/>
            <pc:sldMk cId="3516382525" sldId="273"/>
            <ac:spMk id="2" creationId="{7BA98683-44FC-48C0-9329-B937F4A2937A}"/>
          </ac:spMkLst>
        </pc:spChg>
        <pc:spChg chg="mod">
          <ac:chgData name="Alexander Pashuk" userId="7f413f452a2dee94" providerId="LiveId" clId="{DB70CE9B-072C-44C5-B478-E45939CBB0CC}" dt="2020-09-28T17:08:11.954" v="2494" actId="255"/>
          <ac:spMkLst>
            <pc:docMk/>
            <pc:sldMk cId="3516382525" sldId="273"/>
            <ac:spMk id="3" creationId="{2FB38A7C-45A8-4981-9672-42D9CEAA0238}"/>
          </ac:spMkLst>
        </pc:spChg>
      </pc:sldChg>
      <pc:sldChg chg="modSp new mod">
        <pc:chgData name="Alexander Pashuk" userId="7f413f452a2dee94" providerId="LiveId" clId="{DB70CE9B-072C-44C5-B478-E45939CBB0CC}" dt="2020-09-28T17:19:05.751" v="2582" actId="20577"/>
        <pc:sldMkLst>
          <pc:docMk/>
          <pc:sldMk cId="2838790978" sldId="274"/>
        </pc:sldMkLst>
        <pc:spChg chg="mod">
          <ac:chgData name="Alexander Pashuk" userId="7f413f452a2dee94" providerId="LiveId" clId="{DB70CE9B-072C-44C5-B478-E45939CBB0CC}" dt="2020-09-28T17:19:05.751" v="2582" actId="20577"/>
          <ac:spMkLst>
            <pc:docMk/>
            <pc:sldMk cId="2838790978" sldId="274"/>
            <ac:spMk id="2" creationId="{AFF63169-45F0-4B22-A9EC-76278343E04C}"/>
          </ac:spMkLst>
        </pc:spChg>
        <pc:spChg chg="mod">
          <ac:chgData name="Alexander Pashuk" userId="7f413f452a2dee94" providerId="LiveId" clId="{DB70CE9B-072C-44C5-B478-E45939CBB0CC}" dt="2020-09-28T17:18:54.452" v="2561" actId="255"/>
          <ac:spMkLst>
            <pc:docMk/>
            <pc:sldMk cId="2838790978" sldId="274"/>
            <ac:spMk id="3" creationId="{260374F1-0BEC-4E4C-8B27-2DEA9003691E}"/>
          </ac:spMkLst>
        </pc:spChg>
      </pc:sldChg>
      <pc:sldChg chg="addSp delSp modSp new mod">
        <pc:chgData name="Alexander Pashuk" userId="7f413f452a2dee94" providerId="LiveId" clId="{DB70CE9B-072C-44C5-B478-E45939CBB0CC}" dt="2020-09-28T17:27:36.947" v="2701" actId="1076"/>
        <pc:sldMkLst>
          <pc:docMk/>
          <pc:sldMk cId="1418372646" sldId="275"/>
        </pc:sldMkLst>
        <pc:spChg chg="mod">
          <ac:chgData name="Alexander Pashuk" userId="7f413f452a2dee94" providerId="LiveId" clId="{DB70CE9B-072C-44C5-B478-E45939CBB0CC}" dt="2020-09-28T17:19:39.138" v="2590" actId="122"/>
          <ac:spMkLst>
            <pc:docMk/>
            <pc:sldMk cId="1418372646" sldId="275"/>
            <ac:spMk id="2" creationId="{CB30776A-5AD8-4FA1-B81C-DB3B6AFB23C3}"/>
          </ac:spMkLst>
        </pc:spChg>
        <pc:spChg chg="mod">
          <ac:chgData name="Alexander Pashuk" userId="7f413f452a2dee94" providerId="LiveId" clId="{DB70CE9B-072C-44C5-B478-E45939CBB0CC}" dt="2020-09-28T17:27:05.594" v="2698" actId="14100"/>
          <ac:spMkLst>
            <pc:docMk/>
            <pc:sldMk cId="1418372646" sldId="275"/>
            <ac:spMk id="3" creationId="{36A34418-F57A-4EB7-AFB9-062F56DDE44B}"/>
          </ac:spMkLst>
        </pc:spChg>
        <pc:picChg chg="add del mod">
          <ac:chgData name="Alexander Pashuk" userId="7f413f452a2dee94" providerId="LiveId" clId="{DB70CE9B-072C-44C5-B478-E45939CBB0CC}" dt="2020-09-28T17:27:27.547" v="2699" actId="478"/>
          <ac:picMkLst>
            <pc:docMk/>
            <pc:sldMk cId="1418372646" sldId="275"/>
            <ac:picMk id="5122" creationId="{F52DB9BC-8749-4DD4-89EA-DE43D6EDDBDF}"/>
          </ac:picMkLst>
        </pc:picChg>
        <pc:picChg chg="add mod">
          <ac:chgData name="Alexander Pashuk" userId="7f413f452a2dee94" providerId="LiveId" clId="{DB70CE9B-072C-44C5-B478-E45939CBB0CC}" dt="2020-09-28T17:27:36.947" v="2701" actId="1076"/>
          <ac:picMkLst>
            <pc:docMk/>
            <pc:sldMk cId="1418372646" sldId="275"/>
            <ac:picMk id="5124" creationId="{2C63608D-C438-4A45-B573-6A0C8A41D8D6}"/>
          </ac:picMkLst>
        </pc:picChg>
      </pc:sldChg>
      <pc:sldChg chg="addSp delSp modSp new mod modClrScheme chgLayout">
        <pc:chgData name="Alexander Pashuk" userId="7f413f452a2dee94" providerId="LiveId" clId="{DB70CE9B-072C-44C5-B478-E45939CBB0CC}" dt="2020-09-28T17:30:32.244" v="2717" actId="1076"/>
        <pc:sldMkLst>
          <pc:docMk/>
          <pc:sldMk cId="2701304594" sldId="276"/>
        </pc:sldMkLst>
        <pc:spChg chg="mod ord">
          <ac:chgData name="Alexander Pashuk" userId="7f413f452a2dee94" providerId="LiveId" clId="{DB70CE9B-072C-44C5-B478-E45939CBB0CC}" dt="2020-09-28T17:30:24.158" v="2714" actId="700"/>
          <ac:spMkLst>
            <pc:docMk/>
            <pc:sldMk cId="2701304594" sldId="276"/>
            <ac:spMk id="2" creationId="{3804B1BE-D21E-4517-BAE7-A749EAA9DB4F}"/>
          </ac:spMkLst>
        </pc:spChg>
        <pc:spChg chg="del mod ord">
          <ac:chgData name="Alexander Pashuk" userId="7f413f452a2dee94" providerId="LiveId" clId="{DB70CE9B-072C-44C5-B478-E45939CBB0CC}" dt="2020-09-28T17:30:05.317" v="2711" actId="700"/>
          <ac:spMkLst>
            <pc:docMk/>
            <pc:sldMk cId="2701304594" sldId="276"/>
            <ac:spMk id="3" creationId="{29E786A5-DD2C-4D6D-8F7A-7EAA1A4F835C}"/>
          </ac:spMkLst>
        </pc:spChg>
        <pc:spChg chg="add del mod ord">
          <ac:chgData name="Alexander Pashuk" userId="7f413f452a2dee94" providerId="LiveId" clId="{DB70CE9B-072C-44C5-B478-E45939CBB0CC}" dt="2020-09-28T17:30:24.158" v="2714" actId="700"/>
          <ac:spMkLst>
            <pc:docMk/>
            <pc:sldMk cId="2701304594" sldId="276"/>
            <ac:spMk id="4" creationId="{41599A27-3983-433F-9F04-0CA7D0839BC2}"/>
          </ac:spMkLst>
        </pc:spChg>
        <pc:spChg chg="add del mod ord">
          <ac:chgData name="Alexander Pashuk" userId="7f413f452a2dee94" providerId="LiveId" clId="{DB70CE9B-072C-44C5-B478-E45939CBB0CC}" dt="2020-09-28T17:30:06.575" v="2713"/>
          <ac:spMkLst>
            <pc:docMk/>
            <pc:sldMk cId="2701304594" sldId="276"/>
            <ac:spMk id="5" creationId="{B70B859F-D29A-4011-B7A5-9ED9B20F22CB}"/>
          </ac:spMkLst>
        </pc:spChg>
        <pc:picChg chg="add mod ord">
          <ac:chgData name="Alexander Pashuk" userId="7f413f452a2dee94" providerId="LiveId" clId="{DB70CE9B-072C-44C5-B478-E45939CBB0CC}" dt="2020-09-28T17:30:32.244" v="2717" actId="1076"/>
          <ac:picMkLst>
            <pc:docMk/>
            <pc:sldMk cId="2701304594" sldId="276"/>
            <ac:picMk id="6146" creationId="{0284FC3C-870E-4161-8C6A-FEAC155B3B69}"/>
          </ac:picMkLst>
        </pc:picChg>
      </pc:sldChg>
      <pc:sldChg chg="addSp delSp modSp new mod modClrScheme chgLayout">
        <pc:chgData name="Alexander Pashuk" userId="7f413f452a2dee94" providerId="LiveId" clId="{DB70CE9B-072C-44C5-B478-E45939CBB0CC}" dt="2020-09-28T17:53:48.322" v="2967" actId="1076"/>
        <pc:sldMkLst>
          <pc:docMk/>
          <pc:sldMk cId="1226713301" sldId="277"/>
        </pc:sldMkLst>
        <pc:spChg chg="mod ord">
          <ac:chgData name="Alexander Pashuk" userId="7f413f452a2dee94" providerId="LiveId" clId="{DB70CE9B-072C-44C5-B478-E45939CBB0CC}" dt="2020-09-28T17:51:13.333" v="2956" actId="700"/>
          <ac:spMkLst>
            <pc:docMk/>
            <pc:sldMk cId="1226713301" sldId="277"/>
            <ac:spMk id="2" creationId="{1EA8FB4B-87B0-4240-9F16-39A12E18A1C7}"/>
          </ac:spMkLst>
        </pc:spChg>
        <pc:spChg chg="mod ord">
          <ac:chgData name="Alexander Pashuk" userId="7f413f452a2dee94" providerId="LiveId" clId="{DB70CE9B-072C-44C5-B478-E45939CBB0CC}" dt="2020-09-28T17:53:45.992" v="2966" actId="14100"/>
          <ac:spMkLst>
            <pc:docMk/>
            <pc:sldMk cId="1226713301" sldId="277"/>
            <ac:spMk id="3" creationId="{9F9DA0C0-6888-4C28-A26D-26567ACE0CA4}"/>
          </ac:spMkLst>
        </pc:spChg>
        <pc:spChg chg="add del mod ord">
          <ac:chgData name="Alexander Pashuk" userId="7f413f452a2dee94" providerId="LiveId" clId="{DB70CE9B-072C-44C5-B478-E45939CBB0CC}" dt="2020-09-28T17:53:32.139" v="2958"/>
          <ac:spMkLst>
            <pc:docMk/>
            <pc:sldMk cId="1226713301" sldId="277"/>
            <ac:spMk id="4" creationId="{1D6DA716-9C8A-4677-8873-5935A68B3E0E}"/>
          </ac:spMkLst>
        </pc:spChg>
        <pc:picChg chg="add mod">
          <ac:chgData name="Alexander Pashuk" userId="7f413f452a2dee94" providerId="LiveId" clId="{DB70CE9B-072C-44C5-B478-E45939CBB0CC}" dt="2020-09-28T17:53:48.322" v="2967" actId="1076"/>
          <ac:picMkLst>
            <pc:docMk/>
            <pc:sldMk cId="1226713301" sldId="277"/>
            <ac:picMk id="7170" creationId="{7FA0F101-11E4-4BBB-8FD3-10933E865734}"/>
          </ac:picMkLst>
        </pc:picChg>
      </pc:sldChg>
      <pc:sldChg chg="modSp new mod">
        <pc:chgData name="Alexander Pashuk" userId="7f413f452a2dee94" providerId="LiveId" clId="{DB70CE9B-072C-44C5-B478-E45939CBB0CC}" dt="2020-09-28T17:58:57.145" v="3060" actId="14100"/>
        <pc:sldMkLst>
          <pc:docMk/>
          <pc:sldMk cId="1085570376" sldId="278"/>
        </pc:sldMkLst>
        <pc:spChg chg="mod">
          <ac:chgData name="Alexander Pashuk" userId="7f413f452a2dee94" providerId="LiveId" clId="{DB70CE9B-072C-44C5-B478-E45939CBB0CC}" dt="2020-09-28T17:53:53.053" v="2974" actId="122"/>
          <ac:spMkLst>
            <pc:docMk/>
            <pc:sldMk cId="1085570376" sldId="278"/>
            <ac:spMk id="2" creationId="{793F05F4-C5BD-4CB6-8D4A-FA361AC7E2F6}"/>
          </ac:spMkLst>
        </pc:spChg>
        <pc:spChg chg="mod">
          <ac:chgData name="Alexander Pashuk" userId="7f413f452a2dee94" providerId="LiveId" clId="{DB70CE9B-072C-44C5-B478-E45939CBB0CC}" dt="2020-09-28T17:58:57.145" v="3060" actId="14100"/>
          <ac:spMkLst>
            <pc:docMk/>
            <pc:sldMk cId="1085570376" sldId="278"/>
            <ac:spMk id="3" creationId="{F815A986-5A5C-465D-90A6-07C543658F20}"/>
          </ac:spMkLst>
        </pc:spChg>
      </pc:sldChg>
      <pc:sldChg chg="addSp modSp new del mod modClrScheme chgLayout">
        <pc:chgData name="Alexander Pashuk" userId="7f413f452a2dee94" providerId="LiveId" clId="{DB70CE9B-072C-44C5-B478-E45939CBB0CC}" dt="2020-09-28T18:01:06.062" v="3361" actId="47"/>
        <pc:sldMkLst>
          <pc:docMk/>
          <pc:sldMk cId="2821256476" sldId="279"/>
        </pc:sldMkLst>
        <pc:spChg chg="mod ord">
          <ac:chgData name="Alexander Pashuk" userId="7f413f452a2dee94" providerId="LiveId" clId="{DB70CE9B-072C-44C5-B478-E45939CBB0CC}" dt="2020-09-28T18:00:48.168" v="3338" actId="700"/>
          <ac:spMkLst>
            <pc:docMk/>
            <pc:sldMk cId="2821256476" sldId="279"/>
            <ac:spMk id="2" creationId="{DF9361F1-ECCE-4647-95BE-309FB3CEC3B3}"/>
          </ac:spMkLst>
        </pc:spChg>
        <pc:spChg chg="mod ord">
          <ac:chgData name="Alexander Pashuk" userId="7f413f452a2dee94" providerId="LiveId" clId="{DB70CE9B-072C-44C5-B478-E45939CBB0CC}" dt="2020-09-28T18:01:02.922" v="3359" actId="27636"/>
          <ac:spMkLst>
            <pc:docMk/>
            <pc:sldMk cId="2821256476" sldId="279"/>
            <ac:spMk id="3" creationId="{42D5F3F0-B972-4DF4-934A-F78F301F3941}"/>
          </ac:spMkLst>
        </pc:spChg>
        <pc:spChg chg="add mod ord">
          <ac:chgData name="Alexander Pashuk" userId="7f413f452a2dee94" providerId="LiveId" clId="{DB70CE9B-072C-44C5-B478-E45939CBB0CC}" dt="2020-09-28T18:01:02.921" v="3358" actId="27636"/>
          <ac:spMkLst>
            <pc:docMk/>
            <pc:sldMk cId="2821256476" sldId="279"/>
            <ac:spMk id="4" creationId="{748A642B-1C9C-44DF-A32D-A81D2F0250C2}"/>
          </ac:spMkLst>
        </pc:spChg>
      </pc:sldChg>
      <pc:sldChg chg="modSp new mod">
        <pc:chgData name="Alexander Pashuk" userId="7f413f452a2dee94" providerId="LiveId" clId="{DB70CE9B-072C-44C5-B478-E45939CBB0CC}" dt="2020-09-28T18:14:19.262" v="3443" actId="14100"/>
        <pc:sldMkLst>
          <pc:docMk/>
          <pc:sldMk cId="2602956989" sldId="280"/>
        </pc:sldMkLst>
        <pc:spChg chg="mod">
          <ac:chgData name="Alexander Pashuk" userId="7f413f452a2dee94" providerId="LiveId" clId="{DB70CE9B-072C-44C5-B478-E45939CBB0CC}" dt="2020-09-28T18:13:04.972" v="3422" actId="14100"/>
          <ac:spMkLst>
            <pc:docMk/>
            <pc:sldMk cId="2602956989" sldId="280"/>
            <ac:spMk id="2" creationId="{7ABDA813-A41A-4B27-BFAC-40709351D2FD}"/>
          </ac:spMkLst>
        </pc:spChg>
        <pc:spChg chg="mod">
          <ac:chgData name="Alexander Pashuk" userId="7f413f452a2dee94" providerId="LiveId" clId="{DB70CE9B-072C-44C5-B478-E45939CBB0CC}" dt="2020-09-28T18:14:19.262" v="3443" actId="14100"/>
          <ac:spMkLst>
            <pc:docMk/>
            <pc:sldMk cId="2602956989" sldId="280"/>
            <ac:spMk id="3" creationId="{8B1F3837-57EB-4F8C-AED3-EDDD600771FF}"/>
          </ac:spMkLst>
        </pc:spChg>
      </pc:sldChg>
      <pc:sldChg chg="modSp new mod ord">
        <pc:chgData name="Alexander Pashuk" userId="7f413f452a2dee94" providerId="LiveId" clId="{DB70CE9B-072C-44C5-B478-E45939CBB0CC}" dt="2020-09-28T18:23:27.478" v="4033" actId="255"/>
        <pc:sldMkLst>
          <pc:docMk/>
          <pc:sldMk cId="501608045" sldId="281"/>
        </pc:sldMkLst>
        <pc:spChg chg="mod">
          <ac:chgData name="Alexander Pashuk" userId="7f413f452a2dee94" providerId="LiveId" clId="{DB70CE9B-072C-44C5-B478-E45939CBB0CC}" dt="2020-09-28T18:19:45.963" v="3910" actId="20577"/>
          <ac:spMkLst>
            <pc:docMk/>
            <pc:sldMk cId="501608045" sldId="281"/>
            <ac:spMk id="2" creationId="{538B65B8-4FC0-49BF-922E-B066F723F8F3}"/>
          </ac:spMkLst>
        </pc:spChg>
        <pc:spChg chg="mod">
          <ac:chgData name="Alexander Pashuk" userId="7f413f452a2dee94" providerId="LiveId" clId="{DB70CE9B-072C-44C5-B478-E45939CBB0CC}" dt="2020-09-28T18:23:27.478" v="4033" actId="255"/>
          <ac:spMkLst>
            <pc:docMk/>
            <pc:sldMk cId="501608045" sldId="281"/>
            <ac:spMk id="3" creationId="{EC3F0A98-5F40-4032-B6E0-45EC731B496D}"/>
          </ac:spMkLst>
        </pc:spChg>
      </pc:sldChg>
      <pc:sldChg chg="modSp new add del mod">
        <pc:chgData name="Alexander Pashuk" userId="7f413f452a2dee94" providerId="LiveId" clId="{DB70CE9B-072C-44C5-B478-E45939CBB0CC}" dt="2020-09-28T18:26:15.179" v="4402" actId="120"/>
        <pc:sldMkLst>
          <pc:docMk/>
          <pc:sldMk cId="1580221579" sldId="282"/>
        </pc:sldMkLst>
        <pc:spChg chg="mod">
          <ac:chgData name="Alexander Pashuk" userId="7f413f452a2dee94" providerId="LiveId" clId="{DB70CE9B-072C-44C5-B478-E45939CBB0CC}" dt="2020-09-28T18:23:47.676" v="4074" actId="122"/>
          <ac:spMkLst>
            <pc:docMk/>
            <pc:sldMk cId="1580221579" sldId="282"/>
            <ac:spMk id="2" creationId="{59FBA57B-DDD0-4280-8459-B62A76420532}"/>
          </ac:spMkLst>
        </pc:spChg>
        <pc:spChg chg="mod">
          <ac:chgData name="Alexander Pashuk" userId="7f413f452a2dee94" providerId="LiveId" clId="{DB70CE9B-072C-44C5-B478-E45939CBB0CC}" dt="2020-09-28T18:26:15.179" v="4402" actId="120"/>
          <ac:spMkLst>
            <pc:docMk/>
            <pc:sldMk cId="1580221579" sldId="282"/>
            <ac:spMk id="3" creationId="{03B169B5-74BC-4A6D-BE91-F3D1E4906BBE}"/>
          </ac:spMkLst>
        </pc:spChg>
      </pc:sldChg>
      <pc:sldChg chg="new del">
        <pc:chgData name="Alexander Pashuk" userId="7f413f452a2dee94" providerId="LiveId" clId="{DB70CE9B-072C-44C5-B478-E45939CBB0CC}" dt="2020-09-28T18:25:56.298" v="4380" actId="47"/>
        <pc:sldMkLst>
          <pc:docMk/>
          <pc:sldMk cId="644693285" sldId="283"/>
        </pc:sldMkLst>
      </pc:sldChg>
      <pc:sldChg chg="new del">
        <pc:chgData name="Alexander Pashuk" userId="7f413f452a2dee94" providerId="LiveId" clId="{DB70CE9B-072C-44C5-B478-E45939CBB0CC}" dt="2020-09-28T18:25:56.648" v="4381" actId="47"/>
        <pc:sldMkLst>
          <pc:docMk/>
          <pc:sldMk cId="562720479" sldId="284"/>
        </pc:sldMkLst>
      </pc:sldChg>
      <pc:sldChg chg="new del">
        <pc:chgData name="Alexander Pashuk" userId="7f413f452a2dee94" providerId="LiveId" clId="{DB70CE9B-072C-44C5-B478-E45939CBB0CC}" dt="2020-09-28T18:25:56.904" v="4382" actId="47"/>
        <pc:sldMkLst>
          <pc:docMk/>
          <pc:sldMk cId="2891956494" sldId="285"/>
        </pc:sldMkLst>
      </pc:sldChg>
      <pc:sldChg chg="new del">
        <pc:chgData name="Alexander Pashuk" userId="7f413f452a2dee94" providerId="LiveId" clId="{DB70CE9B-072C-44C5-B478-E45939CBB0CC}" dt="2020-09-28T18:25:57.162" v="4383" actId="47"/>
        <pc:sldMkLst>
          <pc:docMk/>
          <pc:sldMk cId="3081341111" sldId="286"/>
        </pc:sldMkLst>
      </pc:sldChg>
      <pc:sldChg chg="new del">
        <pc:chgData name="Alexander Pashuk" userId="7f413f452a2dee94" providerId="LiveId" clId="{DB70CE9B-072C-44C5-B478-E45939CBB0CC}" dt="2020-09-28T18:25:57.431" v="4384" actId="47"/>
        <pc:sldMkLst>
          <pc:docMk/>
          <pc:sldMk cId="1754711077" sldId="287"/>
        </pc:sldMkLst>
      </pc:sldChg>
      <pc:sldChg chg="new del">
        <pc:chgData name="Alexander Pashuk" userId="7f413f452a2dee94" providerId="LiveId" clId="{DB70CE9B-072C-44C5-B478-E45939CBB0CC}" dt="2020-09-28T18:25:57.676" v="4385" actId="47"/>
        <pc:sldMkLst>
          <pc:docMk/>
          <pc:sldMk cId="3429874883" sldId="288"/>
        </pc:sldMkLst>
      </pc:sldChg>
      <pc:sldChg chg="new del">
        <pc:chgData name="Alexander Pashuk" userId="7f413f452a2dee94" providerId="LiveId" clId="{DB70CE9B-072C-44C5-B478-E45939CBB0CC}" dt="2020-09-28T18:25:57.899" v="4386" actId="47"/>
        <pc:sldMkLst>
          <pc:docMk/>
          <pc:sldMk cId="3382521122" sldId="289"/>
        </pc:sldMkLst>
      </pc:sldChg>
      <pc:sldChg chg="new del">
        <pc:chgData name="Alexander Pashuk" userId="7f413f452a2dee94" providerId="LiveId" clId="{DB70CE9B-072C-44C5-B478-E45939CBB0CC}" dt="2020-09-28T18:25:58.119" v="4387" actId="47"/>
        <pc:sldMkLst>
          <pc:docMk/>
          <pc:sldMk cId="26226575" sldId="290"/>
        </pc:sldMkLst>
      </pc:sldChg>
      <pc:sldChg chg="new del">
        <pc:chgData name="Alexander Pashuk" userId="7f413f452a2dee94" providerId="LiveId" clId="{DB70CE9B-072C-44C5-B478-E45939CBB0CC}" dt="2020-09-28T18:25:58.353" v="4388" actId="47"/>
        <pc:sldMkLst>
          <pc:docMk/>
          <pc:sldMk cId="997497529" sldId="291"/>
        </pc:sldMkLst>
      </pc:sldChg>
      <pc:sldChg chg="new del">
        <pc:chgData name="Alexander Pashuk" userId="7f413f452a2dee94" providerId="LiveId" clId="{DB70CE9B-072C-44C5-B478-E45939CBB0CC}" dt="2020-09-28T18:25:58.582" v="4389" actId="47"/>
        <pc:sldMkLst>
          <pc:docMk/>
          <pc:sldMk cId="4120401144" sldId="292"/>
        </pc:sldMkLst>
      </pc:sldChg>
      <pc:sldChg chg="new del">
        <pc:chgData name="Alexander Pashuk" userId="7f413f452a2dee94" providerId="LiveId" clId="{DB70CE9B-072C-44C5-B478-E45939CBB0CC}" dt="2020-09-28T18:25:58.811" v="4390" actId="47"/>
        <pc:sldMkLst>
          <pc:docMk/>
          <pc:sldMk cId="550717712" sldId="293"/>
        </pc:sldMkLst>
      </pc:sldChg>
      <pc:sldChg chg="new del">
        <pc:chgData name="Alexander Pashuk" userId="7f413f452a2dee94" providerId="LiveId" clId="{DB70CE9B-072C-44C5-B478-E45939CBB0CC}" dt="2020-09-28T18:25:59.025" v="4391" actId="47"/>
        <pc:sldMkLst>
          <pc:docMk/>
          <pc:sldMk cId="1837300398" sldId="294"/>
        </pc:sldMkLst>
      </pc:sldChg>
      <pc:sldChg chg="new del">
        <pc:chgData name="Alexander Pashuk" userId="7f413f452a2dee94" providerId="LiveId" clId="{DB70CE9B-072C-44C5-B478-E45939CBB0CC}" dt="2020-09-28T18:25:59.240" v="4392" actId="47"/>
        <pc:sldMkLst>
          <pc:docMk/>
          <pc:sldMk cId="2278338849" sldId="295"/>
        </pc:sldMkLst>
      </pc:sldChg>
      <pc:sldChg chg="new del">
        <pc:chgData name="Alexander Pashuk" userId="7f413f452a2dee94" providerId="LiveId" clId="{DB70CE9B-072C-44C5-B478-E45939CBB0CC}" dt="2020-09-28T18:25:59.461" v="4393" actId="47"/>
        <pc:sldMkLst>
          <pc:docMk/>
          <pc:sldMk cId="530704874" sldId="296"/>
        </pc:sldMkLst>
      </pc:sldChg>
      <pc:sldChg chg="new del">
        <pc:chgData name="Alexander Pashuk" userId="7f413f452a2dee94" providerId="LiveId" clId="{DB70CE9B-072C-44C5-B478-E45939CBB0CC}" dt="2020-09-28T18:25:59.690" v="4394" actId="47"/>
        <pc:sldMkLst>
          <pc:docMk/>
          <pc:sldMk cId="2485461739" sldId="297"/>
        </pc:sldMkLst>
      </pc:sldChg>
      <pc:sldChg chg="new del">
        <pc:chgData name="Alexander Pashuk" userId="7f413f452a2dee94" providerId="LiveId" clId="{DB70CE9B-072C-44C5-B478-E45939CBB0CC}" dt="2020-09-28T18:25:59.917" v="4395" actId="47"/>
        <pc:sldMkLst>
          <pc:docMk/>
          <pc:sldMk cId="3827849396" sldId="298"/>
        </pc:sldMkLst>
      </pc:sldChg>
      <pc:sldChg chg="new del">
        <pc:chgData name="Alexander Pashuk" userId="7f413f452a2dee94" providerId="LiveId" clId="{DB70CE9B-072C-44C5-B478-E45939CBB0CC}" dt="2020-09-28T18:26:00.174" v="4396" actId="47"/>
        <pc:sldMkLst>
          <pc:docMk/>
          <pc:sldMk cId="560618589" sldId="299"/>
        </pc:sldMkLst>
      </pc:sldChg>
      <pc:sldChg chg="new del">
        <pc:chgData name="Alexander Pashuk" userId="7f413f452a2dee94" providerId="LiveId" clId="{DB70CE9B-072C-44C5-B478-E45939CBB0CC}" dt="2020-09-28T18:26:00.393" v="4397" actId="47"/>
        <pc:sldMkLst>
          <pc:docMk/>
          <pc:sldMk cId="333803006" sldId="300"/>
        </pc:sldMkLst>
      </pc:sldChg>
      <pc:sldChg chg="addSp delSp modSp add mod modClrScheme chgLayout">
        <pc:chgData name="Alexander Pashuk" userId="7f413f452a2dee94" providerId="LiveId" clId="{DB70CE9B-072C-44C5-B478-E45939CBB0CC}" dt="2020-09-28T17:30:51.053" v="2722" actId="1076"/>
        <pc:sldMkLst>
          <pc:docMk/>
          <pc:sldMk cId="2184358326" sldId="301"/>
        </pc:sldMkLst>
        <pc:spChg chg="mod ord">
          <ac:chgData name="Alexander Pashuk" userId="7f413f452a2dee94" providerId="LiveId" clId="{DB70CE9B-072C-44C5-B478-E45939CBB0CC}" dt="2020-09-28T17:30:42.149" v="2719" actId="700"/>
          <ac:spMkLst>
            <pc:docMk/>
            <pc:sldMk cId="2184358326" sldId="301"/>
            <ac:spMk id="2" creationId="{17CCE68D-1FA3-44C6-96E4-1046F86C2BFE}"/>
          </ac:spMkLst>
        </pc:spChg>
        <pc:spChg chg="del mod ord">
          <ac:chgData name="Alexander Pashuk" userId="7f413f452a2dee94" providerId="LiveId" clId="{DB70CE9B-072C-44C5-B478-E45939CBB0CC}" dt="2020-09-28T17:12:12.897" v="2507" actId="22"/>
          <ac:spMkLst>
            <pc:docMk/>
            <pc:sldMk cId="2184358326" sldId="301"/>
            <ac:spMk id="3" creationId="{0C73A06B-B2D8-41A6-801B-478A43557847}"/>
          </ac:spMkLst>
        </pc:spChg>
        <pc:spChg chg="add del mod ord">
          <ac:chgData name="Alexander Pashuk" userId="7f413f452a2dee94" providerId="LiveId" clId="{DB70CE9B-072C-44C5-B478-E45939CBB0CC}" dt="2020-09-28T17:10:42.605" v="2499"/>
          <ac:spMkLst>
            <pc:docMk/>
            <pc:sldMk cId="2184358326" sldId="301"/>
            <ac:spMk id="4" creationId="{3577CB6E-99FE-48AE-9E99-A7749EAC4D64}"/>
          </ac:spMkLst>
        </pc:spChg>
        <pc:spChg chg="add del mod">
          <ac:chgData name="Alexander Pashuk" userId="7f413f452a2dee94" providerId="LiveId" clId="{DB70CE9B-072C-44C5-B478-E45939CBB0CC}" dt="2020-09-28T17:11:31.440" v="2503"/>
          <ac:spMkLst>
            <pc:docMk/>
            <pc:sldMk cId="2184358326" sldId="301"/>
            <ac:spMk id="5" creationId="{38B1C64E-0E64-44CF-8137-C7968E4EC2EF}"/>
          </ac:spMkLst>
        </pc:spChg>
        <pc:spChg chg="add del mod ord">
          <ac:chgData name="Alexander Pashuk" userId="7f413f452a2dee94" providerId="LiveId" clId="{DB70CE9B-072C-44C5-B478-E45939CBB0CC}" dt="2020-09-28T17:30:42.149" v="2719" actId="700"/>
          <ac:spMkLst>
            <pc:docMk/>
            <pc:sldMk cId="2184358326" sldId="301"/>
            <ac:spMk id="7" creationId="{6BF8CB80-1419-4CCC-B328-94D1A5CC9AF8}"/>
          </ac:spMkLst>
        </pc:spChg>
        <pc:picChg chg="add del mod">
          <ac:chgData name="Alexander Pashuk" userId="7f413f452a2dee94" providerId="LiveId" clId="{DB70CE9B-072C-44C5-B478-E45939CBB0CC}" dt="2020-09-28T17:30:39.262" v="2718" actId="478"/>
          <ac:picMkLst>
            <pc:docMk/>
            <pc:sldMk cId="2184358326" sldId="301"/>
            <ac:picMk id="6" creationId="{1A033D87-D3EB-49EF-AE98-66E12F0D37C2}"/>
          </ac:picMkLst>
        </pc:picChg>
        <pc:picChg chg="del">
          <ac:chgData name="Alexander Pashuk" userId="7f413f452a2dee94" providerId="LiveId" clId="{DB70CE9B-072C-44C5-B478-E45939CBB0CC}" dt="2020-09-28T17:10:37.102" v="2496" actId="478"/>
          <ac:picMkLst>
            <pc:docMk/>
            <pc:sldMk cId="2184358326" sldId="301"/>
            <ac:picMk id="3074" creationId="{FAEEE596-5D32-425E-B62F-9B5B8056F52A}"/>
          </ac:picMkLst>
        </pc:picChg>
        <pc:picChg chg="add del mod">
          <ac:chgData name="Alexander Pashuk" userId="7f413f452a2dee94" providerId="LiveId" clId="{DB70CE9B-072C-44C5-B478-E45939CBB0CC}" dt="2020-09-28T17:11:29.710" v="2501" actId="478"/>
          <ac:picMkLst>
            <pc:docMk/>
            <pc:sldMk cId="2184358326" sldId="301"/>
            <ac:picMk id="4098" creationId="{54014357-A3A7-49E9-9AB3-D75D82B56EC2}"/>
          </ac:picMkLst>
        </pc:picChg>
        <pc:picChg chg="add mod ord">
          <ac:chgData name="Alexander Pashuk" userId="7f413f452a2dee94" providerId="LiveId" clId="{DB70CE9B-072C-44C5-B478-E45939CBB0CC}" dt="2020-09-28T17:30:51.053" v="2722" actId="1076"/>
          <ac:picMkLst>
            <pc:docMk/>
            <pc:sldMk cId="2184358326" sldId="301"/>
            <ac:picMk id="4100" creationId="{FE047274-909A-42EF-828C-7B97DFC8FF6D}"/>
          </ac:picMkLst>
        </pc:picChg>
      </pc:sldChg>
      <pc:sldChg chg="addSp delSp modSp add mod ord">
        <pc:chgData name="Alexander Pashuk" userId="7f413f452a2dee94" providerId="LiveId" clId="{DB70CE9B-072C-44C5-B478-E45939CBB0CC}" dt="2020-09-28T18:09:38.518" v="3366" actId="1076"/>
        <pc:sldMkLst>
          <pc:docMk/>
          <pc:sldMk cId="1015398549" sldId="302"/>
        </pc:sldMkLst>
        <pc:spChg chg="mod">
          <ac:chgData name="Alexander Pashuk" userId="7f413f452a2dee94" providerId="LiveId" clId="{DB70CE9B-072C-44C5-B478-E45939CBB0CC}" dt="2020-09-28T18:00:56.271" v="3355" actId="20577"/>
          <ac:spMkLst>
            <pc:docMk/>
            <pc:sldMk cId="1015398549" sldId="302"/>
            <ac:spMk id="2" creationId="{1EA8FB4B-87B0-4240-9F16-39A12E18A1C7}"/>
          </ac:spMkLst>
        </pc:spChg>
        <pc:spChg chg="mod">
          <ac:chgData name="Alexander Pashuk" userId="7f413f452a2dee94" providerId="LiveId" clId="{DB70CE9B-072C-44C5-B478-E45939CBB0CC}" dt="2020-09-28T18:01:04.571" v="3360"/>
          <ac:spMkLst>
            <pc:docMk/>
            <pc:sldMk cId="1015398549" sldId="302"/>
            <ac:spMk id="3" creationId="{9F9DA0C0-6888-4C28-A26D-26567ACE0CA4}"/>
          </ac:spMkLst>
        </pc:spChg>
        <pc:spChg chg="add del mod">
          <ac:chgData name="Alexander Pashuk" userId="7f413f452a2dee94" providerId="LiveId" clId="{DB70CE9B-072C-44C5-B478-E45939CBB0CC}" dt="2020-09-28T18:09:31.765" v="3363"/>
          <ac:spMkLst>
            <pc:docMk/>
            <pc:sldMk cId="1015398549" sldId="302"/>
            <ac:spMk id="4" creationId="{A049B376-D99E-487A-A708-7A09D07F0C06}"/>
          </ac:spMkLst>
        </pc:spChg>
        <pc:picChg chg="del">
          <ac:chgData name="Alexander Pashuk" userId="7f413f452a2dee94" providerId="LiveId" clId="{DB70CE9B-072C-44C5-B478-E45939CBB0CC}" dt="2020-09-28T18:01:00.811" v="3356" actId="478"/>
          <ac:picMkLst>
            <pc:docMk/>
            <pc:sldMk cId="1015398549" sldId="302"/>
            <ac:picMk id="7170" creationId="{7FA0F101-11E4-4BBB-8FD3-10933E865734}"/>
          </ac:picMkLst>
        </pc:picChg>
        <pc:picChg chg="add mod">
          <ac:chgData name="Alexander Pashuk" userId="7f413f452a2dee94" providerId="LiveId" clId="{DB70CE9B-072C-44C5-B478-E45939CBB0CC}" dt="2020-09-28T18:09:38.518" v="3366" actId="1076"/>
          <ac:picMkLst>
            <pc:docMk/>
            <pc:sldMk cId="1015398549" sldId="302"/>
            <ac:picMk id="8194" creationId="{11593949-3046-4854-9586-67320C9276B3}"/>
          </ac:picMkLst>
        </pc:picChg>
      </pc:sldChg>
      <pc:sldChg chg="modSp add mod">
        <pc:chgData name="Alexander Pashuk" userId="7f413f452a2dee94" providerId="LiveId" clId="{DB70CE9B-072C-44C5-B478-E45939CBB0CC}" dt="2020-09-28T18:16:57.951" v="3902" actId="20577"/>
        <pc:sldMkLst>
          <pc:docMk/>
          <pc:sldMk cId="2159707111" sldId="303"/>
        </pc:sldMkLst>
        <pc:spChg chg="mod">
          <ac:chgData name="Alexander Pashuk" userId="7f413f452a2dee94" providerId="LiveId" clId="{DB70CE9B-072C-44C5-B478-E45939CBB0CC}" dt="2020-09-28T18:16:57.951" v="3902" actId="20577"/>
          <ac:spMkLst>
            <pc:docMk/>
            <pc:sldMk cId="2159707111" sldId="303"/>
            <ac:spMk id="3" creationId="{EC3F0A98-5F40-4032-B6E0-45EC731B496D}"/>
          </ac:spMkLst>
        </pc:spChg>
      </pc:sldChg>
      <pc:sldChg chg="modSp add mod">
        <pc:chgData name="Alexander Pashuk" userId="7f413f452a2dee94" providerId="LiveId" clId="{DB70CE9B-072C-44C5-B478-E45939CBB0CC}" dt="2020-09-28T18:27:09.724" v="4483" actId="20577"/>
        <pc:sldMkLst>
          <pc:docMk/>
          <pc:sldMk cId="2712019717" sldId="304"/>
        </pc:sldMkLst>
        <pc:spChg chg="mod">
          <ac:chgData name="Alexander Pashuk" userId="7f413f452a2dee94" providerId="LiveId" clId="{DB70CE9B-072C-44C5-B478-E45939CBB0CC}" dt="2020-09-28T18:27:09.724" v="4483" actId="20577"/>
          <ac:spMkLst>
            <pc:docMk/>
            <pc:sldMk cId="2712019717" sldId="304"/>
            <ac:spMk id="3" creationId="{03B169B5-74BC-4A6D-BE91-F3D1E4906BBE}"/>
          </ac:spMkLst>
        </pc:spChg>
      </pc:sldChg>
      <pc:sldChg chg="addSp delSp modSp add mod">
        <pc:chgData name="Alexander Pashuk" userId="7f413f452a2dee94" providerId="LiveId" clId="{DB70CE9B-072C-44C5-B478-E45939CBB0CC}" dt="2020-09-28T18:29:59.310" v="4520" actId="962"/>
        <pc:sldMkLst>
          <pc:docMk/>
          <pc:sldMk cId="2076328364" sldId="305"/>
        </pc:sldMkLst>
        <pc:spChg chg="mod">
          <ac:chgData name="Alexander Pashuk" userId="7f413f452a2dee94" providerId="LiveId" clId="{DB70CE9B-072C-44C5-B478-E45939CBB0CC}" dt="2020-09-28T18:29:52.749" v="4516" actId="20577"/>
          <ac:spMkLst>
            <pc:docMk/>
            <pc:sldMk cId="2076328364" sldId="305"/>
            <ac:spMk id="2" creationId="{793F05F4-C5BD-4CB6-8D4A-FA361AC7E2F6}"/>
          </ac:spMkLst>
        </pc:spChg>
        <pc:spChg chg="del mod">
          <ac:chgData name="Alexander Pashuk" userId="7f413f452a2dee94" providerId="LiveId" clId="{DB70CE9B-072C-44C5-B478-E45939CBB0CC}" dt="2020-09-28T18:29:57.513" v="4518"/>
          <ac:spMkLst>
            <pc:docMk/>
            <pc:sldMk cId="2076328364" sldId="305"/>
            <ac:spMk id="3" creationId="{F815A986-5A5C-465D-90A6-07C543658F20}"/>
          </ac:spMkLst>
        </pc:spChg>
        <pc:picChg chg="add mod">
          <ac:chgData name="Alexander Pashuk" userId="7f413f452a2dee94" providerId="LiveId" clId="{DB70CE9B-072C-44C5-B478-E45939CBB0CC}" dt="2020-09-28T18:29:59.310" v="4520" actId="962"/>
          <ac:picMkLst>
            <pc:docMk/>
            <pc:sldMk cId="2076328364" sldId="305"/>
            <ac:picMk id="5" creationId="{EBCCF4F6-0229-4027-8290-CF611A5BD82B}"/>
          </ac:picMkLst>
        </pc:picChg>
      </pc:sldChg>
      <pc:sldChg chg="modSp new mod">
        <pc:chgData name="Alexander Pashuk" userId="7f413f452a2dee94" providerId="LiveId" clId="{DB70CE9B-072C-44C5-B478-E45939CBB0CC}" dt="2020-09-28T19:31:51.111" v="4631" actId="20577"/>
        <pc:sldMkLst>
          <pc:docMk/>
          <pc:sldMk cId="3113604782" sldId="306"/>
        </pc:sldMkLst>
        <pc:spChg chg="mod">
          <ac:chgData name="Alexander Pashuk" userId="7f413f452a2dee94" providerId="LiveId" clId="{DB70CE9B-072C-44C5-B478-E45939CBB0CC}" dt="2020-09-28T19:30:10.496" v="4573" actId="122"/>
          <ac:spMkLst>
            <pc:docMk/>
            <pc:sldMk cId="3113604782" sldId="306"/>
            <ac:spMk id="2" creationId="{09E3408E-837B-445C-B9F2-9BC4F4EA359F}"/>
          </ac:spMkLst>
        </pc:spChg>
        <pc:spChg chg="mod">
          <ac:chgData name="Alexander Pashuk" userId="7f413f452a2dee94" providerId="LiveId" clId="{DB70CE9B-072C-44C5-B478-E45939CBB0CC}" dt="2020-09-28T19:31:51.111" v="4631" actId="20577"/>
          <ac:spMkLst>
            <pc:docMk/>
            <pc:sldMk cId="3113604782" sldId="306"/>
            <ac:spMk id="3" creationId="{6C5C6847-B6B4-4652-BC46-686D83970EFD}"/>
          </ac:spMkLst>
        </pc:spChg>
      </pc:sldChg>
      <pc:sldChg chg="del">
        <pc:chgData name="Alexander Pashuk" userId="7f413f452a2dee94" providerId="LiveId" clId="{DB70CE9B-072C-44C5-B478-E45939CBB0CC}" dt="2020-09-28T15:44:16.501" v="1" actId="47"/>
        <pc:sldMkLst>
          <pc:docMk/>
          <pc:sldMk cId="3469493282" sldId="318"/>
        </pc:sldMkLst>
      </pc:sldChg>
      <pc:sldChg chg="del">
        <pc:chgData name="Alexander Pashuk" userId="7f413f452a2dee94" providerId="LiveId" clId="{DB70CE9B-072C-44C5-B478-E45939CBB0CC}" dt="2020-09-28T15:44:16.683" v="2" actId="47"/>
        <pc:sldMkLst>
          <pc:docMk/>
          <pc:sldMk cId="570721348" sldId="319"/>
        </pc:sldMkLst>
      </pc:sldChg>
      <pc:sldChg chg="del">
        <pc:chgData name="Alexander Pashuk" userId="7f413f452a2dee94" providerId="LiveId" clId="{DB70CE9B-072C-44C5-B478-E45939CBB0CC}" dt="2020-09-28T15:44:16.833" v="3" actId="47"/>
        <pc:sldMkLst>
          <pc:docMk/>
          <pc:sldMk cId="2466351598" sldId="320"/>
        </pc:sldMkLst>
      </pc:sldChg>
      <pc:sldChg chg="del">
        <pc:chgData name="Alexander Pashuk" userId="7f413f452a2dee94" providerId="LiveId" clId="{DB70CE9B-072C-44C5-B478-E45939CBB0CC}" dt="2020-09-28T15:44:17.157" v="4" actId="47"/>
        <pc:sldMkLst>
          <pc:docMk/>
          <pc:sldMk cId="3128374740" sldId="321"/>
        </pc:sldMkLst>
      </pc:sldChg>
      <pc:sldChg chg="del">
        <pc:chgData name="Alexander Pashuk" userId="7f413f452a2dee94" providerId="LiveId" clId="{DB70CE9B-072C-44C5-B478-E45939CBB0CC}" dt="2020-09-28T15:44:17.357" v="5" actId="47"/>
        <pc:sldMkLst>
          <pc:docMk/>
          <pc:sldMk cId="2529682841" sldId="322"/>
        </pc:sldMkLst>
      </pc:sldChg>
      <pc:sldChg chg="del">
        <pc:chgData name="Alexander Pashuk" userId="7f413f452a2dee94" providerId="LiveId" clId="{DB70CE9B-072C-44C5-B478-E45939CBB0CC}" dt="2020-09-28T15:44:17.459" v="6" actId="47"/>
        <pc:sldMkLst>
          <pc:docMk/>
          <pc:sldMk cId="3220061171" sldId="323"/>
        </pc:sldMkLst>
      </pc:sldChg>
      <pc:sldChg chg="del">
        <pc:chgData name="Alexander Pashuk" userId="7f413f452a2dee94" providerId="LiveId" clId="{DB70CE9B-072C-44C5-B478-E45939CBB0CC}" dt="2020-09-28T15:44:17.658" v="7" actId="47"/>
        <pc:sldMkLst>
          <pc:docMk/>
          <pc:sldMk cId="899958255" sldId="324"/>
        </pc:sldMkLst>
      </pc:sldChg>
      <pc:sldChg chg="del">
        <pc:chgData name="Alexander Pashuk" userId="7f413f452a2dee94" providerId="LiveId" clId="{DB70CE9B-072C-44C5-B478-E45939CBB0CC}" dt="2020-09-28T15:44:17.925" v="8" actId="47"/>
        <pc:sldMkLst>
          <pc:docMk/>
          <pc:sldMk cId="305712236" sldId="325"/>
        </pc:sldMkLst>
      </pc:sldChg>
      <pc:sldChg chg="del">
        <pc:chgData name="Alexander Pashuk" userId="7f413f452a2dee94" providerId="LiveId" clId="{DB70CE9B-072C-44C5-B478-E45939CBB0CC}" dt="2020-09-28T15:44:18.104" v="9" actId="47"/>
        <pc:sldMkLst>
          <pc:docMk/>
          <pc:sldMk cId="613913675" sldId="326"/>
        </pc:sldMkLst>
      </pc:sldChg>
      <pc:sldChg chg="del">
        <pc:chgData name="Alexander Pashuk" userId="7f413f452a2dee94" providerId="LiveId" clId="{DB70CE9B-072C-44C5-B478-E45939CBB0CC}" dt="2020-09-28T15:44:18.381" v="11" actId="47"/>
        <pc:sldMkLst>
          <pc:docMk/>
          <pc:sldMk cId="855186969" sldId="327"/>
        </pc:sldMkLst>
      </pc:sldChg>
      <pc:sldChg chg="del">
        <pc:chgData name="Alexander Pashuk" userId="7f413f452a2dee94" providerId="LiveId" clId="{DB70CE9B-072C-44C5-B478-E45939CBB0CC}" dt="2020-09-28T15:44:18.507" v="12" actId="47"/>
        <pc:sldMkLst>
          <pc:docMk/>
          <pc:sldMk cId="2137480810" sldId="328"/>
        </pc:sldMkLst>
      </pc:sldChg>
      <pc:sldChg chg="del">
        <pc:chgData name="Alexander Pashuk" userId="7f413f452a2dee94" providerId="LiveId" clId="{DB70CE9B-072C-44C5-B478-E45939CBB0CC}" dt="2020-09-28T15:44:18.627" v="13" actId="47"/>
        <pc:sldMkLst>
          <pc:docMk/>
          <pc:sldMk cId="4106924678" sldId="329"/>
        </pc:sldMkLst>
      </pc:sldChg>
      <pc:sldChg chg="del">
        <pc:chgData name="Alexander Pashuk" userId="7f413f452a2dee94" providerId="LiveId" clId="{DB70CE9B-072C-44C5-B478-E45939CBB0CC}" dt="2020-09-28T15:44:18.758" v="14" actId="47"/>
        <pc:sldMkLst>
          <pc:docMk/>
          <pc:sldMk cId="3504625340" sldId="330"/>
        </pc:sldMkLst>
      </pc:sldChg>
      <pc:sldChg chg="del">
        <pc:chgData name="Alexander Pashuk" userId="7f413f452a2dee94" providerId="LiveId" clId="{DB70CE9B-072C-44C5-B478-E45939CBB0CC}" dt="2020-09-28T15:44:18.240" v="10" actId="47"/>
        <pc:sldMkLst>
          <pc:docMk/>
          <pc:sldMk cId="1914585724" sldId="331"/>
        </pc:sldMkLst>
      </pc:sldChg>
      <pc:sldChg chg="del">
        <pc:chgData name="Alexander Pashuk" userId="7f413f452a2dee94" providerId="LiveId" clId="{DB70CE9B-072C-44C5-B478-E45939CBB0CC}" dt="2020-09-28T15:44:19.003" v="16" actId="47"/>
        <pc:sldMkLst>
          <pc:docMk/>
          <pc:sldMk cId="754400607" sldId="332"/>
        </pc:sldMkLst>
      </pc:sldChg>
      <pc:sldChg chg="del">
        <pc:chgData name="Alexander Pashuk" userId="7f413f452a2dee94" providerId="LiveId" clId="{DB70CE9B-072C-44C5-B478-E45939CBB0CC}" dt="2020-09-28T15:44:19.267" v="18" actId="47"/>
        <pc:sldMkLst>
          <pc:docMk/>
          <pc:sldMk cId="1239883007" sldId="334"/>
        </pc:sldMkLst>
      </pc:sldChg>
      <pc:sldChg chg="del">
        <pc:chgData name="Alexander Pashuk" userId="7f413f452a2dee94" providerId="LiveId" clId="{DB70CE9B-072C-44C5-B478-E45939CBB0CC}" dt="2020-09-28T15:44:19.410" v="19" actId="47"/>
        <pc:sldMkLst>
          <pc:docMk/>
          <pc:sldMk cId="1759115341" sldId="335"/>
        </pc:sldMkLst>
      </pc:sldChg>
      <pc:sldChg chg="del">
        <pc:chgData name="Alexander Pashuk" userId="7f413f452a2dee94" providerId="LiveId" clId="{DB70CE9B-072C-44C5-B478-E45939CBB0CC}" dt="2020-09-28T15:44:19.788" v="22" actId="47"/>
        <pc:sldMkLst>
          <pc:docMk/>
          <pc:sldMk cId="3049369595" sldId="336"/>
        </pc:sldMkLst>
      </pc:sldChg>
      <pc:sldChg chg="del">
        <pc:chgData name="Alexander Pashuk" userId="7f413f452a2dee94" providerId="LiveId" clId="{DB70CE9B-072C-44C5-B478-E45939CBB0CC}" dt="2020-09-28T15:44:20.196" v="25" actId="47"/>
        <pc:sldMkLst>
          <pc:docMk/>
          <pc:sldMk cId="928965523" sldId="337"/>
        </pc:sldMkLst>
      </pc:sldChg>
      <pc:sldChg chg="del">
        <pc:chgData name="Alexander Pashuk" userId="7f413f452a2dee94" providerId="LiveId" clId="{DB70CE9B-072C-44C5-B478-E45939CBB0CC}" dt="2020-09-28T15:44:20.452" v="27" actId="47"/>
        <pc:sldMkLst>
          <pc:docMk/>
          <pc:sldMk cId="3916617107" sldId="338"/>
        </pc:sldMkLst>
      </pc:sldChg>
      <pc:sldChg chg="del">
        <pc:chgData name="Alexander Pashuk" userId="7f413f452a2dee94" providerId="LiveId" clId="{DB70CE9B-072C-44C5-B478-E45939CBB0CC}" dt="2020-09-28T15:44:18.885" v="15" actId="47"/>
        <pc:sldMkLst>
          <pc:docMk/>
          <pc:sldMk cId="2164653225" sldId="339"/>
        </pc:sldMkLst>
      </pc:sldChg>
      <pc:sldChg chg="del">
        <pc:chgData name="Alexander Pashuk" userId="7f413f452a2dee94" providerId="LiveId" clId="{DB70CE9B-072C-44C5-B478-E45939CBB0CC}" dt="2020-09-28T15:44:19.134" v="17" actId="47"/>
        <pc:sldMkLst>
          <pc:docMk/>
          <pc:sldMk cId="2975074015" sldId="340"/>
        </pc:sldMkLst>
      </pc:sldChg>
      <pc:sldChg chg="del">
        <pc:chgData name="Alexander Pashuk" userId="7f413f452a2dee94" providerId="LiveId" clId="{DB70CE9B-072C-44C5-B478-E45939CBB0CC}" dt="2020-09-28T15:44:19.929" v="23" actId="47"/>
        <pc:sldMkLst>
          <pc:docMk/>
          <pc:sldMk cId="3314122130" sldId="341"/>
        </pc:sldMkLst>
      </pc:sldChg>
      <pc:sldChg chg="del">
        <pc:chgData name="Alexander Pashuk" userId="7f413f452a2dee94" providerId="LiveId" clId="{DB70CE9B-072C-44C5-B478-E45939CBB0CC}" dt="2020-09-28T15:44:20.053" v="24" actId="47"/>
        <pc:sldMkLst>
          <pc:docMk/>
          <pc:sldMk cId="791609705" sldId="342"/>
        </pc:sldMkLst>
      </pc:sldChg>
      <pc:sldChg chg="del">
        <pc:chgData name="Alexander Pashuk" userId="7f413f452a2dee94" providerId="LiveId" clId="{DB70CE9B-072C-44C5-B478-E45939CBB0CC}" dt="2020-09-28T15:44:19.525" v="20" actId="47"/>
        <pc:sldMkLst>
          <pc:docMk/>
          <pc:sldMk cId="1169616602" sldId="343"/>
        </pc:sldMkLst>
      </pc:sldChg>
      <pc:sldChg chg="del">
        <pc:chgData name="Alexander Pashuk" userId="7f413f452a2dee94" providerId="LiveId" clId="{DB70CE9B-072C-44C5-B478-E45939CBB0CC}" dt="2020-09-28T15:44:19.665" v="21" actId="47"/>
        <pc:sldMkLst>
          <pc:docMk/>
          <pc:sldMk cId="2986188442" sldId="344"/>
        </pc:sldMkLst>
      </pc:sldChg>
      <pc:sldChg chg="del">
        <pc:chgData name="Alexander Pashuk" userId="7f413f452a2dee94" providerId="LiveId" clId="{DB70CE9B-072C-44C5-B478-E45939CBB0CC}" dt="2020-09-28T15:44:20.342" v="26" actId="47"/>
        <pc:sldMkLst>
          <pc:docMk/>
          <pc:sldMk cId="3943918189" sldId="345"/>
        </pc:sldMkLst>
      </pc:sldChg>
      <pc:sldChg chg="del">
        <pc:chgData name="Alexander Pashuk" userId="7f413f452a2dee94" providerId="LiveId" clId="{DB70CE9B-072C-44C5-B478-E45939CBB0CC}" dt="2020-09-28T15:44:20.571" v="28" actId="47"/>
        <pc:sldMkLst>
          <pc:docMk/>
          <pc:sldMk cId="126472297" sldId="346"/>
        </pc:sldMkLst>
      </pc:sldChg>
      <pc:sldChg chg="del">
        <pc:chgData name="Alexander Pashuk" userId="7f413f452a2dee94" providerId="LiveId" clId="{DB70CE9B-072C-44C5-B478-E45939CBB0CC}" dt="2020-09-28T15:44:20.977" v="31" actId="47"/>
        <pc:sldMkLst>
          <pc:docMk/>
          <pc:sldMk cId="727306974" sldId="347"/>
        </pc:sldMkLst>
      </pc:sldChg>
      <pc:sldChg chg="del">
        <pc:chgData name="Alexander Pashuk" userId="7f413f452a2dee94" providerId="LiveId" clId="{DB70CE9B-072C-44C5-B478-E45939CBB0CC}" dt="2020-09-28T15:44:21.120" v="32" actId="47"/>
        <pc:sldMkLst>
          <pc:docMk/>
          <pc:sldMk cId="1048468798" sldId="348"/>
        </pc:sldMkLst>
      </pc:sldChg>
      <pc:sldChg chg="del">
        <pc:chgData name="Alexander Pashuk" userId="7f413f452a2dee94" providerId="LiveId" clId="{DB70CE9B-072C-44C5-B478-E45939CBB0CC}" dt="2020-09-28T15:44:21.864" v="34" actId="47"/>
        <pc:sldMkLst>
          <pc:docMk/>
          <pc:sldMk cId="1753083800" sldId="349"/>
        </pc:sldMkLst>
      </pc:sldChg>
      <pc:sldChg chg="del">
        <pc:chgData name="Alexander Pashuk" userId="7f413f452a2dee94" providerId="LiveId" clId="{DB70CE9B-072C-44C5-B478-E45939CBB0CC}" dt="2020-09-28T15:44:22.707" v="36" actId="47"/>
        <pc:sldMkLst>
          <pc:docMk/>
          <pc:sldMk cId="2808901254" sldId="351"/>
        </pc:sldMkLst>
      </pc:sldChg>
      <pc:sldChg chg="del">
        <pc:chgData name="Alexander Pashuk" userId="7f413f452a2dee94" providerId="LiveId" clId="{DB70CE9B-072C-44C5-B478-E45939CBB0CC}" dt="2020-09-28T15:44:23.553" v="37" actId="47"/>
        <pc:sldMkLst>
          <pc:docMk/>
          <pc:sldMk cId="3018905581" sldId="352"/>
        </pc:sldMkLst>
      </pc:sldChg>
      <pc:sldChg chg="del">
        <pc:chgData name="Alexander Pashuk" userId="7f413f452a2dee94" providerId="LiveId" clId="{DB70CE9B-072C-44C5-B478-E45939CBB0CC}" dt="2020-09-28T15:44:20.702" v="29" actId="47"/>
        <pc:sldMkLst>
          <pc:docMk/>
          <pc:sldMk cId="2464282310" sldId="353"/>
        </pc:sldMkLst>
      </pc:sldChg>
      <pc:sldChg chg="del">
        <pc:chgData name="Alexander Pashuk" userId="7f413f452a2dee94" providerId="LiveId" clId="{DB70CE9B-072C-44C5-B478-E45939CBB0CC}" dt="2020-09-28T15:44:20.855" v="30" actId="47"/>
        <pc:sldMkLst>
          <pc:docMk/>
          <pc:sldMk cId="646328800" sldId="354"/>
        </pc:sldMkLst>
      </pc:sldChg>
      <pc:sldChg chg="del">
        <pc:chgData name="Alexander Pashuk" userId="7f413f452a2dee94" providerId="LiveId" clId="{DB70CE9B-072C-44C5-B478-E45939CBB0CC}" dt="2020-09-28T15:44:21.258" v="33" actId="47"/>
        <pc:sldMkLst>
          <pc:docMk/>
          <pc:sldMk cId="80997579" sldId="355"/>
        </pc:sldMkLst>
      </pc:sldChg>
      <pc:sldChg chg="del">
        <pc:chgData name="Alexander Pashuk" userId="7f413f452a2dee94" providerId="LiveId" clId="{DB70CE9B-072C-44C5-B478-E45939CBB0CC}" dt="2020-09-28T15:44:22.264" v="35" actId="47"/>
        <pc:sldMkLst>
          <pc:docMk/>
          <pc:sldMk cId="1769488327" sldId="356"/>
        </pc:sldMkLst>
      </pc:sldChg>
      <pc:sldChg chg="del">
        <pc:chgData name="Alexander Pashuk" userId="7f413f452a2dee94" providerId="LiveId" clId="{DB70CE9B-072C-44C5-B478-E45939CBB0CC}" dt="2020-09-28T15:44:26.411" v="38" actId="47"/>
        <pc:sldMkLst>
          <pc:docMk/>
          <pc:sldMk cId="1515563697" sldId="357"/>
        </pc:sldMkLst>
      </pc:sldChg>
    </pc:docChg>
  </pc:docChgLst>
  <pc:docChgLst>
    <pc:chgData name="Alexander Pashuk" userId="7f413f452a2dee94" providerId="LiveId" clId="{AF2E4797-F0B0-4225-BE15-CFB745500AA3}"/>
    <pc:docChg chg="undo redo custSel addSld delSld modSld sldOrd">
      <pc:chgData name="Alexander Pashuk" userId="7f413f452a2dee94" providerId="LiveId" clId="{AF2E4797-F0B0-4225-BE15-CFB745500AA3}" dt="2020-09-15T07:22:35.150" v="6501" actId="20577"/>
      <pc:docMkLst>
        <pc:docMk/>
      </pc:docMkLst>
      <pc:sldChg chg="modSp mod">
        <pc:chgData name="Alexander Pashuk" userId="7f413f452a2dee94" providerId="LiveId" clId="{AF2E4797-F0B0-4225-BE15-CFB745500AA3}" dt="2020-09-15T04:41:55.534" v="6495" actId="20577"/>
        <pc:sldMkLst>
          <pc:docMk/>
          <pc:sldMk cId="3545672355" sldId="260"/>
        </pc:sldMkLst>
        <pc:spChg chg="mod">
          <ac:chgData name="Alexander Pashuk" userId="7f413f452a2dee94" providerId="LiveId" clId="{AF2E4797-F0B0-4225-BE15-CFB745500AA3}" dt="2020-09-15T04:41:55.534" v="6495" actId="20577"/>
          <ac:spMkLst>
            <pc:docMk/>
            <pc:sldMk cId="3545672355" sldId="260"/>
            <ac:spMk id="3" creationId="{300AFC32-F3A9-49A2-896F-19FB15D0E079}"/>
          </ac:spMkLst>
        </pc:spChg>
      </pc:sldChg>
      <pc:sldChg chg="modSp mod ord">
        <pc:chgData name="Alexander Pashuk" userId="7f413f452a2dee94" providerId="LiveId" clId="{AF2E4797-F0B0-4225-BE15-CFB745500AA3}" dt="2020-09-14T11:26:58.491" v="2921"/>
        <pc:sldMkLst>
          <pc:docMk/>
          <pc:sldMk cId="3937008379" sldId="309"/>
        </pc:sldMkLst>
        <pc:spChg chg="mod">
          <ac:chgData name="Alexander Pashuk" userId="7f413f452a2dee94" providerId="LiveId" clId="{AF2E4797-F0B0-4225-BE15-CFB745500AA3}" dt="2020-09-13T13:41:10.714" v="63" actId="20577"/>
          <ac:spMkLst>
            <pc:docMk/>
            <pc:sldMk cId="3937008379" sldId="309"/>
            <ac:spMk id="2" creationId="{EF935D55-A52F-4A66-8723-2B8748520D2F}"/>
          </ac:spMkLst>
        </pc:spChg>
        <pc:spChg chg="mod">
          <ac:chgData name="Alexander Pashuk" userId="7f413f452a2dee94" providerId="LiveId" clId="{AF2E4797-F0B0-4225-BE15-CFB745500AA3}" dt="2020-09-13T13:44:04.651" v="231" actId="27636"/>
          <ac:spMkLst>
            <pc:docMk/>
            <pc:sldMk cId="3937008379" sldId="309"/>
            <ac:spMk id="3" creationId="{1DB7481B-A100-44BD-AAE9-D2BA39DB573C}"/>
          </ac:spMkLst>
        </pc:spChg>
      </pc:sldChg>
      <pc:sldChg chg="del">
        <pc:chgData name="Alexander Pashuk" userId="7f413f452a2dee94" providerId="LiveId" clId="{AF2E4797-F0B0-4225-BE15-CFB745500AA3}" dt="2020-09-13T13:27:02.642" v="2" actId="47"/>
        <pc:sldMkLst>
          <pc:docMk/>
          <pc:sldMk cId="756969550" sldId="310"/>
        </pc:sldMkLst>
      </pc:sldChg>
      <pc:sldChg chg="modSp new mod">
        <pc:chgData name="Alexander Pashuk" userId="7f413f452a2dee94" providerId="LiveId" clId="{AF2E4797-F0B0-4225-BE15-CFB745500AA3}" dt="2020-09-13T13:45:26.901" v="290" actId="113"/>
        <pc:sldMkLst>
          <pc:docMk/>
          <pc:sldMk cId="1669749714" sldId="310"/>
        </pc:sldMkLst>
        <pc:spChg chg="mod">
          <ac:chgData name="Alexander Pashuk" userId="7f413f452a2dee94" providerId="LiveId" clId="{AF2E4797-F0B0-4225-BE15-CFB745500AA3}" dt="2020-09-13T13:44:24.063" v="253" actId="122"/>
          <ac:spMkLst>
            <pc:docMk/>
            <pc:sldMk cId="1669749714" sldId="310"/>
            <ac:spMk id="2" creationId="{34924F8F-3F60-4838-B993-A68823DDD431}"/>
          </ac:spMkLst>
        </pc:spChg>
        <pc:spChg chg="mod">
          <ac:chgData name="Alexander Pashuk" userId="7f413f452a2dee94" providerId="LiveId" clId="{AF2E4797-F0B0-4225-BE15-CFB745500AA3}" dt="2020-09-13T13:45:26.901" v="290" actId="113"/>
          <ac:spMkLst>
            <pc:docMk/>
            <pc:sldMk cId="1669749714" sldId="310"/>
            <ac:spMk id="3" creationId="{251D6F1F-5706-4B10-B017-92CCEBF1B549}"/>
          </ac:spMkLst>
        </pc:spChg>
      </pc:sldChg>
      <pc:sldChg chg="del">
        <pc:chgData name="Alexander Pashuk" userId="7f413f452a2dee94" providerId="LiveId" clId="{AF2E4797-F0B0-4225-BE15-CFB745500AA3}" dt="2020-09-13T13:27:02.922" v="4" actId="47"/>
        <pc:sldMkLst>
          <pc:docMk/>
          <pc:sldMk cId="1077941591" sldId="311"/>
        </pc:sldMkLst>
      </pc:sldChg>
      <pc:sldChg chg="modSp new mod">
        <pc:chgData name="Alexander Pashuk" userId="7f413f452a2dee94" providerId="LiveId" clId="{AF2E4797-F0B0-4225-BE15-CFB745500AA3}" dt="2020-09-13T13:46:36.675" v="342" actId="20577"/>
        <pc:sldMkLst>
          <pc:docMk/>
          <pc:sldMk cId="3918442113" sldId="311"/>
        </pc:sldMkLst>
        <pc:spChg chg="mod">
          <ac:chgData name="Alexander Pashuk" userId="7f413f452a2dee94" providerId="LiveId" clId="{AF2E4797-F0B0-4225-BE15-CFB745500AA3}" dt="2020-09-13T13:46:00.733" v="307" actId="122"/>
          <ac:spMkLst>
            <pc:docMk/>
            <pc:sldMk cId="3918442113" sldId="311"/>
            <ac:spMk id="2" creationId="{369ADD90-8713-4AE2-9C2A-CCCF6DC88756}"/>
          </ac:spMkLst>
        </pc:spChg>
        <pc:spChg chg="mod">
          <ac:chgData name="Alexander Pashuk" userId="7f413f452a2dee94" providerId="LiveId" clId="{AF2E4797-F0B0-4225-BE15-CFB745500AA3}" dt="2020-09-13T13:46:36.675" v="342" actId="20577"/>
          <ac:spMkLst>
            <pc:docMk/>
            <pc:sldMk cId="3918442113" sldId="311"/>
            <ac:spMk id="3" creationId="{D9F879C8-004D-4501-9576-0CF287FABCA9}"/>
          </ac:spMkLst>
        </pc:spChg>
      </pc:sldChg>
      <pc:sldChg chg="modSp new mod">
        <pc:chgData name="Alexander Pashuk" userId="7f413f452a2dee94" providerId="LiveId" clId="{AF2E4797-F0B0-4225-BE15-CFB745500AA3}" dt="2020-09-14T11:42:58.420" v="3274" actId="6549"/>
        <pc:sldMkLst>
          <pc:docMk/>
          <pc:sldMk cId="433015364" sldId="312"/>
        </pc:sldMkLst>
        <pc:spChg chg="mod">
          <ac:chgData name="Alexander Pashuk" userId="7f413f452a2dee94" providerId="LiveId" clId="{AF2E4797-F0B0-4225-BE15-CFB745500AA3}" dt="2020-09-13T13:46:53.375" v="367" actId="20577"/>
          <ac:spMkLst>
            <pc:docMk/>
            <pc:sldMk cId="433015364" sldId="312"/>
            <ac:spMk id="2" creationId="{A1986319-3496-4AE0-8F71-6E3853128DEA}"/>
          </ac:spMkLst>
        </pc:spChg>
        <pc:spChg chg="mod">
          <ac:chgData name="Alexander Pashuk" userId="7f413f452a2dee94" providerId="LiveId" clId="{AF2E4797-F0B0-4225-BE15-CFB745500AA3}" dt="2020-09-14T11:42:58.420" v="3274" actId="6549"/>
          <ac:spMkLst>
            <pc:docMk/>
            <pc:sldMk cId="433015364" sldId="312"/>
            <ac:spMk id="3" creationId="{BCDD6A3C-F36A-4B80-912A-F3CAE0DC952F}"/>
          </ac:spMkLst>
        </pc:spChg>
      </pc:sldChg>
      <pc:sldChg chg="del">
        <pc:chgData name="Alexander Pashuk" userId="7f413f452a2dee94" providerId="LiveId" clId="{AF2E4797-F0B0-4225-BE15-CFB745500AA3}" dt="2020-09-13T13:27:05.731" v="20" actId="47"/>
        <pc:sldMkLst>
          <pc:docMk/>
          <pc:sldMk cId="2986246973" sldId="312"/>
        </pc:sldMkLst>
      </pc:sldChg>
      <pc:sldChg chg="modSp new mod ord">
        <pc:chgData name="Alexander Pashuk" userId="7f413f452a2dee94" providerId="LiveId" clId="{AF2E4797-F0B0-4225-BE15-CFB745500AA3}" dt="2020-09-14T13:25:16.923" v="5060"/>
        <pc:sldMkLst>
          <pc:docMk/>
          <pc:sldMk cId="2953205004" sldId="313"/>
        </pc:sldMkLst>
        <pc:spChg chg="mod">
          <ac:chgData name="Alexander Pashuk" userId="7f413f452a2dee94" providerId="LiveId" clId="{AF2E4797-F0B0-4225-BE15-CFB745500AA3}" dt="2020-09-13T13:48:04.621" v="382" actId="122"/>
          <ac:spMkLst>
            <pc:docMk/>
            <pc:sldMk cId="2953205004" sldId="313"/>
            <ac:spMk id="2" creationId="{FE70FBCD-5AAE-4EC2-825A-D0AE0CCEAC8D}"/>
          </ac:spMkLst>
        </pc:spChg>
        <pc:spChg chg="mod">
          <ac:chgData name="Alexander Pashuk" userId="7f413f452a2dee94" providerId="LiveId" clId="{AF2E4797-F0B0-4225-BE15-CFB745500AA3}" dt="2020-09-13T13:49:31.256" v="405" actId="20577"/>
          <ac:spMkLst>
            <pc:docMk/>
            <pc:sldMk cId="2953205004" sldId="313"/>
            <ac:spMk id="3" creationId="{5CF8FADC-0D8C-4880-BE44-A43DCA31FA58}"/>
          </ac:spMkLst>
        </pc:spChg>
      </pc:sldChg>
      <pc:sldChg chg="del">
        <pc:chgData name="Alexander Pashuk" userId="7f413f452a2dee94" providerId="LiveId" clId="{AF2E4797-F0B0-4225-BE15-CFB745500AA3}" dt="2020-09-13T13:27:06.188" v="23" actId="47"/>
        <pc:sldMkLst>
          <pc:docMk/>
          <pc:sldMk cId="3651463207" sldId="313"/>
        </pc:sldMkLst>
      </pc:sldChg>
      <pc:sldChg chg="modSp new mod ord">
        <pc:chgData name="Alexander Pashuk" userId="7f413f452a2dee94" providerId="LiveId" clId="{AF2E4797-F0B0-4225-BE15-CFB745500AA3}" dt="2020-09-14T11:27:00.528" v="2923"/>
        <pc:sldMkLst>
          <pc:docMk/>
          <pc:sldMk cId="1462187398" sldId="314"/>
        </pc:sldMkLst>
        <pc:spChg chg="mod">
          <ac:chgData name="Alexander Pashuk" userId="7f413f452a2dee94" providerId="LiveId" clId="{AF2E4797-F0B0-4225-BE15-CFB745500AA3}" dt="2020-09-13T13:42:30.978" v="141" actId="122"/>
          <ac:spMkLst>
            <pc:docMk/>
            <pc:sldMk cId="1462187398" sldId="314"/>
            <ac:spMk id="2" creationId="{9424D3D8-7465-4106-A430-102E183A2517}"/>
          </ac:spMkLst>
        </pc:spChg>
        <pc:spChg chg="mod">
          <ac:chgData name="Alexander Pashuk" userId="7f413f452a2dee94" providerId="LiveId" clId="{AF2E4797-F0B0-4225-BE15-CFB745500AA3}" dt="2020-09-13T13:43:41.514" v="222" actId="20577"/>
          <ac:spMkLst>
            <pc:docMk/>
            <pc:sldMk cId="1462187398" sldId="314"/>
            <ac:spMk id="3" creationId="{B75BED30-F0E4-48C3-97E7-DEC3E2EB552A}"/>
          </ac:spMkLst>
        </pc:spChg>
      </pc:sldChg>
      <pc:sldChg chg="del">
        <pc:chgData name="Alexander Pashuk" userId="7f413f452a2dee94" providerId="LiveId" clId="{AF2E4797-F0B0-4225-BE15-CFB745500AA3}" dt="2020-09-13T13:27:02.335" v="1" actId="47"/>
        <pc:sldMkLst>
          <pc:docMk/>
          <pc:sldMk cId="2819257204" sldId="314"/>
        </pc:sldMkLst>
      </pc:sldChg>
      <pc:sldChg chg="del">
        <pc:chgData name="Alexander Pashuk" userId="7f413f452a2dee94" providerId="LiveId" clId="{AF2E4797-F0B0-4225-BE15-CFB745500AA3}" dt="2020-09-13T13:27:07.048" v="27" actId="47"/>
        <pc:sldMkLst>
          <pc:docMk/>
          <pc:sldMk cId="754116911" sldId="315"/>
        </pc:sldMkLst>
      </pc:sldChg>
      <pc:sldChg chg="addSp delSp modSp new mod ord">
        <pc:chgData name="Alexander Pashuk" userId="7f413f452a2dee94" providerId="LiveId" clId="{AF2E4797-F0B0-4225-BE15-CFB745500AA3}" dt="2020-09-13T15:36:24.760" v="2221"/>
        <pc:sldMkLst>
          <pc:docMk/>
          <pc:sldMk cId="1924309719" sldId="315"/>
        </pc:sldMkLst>
        <pc:spChg chg="mod">
          <ac:chgData name="Alexander Pashuk" userId="7f413f452a2dee94" providerId="LiveId" clId="{AF2E4797-F0B0-4225-BE15-CFB745500AA3}" dt="2020-09-13T13:51:30.440" v="441" actId="122"/>
          <ac:spMkLst>
            <pc:docMk/>
            <pc:sldMk cId="1924309719" sldId="315"/>
            <ac:spMk id="2" creationId="{E231D4AC-5A91-4EE1-B98D-4F84E8CBF539}"/>
          </ac:spMkLst>
        </pc:spChg>
        <pc:spChg chg="del mod">
          <ac:chgData name="Alexander Pashuk" userId="7f413f452a2dee94" providerId="LiveId" clId="{AF2E4797-F0B0-4225-BE15-CFB745500AA3}" dt="2020-09-13T13:51:43.584" v="443" actId="3680"/>
          <ac:spMkLst>
            <pc:docMk/>
            <pc:sldMk cId="1924309719" sldId="315"/>
            <ac:spMk id="3" creationId="{28AB9685-87F0-41FB-ABBA-09CFF4A616A8}"/>
          </ac:spMkLst>
        </pc:spChg>
        <pc:graphicFrameChg chg="add mod ord modGraphic">
          <ac:chgData name="Alexander Pashuk" userId="7f413f452a2dee94" providerId="LiveId" clId="{AF2E4797-F0B0-4225-BE15-CFB745500AA3}" dt="2020-09-13T14:00:40.305" v="1041" actId="122"/>
          <ac:graphicFrameMkLst>
            <pc:docMk/>
            <pc:sldMk cId="1924309719" sldId="315"/>
            <ac:graphicFrameMk id="4" creationId="{8C821A5E-E98B-407C-A545-F3CB23D36292}"/>
          </ac:graphicFrameMkLst>
        </pc:graphicFrameChg>
      </pc:sldChg>
      <pc:sldChg chg="del">
        <pc:chgData name="Alexander Pashuk" userId="7f413f452a2dee94" providerId="LiveId" clId="{AF2E4797-F0B0-4225-BE15-CFB745500AA3}" dt="2020-09-13T13:27:07.255" v="28" actId="47"/>
        <pc:sldMkLst>
          <pc:docMk/>
          <pc:sldMk cId="478090721" sldId="316"/>
        </pc:sldMkLst>
      </pc:sldChg>
      <pc:sldChg chg="modSp new mod ord">
        <pc:chgData name="Alexander Pashuk" userId="7f413f452a2dee94" providerId="LiveId" clId="{AF2E4797-F0B0-4225-BE15-CFB745500AA3}" dt="2020-09-14T11:41:10.317" v="3256" actId="20577"/>
        <pc:sldMkLst>
          <pc:docMk/>
          <pc:sldMk cId="1740034384" sldId="316"/>
        </pc:sldMkLst>
        <pc:spChg chg="mod">
          <ac:chgData name="Alexander Pashuk" userId="7f413f452a2dee94" providerId="LiveId" clId="{AF2E4797-F0B0-4225-BE15-CFB745500AA3}" dt="2020-09-13T14:23:43.750" v="1206" actId="122"/>
          <ac:spMkLst>
            <pc:docMk/>
            <pc:sldMk cId="1740034384" sldId="316"/>
            <ac:spMk id="2" creationId="{9F33AD14-82B0-4867-ABFB-F8BC89289B88}"/>
          </ac:spMkLst>
        </pc:spChg>
        <pc:spChg chg="mod">
          <ac:chgData name="Alexander Pashuk" userId="7f413f452a2dee94" providerId="LiveId" clId="{AF2E4797-F0B0-4225-BE15-CFB745500AA3}" dt="2020-09-14T11:41:10.317" v="3256" actId="20577"/>
          <ac:spMkLst>
            <pc:docMk/>
            <pc:sldMk cId="1740034384" sldId="316"/>
            <ac:spMk id="3" creationId="{6797A252-543B-4EE1-AED4-82BBDDEB5B43}"/>
          </ac:spMkLst>
        </pc:spChg>
      </pc:sldChg>
      <pc:sldChg chg="addSp delSp modSp new mod ord">
        <pc:chgData name="Alexander Pashuk" userId="7f413f452a2dee94" providerId="LiveId" clId="{AF2E4797-F0B0-4225-BE15-CFB745500AA3}" dt="2020-09-14T11:27:24.064" v="2927"/>
        <pc:sldMkLst>
          <pc:docMk/>
          <pc:sldMk cId="3299349695" sldId="317"/>
        </pc:sldMkLst>
        <pc:spChg chg="mod">
          <ac:chgData name="Alexander Pashuk" userId="7f413f452a2dee94" providerId="LiveId" clId="{AF2E4797-F0B0-4225-BE15-CFB745500AA3}" dt="2020-09-13T14:02:02.041" v="1058" actId="122"/>
          <ac:spMkLst>
            <pc:docMk/>
            <pc:sldMk cId="3299349695" sldId="317"/>
            <ac:spMk id="2" creationId="{2A547B80-DBB6-4C45-998A-B5E2D79433D7}"/>
          </ac:spMkLst>
        </pc:spChg>
        <pc:spChg chg="del mod">
          <ac:chgData name="Alexander Pashuk" userId="7f413f452a2dee94" providerId="LiveId" clId="{AF2E4797-F0B0-4225-BE15-CFB745500AA3}" dt="2020-09-13T14:02:03.528" v="1060"/>
          <ac:spMkLst>
            <pc:docMk/>
            <pc:sldMk cId="3299349695" sldId="317"/>
            <ac:spMk id="3" creationId="{D12B2E35-BC19-485E-9087-DA94707BC620}"/>
          </ac:spMkLst>
        </pc:spChg>
        <pc:picChg chg="add mod">
          <ac:chgData name="Alexander Pashuk" userId="7f413f452a2dee94" providerId="LiveId" clId="{AF2E4797-F0B0-4225-BE15-CFB745500AA3}" dt="2020-09-13T14:02:09.837" v="1063" actId="1076"/>
          <ac:picMkLst>
            <pc:docMk/>
            <pc:sldMk cId="3299349695" sldId="317"/>
            <ac:picMk id="4" creationId="{207F1A2C-B0C7-4D08-811A-DF8FB9E692C6}"/>
          </ac:picMkLst>
        </pc:picChg>
      </pc:sldChg>
      <pc:sldChg chg="del">
        <pc:chgData name="Alexander Pashuk" userId="7f413f452a2dee94" providerId="LiveId" clId="{AF2E4797-F0B0-4225-BE15-CFB745500AA3}" dt="2020-09-13T13:27:07.760" v="30" actId="47"/>
        <pc:sldMkLst>
          <pc:docMk/>
          <pc:sldMk cId="4003632818" sldId="317"/>
        </pc:sldMkLst>
      </pc:sldChg>
      <pc:sldChg chg="modSp new mod">
        <pc:chgData name="Alexander Pashuk" userId="7f413f452a2dee94" providerId="LiveId" clId="{AF2E4797-F0B0-4225-BE15-CFB745500AA3}" dt="2020-09-14T11:25:45.936" v="2918" actId="123"/>
        <pc:sldMkLst>
          <pc:docMk/>
          <pc:sldMk cId="3469493282" sldId="318"/>
        </pc:sldMkLst>
        <pc:spChg chg="mod">
          <ac:chgData name="Alexander Pashuk" userId="7f413f452a2dee94" providerId="LiveId" clId="{AF2E4797-F0B0-4225-BE15-CFB745500AA3}" dt="2020-09-13T14:02:57.297" v="1081" actId="122"/>
          <ac:spMkLst>
            <pc:docMk/>
            <pc:sldMk cId="3469493282" sldId="318"/>
            <ac:spMk id="2" creationId="{F0F39A53-D7E5-4189-82DC-F05A388E926D}"/>
          </ac:spMkLst>
        </pc:spChg>
        <pc:spChg chg="mod">
          <ac:chgData name="Alexander Pashuk" userId="7f413f452a2dee94" providerId="LiveId" clId="{AF2E4797-F0B0-4225-BE15-CFB745500AA3}" dt="2020-09-14T11:25:45.936" v="2918" actId="123"/>
          <ac:spMkLst>
            <pc:docMk/>
            <pc:sldMk cId="3469493282" sldId="318"/>
            <ac:spMk id="3" creationId="{3A0D8DF1-3110-4F83-91DE-4E5B0B753096}"/>
          </ac:spMkLst>
        </pc:spChg>
      </pc:sldChg>
      <pc:sldChg chg="addSp delSp modSp new mod ord">
        <pc:chgData name="Alexander Pashuk" userId="7f413f452a2dee94" providerId="LiveId" clId="{AF2E4797-F0B0-4225-BE15-CFB745500AA3}" dt="2020-09-14T11:27:10.168" v="2925"/>
        <pc:sldMkLst>
          <pc:docMk/>
          <pc:sldMk cId="3661767632" sldId="319"/>
        </pc:sldMkLst>
        <pc:spChg chg="mod">
          <ac:chgData name="Alexander Pashuk" userId="7f413f452a2dee94" providerId="LiveId" clId="{AF2E4797-F0B0-4225-BE15-CFB745500AA3}" dt="2020-09-13T14:04:04.772" v="1108" actId="20577"/>
          <ac:spMkLst>
            <pc:docMk/>
            <pc:sldMk cId="3661767632" sldId="319"/>
            <ac:spMk id="2" creationId="{CF8F496D-5D6B-4692-ABFD-C4F62CD7BA34}"/>
          </ac:spMkLst>
        </pc:spChg>
        <pc:spChg chg="del mod">
          <ac:chgData name="Alexander Pashuk" userId="7f413f452a2dee94" providerId="LiveId" clId="{AF2E4797-F0B0-4225-BE15-CFB745500AA3}" dt="2020-09-13T14:04:51.072" v="1109"/>
          <ac:spMkLst>
            <pc:docMk/>
            <pc:sldMk cId="3661767632" sldId="319"/>
            <ac:spMk id="3" creationId="{0E27BC3C-690E-45BD-98BC-3AD048F35222}"/>
          </ac:spMkLst>
        </pc:spChg>
        <pc:picChg chg="add mod">
          <ac:chgData name="Alexander Pashuk" userId="7f413f452a2dee94" providerId="LiveId" clId="{AF2E4797-F0B0-4225-BE15-CFB745500AA3}" dt="2020-09-13T14:04:51.072" v="1109"/>
          <ac:picMkLst>
            <pc:docMk/>
            <pc:sldMk cId="3661767632" sldId="319"/>
            <ac:picMk id="4" creationId="{F7B42737-1A0B-4CA5-8261-C2BC3DE6A1B3}"/>
          </ac:picMkLst>
        </pc:picChg>
      </pc:sldChg>
      <pc:sldChg chg="modSp new mod ord">
        <pc:chgData name="Alexander Pashuk" userId="7f413f452a2dee94" providerId="LiveId" clId="{AF2E4797-F0B0-4225-BE15-CFB745500AA3}" dt="2020-09-14T11:27:10.168" v="2925"/>
        <pc:sldMkLst>
          <pc:docMk/>
          <pc:sldMk cId="3717004155" sldId="320"/>
        </pc:sldMkLst>
        <pc:spChg chg="mod">
          <ac:chgData name="Alexander Pashuk" userId="7f413f452a2dee94" providerId="LiveId" clId="{AF2E4797-F0B0-4225-BE15-CFB745500AA3}" dt="2020-09-13T14:05:23.779" v="1115"/>
          <ac:spMkLst>
            <pc:docMk/>
            <pc:sldMk cId="3717004155" sldId="320"/>
            <ac:spMk id="2" creationId="{950D246C-ADBB-4C3C-9C9C-121D91DC6132}"/>
          </ac:spMkLst>
        </pc:spChg>
        <pc:spChg chg="mod">
          <ac:chgData name="Alexander Pashuk" userId="7f413f452a2dee94" providerId="LiveId" clId="{AF2E4797-F0B0-4225-BE15-CFB745500AA3}" dt="2020-09-13T14:06:28.377" v="1191" actId="20577"/>
          <ac:spMkLst>
            <pc:docMk/>
            <pc:sldMk cId="3717004155" sldId="320"/>
            <ac:spMk id="3" creationId="{5D7B73CC-DE74-41A6-BC7F-6ADE86782B21}"/>
          </ac:spMkLst>
        </pc:spChg>
      </pc:sldChg>
      <pc:sldChg chg="modSp new mod ord">
        <pc:chgData name="Alexander Pashuk" userId="7f413f452a2dee94" providerId="LiveId" clId="{AF2E4797-F0B0-4225-BE15-CFB745500AA3}" dt="2020-09-14T11:39:27.798" v="3248" actId="20577"/>
        <pc:sldMkLst>
          <pc:docMk/>
          <pc:sldMk cId="1309809514" sldId="321"/>
        </pc:sldMkLst>
        <pc:spChg chg="mod">
          <ac:chgData name="Alexander Pashuk" userId="7f413f452a2dee94" providerId="LiveId" clId="{AF2E4797-F0B0-4225-BE15-CFB745500AA3}" dt="2020-09-13T14:31:29.713" v="1512" actId="20577"/>
          <ac:spMkLst>
            <pc:docMk/>
            <pc:sldMk cId="1309809514" sldId="321"/>
            <ac:spMk id="2" creationId="{3DF421D1-49AA-4AC0-9C05-39BA791FF3ED}"/>
          </ac:spMkLst>
        </pc:spChg>
        <pc:spChg chg="mod">
          <ac:chgData name="Alexander Pashuk" userId="7f413f452a2dee94" providerId="LiveId" clId="{AF2E4797-F0B0-4225-BE15-CFB745500AA3}" dt="2020-09-14T11:39:27.798" v="3248" actId="20577"/>
          <ac:spMkLst>
            <pc:docMk/>
            <pc:sldMk cId="1309809514" sldId="321"/>
            <ac:spMk id="3" creationId="{589E14B3-5BFA-4A5C-A778-998A52C3D6A1}"/>
          </ac:spMkLst>
        </pc:spChg>
      </pc:sldChg>
      <pc:sldChg chg="modSp new mod ord">
        <pc:chgData name="Alexander Pashuk" userId="7f413f452a2dee94" providerId="LiveId" clId="{AF2E4797-F0B0-4225-BE15-CFB745500AA3}" dt="2020-09-14T14:24:17.220" v="6261" actId="20577"/>
        <pc:sldMkLst>
          <pc:docMk/>
          <pc:sldMk cId="1952748184" sldId="322"/>
        </pc:sldMkLst>
        <pc:spChg chg="mod">
          <ac:chgData name="Alexander Pashuk" userId="7f413f452a2dee94" providerId="LiveId" clId="{AF2E4797-F0B0-4225-BE15-CFB745500AA3}" dt="2020-09-13T14:32:32.749" v="1545" actId="122"/>
          <ac:spMkLst>
            <pc:docMk/>
            <pc:sldMk cId="1952748184" sldId="322"/>
            <ac:spMk id="2" creationId="{B2FED20F-A194-4514-B25C-8D52C54AC2EC}"/>
          </ac:spMkLst>
        </pc:spChg>
        <pc:spChg chg="mod">
          <ac:chgData name="Alexander Pashuk" userId="7f413f452a2dee94" providerId="LiveId" clId="{AF2E4797-F0B0-4225-BE15-CFB745500AA3}" dt="2020-09-14T14:24:17.220" v="6261" actId="20577"/>
          <ac:spMkLst>
            <pc:docMk/>
            <pc:sldMk cId="1952748184" sldId="322"/>
            <ac:spMk id="3" creationId="{B1389D33-7671-4415-9D1A-26F84CAC9404}"/>
          </ac:spMkLst>
        </pc:spChg>
      </pc:sldChg>
      <pc:sldChg chg="modSp new mod">
        <pc:chgData name="Alexander Pashuk" userId="7f413f452a2dee94" providerId="LiveId" clId="{AF2E4797-F0B0-4225-BE15-CFB745500AA3}" dt="2020-09-13T14:40:10.765" v="1678" actId="14100"/>
        <pc:sldMkLst>
          <pc:docMk/>
          <pc:sldMk cId="3898568405" sldId="323"/>
        </pc:sldMkLst>
        <pc:spChg chg="mod">
          <ac:chgData name="Alexander Pashuk" userId="7f413f452a2dee94" providerId="LiveId" clId="{AF2E4797-F0B0-4225-BE15-CFB745500AA3}" dt="2020-09-13T14:39:05.948" v="1628" actId="122"/>
          <ac:spMkLst>
            <pc:docMk/>
            <pc:sldMk cId="3898568405" sldId="323"/>
            <ac:spMk id="2" creationId="{BD9DDA02-C081-452C-88E4-401F281ECFD4}"/>
          </ac:spMkLst>
        </pc:spChg>
        <pc:spChg chg="mod">
          <ac:chgData name="Alexander Pashuk" userId="7f413f452a2dee94" providerId="LiveId" clId="{AF2E4797-F0B0-4225-BE15-CFB745500AA3}" dt="2020-09-13T14:40:10.765" v="1678" actId="14100"/>
          <ac:spMkLst>
            <pc:docMk/>
            <pc:sldMk cId="3898568405" sldId="323"/>
            <ac:spMk id="3" creationId="{87DFF0F5-D9AA-45B6-8C88-31A6F1EEE72D}"/>
          </ac:spMkLst>
        </pc:spChg>
      </pc:sldChg>
      <pc:sldChg chg="modSp new mod">
        <pc:chgData name="Alexander Pashuk" userId="7f413f452a2dee94" providerId="LiveId" clId="{AF2E4797-F0B0-4225-BE15-CFB745500AA3}" dt="2020-09-13T15:13:13.444" v="1849" actId="20577"/>
        <pc:sldMkLst>
          <pc:docMk/>
          <pc:sldMk cId="3179331269" sldId="324"/>
        </pc:sldMkLst>
        <pc:spChg chg="mod">
          <ac:chgData name="Alexander Pashuk" userId="7f413f452a2dee94" providerId="LiveId" clId="{AF2E4797-F0B0-4225-BE15-CFB745500AA3}" dt="2020-09-13T15:11:43.952" v="1788" actId="122"/>
          <ac:spMkLst>
            <pc:docMk/>
            <pc:sldMk cId="3179331269" sldId="324"/>
            <ac:spMk id="2" creationId="{A532D822-D08B-4C8D-8B4D-17C24DB7EBAD}"/>
          </ac:spMkLst>
        </pc:spChg>
        <pc:spChg chg="mod">
          <ac:chgData name="Alexander Pashuk" userId="7f413f452a2dee94" providerId="LiveId" clId="{AF2E4797-F0B0-4225-BE15-CFB745500AA3}" dt="2020-09-13T15:13:13.444" v="1849" actId="20577"/>
          <ac:spMkLst>
            <pc:docMk/>
            <pc:sldMk cId="3179331269" sldId="324"/>
            <ac:spMk id="3" creationId="{D12D5DB3-70BD-4E20-A04B-F8F1F320F7DB}"/>
          </ac:spMkLst>
        </pc:spChg>
      </pc:sldChg>
      <pc:sldChg chg="modSp new mod ord">
        <pc:chgData name="Alexander Pashuk" userId="7f413f452a2dee94" providerId="LiveId" clId="{AF2E4797-F0B0-4225-BE15-CFB745500AA3}" dt="2020-09-14T11:42:02.037" v="3259"/>
        <pc:sldMkLst>
          <pc:docMk/>
          <pc:sldMk cId="3223985362" sldId="325"/>
        </pc:sldMkLst>
        <pc:spChg chg="mod">
          <ac:chgData name="Alexander Pashuk" userId="7f413f452a2dee94" providerId="LiveId" clId="{AF2E4797-F0B0-4225-BE15-CFB745500AA3}" dt="2020-09-13T15:20:19.065" v="1867" actId="122"/>
          <ac:spMkLst>
            <pc:docMk/>
            <pc:sldMk cId="3223985362" sldId="325"/>
            <ac:spMk id="2" creationId="{3EFF1332-BF5B-4C82-8F98-FFE21E3EC3F7}"/>
          </ac:spMkLst>
        </pc:spChg>
        <pc:spChg chg="mod">
          <ac:chgData name="Alexander Pashuk" userId="7f413f452a2dee94" providerId="LiveId" clId="{AF2E4797-F0B0-4225-BE15-CFB745500AA3}" dt="2020-09-13T15:22:06.230" v="1893" actId="27636"/>
          <ac:spMkLst>
            <pc:docMk/>
            <pc:sldMk cId="3223985362" sldId="325"/>
            <ac:spMk id="3" creationId="{78A03585-B18B-4EBD-A0FD-DBB2AA0AA0EC}"/>
          </ac:spMkLst>
        </pc:spChg>
      </pc:sldChg>
      <pc:sldChg chg="modSp new mod ord">
        <pc:chgData name="Alexander Pashuk" userId="7f413f452a2dee94" providerId="LiveId" clId="{AF2E4797-F0B0-4225-BE15-CFB745500AA3}" dt="2020-09-14T13:51:41.119" v="5766"/>
        <pc:sldMkLst>
          <pc:docMk/>
          <pc:sldMk cId="204511758" sldId="326"/>
        </pc:sldMkLst>
        <pc:spChg chg="mod">
          <ac:chgData name="Alexander Pashuk" userId="7f413f452a2dee94" providerId="LiveId" clId="{AF2E4797-F0B0-4225-BE15-CFB745500AA3}" dt="2020-09-13T15:26:23.727" v="1994" actId="20577"/>
          <ac:spMkLst>
            <pc:docMk/>
            <pc:sldMk cId="204511758" sldId="326"/>
            <ac:spMk id="2" creationId="{A962D0F8-A55D-4A40-A67B-8C300024307C}"/>
          </ac:spMkLst>
        </pc:spChg>
        <pc:spChg chg="mod">
          <ac:chgData name="Alexander Pashuk" userId="7f413f452a2dee94" providerId="LiveId" clId="{AF2E4797-F0B0-4225-BE15-CFB745500AA3}" dt="2020-09-13T15:26:42.804" v="2028" actId="123"/>
          <ac:spMkLst>
            <pc:docMk/>
            <pc:sldMk cId="204511758" sldId="326"/>
            <ac:spMk id="3" creationId="{32F40640-A049-4A75-BCB3-282ED4F3736E}"/>
          </ac:spMkLst>
        </pc:spChg>
      </pc:sldChg>
      <pc:sldChg chg="modSp new del mod">
        <pc:chgData name="Alexander Pashuk" userId="7f413f452a2dee94" providerId="LiveId" clId="{AF2E4797-F0B0-4225-BE15-CFB745500AA3}" dt="2020-09-14T13:50:54.909" v="5762" actId="47"/>
        <pc:sldMkLst>
          <pc:docMk/>
          <pc:sldMk cId="1447048858" sldId="327"/>
        </pc:sldMkLst>
        <pc:spChg chg="mod">
          <ac:chgData name="Alexander Pashuk" userId="7f413f452a2dee94" providerId="LiveId" clId="{AF2E4797-F0B0-4225-BE15-CFB745500AA3}" dt="2020-09-13T15:27:59.392" v="2041" actId="122"/>
          <ac:spMkLst>
            <pc:docMk/>
            <pc:sldMk cId="1447048858" sldId="327"/>
            <ac:spMk id="2" creationId="{691234FB-7600-4D8D-BAF9-75188E3ED2A9}"/>
          </ac:spMkLst>
        </pc:spChg>
        <pc:spChg chg="mod">
          <ac:chgData name="Alexander Pashuk" userId="7f413f452a2dee94" providerId="LiveId" clId="{AF2E4797-F0B0-4225-BE15-CFB745500AA3}" dt="2020-09-13T15:29:01.050" v="2066" actId="123"/>
          <ac:spMkLst>
            <pc:docMk/>
            <pc:sldMk cId="1447048858" sldId="327"/>
            <ac:spMk id="3" creationId="{E90E06C4-300F-42C5-B6E4-4B45D8EED4DA}"/>
          </ac:spMkLst>
        </pc:spChg>
      </pc:sldChg>
      <pc:sldChg chg="addSp delSp modSp new del mod">
        <pc:chgData name="Alexander Pashuk" userId="7f413f452a2dee94" providerId="LiveId" clId="{AF2E4797-F0B0-4225-BE15-CFB745500AA3}" dt="2020-09-14T13:50:54.909" v="5762" actId="47"/>
        <pc:sldMkLst>
          <pc:docMk/>
          <pc:sldMk cId="2808414576" sldId="328"/>
        </pc:sldMkLst>
        <pc:spChg chg="mod">
          <ac:chgData name="Alexander Pashuk" userId="7f413f452a2dee94" providerId="LiveId" clId="{AF2E4797-F0B0-4225-BE15-CFB745500AA3}" dt="2020-09-13T15:29:23.630" v="2083" actId="122"/>
          <ac:spMkLst>
            <pc:docMk/>
            <pc:sldMk cId="2808414576" sldId="328"/>
            <ac:spMk id="2" creationId="{B1A92FD4-711F-423B-B086-775C87ADE62E}"/>
          </ac:spMkLst>
        </pc:spChg>
        <pc:spChg chg="del mod">
          <ac:chgData name="Alexander Pashuk" userId="7f413f452a2dee94" providerId="LiveId" clId="{AF2E4797-F0B0-4225-BE15-CFB745500AA3}" dt="2020-09-13T15:29:25.072" v="2085"/>
          <ac:spMkLst>
            <pc:docMk/>
            <pc:sldMk cId="2808414576" sldId="328"/>
            <ac:spMk id="3" creationId="{3A80E653-5AEA-4B9D-91AA-C2D8B6BFF31D}"/>
          </ac:spMkLst>
        </pc:spChg>
        <pc:picChg chg="add mod">
          <ac:chgData name="Alexander Pashuk" userId="7f413f452a2dee94" providerId="LiveId" clId="{AF2E4797-F0B0-4225-BE15-CFB745500AA3}" dt="2020-09-13T15:29:25.072" v="2085"/>
          <ac:picMkLst>
            <pc:docMk/>
            <pc:sldMk cId="2808414576" sldId="328"/>
            <ac:picMk id="4" creationId="{42ED8C53-9C52-48B6-9DAC-C4660A34B423}"/>
          </ac:picMkLst>
        </pc:picChg>
      </pc:sldChg>
      <pc:sldChg chg="modSp add mod ord">
        <pc:chgData name="Alexander Pashuk" userId="7f413f452a2dee94" providerId="LiveId" clId="{AF2E4797-F0B0-4225-BE15-CFB745500AA3}" dt="2020-09-14T13:48:22.623" v="5748" actId="20577"/>
        <pc:sldMkLst>
          <pc:docMk/>
          <pc:sldMk cId="2043043694" sldId="329"/>
        </pc:sldMkLst>
        <pc:spChg chg="mod">
          <ac:chgData name="Alexander Pashuk" userId="7f413f452a2dee94" providerId="LiveId" clId="{AF2E4797-F0B0-4225-BE15-CFB745500AA3}" dt="2020-09-14T13:48:22.623" v="5748" actId="20577"/>
          <ac:spMkLst>
            <pc:docMk/>
            <pc:sldMk cId="2043043694" sldId="329"/>
            <ac:spMk id="2" creationId="{BD9DDA02-C081-452C-88E4-401F281ECFD4}"/>
          </ac:spMkLst>
        </pc:spChg>
        <pc:spChg chg="mod">
          <ac:chgData name="Alexander Pashuk" userId="7f413f452a2dee94" providerId="LiveId" clId="{AF2E4797-F0B0-4225-BE15-CFB745500AA3}" dt="2020-09-13T14:48:53.267" v="1763" actId="20577"/>
          <ac:spMkLst>
            <pc:docMk/>
            <pc:sldMk cId="2043043694" sldId="329"/>
            <ac:spMk id="3" creationId="{87DFF0F5-D9AA-45B6-8C88-31A6F1EEE72D}"/>
          </ac:spMkLst>
        </pc:spChg>
      </pc:sldChg>
      <pc:sldChg chg="modSp new mod">
        <pc:chgData name="Alexander Pashuk" userId="7f413f452a2dee94" providerId="LiveId" clId="{AF2E4797-F0B0-4225-BE15-CFB745500AA3}" dt="2020-09-13T15:31:36.328" v="2129" actId="113"/>
        <pc:sldMkLst>
          <pc:docMk/>
          <pc:sldMk cId="2721448741" sldId="330"/>
        </pc:sldMkLst>
        <pc:spChg chg="mod">
          <ac:chgData name="Alexander Pashuk" userId="7f413f452a2dee94" providerId="LiveId" clId="{AF2E4797-F0B0-4225-BE15-CFB745500AA3}" dt="2020-09-13T15:30:07.991" v="2091" actId="122"/>
          <ac:spMkLst>
            <pc:docMk/>
            <pc:sldMk cId="2721448741" sldId="330"/>
            <ac:spMk id="2" creationId="{27A04DAD-EA83-4729-BC1D-FD4DAB2B31FB}"/>
          </ac:spMkLst>
        </pc:spChg>
        <pc:spChg chg="mod">
          <ac:chgData name="Alexander Pashuk" userId="7f413f452a2dee94" providerId="LiveId" clId="{AF2E4797-F0B0-4225-BE15-CFB745500AA3}" dt="2020-09-13T15:31:36.328" v="2129" actId="113"/>
          <ac:spMkLst>
            <pc:docMk/>
            <pc:sldMk cId="2721448741" sldId="330"/>
            <ac:spMk id="3" creationId="{C375C6FD-F3AD-44FC-AB00-0A9D83274F2F}"/>
          </ac:spMkLst>
        </pc:spChg>
      </pc:sldChg>
      <pc:sldChg chg="modSp new mod">
        <pc:chgData name="Alexander Pashuk" userId="7f413f452a2dee94" providerId="LiveId" clId="{AF2E4797-F0B0-4225-BE15-CFB745500AA3}" dt="2020-09-15T04:41:06.522" v="6476" actId="20577"/>
        <pc:sldMkLst>
          <pc:docMk/>
          <pc:sldMk cId="3576546928" sldId="331"/>
        </pc:sldMkLst>
        <pc:spChg chg="mod">
          <ac:chgData name="Alexander Pashuk" userId="7f413f452a2dee94" providerId="LiveId" clId="{AF2E4797-F0B0-4225-BE15-CFB745500AA3}" dt="2020-09-13T15:31:32.781" v="2127" actId="122"/>
          <ac:spMkLst>
            <pc:docMk/>
            <pc:sldMk cId="3576546928" sldId="331"/>
            <ac:spMk id="2" creationId="{76E3FA75-9287-42E7-9664-B701C1DF0A7E}"/>
          </ac:spMkLst>
        </pc:spChg>
        <pc:spChg chg="mod">
          <ac:chgData name="Alexander Pashuk" userId="7f413f452a2dee94" providerId="LiveId" clId="{AF2E4797-F0B0-4225-BE15-CFB745500AA3}" dt="2020-09-15T04:41:06.522" v="6476" actId="20577"/>
          <ac:spMkLst>
            <pc:docMk/>
            <pc:sldMk cId="3576546928" sldId="331"/>
            <ac:spMk id="3" creationId="{DCB42B15-1031-47DD-99C6-99520742A791}"/>
          </ac:spMkLst>
        </pc:spChg>
      </pc:sldChg>
      <pc:sldChg chg="modSp new mod">
        <pc:chgData name="Alexander Pashuk" userId="7f413f452a2dee94" providerId="LiveId" clId="{AF2E4797-F0B0-4225-BE15-CFB745500AA3}" dt="2020-09-14T13:50:44.653" v="5761" actId="20577"/>
        <pc:sldMkLst>
          <pc:docMk/>
          <pc:sldMk cId="2694752212" sldId="332"/>
        </pc:sldMkLst>
        <pc:spChg chg="mod">
          <ac:chgData name="Alexander Pashuk" userId="7f413f452a2dee94" providerId="LiveId" clId="{AF2E4797-F0B0-4225-BE15-CFB745500AA3}" dt="2020-09-13T15:33:39.183" v="2188" actId="122"/>
          <ac:spMkLst>
            <pc:docMk/>
            <pc:sldMk cId="2694752212" sldId="332"/>
            <ac:spMk id="2" creationId="{B781A058-740B-4FB5-A710-4621B05E6981}"/>
          </ac:spMkLst>
        </pc:spChg>
        <pc:spChg chg="mod">
          <ac:chgData name="Alexander Pashuk" userId="7f413f452a2dee94" providerId="LiveId" clId="{AF2E4797-F0B0-4225-BE15-CFB745500AA3}" dt="2020-09-14T13:50:44.653" v="5761" actId="20577"/>
          <ac:spMkLst>
            <pc:docMk/>
            <pc:sldMk cId="2694752212" sldId="332"/>
            <ac:spMk id="3" creationId="{AD215131-D1B8-44F1-BD41-ACBE883462BA}"/>
          </ac:spMkLst>
        </pc:spChg>
      </pc:sldChg>
      <pc:sldChg chg="addSp delSp modSp new del mod">
        <pc:chgData name="Alexander Pashuk" userId="7f413f452a2dee94" providerId="LiveId" clId="{AF2E4797-F0B0-4225-BE15-CFB745500AA3}" dt="2020-09-13T15:48:50.069" v="2339" actId="47"/>
        <pc:sldMkLst>
          <pc:docMk/>
          <pc:sldMk cId="3579092324" sldId="333"/>
        </pc:sldMkLst>
        <pc:spChg chg="mod">
          <ac:chgData name="Alexander Pashuk" userId="7f413f452a2dee94" providerId="LiveId" clId="{AF2E4797-F0B0-4225-BE15-CFB745500AA3}" dt="2020-09-13T15:38:27.202" v="2277" actId="122"/>
          <ac:spMkLst>
            <pc:docMk/>
            <pc:sldMk cId="3579092324" sldId="333"/>
            <ac:spMk id="2" creationId="{B77E86C5-4AAF-49F9-B954-7EB421F243AD}"/>
          </ac:spMkLst>
        </pc:spChg>
        <pc:spChg chg="del mod">
          <ac:chgData name="Alexander Pashuk" userId="7f413f452a2dee94" providerId="LiveId" clId="{AF2E4797-F0B0-4225-BE15-CFB745500AA3}" dt="2020-09-13T15:40:56.427" v="2336"/>
          <ac:spMkLst>
            <pc:docMk/>
            <pc:sldMk cId="3579092324" sldId="333"/>
            <ac:spMk id="3" creationId="{4EBE94EA-AC8C-467A-BE10-E8D8ED01936B}"/>
          </ac:spMkLst>
        </pc:spChg>
        <pc:picChg chg="add mod">
          <ac:chgData name="Alexander Pashuk" userId="7f413f452a2dee94" providerId="LiveId" clId="{AF2E4797-F0B0-4225-BE15-CFB745500AA3}" dt="2020-09-13T15:40:56.427" v="2336"/>
          <ac:picMkLst>
            <pc:docMk/>
            <pc:sldMk cId="3579092324" sldId="333"/>
            <ac:picMk id="1026" creationId="{D9727024-95CB-41F2-BF79-76BD0A251362}"/>
          </ac:picMkLst>
        </pc:picChg>
      </pc:sldChg>
      <pc:sldChg chg="addSp delSp modSp new mod">
        <pc:chgData name="Alexander Pashuk" userId="7f413f452a2dee94" providerId="LiveId" clId="{AF2E4797-F0B0-4225-BE15-CFB745500AA3}" dt="2020-09-13T15:38:07.424" v="2257" actId="1076"/>
        <pc:sldMkLst>
          <pc:docMk/>
          <pc:sldMk cId="3125097811" sldId="334"/>
        </pc:sldMkLst>
        <pc:spChg chg="mod">
          <ac:chgData name="Alexander Pashuk" userId="7f413f452a2dee94" providerId="LiveId" clId="{AF2E4797-F0B0-4225-BE15-CFB745500AA3}" dt="2020-09-13T15:37:39.210" v="2247" actId="122"/>
          <ac:spMkLst>
            <pc:docMk/>
            <pc:sldMk cId="3125097811" sldId="334"/>
            <ac:spMk id="2" creationId="{7FC6370A-4A82-4DC5-8158-C1CB109A0F04}"/>
          </ac:spMkLst>
        </pc:spChg>
        <pc:spChg chg="del mod">
          <ac:chgData name="Alexander Pashuk" userId="7f413f452a2dee94" providerId="LiveId" clId="{AF2E4797-F0B0-4225-BE15-CFB745500AA3}" dt="2020-09-13T15:37:40.743" v="2249"/>
          <ac:spMkLst>
            <pc:docMk/>
            <pc:sldMk cId="3125097811" sldId="334"/>
            <ac:spMk id="3" creationId="{605FD824-2EC6-47C0-9CF8-FFDBC05F89C9}"/>
          </ac:spMkLst>
        </pc:spChg>
        <pc:picChg chg="add mod">
          <ac:chgData name="Alexander Pashuk" userId="7f413f452a2dee94" providerId="LiveId" clId="{AF2E4797-F0B0-4225-BE15-CFB745500AA3}" dt="2020-09-13T15:38:07.424" v="2257" actId="1076"/>
          <ac:picMkLst>
            <pc:docMk/>
            <pc:sldMk cId="3125097811" sldId="334"/>
            <ac:picMk id="4" creationId="{1E560468-F934-4045-8BCB-C964CAD4C236}"/>
          </ac:picMkLst>
        </pc:picChg>
      </pc:sldChg>
      <pc:sldChg chg="addSp delSp modSp add mod">
        <pc:chgData name="Alexander Pashuk" userId="7f413f452a2dee94" providerId="LiveId" clId="{AF2E4797-F0B0-4225-BE15-CFB745500AA3}" dt="2020-09-13T15:38:01.081" v="2255" actId="1076"/>
        <pc:sldMkLst>
          <pc:docMk/>
          <pc:sldMk cId="3000944179" sldId="335"/>
        </pc:sldMkLst>
        <pc:spChg chg="add del mod">
          <ac:chgData name="Alexander Pashuk" userId="7f413f452a2dee94" providerId="LiveId" clId="{AF2E4797-F0B0-4225-BE15-CFB745500AA3}" dt="2020-09-13T15:37:55.009" v="2253"/>
          <ac:spMkLst>
            <pc:docMk/>
            <pc:sldMk cId="3000944179" sldId="335"/>
            <ac:spMk id="5" creationId="{E4E510A3-057E-4561-B615-A4543FE1A1DD}"/>
          </ac:spMkLst>
        </pc:spChg>
        <pc:picChg chg="del">
          <ac:chgData name="Alexander Pashuk" userId="7f413f452a2dee94" providerId="LiveId" clId="{AF2E4797-F0B0-4225-BE15-CFB745500AA3}" dt="2020-09-13T15:37:53.382" v="2251" actId="478"/>
          <ac:picMkLst>
            <pc:docMk/>
            <pc:sldMk cId="3000944179" sldId="335"/>
            <ac:picMk id="4" creationId="{1E560468-F934-4045-8BCB-C964CAD4C236}"/>
          </ac:picMkLst>
        </pc:picChg>
        <pc:picChg chg="add mod">
          <ac:chgData name="Alexander Pashuk" userId="7f413f452a2dee94" providerId="LiveId" clId="{AF2E4797-F0B0-4225-BE15-CFB745500AA3}" dt="2020-09-13T15:38:01.081" v="2255" actId="1076"/>
          <ac:picMkLst>
            <pc:docMk/>
            <pc:sldMk cId="3000944179" sldId="335"/>
            <ac:picMk id="6" creationId="{1A3FA988-58AA-48F6-B5B8-BEA296E57093}"/>
          </ac:picMkLst>
        </pc:picChg>
      </pc:sldChg>
      <pc:sldChg chg="modSp new mod ord">
        <pc:chgData name="Alexander Pashuk" userId="7f413f452a2dee94" providerId="LiveId" clId="{AF2E4797-F0B0-4225-BE15-CFB745500AA3}" dt="2020-09-14T14:04:00.565" v="5960"/>
        <pc:sldMkLst>
          <pc:docMk/>
          <pc:sldMk cId="4184851445" sldId="336"/>
        </pc:sldMkLst>
        <pc:spChg chg="mod">
          <ac:chgData name="Alexander Pashuk" userId="7f413f452a2dee94" providerId="LiveId" clId="{AF2E4797-F0B0-4225-BE15-CFB745500AA3}" dt="2020-09-13T15:48:58.529" v="2350" actId="122"/>
          <ac:spMkLst>
            <pc:docMk/>
            <pc:sldMk cId="4184851445" sldId="336"/>
            <ac:spMk id="2" creationId="{4CBCE70B-B0F4-49BC-8974-FF89477D1466}"/>
          </ac:spMkLst>
        </pc:spChg>
        <pc:spChg chg="mod">
          <ac:chgData name="Alexander Pashuk" userId="7f413f452a2dee94" providerId="LiveId" clId="{AF2E4797-F0B0-4225-BE15-CFB745500AA3}" dt="2020-09-14T14:03:51.611" v="5958" actId="113"/>
          <ac:spMkLst>
            <pc:docMk/>
            <pc:sldMk cId="4184851445" sldId="336"/>
            <ac:spMk id="3" creationId="{7F0291DA-6D66-4B14-9B54-8C357A6C938C}"/>
          </ac:spMkLst>
        </pc:spChg>
      </pc:sldChg>
      <pc:sldChg chg="modSp new mod ord">
        <pc:chgData name="Alexander Pashuk" userId="7f413f452a2dee94" providerId="LiveId" clId="{AF2E4797-F0B0-4225-BE15-CFB745500AA3}" dt="2020-09-14T13:26:56.303" v="5080"/>
        <pc:sldMkLst>
          <pc:docMk/>
          <pc:sldMk cId="1777428427" sldId="337"/>
        </pc:sldMkLst>
        <pc:spChg chg="mod">
          <ac:chgData name="Alexander Pashuk" userId="7f413f452a2dee94" providerId="LiveId" clId="{AF2E4797-F0B0-4225-BE15-CFB745500AA3}" dt="2020-09-13T15:52:27.280" v="2424" actId="122"/>
          <ac:spMkLst>
            <pc:docMk/>
            <pc:sldMk cId="1777428427" sldId="337"/>
            <ac:spMk id="2" creationId="{F5055ACF-E8D3-43F9-BEB8-29D4E8AB2016}"/>
          </ac:spMkLst>
        </pc:spChg>
        <pc:spChg chg="mod">
          <ac:chgData name="Alexander Pashuk" userId="7f413f452a2dee94" providerId="LiveId" clId="{AF2E4797-F0B0-4225-BE15-CFB745500AA3}" dt="2020-09-14T13:25:59.461" v="5074" actId="20577"/>
          <ac:spMkLst>
            <pc:docMk/>
            <pc:sldMk cId="1777428427" sldId="337"/>
            <ac:spMk id="3" creationId="{F2BE8F8F-3994-4083-8EBA-4D93FAF37E3B}"/>
          </ac:spMkLst>
        </pc:spChg>
      </pc:sldChg>
      <pc:sldChg chg="new del">
        <pc:chgData name="Alexander Pashuk" userId="7f413f452a2dee94" providerId="LiveId" clId="{AF2E4797-F0B0-4225-BE15-CFB745500AA3}" dt="2020-09-14T13:27:15.835" v="5081" actId="47"/>
        <pc:sldMkLst>
          <pc:docMk/>
          <pc:sldMk cId="1894209689" sldId="338"/>
        </pc:sldMkLst>
      </pc:sldChg>
      <pc:sldChg chg="new del">
        <pc:chgData name="Alexander Pashuk" userId="7f413f452a2dee94" providerId="LiveId" clId="{AF2E4797-F0B0-4225-BE15-CFB745500AA3}" dt="2020-09-14T11:26:51.163" v="2919" actId="47"/>
        <pc:sldMkLst>
          <pc:docMk/>
          <pc:sldMk cId="2181828029" sldId="339"/>
        </pc:sldMkLst>
      </pc:sldChg>
      <pc:sldChg chg="new del">
        <pc:chgData name="Alexander Pashuk" userId="7f413f452a2dee94" providerId="LiveId" clId="{AF2E4797-F0B0-4225-BE15-CFB745500AA3}" dt="2020-09-14T11:41:50.088" v="3257" actId="47"/>
        <pc:sldMkLst>
          <pc:docMk/>
          <pc:sldMk cId="2961917896" sldId="339"/>
        </pc:sldMkLst>
      </pc:sldChg>
      <pc:sldChg chg="modSp add mod">
        <pc:chgData name="Alexander Pashuk" userId="7f413f452a2dee94" providerId="LiveId" clId="{AF2E4797-F0B0-4225-BE15-CFB745500AA3}" dt="2020-09-15T07:22:35.150" v="6501" actId="20577"/>
        <pc:sldMkLst>
          <pc:docMk/>
          <pc:sldMk cId="3358157594" sldId="340"/>
        </pc:sldMkLst>
        <pc:spChg chg="mod">
          <ac:chgData name="Alexander Pashuk" userId="7f413f452a2dee94" providerId="LiveId" clId="{AF2E4797-F0B0-4225-BE15-CFB745500AA3}" dt="2020-09-14T11:37:08.426" v="3082" actId="20577"/>
          <ac:spMkLst>
            <pc:docMk/>
            <pc:sldMk cId="3358157594" sldId="340"/>
            <ac:spMk id="2" creationId="{3DF421D1-49AA-4AC0-9C05-39BA791FF3ED}"/>
          </ac:spMkLst>
        </pc:spChg>
        <pc:spChg chg="mod">
          <ac:chgData name="Alexander Pashuk" userId="7f413f452a2dee94" providerId="LiveId" clId="{AF2E4797-F0B0-4225-BE15-CFB745500AA3}" dt="2020-09-15T07:22:35.150" v="6501" actId="20577"/>
          <ac:spMkLst>
            <pc:docMk/>
            <pc:sldMk cId="3358157594" sldId="340"/>
            <ac:spMk id="3" creationId="{589E14B3-5BFA-4A5C-A778-998A52C3D6A1}"/>
          </ac:spMkLst>
        </pc:spChg>
      </pc:sldChg>
      <pc:sldChg chg="addSp delSp modSp new mod">
        <pc:chgData name="Alexander Pashuk" userId="7f413f452a2dee94" providerId="LiveId" clId="{AF2E4797-F0B0-4225-BE15-CFB745500AA3}" dt="2020-09-14T11:54:56.409" v="3430" actId="2711"/>
        <pc:sldMkLst>
          <pc:docMk/>
          <pc:sldMk cId="2849511920" sldId="341"/>
        </pc:sldMkLst>
        <pc:spChg chg="mod">
          <ac:chgData name="Alexander Pashuk" userId="7f413f452a2dee94" providerId="LiveId" clId="{AF2E4797-F0B0-4225-BE15-CFB745500AA3}" dt="2020-09-14T11:46:22.700" v="3305" actId="122"/>
          <ac:spMkLst>
            <pc:docMk/>
            <pc:sldMk cId="2849511920" sldId="341"/>
            <ac:spMk id="2" creationId="{7419B214-E93A-4DC4-A77F-564219199F61}"/>
          </ac:spMkLst>
        </pc:spChg>
        <pc:spChg chg="del">
          <ac:chgData name="Alexander Pashuk" userId="7f413f452a2dee94" providerId="LiveId" clId="{AF2E4797-F0B0-4225-BE15-CFB745500AA3}" dt="2020-09-14T11:47:17.661" v="3306" actId="3680"/>
          <ac:spMkLst>
            <pc:docMk/>
            <pc:sldMk cId="2849511920" sldId="341"/>
            <ac:spMk id="3" creationId="{E348EB48-5E0A-42E4-99E3-EAF143F82E46}"/>
          </ac:spMkLst>
        </pc:spChg>
        <pc:spChg chg="add del mod">
          <ac:chgData name="Alexander Pashuk" userId="7f413f452a2dee94" providerId="LiveId" clId="{AF2E4797-F0B0-4225-BE15-CFB745500AA3}" dt="2020-09-14T11:52:14.568" v="3372"/>
          <ac:spMkLst>
            <pc:docMk/>
            <pc:sldMk cId="2849511920" sldId="341"/>
            <ac:spMk id="6" creationId="{BBE0D5D4-6224-4485-8DF3-BF5211E7FA52}"/>
          </ac:spMkLst>
        </pc:spChg>
        <pc:graphicFrameChg chg="add del mod ord modGraphic">
          <ac:chgData name="Alexander Pashuk" userId="7f413f452a2dee94" providerId="LiveId" clId="{AF2E4797-F0B0-4225-BE15-CFB745500AA3}" dt="2020-09-14T11:50:07.825" v="3370" actId="478"/>
          <ac:graphicFrameMkLst>
            <pc:docMk/>
            <pc:sldMk cId="2849511920" sldId="341"/>
            <ac:graphicFrameMk id="4" creationId="{76E4C738-7722-45B3-B975-B3BE9C802074}"/>
          </ac:graphicFrameMkLst>
        </pc:graphicFrameChg>
        <pc:graphicFrameChg chg="add mod modGraphic">
          <ac:chgData name="Alexander Pashuk" userId="7f413f452a2dee94" providerId="LiveId" clId="{AF2E4797-F0B0-4225-BE15-CFB745500AA3}" dt="2020-09-14T11:54:56.409" v="3430" actId="2711"/>
          <ac:graphicFrameMkLst>
            <pc:docMk/>
            <pc:sldMk cId="2849511920" sldId="341"/>
            <ac:graphicFrameMk id="7" creationId="{BF759A28-29B4-49F6-AB0A-087BDA10627E}"/>
          </ac:graphicFrameMkLst>
        </pc:graphicFrameChg>
      </pc:sldChg>
      <pc:sldChg chg="modSp new mod">
        <pc:chgData name="Alexander Pashuk" userId="7f413f452a2dee94" providerId="LiveId" clId="{AF2E4797-F0B0-4225-BE15-CFB745500AA3}" dt="2020-09-14T12:03:19.709" v="3751" actId="20577"/>
        <pc:sldMkLst>
          <pc:docMk/>
          <pc:sldMk cId="2420020806" sldId="342"/>
        </pc:sldMkLst>
        <pc:spChg chg="mod">
          <ac:chgData name="Alexander Pashuk" userId="7f413f452a2dee94" providerId="LiveId" clId="{AF2E4797-F0B0-4225-BE15-CFB745500AA3}" dt="2020-09-14T11:55:37.252" v="3456" actId="122"/>
          <ac:spMkLst>
            <pc:docMk/>
            <pc:sldMk cId="2420020806" sldId="342"/>
            <ac:spMk id="2" creationId="{F6E9ECE5-E1A5-4086-B404-07038865549A}"/>
          </ac:spMkLst>
        </pc:spChg>
        <pc:spChg chg="mod">
          <ac:chgData name="Alexander Pashuk" userId="7f413f452a2dee94" providerId="LiveId" clId="{AF2E4797-F0B0-4225-BE15-CFB745500AA3}" dt="2020-09-14T12:03:19.709" v="3751" actId="20577"/>
          <ac:spMkLst>
            <pc:docMk/>
            <pc:sldMk cId="2420020806" sldId="342"/>
            <ac:spMk id="3" creationId="{1BB3EACB-4E79-4C8E-9A02-14C9092A9096}"/>
          </ac:spMkLst>
        </pc:spChg>
      </pc:sldChg>
      <pc:sldChg chg="modSp add mod">
        <pc:chgData name="Alexander Pashuk" userId="7f413f452a2dee94" providerId="LiveId" clId="{AF2E4797-F0B0-4225-BE15-CFB745500AA3}" dt="2020-09-14T12:11:12.264" v="3880" actId="403"/>
        <pc:sldMkLst>
          <pc:docMk/>
          <pc:sldMk cId="2991569416" sldId="343"/>
        </pc:sldMkLst>
        <pc:spChg chg="mod">
          <ac:chgData name="Alexander Pashuk" userId="7f413f452a2dee94" providerId="LiveId" clId="{AF2E4797-F0B0-4225-BE15-CFB745500AA3}" dt="2020-09-14T12:11:12.264" v="3880" actId="403"/>
          <ac:spMkLst>
            <pc:docMk/>
            <pc:sldMk cId="2991569416" sldId="343"/>
            <ac:spMk id="3" creationId="{1BB3EACB-4E79-4C8E-9A02-14C9092A9096}"/>
          </ac:spMkLst>
        </pc:spChg>
      </pc:sldChg>
      <pc:sldChg chg="modSp new mod">
        <pc:chgData name="Alexander Pashuk" userId="7f413f452a2dee94" providerId="LiveId" clId="{AF2E4797-F0B0-4225-BE15-CFB745500AA3}" dt="2020-09-14T12:34:40.543" v="4510" actId="14100"/>
        <pc:sldMkLst>
          <pc:docMk/>
          <pc:sldMk cId="3865085524" sldId="344"/>
        </pc:sldMkLst>
        <pc:spChg chg="mod">
          <ac:chgData name="Alexander Pashuk" userId="7f413f452a2dee94" providerId="LiveId" clId="{AF2E4797-F0B0-4225-BE15-CFB745500AA3}" dt="2020-09-14T12:21:21.570" v="4124" actId="122"/>
          <ac:spMkLst>
            <pc:docMk/>
            <pc:sldMk cId="3865085524" sldId="344"/>
            <ac:spMk id="2" creationId="{1870E18A-5B9F-4736-8224-9AF59EAFA47B}"/>
          </ac:spMkLst>
        </pc:spChg>
        <pc:spChg chg="mod">
          <ac:chgData name="Alexander Pashuk" userId="7f413f452a2dee94" providerId="LiveId" clId="{AF2E4797-F0B0-4225-BE15-CFB745500AA3}" dt="2020-09-14T12:34:40.543" v="4510" actId="14100"/>
          <ac:spMkLst>
            <pc:docMk/>
            <pc:sldMk cId="3865085524" sldId="344"/>
            <ac:spMk id="3" creationId="{D82B8415-FA04-4FAB-846B-B949A14BB639}"/>
          </ac:spMkLst>
        </pc:spChg>
      </pc:sldChg>
      <pc:sldChg chg="del">
        <pc:chgData name="Alexander Pashuk" userId="7f413f452a2dee94" providerId="LiveId" clId="{AF2E4797-F0B0-4225-BE15-CFB745500AA3}" dt="2020-09-13T13:26:58.943" v="0" actId="47"/>
        <pc:sldMkLst>
          <pc:docMk/>
          <pc:sldMk cId="1478005768" sldId="345"/>
        </pc:sldMkLst>
      </pc:sldChg>
      <pc:sldChg chg="modSp new mod">
        <pc:chgData name="Alexander Pashuk" userId="7f413f452a2dee94" providerId="LiveId" clId="{AF2E4797-F0B0-4225-BE15-CFB745500AA3}" dt="2020-09-14T12:20:46.157" v="4107" actId="6549"/>
        <pc:sldMkLst>
          <pc:docMk/>
          <pc:sldMk cId="2941648806" sldId="345"/>
        </pc:sldMkLst>
        <pc:spChg chg="mod">
          <ac:chgData name="Alexander Pashuk" userId="7f413f452a2dee94" providerId="LiveId" clId="{AF2E4797-F0B0-4225-BE15-CFB745500AA3}" dt="2020-09-14T12:14:32.937" v="3892" actId="122"/>
          <ac:spMkLst>
            <pc:docMk/>
            <pc:sldMk cId="2941648806" sldId="345"/>
            <ac:spMk id="2" creationId="{47018DD8-2E67-49A0-9AAD-059C8BBC8983}"/>
          </ac:spMkLst>
        </pc:spChg>
        <pc:spChg chg="mod">
          <ac:chgData name="Alexander Pashuk" userId="7f413f452a2dee94" providerId="LiveId" clId="{AF2E4797-F0B0-4225-BE15-CFB745500AA3}" dt="2020-09-14T12:20:46.157" v="4107" actId="6549"/>
          <ac:spMkLst>
            <pc:docMk/>
            <pc:sldMk cId="2941648806" sldId="345"/>
            <ac:spMk id="3" creationId="{F5DD4911-7F9D-48F1-A687-A6407B1B0BE9}"/>
          </ac:spMkLst>
        </pc:spChg>
      </pc:sldChg>
      <pc:sldChg chg="del">
        <pc:chgData name="Alexander Pashuk" userId="7f413f452a2dee94" providerId="LiveId" clId="{AF2E4797-F0B0-4225-BE15-CFB745500AA3}" dt="2020-09-13T13:27:06.528" v="25" actId="47"/>
        <pc:sldMkLst>
          <pc:docMk/>
          <pc:sldMk cId="633974168" sldId="346"/>
        </pc:sldMkLst>
      </pc:sldChg>
      <pc:sldChg chg="modSp add mod">
        <pc:chgData name="Alexander Pashuk" userId="7f413f452a2dee94" providerId="LiveId" clId="{AF2E4797-F0B0-4225-BE15-CFB745500AA3}" dt="2020-09-14T12:42:53.877" v="4792" actId="6549"/>
        <pc:sldMkLst>
          <pc:docMk/>
          <pc:sldMk cId="915699812" sldId="346"/>
        </pc:sldMkLst>
        <pc:spChg chg="mod">
          <ac:chgData name="Alexander Pashuk" userId="7f413f452a2dee94" providerId="LiveId" clId="{AF2E4797-F0B0-4225-BE15-CFB745500AA3}" dt="2020-09-14T12:42:53.877" v="4792" actId="6549"/>
          <ac:spMkLst>
            <pc:docMk/>
            <pc:sldMk cId="915699812" sldId="346"/>
            <ac:spMk id="3" creationId="{1BB3EACB-4E79-4C8E-9A02-14C9092A9096}"/>
          </ac:spMkLst>
        </pc:spChg>
      </pc:sldChg>
      <pc:sldChg chg="del">
        <pc:chgData name="Alexander Pashuk" userId="7f413f452a2dee94" providerId="LiveId" clId="{AF2E4797-F0B0-4225-BE15-CFB745500AA3}" dt="2020-09-13T13:27:05.085" v="16" actId="47"/>
        <pc:sldMkLst>
          <pc:docMk/>
          <pc:sldMk cId="2049187797" sldId="347"/>
        </pc:sldMkLst>
      </pc:sldChg>
      <pc:sldChg chg="modSp add del mod">
        <pc:chgData name="Alexander Pashuk" userId="7f413f452a2dee94" providerId="LiveId" clId="{AF2E4797-F0B0-4225-BE15-CFB745500AA3}" dt="2020-09-14T12:30:47.940" v="4417" actId="47"/>
        <pc:sldMkLst>
          <pc:docMk/>
          <pc:sldMk cId="3793541106" sldId="347"/>
        </pc:sldMkLst>
        <pc:spChg chg="mod">
          <ac:chgData name="Alexander Pashuk" userId="7f413f452a2dee94" providerId="LiveId" clId="{AF2E4797-F0B0-4225-BE15-CFB745500AA3}" dt="2020-09-14T12:30:41.753" v="4415" actId="21"/>
          <ac:spMkLst>
            <pc:docMk/>
            <pc:sldMk cId="3793541106" sldId="347"/>
            <ac:spMk id="3" creationId="{1BB3EACB-4E79-4C8E-9A02-14C9092A9096}"/>
          </ac:spMkLst>
        </pc:spChg>
      </pc:sldChg>
      <pc:sldChg chg="modSp add del mod">
        <pc:chgData name="Alexander Pashuk" userId="7f413f452a2dee94" providerId="LiveId" clId="{AF2E4797-F0B0-4225-BE15-CFB745500AA3}" dt="2020-09-14T12:30:59.782" v="4425" actId="47"/>
        <pc:sldMkLst>
          <pc:docMk/>
          <pc:sldMk cId="3959752878" sldId="348"/>
        </pc:sldMkLst>
        <pc:spChg chg="mod">
          <ac:chgData name="Alexander Pashuk" userId="7f413f452a2dee94" providerId="LiveId" clId="{AF2E4797-F0B0-4225-BE15-CFB745500AA3}" dt="2020-09-14T12:30:56.067" v="4422" actId="21"/>
          <ac:spMkLst>
            <pc:docMk/>
            <pc:sldMk cId="3959752878" sldId="348"/>
            <ac:spMk id="3" creationId="{1BB3EACB-4E79-4C8E-9A02-14C9092A9096}"/>
          </ac:spMkLst>
        </pc:spChg>
      </pc:sldChg>
      <pc:sldChg chg="modSp add mod">
        <pc:chgData name="Alexander Pashuk" userId="7f413f452a2dee94" providerId="LiveId" clId="{AF2E4797-F0B0-4225-BE15-CFB745500AA3}" dt="2020-09-14T12:31:24.465" v="4435" actId="113"/>
        <pc:sldMkLst>
          <pc:docMk/>
          <pc:sldMk cId="966290782" sldId="349"/>
        </pc:sldMkLst>
        <pc:spChg chg="mod">
          <ac:chgData name="Alexander Pashuk" userId="7f413f452a2dee94" providerId="LiveId" clId="{AF2E4797-F0B0-4225-BE15-CFB745500AA3}" dt="2020-09-14T12:31:24.465" v="4435" actId="113"/>
          <ac:spMkLst>
            <pc:docMk/>
            <pc:sldMk cId="966290782" sldId="349"/>
            <ac:spMk id="3" creationId="{1BB3EACB-4E79-4C8E-9A02-14C9092A9096}"/>
          </ac:spMkLst>
        </pc:spChg>
      </pc:sldChg>
      <pc:sldChg chg="del">
        <pc:chgData name="Alexander Pashuk" userId="7f413f452a2dee94" providerId="LiveId" clId="{AF2E4797-F0B0-4225-BE15-CFB745500AA3}" dt="2020-09-13T13:27:04.528" v="13" actId="47"/>
        <pc:sldMkLst>
          <pc:docMk/>
          <pc:sldMk cId="1812388398" sldId="349"/>
        </pc:sldMkLst>
      </pc:sldChg>
      <pc:sldChg chg="modSp add mod">
        <pc:chgData name="Alexander Pashuk" userId="7f413f452a2dee94" providerId="LiveId" clId="{AF2E4797-F0B0-4225-BE15-CFB745500AA3}" dt="2020-09-14T12:31:14.263" v="4430" actId="113"/>
        <pc:sldMkLst>
          <pc:docMk/>
          <pc:sldMk cId="2991843803" sldId="350"/>
        </pc:sldMkLst>
        <pc:spChg chg="mod">
          <ac:chgData name="Alexander Pashuk" userId="7f413f452a2dee94" providerId="LiveId" clId="{AF2E4797-F0B0-4225-BE15-CFB745500AA3}" dt="2020-09-14T12:31:14.263" v="4430" actId="113"/>
          <ac:spMkLst>
            <pc:docMk/>
            <pc:sldMk cId="2991843803" sldId="350"/>
            <ac:spMk id="3" creationId="{1BB3EACB-4E79-4C8E-9A02-14C9092A9096}"/>
          </ac:spMkLst>
        </pc:spChg>
      </pc:sldChg>
      <pc:sldChg chg="del">
        <pc:chgData name="Alexander Pashuk" userId="7f413f452a2dee94" providerId="LiveId" clId="{AF2E4797-F0B0-4225-BE15-CFB745500AA3}" dt="2020-09-13T13:27:05.433" v="18" actId="47"/>
        <pc:sldMkLst>
          <pc:docMk/>
          <pc:sldMk cId="4269198683" sldId="350"/>
        </pc:sldMkLst>
      </pc:sldChg>
      <pc:sldChg chg="del">
        <pc:chgData name="Alexander Pashuk" userId="7f413f452a2dee94" providerId="LiveId" clId="{AF2E4797-F0B0-4225-BE15-CFB745500AA3}" dt="2020-09-13T13:27:04.687" v="14" actId="47"/>
        <pc:sldMkLst>
          <pc:docMk/>
          <pc:sldMk cId="166332551" sldId="351"/>
        </pc:sldMkLst>
      </pc:sldChg>
      <pc:sldChg chg="modSp add mod ord">
        <pc:chgData name="Alexander Pashuk" userId="7f413f452a2dee94" providerId="LiveId" clId="{AF2E4797-F0B0-4225-BE15-CFB745500AA3}" dt="2020-09-14T12:36:33.702" v="4607" actId="20577"/>
        <pc:sldMkLst>
          <pc:docMk/>
          <pc:sldMk cId="1976594945" sldId="351"/>
        </pc:sldMkLst>
        <pc:spChg chg="mod">
          <ac:chgData name="Alexander Pashuk" userId="7f413f452a2dee94" providerId="LiveId" clId="{AF2E4797-F0B0-4225-BE15-CFB745500AA3}" dt="2020-09-14T12:36:33.702" v="4607" actId="20577"/>
          <ac:spMkLst>
            <pc:docMk/>
            <pc:sldMk cId="1976594945" sldId="351"/>
            <ac:spMk id="3" creationId="{1BB3EACB-4E79-4C8E-9A02-14C9092A9096}"/>
          </ac:spMkLst>
        </pc:spChg>
      </pc:sldChg>
      <pc:sldChg chg="modSp add mod ord">
        <pc:chgData name="Alexander Pashuk" userId="7f413f452a2dee94" providerId="LiveId" clId="{AF2E4797-F0B0-4225-BE15-CFB745500AA3}" dt="2020-09-14T12:41:26.948" v="4782" actId="14100"/>
        <pc:sldMkLst>
          <pc:docMk/>
          <pc:sldMk cId="1434842679" sldId="352"/>
        </pc:sldMkLst>
        <pc:spChg chg="mod">
          <ac:chgData name="Alexander Pashuk" userId="7f413f452a2dee94" providerId="LiveId" clId="{AF2E4797-F0B0-4225-BE15-CFB745500AA3}" dt="2020-09-14T12:41:26.948" v="4782" actId="14100"/>
          <ac:spMkLst>
            <pc:docMk/>
            <pc:sldMk cId="1434842679" sldId="352"/>
            <ac:spMk id="3" creationId="{D82B8415-FA04-4FAB-846B-B949A14BB639}"/>
          </ac:spMkLst>
        </pc:spChg>
      </pc:sldChg>
      <pc:sldChg chg="del">
        <pc:chgData name="Alexander Pashuk" userId="7f413f452a2dee94" providerId="LiveId" clId="{AF2E4797-F0B0-4225-BE15-CFB745500AA3}" dt="2020-09-13T13:27:04.896" v="15" actId="47"/>
        <pc:sldMkLst>
          <pc:docMk/>
          <pc:sldMk cId="3705692870" sldId="352"/>
        </pc:sldMkLst>
      </pc:sldChg>
      <pc:sldChg chg="del">
        <pc:chgData name="Alexander Pashuk" userId="7f413f452a2dee94" providerId="LiveId" clId="{AF2E4797-F0B0-4225-BE15-CFB745500AA3}" dt="2020-09-13T13:27:05.265" v="17" actId="47"/>
        <pc:sldMkLst>
          <pc:docMk/>
          <pc:sldMk cId="702785237" sldId="353"/>
        </pc:sldMkLst>
      </pc:sldChg>
      <pc:sldChg chg="addSp modSp new mod ord">
        <pc:chgData name="Alexander Pashuk" userId="7f413f452a2dee94" providerId="LiveId" clId="{AF2E4797-F0B0-4225-BE15-CFB745500AA3}" dt="2020-09-14T13:26:22.427" v="5076"/>
        <pc:sldMkLst>
          <pc:docMk/>
          <pc:sldMk cId="3899283495" sldId="353"/>
        </pc:sldMkLst>
        <pc:spChg chg="mod">
          <ac:chgData name="Alexander Pashuk" userId="7f413f452a2dee94" providerId="LiveId" clId="{AF2E4797-F0B0-4225-BE15-CFB745500AA3}" dt="2020-09-14T12:59:02.233" v="4820" actId="122"/>
          <ac:spMkLst>
            <pc:docMk/>
            <pc:sldMk cId="3899283495" sldId="353"/>
            <ac:spMk id="2" creationId="{53B78858-23FE-4F98-8FA5-EFBDD1775FC6}"/>
          </ac:spMkLst>
        </pc:spChg>
        <pc:spChg chg="mod">
          <ac:chgData name="Alexander Pashuk" userId="7f413f452a2dee94" providerId="LiveId" clId="{AF2E4797-F0B0-4225-BE15-CFB745500AA3}" dt="2020-09-14T13:11:21.673" v="5056" actId="14100"/>
          <ac:spMkLst>
            <pc:docMk/>
            <pc:sldMk cId="3899283495" sldId="353"/>
            <ac:spMk id="3" creationId="{7E4E9910-C51E-4F8C-930C-664ABAD5770B}"/>
          </ac:spMkLst>
        </pc:spChg>
        <pc:graphicFrameChg chg="add mod modGraphic">
          <ac:chgData name="Alexander Pashuk" userId="7f413f452a2dee94" providerId="LiveId" clId="{AF2E4797-F0B0-4225-BE15-CFB745500AA3}" dt="2020-09-14T13:24:31.941" v="5058" actId="255"/>
          <ac:graphicFrameMkLst>
            <pc:docMk/>
            <pc:sldMk cId="3899283495" sldId="353"/>
            <ac:graphicFrameMk id="4" creationId="{32138533-6038-4D39-BB57-DDD11A25A570}"/>
          </ac:graphicFrameMkLst>
        </pc:graphicFrameChg>
      </pc:sldChg>
      <pc:sldChg chg="modSp new mod">
        <pc:chgData name="Alexander Pashuk" userId="7f413f452a2dee94" providerId="LiveId" clId="{AF2E4797-F0B0-4225-BE15-CFB745500AA3}" dt="2020-09-14T13:09:14.659" v="5020" actId="20577"/>
        <pc:sldMkLst>
          <pc:docMk/>
          <pc:sldMk cId="231661504" sldId="354"/>
        </pc:sldMkLst>
        <pc:spChg chg="mod">
          <ac:chgData name="Alexander Pashuk" userId="7f413f452a2dee94" providerId="LiveId" clId="{AF2E4797-F0B0-4225-BE15-CFB745500AA3}" dt="2020-09-14T13:05:19.487" v="4958" actId="122"/>
          <ac:spMkLst>
            <pc:docMk/>
            <pc:sldMk cId="231661504" sldId="354"/>
            <ac:spMk id="2" creationId="{8F0BC183-5F52-4E94-90AD-3ED8AB9F5A9A}"/>
          </ac:spMkLst>
        </pc:spChg>
        <pc:spChg chg="mod">
          <ac:chgData name="Alexander Pashuk" userId="7f413f452a2dee94" providerId="LiveId" clId="{AF2E4797-F0B0-4225-BE15-CFB745500AA3}" dt="2020-09-14T13:09:14.659" v="5020" actId="20577"/>
          <ac:spMkLst>
            <pc:docMk/>
            <pc:sldMk cId="231661504" sldId="354"/>
            <ac:spMk id="3" creationId="{43962565-C900-4605-ADC9-3AC8517A5033}"/>
          </ac:spMkLst>
        </pc:spChg>
      </pc:sldChg>
      <pc:sldChg chg="del">
        <pc:chgData name="Alexander Pashuk" userId="7f413f452a2dee94" providerId="LiveId" clId="{AF2E4797-F0B0-4225-BE15-CFB745500AA3}" dt="2020-09-13T13:27:08.015" v="31" actId="47"/>
        <pc:sldMkLst>
          <pc:docMk/>
          <pc:sldMk cId="1521962246" sldId="354"/>
        </pc:sldMkLst>
      </pc:sldChg>
      <pc:sldChg chg="modSp new del mod ord">
        <pc:chgData name="Alexander Pashuk" userId="7f413f452a2dee94" providerId="LiveId" clId="{AF2E4797-F0B0-4225-BE15-CFB745500AA3}" dt="2020-09-14T13:44:23.412" v="5573" actId="47"/>
        <pc:sldMkLst>
          <pc:docMk/>
          <pc:sldMk cId="763298572" sldId="355"/>
        </pc:sldMkLst>
        <pc:spChg chg="mod">
          <ac:chgData name="Alexander Pashuk" userId="7f413f452a2dee94" providerId="LiveId" clId="{AF2E4797-F0B0-4225-BE15-CFB745500AA3}" dt="2020-09-14T13:40:06.341" v="5101" actId="122"/>
          <ac:spMkLst>
            <pc:docMk/>
            <pc:sldMk cId="763298572" sldId="355"/>
            <ac:spMk id="2" creationId="{7DDC4EC4-07B0-4901-A8A2-99576F20EF71}"/>
          </ac:spMkLst>
        </pc:spChg>
        <pc:spChg chg="mod">
          <ac:chgData name="Alexander Pashuk" userId="7f413f452a2dee94" providerId="LiveId" clId="{AF2E4797-F0B0-4225-BE15-CFB745500AA3}" dt="2020-09-14T13:41:14.397" v="5268" actId="123"/>
          <ac:spMkLst>
            <pc:docMk/>
            <pc:sldMk cId="763298572" sldId="355"/>
            <ac:spMk id="3" creationId="{AF5044B6-525A-45BC-98C8-B0BA33DAEC0E}"/>
          </ac:spMkLst>
        </pc:spChg>
      </pc:sldChg>
      <pc:sldChg chg="del">
        <pc:chgData name="Alexander Pashuk" userId="7f413f452a2dee94" providerId="LiveId" clId="{AF2E4797-F0B0-4225-BE15-CFB745500AA3}" dt="2020-09-13T13:27:08.358" v="32" actId="47"/>
        <pc:sldMkLst>
          <pc:docMk/>
          <pc:sldMk cId="2167918631" sldId="355"/>
        </pc:sldMkLst>
      </pc:sldChg>
      <pc:sldChg chg="del">
        <pc:chgData name="Alexander Pashuk" userId="7f413f452a2dee94" providerId="LiveId" clId="{AF2E4797-F0B0-4225-BE15-CFB745500AA3}" dt="2020-09-13T13:27:08.793" v="33" actId="47"/>
        <pc:sldMkLst>
          <pc:docMk/>
          <pc:sldMk cId="412113863" sldId="356"/>
        </pc:sldMkLst>
      </pc:sldChg>
      <pc:sldChg chg="modSp add mod">
        <pc:chgData name="Alexander Pashuk" userId="7f413f452a2dee94" providerId="LiveId" clId="{AF2E4797-F0B0-4225-BE15-CFB745500AA3}" dt="2020-09-14T13:44:16.209" v="5572" actId="20577"/>
        <pc:sldMkLst>
          <pc:docMk/>
          <pc:sldMk cId="602414559" sldId="356"/>
        </pc:sldMkLst>
        <pc:spChg chg="mod">
          <ac:chgData name="Alexander Pashuk" userId="7f413f452a2dee94" providerId="LiveId" clId="{AF2E4797-F0B0-4225-BE15-CFB745500AA3}" dt="2020-09-14T13:44:16.209" v="5572" actId="20577"/>
          <ac:spMkLst>
            <pc:docMk/>
            <pc:sldMk cId="602414559" sldId="356"/>
            <ac:spMk id="3" creationId="{AF5044B6-525A-45BC-98C8-B0BA33DAEC0E}"/>
          </ac:spMkLst>
        </pc:spChg>
      </pc:sldChg>
      <pc:sldChg chg="addSp modSp add mod">
        <pc:chgData name="Alexander Pashuk" userId="7f413f452a2dee94" providerId="LiveId" clId="{AF2E4797-F0B0-4225-BE15-CFB745500AA3}" dt="2020-09-14T15:48:08.787" v="6412" actId="20577"/>
        <pc:sldMkLst>
          <pc:docMk/>
          <pc:sldMk cId="641418363" sldId="357"/>
        </pc:sldMkLst>
        <pc:spChg chg="mod">
          <ac:chgData name="Alexander Pashuk" userId="7f413f452a2dee94" providerId="LiveId" clId="{AF2E4797-F0B0-4225-BE15-CFB745500AA3}" dt="2020-09-14T15:48:08.787" v="6412" actId="20577"/>
          <ac:spMkLst>
            <pc:docMk/>
            <pc:sldMk cId="641418363" sldId="357"/>
            <ac:spMk id="3" creationId="{AF5044B6-525A-45BC-98C8-B0BA33DAEC0E}"/>
          </ac:spMkLst>
        </pc:spChg>
        <pc:graphicFrameChg chg="add mod modGraphic">
          <ac:chgData name="Alexander Pashuk" userId="7f413f452a2dee94" providerId="LiveId" clId="{AF2E4797-F0B0-4225-BE15-CFB745500AA3}" dt="2020-09-14T13:48:02.589" v="5735"/>
          <ac:graphicFrameMkLst>
            <pc:docMk/>
            <pc:sldMk cId="641418363" sldId="357"/>
            <ac:graphicFrameMk id="4" creationId="{9449887B-AB0E-4420-A005-CDAD9039EA27}"/>
          </ac:graphicFrameMkLst>
        </pc:graphicFrameChg>
      </pc:sldChg>
      <pc:sldChg chg="del">
        <pc:chgData name="Alexander Pashuk" userId="7f413f452a2dee94" providerId="LiveId" clId="{AF2E4797-F0B0-4225-BE15-CFB745500AA3}" dt="2020-09-13T13:27:09.136" v="34" actId="47"/>
        <pc:sldMkLst>
          <pc:docMk/>
          <pc:sldMk cId="1116076660" sldId="357"/>
        </pc:sldMkLst>
      </pc:sldChg>
      <pc:sldChg chg="add del">
        <pc:chgData name="Alexander Pashuk" userId="7f413f452a2dee94" providerId="LiveId" clId="{AF2E4797-F0B0-4225-BE15-CFB745500AA3}" dt="2020-09-14T13:44:25.264" v="5574" actId="47"/>
        <pc:sldMkLst>
          <pc:docMk/>
          <pc:sldMk cId="2481804804" sldId="357"/>
        </pc:sldMkLst>
      </pc:sldChg>
      <pc:sldChg chg="add del">
        <pc:chgData name="Alexander Pashuk" userId="7f413f452a2dee94" providerId="LiveId" clId="{AF2E4797-F0B0-4225-BE15-CFB745500AA3}" dt="2020-09-14T13:42:56.843" v="5399" actId="47"/>
        <pc:sldMkLst>
          <pc:docMk/>
          <pc:sldMk cId="1625480802" sldId="358"/>
        </pc:sldMkLst>
      </pc:sldChg>
      <pc:sldChg chg="del">
        <pc:chgData name="Alexander Pashuk" userId="7f413f452a2dee94" providerId="LiveId" clId="{AF2E4797-F0B0-4225-BE15-CFB745500AA3}" dt="2020-09-13T13:27:09.936" v="36" actId="47"/>
        <pc:sldMkLst>
          <pc:docMk/>
          <pc:sldMk cId="1989857742" sldId="358"/>
        </pc:sldMkLst>
      </pc:sldChg>
      <pc:sldChg chg="addSp delSp modSp add mod">
        <pc:chgData name="Alexander Pashuk" userId="7f413f452a2dee94" providerId="LiveId" clId="{AF2E4797-F0B0-4225-BE15-CFB745500AA3}" dt="2020-09-14T14:42:45.022" v="6358" actId="20577"/>
        <pc:sldMkLst>
          <pc:docMk/>
          <pc:sldMk cId="2303524869" sldId="358"/>
        </pc:sldMkLst>
        <pc:spChg chg="mod">
          <ac:chgData name="Alexander Pashuk" userId="7f413f452a2dee94" providerId="LiveId" clId="{AF2E4797-F0B0-4225-BE15-CFB745500AA3}" dt="2020-09-14T14:42:45.022" v="6358" actId="20577"/>
          <ac:spMkLst>
            <pc:docMk/>
            <pc:sldMk cId="2303524869" sldId="358"/>
            <ac:spMk id="3" creationId="{7F0291DA-6D66-4B14-9B54-8C357A6C938C}"/>
          </ac:spMkLst>
        </pc:spChg>
        <pc:picChg chg="add del mod">
          <ac:chgData name="Alexander Pashuk" userId="7f413f452a2dee94" providerId="LiveId" clId="{AF2E4797-F0B0-4225-BE15-CFB745500AA3}" dt="2020-09-14T14:35:44.902" v="6306"/>
          <ac:picMkLst>
            <pc:docMk/>
            <pc:sldMk cId="2303524869" sldId="358"/>
            <ac:picMk id="2050" creationId="{64E8BA1C-CE05-4D09-AA85-D215D31B7124}"/>
          </ac:picMkLst>
        </pc:picChg>
        <pc:picChg chg="add del mod">
          <ac:chgData name="Alexander Pashuk" userId="7f413f452a2dee94" providerId="LiveId" clId="{AF2E4797-F0B0-4225-BE15-CFB745500AA3}" dt="2020-09-14T14:42:18.831" v="6337" actId="478"/>
          <ac:picMkLst>
            <pc:docMk/>
            <pc:sldMk cId="2303524869" sldId="358"/>
            <ac:picMk id="2052" creationId="{4DBA0BA7-A293-4DE7-BF7A-EEEE2FC68F68}"/>
          </ac:picMkLst>
        </pc:picChg>
        <pc:picChg chg="add mod">
          <ac:chgData name="Alexander Pashuk" userId="7f413f452a2dee94" providerId="LiveId" clId="{AF2E4797-F0B0-4225-BE15-CFB745500AA3}" dt="2020-09-14T14:42:27.524" v="6340" actId="1076"/>
          <ac:picMkLst>
            <pc:docMk/>
            <pc:sldMk cId="2303524869" sldId="358"/>
            <ac:picMk id="2054" creationId="{1E2A88F7-E37B-4D80-9305-38CACB20F896}"/>
          </ac:picMkLst>
        </pc:picChg>
      </pc:sldChg>
      <pc:sldChg chg="modSp new mod">
        <pc:chgData name="Alexander Pashuk" userId="7f413f452a2dee94" providerId="LiveId" clId="{AF2E4797-F0B0-4225-BE15-CFB745500AA3}" dt="2020-09-14T13:55:38.936" v="5874" actId="20577"/>
        <pc:sldMkLst>
          <pc:docMk/>
          <pc:sldMk cId="223524476" sldId="359"/>
        </pc:sldMkLst>
        <pc:spChg chg="mod">
          <ac:chgData name="Alexander Pashuk" userId="7f413f452a2dee94" providerId="LiveId" clId="{AF2E4797-F0B0-4225-BE15-CFB745500AA3}" dt="2020-09-14T13:53:41.847" v="5781" actId="122"/>
          <ac:spMkLst>
            <pc:docMk/>
            <pc:sldMk cId="223524476" sldId="359"/>
            <ac:spMk id="2" creationId="{834977D5-5C8F-411C-BE60-D3148C829D6D}"/>
          </ac:spMkLst>
        </pc:spChg>
        <pc:spChg chg="mod">
          <ac:chgData name="Alexander Pashuk" userId="7f413f452a2dee94" providerId="LiveId" clId="{AF2E4797-F0B0-4225-BE15-CFB745500AA3}" dt="2020-09-14T13:55:38.936" v="5874" actId="20577"/>
          <ac:spMkLst>
            <pc:docMk/>
            <pc:sldMk cId="223524476" sldId="359"/>
            <ac:spMk id="3" creationId="{22C565B9-F375-4CFE-9367-F628D5527EE3}"/>
          </ac:spMkLst>
        </pc:spChg>
      </pc:sldChg>
      <pc:sldChg chg="del">
        <pc:chgData name="Alexander Pashuk" userId="7f413f452a2dee94" providerId="LiveId" clId="{AF2E4797-F0B0-4225-BE15-CFB745500AA3}" dt="2020-09-13T13:27:11.857" v="40" actId="47"/>
        <pc:sldMkLst>
          <pc:docMk/>
          <pc:sldMk cId="3385748991" sldId="359"/>
        </pc:sldMkLst>
      </pc:sldChg>
      <pc:sldChg chg="delSp modSp add mod">
        <pc:chgData name="Alexander Pashuk" userId="7f413f452a2dee94" providerId="LiveId" clId="{AF2E4797-F0B0-4225-BE15-CFB745500AA3}" dt="2020-09-14T14:09:00.177" v="6123" actId="6549"/>
        <pc:sldMkLst>
          <pc:docMk/>
          <pc:sldMk cId="1628976199" sldId="360"/>
        </pc:sldMkLst>
        <pc:spChg chg="mod">
          <ac:chgData name="Alexander Pashuk" userId="7f413f452a2dee94" providerId="LiveId" clId="{AF2E4797-F0B0-4225-BE15-CFB745500AA3}" dt="2020-09-14T14:09:00.177" v="6123" actId="6549"/>
          <ac:spMkLst>
            <pc:docMk/>
            <pc:sldMk cId="1628976199" sldId="360"/>
            <ac:spMk id="3" creationId="{7E4E9910-C51E-4F8C-930C-664ABAD5770B}"/>
          </ac:spMkLst>
        </pc:spChg>
        <pc:graphicFrameChg chg="del">
          <ac:chgData name="Alexander Pashuk" userId="7f413f452a2dee94" providerId="LiveId" clId="{AF2E4797-F0B0-4225-BE15-CFB745500AA3}" dt="2020-09-14T14:05:44.706" v="5963" actId="478"/>
          <ac:graphicFrameMkLst>
            <pc:docMk/>
            <pc:sldMk cId="1628976199" sldId="360"/>
            <ac:graphicFrameMk id="4" creationId="{32138533-6038-4D39-BB57-DDD11A25A570}"/>
          </ac:graphicFrameMkLst>
        </pc:graphicFrameChg>
      </pc:sldChg>
      <pc:sldChg chg="del">
        <pc:chgData name="Alexander Pashuk" userId="7f413f452a2dee94" providerId="LiveId" clId="{AF2E4797-F0B0-4225-BE15-CFB745500AA3}" dt="2020-09-13T13:27:10.427" v="37" actId="47"/>
        <pc:sldMkLst>
          <pc:docMk/>
          <pc:sldMk cId="2476921681" sldId="360"/>
        </pc:sldMkLst>
      </pc:sldChg>
      <pc:sldChg chg="modSp add mod">
        <pc:chgData name="Alexander Pashuk" userId="7f413f452a2dee94" providerId="LiveId" clId="{AF2E4797-F0B0-4225-BE15-CFB745500AA3}" dt="2020-09-14T14:13:09.311" v="6224" actId="20577"/>
        <pc:sldMkLst>
          <pc:docMk/>
          <pc:sldMk cId="506778873" sldId="361"/>
        </pc:sldMkLst>
        <pc:spChg chg="mod">
          <ac:chgData name="Alexander Pashuk" userId="7f413f452a2dee94" providerId="LiveId" clId="{AF2E4797-F0B0-4225-BE15-CFB745500AA3}" dt="2020-09-14T14:13:09.311" v="6224" actId="20577"/>
          <ac:spMkLst>
            <pc:docMk/>
            <pc:sldMk cId="506778873" sldId="361"/>
            <ac:spMk id="3" creationId="{7E4E9910-C51E-4F8C-930C-664ABAD5770B}"/>
          </ac:spMkLst>
        </pc:spChg>
      </pc:sldChg>
      <pc:sldChg chg="del">
        <pc:chgData name="Alexander Pashuk" userId="7f413f452a2dee94" providerId="LiveId" clId="{AF2E4797-F0B0-4225-BE15-CFB745500AA3}" dt="2020-09-13T13:27:09.554" v="35" actId="47"/>
        <pc:sldMkLst>
          <pc:docMk/>
          <pc:sldMk cId="2469120307" sldId="361"/>
        </pc:sldMkLst>
      </pc:sldChg>
      <pc:sldChg chg="del">
        <pc:chgData name="Alexander Pashuk" userId="7f413f452a2dee94" providerId="LiveId" clId="{AF2E4797-F0B0-4225-BE15-CFB745500AA3}" dt="2020-09-13T13:27:02.771" v="3" actId="47"/>
        <pc:sldMkLst>
          <pc:docMk/>
          <pc:sldMk cId="538229631" sldId="362"/>
        </pc:sldMkLst>
      </pc:sldChg>
      <pc:sldChg chg="add">
        <pc:chgData name="Alexander Pashuk" userId="7f413f452a2dee94" providerId="LiveId" clId="{AF2E4797-F0B0-4225-BE15-CFB745500AA3}" dt="2020-09-14T14:32:37.457" v="6262" actId="2890"/>
        <pc:sldMkLst>
          <pc:docMk/>
          <pc:sldMk cId="1302671655" sldId="362"/>
        </pc:sldMkLst>
      </pc:sldChg>
      <pc:sldChg chg="del">
        <pc:chgData name="Alexander Pashuk" userId="7f413f452a2dee94" providerId="LiveId" clId="{AF2E4797-F0B0-4225-BE15-CFB745500AA3}" dt="2020-09-13T13:27:05.582" v="19" actId="47"/>
        <pc:sldMkLst>
          <pc:docMk/>
          <pc:sldMk cId="3861831145" sldId="363"/>
        </pc:sldMkLst>
      </pc:sldChg>
      <pc:sldChg chg="del">
        <pc:chgData name="Alexander Pashuk" userId="7f413f452a2dee94" providerId="LiveId" clId="{AF2E4797-F0B0-4225-BE15-CFB745500AA3}" dt="2020-09-13T13:27:03.094" v="5" actId="47"/>
        <pc:sldMkLst>
          <pc:docMk/>
          <pc:sldMk cId="1019799249" sldId="364"/>
        </pc:sldMkLst>
      </pc:sldChg>
      <pc:sldChg chg="del">
        <pc:chgData name="Alexander Pashuk" userId="7f413f452a2dee94" providerId="LiveId" clId="{AF2E4797-F0B0-4225-BE15-CFB745500AA3}" dt="2020-09-13T13:27:03.247" v="6" actId="47"/>
        <pc:sldMkLst>
          <pc:docMk/>
          <pc:sldMk cId="583717899" sldId="365"/>
        </pc:sldMkLst>
      </pc:sldChg>
      <pc:sldChg chg="del">
        <pc:chgData name="Alexander Pashuk" userId="7f413f452a2dee94" providerId="LiveId" clId="{AF2E4797-F0B0-4225-BE15-CFB745500AA3}" dt="2020-09-13T13:27:05.875" v="21" actId="47"/>
        <pc:sldMkLst>
          <pc:docMk/>
          <pc:sldMk cId="323572165" sldId="366"/>
        </pc:sldMkLst>
      </pc:sldChg>
      <pc:sldChg chg="del">
        <pc:chgData name="Alexander Pashuk" userId="7f413f452a2dee94" providerId="LiveId" clId="{AF2E4797-F0B0-4225-BE15-CFB745500AA3}" dt="2020-09-13T13:27:06.030" v="22" actId="47"/>
        <pc:sldMkLst>
          <pc:docMk/>
          <pc:sldMk cId="2212158524" sldId="367"/>
        </pc:sldMkLst>
      </pc:sldChg>
      <pc:sldChg chg="del">
        <pc:chgData name="Alexander Pashuk" userId="7f413f452a2dee94" providerId="LiveId" clId="{AF2E4797-F0B0-4225-BE15-CFB745500AA3}" dt="2020-09-13T13:27:06.758" v="26" actId="47"/>
        <pc:sldMkLst>
          <pc:docMk/>
          <pc:sldMk cId="964736940" sldId="368"/>
        </pc:sldMkLst>
      </pc:sldChg>
      <pc:sldChg chg="del">
        <pc:chgData name="Alexander Pashuk" userId="7f413f452a2dee94" providerId="LiveId" clId="{AF2E4797-F0B0-4225-BE15-CFB745500AA3}" dt="2020-09-13T13:27:12.780" v="42" actId="47"/>
        <pc:sldMkLst>
          <pc:docMk/>
          <pc:sldMk cId="4139925142" sldId="369"/>
        </pc:sldMkLst>
      </pc:sldChg>
      <pc:sldChg chg="del">
        <pc:chgData name="Alexander Pashuk" userId="7f413f452a2dee94" providerId="LiveId" clId="{AF2E4797-F0B0-4225-BE15-CFB745500AA3}" dt="2020-09-13T13:27:13.436" v="43" actId="47"/>
        <pc:sldMkLst>
          <pc:docMk/>
          <pc:sldMk cId="2395912791" sldId="370"/>
        </pc:sldMkLst>
      </pc:sldChg>
      <pc:sldChg chg="del">
        <pc:chgData name="Alexander Pashuk" userId="7f413f452a2dee94" providerId="LiveId" clId="{AF2E4797-F0B0-4225-BE15-CFB745500AA3}" dt="2020-09-13T13:27:06.341" v="24" actId="47"/>
        <pc:sldMkLst>
          <pc:docMk/>
          <pc:sldMk cId="346081748" sldId="371"/>
        </pc:sldMkLst>
      </pc:sldChg>
      <pc:sldChg chg="del">
        <pc:chgData name="Alexander Pashuk" userId="7f413f452a2dee94" providerId="LiveId" clId="{AF2E4797-F0B0-4225-BE15-CFB745500AA3}" dt="2020-09-13T13:27:07.500" v="29" actId="47"/>
        <pc:sldMkLst>
          <pc:docMk/>
          <pc:sldMk cId="14800132" sldId="372"/>
        </pc:sldMkLst>
      </pc:sldChg>
      <pc:sldChg chg="del">
        <pc:chgData name="Alexander Pashuk" userId="7f413f452a2dee94" providerId="LiveId" clId="{AF2E4797-F0B0-4225-BE15-CFB745500AA3}" dt="2020-09-13T13:27:10.821" v="38" actId="47"/>
        <pc:sldMkLst>
          <pc:docMk/>
          <pc:sldMk cId="1660486704" sldId="373"/>
        </pc:sldMkLst>
      </pc:sldChg>
      <pc:sldChg chg="del">
        <pc:chgData name="Alexander Pashuk" userId="7f413f452a2dee94" providerId="LiveId" clId="{AF2E4797-F0B0-4225-BE15-CFB745500AA3}" dt="2020-09-13T13:27:11.330" v="39" actId="47"/>
        <pc:sldMkLst>
          <pc:docMk/>
          <pc:sldMk cId="3489380084" sldId="374"/>
        </pc:sldMkLst>
      </pc:sldChg>
      <pc:sldChg chg="del">
        <pc:chgData name="Alexander Pashuk" userId="7f413f452a2dee94" providerId="LiveId" clId="{AF2E4797-F0B0-4225-BE15-CFB745500AA3}" dt="2020-09-13T13:27:12.338" v="41" actId="47"/>
        <pc:sldMkLst>
          <pc:docMk/>
          <pc:sldMk cId="3547443489" sldId="375"/>
        </pc:sldMkLst>
      </pc:sldChg>
      <pc:sldChg chg="del">
        <pc:chgData name="Alexander Pashuk" userId="7f413f452a2dee94" providerId="LiveId" clId="{AF2E4797-F0B0-4225-BE15-CFB745500AA3}" dt="2020-09-13T13:27:03.427" v="7" actId="47"/>
        <pc:sldMkLst>
          <pc:docMk/>
          <pc:sldMk cId="821333956" sldId="376"/>
        </pc:sldMkLst>
      </pc:sldChg>
      <pc:sldChg chg="del">
        <pc:chgData name="Alexander Pashuk" userId="7f413f452a2dee94" providerId="LiveId" clId="{AF2E4797-F0B0-4225-BE15-CFB745500AA3}" dt="2020-09-13T13:27:03.703" v="8" actId="47"/>
        <pc:sldMkLst>
          <pc:docMk/>
          <pc:sldMk cId="665816702" sldId="377"/>
        </pc:sldMkLst>
      </pc:sldChg>
      <pc:sldChg chg="del">
        <pc:chgData name="Alexander Pashuk" userId="7f413f452a2dee94" providerId="LiveId" clId="{AF2E4797-F0B0-4225-BE15-CFB745500AA3}" dt="2020-09-13T13:27:03.884" v="9" actId="47"/>
        <pc:sldMkLst>
          <pc:docMk/>
          <pc:sldMk cId="1863285691" sldId="378"/>
        </pc:sldMkLst>
      </pc:sldChg>
      <pc:sldChg chg="del">
        <pc:chgData name="Alexander Pashuk" userId="7f413f452a2dee94" providerId="LiveId" clId="{AF2E4797-F0B0-4225-BE15-CFB745500AA3}" dt="2020-09-13T13:27:04.056" v="10" actId="47"/>
        <pc:sldMkLst>
          <pc:docMk/>
          <pc:sldMk cId="2982509530" sldId="379"/>
        </pc:sldMkLst>
      </pc:sldChg>
      <pc:sldChg chg="del">
        <pc:chgData name="Alexander Pashuk" userId="7f413f452a2dee94" providerId="LiveId" clId="{AF2E4797-F0B0-4225-BE15-CFB745500AA3}" dt="2020-09-13T13:27:04.221" v="11" actId="47"/>
        <pc:sldMkLst>
          <pc:docMk/>
          <pc:sldMk cId="591527331" sldId="380"/>
        </pc:sldMkLst>
      </pc:sldChg>
      <pc:sldChg chg="del">
        <pc:chgData name="Alexander Pashuk" userId="7f413f452a2dee94" providerId="LiveId" clId="{AF2E4797-F0B0-4225-BE15-CFB745500AA3}" dt="2020-09-13T13:27:04.378" v="12" actId="47"/>
        <pc:sldMkLst>
          <pc:docMk/>
          <pc:sldMk cId="2736204775" sldId="381"/>
        </pc:sldMkLst>
      </pc:sldChg>
    </pc:docChg>
  </pc:docChgLst>
  <pc:docChgLst>
    <pc:chgData name="Alexander Pashuk" userId="7f413f452a2dee94" providerId="LiveId" clId="{7D2D7197-8660-4E3F-AD70-2ACD83D88FFD}"/>
    <pc:docChg chg="undo custSel delSld modSld">
      <pc:chgData name="Alexander Pashuk" userId="7f413f452a2dee94" providerId="LiveId" clId="{7D2D7197-8660-4E3F-AD70-2ACD83D88FFD}" dt="2021-10-13T04:52:42.118" v="215"/>
      <pc:docMkLst>
        <pc:docMk/>
      </pc:docMkLst>
      <pc:sldChg chg="del">
        <pc:chgData name="Alexander Pashuk" userId="7f413f452a2dee94" providerId="LiveId" clId="{7D2D7197-8660-4E3F-AD70-2ACD83D88FFD}" dt="2021-10-13T04:51:04.792" v="209" actId="47"/>
        <pc:sldMkLst>
          <pc:docMk/>
          <pc:sldMk cId="3558505662" sldId="367"/>
        </pc:sldMkLst>
      </pc:sldChg>
      <pc:sldChg chg="addSp delSp modSp mod">
        <pc:chgData name="Alexander Pashuk" userId="7f413f452a2dee94" providerId="LiveId" clId="{7D2D7197-8660-4E3F-AD70-2ACD83D88FFD}" dt="2021-10-06T05:09:31.436" v="74" actId="1076"/>
        <pc:sldMkLst>
          <pc:docMk/>
          <pc:sldMk cId="4226588353" sldId="376"/>
        </pc:sldMkLst>
        <pc:spChg chg="del mod">
          <ac:chgData name="Alexander Pashuk" userId="7f413f452a2dee94" providerId="LiveId" clId="{7D2D7197-8660-4E3F-AD70-2ACD83D88FFD}" dt="2021-10-06T05:09:23.587" v="71" actId="22"/>
          <ac:spMkLst>
            <pc:docMk/>
            <pc:sldMk cId="4226588353" sldId="376"/>
            <ac:spMk id="3" creationId="{9DEA39CA-D10D-44EC-895F-FBFC4254474F}"/>
          </ac:spMkLst>
        </pc:spChg>
        <pc:picChg chg="add mod ord">
          <ac:chgData name="Alexander Pashuk" userId="7f413f452a2dee94" providerId="LiveId" clId="{7D2D7197-8660-4E3F-AD70-2ACD83D88FFD}" dt="2021-10-06T05:09:31.436" v="74" actId="1076"/>
          <ac:picMkLst>
            <pc:docMk/>
            <pc:sldMk cId="4226588353" sldId="376"/>
            <ac:picMk id="5" creationId="{1FCECA7D-FB67-4B3A-A5B1-81EEE31AF753}"/>
          </ac:picMkLst>
        </pc:picChg>
      </pc:sldChg>
      <pc:sldChg chg="addSp delSp modSp mod">
        <pc:chgData name="Alexander Pashuk" userId="7f413f452a2dee94" providerId="LiveId" clId="{7D2D7197-8660-4E3F-AD70-2ACD83D88FFD}" dt="2021-10-06T05:07:31.856" v="57" actId="14100"/>
        <pc:sldMkLst>
          <pc:docMk/>
          <pc:sldMk cId="1968809870" sldId="378"/>
        </pc:sldMkLst>
        <pc:spChg chg="add del mod">
          <ac:chgData name="Alexander Pashuk" userId="7f413f452a2dee94" providerId="LiveId" clId="{7D2D7197-8660-4E3F-AD70-2ACD83D88FFD}" dt="2021-10-06T05:07:25.983" v="54" actId="22"/>
          <ac:spMkLst>
            <pc:docMk/>
            <pc:sldMk cId="1968809870" sldId="378"/>
            <ac:spMk id="3" creationId="{86C69FC7-ADB1-4134-B4C3-A6855132D9A6}"/>
          </ac:spMkLst>
        </pc:spChg>
        <pc:picChg chg="add del mod ord">
          <ac:chgData name="Alexander Pashuk" userId="7f413f452a2dee94" providerId="LiveId" clId="{7D2D7197-8660-4E3F-AD70-2ACD83D88FFD}" dt="2021-10-06T05:07:21.477" v="53" actId="22"/>
          <ac:picMkLst>
            <pc:docMk/>
            <pc:sldMk cId="1968809870" sldId="378"/>
            <ac:picMk id="5" creationId="{8C919033-1609-43B8-8899-550DE5A53015}"/>
          </ac:picMkLst>
        </pc:picChg>
        <pc:picChg chg="add mod ord">
          <ac:chgData name="Alexander Pashuk" userId="7f413f452a2dee94" providerId="LiveId" clId="{7D2D7197-8660-4E3F-AD70-2ACD83D88FFD}" dt="2021-10-06T05:07:31.856" v="57" actId="14100"/>
          <ac:picMkLst>
            <pc:docMk/>
            <pc:sldMk cId="1968809870" sldId="378"/>
            <ac:picMk id="7" creationId="{5689FD37-4EAE-477C-A4BC-04BD7EE236C6}"/>
          </ac:picMkLst>
        </pc:picChg>
      </pc:sldChg>
      <pc:sldChg chg="addSp delSp modSp mod">
        <pc:chgData name="Alexander Pashuk" userId="7f413f452a2dee94" providerId="LiveId" clId="{7D2D7197-8660-4E3F-AD70-2ACD83D88FFD}" dt="2021-10-06T05:09:09.247" v="68" actId="1076"/>
        <pc:sldMkLst>
          <pc:docMk/>
          <pc:sldMk cId="80695786" sldId="381"/>
        </pc:sldMkLst>
        <pc:spChg chg="del mod">
          <ac:chgData name="Alexander Pashuk" userId="7f413f452a2dee94" providerId="LiveId" clId="{7D2D7197-8660-4E3F-AD70-2ACD83D88FFD}" dt="2021-10-06T05:09:00.947" v="64" actId="22"/>
          <ac:spMkLst>
            <pc:docMk/>
            <pc:sldMk cId="80695786" sldId="381"/>
            <ac:spMk id="3" creationId="{2798E58C-E9AE-4403-8BF5-26C9EBCF74CE}"/>
          </ac:spMkLst>
        </pc:spChg>
        <pc:picChg chg="add mod ord">
          <ac:chgData name="Alexander Pashuk" userId="7f413f452a2dee94" providerId="LiveId" clId="{7D2D7197-8660-4E3F-AD70-2ACD83D88FFD}" dt="2021-10-06T05:09:09.247" v="68" actId="1076"/>
          <ac:picMkLst>
            <pc:docMk/>
            <pc:sldMk cId="80695786" sldId="381"/>
            <ac:picMk id="5" creationId="{15F4510D-9146-4004-A2FC-9B991B940E08}"/>
          </ac:picMkLst>
        </pc:picChg>
      </pc:sldChg>
      <pc:sldChg chg="addSp delSp modSp mod">
        <pc:chgData name="Alexander Pashuk" userId="7f413f452a2dee94" providerId="LiveId" clId="{7D2D7197-8660-4E3F-AD70-2ACD83D88FFD}" dt="2021-10-06T05:10:31.699" v="86" actId="1076"/>
        <pc:sldMkLst>
          <pc:docMk/>
          <pc:sldMk cId="2150553829" sldId="384"/>
        </pc:sldMkLst>
        <pc:spChg chg="del mod">
          <ac:chgData name="Alexander Pashuk" userId="7f413f452a2dee94" providerId="LiveId" clId="{7D2D7197-8660-4E3F-AD70-2ACD83D88FFD}" dt="2021-10-06T05:10:24.300" v="83" actId="22"/>
          <ac:spMkLst>
            <pc:docMk/>
            <pc:sldMk cId="2150553829" sldId="384"/>
            <ac:spMk id="3" creationId="{FE47902C-9CD9-44DB-A12C-7B8DCC2141CB}"/>
          </ac:spMkLst>
        </pc:spChg>
        <pc:picChg chg="add mod ord">
          <ac:chgData name="Alexander Pashuk" userId="7f413f452a2dee94" providerId="LiveId" clId="{7D2D7197-8660-4E3F-AD70-2ACD83D88FFD}" dt="2021-10-06T05:10:31.699" v="86" actId="1076"/>
          <ac:picMkLst>
            <pc:docMk/>
            <pc:sldMk cId="2150553829" sldId="384"/>
            <ac:picMk id="5" creationId="{2DFBDBED-BECE-45DC-85A1-F454024EE0F0}"/>
          </ac:picMkLst>
        </pc:picChg>
      </pc:sldChg>
      <pc:sldChg chg="addSp delSp modSp mod modNotesTx">
        <pc:chgData name="Alexander Pashuk" userId="7f413f452a2dee94" providerId="LiveId" clId="{7D2D7197-8660-4E3F-AD70-2ACD83D88FFD}" dt="2021-10-06T05:12:28.894" v="117" actId="1076"/>
        <pc:sldMkLst>
          <pc:docMk/>
          <pc:sldMk cId="4291949190" sldId="385"/>
        </pc:sldMkLst>
        <pc:spChg chg="del">
          <ac:chgData name="Alexander Pashuk" userId="7f413f452a2dee94" providerId="LiveId" clId="{7D2D7197-8660-4E3F-AD70-2ACD83D88FFD}" dt="2021-10-06T05:12:19.988" v="114" actId="478"/>
          <ac:spMkLst>
            <pc:docMk/>
            <pc:sldMk cId="4291949190" sldId="385"/>
            <ac:spMk id="2" creationId="{9B7BA4DB-7642-4C59-8235-FBB533E523B7}"/>
          </ac:spMkLst>
        </pc:spChg>
        <pc:spChg chg="del mod">
          <ac:chgData name="Alexander Pashuk" userId="7f413f452a2dee94" providerId="LiveId" clId="{7D2D7197-8660-4E3F-AD70-2ACD83D88FFD}" dt="2021-10-06T05:12:08.807" v="111" actId="22"/>
          <ac:spMkLst>
            <pc:docMk/>
            <pc:sldMk cId="4291949190" sldId="385"/>
            <ac:spMk id="3" creationId="{737E1884-5C3E-4015-8A05-0A046876378F}"/>
          </ac:spMkLst>
        </pc:spChg>
        <pc:spChg chg="add del mod">
          <ac:chgData name="Alexander Pashuk" userId="7f413f452a2dee94" providerId="LiveId" clId="{7D2D7197-8660-4E3F-AD70-2ACD83D88FFD}" dt="2021-10-06T05:12:23.143" v="115" actId="478"/>
          <ac:spMkLst>
            <pc:docMk/>
            <pc:sldMk cId="4291949190" sldId="385"/>
            <ac:spMk id="7" creationId="{B9A4AB28-09E9-44C1-B791-4A8FAD7F8B6F}"/>
          </ac:spMkLst>
        </pc:spChg>
        <pc:picChg chg="add mod ord">
          <ac:chgData name="Alexander Pashuk" userId="7f413f452a2dee94" providerId="LiveId" clId="{7D2D7197-8660-4E3F-AD70-2ACD83D88FFD}" dt="2021-10-06T05:12:28.894" v="117" actId="1076"/>
          <ac:picMkLst>
            <pc:docMk/>
            <pc:sldMk cId="4291949190" sldId="385"/>
            <ac:picMk id="5" creationId="{0A0C3499-F361-4A2A-B3AA-410EE6F71C5C}"/>
          </ac:picMkLst>
        </pc:picChg>
      </pc:sldChg>
      <pc:sldChg chg="addSp delSp modSp mod">
        <pc:chgData name="Alexander Pashuk" userId="7f413f452a2dee94" providerId="LiveId" clId="{7D2D7197-8660-4E3F-AD70-2ACD83D88FFD}" dt="2021-10-06T05:10:55.661" v="92" actId="1076"/>
        <pc:sldMkLst>
          <pc:docMk/>
          <pc:sldMk cId="2071822648" sldId="412"/>
        </pc:sldMkLst>
        <pc:spChg chg="del mod">
          <ac:chgData name="Alexander Pashuk" userId="7f413f452a2dee94" providerId="LiveId" clId="{7D2D7197-8660-4E3F-AD70-2ACD83D88FFD}" dt="2021-10-06T05:10:48.534" v="89" actId="22"/>
          <ac:spMkLst>
            <pc:docMk/>
            <pc:sldMk cId="2071822648" sldId="412"/>
            <ac:spMk id="3" creationId="{90AF9049-0B88-44E0-B1AD-2ABFEE694BEF}"/>
          </ac:spMkLst>
        </pc:spChg>
        <pc:picChg chg="add mod ord">
          <ac:chgData name="Alexander Pashuk" userId="7f413f452a2dee94" providerId="LiveId" clId="{7D2D7197-8660-4E3F-AD70-2ACD83D88FFD}" dt="2021-10-06T05:10:55.661" v="92" actId="1076"/>
          <ac:picMkLst>
            <pc:docMk/>
            <pc:sldMk cId="2071822648" sldId="412"/>
            <ac:picMk id="5" creationId="{8C0A0618-B1E6-4DF5-B479-93EFFB837DC4}"/>
          </ac:picMkLst>
        </pc:picChg>
      </pc:sldChg>
      <pc:sldChg chg="addSp delSp modSp mod">
        <pc:chgData name="Alexander Pashuk" userId="7f413f452a2dee94" providerId="LiveId" clId="{7D2D7197-8660-4E3F-AD70-2ACD83D88FFD}" dt="2021-10-06T05:11:26.883" v="99" actId="1076"/>
        <pc:sldMkLst>
          <pc:docMk/>
          <pc:sldMk cId="588852149" sldId="415"/>
        </pc:sldMkLst>
        <pc:spChg chg="del mod">
          <ac:chgData name="Alexander Pashuk" userId="7f413f452a2dee94" providerId="LiveId" clId="{7D2D7197-8660-4E3F-AD70-2ACD83D88FFD}" dt="2021-10-06T05:11:17.310" v="94" actId="22"/>
          <ac:spMkLst>
            <pc:docMk/>
            <pc:sldMk cId="588852149" sldId="415"/>
            <ac:spMk id="3" creationId="{B2C0BB17-BAF3-4ED8-9FC8-D6E99A2A3C2D}"/>
          </ac:spMkLst>
        </pc:spChg>
        <pc:picChg chg="add mod ord">
          <ac:chgData name="Alexander Pashuk" userId="7f413f452a2dee94" providerId="LiveId" clId="{7D2D7197-8660-4E3F-AD70-2ACD83D88FFD}" dt="2021-10-06T05:11:26.883" v="99" actId="1076"/>
          <ac:picMkLst>
            <pc:docMk/>
            <pc:sldMk cId="588852149" sldId="415"/>
            <ac:picMk id="5" creationId="{F4F95501-A2F3-4CE6-B3A9-D7C1B423ADD9}"/>
          </ac:picMkLst>
        </pc:picChg>
      </pc:sldChg>
      <pc:sldChg chg="addSp delSp modSp mod">
        <pc:chgData name="Alexander Pashuk" userId="7f413f452a2dee94" providerId="LiveId" clId="{7D2D7197-8660-4E3F-AD70-2ACD83D88FFD}" dt="2021-10-06T05:11:52.345" v="108" actId="1076"/>
        <pc:sldMkLst>
          <pc:docMk/>
          <pc:sldMk cId="3383411987" sldId="416"/>
        </pc:sldMkLst>
        <pc:spChg chg="del mod">
          <ac:chgData name="Alexander Pashuk" userId="7f413f452a2dee94" providerId="LiveId" clId="{7D2D7197-8660-4E3F-AD70-2ACD83D88FFD}" dt="2021-10-06T05:11:44.621" v="105" actId="22"/>
          <ac:spMkLst>
            <pc:docMk/>
            <pc:sldMk cId="3383411987" sldId="416"/>
            <ac:spMk id="3" creationId="{D816C9CF-EB81-4F40-94D5-58D46E27B20C}"/>
          </ac:spMkLst>
        </pc:spChg>
        <pc:picChg chg="add mod ord">
          <ac:chgData name="Alexander Pashuk" userId="7f413f452a2dee94" providerId="LiveId" clId="{7D2D7197-8660-4E3F-AD70-2ACD83D88FFD}" dt="2021-10-06T05:11:52.345" v="108" actId="1076"/>
          <ac:picMkLst>
            <pc:docMk/>
            <pc:sldMk cId="3383411987" sldId="416"/>
            <ac:picMk id="5" creationId="{7437EDCD-62F7-4294-A3B1-74935D3A6420}"/>
          </ac:picMkLst>
        </pc:picChg>
      </pc:sldChg>
      <pc:sldChg chg="addSp modSp mod">
        <pc:chgData name="Alexander Pashuk" userId="7f413f452a2dee94" providerId="LiveId" clId="{7D2D7197-8660-4E3F-AD70-2ACD83D88FFD}" dt="2021-10-06T05:10:06.931" v="81" actId="1076"/>
        <pc:sldMkLst>
          <pc:docMk/>
          <pc:sldMk cId="241470001" sldId="417"/>
        </pc:sldMkLst>
        <pc:spChg chg="mod">
          <ac:chgData name="Alexander Pashuk" userId="7f413f452a2dee94" providerId="LiveId" clId="{7D2D7197-8660-4E3F-AD70-2ACD83D88FFD}" dt="2021-10-06T05:09:54.216" v="76" actId="27636"/>
          <ac:spMkLst>
            <pc:docMk/>
            <pc:sldMk cId="241470001" sldId="417"/>
            <ac:spMk id="3" creationId="{6D00EB40-49F8-41E3-A53E-C7D49C5BD3B8}"/>
          </ac:spMkLst>
        </pc:spChg>
        <pc:picChg chg="add mod">
          <ac:chgData name="Alexander Pashuk" userId="7f413f452a2dee94" providerId="LiveId" clId="{7D2D7197-8660-4E3F-AD70-2ACD83D88FFD}" dt="2021-10-06T05:10:06.931" v="81" actId="1076"/>
          <ac:picMkLst>
            <pc:docMk/>
            <pc:sldMk cId="241470001" sldId="417"/>
            <ac:picMk id="5" creationId="{C312E0BB-FC18-4957-9A97-5BE645BDE91F}"/>
          </ac:picMkLst>
        </pc:picChg>
      </pc:sldChg>
      <pc:sldChg chg="addSp delSp modSp mod">
        <pc:chgData name="Alexander Pashuk" userId="7f413f452a2dee94" providerId="LiveId" clId="{7D2D7197-8660-4E3F-AD70-2ACD83D88FFD}" dt="2021-10-13T04:45:17.824" v="139" actId="1076"/>
        <pc:sldMkLst>
          <pc:docMk/>
          <pc:sldMk cId="443426584" sldId="419"/>
        </pc:sldMkLst>
        <pc:spChg chg="del mod">
          <ac:chgData name="Alexander Pashuk" userId="7f413f452a2dee94" providerId="LiveId" clId="{7D2D7197-8660-4E3F-AD70-2ACD83D88FFD}" dt="2021-10-13T04:45:09.916" v="136" actId="22"/>
          <ac:spMkLst>
            <pc:docMk/>
            <pc:sldMk cId="443426584" sldId="419"/>
            <ac:spMk id="3" creationId="{2798E58C-E9AE-4403-8BF5-26C9EBCF74CE}"/>
          </ac:spMkLst>
        </pc:spChg>
        <pc:picChg chg="add mod ord">
          <ac:chgData name="Alexander Pashuk" userId="7f413f452a2dee94" providerId="LiveId" clId="{7D2D7197-8660-4E3F-AD70-2ACD83D88FFD}" dt="2021-10-13T04:45:17.824" v="139" actId="1076"/>
          <ac:picMkLst>
            <pc:docMk/>
            <pc:sldMk cId="443426584" sldId="419"/>
            <ac:picMk id="5" creationId="{649F09BA-21DA-468E-8B3F-20369EA404A2}"/>
          </ac:picMkLst>
        </pc:picChg>
      </pc:sldChg>
      <pc:sldChg chg="addSp delSp modSp mod">
        <pc:chgData name="Alexander Pashuk" userId="7f413f452a2dee94" providerId="LiveId" clId="{7D2D7197-8660-4E3F-AD70-2ACD83D88FFD}" dt="2021-10-13T04:46:15.442" v="148" actId="1076"/>
        <pc:sldMkLst>
          <pc:docMk/>
          <pc:sldMk cId="552057303" sldId="420"/>
        </pc:sldMkLst>
        <pc:spChg chg="del mod">
          <ac:chgData name="Alexander Pashuk" userId="7f413f452a2dee94" providerId="LiveId" clId="{7D2D7197-8660-4E3F-AD70-2ACD83D88FFD}" dt="2021-10-13T04:46:06.307" v="145" actId="22"/>
          <ac:spMkLst>
            <pc:docMk/>
            <pc:sldMk cId="552057303" sldId="420"/>
            <ac:spMk id="3" creationId="{498B04D1-A702-42D6-A5D5-50B475B4CE71}"/>
          </ac:spMkLst>
        </pc:spChg>
        <pc:picChg chg="add mod ord">
          <ac:chgData name="Alexander Pashuk" userId="7f413f452a2dee94" providerId="LiveId" clId="{7D2D7197-8660-4E3F-AD70-2ACD83D88FFD}" dt="2021-10-13T04:46:15.442" v="148" actId="1076"/>
          <ac:picMkLst>
            <pc:docMk/>
            <pc:sldMk cId="552057303" sldId="420"/>
            <ac:picMk id="5" creationId="{09F0F0E9-33A5-4903-91FB-32FDF2863338}"/>
          </ac:picMkLst>
        </pc:picChg>
      </pc:sldChg>
      <pc:sldChg chg="addSp delSp modSp mod">
        <pc:chgData name="Alexander Pashuk" userId="7f413f452a2dee94" providerId="LiveId" clId="{7D2D7197-8660-4E3F-AD70-2ACD83D88FFD}" dt="2021-10-13T04:47:28.709" v="163" actId="1076"/>
        <pc:sldMkLst>
          <pc:docMk/>
          <pc:sldMk cId="90272113" sldId="421"/>
        </pc:sldMkLst>
        <pc:spChg chg="del mod">
          <ac:chgData name="Alexander Pashuk" userId="7f413f452a2dee94" providerId="LiveId" clId="{7D2D7197-8660-4E3F-AD70-2ACD83D88FFD}" dt="2021-10-13T04:47:20.709" v="160" actId="22"/>
          <ac:spMkLst>
            <pc:docMk/>
            <pc:sldMk cId="90272113" sldId="421"/>
            <ac:spMk id="3" creationId="{6F990C68-77AE-49FC-9B9F-1E938E58B691}"/>
          </ac:spMkLst>
        </pc:spChg>
        <pc:picChg chg="add mod ord">
          <ac:chgData name="Alexander Pashuk" userId="7f413f452a2dee94" providerId="LiveId" clId="{7D2D7197-8660-4E3F-AD70-2ACD83D88FFD}" dt="2021-10-13T04:47:28.709" v="163" actId="1076"/>
          <ac:picMkLst>
            <pc:docMk/>
            <pc:sldMk cId="90272113" sldId="421"/>
            <ac:picMk id="5" creationId="{49E0D831-FD74-4AC8-B7F1-C3B7F7CD2FB6}"/>
          </ac:picMkLst>
        </pc:picChg>
      </pc:sldChg>
      <pc:sldChg chg="addSp delSp modSp mod">
        <pc:chgData name="Alexander Pashuk" userId="7f413f452a2dee94" providerId="LiveId" clId="{7D2D7197-8660-4E3F-AD70-2ACD83D88FFD}" dt="2021-10-13T04:46:54.266" v="158" actId="1076"/>
        <pc:sldMkLst>
          <pc:docMk/>
          <pc:sldMk cId="3913572026" sldId="422"/>
        </pc:sldMkLst>
        <pc:spChg chg="del mod">
          <ac:chgData name="Alexander Pashuk" userId="7f413f452a2dee94" providerId="LiveId" clId="{7D2D7197-8660-4E3F-AD70-2ACD83D88FFD}" dt="2021-10-13T04:46:45.770" v="155" actId="22"/>
          <ac:spMkLst>
            <pc:docMk/>
            <pc:sldMk cId="3913572026" sldId="422"/>
            <ac:spMk id="3" creationId="{663F63DA-3AC3-437E-8298-A0704610DE98}"/>
          </ac:spMkLst>
        </pc:spChg>
        <pc:picChg chg="add mod ord">
          <ac:chgData name="Alexander Pashuk" userId="7f413f452a2dee94" providerId="LiveId" clId="{7D2D7197-8660-4E3F-AD70-2ACD83D88FFD}" dt="2021-10-13T04:46:54.266" v="158" actId="1076"/>
          <ac:picMkLst>
            <pc:docMk/>
            <pc:sldMk cId="3913572026" sldId="422"/>
            <ac:picMk id="5" creationId="{A74E3D96-8A5B-412E-9C76-A7D1478D77DD}"/>
          </ac:picMkLst>
        </pc:picChg>
      </pc:sldChg>
      <pc:sldChg chg="addSp delSp modSp mod">
        <pc:chgData name="Alexander Pashuk" userId="7f413f452a2dee94" providerId="LiveId" clId="{7D2D7197-8660-4E3F-AD70-2ACD83D88FFD}" dt="2021-10-13T04:47:49.614" v="168" actId="1076"/>
        <pc:sldMkLst>
          <pc:docMk/>
          <pc:sldMk cId="2933975674" sldId="423"/>
        </pc:sldMkLst>
        <pc:spChg chg="del mod">
          <ac:chgData name="Alexander Pashuk" userId="7f413f452a2dee94" providerId="LiveId" clId="{7D2D7197-8660-4E3F-AD70-2ACD83D88FFD}" dt="2021-10-13T04:47:41.585" v="165" actId="22"/>
          <ac:spMkLst>
            <pc:docMk/>
            <pc:sldMk cId="2933975674" sldId="423"/>
            <ac:spMk id="3" creationId="{B9423A8C-C4B0-46C1-8377-04E155E7659C}"/>
          </ac:spMkLst>
        </pc:spChg>
        <pc:picChg chg="add mod ord">
          <ac:chgData name="Alexander Pashuk" userId="7f413f452a2dee94" providerId="LiveId" clId="{7D2D7197-8660-4E3F-AD70-2ACD83D88FFD}" dt="2021-10-13T04:47:49.614" v="168" actId="1076"/>
          <ac:picMkLst>
            <pc:docMk/>
            <pc:sldMk cId="2933975674" sldId="423"/>
            <ac:picMk id="5" creationId="{9DB97B4D-7C82-47D2-BB52-FC09DCFA11D6}"/>
          </ac:picMkLst>
        </pc:picChg>
      </pc:sldChg>
      <pc:sldChg chg="addSp delSp modSp mod">
        <pc:chgData name="Alexander Pashuk" userId="7f413f452a2dee94" providerId="LiveId" clId="{7D2D7197-8660-4E3F-AD70-2ACD83D88FFD}" dt="2021-10-13T04:48:34.457" v="173" actId="1076"/>
        <pc:sldMkLst>
          <pc:docMk/>
          <pc:sldMk cId="4184205198" sldId="424"/>
        </pc:sldMkLst>
        <pc:spChg chg="del mod">
          <ac:chgData name="Alexander Pashuk" userId="7f413f452a2dee94" providerId="LiveId" clId="{7D2D7197-8660-4E3F-AD70-2ACD83D88FFD}" dt="2021-10-13T04:48:26.956" v="170" actId="22"/>
          <ac:spMkLst>
            <pc:docMk/>
            <pc:sldMk cId="4184205198" sldId="424"/>
            <ac:spMk id="3" creationId="{B9423A8C-C4B0-46C1-8377-04E155E7659C}"/>
          </ac:spMkLst>
        </pc:spChg>
        <pc:picChg chg="add mod ord">
          <ac:chgData name="Alexander Pashuk" userId="7f413f452a2dee94" providerId="LiveId" clId="{7D2D7197-8660-4E3F-AD70-2ACD83D88FFD}" dt="2021-10-13T04:48:34.457" v="173" actId="1076"/>
          <ac:picMkLst>
            <pc:docMk/>
            <pc:sldMk cId="4184205198" sldId="424"/>
            <ac:picMk id="5" creationId="{22A91195-0429-4AF2-B0E0-D7107B7A79DF}"/>
          </ac:picMkLst>
        </pc:picChg>
      </pc:sldChg>
      <pc:sldChg chg="addSp delSp modSp mod modNotesTx">
        <pc:chgData name="Alexander Pashuk" userId="7f413f452a2dee94" providerId="LiveId" clId="{7D2D7197-8660-4E3F-AD70-2ACD83D88FFD}" dt="2021-10-13T04:52:42.118" v="215"/>
        <pc:sldMkLst>
          <pc:docMk/>
          <pc:sldMk cId="1757743466" sldId="425"/>
        </pc:sldMkLst>
        <pc:spChg chg="del mod">
          <ac:chgData name="Alexander Pashuk" userId="7f413f452a2dee94" providerId="LiveId" clId="{7D2D7197-8660-4E3F-AD70-2ACD83D88FFD}" dt="2021-10-13T04:48:57.136" v="175" actId="22"/>
          <ac:spMkLst>
            <pc:docMk/>
            <pc:sldMk cId="1757743466" sldId="425"/>
            <ac:spMk id="3" creationId="{B9423A8C-C4B0-46C1-8377-04E155E7659C}"/>
          </ac:spMkLst>
        </pc:spChg>
        <pc:picChg chg="add mod ord">
          <ac:chgData name="Alexander Pashuk" userId="7f413f452a2dee94" providerId="LiveId" clId="{7D2D7197-8660-4E3F-AD70-2ACD83D88FFD}" dt="2021-10-13T04:49:05.085" v="178" actId="1076"/>
          <ac:picMkLst>
            <pc:docMk/>
            <pc:sldMk cId="1757743466" sldId="425"/>
            <ac:picMk id="5" creationId="{371E6D18-6DF3-4BF9-80E6-B94941082863}"/>
          </ac:picMkLst>
        </pc:picChg>
      </pc:sldChg>
      <pc:sldChg chg="addSp delSp modSp mod modNotesTx">
        <pc:chgData name="Alexander Pashuk" userId="7f413f452a2dee94" providerId="LiveId" clId="{7D2D7197-8660-4E3F-AD70-2ACD83D88FFD}" dt="2021-10-13T04:51:41.875" v="210"/>
        <pc:sldMkLst>
          <pc:docMk/>
          <pc:sldMk cId="1368406360" sldId="426"/>
        </pc:sldMkLst>
        <pc:spChg chg="del mod">
          <ac:chgData name="Alexander Pashuk" userId="7f413f452a2dee94" providerId="LiveId" clId="{7D2D7197-8660-4E3F-AD70-2ACD83D88FFD}" dt="2021-10-13T04:49:23.064" v="180" actId="22"/>
          <ac:spMkLst>
            <pc:docMk/>
            <pc:sldMk cId="1368406360" sldId="426"/>
            <ac:spMk id="3" creationId="{B9423A8C-C4B0-46C1-8377-04E155E7659C}"/>
          </ac:spMkLst>
        </pc:spChg>
        <pc:picChg chg="add mod ord">
          <ac:chgData name="Alexander Pashuk" userId="7f413f452a2dee94" providerId="LiveId" clId="{7D2D7197-8660-4E3F-AD70-2ACD83D88FFD}" dt="2021-10-13T04:49:31.111" v="183" actId="1076"/>
          <ac:picMkLst>
            <pc:docMk/>
            <pc:sldMk cId="1368406360" sldId="426"/>
            <ac:picMk id="5" creationId="{E50BDFF3-8F39-4170-9284-37341824587A}"/>
          </ac:picMkLst>
        </pc:picChg>
      </pc:sldChg>
      <pc:sldChg chg="addSp delSp modSp mod modClrScheme chgLayout">
        <pc:chgData name="Alexander Pashuk" userId="7f413f452a2dee94" providerId="LiveId" clId="{7D2D7197-8660-4E3F-AD70-2ACD83D88FFD}" dt="2021-10-13T04:50:25.950" v="196" actId="1076"/>
        <pc:sldMkLst>
          <pc:docMk/>
          <pc:sldMk cId="1447048179" sldId="427"/>
        </pc:sldMkLst>
        <pc:spChg chg="mod ord">
          <ac:chgData name="Alexander Pashuk" userId="7f413f452a2dee94" providerId="LiveId" clId="{7D2D7197-8660-4E3F-AD70-2ACD83D88FFD}" dt="2021-10-13T04:50:19.020" v="192" actId="700"/>
          <ac:spMkLst>
            <pc:docMk/>
            <pc:sldMk cId="1447048179" sldId="427"/>
            <ac:spMk id="2" creationId="{0D2B4D0F-31E4-4814-9C36-E8DCD7E4B6C9}"/>
          </ac:spMkLst>
        </pc:spChg>
        <pc:spChg chg="mod ord">
          <ac:chgData name="Alexander Pashuk" userId="7f413f452a2dee94" providerId="LiveId" clId="{7D2D7197-8660-4E3F-AD70-2ACD83D88FFD}" dt="2021-10-13T04:50:22.481" v="194" actId="20577"/>
          <ac:spMkLst>
            <pc:docMk/>
            <pc:sldMk cId="1447048179" sldId="427"/>
            <ac:spMk id="4" creationId="{2E6AEDD6-9D3F-4CCC-B181-A8A88F2CD1A3}"/>
          </ac:spMkLst>
        </pc:spChg>
        <pc:spChg chg="add del mod">
          <ac:chgData name="Alexander Pashuk" userId="7f413f452a2dee94" providerId="LiveId" clId="{7D2D7197-8660-4E3F-AD70-2ACD83D88FFD}" dt="2021-10-13T04:50:13.067" v="191" actId="478"/>
          <ac:spMkLst>
            <pc:docMk/>
            <pc:sldMk cId="1447048179" sldId="427"/>
            <ac:spMk id="5" creationId="{8A15AE33-2D80-4434-9DA8-96E648A669A5}"/>
          </ac:spMkLst>
        </pc:spChg>
        <pc:picChg chg="del">
          <ac:chgData name="Alexander Pashuk" userId="7f413f452a2dee94" providerId="LiveId" clId="{7D2D7197-8660-4E3F-AD70-2ACD83D88FFD}" dt="2021-10-13T04:50:11.246" v="190" actId="21"/>
          <ac:picMkLst>
            <pc:docMk/>
            <pc:sldMk cId="1447048179" sldId="427"/>
            <ac:picMk id="6" creationId="{40020EC9-6A88-4305-AD65-72677D4ED713}"/>
          </ac:picMkLst>
        </pc:picChg>
        <pc:picChg chg="add mod">
          <ac:chgData name="Alexander Pashuk" userId="7f413f452a2dee94" providerId="LiveId" clId="{7D2D7197-8660-4E3F-AD70-2ACD83D88FFD}" dt="2021-10-13T04:50:25.950" v="196" actId="1076"/>
          <ac:picMkLst>
            <pc:docMk/>
            <pc:sldMk cId="1447048179" sldId="427"/>
            <ac:picMk id="7" creationId="{A095BB1A-3BCF-47EB-9B87-ECC4E1B7ACCD}"/>
          </ac:picMkLst>
        </pc:picChg>
      </pc:sldChg>
      <pc:sldChg chg="addSp delSp modSp mod">
        <pc:chgData name="Alexander Pashuk" userId="7f413f452a2dee94" providerId="LiveId" clId="{7D2D7197-8660-4E3F-AD70-2ACD83D88FFD}" dt="2021-10-13T04:49:56.612" v="188" actId="1076"/>
        <pc:sldMkLst>
          <pc:docMk/>
          <pc:sldMk cId="2798978432" sldId="428"/>
        </pc:sldMkLst>
        <pc:spChg chg="del mod">
          <ac:chgData name="Alexander Pashuk" userId="7f413f452a2dee94" providerId="LiveId" clId="{7D2D7197-8660-4E3F-AD70-2ACD83D88FFD}" dt="2021-10-13T04:49:48.765" v="185" actId="22"/>
          <ac:spMkLst>
            <pc:docMk/>
            <pc:sldMk cId="2798978432" sldId="428"/>
            <ac:spMk id="3" creationId="{B9423A8C-C4B0-46C1-8377-04E155E7659C}"/>
          </ac:spMkLst>
        </pc:spChg>
        <pc:picChg chg="add mod ord">
          <ac:chgData name="Alexander Pashuk" userId="7f413f452a2dee94" providerId="LiveId" clId="{7D2D7197-8660-4E3F-AD70-2ACD83D88FFD}" dt="2021-10-13T04:49:56.612" v="188" actId="1076"/>
          <ac:picMkLst>
            <pc:docMk/>
            <pc:sldMk cId="2798978432" sldId="428"/>
            <ac:picMk id="5" creationId="{6C14C7F5-7BA9-4028-AB50-02D6589F88BC}"/>
          </ac:picMkLst>
        </pc:picChg>
      </pc:sldChg>
      <pc:sldChg chg="addSp delSp modSp mod">
        <pc:chgData name="Alexander Pashuk" userId="7f413f452a2dee94" providerId="LiveId" clId="{7D2D7197-8660-4E3F-AD70-2ACD83D88FFD}" dt="2021-10-13T04:44:17.872" v="128" actId="1076"/>
        <pc:sldMkLst>
          <pc:docMk/>
          <pc:sldMk cId="1382696937" sldId="432"/>
        </pc:sldMkLst>
        <pc:spChg chg="add del mod">
          <ac:chgData name="Alexander Pashuk" userId="7f413f452a2dee94" providerId="LiveId" clId="{7D2D7197-8660-4E3F-AD70-2ACD83D88FFD}" dt="2021-10-13T04:44:09.858" v="125" actId="22"/>
          <ac:spMkLst>
            <pc:docMk/>
            <pc:sldMk cId="1382696937" sldId="432"/>
            <ac:spMk id="3" creationId="{40320B66-8C39-4532-8A1C-ECDE6050AE6C}"/>
          </ac:spMkLst>
        </pc:spChg>
        <pc:picChg chg="add del mod ord">
          <ac:chgData name="Alexander Pashuk" userId="7f413f452a2dee94" providerId="LiveId" clId="{7D2D7197-8660-4E3F-AD70-2ACD83D88FFD}" dt="2021-10-13T04:43:53.207" v="124" actId="22"/>
          <ac:picMkLst>
            <pc:docMk/>
            <pc:sldMk cId="1382696937" sldId="432"/>
            <ac:picMk id="5" creationId="{3BF95315-86E8-4008-97E6-8DCD500A8F9A}"/>
          </ac:picMkLst>
        </pc:picChg>
        <pc:picChg chg="add mod ord">
          <ac:chgData name="Alexander Pashuk" userId="7f413f452a2dee94" providerId="LiveId" clId="{7D2D7197-8660-4E3F-AD70-2ACD83D88FFD}" dt="2021-10-13T04:44:17.872" v="128" actId="1076"/>
          <ac:picMkLst>
            <pc:docMk/>
            <pc:sldMk cId="1382696937" sldId="432"/>
            <ac:picMk id="7" creationId="{B1FCBD8A-B9D1-4C42-8470-8A9611BB857A}"/>
          </ac:picMkLst>
        </pc:picChg>
      </pc:sldChg>
      <pc:sldChg chg="modSp mod">
        <pc:chgData name="Alexander Pashuk" userId="7f413f452a2dee94" providerId="LiveId" clId="{7D2D7197-8660-4E3F-AD70-2ACD83D88FFD}" dt="2021-10-13T04:50:49.445" v="208" actId="20577"/>
        <pc:sldMkLst>
          <pc:docMk/>
          <pc:sldMk cId="92740623" sldId="433"/>
        </pc:sldMkLst>
        <pc:spChg chg="mod">
          <ac:chgData name="Alexander Pashuk" userId="7f413f452a2dee94" providerId="LiveId" clId="{7D2D7197-8660-4E3F-AD70-2ACD83D88FFD}" dt="2021-10-13T04:50:49.445" v="208" actId="20577"/>
          <ac:spMkLst>
            <pc:docMk/>
            <pc:sldMk cId="92740623" sldId="433"/>
            <ac:spMk id="4" creationId="{2E6AEDD6-9D3F-4CCC-B181-A8A88F2CD1A3}"/>
          </ac:spMkLst>
        </pc:spChg>
      </pc:sldChg>
      <pc:sldChg chg="addSp delSp modSp mod">
        <pc:chgData name="Alexander Pashuk" userId="7f413f452a2dee94" providerId="LiveId" clId="{7D2D7197-8660-4E3F-AD70-2ACD83D88FFD}" dt="2021-10-13T04:44:52.741" v="134" actId="1076"/>
        <pc:sldMkLst>
          <pc:docMk/>
          <pc:sldMk cId="4193906787" sldId="434"/>
        </pc:sldMkLst>
        <pc:spChg chg="del mod">
          <ac:chgData name="Alexander Pashuk" userId="7f413f452a2dee94" providerId="LiveId" clId="{7D2D7197-8660-4E3F-AD70-2ACD83D88FFD}" dt="2021-10-13T04:44:43.440" v="130" actId="22"/>
          <ac:spMkLst>
            <pc:docMk/>
            <pc:sldMk cId="4193906787" sldId="434"/>
            <ac:spMk id="3" creationId="{0F8A1F3E-501F-4ED2-8707-37AE79825A2E}"/>
          </ac:spMkLst>
        </pc:spChg>
        <pc:picChg chg="add mod ord">
          <ac:chgData name="Alexander Pashuk" userId="7f413f452a2dee94" providerId="LiveId" clId="{7D2D7197-8660-4E3F-AD70-2ACD83D88FFD}" dt="2021-10-13T04:44:52.741" v="134" actId="1076"/>
          <ac:picMkLst>
            <pc:docMk/>
            <pc:sldMk cId="4193906787" sldId="434"/>
            <ac:picMk id="5" creationId="{30E5408B-2836-4E58-B8BC-5A994D4DF9CE}"/>
          </ac:picMkLst>
        </pc:picChg>
      </pc:sldChg>
      <pc:sldChg chg="addSp delSp modSp mod">
        <pc:chgData name="Alexander Pashuk" userId="7f413f452a2dee94" providerId="LiveId" clId="{7D2D7197-8660-4E3F-AD70-2ACD83D88FFD}" dt="2021-10-06T05:08:06.432" v="62" actId="14100"/>
        <pc:sldMkLst>
          <pc:docMk/>
          <pc:sldMk cId="1396071855" sldId="435"/>
        </pc:sldMkLst>
        <pc:spChg chg="del mod">
          <ac:chgData name="Alexander Pashuk" userId="7f413f452a2dee94" providerId="LiveId" clId="{7D2D7197-8660-4E3F-AD70-2ACD83D88FFD}" dt="2021-10-06T05:08:00.243" v="60" actId="22"/>
          <ac:spMkLst>
            <pc:docMk/>
            <pc:sldMk cId="1396071855" sldId="435"/>
            <ac:spMk id="3" creationId="{86C69FC7-ADB1-4134-B4C3-A6855132D9A6}"/>
          </ac:spMkLst>
        </pc:spChg>
        <pc:picChg chg="add mod ord">
          <ac:chgData name="Alexander Pashuk" userId="7f413f452a2dee94" providerId="LiveId" clId="{7D2D7197-8660-4E3F-AD70-2ACD83D88FFD}" dt="2021-10-06T05:08:06.432" v="62" actId="14100"/>
          <ac:picMkLst>
            <pc:docMk/>
            <pc:sldMk cId="1396071855" sldId="435"/>
            <ac:picMk id="5" creationId="{5FBA7B0B-8778-4017-AE3D-D43FA9E70772}"/>
          </ac:picMkLst>
        </pc:picChg>
      </pc:sldChg>
      <pc:sldChg chg="modSp mod">
        <pc:chgData name="Alexander Pashuk" userId="7f413f452a2dee94" providerId="LiveId" clId="{7D2D7197-8660-4E3F-AD70-2ACD83D88FFD}" dt="2021-10-06T05:06:21.788" v="49" actId="20577"/>
        <pc:sldMkLst>
          <pc:docMk/>
          <pc:sldMk cId="653284903" sldId="441"/>
        </pc:sldMkLst>
        <pc:spChg chg="mod">
          <ac:chgData name="Alexander Pashuk" userId="7f413f452a2dee94" providerId="LiveId" clId="{7D2D7197-8660-4E3F-AD70-2ACD83D88FFD}" dt="2021-10-06T05:06:21.788" v="49" actId="20577"/>
          <ac:spMkLst>
            <pc:docMk/>
            <pc:sldMk cId="653284903" sldId="441"/>
            <ac:spMk id="3" creationId="{CA7B4AB1-DF94-4EA3-A969-C57BD482B9D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6FFCAA-9566-4ED8-AFCE-3362A1B3917A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4D1C65-5672-4013-8ABA-6C4754153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15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BY"/>
              <a:t>12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4D1C65-5672-4013-8ABA-6C475415379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7335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/>
              <a:t>Вывод массивов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4D1C65-5672-4013-8ABA-6C4754153791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5410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4D1C65-5672-4013-8ABA-6C4754153791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6876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ru-RU" b="0" i="0" dirty="0">
                <a:solidFill>
                  <a:srgbClr val="C8C3BC"/>
                </a:solidFill>
                <a:effectLst/>
                <a:latin typeface="Helvetica Neue"/>
              </a:rPr>
              <a:t>Эта функция сравнивает символы двух строк, string1 и string2. Начиная с первых символов функция </a:t>
            </a:r>
            <a:r>
              <a:rPr lang="ru-RU" b="0" i="0" dirty="0" err="1">
                <a:solidFill>
                  <a:srgbClr val="C8C3BC"/>
                </a:solidFill>
                <a:effectLst/>
                <a:latin typeface="Helvetica Neue"/>
              </a:rPr>
              <a:t>strcmp</a:t>
            </a:r>
            <a:r>
              <a:rPr lang="ru-RU" b="0" i="0" dirty="0">
                <a:solidFill>
                  <a:srgbClr val="C8C3BC"/>
                </a:solidFill>
                <a:effectLst/>
                <a:latin typeface="Helvetica Neue"/>
              </a:rPr>
              <a:t> сравнивает поочередно каждую пару символов, и продолжается это до тех пор, пока не будут найдены различные символы или не будет достигнут конец строки.</a:t>
            </a:r>
          </a:p>
          <a:p>
            <a:br>
              <a:rPr lang="ru-RU" dirty="0"/>
            </a:br>
            <a:r>
              <a:rPr lang="ru-RU" b="0" i="0" dirty="0">
                <a:solidFill>
                  <a:srgbClr val="C8C3BC"/>
                </a:solidFill>
                <a:effectLst/>
                <a:latin typeface="Helvetica Neue"/>
              </a:rPr>
              <a:t>Нулевое значение говорит о том, что обе строки равны.</a:t>
            </a:r>
            <a:br>
              <a:rPr lang="ru-RU" dirty="0"/>
            </a:br>
            <a:r>
              <a:rPr lang="ru-RU" b="0" i="0" dirty="0">
                <a:solidFill>
                  <a:srgbClr val="C8C3BC"/>
                </a:solidFill>
                <a:effectLst/>
                <a:latin typeface="Helvetica Neue"/>
              </a:rPr>
              <a:t>Значение больше нуля указывает на то, что строка </a:t>
            </a:r>
            <a:r>
              <a:rPr lang="ru-RU" dirty="0"/>
              <a:t>string1</a:t>
            </a:r>
            <a:r>
              <a:rPr lang="ru-RU" b="0" i="0" dirty="0">
                <a:solidFill>
                  <a:srgbClr val="C8C3BC"/>
                </a:solidFill>
                <a:effectLst/>
                <a:latin typeface="Helvetica Neue"/>
              </a:rPr>
              <a:t> больше строки </a:t>
            </a:r>
            <a:r>
              <a:rPr lang="ru-RU" dirty="0"/>
              <a:t>string2</a:t>
            </a:r>
            <a:r>
              <a:rPr lang="ru-RU" b="0" i="0" dirty="0">
                <a:solidFill>
                  <a:srgbClr val="C8C3BC"/>
                </a:solidFill>
                <a:effectLst/>
                <a:latin typeface="Helvetica Neue"/>
              </a:rPr>
              <a:t>, значение меньше нуля свидетельствует об обратном.</a:t>
            </a:r>
            <a:endParaRPr lang="en-US" b="0" i="0" dirty="0">
              <a:solidFill>
                <a:srgbClr val="C8C3BC"/>
              </a:solidFill>
              <a:effectLst/>
              <a:latin typeface="Helvetica Neue"/>
            </a:endParaRPr>
          </a:p>
          <a:p>
            <a:endParaRPr lang="en-US" b="0" i="0" dirty="0">
              <a:solidFill>
                <a:srgbClr val="C8C3BC"/>
              </a:solidFill>
              <a:effectLst/>
              <a:latin typeface="Helvetica Neue"/>
            </a:endParaRPr>
          </a:p>
          <a:p>
            <a:pPr algn="just"/>
            <a:r>
              <a:rPr lang="ru-RU" b="0" i="0" dirty="0">
                <a:solidFill>
                  <a:srgbClr val="C8C3BC"/>
                </a:solidFill>
                <a:effectLst/>
                <a:latin typeface="Helvetica Neue"/>
              </a:rPr>
              <a:t>Функция </a:t>
            </a:r>
            <a:r>
              <a:rPr lang="ru-RU" b="0" i="0" dirty="0" err="1">
                <a:solidFill>
                  <a:srgbClr val="C8C3BC"/>
                </a:solidFill>
                <a:effectLst/>
                <a:latin typeface="Helvetica Neue"/>
              </a:rPr>
              <a:t>strcmp</a:t>
            </a:r>
            <a:r>
              <a:rPr lang="ru-RU" b="0" i="0" dirty="0">
                <a:solidFill>
                  <a:srgbClr val="C8C3BC"/>
                </a:solidFill>
                <a:effectLst/>
                <a:latin typeface="Helvetica Neue"/>
              </a:rPr>
              <a:t> начинает сравнивать по одному символу и как только будут найдены первые неодинаковые символы, функция проанализирует числовые коды этих символов. Чей код окажется больше, та строка и будет считаться большей.</a:t>
            </a:r>
          </a:p>
          <a:p>
            <a:br>
              <a:rPr lang="ru-RU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4D1C65-5672-4013-8ABA-6C4754153791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1776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Объединение строк. Функция добавляет копию строки </a:t>
            </a:r>
            <a:r>
              <a:rPr lang="ru-RU" dirty="0" err="1"/>
              <a:t>srcptr</a:t>
            </a:r>
            <a:r>
              <a:rPr lang="ru-RU" dirty="0"/>
              <a:t> в конец строки </a:t>
            </a:r>
            <a:r>
              <a:rPr lang="ru-RU" dirty="0" err="1"/>
              <a:t>destptr</a:t>
            </a:r>
            <a:r>
              <a:rPr lang="ru-RU" dirty="0"/>
              <a:t>. Нулевой символ конца строки </a:t>
            </a:r>
            <a:r>
              <a:rPr lang="ru-RU" dirty="0" err="1"/>
              <a:t>destptr</a:t>
            </a:r>
            <a:r>
              <a:rPr lang="ru-RU" dirty="0"/>
              <a:t> заменяется первым символом строки </a:t>
            </a:r>
            <a:r>
              <a:rPr lang="ru-RU" dirty="0" err="1"/>
              <a:t>srcptr</a:t>
            </a:r>
            <a:r>
              <a:rPr lang="ru-RU" dirty="0"/>
              <a:t>, и новый нуль-символ добавляется в конец уже новой строки, сформированной объединением символов двух строк в строке </a:t>
            </a:r>
            <a:r>
              <a:rPr lang="ru-RU" dirty="0" err="1"/>
              <a:t>destptr</a:t>
            </a:r>
            <a:r>
              <a:rPr lang="ru-RU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4D1C65-5672-4013-8ABA-6C4754153791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9052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4D1C65-5672-4013-8ABA-6C4754153791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5887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-30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4D1C65-5672-4013-8ABA-6C4754153791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581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A4C49-D775-4502-9862-F6BB1E6F2099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73742-8972-43E6-8AC9-FE78F3201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600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A4C49-D775-4502-9862-F6BB1E6F2099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73742-8972-43E6-8AC9-FE78F3201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468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A4C49-D775-4502-9862-F6BB1E6F2099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73742-8972-43E6-8AC9-FE78F3201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889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A4C49-D775-4502-9862-F6BB1E6F2099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73742-8972-43E6-8AC9-FE78F3201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930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A4C49-D775-4502-9862-F6BB1E6F2099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73742-8972-43E6-8AC9-FE78F3201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857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A4C49-D775-4502-9862-F6BB1E6F2099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73742-8972-43E6-8AC9-FE78F3201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835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A4C49-D775-4502-9862-F6BB1E6F2099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73742-8972-43E6-8AC9-FE78F3201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653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A4C49-D775-4502-9862-F6BB1E6F2099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73742-8972-43E6-8AC9-FE78F3201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516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A4C49-D775-4502-9862-F6BB1E6F2099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73742-8972-43E6-8AC9-FE78F3201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373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A4C49-D775-4502-9862-F6BB1E6F2099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73742-8972-43E6-8AC9-FE78F3201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525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A4C49-D775-4502-9862-F6BB1E6F2099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73742-8972-43E6-8AC9-FE78F3201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993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6A4C49-D775-4502-9862-F6BB1E6F2099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73742-8972-43E6-8AC9-FE78F3201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797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s.utexas.edu/users/EWD/transcriptions/EWD08xx/EWD831.html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F183A-30C3-40FE-A6A1-D99AB08642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969477"/>
            <a:ext cx="7772400" cy="1540486"/>
          </a:xfrm>
        </p:spPr>
        <p:txBody>
          <a:bodyPr>
            <a:normAutofit/>
          </a:bodyPr>
          <a:lstStyle/>
          <a:p>
            <a:r>
              <a:rPr lang="ru-RU" altLang="en-US" sz="4800">
                <a:latin typeface="Calibri (Headings)"/>
              </a:rPr>
              <a:t>Основы алгоритмизации и программирования</a:t>
            </a:r>
            <a:endParaRPr lang="en-US" sz="4800">
              <a:latin typeface="Calibri (Headings)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E2E72A-A2D5-478B-AC5C-3951758005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974123"/>
            <a:ext cx="6858000" cy="1283677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ru-RU" sz="2800"/>
              <a:t>Пашук Александр Владимирович</a:t>
            </a:r>
          </a:p>
          <a:p>
            <a:pPr>
              <a:defRPr/>
            </a:pPr>
            <a:r>
              <a:rPr lang="en-US" sz="2800"/>
              <a:t>pashuk@bsuir.by</a:t>
            </a:r>
            <a:endParaRPr lang="ru-RU" sz="2800"/>
          </a:p>
        </p:txBody>
      </p:sp>
    </p:spTree>
    <p:extLst>
      <p:ext uri="{BB962C8B-B14F-4D97-AF65-F5344CB8AC3E}">
        <p14:creationId xmlns:p14="http://schemas.microsoft.com/office/powerpoint/2010/main" val="2408743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2818"/>
    </mc:Choice>
    <mc:Fallback xmlns="">
      <p:transition spd="slow" advTm="62818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D180E-E5AE-4108-A8A2-BFE4832B3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Объявление массивов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9E8557-66A7-4013-8A77-58AB461C1D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/>
              <a:t>Элементами массива </a:t>
            </a:r>
            <a:r>
              <a:rPr lang="ru-RU" b="1"/>
              <a:t>не могут быть </a:t>
            </a:r>
            <a:r>
              <a:rPr lang="ru-RU"/>
              <a:t>функции, файлы и элементы типа </a:t>
            </a:r>
            <a:r>
              <a:rPr lang="ru-RU" err="1"/>
              <a:t>void</a:t>
            </a:r>
            <a:r>
              <a:rPr lang="ru-RU"/>
              <a:t>.</a:t>
            </a:r>
          </a:p>
          <a:p>
            <a:pPr marL="0" indent="0" algn="just">
              <a:buNone/>
            </a:pPr>
            <a:r>
              <a:rPr lang="ru-RU"/>
              <a:t>Размерность массива может быть опущена в случаях если: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/>
              <a:t>при объявлении массив инициализируется;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/>
              <a:t>массив объявлен как формальный параметр функции;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/>
              <a:t>массив объявлен как ссылка на массив, явно определенный в другом файле.</a:t>
            </a:r>
          </a:p>
          <a:p>
            <a:pPr algn="just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9473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B2BF5-2280-40B0-8048-CE9CAB7B2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Примеры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35EED-F6E6-4877-A865-64C77FB5B8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20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a</a:t>
            </a:r>
            <a:r>
              <a:rPr lang="en-US" sz="2000" b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200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100</a:t>
            </a:r>
            <a:r>
              <a:rPr lang="en-US" sz="2000" b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];</a:t>
            </a:r>
            <a:endParaRPr lang="ru-RU" sz="20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double</a:t>
            </a:r>
            <a:r>
              <a:rPr lang="en-US" sz="20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d</a:t>
            </a:r>
            <a:r>
              <a:rPr lang="en-US" sz="2000" b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200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14</a:t>
            </a:r>
            <a:r>
              <a:rPr lang="en-US" sz="2000" b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];</a:t>
            </a:r>
            <a:endParaRPr lang="ru-RU" sz="20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char</a:t>
            </a:r>
            <a:r>
              <a:rPr lang="en-US" sz="20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</a:t>
            </a:r>
            <a:r>
              <a:rPr lang="en-US" sz="2000" b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[]=</a:t>
            </a:r>
            <a:r>
              <a:rPr lang="en-US" sz="200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ru-RU" sz="200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Программирование"</a:t>
            </a:r>
            <a:r>
              <a:rPr lang="ru-RU" sz="2000" b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ru-RU" sz="20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const</a:t>
            </a:r>
            <a:r>
              <a:rPr lang="en-US" sz="20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20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t</a:t>
            </a:r>
            <a:r>
              <a:rPr lang="en-US" sz="2000" b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200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en-US" sz="2000" b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20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k</a:t>
            </a:r>
            <a:r>
              <a:rPr lang="en-US" sz="2000" b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200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8</a:t>
            </a:r>
            <a:r>
              <a:rPr lang="en-US" sz="2000" b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ru-RU" sz="20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float</a:t>
            </a:r>
            <a:r>
              <a:rPr lang="en-US" sz="20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wer</a:t>
            </a:r>
            <a:r>
              <a:rPr lang="en-US" sz="2000" b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200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sz="2000" b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*</a:t>
            </a:r>
            <a:r>
              <a:rPr lang="en-US" sz="200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</a:t>
            </a:r>
            <a:r>
              <a:rPr lang="en-US" sz="2000" b="1" err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+</a:t>
            </a:r>
            <a:r>
              <a:rPr lang="en-US" sz="200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k</a:t>
            </a:r>
            <a:r>
              <a:rPr lang="en-US" sz="2000" b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];</a:t>
            </a:r>
            <a:endParaRPr lang="en-US" sz="3200">
              <a:effectLst/>
            </a:endParaRPr>
          </a:p>
          <a:p>
            <a:pPr marL="0" indent="0">
              <a:buNone/>
            </a:pPr>
            <a:endParaRPr lang="ru-RU" sz="3200"/>
          </a:p>
          <a:p>
            <a:pPr marL="0" indent="0">
              <a:buNone/>
            </a:pPr>
            <a:r>
              <a:rPr lang="en-US" sz="200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const</a:t>
            </a:r>
            <a:r>
              <a:rPr lang="en-US" sz="20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20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N_max</a:t>
            </a:r>
            <a:r>
              <a:rPr lang="en-US" sz="2000" b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200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853</a:t>
            </a:r>
            <a:r>
              <a:rPr lang="en-US" sz="2000" b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ru-RU" sz="20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20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sample</a:t>
            </a:r>
            <a:r>
              <a:rPr lang="en-US" sz="2000" b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200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N_max</a:t>
            </a:r>
            <a:r>
              <a:rPr lang="en-US" sz="2000" b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];</a:t>
            </a:r>
            <a:endParaRPr lang="en-US" sz="3200">
              <a:effectLst/>
            </a:endParaRPr>
          </a:p>
          <a:p>
            <a:pPr marL="0" indent="0">
              <a:buNone/>
            </a:pPr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33674383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CC58F-F9B3-4270-A9EC-83FF44980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/>
              <a:t>Инициализация массивов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8E462C-B4AA-449D-9C12-5FA9D9495E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ru-RU"/>
              <a:t>В С++ одновременно с объявлением массива можно задать начальные значения всех элементов массива или только нескольких первых его компонент.</a:t>
            </a:r>
          </a:p>
          <a:p>
            <a:pPr marL="0" indent="0" algn="just">
              <a:buNone/>
            </a:pPr>
            <a:endParaRPr lang="ru-RU"/>
          </a:p>
          <a:p>
            <a:pPr marL="0" indent="0" algn="just">
              <a:buNone/>
            </a:pPr>
            <a:r>
              <a:rPr lang="ru-RU" err="1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ru-RU">
                <a:latin typeface="Courier New" panose="02070309020205020404" pitchFamily="49" charset="0"/>
                <a:cs typeface="Courier New" panose="02070309020205020404" pitchFamily="49" charset="0"/>
              </a:rPr>
              <a:t> t[5]={1.0, 4.3, 8.1, 3.0, 6.74};</a:t>
            </a:r>
          </a:p>
          <a:p>
            <a:pPr marL="0" indent="0" algn="just">
              <a:buNone/>
            </a:pPr>
            <a:r>
              <a:rPr lang="ru-RU" err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ru-RU">
                <a:latin typeface="Courier New" panose="02070309020205020404" pitchFamily="49" charset="0"/>
                <a:cs typeface="Courier New" panose="02070309020205020404" pitchFamily="49" charset="0"/>
              </a:rPr>
              <a:t> b[7]={'</a:t>
            </a:r>
            <a:r>
              <a:rPr lang="ru-RU" err="1">
                <a:latin typeface="Courier New" panose="02070309020205020404" pitchFamily="49" charset="0"/>
                <a:cs typeface="Courier New" panose="02070309020205020404" pitchFamily="49" charset="0"/>
              </a:rPr>
              <a:t>П','р','и','в','е','т</a:t>
            </a:r>
            <a:r>
              <a:rPr lang="ru-RU">
                <a:latin typeface="Courier New" panose="02070309020205020404" pitchFamily="49" charset="0"/>
                <a:cs typeface="Courier New" panose="02070309020205020404" pitchFamily="49" charset="0"/>
              </a:rPr>
              <a:t>'};</a:t>
            </a:r>
          </a:p>
          <a:p>
            <a:pPr marL="0" indent="0" algn="just">
              <a:buNone/>
            </a:pPr>
            <a:r>
              <a:rPr lang="ru-RU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ru-RU">
                <a:latin typeface="Courier New" panose="02070309020205020404" pitchFamily="49" charset="0"/>
                <a:cs typeface="Courier New" panose="02070309020205020404" pitchFamily="49" charset="0"/>
              </a:rPr>
              <a:t> d[10]={1, 2, 3};</a:t>
            </a:r>
          </a:p>
          <a:p>
            <a:pPr marL="0" indent="0" algn="just">
              <a:buNone/>
            </a:pPr>
            <a:r>
              <a:rPr lang="ru-RU" err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ru-RU">
                <a:latin typeface="Courier New" panose="02070309020205020404" pitchFamily="49" charset="0"/>
                <a:cs typeface="Courier New" panose="02070309020205020404" pitchFamily="49" charset="0"/>
              </a:rPr>
              <a:t> a[10]="Привет";</a:t>
            </a:r>
          </a:p>
          <a:p>
            <a:pPr marL="0" indent="0" algn="just">
              <a:buNone/>
            </a:pPr>
            <a:endParaRPr lang="ru-RU"/>
          </a:p>
          <a:p>
            <a:pPr marL="0" indent="0" algn="just">
              <a:buNone/>
            </a:pPr>
            <a:r>
              <a:rPr lang="ru-RU"/>
              <a:t>Если в определении массива явно указан его размер, то </a:t>
            </a:r>
            <a:r>
              <a:rPr lang="ru-RU" b="1"/>
              <a:t>количество начальных значений не может быть больше количества элементов в массиве</a:t>
            </a:r>
            <a:r>
              <a:rPr lang="ru-RU"/>
              <a:t>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861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F868D-9564-4321-A5A3-F34FB66E2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Пример</a:t>
            </a:r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689FD37-4EAE-477C-A4BC-04BD7EE236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29080" y="1462213"/>
            <a:ext cx="5720079" cy="4772964"/>
          </a:xfrm>
        </p:spPr>
      </p:pic>
    </p:spTree>
    <p:extLst>
      <p:ext uri="{BB962C8B-B14F-4D97-AF65-F5344CB8AC3E}">
        <p14:creationId xmlns:p14="http://schemas.microsoft.com/office/powerpoint/2010/main" val="19688098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F868D-9564-4321-A5A3-F34FB66E2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Инициализация</a:t>
            </a:r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FBA7B0B-8778-4017-AE3D-D43FA9E707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6200" y="1587201"/>
            <a:ext cx="5867400" cy="4390988"/>
          </a:xfrm>
        </p:spPr>
      </p:pic>
    </p:spTree>
    <p:extLst>
      <p:ext uri="{BB962C8B-B14F-4D97-AF65-F5344CB8AC3E}">
        <p14:creationId xmlns:p14="http://schemas.microsoft.com/office/powerpoint/2010/main" val="13960718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03BE4-D2BC-479D-90E6-28A2EC890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Обращение к элементам массива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879FA3-E84D-4817-8832-FFF67A9DC1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24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</a:t>
            </a:r>
            <a:r>
              <a:rPr lang="ru-RU" sz="2400" b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ru-RU" sz="240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55</a:t>
            </a:r>
            <a:r>
              <a:rPr lang="ru-RU" sz="2400" b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ru-RU" sz="24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ru-RU" sz="240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 индекс задается как константа</a:t>
            </a:r>
          </a:p>
          <a:p>
            <a:pPr marL="0" indent="0">
              <a:buNone/>
            </a:pPr>
            <a:r>
              <a:rPr lang="ru-RU" sz="24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</a:t>
            </a:r>
            <a:r>
              <a:rPr lang="ru-RU" sz="2400" b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ru-RU" sz="24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ru-RU" sz="2400" b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ru-RU" sz="24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ru-RU" sz="240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 индекс задается как переменная</a:t>
            </a:r>
          </a:p>
          <a:p>
            <a:pPr marL="0" indent="0">
              <a:buNone/>
            </a:pPr>
            <a:r>
              <a:rPr lang="ru-RU" sz="24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w</a:t>
            </a:r>
            <a:r>
              <a:rPr lang="ru-RU" sz="2400" b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ru-RU" sz="240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4</a:t>
            </a:r>
            <a:r>
              <a:rPr lang="ru-RU" sz="2400" b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*</a:t>
            </a:r>
            <a:r>
              <a:rPr lang="ru-RU" sz="24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</a:t>
            </a:r>
            <a:r>
              <a:rPr lang="ru-RU" sz="2400" b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ru-RU" sz="24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ru-RU" sz="240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 индекс задается как выражение</a:t>
            </a:r>
            <a:endParaRPr lang="ru-RU" sz="3600">
              <a:effectLst/>
            </a:endParaRPr>
          </a:p>
          <a:p>
            <a:pPr marL="0" indent="0">
              <a:buNone/>
            </a:pPr>
            <a:endParaRPr lang="ru-RU"/>
          </a:p>
          <a:p>
            <a:pPr marL="0" indent="0" algn="just">
              <a:buNone/>
            </a:pPr>
            <a:r>
              <a:rPr lang="ru-RU"/>
              <a:t>Компилятор в процессе генерации кода задает начальный </a:t>
            </a:r>
            <a:r>
              <a:rPr lang="ru-RU" b="1"/>
              <a:t>адрес</a:t>
            </a:r>
            <a:r>
              <a:rPr lang="ru-RU"/>
              <a:t> массива, который в дальнейшем не может быть переопределен. </a:t>
            </a:r>
            <a:r>
              <a:rPr lang="ru-RU" b="1"/>
              <a:t>Начальный адрес массива – это адрес первого элемента массива. </a:t>
            </a:r>
          </a:p>
          <a:p>
            <a:pPr marL="0" indent="0" algn="just">
              <a:buNone/>
            </a:pPr>
            <a:r>
              <a:rPr lang="ru-RU" b="1"/>
              <a:t>Имя массива</a:t>
            </a:r>
            <a:r>
              <a:rPr lang="ru-RU"/>
              <a:t> считается константой-указателем, ссылающимся на </a:t>
            </a:r>
            <a:r>
              <a:rPr lang="ru-RU" b="1"/>
              <a:t>адрес</a:t>
            </a:r>
            <a:r>
              <a:rPr lang="ru-RU"/>
              <a:t> начала массива.</a:t>
            </a:r>
          </a:p>
          <a:p>
            <a:pPr marL="0" indent="0">
              <a:buNone/>
            </a:pPr>
            <a:endParaRPr lang="ru-RU"/>
          </a:p>
          <a:p>
            <a:pPr marL="0" indent="0">
              <a:buNone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31728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43D98-2BAB-4282-B056-D463D21CD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/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7C26F4D6-D2A4-4F76-90C5-1AD7E09E7C6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094" y="365126"/>
            <a:ext cx="6457812" cy="6265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29384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03BE4-D2BC-479D-90E6-28A2EC890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Обращение к элементам массива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879FA3-E84D-4817-8832-FFF67A9DC1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/>
              <a:t>Индексация элементов массива начинается с нуля. </a:t>
            </a:r>
          </a:p>
          <a:p>
            <a:pPr algn="just"/>
            <a:r>
              <a:rPr lang="ru-RU"/>
              <a:t>Первому элементу массива соответствует значение индекса 0, второму - значение индекса 1, элементу с порядковым номером k - значение индекса k-1.</a:t>
            </a:r>
          </a:p>
          <a:p>
            <a:pPr algn="just"/>
            <a:endParaRPr lang="ru-RU"/>
          </a:p>
          <a:p>
            <a:pPr marL="0" indent="0" algn="just">
              <a:buNone/>
            </a:pPr>
            <a:r>
              <a:rPr lang="ru-RU" b="1"/>
              <a:t>Справка</a:t>
            </a:r>
            <a:r>
              <a:rPr lang="ru-RU"/>
              <a:t>: </a:t>
            </a:r>
            <a:r>
              <a:rPr lang="en-US">
                <a:hlinkClick r:id="rId2"/>
              </a:rPr>
              <a:t>E.W. Dijkstra Archive: Why numbering should start at zero (EWD 831)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94086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30347-A020-496A-9921-BA97D6F8F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Определение размера памяти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7D6EA3-58DD-4868-B4E0-CC22A6B914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ru-RU"/>
              <a:t>Массив занимает </a:t>
            </a:r>
            <a:r>
              <a:rPr lang="ru-RU" b="1"/>
              <a:t>непрерывную</a:t>
            </a:r>
            <a:r>
              <a:rPr lang="ru-RU"/>
              <a:t> область памяти. Для одномерного массива полный объем занимаемой памяти в байтах вычисляется по формуле:</a:t>
            </a:r>
          </a:p>
          <a:p>
            <a:pPr marL="0" indent="0" algn="just">
              <a:buNone/>
            </a:pPr>
            <a:endParaRPr lang="ru-RU"/>
          </a:p>
          <a:p>
            <a:pPr marL="0" indent="0" algn="just">
              <a:buNone/>
            </a:pPr>
            <a:r>
              <a:rPr lang="ru-RU">
                <a:latin typeface="Courier New" panose="02070309020205020404" pitchFamily="49" charset="0"/>
                <a:cs typeface="Courier New" panose="02070309020205020404" pitchFamily="49" charset="0"/>
              </a:rPr>
              <a:t>Байты = </a:t>
            </a:r>
            <a:r>
              <a:rPr lang="ru-RU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ru-RU">
                <a:latin typeface="Courier New" panose="02070309020205020404" pitchFamily="49" charset="0"/>
                <a:cs typeface="Courier New" panose="02070309020205020404" pitchFamily="49" charset="0"/>
              </a:rPr>
              <a:t> (тип) * размер массива</a:t>
            </a:r>
          </a:p>
          <a:p>
            <a:pPr marL="0" indent="0" algn="just">
              <a:buNone/>
            </a:pPr>
            <a:endParaRPr lang="ru-RU"/>
          </a:p>
          <a:p>
            <a:pPr marL="0" indent="0" algn="just">
              <a:buNone/>
            </a:pPr>
            <a:r>
              <a:rPr lang="ru-RU"/>
              <a:t>Массив представляет собой набор однотипных данных, расположенных в памяти таким образом, чтобы по индексам элементов можно было легко вычислить адрес соответствующего значения.</a:t>
            </a:r>
          </a:p>
          <a:p>
            <a:pPr marL="0" indent="0" algn="just">
              <a:buNone/>
            </a:pPr>
            <a:endParaRPr lang="ru-RU"/>
          </a:p>
          <a:p>
            <a:pPr marL="0" indent="0" algn="just">
              <a:buNone/>
            </a:pPr>
            <a:r>
              <a:rPr lang="ru-RU">
                <a:latin typeface="Courier New" panose="02070309020205020404" pitchFamily="49" charset="0"/>
                <a:cs typeface="Courier New" panose="02070309020205020404" pitchFamily="49" charset="0"/>
              </a:rPr>
              <a:t>адрес(A[i]) = адрес(A[0]) + i*k</a:t>
            </a: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48324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3EA44-FBB6-4C30-99DE-23BD573BF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Пример</a:t>
            </a:r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5F4510D-9146-4004-A2FC-9B991B940E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0300" y="2032421"/>
            <a:ext cx="6883400" cy="3632284"/>
          </a:xfrm>
        </p:spPr>
      </p:pic>
    </p:spTree>
    <p:extLst>
      <p:ext uri="{BB962C8B-B14F-4D97-AF65-F5344CB8AC3E}">
        <p14:creationId xmlns:p14="http://schemas.microsoft.com/office/powerpoint/2010/main" val="80695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2B29B-715D-4CB1-9B7E-8B3FB1C39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Содержание блока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7B4AB1-DF94-4EA3-A969-C57BD482B9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b="1"/>
              <a:t>Сложные типы данных (массивы)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/>
              <a:t>Одномерные массивы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/>
              <a:t>Многомерные массивы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/>
              <a:t>Указатели. Динамическое распределение памяти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2849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A4DA2-9134-409A-977C-E2E37673A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Что произойдет?</a:t>
            </a:r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FCECA7D-FB67-4B3A-A5B1-81EEE31AF7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4300" y="1784942"/>
            <a:ext cx="6375400" cy="4064801"/>
          </a:xfrm>
        </p:spPr>
      </p:pic>
    </p:spTree>
    <p:extLst>
      <p:ext uri="{BB962C8B-B14F-4D97-AF65-F5344CB8AC3E}">
        <p14:creationId xmlns:p14="http://schemas.microsoft.com/office/powerpoint/2010/main" val="42265883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9C6E1-0592-4A21-9B10-C7A392773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128394"/>
          </a:xfrm>
        </p:spPr>
        <p:txBody>
          <a:bodyPr/>
          <a:lstStyle/>
          <a:p>
            <a:r>
              <a:rPr lang="ru-RU"/>
              <a:t>Что произойдет?</a:t>
            </a:r>
            <a:endParaRPr lang="en-US"/>
          </a:p>
        </p:txBody>
      </p:sp>
      <p:pic>
        <p:nvPicPr>
          <p:cNvPr id="4100" name="Picture 4" descr="y u do dis cpp - C++ 101 - devRant">
            <a:extLst>
              <a:ext uri="{FF2B5EF4-FFF2-40B4-BE49-F238E27FC236}">
                <a16:creationId xmlns:a16="http://schemas.microsoft.com/office/drawing/2014/main" id="{002E9200-3D25-441E-838B-777B35342FB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6340" y="1221258"/>
            <a:ext cx="4211319" cy="5587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11148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47FAF-742E-405A-932C-A2FDFFFDD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Массивы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D4AF7-A6FC-4D12-BA01-E370E4528F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/>
              <a:t>В языке С++ </a:t>
            </a:r>
            <a:r>
              <a:rPr lang="ru-RU" b="1"/>
              <a:t>не производится проверки границ массивов</a:t>
            </a:r>
            <a:r>
              <a:rPr lang="ru-RU"/>
              <a:t>: таким образом, исполнение кода не остановится при выходе за границы массива.</a:t>
            </a:r>
          </a:p>
          <a:p>
            <a:pPr marL="0" indent="0" algn="just">
              <a:buNone/>
            </a:pPr>
            <a:r>
              <a:rPr lang="ru-RU"/>
              <a:t>Если переполнение массива происходит во время выполнения оператора присваивания, то лишние значения могут присвоиться другим переменным или включиться в текст программы.</a:t>
            </a:r>
          </a:p>
          <a:p>
            <a:pPr marL="0" indent="0" algn="just">
              <a:buNone/>
            </a:pPr>
            <a:r>
              <a:rPr lang="ru-RU"/>
              <a:t>Ответственность за корректную работу с элементами массива лежит на разработчике.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7898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C8942-8A1A-444F-BD7D-04A1F2640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Интересный факт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0EB40-49F8-41E3-A53E-C7D49C5BD3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19531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/>
              <a:t>Операция </a:t>
            </a:r>
            <a:r>
              <a:rPr lang="en-US"/>
              <a:t>[] </a:t>
            </a:r>
            <a:r>
              <a:rPr lang="ru-RU"/>
              <a:t>является коммутативной, т.к. допускает обмен операндов местами:</a:t>
            </a:r>
          </a:p>
          <a:p>
            <a:pPr marL="0" indent="0">
              <a:buNone/>
            </a:pPr>
            <a:endParaRPr lang="ru-RU"/>
          </a:p>
          <a:p>
            <a:pPr marL="0" indent="0">
              <a:buNone/>
            </a:pPr>
            <a:endParaRPr lang="en-US" sz="3600">
              <a:effectLst/>
            </a:endParaRPr>
          </a:p>
          <a:p>
            <a:pPr marL="0" indent="0">
              <a:buNone/>
            </a:pPr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12E0BB-FC18-4957-9A97-5BE645BDE9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332" y="3127388"/>
            <a:ext cx="7398347" cy="2658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700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52B55-2D29-4B77-928D-C67B368F0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/>
              <a:t>Генерация массивов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B3D530-FB61-4784-98AE-E2B41AA80E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ru-RU" b="1"/>
              <a:t>Генерация массивов </a:t>
            </a:r>
            <a:r>
              <a:rPr lang="ru-RU"/>
              <a:t>– автоматическое формирование значений элементов. Генерацию массива (массивов) в программе оформляют в виде отдельной функции.</a:t>
            </a:r>
          </a:p>
          <a:p>
            <a:pPr marL="0" indent="0" algn="just">
              <a:buNone/>
            </a:pPr>
            <a:r>
              <a:rPr lang="ru-RU"/>
              <a:t>Стандартными способами генерация массивов являются:</a:t>
            </a:r>
          </a:p>
          <a:p>
            <a:pPr algn="just"/>
            <a:r>
              <a:rPr lang="ru-RU"/>
              <a:t>ввод данных с клавиатуры</a:t>
            </a:r>
          </a:p>
          <a:p>
            <a:pPr algn="just"/>
            <a:r>
              <a:rPr lang="ru-RU"/>
              <a:t>формирование значений через генератор случайных чисел</a:t>
            </a:r>
          </a:p>
          <a:p>
            <a:pPr algn="just"/>
            <a:r>
              <a:rPr lang="ru-RU"/>
              <a:t>вычисление значений по формуле</a:t>
            </a:r>
          </a:p>
          <a:p>
            <a:pPr algn="just"/>
            <a:r>
              <a:rPr lang="ru-RU"/>
              <a:t>ввод данных из файла.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5327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80194-5D44-4912-9D0E-0821BDD72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Ввод данных с клавиатуры</a:t>
            </a:r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DFBDBED-BECE-45DC-85A1-F454024EE0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6820" y="1732517"/>
            <a:ext cx="6690359" cy="4079487"/>
          </a:xfrm>
        </p:spPr>
      </p:pic>
    </p:spTree>
    <p:extLst>
      <p:ext uri="{BB962C8B-B14F-4D97-AF65-F5344CB8AC3E}">
        <p14:creationId xmlns:p14="http://schemas.microsoft.com/office/powerpoint/2010/main" val="21505538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783AC-6395-4D67-968F-EDAC691AD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Генерация случайных чисел</a:t>
            </a:r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C0A0618-B1E6-4DF5-B479-93EFFB837D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1165" y="1690689"/>
            <a:ext cx="5481669" cy="4291796"/>
          </a:xfrm>
        </p:spPr>
      </p:pic>
    </p:spTree>
    <p:extLst>
      <p:ext uri="{BB962C8B-B14F-4D97-AF65-F5344CB8AC3E}">
        <p14:creationId xmlns:p14="http://schemas.microsoft.com/office/powerpoint/2010/main" val="20718226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457DC-13CF-4EA0-9F47-53E4AC0C4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Генерация случайных чисел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44AA24-C027-4730-B8E5-E85804CF30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2440" y="1825625"/>
            <a:ext cx="8463280" cy="4351338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ru-RU"/>
              <a:t>Формула генерации случайных чисел по заданному диапазону:</a:t>
            </a:r>
          </a:p>
          <a:p>
            <a:pPr marL="0" indent="0">
              <a:buNone/>
            </a:pPr>
            <a:r>
              <a:rPr lang="ru-RU"/>
              <a:t> </a:t>
            </a:r>
          </a:p>
          <a:p>
            <a:pPr marL="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n = &lt;</a:t>
            </a:r>
            <a:r>
              <a:rPr lang="en-US" sz="2000" err="1">
                <a:latin typeface="Courier New" panose="02070309020205020404" pitchFamily="49" charset="0"/>
                <a:cs typeface="Courier New" panose="02070309020205020404" pitchFamily="49" charset="0"/>
              </a:rPr>
              <a:t>first_value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&gt; + rand() % &lt;</a:t>
            </a:r>
            <a:r>
              <a:rPr lang="en-US" sz="2000" err="1">
                <a:latin typeface="Courier New" panose="02070309020205020404" pitchFamily="49" charset="0"/>
                <a:cs typeface="Courier New" panose="02070309020205020404" pitchFamily="49" charset="0"/>
              </a:rPr>
              <a:t>last_value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&gt;;</a:t>
            </a:r>
            <a:endParaRPr lang="ru-RU" sz="2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n = &lt;</a:t>
            </a:r>
            <a:r>
              <a:rPr lang="en-US" sz="2000" err="1">
                <a:latin typeface="Courier New" panose="02070309020205020404" pitchFamily="49" charset="0"/>
                <a:cs typeface="Courier New" panose="02070309020205020404" pitchFamily="49" charset="0"/>
              </a:rPr>
              <a:t>first_value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&gt; + rand()*1.0 / (RAND_MAX)*&lt;</a:t>
            </a:r>
            <a:r>
              <a:rPr lang="en-US" sz="2000" err="1">
                <a:latin typeface="Courier New" panose="02070309020205020404" pitchFamily="49" charset="0"/>
                <a:cs typeface="Courier New" panose="02070309020205020404" pitchFamily="49" charset="0"/>
              </a:rPr>
              <a:t>last_value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en-US" sz="2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/>
              <a:t>Например:</a:t>
            </a:r>
          </a:p>
          <a:p>
            <a:pPr marL="0" indent="0">
              <a:buNone/>
            </a:pPr>
            <a:endParaRPr lang="ru-RU" sz="2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n-NO" sz="2400" b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nn-NO" sz="24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nn-NO" sz="2400" b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nn-NO" sz="240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nn-NO" sz="24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i</a:t>
            </a:r>
            <a:r>
              <a:rPr lang="nn-NO" sz="2400" b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nn-NO" sz="240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nn-NO" sz="2400" b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nn-NO" sz="24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i </a:t>
            </a:r>
            <a:r>
              <a:rPr lang="nn-NO" sz="2400" b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nn-NO" sz="24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n</a:t>
            </a:r>
            <a:r>
              <a:rPr lang="nn-NO" sz="2400" b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nn-NO" sz="24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i</a:t>
            </a:r>
            <a:r>
              <a:rPr lang="nn-NO" sz="2400" b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++)</a:t>
            </a:r>
            <a:endParaRPr lang="ru-RU" sz="24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2400" b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nn-NO" sz="24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arr</a:t>
            </a:r>
            <a:r>
              <a:rPr lang="nn-NO" sz="2400" b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nn-NO" sz="24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nn-NO" sz="2400" b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nn-NO" sz="24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nn-NO" sz="2400" b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nn-NO" sz="24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rand</a:t>
            </a:r>
            <a:r>
              <a:rPr lang="nn-NO" sz="2400" b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lang="nn-NO" sz="24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nn-NO" sz="2400" b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%</a:t>
            </a:r>
            <a:r>
              <a:rPr lang="nn-NO" sz="24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nn-NO" sz="240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nn-NO" sz="24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nn-NO" sz="2400" b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+</a:t>
            </a:r>
            <a:r>
              <a:rPr lang="nn-NO" sz="24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nn-NO" sz="240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nn-NO" sz="2400" b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ru-RU" sz="2400" b="1">
              <a:solidFill>
                <a:srgbClr val="00008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 2 3 5 1 5 5 4 4 3 5</a:t>
            </a:r>
            <a:endParaRPr lang="nn-NO" sz="2400">
              <a:effectLst/>
            </a:endParaRPr>
          </a:p>
          <a:p>
            <a:pPr marL="0" indent="0">
              <a:buNone/>
            </a:pPr>
            <a:endParaRPr lang="en-US" sz="20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37885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457DC-13CF-4EA0-9F47-53E4AC0C4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Генерация случайных чисел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44AA24-C027-4730-B8E5-E85804CF30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ru-RU"/>
              <a:t>Функция </a:t>
            </a:r>
            <a:r>
              <a:rPr lang="ru-RU" b="1" err="1"/>
              <a:t>rand</a:t>
            </a:r>
            <a:r>
              <a:rPr lang="ru-RU" b="1"/>
              <a:t>() </a:t>
            </a:r>
            <a:r>
              <a:rPr lang="ru-RU"/>
              <a:t>один раз генерирует  случайные числа, а при последующих запусках программы всего лишь отображает сгенерированные первый раз числа. </a:t>
            </a:r>
          </a:p>
          <a:p>
            <a:pPr marL="0" indent="0" algn="just">
              <a:buNone/>
            </a:pPr>
            <a:r>
              <a:rPr lang="ru-RU"/>
              <a:t>Такая особенность нужна для того, чтобы можно было </a:t>
            </a:r>
            <a:r>
              <a:rPr lang="ru-RU" b="1"/>
              <a:t>правильно отладить разрабатываемую программу</a:t>
            </a:r>
            <a:r>
              <a:rPr lang="ru-RU"/>
              <a:t>: при отладке программы, внеся какие-то изменения, необходимо удостовериться, что программа срабатывает правильно, а это возможно, если входные данные остались те же, то есть сгенерированные числа.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0061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DAA41-337B-4EC3-8C23-DF1C9B378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Генерация случайных чисел</a:t>
            </a:r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4F95501-A2F3-4CE6-B3A9-D7C1B423AD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3720" y="1487288"/>
            <a:ext cx="5384800" cy="4833547"/>
          </a:xfrm>
        </p:spPr>
      </p:pic>
    </p:spTree>
    <p:extLst>
      <p:ext uri="{BB962C8B-B14F-4D97-AF65-F5344CB8AC3E}">
        <p14:creationId xmlns:p14="http://schemas.microsoft.com/office/powerpoint/2010/main" val="588852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F542C-EAAD-4834-9DE5-08E53F708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Содержание лекции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AFC32-F3A9-49A2-896F-19FB15D0E0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sz="3600"/>
              <a:t>Одномерные массивы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3600"/>
              <a:t>Генерация массивов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3600"/>
              <a:t>Поиск элементов в массиве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600"/>
              <a:t>C-style </a:t>
            </a:r>
            <a:r>
              <a:rPr lang="ru-RU" sz="3600"/>
              <a:t>строки. Операции со строками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3600"/>
              <a:t>Вопросы из теста</a:t>
            </a:r>
          </a:p>
        </p:txBody>
      </p:sp>
    </p:spTree>
    <p:extLst>
      <p:ext uri="{BB962C8B-B14F-4D97-AF65-F5344CB8AC3E}">
        <p14:creationId xmlns:p14="http://schemas.microsoft.com/office/powerpoint/2010/main" val="3545672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6560"/>
    </mc:Choice>
    <mc:Fallback xmlns="">
      <p:transition spd="slow" advTm="8656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D0F73-D334-411F-BFF2-37159F0EA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Вычисление по формуле</a:t>
            </a:r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437EDCD-62F7-4294-A3B1-74935D3A64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7510" y="1640841"/>
            <a:ext cx="6708979" cy="4298044"/>
          </a:xfrm>
        </p:spPr>
      </p:pic>
    </p:spTree>
    <p:extLst>
      <p:ext uri="{BB962C8B-B14F-4D97-AF65-F5344CB8AC3E}">
        <p14:creationId xmlns:p14="http://schemas.microsoft.com/office/powerpoint/2010/main" val="33834119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A0C3499-F361-4A2A-B3AA-410EE6F71C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17320" y="590011"/>
            <a:ext cx="6234676" cy="5561869"/>
          </a:xfrm>
        </p:spPr>
      </p:pic>
    </p:spTree>
    <p:extLst>
      <p:ext uri="{BB962C8B-B14F-4D97-AF65-F5344CB8AC3E}">
        <p14:creationId xmlns:p14="http://schemas.microsoft.com/office/powerpoint/2010/main" val="42919491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7857C-B9FA-4905-87A7-8772DB6AF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Поиск в массиве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320B66-8C39-4532-8A1C-ECDE6050AE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ru-RU"/>
              <a:t>Существует две основных формулировки задачи поиска:</a:t>
            </a:r>
          </a:p>
          <a:p>
            <a:pPr algn="just"/>
            <a:r>
              <a:rPr lang="ru-RU"/>
              <a:t>найти элемент массива (первый или последний), удовлетворяющий заданному условию;</a:t>
            </a:r>
          </a:p>
          <a:p>
            <a:pPr algn="just"/>
            <a:r>
              <a:rPr lang="ru-RU"/>
              <a:t>найти все элементы массива, удовлетворяющие некоторому условию.</a:t>
            </a:r>
          </a:p>
          <a:p>
            <a:pPr marL="0" indent="0" algn="just">
              <a:buNone/>
            </a:pPr>
            <a:endParaRPr lang="ru-RU"/>
          </a:p>
          <a:p>
            <a:pPr marL="0" indent="0" algn="just">
              <a:buNone/>
            </a:pPr>
            <a:r>
              <a:rPr lang="ru-RU"/>
              <a:t>Любой поиск связан с последовательным просмотром элементов массива и проверкой их соответствия условию поиска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7335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7857C-B9FA-4905-87A7-8772DB6AF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Поиск единственного элемента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320B66-8C39-4532-8A1C-ECDE6050AE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/>
              <a:t>В случае поиска единственного элемента основу алгоритма решения задачи составляет цикл, содержащий в качестве условия продолжения отрицание условия поиска.</a:t>
            </a:r>
          </a:p>
          <a:p>
            <a:pPr marL="0" indent="0" algn="just">
              <a:buNone/>
            </a:pPr>
            <a:endParaRPr lang="ru-RU"/>
          </a:p>
          <a:p>
            <a:pPr marL="0" indent="0" algn="just">
              <a:buNone/>
            </a:pPr>
            <a:r>
              <a:rPr lang="ru-RU"/>
              <a:t>Например: требуется проверить, есть ли среди элементов массива A длиной n элемент со значением, равным заданному значению x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3194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7857C-B9FA-4905-87A7-8772DB6AF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Поиск единственного элемента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320B66-8C39-4532-8A1C-ECDE6050AE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/>
              <a:t>Возможны две ситуации:</a:t>
            </a:r>
          </a:p>
          <a:p>
            <a:pPr algn="just"/>
            <a:r>
              <a:rPr lang="ru-RU"/>
              <a:t>такое элемент существует, тогда при некотором </a:t>
            </a:r>
            <a:r>
              <a:rPr lang="ru-RU" err="1"/>
              <a:t>значениии</a:t>
            </a:r>
            <a:r>
              <a:rPr lang="ru-RU"/>
              <a:t> индекса i выполняется условие</a:t>
            </a:r>
            <a:r>
              <a:rPr lang="en-US"/>
              <a:t>   </a:t>
            </a:r>
            <a:r>
              <a:rPr lang="ru-RU">
                <a:latin typeface="Courier New" panose="02070309020205020404" pitchFamily="49" charset="0"/>
                <a:cs typeface="Courier New" panose="02070309020205020404" pitchFamily="49" charset="0"/>
              </a:rPr>
              <a:t>A[i] = x</a:t>
            </a:r>
          </a:p>
          <a:p>
            <a:pPr algn="just"/>
            <a:r>
              <a:rPr lang="ru-RU"/>
              <a:t>такого элемента в массиве нет.</a:t>
            </a:r>
          </a:p>
          <a:p>
            <a:pPr marL="0" indent="0" algn="just">
              <a:buNone/>
            </a:pPr>
            <a:endParaRPr lang="ru-RU"/>
          </a:p>
          <a:p>
            <a:pPr marL="0" indent="0" algn="just">
              <a:buNone/>
            </a:pPr>
            <a:r>
              <a:rPr lang="ru-RU"/>
              <a:t>В первом случае</a:t>
            </a:r>
            <a:r>
              <a:rPr lang="en-US"/>
              <a:t> </a:t>
            </a:r>
            <a:r>
              <a:rPr lang="ru-RU"/>
              <a:t>поиск нужно завершать при обнаружении искомого элемента, в втором - при достижении конца массива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148829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7857C-B9FA-4905-87A7-8772DB6AF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Поиск единственного элемента</a:t>
            </a:r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1FCBD8A-B9D1-4C42-8470-8A9611BB85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6637" y="1595536"/>
            <a:ext cx="7110726" cy="4217436"/>
          </a:xfrm>
        </p:spPr>
      </p:pic>
    </p:spTree>
    <p:extLst>
      <p:ext uri="{BB962C8B-B14F-4D97-AF65-F5344CB8AC3E}">
        <p14:creationId xmlns:p14="http://schemas.microsoft.com/office/powerpoint/2010/main" val="138269693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5734D-9419-4A27-AE4E-1FDF48E23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Строковые переменные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1CE8A2-577F-489B-9497-3C1BCACC46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/>
              <a:t>Обычно в </a:t>
            </a:r>
            <a:r>
              <a:rPr lang="en-US"/>
              <a:t>C++ </a:t>
            </a:r>
            <a:r>
              <a:rPr lang="ru-RU"/>
              <a:t>используется два вида строк: </a:t>
            </a:r>
            <a:r>
              <a:rPr lang="ru-RU" b="1"/>
              <a:t>строка как массив типа </a:t>
            </a:r>
            <a:r>
              <a:rPr lang="en-US" b="1"/>
              <a:t>char</a:t>
            </a:r>
            <a:r>
              <a:rPr lang="en-US"/>
              <a:t> </a:t>
            </a:r>
            <a:r>
              <a:rPr lang="ru-RU"/>
              <a:t>и </a:t>
            </a:r>
            <a:r>
              <a:rPr lang="ru-RU" b="1"/>
              <a:t>строка как объект класса </a:t>
            </a:r>
            <a:r>
              <a:rPr lang="en-US" b="1"/>
              <a:t>string</a:t>
            </a:r>
            <a:r>
              <a:rPr lang="en-US"/>
              <a:t>.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sz="200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const</a:t>
            </a:r>
            <a:r>
              <a:rPr lang="en-US" sz="20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20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MAX </a:t>
            </a:r>
            <a:r>
              <a:rPr lang="en-US" sz="2000" b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20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80</a:t>
            </a:r>
            <a:r>
              <a:rPr lang="en-US" sz="2000" b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en-US" sz="20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char</a:t>
            </a:r>
            <a:r>
              <a:rPr lang="en-US" sz="20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name</a:t>
            </a:r>
            <a:r>
              <a:rPr lang="en-US" sz="2000" b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20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MAX</a:t>
            </a:r>
            <a:r>
              <a:rPr lang="en-US" sz="2000" b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];</a:t>
            </a:r>
            <a:endParaRPr lang="en-US" sz="20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sz="2000" b="1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cout</a:t>
            </a:r>
            <a:r>
              <a:rPr lang="en-US" sz="20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b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20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"Enter name: "</a:t>
            </a:r>
            <a:r>
              <a:rPr lang="en-US" sz="2000" b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en-US" sz="20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cin</a:t>
            </a:r>
            <a:r>
              <a:rPr lang="en-US" sz="20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b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&gt;&gt;</a:t>
            </a:r>
            <a:r>
              <a:rPr lang="en-US" sz="20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name</a:t>
            </a:r>
            <a:r>
              <a:rPr lang="en-US" sz="2000" b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en-US" sz="20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cout</a:t>
            </a:r>
            <a:r>
              <a:rPr lang="en-US" sz="20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b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20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"You entered: "</a:t>
            </a:r>
            <a:r>
              <a:rPr lang="en-US" sz="20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b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20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name </a:t>
            </a:r>
            <a:r>
              <a:rPr lang="en-US" sz="2000" b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20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endl</a:t>
            </a:r>
            <a:r>
              <a:rPr lang="en-US" sz="2000" b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268829245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0D8F1-14C4-4F89-B509-B8C63673C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Пример (Лекция 6)</a:t>
            </a:r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0E5408B-2836-4E58-B8BC-5A994D4DF9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0524" y="1690689"/>
            <a:ext cx="5882951" cy="4269377"/>
          </a:xfrm>
        </p:spPr>
      </p:pic>
    </p:spTree>
    <p:extLst>
      <p:ext uri="{BB962C8B-B14F-4D97-AF65-F5344CB8AC3E}">
        <p14:creationId xmlns:p14="http://schemas.microsoft.com/office/powerpoint/2010/main" val="419390678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3EA44-FBB6-4C30-99DE-23BD573BF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Пример</a:t>
            </a:r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49F09BA-21DA-468E-8B3F-20369EA404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0370" y="1945434"/>
            <a:ext cx="6443260" cy="3300878"/>
          </a:xfrm>
        </p:spPr>
      </p:pic>
    </p:spTree>
    <p:extLst>
      <p:ext uri="{BB962C8B-B14F-4D97-AF65-F5344CB8AC3E}">
        <p14:creationId xmlns:p14="http://schemas.microsoft.com/office/powerpoint/2010/main" val="4434265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55EED-6CCF-4A71-9400-39D972A03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Нулевой символ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4EB67-2C8A-4467-A1E9-46A89AB620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/>
              <a:t>Каждый символ в строке занимает 1 байт (таблица </a:t>
            </a:r>
            <a:r>
              <a:rPr lang="en-US"/>
              <a:t>ASCII)</a:t>
            </a:r>
            <a:r>
              <a:rPr lang="ru-RU"/>
              <a:t>.</a:t>
            </a:r>
          </a:p>
          <a:p>
            <a:pPr algn="just"/>
            <a:r>
              <a:rPr lang="ru-RU"/>
              <a:t>Все строки должны завершаться байтом, содержащим 0.</a:t>
            </a:r>
          </a:p>
          <a:p>
            <a:pPr algn="just"/>
            <a:r>
              <a:rPr lang="ru-RU"/>
              <a:t>В символьном виде такой байт представляется в виде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\0</a:t>
            </a:r>
            <a:r>
              <a:rPr lang="ru-RU">
                <a:cs typeface="Courier New" panose="02070309020205020404" pitchFamily="49" charset="0"/>
              </a:rPr>
              <a:t>, код которой в </a:t>
            </a:r>
            <a:r>
              <a:rPr lang="en-US">
                <a:cs typeface="Courier New" panose="02070309020205020404" pitchFamily="49" charset="0"/>
              </a:rPr>
              <a:t>ASCII</a:t>
            </a:r>
            <a:r>
              <a:rPr lang="ru-RU">
                <a:cs typeface="Courier New" panose="02070309020205020404" pitchFamily="49" charset="0"/>
              </a:rPr>
              <a:t> равен 0. Завершающий ноль называется </a:t>
            </a:r>
            <a:r>
              <a:rPr lang="ru-RU" b="1">
                <a:cs typeface="Courier New" panose="02070309020205020404" pitchFamily="49" charset="0"/>
              </a:rPr>
              <a:t>нулевым символом</a:t>
            </a:r>
            <a:r>
              <a:rPr lang="ru-RU">
                <a:cs typeface="Courier New" panose="02070309020205020404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00854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0DE6F-A555-4D0B-A6AE-7BC58460D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 descr="X, X Everywhere Meme |  ARRAYS... ARRAYS EVERYWHERE... | image tagged in memes,x x everywhere | made w/ Imgflip meme maker">
            <a:extLst>
              <a:ext uri="{FF2B5EF4-FFF2-40B4-BE49-F238E27FC236}">
                <a16:creationId xmlns:a16="http://schemas.microsoft.com/office/drawing/2014/main" id="{E344CB15-83F9-4DD9-97B0-EC8B6D38079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083" y="1027907"/>
            <a:ext cx="7363833" cy="5009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319119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695B2-8C58-4FC7-B020-00D893229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Пример</a:t>
            </a:r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9F0F0E9-33A5-4903-91FB-32FDF28633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8655" y="1690689"/>
            <a:ext cx="7086689" cy="4017700"/>
          </a:xfrm>
        </p:spPr>
      </p:pic>
    </p:spTree>
    <p:extLst>
      <p:ext uri="{BB962C8B-B14F-4D97-AF65-F5344CB8AC3E}">
        <p14:creationId xmlns:p14="http://schemas.microsoft.com/office/powerpoint/2010/main" val="55205730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E2C19-9EE8-4EAF-BB55-75631F66B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74E3D96-8A5B-412E-9C76-A7D1478D77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35667" y="1690689"/>
            <a:ext cx="6272665" cy="3680132"/>
          </a:xfrm>
        </p:spPr>
      </p:pic>
    </p:spTree>
    <p:extLst>
      <p:ext uri="{BB962C8B-B14F-4D97-AF65-F5344CB8AC3E}">
        <p14:creationId xmlns:p14="http://schemas.microsoft.com/office/powerpoint/2010/main" val="391357202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48E5C-0358-43F6-A47E-7A06FA115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 descr="Hello, Null, and World: Hello World&#10; ,-&quot;}&#10; Oh no&#10; He's not&#10; NULL terminated">
            <a:extLst>
              <a:ext uri="{FF2B5EF4-FFF2-40B4-BE49-F238E27FC236}">
                <a16:creationId xmlns:a16="http://schemas.microsoft.com/office/drawing/2014/main" id="{E11C8453-1046-4EEE-B6B8-17CBB67D25D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9509" y="858079"/>
            <a:ext cx="6164982" cy="5634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9185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68A79-14C5-4556-840F-D6CA2BC1F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Пример</a:t>
            </a:r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9E0D831-FD74-4AC8-B7F1-C3B7F7CD2F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1158" y="1690689"/>
            <a:ext cx="7341683" cy="4091017"/>
          </a:xfrm>
        </p:spPr>
      </p:pic>
    </p:spTree>
    <p:extLst>
      <p:ext uri="{BB962C8B-B14F-4D97-AF65-F5344CB8AC3E}">
        <p14:creationId xmlns:p14="http://schemas.microsoft.com/office/powerpoint/2010/main" val="9027211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F91B8-A7AC-4F16-AE0E-88F4DFCE9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Копирование строк</a:t>
            </a:r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DB97B4D-7C82-47D2-BB52-FC09DCFA11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2939" y="1690689"/>
            <a:ext cx="6438122" cy="4203677"/>
          </a:xfrm>
        </p:spPr>
      </p:pic>
    </p:spTree>
    <p:extLst>
      <p:ext uri="{BB962C8B-B14F-4D97-AF65-F5344CB8AC3E}">
        <p14:creationId xmlns:p14="http://schemas.microsoft.com/office/powerpoint/2010/main" val="293397567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F91B8-A7AC-4F16-AE0E-88F4DFCE9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Операции над строками</a:t>
            </a:r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2A91195-0429-4AF2-B0E0-D7107B7A79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7280" y="1631822"/>
            <a:ext cx="6489440" cy="4400101"/>
          </a:xfrm>
        </p:spPr>
      </p:pic>
    </p:spTree>
    <p:extLst>
      <p:ext uri="{BB962C8B-B14F-4D97-AF65-F5344CB8AC3E}">
        <p14:creationId xmlns:p14="http://schemas.microsoft.com/office/powerpoint/2010/main" val="418420519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F91B8-A7AC-4F16-AE0E-88F4DFCE9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Операции над строками</a:t>
            </a:r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71E6D18-6DF3-4BF9-80E6-B949410828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43924" y="1690689"/>
            <a:ext cx="6656152" cy="4320073"/>
          </a:xfrm>
        </p:spPr>
      </p:pic>
    </p:spTree>
    <p:extLst>
      <p:ext uri="{BB962C8B-B14F-4D97-AF65-F5344CB8AC3E}">
        <p14:creationId xmlns:p14="http://schemas.microsoft.com/office/powerpoint/2010/main" val="175774346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F91B8-A7AC-4F16-AE0E-88F4DFCE9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Операции над строками</a:t>
            </a:r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50BDFF3-8F39-4170-9284-3734182458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20281" y="1598742"/>
            <a:ext cx="6503437" cy="4501422"/>
          </a:xfrm>
        </p:spPr>
      </p:pic>
    </p:spTree>
    <p:extLst>
      <p:ext uri="{BB962C8B-B14F-4D97-AF65-F5344CB8AC3E}">
        <p14:creationId xmlns:p14="http://schemas.microsoft.com/office/powerpoint/2010/main" val="136840636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F91B8-A7AC-4F16-AE0E-88F4DFCE9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Операции над строками</a:t>
            </a:r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C14C7F5-7BA9-4028-AB50-02D6589F88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09880" y="1656184"/>
            <a:ext cx="6724239" cy="4259424"/>
          </a:xfrm>
        </p:spPr>
      </p:pic>
    </p:spTree>
    <p:extLst>
      <p:ext uri="{BB962C8B-B14F-4D97-AF65-F5344CB8AC3E}">
        <p14:creationId xmlns:p14="http://schemas.microsoft.com/office/powerpoint/2010/main" val="279897843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B4D0F-31E4-4814-9C36-E8DCD7E4B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Пример вопроса на экзамене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6AEDD6-9D3F-4CCC-B181-A8A88F2CD1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/>
              <a:t>Что выведет данная программа?</a:t>
            </a: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ru-RU" b="1" dirty="0"/>
          </a:p>
        </p:txBody>
      </p:sp>
      <p:pic>
        <p:nvPicPr>
          <p:cNvPr id="7" name="Content Placeholder 5">
            <a:extLst>
              <a:ext uri="{FF2B5EF4-FFF2-40B4-BE49-F238E27FC236}">
                <a16:creationId xmlns:a16="http://schemas.microsoft.com/office/drawing/2014/main" id="{A095BB1A-3BCF-47EB-9B87-ECC4E1B7AC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9526" y="2563119"/>
            <a:ext cx="4450080" cy="3337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048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56318-08AE-4A08-A4B8-B3CA74A44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Что такое массивы?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E08CB-17F8-447D-AD40-E834314D96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b="1"/>
              <a:t>Массивы</a:t>
            </a:r>
            <a:r>
              <a:rPr lang="ru-RU"/>
              <a:t> – это механизм, позволяющий группировать вместе данные одного типа.</a:t>
            </a:r>
          </a:p>
          <a:p>
            <a:pPr marL="0" indent="0" algn="just">
              <a:buNone/>
            </a:pPr>
            <a:r>
              <a:rPr lang="ru-RU"/>
              <a:t>Данные, сгруппированные в массиве, могут быть как </a:t>
            </a:r>
            <a:r>
              <a:rPr lang="ru-RU" b="1"/>
              <a:t>основных типов </a:t>
            </a:r>
            <a:r>
              <a:rPr lang="ru-RU"/>
              <a:t>(</a:t>
            </a:r>
            <a:r>
              <a:rPr lang="en-US"/>
              <a:t>int ,char)</a:t>
            </a:r>
            <a:r>
              <a:rPr lang="ru-RU"/>
              <a:t>, так и </a:t>
            </a:r>
            <a:r>
              <a:rPr lang="ru-RU" b="1"/>
              <a:t>определенных пользователем </a:t>
            </a:r>
            <a:r>
              <a:rPr lang="ru-RU"/>
              <a:t>(структуры, объекты).</a:t>
            </a:r>
          </a:p>
          <a:p>
            <a:pPr marL="0" indent="0" algn="just">
              <a:buNone/>
            </a:pPr>
            <a:r>
              <a:rPr lang="ru-RU"/>
              <a:t>Доступ к элементам массива осуществляется по </a:t>
            </a:r>
            <a:r>
              <a:rPr lang="ru-RU" b="1"/>
              <a:t>индексу</a:t>
            </a:r>
            <a:r>
              <a:rPr lang="ru-RU"/>
              <a:t>.</a:t>
            </a:r>
          </a:p>
          <a:p>
            <a:pPr marL="0" indent="0" algn="just">
              <a:buNone/>
            </a:pPr>
            <a:r>
              <a:rPr lang="ru-RU"/>
              <a:t>В </a:t>
            </a:r>
            <a:r>
              <a:rPr lang="en-US"/>
              <a:t>C++ </a:t>
            </a:r>
            <a:r>
              <a:rPr lang="ru-RU"/>
              <a:t>не только массивы используются для группирования элементов одного типа.</a:t>
            </a:r>
          </a:p>
          <a:p>
            <a:pPr algn="just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1397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B4D0F-31E4-4814-9C36-E8DCD7E4B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Пример задачи на экзамене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6AEDD6-9D3F-4CCC-B181-A8A88F2CD1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b="1" i="0" dirty="0">
                <a:solidFill>
                  <a:srgbClr val="000000"/>
                </a:solidFill>
                <a:effectLst/>
                <a:latin typeface="Lucida Grande"/>
              </a:rPr>
              <a:t>Объявите одномерный целочисленный массив, в котором не более 100 элементов. </a:t>
            </a:r>
          </a:p>
          <a:p>
            <a:pPr marL="0" indent="0" algn="just">
              <a:buNone/>
            </a:pPr>
            <a:r>
              <a:rPr lang="ru-RU" b="1" i="0" dirty="0">
                <a:solidFill>
                  <a:srgbClr val="000000"/>
                </a:solidFill>
                <a:effectLst/>
                <a:latin typeface="Lucida Grande"/>
              </a:rPr>
              <a:t>Выполните генерацию массива первыми 100 простыми числами.</a:t>
            </a:r>
          </a:p>
          <a:p>
            <a:pPr marL="0" indent="0" algn="just">
              <a:buNone/>
            </a:pPr>
            <a:r>
              <a:rPr lang="ru-RU" i="0" dirty="0">
                <a:solidFill>
                  <a:srgbClr val="000000"/>
                </a:solidFill>
                <a:effectLst/>
                <a:latin typeface="Lucida Grande"/>
              </a:rPr>
              <a:t>Вывод массива на экран организовать в строки по 10 элементов в каждой. </a:t>
            </a:r>
          </a:p>
          <a:p>
            <a:pPr marL="0" indent="0" algn="just">
              <a:buNone/>
            </a:pPr>
            <a:r>
              <a:rPr lang="ru-RU" i="0" dirty="0">
                <a:solidFill>
                  <a:srgbClr val="000000"/>
                </a:solidFill>
                <a:effectLst/>
                <a:latin typeface="Lucida Grande"/>
              </a:rPr>
              <a:t>Генерация и ввод массива должны быть оформлены в виде функций.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4062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EE97E-1675-4AE3-A431-29851DF68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C2848848-8744-493A-8387-6FB11CFB26F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02" y="1099026"/>
            <a:ext cx="8926195" cy="5022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0472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1E223-D7D1-4F14-BBB6-42816DEAC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Что такое массивы?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9001B1-B2CB-4C5B-BDA4-D0C9167CD6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ru-RU" b="1"/>
              <a:t>Массив</a:t>
            </a:r>
            <a:r>
              <a:rPr lang="ru-RU"/>
              <a:t> – именованная последовательность областей памяти, хранящих однотипные элементы. Каждая такая область памяти называется </a:t>
            </a:r>
            <a:r>
              <a:rPr lang="ru-RU" b="1"/>
              <a:t>элементом массива</a:t>
            </a:r>
            <a:r>
              <a:rPr lang="ru-RU"/>
              <a:t>.</a:t>
            </a:r>
          </a:p>
          <a:p>
            <a:pPr marL="0" indent="0" algn="just">
              <a:buNone/>
            </a:pPr>
            <a:r>
              <a:rPr lang="ru-RU"/>
              <a:t>Массивы обладают </a:t>
            </a:r>
            <a:r>
              <a:rPr lang="ru-RU" b="1"/>
              <a:t>размерностью</a:t>
            </a:r>
            <a:r>
              <a:rPr lang="ru-RU"/>
              <a:t> (большей или равной единице), которой задается число элементов, содержащихся в них, а также </a:t>
            </a:r>
            <a:r>
              <a:rPr lang="ru-RU" b="1"/>
              <a:t>измерением</a:t>
            </a:r>
            <a:r>
              <a:rPr lang="ru-RU"/>
              <a:t>, что предполагает возможность описания в программе одно- и многомерных массивов.</a:t>
            </a:r>
          </a:p>
          <a:p>
            <a:pPr marL="0" indent="0" algn="just">
              <a:buNone/>
            </a:pPr>
            <a:r>
              <a:rPr lang="ru-RU"/>
              <a:t>Количество элементов в массиве называется его </a:t>
            </a:r>
            <a:r>
              <a:rPr lang="ru-RU" b="1"/>
              <a:t>размером</a:t>
            </a:r>
            <a:r>
              <a:rPr lang="ru-RU"/>
              <a:t>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050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47C56-88D1-479A-9E72-EB82A4D4A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Что такое массивы?</a:t>
            </a:r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203B925-4EC0-442C-9E7D-988AF445CAB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619" y="1455580"/>
            <a:ext cx="5556761" cy="5233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7378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A3109-18AD-4FAD-BFDE-3119359B8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Что такое массивы?</a:t>
            </a:r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ECCB893-AC92-4176-8DA0-A3EBFDFC7AD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062" y="2087880"/>
            <a:ext cx="8521876" cy="3561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95040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76672-DC2E-4BC2-923D-AD3EE8DFC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Объявление массивов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F2D20-606D-48A4-B93C-9D986D0906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b="1"/>
              <a:t>Синтаксис определения массива </a:t>
            </a:r>
            <a:r>
              <a:rPr lang="ru-RU"/>
              <a:t>без дополнительных спецификаторов и модификаторов имеет два формата:</a:t>
            </a:r>
          </a:p>
          <a:p>
            <a:pPr marL="0" indent="0" algn="just">
              <a:buNone/>
            </a:pPr>
            <a:endParaRPr lang="ru-RU"/>
          </a:p>
          <a:p>
            <a:pPr marL="0" indent="0" algn="just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&lt;type&gt;</a:t>
            </a:r>
            <a:r>
              <a:rPr lang="ru-RU" sz="24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400" err="1">
                <a:latin typeface="Courier New" panose="02070309020205020404" pitchFamily="49" charset="0"/>
                <a:cs typeface="Courier New" panose="02070309020205020404" pitchFamily="49" charset="0"/>
              </a:rPr>
              <a:t>array_name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ru-RU" sz="240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400" err="1">
                <a:latin typeface="Courier New" panose="02070309020205020404" pitchFamily="49" charset="0"/>
                <a:cs typeface="Courier New" panose="02070309020205020404" pitchFamily="49" charset="0"/>
              </a:rPr>
              <a:t>size_of_array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ru-RU" sz="240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0" indent="0" algn="just">
              <a:buNone/>
            </a:pPr>
            <a:endParaRPr lang="en-US" sz="2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r>
              <a:rPr lang="ru-RU">
                <a:cs typeface="Courier New" panose="02070309020205020404" pitchFamily="49" charset="0"/>
              </a:rPr>
              <a:t>или</a:t>
            </a:r>
            <a:endParaRPr lang="en-US" sz="2400"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endParaRPr lang="ru-RU" sz="2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&lt;type&gt;</a:t>
            </a:r>
            <a:r>
              <a:rPr lang="ru-RU" sz="24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400" err="1">
                <a:latin typeface="Courier New" panose="02070309020205020404" pitchFamily="49" charset="0"/>
                <a:cs typeface="Courier New" panose="02070309020205020404" pitchFamily="49" charset="0"/>
              </a:rPr>
              <a:t>array_name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ru-RU" sz="2400">
                <a:latin typeface="Courier New" panose="02070309020205020404" pitchFamily="49" charset="0"/>
                <a:cs typeface="Courier New" panose="02070309020205020404" pitchFamily="49" charset="0"/>
              </a:rPr>
              <a:t>[];</a:t>
            </a:r>
            <a:endParaRPr lang="en-US" sz="24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07916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84</TotalTime>
  <Words>1415</Words>
  <Application>Microsoft Office PowerPoint</Application>
  <PresentationFormat>Экран (4:3)</PresentationFormat>
  <Paragraphs>178</Paragraphs>
  <Slides>51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51</vt:i4>
      </vt:variant>
    </vt:vector>
  </HeadingPairs>
  <TitlesOfParts>
    <vt:vector size="59" baseType="lpstr">
      <vt:lpstr>Arial</vt:lpstr>
      <vt:lpstr>Calibri</vt:lpstr>
      <vt:lpstr>Calibri (Headings)</vt:lpstr>
      <vt:lpstr>Calibri Light</vt:lpstr>
      <vt:lpstr>Courier New</vt:lpstr>
      <vt:lpstr>Helvetica Neue</vt:lpstr>
      <vt:lpstr>Lucida Grande</vt:lpstr>
      <vt:lpstr>Office Theme</vt:lpstr>
      <vt:lpstr>Основы алгоритмизации и программирования</vt:lpstr>
      <vt:lpstr>Содержание блока</vt:lpstr>
      <vt:lpstr>Содержание лекции</vt:lpstr>
      <vt:lpstr>Презентация PowerPoint</vt:lpstr>
      <vt:lpstr>Что такое массивы?</vt:lpstr>
      <vt:lpstr>Что такое массивы?</vt:lpstr>
      <vt:lpstr>Что такое массивы?</vt:lpstr>
      <vt:lpstr>Что такое массивы?</vt:lpstr>
      <vt:lpstr>Объявление массивов</vt:lpstr>
      <vt:lpstr>Объявление массивов</vt:lpstr>
      <vt:lpstr>Примеры</vt:lpstr>
      <vt:lpstr>Инициализация массивов</vt:lpstr>
      <vt:lpstr>Пример</vt:lpstr>
      <vt:lpstr>Инициализация</vt:lpstr>
      <vt:lpstr>Обращение к элементам массива</vt:lpstr>
      <vt:lpstr>Презентация PowerPoint</vt:lpstr>
      <vt:lpstr>Обращение к элементам массива</vt:lpstr>
      <vt:lpstr>Определение размера памяти</vt:lpstr>
      <vt:lpstr>Пример</vt:lpstr>
      <vt:lpstr>Что произойдет?</vt:lpstr>
      <vt:lpstr>Что произойдет?</vt:lpstr>
      <vt:lpstr>Массивы</vt:lpstr>
      <vt:lpstr>Интересный факт</vt:lpstr>
      <vt:lpstr>Генерация массивов</vt:lpstr>
      <vt:lpstr>Ввод данных с клавиатуры</vt:lpstr>
      <vt:lpstr>Генерация случайных чисел</vt:lpstr>
      <vt:lpstr>Генерация случайных чисел</vt:lpstr>
      <vt:lpstr>Генерация случайных чисел</vt:lpstr>
      <vt:lpstr>Генерация случайных чисел</vt:lpstr>
      <vt:lpstr>Вычисление по формуле</vt:lpstr>
      <vt:lpstr>Презентация PowerPoint</vt:lpstr>
      <vt:lpstr>Поиск в массиве</vt:lpstr>
      <vt:lpstr>Поиск единственного элемента</vt:lpstr>
      <vt:lpstr>Поиск единственного элемента</vt:lpstr>
      <vt:lpstr>Поиск единственного элемента</vt:lpstr>
      <vt:lpstr>Строковые переменные</vt:lpstr>
      <vt:lpstr>Пример (Лекция 6)</vt:lpstr>
      <vt:lpstr>Пример</vt:lpstr>
      <vt:lpstr>Нулевой символ</vt:lpstr>
      <vt:lpstr>Пример</vt:lpstr>
      <vt:lpstr>Пример</vt:lpstr>
      <vt:lpstr>Презентация PowerPoint</vt:lpstr>
      <vt:lpstr>Пример</vt:lpstr>
      <vt:lpstr>Копирование строк</vt:lpstr>
      <vt:lpstr>Операции над строками</vt:lpstr>
      <vt:lpstr>Операции над строками</vt:lpstr>
      <vt:lpstr>Операции над строками</vt:lpstr>
      <vt:lpstr>Операции над строками</vt:lpstr>
      <vt:lpstr>Пример вопроса на экзамене</vt:lpstr>
      <vt:lpstr>Пример задачи на экзамене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Основы алгоритмизации и программирования</dc:title>
  <dc:creator>Alexander Pashuk</dc:creator>
  <cp:lastModifiedBy>Asus</cp:lastModifiedBy>
  <cp:revision>2</cp:revision>
  <dcterms:created xsi:type="dcterms:W3CDTF">2020-08-31T07:28:24Z</dcterms:created>
  <dcterms:modified xsi:type="dcterms:W3CDTF">2022-01-14T13:24:55Z</dcterms:modified>
</cp:coreProperties>
</file>