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1"/>
  </p:notesMasterIdLst>
  <p:sldIdLst>
    <p:sldId id="256" r:id="rId2"/>
    <p:sldId id="260" r:id="rId3"/>
    <p:sldId id="439" r:id="rId4"/>
    <p:sldId id="371" r:id="rId5"/>
    <p:sldId id="372" r:id="rId6"/>
    <p:sldId id="370" r:id="rId7"/>
    <p:sldId id="437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5" r:id="rId31"/>
    <p:sldId id="466" r:id="rId32"/>
    <p:sldId id="464" r:id="rId33"/>
    <p:sldId id="461" r:id="rId34"/>
    <p:sldId id="462" r:id="rId35"/>
    <p:sldId id="463" r:id="rId36"/>
    <p:sldId id="478" r:id="rId37"/>
    <p:sldId id="469" r:id="rId38"/>
    <p:sldId id="470" r:id="rId39"/>
    <p:sldId id="481" r:id="rId40"/>
    <p:sldId id="483" r:id="rId41"/>
    <p:sldId id="482" r:id="rId42"/>
    <p:sldId id="484" r:id="rId43"/>
    <p:sldId id="485" r:id="rId44"/>
    <p:sldId id="471" r:id="rId45"/>
    <p:sldId id="472" r:id="rId46"/>
    <p:sldId id="473" r:id="rId47"/>
    <p:sldId id="497" r:id="rId48"/>
    <p:sldId id="474" r:id="rId49"/>
    <p:sldId id="475" r:id="rId50"/>
    <p:sldId id="490" r:id="rId51"/>
    <p:sldId id="476" r:id="rId52"/>
    <p:sldId id="480" r:id="rId53"/>
    <p:sldId id="477" r:id="rId54"/>
    <p:sldId id="479" r:id="rId55"/>
    <p:sldId id="496" r:id="rId56"/>
    <p:sldId id="487" r:id="rId57"/>
    <p:sldId id="488" r:id="rId58"/>
    <p:sldId id="489" r:id="rId59"/>
    <p:sldId id="491" r:id="rId60"/>
    <p:sldId id="492" r:id="rId61"/>
    <p:sldId id="493" r:id="rId62"/>
    <p:sldId id="494" r:id="rId63"/>
    <p:sldId id="498" r:id="rId64"/>
    <p:sldId id="499" r:id="rId65"/>
    <p:sldId id="367" r:id="rId66"/>
    <p:sldId id="427" r:id="rId67"/>
    <p:sldId id="500" r:id="rId68"/>
    <p:sldId id="433" r:id="rId69"/>
    <p:sldId id="436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5C4E7-9FB4-4D96-A760-2432821E9F6A}" v="1" dt="2021-10-20T05:09:29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8" autoAdjust="0"/>
    <p:restoredTop sz="85044" autoAdjust="0"/>
  </p:normalViewPr>
  <p:slideViewPr>
    <p:cSldViewPr snapToGrid="0">
      <p:cViewPr varScale="1">
        <p:scale>
          <a:sx n="73" d="100"/>
          <a:sy n="73" d="100"/>
        </p:scale>
        <p:origin x="164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40F6C995-D773-49C2-9684-719BF3BD5F2C}"/>
    <pc:docChg chg="undo redo custSel addSld delSld modSld sldOrd">
      <pc:chgData name="Alexander Pashuk" userId="7f413f452a2dee94" providerId="LiveId" clId="{40F6C995-D773-49C2-9684-719BF3BD5F2C}" dt="2020-10-06T06:50:13.063" v="4347"/>
      <pc:docMkLst>
        <pc:docMk/>
      </pc:docMkLst>
      <pc:sldChg chg="modSp mod">
        <pc:chgData name="Alexander Pashuk" userId="7f413f452a2dee94" providerId="LiveId" clId="{40F6C995-D773-49C2-9684-719BF3BD5F2C}" dt="2020-10-05T11:55:38.533" v="3215" actId="20577"/>
        <pc:sldMkLst>
          <pc:docMk/>
          <pc:sldMk cId="3545672355" sldId="260"/>
        </pc:sldMkLst>
        <pc:spChg chg="mod">
          <ac:chgData name="Alexander Pashuk" userId="7f413f452a2dee94" providerId="LiveId" clId="{40F6C995-D773-49C2-9684-719BF3BD5F2C}" dt="2020-10-05T11:55:38.533" v="321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0F6C995-D773-49C2-9684-719BF3BD5F2C}" dt="2020-10-04T12:10:08.198" v="27" actId="47"/>
        <pc:sldMkLst>
          <pc:docMk/>
          <pc:sldMk cId="335382513" sldId="261"/>
        </pc:sldMkLst>
      </pc:sldChg>
      <pc:sldChg chg="modSp mod">
        <pc:chgData name="Alexander Pashuk" userId="7f413f452a2dee94" providerId="LiveId" clId="{40F6C995-D773-49C2-9684-719BF3BD5F2C}" dt="2020-10-04T13:32:16.013" v="1147" actId="113"/>
        <pc:sldMkLst>
          <pc:docMk/>
          <pc:sldMk cId="530661674" sldId="262"/>
        </pc:sldMkLst>
        <pc:spChg chg="mod">
          <ac:chgData name="Alexander Pashuk" userId="7f413f452a2dee94" providerId="LiveId" clId="{40F6C995-D773-49C2-9684-719BF3BD5F2C}" dt="2020-10-04T13:18:05.098" v="769" actId="20577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40F6C995-D773-49C2-9684-719BF3BD5F2C}" dt="2020-10-04T13:32:16.013" v="1147" actId="113"/>
          <ac:spMkLst>
            <pc:docMk/>
            <pc:sldMk cId="530661674" sldId="262"/>
            <ac:spMk id="3" creationId="{55A7D545-E70E-41D4-B6D9-9B4FDAFD0F44}"/>
          </ac:spMkLst>
        </pc:spChg>
      </pc:sldChg>
      <pc:sldChg chg="modSp new mod">
        <pc:chgData name="Alexander Pashuk" userId="7f413f452a2dee94" providerId="LiveId" clId="{40F6C995-D773-49C2-9684-719BF3BD5F2C}" dt="2020-10-04T12:17:32.786" v="117" actId="2711"/>
        <pc:sldMkLst>
          <pc:docMk/>
          <pc:sldMk cId="796746646" sldId="263"/>
        </pc:sldMkLst>
        <pc:spChg chg="mod">
          <ac:chgData name="Alexander Pashuk" userId="7f413f452a2dee94" providerId="LiveId" clId="{40F6C995-D773-49C2-9684-719BF3BD5F2C}" dt="2020-10-04T12:16:40.135" v="97" actId="20577"/>
          <ac:spMkLst>
            <pc:docMk/>
            <pc:sldMk cId="796746646" sldId="263"/>
            <ac:spMk id="2" creationId="{19383511-C9A5-4F0E-ADAA-D3B3E8AA9153}"/>
          </ac:spMkLst>
        </pc:spChg>
        <pc:spChg chg="mod">
          <ac:chgData name="Alexander Pashuk" userId="7f413f452a2dee94" providerId="LiveId" clId="{40F6C995-D773-49C2-9684-719BF3BD5F2C}" dt="2020-10-04T12:17:32.786" v="117" actId="2711"/>
          <ac:spMkLst>
            <pc:docMk/>
            <pc:sldMk cId="796746646" sldId="263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08.867" v="31" actId="47"/>
        <pc:sldMkLst>
          <pc:docMk/>
          <pc:sldMk cId="1005177492" sldId="263"/>
        </pc:sldMkLst>
      </pc:sldChg>
      <pc:sldChg chg="addSp delSp modSp new mod">
        <pc:chgData name="Alexander Pashuk" userId="7f413f452a2dee94" providerId="LiveId" clId="{40F6C995-D773-49C2-9684-719BF3BD5F2C}" dt="2020-10-04T12:41:58.294" v="579" actId="20577"/>
        <pc:sldMkLst>
          <pc:docMk/>
          <pc:sldMk cId="2567992260" sldId="264"/>
        </pc:sldMkLst>
        <pc:spChg chg="mod">
          <ac:chgData name="Alexander Pashuk" userId="7f413f452a2dee94" providerId="LiveId" clId="{40F6C995-D773-49C2-9684-719BF3BD5F2C}" dt="2020-10-04T12:19:32.534" v="210" actId="20577"/>
          <ac:spMkLst>
            <pc:docMk/>
            <pc:sldMk cId="2567992260" sldId="264"/>
            <ac:spMk id="2" creationId="{E5E44FD0-5A00-4F60-B592-F0342082C7C2}"/>
          </ac:spMkLst>
        </pc:spChg>
        <pc:spChg chg="del">
          <ac:chgData name="Alexander Pashuk" userId="7f413f452a2dee94" providerId="LiveId" clId="{40F6C995-D773-49C2-9684-719BF3BD5F2C}" dt="2020-10-04T12:36:01.185" v="509" actId="3680"/>
          <ac:spMkLst>
            <pc:docMk/>
            <pc:sldMk cId="2567992260" sldId="264"/>
            <ac:spMk id="3" creationId="{81F08CC7-9D66-4B3B-8344-E297A34833DE}"/>
          </ac:spMkLst>
        </pc:spChg>
        <pc:graphicFrameChg chg="add mod ord modGraphic">
          <ac:chgData name="Alexander Pashuk" userId="7f413f452a2dee94" providerId="LiveId" clId="{40F6C995-D773-49C2-9684-719BF3BD5F2C}" dt="2020-10-04T12:41:58.294" v="579" actId="20577"/>
          <ac:graphicFrameMkLst>
            <pc:docMk/>
            <pc:sldMk cId="2567992260" sldId="264"/>
            <ac:graphicFrameMk id="4" creationId="{4A617FBA-BB06-40B4-95F0-C34D3A588EB6}"/>
          </ac:graphicFrameMkLst>
        </pc:graphicFrameChg>
      </pc:sldChg>
      <pc:sldChg chg="del">
        <pc:chgData name="Alexander Pashuk" userId="7f413f452a2dee94" providerId="LiveId" clId="{40F6C995-D773-49C2-9684-719BF3BD5F2C}" dt="2020-10-04T12:10:08.371" v="28" actId="47"/>
        <pc:sldMkLst>
          <pc:docMk/>
          <pc:sldMk cId="4113577655" sldId="264"/>
        </pc:sldMkLst>
      </pc:sldChg>
      <pc:sldChg chg="modSp new mod">
        <pc:chgData name="Alexander Pashuk" userId="7f413f452a2dee94" providerId="LiveId" clId="{40F6C995-D773-49C2-9684-719BF3BD5F2C}" dt="2020-10-06T06:50:13.063" v="4347"/>
        <pc:sldMkLst>
          <pc:docMk/>
          <pc:sldMk cId="199231044" sldId="265"/>
        </pc:sldMkLst>
        <pc:spChg chg="mod">
          <ac:chgData name="Alexander Pashuk" userId="7f413f452a2dee94" providerId="LiveId" clId="{40F6C995-D773-49C2-9684-719BF3BD5F2C}" dt="2020-10-04T12:42:57.230" v="599" actId="122"/>
          <ac:spMkLst>
            <pc:docMk/>
            <pc:sldMk cId="199231044" sldId="265"/>
            <ac:spMk id="2" creationId="{78170D5F-CB86-4D8F-9712-F37FCD58E09F}"/>
          </ac:spMkLst>
        </pc:spChg>
        <pc:spChg chg="mod">
          <ac:chgData name="Alexander Pashuk" userId="7f413f452a2dee94" providerId="LiveId" clId="{40F6C995-D773-49C2-9684-719BF3BD5F2C}" dt="2020-10-06T06:50:13.063" v="4347"/>
          <ac:spMkLst>
            <pc:docMk/>
            <pc:sldMk cId="199231044" sldId="265"/>
            <ac:spMk id="3" creationId="{DF62FF52-F010-4ABA-8AB6-F1BD574B9987}"/>
          </ac:spMkLst>
        </pc:spChg>
      </pc:sldChg>
      <pc:sldChg chg="del">
        <pc:chgData name="Alexander Pashuk" userId="7f413f452a2dee94" providerId="LiveId" clId="{40F6C995-D773-49C2-9684-719BF3BD5F2C}" dt="2020-10-04T12:10:08.552" v="29" actId="47"/>
        <pc:sldMkLst>
          <pc:docMk/>
          <pc:sldMk cId="3538378785" sldId="265"/>
        </pc:sldMkLst>
      </pc:sldChg>
      <pc:sldChg chg="del">
        <pc:chgData name="Alexander Pashuk" userId="7f413f452a2dee94" providerId="LiveId" clId="{40F6C995-D773-49C2-9684-719BF3BD5F2C}" dt="2020-10-04T12:10:08.730" v="30" actId="47"/>
        <pc:sldMkLst>
          <pc:docMk/>
          <pc:sldMk cId="1667815328" sldId="266"/>
        </pc:sldMkLst>
      </pc:sldChg>
      <pc:sldChg chg="modSp new mod">
        <pc:chgData name="Alexander Pashuk" userId="7f413f452a2dee94" providerId="LiveId" clId="{40F6C995-D773-49C2-9684-719BF3BD5F2C}" dt="2020-10-04T13:09:03.484" v="744" actId="20577"/>
        <pc:sldMkLst>
          <pc:docMk/>
          <pc:sldMk cId="2106412827" sldId="266"/>
        </pc:sldMkLst>
        <pc:spChg chg="mod">
          <ac:chgData name="Alexander Pashuk" userId="7f413f452a2dee94" providerId="LiveId" clId="{40F6C995-D773-49C2-9684-719BF3BD5F2C}" dt="2020-10-04T13:06:56.706" v="694" actId="122"/>
          <ac:spMkLst>
            <pc:docMk/>
            <pc:sldMk cId="2106412827" sldId="266"/>
            <ac:spMk id="2" creationId="{6BF6F245-8FBF-4B7D-AE05-2DDC2806449A}"/>
          </ac:spMkLst>
        </pc:spChg>
        <pc:spChg chg="mod">
          <ac:chgData name="Alexander Pashuk" userId="7f413f452a2dee94" providerId="LiveId" clId="{40F6C995-D773-49C2-9684-719BF3BD5F2C}" dt="2020-10-04T13:09:03.484" v="744" actId="20577"/>
          <ac:spMkLst>
            <pc:docMk/>
            <pc:sldMk cId="2106412827" sldId="266"/>
            <ac:spMk id="3" creationId="{54CA4F5D-499D-43EE-A9A3-2B05A5F69FB2}"/>
          </ac:spMkLst>
        </pc:spChg>
      </pc:sldChg>
      <pc:sldChg chg="del">
        <pc:chgData name="Alexander Pashuk" userId="7f413f452a2dee94" providerId="LiveId" clId="{40F6C995-D773-49C2-9684-719BF3BD5F2C}" dt="2020-10-04T12:10:09.312" v="33" actId="47"/>
        <pc:sldMkLst>
          <pc:docMk/>
          <pc:sldMk cId="1835990087" sldId="267"/>
        </pc:sldMkLst>
      </pc:sldChg>
      <pc:sldChg chg="modSp new mod">
        <pc:chgData name="Alexander Pashuk" userId="7f413f452a2dee94" providerId="LiveId" clId="{40F6C995-D773-49C2-9684-719BF3BD5F2C}" dt="2020-10-04T13:46:31.535" v="1468" actId="20577"/>
        <pc:sldMkLst>
          <pc:docMk/>
          <pc:sldMk cId="2332623827" sldId="267"/>
        </pc:sldMkLst>
        <pc:spChg chg="mod">
          <ac:chgData name="Alexander Pashuk" userId="7f413f452a2dee94" providerId="LiveId" clId="{40F6C995-D773-49C2-9684-719BF3BD5F2C}" dt="2020-10-04T13:32:55.395" v="1175" actId="122"/>
          <ac:spMkLst>
            <pc:docMk/>
            <pc:sldMk cId="2332623827" sldId="267"/>
            <ac:spMk id="2" creationId="{492853FA-03D5-47C9-800A-B2A2748BFE9C}"/>
          </ac:spMkLst>
        </pc:spChg>
        <pc:spChg chg="mod">
          <ac:chgData name="Alexander Pashuk" userId="7f413f452a2dee94" providerId="LiveId" clId="{40F6C995-D773-49C2-9684-719BF3BD5F2C}" dt="2020-10-04T13:46:31.535" v="1468" actId="20577"/>
          <ac:spMkLst>
            <pc:docMk/>
            <pc:sldMk cId="2332623827" sldId="267"/>
            <ac:spMk id="3" creationId="{E0536BD7-9B89-43D9-A19C-AA9EE8A267ED}"/>
          </ac:spMkLst>
        </pc:spChg>
      </pc:sldChg>
      <pc:sldChg chg="del">
        <pc:chgData name="Alexander Pashuk" userId="7f413f452a2dee94" providerId="LiveId" clId="{40F6C995-D773-49C2-9684-719BF3BD5F2C}" dt="2020-10-04T12:10:09.452" v="34" actId="47"/>
        <pc:sldMkLst>
          <pc:docMk/>
          <pc:sldMk cId="1159721460" sldId="268"/>
        </pc:sldMkLst>
      </pc:sldChg>
      <pc:sldChg chg="addSp delSp modSp new mod">
        <pc:chgData name="Alexander Pashuk" userId="7f413f452a2dee94" providerId="LiveId" clId="{40F6C995-D773-49C2-9684-719BF3BD5F2C}" dt="2020-10-05T16:07:10.983" v="4332" actId="1076"/>
        <pc:sldMkLst>
          <pc:docMk/>
          <pc:sldMk cId="3170305385" sldId="268"/>
        </pc:sldMkLst>
        <pc:spChg chg="del mod">
          <ac:chgData name="Alexander Pashuk" userId="7f413f452a2dee94" providerId="LiveId" clId="{40F6C995-D773-49C2-9684-719BF3BD5F2C}" dt="2020-10-04T14:11:02.042" v="1714"/>
          <ac:spMkLst>
            <pc:docMk/>
            <pc:sldMk cId="3170305385" sldId="268"/>
            <ac:spMk id="3" creationId="{35CD858D-04DB-446B-9691-F548D979D9B7}"/>
          </ac:spMkLst>
        </pc:spChg>
        <pc:picChg chg="add mod">
          <ac:chgData name="Alexander Pashuk" userId="7f413f452a2dee94" providerId="LiveId" clId="{40F6C995-D773-49C2-9684-719BF3BD5F2C}" dt="2020-10-05T16:07:10.983" v="4332" actId="1076"/>
          <ac:picMkLst>
            <pc:docMk/>
            <pc:sldMk cId="3170305385" sldId="268"/>
            <ac:picMk id="1026" creationId="{6773D130-6FB1-4AB8-BA19-3F720B03F036}"/>
          </ac:picMkLst>
        </pc:picChg>
      </pc:sldChg>
      <pc:sldChg chg="del">
        <pc:chgData name="Alexander Pashuk" userId="7f413f452a2dee94" providerId="LiveId" clId="{40F6C995-D773-49C2-9684-719BF3BD5F2C}" dt="2020-10-04T12:10:09.154" v="32" actId="47"/>
        <pc:sldMkLst>
          <pc:docMk/>
          <pc:sldMk cId="743562065" sldId="269"/>
        </pc:sldMkLst>
      </pc:sldChg>
      <pc:sldChg chg="modSp new mod">
        <pc:chgData name="Alexander Pashuk" userId="7f413f452a2dee94" providerId="LiveId" clId="{40F6C995-D773-49C2-9684-719BF3BD5F2C}" dt="2020-10-04T14:57:05.097" v="1810" actId="20577"/>
        <pc:sldMkLst>
          <pc:docMk/>
          <pc:sldMk cId="1892920316" sldId="269"/>
        </pc:sldMkLst>
        <pc:spChg chg="mod">
          <ac:chgData name="Alexander Pashuk" userId="7f413f452a2dee94" providerId="LiveId" clId="{40F6C995-D773-49C2-9684-719BF3BD5F2C}" dt="2020-10-04T14:55:08.854" v="1751" actId="122"/>
          <ac:spMkLst>
            <pc:docMk/>
            <pc:sldMk cId="1892920316" sldId="269"/>
            <ac:spMk id="2" creationId="{EF9640E0-68E3-4FAC-8B89-155BD4C36225}"/>
          </ac:spMkLst>
        </pc:spChg>
        <pc:spChg chg="mod">
          <ac:chgData name="Alexander Pashuk" userId="7f413f452a2dee94" providerId="LiveId" clId="{40F6C995-D773-49C2-9684-719BF3BD5F2C}" dt="2020-10-04T14:57:05.097" v="1810" actId="20577"/>
          <ac:spMkLst>
            <pc:docMk/>
            <pc:sldMk cId="1892920316" sldId="269"/>
            <ac:spMk id="3" creationId="{96A29E37-9D07-41E0-9386-A1B6E2393680}"/>
          </ac:spMkLst>
        </pc:spChg>
      </pc:sldChg>
      <pc:sldChg chg="modSp new mod">
        <pc:chgData name="Alexander Pashuk" userId="7f413f452a2dee94" providerId="LiveId" clId="{40F6C995-D773-49C2-9684-719BF3BD5F2C}" dt="2020-10-04T15:00:17.158" v="2135" actId="123"/>
        <pc:sldMkLst>
          <pc:docMk/>
          <pc:sldMk cId="250021612" sldId="270"/>
        </pc:sldMkLst>
        <pc:spChg chg="mod">
          <ac:chgData name="Alexander Pashuk" userId="7f413f452a2dee94" providerId="LiveId" clId="{40F6C995-D773-49C2-9684-719BF3BD5F2C}" dt="2020-10-04T14:57:31.717" v="1835" actId="122"/>
          <ac:spMkLst>
            <pc:docMk/>
            <pc:sldMk cId="250021612" sldId="270"/>
            <ac:spMk id="2" creationId="{2726B9B3-096C-4486-BCBD-7B7654D347BF}"/>
          </ac:spMkLst>
        </pc:spChg>
        <pc:spChg chg="mod">
          <ac:chgData name="Alexander Pashuk" userId="7f413f452a2dee94" providerId="LiveId" clId="{40F6C995-D773-49C2-9684-719BF3BD5F2C}" dt="2020-10-04T15:00:17.158" v="2135" actId="123"/>
          <ac:spMkLst>
            <pc:docMk/>
            <pc:sldMk cId="250021612" sldId="270"/>
            <ac:spMk id="3" creationId="{9785BF9E-F371-4963-97A8-51FD6CE8B8D3}"/>
          </ac:spMkLst>
        </pc:spChg>
      </pc:sldChg>
      <pc:sldChg chg="del">
        <pc:chgData name="Alexander Pashuk" userId="7f413f452a2dee94" providerId="LiveId" clId="{40F6C995-D773-49C2-9684-719BF3BD5F2C}" dt="2020-10-04T12:10:09.626" v="35" actId="47"/>
        <pc:sldMkLst>
          <pc:docMk/>
          <pc:sldMk cId="2413679357" sldId="270"/>
        </pc:sldMkLst>
      </pc:sldChg>
      <pc:sldChg chg="del">
        <pc:chgData name="Alexander Pashuk" userId="7f413f452a2dee94" providerId="LiveId" clId="{40F6C995-D773-49C2-9684-719BF3BD5F2C}" dt="2020-10-04T12:10:09.773" v="36" actId="47"/>
        <pc:sldMkLst>
          <pc:docMk/>
          <pc:sldMk cId="3173969049" sldId="271"/>
        </pc:sldMkLst>
      </pc:sldChg>
      <pc:sldChg chg="addSp modSp new mod">
        <pc:chgData name="Alexander Pashuk" userId="7f413f452a2dee94" providerId="LiveId" clId="{40F6C995-D773-49C2-9684-719BF3BD5F2C}" dt="2020-10-04T15:03:06.328" v="2315" actId="14734"/>
        <pc:sldMkLst>
          <pc:docMk/>
          <pc:sldMk cId="3320554351" sldId="271"/>
        </pc:sldMkLst>
        <pc:spChg chg="mod">
          <ac:chgData name="Alexander Pashuk" userId="7f413f452a2dee94" providerId="LiveId" clId="{40F6C995-D773-49C2-9684-719BF3BD5F2C}" dt="2020-10-04T15:00:29.939" v="2176" actId="122"/>
          <ac:spMkLst>
            <pc:docMk/>
            <pc:sldMk cId="3320554351" sldId="271"/>
            <ac:spMk id="2" creationId="{8F35F46A-44DD-4CA7-91FE-ABDD46643A45}"/>
          </ac:spMkLst>
        </pc:spChg>
        <pc:spChg chg="mod">
          <ac:chgData name="Alexander Pashuk" userId="7f413f452a2dee94" providerId="LiveId" clId="{40F6C995-D773-49C2-9684-719BF3BD5F2C}" dt="2020-10-04T15:01:02.533" v="2192" actId="20577"/>
          <ac:spMkLst>
            <pc:docMk/>
            <pc:sldMk cId="3320554351" sldId="271"/>
            <ac:spMk id="3" creationId="{6CE8A781-4649-4DC4-BAE2-DCF88F82D356}"/>
          </ac:spMkLst>
        </pc:spChg>
        <pc:graphicFrameChg chg="add mod modGraphic">
          <ac:chgData name="Alexander Pashuk" userId="7f413f452a2dee94" providerId="LiveId" clId="{40F6C995-D773-49C2-9684-719BF3BD5F2C}" dt="2020-10-04T15:03:06.328" v="2315" actId="14734"/>
          <ac:graphicFrameMkLst>
            <pc:docMk/>
            <pc:sldMk cId="3320554351" sldId="271"/>
            <ac:graphicFrameMk id="4" creationId="{05A1F89F-12DF-42C1-BABA-55A7D296C45F}"/>
          </ac:graphicFrameMkLst>
        </pc:graphicFrameChg>
      </pc:sldChg>
      <pc:sldChg chg="modSp new mod">
        <pc:chgData name="Alexander Pashuk" userId="7f413f452a2dee94" providerId="LiveId" clId="{40F6C995-D773-49C2-9684-719BF3BD5F2C}" dt="2020-10-04T15:13:32.472" v="2479" actId="20577"/>
        <pc:sldMkLst>
          <pc:docMk/>
          <pc:sldMk cId="1942650266" sldId="272"/>
        </pc:sldMkLst>
        <pc:spChg chg="mod">
          <ac:chgData name="Alexander Pashuk" userId="7f413f452a2dee94" providerId="LiveId" clId="{40F6C995-D773-49C2-9684-719BF3BD5F2C}" dt="2020-10-04T15:13:32.472" v="2479" actId="20577"/>
          <ac:spMkLst>
            <pc:docMk/>
            <pc:sldMk cId="1942650266" sldId="272"/>
            <ac:spMk id="2" creationId="{0B988377-8EC1-465C-9E01-C5DA9B5AEA70}"/>
          </ac:spMkLst>
        </pc:spChg>
        <pc:spChg chg="mod">
          <ac:chgData name="Alexander Pashuk" userId="7f413f452a2dee94" providerId="LiveId" clId="{40F6C995-D773-49C2-9684-719BF3BD5F2C}" dt="2020-10-04T15:13:12.313" v="2446" actId="20577"/>
          <ac:spMkLst>
            <pc:docMk/>
            <pc:sldMk cId="1942650266" sldId="272"/>
            <ac:spMk id="3" creationId="{4A347884-B522-4CE5-8EAE-4FD998258C26}"/>
          </ac:spMkLst>
        </pc:spChg>
      </pc:sldChg>
      <pc:sldChg chg="del">
        <pc:chgData name="Alexander Pashuk" userId="7f413f452a2dee94" providerId="LiveId" clId="{40F6C995-D773-49C2-9684-719BF3BD5F2C}" dt="2020-10-04T12:10:09.908" v="37" actId="47"/>
        <pc:sldMkLst>
          <pc:docMk/>
          <pc:sldMk cId="3392067746" sldId="272"/>
        </pc:sldMkLst>
      </pc:sldChg>
      <pc:sldChg chg="addSp delSp modSp new mod">
        <pc:chgData name="Alexander Pashuk" userId="7f413f452a2dee94" providerId="LiveId" clId="{40F6C995-D773-49C2-9684-719BF3BD5F2C}" dt="2020-10-04T15:11:58.100" v="2377" actId="1036"/>
        <pc:sldMkLst>
          <pc:docMk/>
          <pc:sldMk cId="321979683" sldId="273"/>
        </pc:sldMkLst>
        <pc:spChg chg="mod">
          <ac:chgData name="Alexander Pashuk" userId="7f413f452a2dee94" providerId="LiveId" clId="{40F6C995-D773-49C2-9684-719BF3BD5F2C}" dt="2020-10-04T15:11:54.006" v="2372" actId="122"/>
          <ac:spMkLst>
            <pc:docMk/>
            <pc:sldMk cId="321979683" sldId="273"/>
            <ac:spMk id="2" creationId="{9E109609-C8C3-4204-B156-88547B2B3D39}"/>
          </ac:spMkLst>
        </pc:spChg>
        <pc:spChg chg="del mod">
          <ac:chgData name="Alexander Pashuk" userId="7f413f452a2dee94" providerId="LiveId" clId="{40F6C995-D773-49C2-9684-719BF3BD5F2C}" dt="2020-10-04T15:11:31.776" v="2357"/>
          <ac:spMkLst>
            <pc:docMk/>
            <pc:sldMk cId="321979683" sldId="273"/>
            <ac:spMk id="3" creationId="{0BEA03E2-8810-4834-8F5F-1E1D1593C7DF}"/>
          </ac:spMkLst>
        </pc:spChg>
        <pc:picChg chg="add mod">
          <ac:chgData name="Alexander Pashuk" userId="7f413f452a2dee94" providerId="LiveId" clId="{40F6C995-D773-49C2-9684-719BF3BD5F2C}" dt="2020-10-04T15:11:58.100" v="2377" actId="1036"/>
          <ac:picMkLst>
            <pc:docMk/>
            <pc:sldMk cId="321979683" sldId="273"/>
            <ac:picMk id="2050" creationId="{57CC0EE7-594F-44F5-87B0-53EDC9A54FA8}"/>
          </ac:picMkLst>
        </pc:picChg>
      </pc:sldChg>
      <pc:sldChg chg="del">
        <pc:chgData name="Alexander Pashuk" userId="7f413f452a2dee94" providerId="LiveId" clId="{40F6C995-D773-49C2-9684-719BF3BD5F2C}" dt="2020-10-04T12:10:10.655" v="39" actId="47"/>
        <pc:sldMkLst>
          <pc:docMk/>
          <pc:sldMk cId="3516382525" sldId="273"/>
        </pc:sldMkLst>
      </pc:sldChg>
      <pc:sldChg chg="modSp new add del mod ord">
        <pc:chgData name="Alexander Pashuk" userId="7f413f452a2dee94" providerId="LiveId" clId="{40F6C995-D773-49C2-9684-719BF3BD5F2C}" dt="2020-10-05T11:22:19.500" v="2846" actId="20577"/>
        <pc:sldMkLst>
          <pc:docMk/>
          <pc:sldMk cId="159598054" sldId="274"/>
        </pc:sldMkLst>
        <pc:spChg chg="mod">
          <ac:chgData name="Alexander Pashuk" userId="7f413f452a2dee94" providerId="LiveId" clId="{40F6C995-D773-49C2-9684-719BF3BD5F2C}" dt="2020-10-05T11:22:19.500" v="2846" actId="20577"/>
          <ac:spMkLst>
            <pc:docMk/>
            <pc:sldMk cId="159598054" sldId="27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29:24.389" v="2653" actId="20577"/>
          <ac:spMkLst>
            <pc:docMk/>
            <pc:sldMk cId="159598054" sldId="274"/>
            <ac:spMk id="3" creationId="{011CCBF6-E6B4-4827-8675-DC72A7A5A532}"/>
          </ac:spMkLst>
        </pc:spChg>
      </pc:sldChg>
      <pc:sldChg chg="del">
        <pc:chgData name="Alexander Pashuk" userId="7f413f452a2dee94" providerId="LiveId" clId="{40F6C995-D773-49C2-9684-719BF3BD5F2C}" dt="2020-10-04T12:10:10.829" v="40" actId="47"/>
        <pc:sldMkLst>
          <pc:docMk/>
          <pc:sldMk cId="2838790978" sldId="274"/>
        </pc:sldMkLst>
      </pc:sldChg>
      <pc:sldChg chg="modSp new mod">
        <pc:chgData name="Alexander Pashuk" userId="7f413f452a2dee94" providerId="LiveId" clId="{40F6C995-D773-49C2-9684-719BF3BD5F2C}" dt="2020-10-04T15:41:33.505" v="2713" actId="20577"/>
        <pc:sldMkLst>
          <pc:docMk/>
          <pc:sldMk cId="492552275" sldId="275"/>
        </pc:sldMkLst>
        <pc:spChg chg="mod">
          <ac:chgData name="Alexander Pashuk" userId="7f413f452a2dee94" providerId="LiveId" clId="{40F6C995-D773-49C2-9684-719BF3BD5F2C}" dt="2020-10-04T15:32:13.530" v="2683" actId="122"/>
          <ac:spMkLst>
            <pc:docMk/>
            <pc:sldMk cId="492552275" sldId="275"/>
            <ac:spMk id="2" creationId="{DFAF5F54-C1B8-4FF2-B657-A1A16556ED33}"/>
          </ac:spMkLst>
        </pc:spChg>
        <pc:spChg chg="mod">
          <ac:chgData name="Alexander Pashuk" userId="7f413f452a2dee94" providerId="LiveId" clId="{40F6C995-D773-49C2-9684-719BF3BD5F2C}" dt="2020-10-04T15:41:33.505" v="2713" actId="20577"/>
          <ac:spMkLst>
            <pc:docMk/>
            <pc:sldMk cId="492552275" sldId="275"/>
            <ac:spMk id="3" creationId="{5F3F6D50-03A4-489D-BD96-6A7799EE3EE4}"/>
          </ac:spMkLst>
        </pc:spChg>
      </pc:sldChg>
      <pc:sldChg chg="del">
        <pc:chgData name="Alexander Pashuk" userId="7f413f452a2dee94" providerId="LiveId" clId="{40F6C995-D773-49C2-9684-719BF3BD5F2C}" dt="2020-10-04T12:10:10.945" v="41" actId="47"/>
        <pc:sldMkLst>
          <pc:docMk/>
          <pc:sldMk cId="1418372646" sldId="275"/>
        </pc:sldMkLst>
      </pc:sldChg>
      <pc:sldChg chg="del">
        <pc:chgData name="Alexander Pashuk" userId="7f413f452a2dee94" providerId="LiveId" clId="{40F6C995-D773-49C2-9684-719BF3BD5F2C}" dt="2020-10-04T12:10:11.117" v="42" actId="47"/>
        <pc:sldMkLst>
          <pc:docMk/>
          <pc:sldMk cId="2701304594" sldId="276"/>
        </pc:sldMkLst>
      </pc:sldChg>
      <pc:sldChg chg="modSp new mod">
        <pc:chgData name="Alexander Pashuk" userId="7f413f452a2dee94" providerId="LiveId" clId="{40F6C995-D773-49C2-9684-719BF3BD5F2C}" dt="2020-10-04T15:43:29.246" v="2767" actId="14100"/>
        <pc:sldMkLst>
          <pc:docMk/>
          <pc:sldMk cId="3848232691" sldId="276"/>
        </pc:sldMkLst>
        <pc:spChg chg="mod">
          <ac:chgData name="Alexander Pashuk" userId="7f413f452a2dee94" providerId="LiveId" clId="{40F6C995-D773-49C2-9684-719BF3BD5F2C}" dt="2020-10-04T15:42:34.971" v="2743" actId="122"/>
          <ac:spMkLst>
            <pc:docMk/>
            <pc:sldMk cId="3848232691" sldId="276"/>
            <ac:spMk id="2" creationId="{EF24F6A0-6A82-4BA9-9E3E-A0828E476315}"/>
          </ac:spMkLst>
        </pc:spChg>
        <pc:spChg chg="mod">
          <ac:chgData name="Alexander Pashuk" userId="7f413f452a2dee94" providerId="LiveId" clId="{40F6C995-D773-49C2-9684-719BF3BD5F2C}" dt="2020-10-04T15:43:29.246" v="2767" actId="14100"/>
          <ac:spMkLst>
            <pc:docMk/>
            <pc:sldMk cId="3848232691" sldId="276"/>
            <ac:spMk id="3" creationId="{B7BC59CA-4140-440B-8ACC-FA47BAB5FF25}"/>
          </ac:spMkLst>
        </pc:spChg>
      </pc:sldChg>
      <pc:sldChg chg="del">
        <pc:chgData name="Alexander Pashuk" userId="7f413f452a2dee94" providerId="LiveId" clId="{40F6C995-D773-49C2-9684-719BF3BD5F2C}" dt="2020-10-04T12:10:11.425" v="44" actId="47"/>
        <pc:sldMkLst>
          <pc:docMk/>
          <pc:sldMk cId="1226713301" sldId="277"/>
        </pc:sldMkLst>
      </pc:sldChg>
      <pc:sldChg chg="modSp new mod">
        <pc:chgData name="Alexander Pashuk" userId="7f413f452a2dee94" providerId="LiveId" clId="{40F6C995-D773-49C2-9684-719BF3BD5F2C}" dt="2020-10-05T11:27:18.600" v="2992" actId="6549"/>
        <pc:sldMkLst>
          <pc:docMk/>
          <pc:sldMk cId="3975018934" sldId="277"/>
        </pc:sldMkLst>
        <pc:spChg chg="mod">
          <ac:chgData name="Alexander Pashuk" userId="7f413f452a2dee94" providerId="LiveId" clId="{40F6C995-D773-49C2-9684-719BF3BD5F2C}" dt="2020-10-05T11:27:07.273" v="2990" actId="20577"/>
          <ac:spMkLst>
            <pc:docMk/>
            <pc:sldMk cId="3975018934" sldId="277"/>
            <ac:spMk id="2" creationId="{4F830447-4709-44EA-AF64-D22A233604E6}"/>
          </ac:spMkLst>
        </pc:spChg>
        <pc:spChg chg="mod">
          <ac:chgData name="Alexander Pashuk" userId="7f413f452a2dee94" providerId="LiveId" clId="{40F6C995-D773-49C2-9684-719BF3BD5F2C}" dt="2020-10-05T11:27:18.600" v="2992" actId="6549"/>
          <ac:spMkLst>
            <pc:docMk/>
            <pc:sldMk cId="3975018934" sldId="277"/>
            <ac:spMk id="3" creationId="{F8EF251E-AD88-4665-87C3-1158826EBF76}"/>
          </ac:spMkLst>
        </pc:spChg>
      </pc:sldChg>
      <pc:sldChg chg="del">
        <pc:chgData name="Alexander Pashuk" userId="7f413f452a2dee94" providerId="LiveId" clId="{40F6C995-D773-49C2-9684-719BF3BD5F2C}" dt="2020-10-04T12:10:11.609" v="45" actId="47"/>
        <pc:sldMkLst>
          <pc:docMk/>
          <pc:sldMk cId="1085570376" sldId="278"/>
        </pc:sldMkLst>
      </pc:sldChg>
      <pc:sldChg chg="modSp new del mod">
        <pc:chgData name="Alexander Pashuk" userId="7f413f452a2dee94" providerId="LiveId" clId="{40F6C995-D773-49C2-9684-719BF3BD5F2C}" dt="2020-10-05T11:47:11.023" v="3167" actId="47"/>
        <pc:sldMkLst>
          <pc:docMk/>
          <pc:sldMk cId="3256681617" sldId="278"/>
        </pc:sldMkLst>
        <pc:spChg chg="mod">
          <ac:chgData name="Alexander Pashuk" userId="7f413f452a2dee94" providerId="LiveId" clId="{40F6C995-D773-49C2-9684-719BF3BD5F2C}" dt="2020-10-05T11:45:28.275" v="3132" actId="122"/>
          <ac:spMkLst>
            <pc:docMk/>
            <pc:sldMk cId="3256681617" sldId="278"/>
            <ac:spMk id="2" creationId="{5F9A5DD0-9CC1-45AC-9843-4D6F994FF10D}"/>
          </ac:spMkLst>
        </pc:spChg>
        <pc:spChg chg="mod">
          <ac:chgData name="Alexander Pashuk" userId="7f413f452a2dee94" providerId="LiveId" clId="{40F6C995-D773-49C2-9684-719BF3BD5F2C}" dt="2020-10-05T11:45:57.653" v="3140" actId="113"/>
          <ac:spMkLst>
            <pc:docMk/>
            <pc:sldMk cId="3256681617" sldId="278"/>
            <ac:spMk id="3" creationId="{7358F6B8-D312-4B46-AF96-3625F4F106D5}"/>
          </ac:spMkLst>
        </pc:spChg>
      </pc:sldChg>
      <pc:sldChg chg="modSp new del mod">
        <pc:chgData name="Alexander Pashuk" userId="7f413f452a2dee94" providerId="LiveId" clId="{40F6C995-D773-49C2-9684-719BF3BD5F2C}" dt="2020-10-05T11:47:11.944" v="3168" actId="47"/>
        <pc:sldMkLst>
          <pc:docMk/>
          <pc:sldMk cId="1444263187" sldId="279"/>
        </pc:sldMkLst>
        <pc:spChg chg="mod">
          <ac:chgData name="Alexander Pashuk" userId="7f413f452a2dee94" providerId="LiveId" clId="{40F6C995-D773-49C2-9684-719BF3BD5F2C}" dt="2020-10-05T11:46:05.940" v="3166" actId="122"/>
          <ac:spMkLst>
            <pc:docMk/>
            <pc:sldMk cId="1444263187" sldId="279"/>
            <ac:spMk id="2" creationId="{31FD6729-52F7-4BC6-BF8E-E90AB2E3CA9D}"/>
          </ac:spMkLst>
        </pc:spChg>
      </pc:sldChg>
      <pc:sldChg chg="modSp new mod">
        <pc:chgData name="Alexander Pashuk" userId="7f413f452a2dee94" providerId="LiveId" clId="{40F6C995-D773-49C2-9684-719BF3BD5F2C}" dt="2020-10-05T11:35:22.147" v="3040" actId="20577"/>
        <pc:sldMkLst>
          <pc:docMk/>
          <pc:sldMk cId="2318131480" sldId="280"/>
        </pc:sldMkLst>
        <pc:spChg chg="mod">
          <ac:chgData name="Alexander Pashuk" userId="7f413f452a2dee94" providerId="LiveId" clId="{40F6C995-D773-49C2-9684-719BF3BD5F2C}" dt="2020-10-05T11:31:59.419" v="3025"/>
          <ac:spMkLst>
            <pc:docMk/>
            <pc:sldMk cId="2318131480" sldId="280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22.147" v="3040" actId="20577"/>
          <ac:spMkLst>
            <pc:docMk/>
            <pc:sldMk cId="2318131480" sldId="280"/>
            <ac:spMk id="3" creationId="{EE4C00A3-D84E-4EFE-A225-EC98B237834A}"/>
          </ac:spMkLst>
        </pc:spChg>
      </pc:sldChg>
      <pc:sldChg chg="del">
        <pc:chgData name="Alexander Pashuk" userId="7f413f452a2dee94" providerId="LiveId" clId="{40F6C995-D773-49C2-9684-719BF3BD5F2C}" dt="2020-10-04T12:10:12.258" v="48" actId="47"/>
        <pc:sldMkLst>
          <pc:docMk/>
          <pc:sldMk cId="2602956989" sldId="280"/>
        </pc:sldMkLst>
      </pc:sldChg>
      <pc:sldChg chg="del">
        <pc:chgData name="Alexander Pashuk" userId="7f413f452a2dee94" providerId="LiveId" clId="{40F6C995-D773-49C2-9684-719BF3BD5F2C}" dt="2020-10-04T12:10:12.864" v="50" actId="47"/>
        <pc:sldMkLst>
          <pc:docMk/>
          <pc:sldMk cId="501608045" sldId="281"/>
        </pc:sldMkLst>
      </pc:sldChg>
      <pc:sldChg chg="modSp add mod">
        <pc:chgData name="Alexander Pashuk" userId="7f413f452a2dee94" providerId="LiveId" clId="{40F6C995-D773-49C2-9684-719BF3BD5F2C}" dt="2020-10-04T12:18:46.583" v="172" actId="2711"/>
        <pc:sldMkLst>
          <pc:docMk/>
          <pc:sldMk cId="1857603442" sldId="281"/>
        </pc:sldMkLst>
        <pc:spChg chg="mod">
          <ac:chgData name="Alexander Pashuk" userId="7f413f452a2dee94" providerId="LiveId" clId="{40F6C995-D773-49C2-9684-719BF3BD5F2C}" dt="2020-10-04T12:18:46.583" v="172" actId="2711"/>
          <ac:spMkLst>
            <pc:docMk/>
            <pc:sldMk cId="1857603442" sldId="281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13.056" v="51" actId="47"/>
        <pc:sldMkLst>
          <pc:docMk/>
          <pc:sldMk cId="1580221579" sldId="282"/>
        </pc:sldMkLst>
      </pc:sldChg>
      <pc:sldChg chg="addSp delSp modSp new mod">
        <pc:chgData name="Alexander Pashuk" userId="7f413f452a2dee94" providerId="LiveId" clId="{40F6C995-D773-49C2-9684-719BF3BD5F2C}" dt="2020-10-04T12:54:36.215" v="673" actId="14734"/>
        <pc:sldMkLst>
          <pc:docMk/>
          <pc:sldMk cId="2980436690" sldId="282"/>
        </pc:sldMkLst>
        <pc:spChg chg="mod">
          <ac:chgData name="Alexander Pashuk" userId="7f413f452a2dee94" providerId="LiveId" clId="{40F6C995-D773-49C2-9684-719BF3BD5F2C}" dt="2020-10-04T12:27:57.687" v="456" actId="20577"/>
          <ac:spMkLst>
            <pc:docMk/>
            <pc:sldMk cId="2980436690" sldId="282"/>
            <ac:spMk id="2" creationId="{7829E28F-63A0-44DD-B108-FFE6C033766E}"/>
          </ac:spMkLst>
        </pc:spChg>
        <pc:spChg chg="del mod">
          <ac:chgData name="Alexander Pashuk" userId="7f413f452a2dee94" providerId="LiveId" clId="{40F6C995-D773-49C2-9684-719BF3BD5F2C}" dt="2020-10-04T12:20:34.452" v="231" actId="3680"/>
          <ac:spMkLst>
            <pc:docMk/>
            <pc:sldMk cId="2980436690" sldId="282"/>
            <ac:spMk id="3" creationId="{7B2977B1-BFFB-45D4-973B-61AB201C5DF6}"/>
          </ac:spMkLst>
        </pc:spChg>
        <pc:graphicFrameChg chg="add mod ord modGraphic">
          <ac:chgData name="Alexander Pashuk" userId="7f413f452a2dee94" providerId="LiveId" clId="{40F6C995-D773-49C2-9684-719BF3BD5F2C}" dt="2020-10-04T12:54:36.215" v="673" actId="14734"/>
          <ac:graphicFrameMkLst>
            <pc:docMk/>
            <pc:sldMk cId="2980436690" sldId="282"/>
            <ac:graphicFrameMk id="4" creationId="{0CA4B72B-BE65-4525-84EF-82905FFDE293}"/>
          </ac:graphicFrameMkLst>
        </pc:graphicFrameChg>
      </pc:sldChg>
      <pc:sldChg chg="modSp new mod">
        <pc:chgData name="Alexander Pashuk" userId="7f413f452a2dee94" providerId="LiveId" clId="{40F6C995-D773-49C2-9684-719BF3BD5F2C}" dt="2020-10-04T12:34:41.342" v="508" actId="27636"/>
        <pc:sldMkLst>
          <pc:docMk/>
          <pc:sldMk cId="2998904894" sldId="283"/>
        </pc:sldMkLst>
        <pc:spChg chg="mod">
          <ac:chgData name="Alexander Pashuk" userId="7f413f452a2dee94" providerId="LiveId" clId="{40F6C995-D773-49C2-9684-719BF3BD5F2C}" dt="2020-10-04T12:28:54.553" v="483" actId="122"/>
          <ac:spMkLst>
            <pc:docMk/>
            <pc:sldMk cId="2998904894" sldId="283"/>
            <ac:spMk id="2" creationId="{3F1ADD9D-DAE7-4386-8F21-B0A242CC65B6}"/>
          </ac:spMkLst>
        </pc:spChg>
        <pc:spChg chg="mod">
          <ac:chgData name="Alexander Pashuk" userId="7f413f452a2dee94" providerId="LiveId" clId="{40F6C995-D773-49C2-9684-719BF3BD5F2C}" dt="2020-10-04T12:34:41.342" v="508" actId="27636"/>
          <ac:spMkLst>
            <pc:docMk/>
            <pc:sldMk cId="2998904894" sldId="283"/>
            <ac:spMk id="3" creationId="{605AABD7-985D-491C-8E6C-70B662916090}"/>
          </ac:spMkLst>
        </pc:spChg>
      </pc:sldChg>
      <pc:sldChg chg="del">
        <pc:chgData name="Alexander Pashuk" userId="7f413f452a2dee94" providerId="LiveId" clId="{40F6C995-D773-49C2-9684-719BF3BD5F2C}" dt="2020-10-04T12:10:10.114" v="38" actId="47"/>
        <pc:sldMkLst>
          <pc:docMk/>
          <pc:sldMk cId="2184358326" sldId="301"/>
        </pc:sldMkLst>
      </pc:sldChg>
      <pc:sldChg chg="del">
        <pc:chgData name="Alexander Pashuk" userId="7f413f452a2dee94" providerId="LiveId" clId="{40F6C995-D773-49C2-9684-719BF3BD5F2C}" dt="2020-10-04T12:10:12.065" v="47" actId="47"/>
        <pc:sldMkLst>
          <pc:docMk/>
          <pc:sldMk cId="1015398549" sldId="302"/>
        </pc:sldMkLst>
      </pc:sldChg>
      <pc:sldChg chg="del">
        <pc:chgData name="Alexander Pashuk" userId="7f413f452a2dee94" providerId="LiveId" clId="{40F6C995-D773-49C2-9684-719BF3BD5F2C}" dt="2020-10-04T12:10:12.651" v="49" actId="47"/>
        <pc:sldMkLst>
          <pc:docMk/>
          <pc:sldMk cId="2159707111" sldId="303"/>
        </pc:sldMkLst>
      </pc:sldChg>
      <pc:sldChg chg="del">
        <pc:chgData name="Alexander Pashuk" userId="7f413f452a2dee94" providerId="LiveId" clId="{40F6C995-D773-49C2-9684-719BF3BD5F2C}" dt="2020-10-04T12:10:14.481" v="52" actId="47"/>
        <pc:sldMkLst>
          <pc:docMk/>
          <pc:sldMk cId="2712019717" sldId="304"/>
        </pc:sldMkLst>
      </pc:sldChg>
      <pc:sldChg chg="del">
        <pc:chgData name="Alexander Pashuk" userId="7f413f452a2dee94" providerId="LiveId" clId="{40F6C995-D773-49C2-9684-719BF3BD5F2C}" dt="2020-10-04T12:10:11.867" v="46" actId="47"/>
        <pc:sldMkLst>
          <pc:docMk/>
          <pc:sldMk cId="2076328364" sldId="305"/>
        </pc:sldMkLst>
      </pc:sldChg>
      <pc:sldChg chg="del">
        <pc:chgData name="Alexander Pashuk" userId="7f413f452a2dee94" providerId="LiveId" clId="{40F6C995-D773-49C2-9684-719BF3BD5F2C}" dt="2020-10-04T12:10:11.266" v="43" actId="47"/>
        <pc:sldMkLst>
          <pc:docMk/>
          <pc:sldMk cId="3113604782" sldId="306"/>
        </pc:sldMkLst>
      </pc:sldChg>
      <pc:sldChg chg="modSp add mod">
        <pc:chgData name="Alexander Pashuk" userId="7f413f452a2dee94" providerId="LiveId" clId="{40F6C995-D773-49C2-9684-719BF3BD5F2C}" dt="2020-10-04T13:46:00.085" v="1441" actId="1076"/>
        <pc:sldMkLst>
          <pc:docMk/>
          <pc:sldMk cId="2043043694" sldId="329"/>
        </pc:sldMkLst>
        <pc:spChg chg="mod">
          <ac:chgData name="Alexander Pashuk" userId="7f413f452a2dee94" providerId="LiveId" clId="{40F6C995-D773-49C2-9684-719BF3BD5F2C}" dt="2020-10-04T13:17:49.355" v="753" actId="6549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40F6C995-D773-49C2-9684-719BF3BD5F2C}" dt="2020-10-04T13:46:00.085" v="1441" actId="1076"/>
          <ac:spMkLst>
            <pc:docMk/>
            <pc:sldMk cId="2043043694" sldId="329"/>
            <ac:spMk id="3" creationId="{87DFF0F5-D9AA-45B6-8C88-31A6F1EEE72D}"/>
          </ac:spMkLst>
        </pc:spChg>
      </pc:sldChg>
      <pc:sldChg chg="add">
        <pc:chgData name="Alexander Pashuk" userId="7f413f452a2dee94" providerId="LiveId" clId="{40F6C995-D773-49C2-9684-719BF3BD5F2C}" dt="2020-10-04T13:10:22.495" v="745"/>
        <pc:sldMkLst>
          <pc:docMk/>
          <pc:sldMk cId="602414559" sldId="356"/>
        </pc:sldMkLst>
      </pc:sldChg>
      <pc:sldChg chg="modSp add mod">
        <pc:chgData name="Alexander Pashuk" userId="7f413f452a2dee94" providerId="LiveId" clId="{40F6C995-D773-49C2-9684-719BF3BD5F2C}" dt="2020-10-04T13:17:37.652" v="748" actId="20577"/>
        <pc:sldMkLst>
          <pc:docMk/>
          <pc:sldMk cId="641418363" sldId="357"/>
        </pc:sldMkLst>
        <pc:spChg chg="mod">
          <ac:chgData name="Alexander Pashuk" userId="7f413f452a2dee94" providerId="LiveId" clId="{40F6C995-D773-49C2-9684-719BF3BD5F2C}" dt="2020-10-04T13:17:37.652" v="748" actId="20577"/>
          <ac:spMkLst>
            <pc:docMk/>
            <pc:sldMk cId="641418363" sldId="357"/>
            <ac:spMk id="3" creationId="{AF5044B6-525A-45BC-98C8-B0BA33DAEC0E}"/>
          </ac:spMkLst>
        </pc:spChg>
      </pc:sldChg>
      <pc:sldChg chg="modSp new mod">
        <pc:chgData name="Alexander Pashuk" userId="7f413f452a2dee94" providerId="LiveId" clId="{40F6C995-D773-49C2-9684-719BF3BD5F2C}" dt="2020-10-05T12:07:04.857" v="3293" actId="20577"/>
        <pc:sldMkLst>
          <pc:docMk/>
          <pc:sldMk cId="3571678150" sldId="358"/>
        </pc:sldMkLst>
        <pc:spChg chg="mod">
          <ac:chgData name="Alexander Pashuk" userId="7f413f452a2dee94" providerId="LiveId" clId="{40F6C995-D773-49C2-9684-719BF3BD5F2C}" dt="2020-10-05T12:07:04.857" v="3293" actId="20577"/>
          <ac:spMkLst>
            <pc:docMk/>
            <pc:sldMk cId="3571678150" sldId="358"/>
            <ac:spMk id="2" creationId="{1AEE5270-CED6-499C-87FA-B10DAE412AD4}"/>
          </ac:spMkLst>
        </pc:spChg>
        <pc:spChg chg="mod">
          <ac:chgData name="Alexander Pashuk" userId="7f413f452a2dee94" providerId="LiveId" clId="{40F6C995-D773-49C2-9684-719BF3BD5F2C}" dt="2020-10-04T13:29:55.145" v="1106" actId="20577"/>
          <ac:spMkLst>
            <pc:docMk/>
            <pc:sldMk cId="3571678150" sldId="358"/>
            <ac:spMk id="3" creationId="{D2E8AD2C-FA12-485F-BCD6-5A85D1DC957A}"/>
          </ac:spMkLst>
        </pc:spChg>
      </pc:sldChg>
      <pc:sldChg chg="modSp new mod">
        <pc:chgData name="Alexander Pashuk" userId="7f413f452a2dee94" providerId="LiveId" clId="{40F6C995-D773-49C2-9684-719BF3BD5F2C}" dt="2020-10-04T13:37:00.682" v="1236" actId="2711"/>
        <pc:sldMkLst>
          <pc:docMk/>
          <pc:sldMk cId="1674083186" sldId="359"/>
        </pc:sldMkLst>
        <pc:spChg chg="mod">
          <ac:chgData name="Alexander Pashuk" userId="7f413f452a2dee94" providerId="LiveId" clId="{40F6C995-D773-49C2-9684-719BF3BD5F2C}" dt="2020-10-04T13:33:44.755" v="1213" actId="20577"/>
          <ac:spMkLst>
            <pc:docMk/>
            <pc:sldMk cId="1674083186" sldId="359"/>
            <ac:spMk id="2" creationId="{239E7929-18F0-4F4D-A276-761FD37EB7BC}"/>
          </ac:spMkLst>
        </pc:spChg>
        <pc:spChg chg="mod">
          <ac:chgData name="Alexander Pashuk" userId="7f413f452a2dee94" providerId="LiveId" clId="{40F6C995-D773-49C2-9684-719BF3BD5F2C}" dt="2020-10-04T13:37:00.682" v="1236" actId="2711"/>
          <ac:spMkLst>
            <pc:docMk/>
            <pc:sldMk cId="1674083186" sldId="359"/>
            <ac:spMk id="3" creationId="{09DE311A-EA2D-40EB-A5A7-71A903BA1986}"/>
          </ac:spMkLst>
        </pc:spChg>
      </pc:sldChg>
      <pc:sldChg chg="modSp new mod modNotesTx">
        <pc:chgData name="Alexander Pashuk" userId="7f413f452a2dee94" providerId="LiveId" clId="{40F6C995-D773-49C2-9684-719BF3BD5F2C}" dt="2020-10-04T13:40:30.081" v="1347" actId="113"/>
        <pc:sldMkLst>
          <pc:docMk/>
          <pc:sldMk cId="356902337" sldId="360"/>
        </pc:sldMkLst>
        <pc:spChg chg="mod">
          <ac:chgData name="Alexander Pashuk" userId="7f413f452a2dee94" providerId="LiveId" clId="{40F6C995-D773-49C2-9684-719BF3BD5F2C}" dt="2020-10-04T13:37:14.615" v="1243" actId="122"/>
          <ac:spMkLst>
            <pc:docMk/>
            <pc:sldMk cId="356902337" sldId="360"/>
            <ac:spMk id="2" creationId="{350DFDA9-ECAA-4E05-861E-8AC48EDAA7DD}"/>
          </ac:spMkLst>
        </pc:spChg>
        <pc:spChg chg="mod">
          <ac:chgData name="Alexander Pashuk" userId="7f413f452a2dee94" providerId="LiveId" clId="{40F6C995-D773-49C2-9684-719BF3BD5F2C}" dt="2020-10-04T13:40:30.081" v="1347" actId="113"/>
          <ac:spMkLst>
            <pc:docMk/>
            <pc:sldMk cId="356902337" sldId="360"/>
            <ac:spMk id="3" creationId="{9EAAADA0-8C8E-43F4-987B-9CC202B507AB}"/>
          </ac:spMkLst>
        </pc:spChg>
      </pc:sldChg>
      <pc:sldChg chg="modSp new mod">
        <pc:chgData name="Alexander Pashuk" userId="7f413f452a2dee94" providerId="LiveId" clId="{40F6C995-D773-49C2-9684-719BF3BD5F2C}" dt="2020-10-04T13:55:28.679" v="1646" actId="20577"/>
        <pc:sldMkLst>
          <pc:docMk/>
          <pc:sldMk cId="2115598276" sldId="361"/>
        </pc:sldMkLst>
        <pc:spChg chg="mod">
          <ac:chgData name="Alexander Pashuk" userId="7f413f452a2dee94" providerId="LiveId" clId="{40F6C995-D773-49C2-9684-719BF3BD5F2C}" dt="2020-10-04T13:55:28.679" v="1646" actId="20577"/>
          <ac:spMkLst>
            <pc:docMk/>
            <pc:sldMk cId="2115598276" sldId="361"/>
            <ac:spMk id="2" creationId="{DAEED8C8-9AC0-46FA-BC12-96A34734CD7D}"/>
          </ac:spMkLst>
        </pc:spChg>
        <pc:spChg chg="mod">
          <ac:chgData name="Alexander Pashuk" userId="7f413f452a2dee94" providerId="LiveId" clId="{40F6C995-D773-49C2-9684-719BF3BD5F2C}" dt="2020-10-04T13:55:00.078" v="1633" actId="27636"/>
          <ac:spMkLst>
            <pc:docMk/>
            <pc:sldMk cId="2115598276" sldId="361"/>
            <ac:spMk id="3" creationId="{1082DDFA-BD70-401F-93DC-3592D81783CF}"/>
          </ac:spMkLst>
        </pc:spChg>
      </pc:sldChg>
      <pc:sldChg chg="modSp new mod">
        <pc:chgData name="Alexander Pashuk" userId="7f413f452a2dee94" providerId="LiveId" clId="{40F6C995-D773-49C2-9684-719BF3BD5F2C}" dt="2020-10-05T16:06:52.635" v="4329" actId="20577"/>
        <pc:sldMkLst>
          <pc:docMk/>
          <pc:sldMk cId="1207787011" sldId="362"/>
        </pc:sldMkLst>
        <pc:spChg chg="mod">
          <ac:chgData name="Alexander Pashuk" userId="7f413f452a2dee94" providerId="LiveId" clId="{40F6C995-D773-49C2-9684-719BF3BD5F2C}" dt="2020-10-04T13:58:40.712" v="1668" actId="122"/>
          <ac:spMkLst>
            <pc:docMk/>
            <pc:sldMk cId="1207787011" sldId="362"/>
            <ac:spMk id="2" creationId="{D3855A20-A56C-4BBF-B527-B19D3168ECB1}"/>
          </ac:spMkLst>
        </pc:spChg>
        <pc:spChg chg="mod">
          <ac:chgData name="Alexander Pashuk" userId="7f413f452a2dee94" providerId="LiveId" clId="{40F6C995-D773-49C2-9684-719BF3BD5F2C}" dt="2020-10-05T16:06:52.635" v="4329" actId="20577"/>
          <ac:spMkLst>
            <pc:docMk/>
            <pc:sldMk cId="1207787011" sldId="362"/>
            <ac:spMk id="3" creationId="{E9EC4209-3A4D-4061-9542-1F6BF1566E96}"/>
          </ac:spMkLst>
        </pc:spChg>
      </pc:sldChg>
      <pc:sldChg chg="addSp delSp modSp new mod">
        <pc:chgData name="Alexander Pashuk" userId="7f413f452a2dee94" providerId="LiveId" clId="{40F6C995-D773-49C2-9684-719BF3BD5F2C}" dt="2020-10-04T14:19:11.597" v="1724" actId="1076"/>
        <pc:sldMkLst>
          <pc:docMk/>
          <pc:sldMk cId="764542686" sldId="363"/>
        </pc:sldMkLst>
        <pc:spChg chg="del mod">
          <ac:chgData name="Alexander Pashuk" userId="7f413f452a2dee94" providerId="LiveId" clId="{40F6C995-D773-49C2-9684-719BF3BD5F2C}" dt="2020-10-04T14:19:00.725" v="1721"/>
          <ac:spMkLst>
            <pc:docMk/>
            <pc:sldMk cId="764542686" sldId="363"/>
            <ac:spMk id="3" creationId="{A138AB25-1816-47B8-A39B-B896CB954A77}"/>
          </ac:spMkLst>
        </pc:spChg>
        <pc:picChg chg="add mod">
          <ac:chgData name="Alexander Pashuk" userId="7f413f452a2dee94" providerId="LiveId" clId="{40F6C995-D773-49C2-9684-719BF3BD5F2C}" dt="2020-10-04T14:19:11.597" v="1724" actId="1076"/>
          <ac:picMkLst>
            <pc:docMk/>
            <pc:sldMk cId="764542686" sldId="363"/>
            <ac:picMk id="4" creationId="{367D63C5-F4EC-4EA0-89DE-0735A6D61B63}"/>
          </ac:picMkLst>
        </pc:picChg>
      </pc:sldChg>
      <pc:sldChg chg="modSp add mod ord">
        <pc:chgData name="Alexander Pashuk" userId="7f413f452a2dee94" providerId="LiveId" clId="{40F6C995-D773-49C2-9684-719BF3BD5F2C}" dt="2020-10-05T11:24:06.855" v="2848"/>
        <pc:sldMkLst>
          <pc:docMk/>
          <pc:sldMk cId="2415129376" sldId="364"/>
        </pc:sldMkLst>
        <pc:spChg chg="mod">
          <ac:chgData name="Alexander Pashuk" userId="7f413f452a2dee94" providerId="LiveId" clId="{40F6C995-D773-49C2-9684-719BF3BD5F2C}" dt="2020-10-05T11:22:10.281" v="2838" actId="20577"/>
          <ac:spMkLst>
            <pc:docMk/>
            <pc:sldMk cId="2415129376" sldId="36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17:45.072" v="2613" actId="403"/>
          <ac:spMkLst>
            <pc:docMk/>
            <pc:sldMk cId="2415129376" sldId="364"/>
            <ac:spMk id="3" creationId="{011CCBF6-E6B4-4827-8675-DC72A7A5A532}"/>
          </ac:spMkLst>
        </pc:spChg>
      </pc:sldChg>
      <pc:sldChg chg="modSp new mod">
        <pc:chgData name="Alexander Pashuk" userId="7f413f452a2dee94" providerId="LiveId" clId="{40F6C995-D773-49C2-9684-719BF3BD5F2C}" dt="2020-10-04T15:50:52.893" v="2832" actId="2711"/>
        <pc:sldMkLst>
          <pc:docMk/>
          <pc:sldMk cId="2734008624" sldId="365"/>
        </pc:sldMkLst>
        <pc:spChg chg="mod">
          <ac:chgData name="Alexander Pashuk" userId="7f413f452a2dee94" providerId="LiveId" clId="{40F6C995-D773-49C2-9684-719BF3BD5F2C}" dt="2020-10-04T15:49:58.309" v="2795" actId="122"/>
          <ac:spMkLst>
            <pc:docMk/>
            <pc:sldMk cId="2734008624" sldId="365"/>
            <ac:spMk id="2" creationId="{1E64FF2A-026E-4811-901E-26F4B70A05D8}"/>
          </ac:spMkLst>
        </pc:spChg>
        <pc:spChg chg="mod">
          <ac:chgData name="Alexander Pashuk" userId="7f413f452a2dee94" providerId="LiveId" clId="{40F6C995-D773-49C2-9684-719BF3BD5F2C}" dt="2020-10-04T15:50:52.893" v="2832" actId="2711"/>
          <ac:spMkLst>
            <pc:docMk/>
            <pc:sldMk cId="2734008624" sldId="365"/>
            <ac:spMk id="3" creationId="{7AC2ACED-A797-41FC-8E48-36AFEB909396}"/>
          </ac:spMkLst>
        </pc:spChg>
      </pc:sldChg>
      <pc:sldChg chg="modSp add mod">
        <pc:chgData name="Alexander Pashuk" userId="7f413f452a2dee94" providerId="LiveId" clId="{40F6C995-D773-49C2-9684-719BF3BD5F2C}" dt="2020-10-05T11:35:11.706" v="3029" actId="15"/>
        <pc:sldMkLst>
          <pc:docMk/>
          <pc:sldMk cId="700750746" sldId="366"/>
        </pc:sldMkLst>
        <pc:spChg chg="mod">
          <ac:chgData name="Alexander Pashuk" userId="7f413f452a2dee94" providerId="LiveId" clId="{40F6C995-D773-49C2-9684-719BF3BD5F2C}" dt="2020-10-05T11:31:57.615" v="3024"/>
          <ac:spMkLst>
            <pc:docMk/>
            <pc:sldMk cId="700750746" sldId="366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11.706" v="3029" actId="15"/>
          <ac:spMkLst>
            <pc:docMk/>
            <pc:sldMk cId="700750746" sldId="366"/>
            <ac:spMk id="3" creationId="{EE4C00A3-D84E-4EFE-A225-EC98B237834A}"/>
          </ac:spMkLst>
        </pc:spChg>
      </pc:sldChg>
      <pc:sldChg chg="addSp modSp add mod modClrScheme chgLayout">
        <pc:chgData name="Alexander Pashuk" userId="7f413f452a2dee94" providerId="LiveId" clId="{40F6C995-D773-49C2-9684-719BF3BD5F2C}" dt="2020-10-05T11:43:13.179" v="3110" actId="113"/>
        <pc:sldMkLst>
          <pc:docMk/>
          <pc:sldMk cId="3558505662" sldId="367"/>
        </pc:sldMkLst>
        <pc:spChg chg="mod ord">
          <ac:chgData name="Alexander Pashuk" userId="7f413f452a2dee94" providerId="LiveId" clId="{40F6C995-D773-49C2-9684-719BF3BD5F2C}" dt="2020-10-05T11:42:31.832" v="3092" actId="700"/>
          <ac:spMkLst>
            <pc:docMk/>
            <pc:sldMk cId="3558505662" sldId="367"/>
            <ac:spMk id="2" creationId="{0D2B4D0F-31E4-4814-9C36-E8DCD7E4B6C9}"/>
          </ac:spMkLst>
        </pc:spChg>
        <pc:spChg chg="mod ord">
          <ac:chgData name="Alexander Pashuk" userId="7f413f452a2dee94" providerId="LiveId" clId="{40F6C995-D773-49C2-9684-719BF3BD5F2C}" dt="2020-10-05T11:43:13.179" v="3110" actId="113"/>
          <ac:spMkLst>
            <pc:docMk/>
            <pc:sldMk cId="3558505662" sldId="367"/>
            <ac:spMk id="3" creationId="{EE4C00A3-D84E-4EFE-A225-EC98B237834A}"/>
          </ac:spMkLst>
        </pc:spChg>
        <pc:spChg chg="add mod ord">
          <ac:chgData name="Alexander Pashuk" userId="7f413f452a2dee94" providerId="LiveId" clId="{40F6C995-D773-49C2-9684-719BF3BD5F2C}" dt="2020-10-05T11:43:08.597" v="3109" actId="1076"/>
          <ac:spMkLst>
            <pc:docMk/>
            <pc:sldMk cId="3558505662" sldId="367"/>
            <ac:spMk id="4" creationId="{2E6AEDD6-9D3F-4CCC-B181-A8A88F2CD1A3}"/>
          </ac:spMkLst>
        </pc:spChg>
      </pc:sldChg>
      <pc:sldChg chg="new del">
        <pc:chgData name="Alexander Pashuk" userId="7f413f452a2dee94" providerId="LiveId" clId="{40F6C995-D773-49C2-9684-719BF3BD5F2C}" dt="2020-10-05T12:23:14.563" v="3625" actId="47"/>
        <pc:sldMkLst>
          <pc:docMk/>
          <pc:sldMk cId="913024162" sldId="368"/>
        </pc:sldMkLst>
      </pc:sldChg>
      <pc:sldChg chg="new del">
        <pc:chgData name="Alexander Pashuk" userId="7f413f452a2dee94" providerId="LiveId" clId="{40F6C995-D773-49C2-9684-719BF3BD5F2C}" dt="2020-10-05T12:23:15.211" v="3626" actId="47"/>
        <pc:sldMkLst>
          <pc:docMk/>
          <pc:sldMk cId="452131689" sldId="369"/>
        </pc:sldMkLst>
      </pc:sldChg>
      <pc:sldChg chg="new del">
        <pc:chgData name="Alexander Pashuk" userId="7f413f452a2dee94" providerId="LiveId" clId="{40F6C995-D773-49C2-9684-719BF3BD5F2C}" dt="2020-10-05T12:23:15.763" v="3627" actId="47"/>
        <pc:sldMkLst>
          <pc:docMk/>
          <pc:sldMk cId="703425718" sldId="370"/>
        </pc:sldMkLst>
      </pc:sldChg>
      <pc:sldChg chg="new del">
        <pc:chgData name="Alexander Pashuk" userId="7f413f452a2dee94" providerId="LiveId" clId="{40F6C995-D773-49C2-9684-719BF3BD5F2C}" dt="2020-10-05T12:23:16.523" v="3628" actId="47"/>
        <pc:sldMkLst>
          <pc:docMk/>
          <pc:sldMk cId="3784112579" sldId="371"/>
        </pc:sldMkLst>
      </pc:sldChg>
      <pc:sldChg chg="new del">
        <pc:chgData name="Alexander Pashuk" userId="7f413f452a2dee94" providerId="LiveId" clId="{40F6C995-D773-49C2-9684-719BF3BD5F2C}" dt="2020-10-05T12:23:17.195" v="3629" actId="47"/>
        <pc:sldMkLst>
          <pc:docMk/>
          <pc:sldMk cId="2820662553" sldId="372"/>
        </pc:sldMkLst>
      </pc:sldChg>
      <pc:sldChg chg="new del">
        <pc:chgData name="Alexander Pashuk" userId="7f413f452a2dee94" providerId="LiveId" clId="{40F6C995-D773-49C2-9684-719BF3BD5F2C}" dt="2020-10-05T12:23:17.724" v="3630" actId="47"/>
        <pc:sldMkLst>
          <pc:docMk/>
          <pc:sldMk cId="1913139636" sldId="373"/>
        </pc:sldMkLst>
      </pc:sldChg>
      <pc:sldChg chg="new del">
        <pc:chgData name="Alexander Pashuk" userId="7f413f452a2dee94" providerId="LiveId" clId="{40F6C995-D773-49C2-9684-719BF3BD5F2C}" dt="2020-10-05T12:23:18.240" v="3631" actId="47"/>
        <pc:sldMkLst>
          <pc:docMk/>
          <pc:sldMk cId="2794071867" sldId="374"/>
        </pc:sldMkLst>
      </pc:sldChg>
      <pc:sldChg chg="new del">
        <pc:chgData name="Alexander Pashuk" userId="7f413f452a2dee94" providerId="LiveId" clId="{40F6C995-D773-49C2-9684-719BF3BD5F2C}" dt="2020-10-05T12:23:18.729" v="3632" actId="47"/>
        <pc:sldMkLst>
          <pc:docMk/>
          <pc:sldMk cId="3099598773" sldId="375"/>
        </pc:sldMkLst>
      </pc:sldChg>
      <pc:sldChg chg="new del">
        <pc:chgData name="Alexander Pashuk" userId="7f413f452a2dee94" providerId="LiveId" clId="{40F6C995-D773-49C2-9684-719BF3BD5F2C}" dt="2020-10-05T12:23:19.234" v="3633" actId="47"/>
        <pc:sldMkLst>
          <pc:docMk/>
          <pc:sldMk cId="336416302" sldId="376"/>
        </pc:sldMkLst>
      </pc:sldChg>
      <pc:sldChg chg="new del">
        <pc:chgData name="Alexander Pashuk" userId="7f413f452a2dee94" providerId="LiveId" clId="{40F6C995-D773-49C2-9684-719BF3BD5F2C}" dt="2020-10-05T12:23:19.779" v="3634" actId="47"/>
        <pc:sldMkLst>
          <pc:docMk/>
          <pc:sldMk cId="3136089542" sldId="377"/>
        </pc:sldMkLst>
      </pc:sldChg>
      <pc:sldChg chg="new del">
        <pc:chgData name="Alexander Pashuk" userId="7f413f452a2dee94" providerId="LiveId" clId="{40F6C995-D773-49C2-9684-719BF3BD5F2C}" dt="2020-10-05T12:23:20.422" v="3635" actId="47"/>
        <pc:sldMkLst>
          <pc:docMk/>
          <pc:sldMk cId="1448386953" sldId="378"/>
        </pc:sldMkLst>
      </pc:sldChg>
      <pc:sldChg chg="new del">
        <pc:chgData name="Alexander Pashuk" userId="7f413f452a2dee94" providerId="LiveId" clId="{40F6C995-D773-49C2-9684-719BF3BD5F2C}" dt="2020-10-05T12:23:20.966" v="3636" actId="47"/>
        <pc:sldMkLst>
          <pc:docMk/>
          <pc:sldMk cId="2231910467" sldId="379"/>
        </pc:sldMkLst>
      </pc:sldChg>
      <pc:sldChg chg="new del">
        <pc:chgData name="Alexander Pashuk" userId="7f413f452a2dee94" providerId="LiveId" clId="{40F6C995-D773-49C2-9684-719BF3BD5F2C}" dt="2020-10-05T12:23:21.621" v="3637" actId="47"/>
        <pc:sldMkLst>
          <pc:docMk/>
          <pc:sldMk cId="2370010072" sldId="380"/>
        </pc:sldMkLst>
      </pc:sldChg>
      <pc:sldChg chg="new del">
        <pc:chgData name="Alexander Pashuk" userId="7f413f452a2dee94" providerId="LiveId" clId="{40F6C995-D773-49C2-9684-719BF3BD5F2C}" dt="2020-10-05T12:23:22.200" v="3638" actId="47"/>
        <pc:sldMkLst>
          <pc:docMk/>
          <pc:sldMk cId="518109905" sldId="381"/>
        </pc:sldMkLst>
      </pc:sldChg>
      <pc:sldChg chg="new del">
        <pc:chgData name="Alexander Pashuk" userId="7f413f452a2dee94" providerId="LiveId" clId="{40F6C995-D773-49C2-9684-719BF3BD5F2C}" dt="2020-10-05T12:23:22.925" v="3639" actId="47"/>
        <pc:sldMkLst>
          <pc:docMk/>
          <pc:sldMk cId="3603111964" sldId="382"/>
        </pc:sldMkLst>
      </pc:sldChg>
      <pc:sldChg chg="modSp new mod">
        <pc:chgData name="Alexander Pashuk" userId="7f413f452a2dee94" providerId="LiveId" clId="{40F6C995-D773-49C2-9684-719BF3BD5F2C}" dt="2020-10-05T12:06:53.909" v="3287" actId="20577"/>
        <pc:sldMkLst>
          <pc:docMk/>
          <pc:sldMk cId="3162317008" sldId="383"/>
        </pc:sldMkLst>
        <pc:spChg chg="mod">
          <ac:chgData name="Alexander Pashuk" userId="7f413f452a2dee94" providerId="LiveId" clId="{40F6C995-D773-49C2-9684-719BF3BD5F2C}" dt="2020-10-05T12:06:53.909" v="3287" actId="20577"/>
          <ac:spMkLst>
            <pc:docMk/>
            <pc:sldMk cId="3162317008" sldId="383"/>
            <ac:spMk id="2" creationId="{49AF04E9-F635-4011-8AC9-95F546985613}"/>
          </ac:spMkLst>
        </pc:spChg>
        <pc:spChg chg="mod">
          <ac:chgData name="Alexander Pashuk" userId="7f413f452a2dee94" providerId="LiveId" clId="{40F6C995-D773-49C2-9684-719BF3BD5F2C}" dt="2020-10-05T12:06:40.987" v="3275" actId="2711"/>
          <ac:spMkLst>
            <pc:docMk/>
            <pc:sldMk cId="3162317008" sldId="383"/>
            <ac:spMk id="3" creationId="{8F8E8EE5-BF51-4C3B-88FF-0605E5E77ED5}"/>
          </ac:spMkLst>
        </pc:spChg>
      </pc:sldChg>
      <pc:sldChg chg="modSp new mod">
        <pc:chgData name="Alexander Pashuk" userId="7f413f452a2dee94" providerId="LiveId" clId="{40F6C995-D773-49C2-9684-719BF3BD5F2C}" dt="2020-10-05T12:10:18.394" v="3380" actId="27636"/>
        <pc:sldMkLst>
          <pc:docMk/>
          <pc:sldMk cId="4195968434" sldId="384"/>
        </pc:sldMkLst>
        <pc:spChg chg="mod">
          <ac:chgData name="Alexander Pashuk" userId="7f413f452a2dee94" providerId="LiveId" clId="{40F6C995-D773-49C2-9684-719BF3BD5F2C}" dt="2020-10-05T12:07:24.765" v="3314" actId="122"/>
          <ac:spMkLst>
            <pc:docMk/>
            <pc:sldMk cId="4195968434" sldId="384"/>
            <ac:spMk id="2" creationId="{E1D35AE8-00FE-40CB-BC3A-687C209FEB97}"/>
          </ac:spMkLst>
        </pc:spChg>
        <pc:spChg chg="mod">
          <ac:chgData name="Alexander Pashuk" userId="7f413f452a2dee94" providerId="LiveId" clId="{40F6C995-D773-49C2-9684-719BF3BD5F2C}" dt="2020-10-05T12:10:18.394" v="3380" actId="27636"/>
          <ac:spMkLst>
            <pc:docMk/>
            <pc:sldMk cId="4195968434" sldId="384"/>
            <ac:spMk id="3" creationId="{41C7B7B2-021B-40C1-BF23-E20CAC278C30}"/>
          </ac:spMkLst>
        </pc:spChg>
      </pc:sldChg>
      <pc:sldChg chg="modSp new mod">
        <pc:chgData name="Alexander Pashuk" userId="7f413f452a2dee94" providerId="LiveId" clId="{40F6C995-D773-49C2-9684-719BF3BD5F2C}" dt="2020-10-05T12:16:44.475" v="3466" actId="688"/>
        <pc:sldMkLst>
          <pc:docMk/>
          <pc:sldMk cId="3571353727" sldId="385"/>
        </pc:sldMkLst>
        <pc:spChg chg="mod">
          <ac:chgData name="Alexander Pashuk" userId="7f413f452a2dee94" providerId="LiveId" clId="{40F6C995-D773-49C2-9684-719BF3BD5F2C}" dt="2020-10-05T12:13:48.511" v="3419" actId="20577"/>
          <ac:spMkLst>
            <pc:docMk/>
            <pc:sldMk cId="3571353727" sldId="385"/>
            <ac:spMk id="2" creationId="{FB96E091-1B28-4DBC-AF6B-942E68F44C46}"/>
          </ac:spMkLst>
        </pc:spChg>
        <pc:spChg chg="mod">
          <ac:chgData name="Alexander Pashuk" userId="7f413f452a2dee94" providerId="LiveId" clId="{40F6C995-D773-49C2-9684-719BF3BD5F2C}" dt="2020-10-05T12:16:44.475" v="3466" actId="688"/>
          <ac:spMkLst>
            <pc:docMk/>
            <pc:sldMk cId="3571353727" sldId="385"/>
            <ac:spMk id="3" creationId="{AF7ABB9A-9514-46E2-92E0-0037CBDBCE9D}"/>
          </ac:spMkLst>
        </pc:spChg>
      </pc:sldChg>
      <pc:sldChg chg="modSp new mod">
        <pc:chgData name="Alexander Pashuk" userId="7f413f452a2dee94" providerId="LiveId" clId="{40F6C995-D773-49C2-9684-719BF3BD5F2C}" dt="2020-10-05T12:20:00.734" v="3535" actId="113"/>
        <pc:sldMkLst>
          <pc:docMk/>
          <pc:sldMk cId="1870736348" sldId="386"/>
        </pc:sldMkLst>
        <pc:spChg chg="mod">
          <ac:chgData name="Alexander Pashuk" userId="7f413f452a2dee94" providerId="LiveId" clId="{40F6C995-D773-49C2-9684-719BF3BD5F2C}" dt="2020-10-05T12:17:35.143" v="3497" actId="122"/>
          <ac:spMkLst>
            <pc:docMk/>
            <pc:sldMk cId="1870736348" sldId="386"/>
            <ac:spMk id="2" creationId="{63AC46ED-9892-4F0A-A248-18B399AB3085}"/>
          </ac:spMkLst>
        </pc:spChg>
        <pc:spChg chg="mod">
          <ac:chgData name="Alexander Pashuk" userId="7f413f452a2dee94" providerId="LiveId" clId="{40F6C995-D773-49C2-9684-719BF3BD5F2C}" dt="2020-10-05T12:20:00.734" v="3535" actId="113"/>
          <ac:spMkLst>
            <pc:docMk/>
            <pc:sldMk cId="1870736348" sldId="386"/>
            <ac:spMk id="3" creationId="{CAC38CA4-B21E-4DDE-934D-394CA4B1B926}"/>
          </ac:spMkLst>
        </pc:spChg>
      </pc:sldChg>
      <pc:sldChg chg="addSp delSp modSp new mod ord">
        <pc:chgData name="Alexander Pashuk" userId="7f413f452a2dee94" providerId="LiveId" clId="{40F6C995-D773-49C2-9684-719BF3BD5F2C}" dt="2020-10-05T12:41:54.313" v="4025" actId="122"/>
        <pc:sldMkLst>
          <pc:docMk/>
          <pc:sldMk cId="832651572" sldId="387"/>
        </pc:sldMkLst>
        <pc:spChg chg="mod">
          <ac:chgData name="Alexander Pashuk" userId="7f413f452a2dee94" providerId="LiveId" clId="{40F6C995-D773-49C2-9684-719BF3BD5F2C}" dt="2020-10-05T12:41:54.313" v="4025" actId="122"/>
          <ac:spMkLst>
            <pc:docMk/>
            <pc:sldMk cId="832651572" sldId="387"/>
            <ac:spMk id="2" creationId="{0385D359-8014-44A8-834A-AFACAA48584C}"/>
          </ac:spMkLst>
        </pc:spChg>
        <pc:spChg chg="del">
          <ac:chgData name="Alexander Pashuk" userId="7f413f452a2dee94" providerId="LiveId" clId="{40F6C995-D773-49C2-9684-719BF3BD5F2C}" dt="2020-10-05T12:21:09.181" v="3550" actId="3680"/>
          <ac:spMkLst>
            <pc:docMk/>
            <pc:sldMk cId="832651572" sldId="387"/>
            <ac:spMk id="3" creationId="{DDA438C6-B821-4E46-A73B-1D96AE391419}"/>
          </ac:spMkLst>
        </pc:spChg>
        <pc:graphicFrameChg chg="add mod ord modGraphic">
          <ac:chgData name="Alexander Pashuk" userId="7f413f452a2dee94" providerId="LiveId" clId="{40F6C995-D773-49C2-9684-719BF3BD5F2C}" dt="2020-10-05T12:22:58.768" v="3618" actId="2711"/>
          <ac:graphicFrameMkLst>
            <pc:docMk/>
            <pc:sldMk cId="832651572" sldId="387"/>
            <ac:graphicFrameMk id="4" creationId="{D886CD62-8239-433A-82DB-329027474997}"/>
          </ac:graphicFrameMkLst>
        </pc:graphicFrameChg>
      </pc:sldChg>
      <pc:sldChg chg="addSp delSp modSp new mod">
        <pc:chgData name="Alexander Pashuk" userId="7f413f452a2dee94" providerId="LiveId" clId="{40F6C995-D773-49C2-9684-719BF3BD5F2C}" dt="2020-10-05T12:29:12.567" v="3898"/>
        <pc:sldMkLst>
          <pc:docMk/>
          <pc:sldMk cId="2023854216" sldId="388"/>
        </pc:sldMkLst>
        <pc:spChg chg="mod">
          <ac:chgData name="Alexander Pashuk" userId="7f413f452a2dee94" providerId="LiveId" clId="{40F6C995-D773-49C2-9684-719BF3BD5F2C}" dt="2020-10-05T12:24:23.075" v="3665" actId="20577"/>
          <ac:spMkLst>
            <pc:docMk/>
            <pc:sldMk cId="2023854216" sldId="388"/>
            <ac:spMk id="2" creationId="{C5B5B2D8-49D8-409C-B281-9FA472BA1D93}"/>
          </ac:spMkLst>
        </pc:spChg>
        <pc:spChg chg="del">
          <ac:chgData name="Alexander Pashuk" userId="7f413f452a2dee94" providerId="LiveId" clId="{40F6C995-D773-49C2-9684-719BF3BD5F2C}" dt="2020-10-05T12:24:52.755" v="3666" actId="3680"/>
          <ac:spMkLst>
            <pc:docMk/>
            <pc:sldMk cId="2023854216" sldId="388"/>
            <ac:spMk id="3" creationId="{ABCB1518-E421-4CC4-B2AD-01F7FD08447E}"/>
          </ac:spMkLst>
        </pc:spChg>
        <pc:graphicFrameChg chg="add mod ord modGraphic">
          <ac:chgData name="Alexander Pashuk" userId="7f413f452a2dee94" providerId="LiveId" clId="{40F6C995-D773-49C2-9684-719BF3BD5F2C}" dt="2020-10-05T12:29:12.567" v="3898"/>
          <ac:graphicFrameMkLst>
            <pc:docMk/>
            <pc:sldMk cId="2023854216" sldId="388"/>
            <ac:graphicFrameMk id="4" creationId="{ADBD8BDE-1A8A-47BB-BF73-0D0893E1E1AF}"/>
          </ac:graphicFrameMkLst>
        </pc:graphicFrameChg>
      </pc:sldChg>
      <pc:sldChg chg="modSp new mod">
        <pc:chgData name="Alexander Pashuk" userId="7f413f452a2dee94" providerId="LiveId" clId="{40F6C995-D773-49C2-9684-719BF3BD5F2C}" dt="2020-10-05T12:32:17.795" v="3945" actId="20577"/>
        <pc:sldMkLst>
          <pc:docMk/>
          <pc:sldMk cId="2398662992" sldId="389"/>
        </pc:sldMkLst>
        <pc:spChg chg="mod">
          <ac:chgData name="Alexander Pashuk" userId="7f413f452a2dee94" providerId="LiveId" clId="{40F6C995-D773-49C2-9684-719BF3BD5F2C}" dt="2020-10-05T12:32:17.795" v="3945" actId="20577"/>
          <ac:spMkLst>
            <pc:docMk/>
            <pc:sldMk cId="2398662992" sldId="389"/>
            <ac:spMk id="2" creationId="{457F8C9D-94B1-479A-BE3B-DE07223AB2D5}"/>
          </ac:spMkLst>
        </pc:spChg>
        <pc:spChg chg="mod">
          <ac:chgData name="Alexander Pashuk" userId="7f413f452a2dee94" providerId="LiveId" clId="{40F6C995-D773-49C2-9684-719BF3BD5F2C}" dt="2020-10-05T12:32:10.181" v="3944" actId="20577"/>
          <ac:spMkLst>
            <pc:docMk/>
            <pc:sldMk cId="2398662992" sldId="389"/>
            <ac:spMk id="3" creationId="{85CE3D0F-AB7D-47D3-BEAD-67837FCEA7E1}"/>
          </ac:spMkLst>
        </pc:spChg>
      </pc:sldChg>
      <pc:sldChg chg="addSp delSp modSp new mod">
        <pc:chgData name="Alexander Pashuk" userId="7f413f452a2dee94" providerId="LiveId" clId="{40F6C995-D773-49C2-9684-719BF3BD5F2C}" dt="2020-10-05T12:39:58.289" v="4005" actId="1076"/>
        <pc:sldMkLst>
          <pc:docMk/>
          <pc:sldMk cId="1311798842" sldId="390"/>
        </pc:sldMkLst>
        <pc:spChg chg="mod">
          <ac:chgData name="Alexander Pashuk" userId="7f413f452a2dee94" providerId="LiveId" clId="{40F6C995-D773-49C2-9684-719BF3BD5F2C}" dt="2020-10-05T12:33:30.390" v="3952" actId="122"/>
          <ac:spMkLst>
            <pc:docMk/>
            <pc:sldMk cId="1311798842" sldId="390"/>
            <ac:spMk id="2" creationId="{7F852D52-1912-4E4B-AE4C-40B21AA8E686}"/>
          </ac:spMkLst>
        </pc:spChg>
        <pc:spChg chg="mod">
          <ac:chgData name="Alexander Pashuk" userId="7f413f452a2dee94" providerId="LiveId" clId="{40F6C995-D773-49C2-9684-719BF3BD5F2C}" dt="2020-10-05T12:39:43.531" v="3998" actId="1076"/>
          <ac:spMkLst>
            <pc:docMk/>
            <pc:sldMk cId="1311798842" sldId="390"/>
            <ac:spMk id="3" creationId="{909160C2-7669-4B15-B7A3-68BEBD0BE5BF}"/>
          </ac:spMkLst>
        </pc:spChg>
        <pc:picChg chg="add del mod">
          <ac:chgData name="Alexander Pashuk" userId="7f413f452a2dee94" providerId="LiveId" clId="{40F6C995-D773-49C2-9684-719BF3BD5F2C}" dt="2020-10-05T12:39:39.872" v="3995"/>
          <ac:picMkLst>
            <pc:docMk/>
            <pc:sldMk cId="1311798842" sldId="390"/>
            <ac:picMk id="3074" creationId="{FB40F1D9-44CC-4340-8C62-3C7285EFC730}"/>
          </ac:picMkLst>
        </pc:picChg>
        <pc:picChg chg="add del mod">
          <ac:chgData name="Alexander Pashuk" userId="7f413f452a2dee94" providerId="LiveId" clId="{40F6C995-D773-49C2-9684-719BF3BD5F2C}" dt="2020-10-05T12:39:44.060" v="3999"/>
          <ac:picMkLst>
            <pc:docMk/>
            <pc:sldMk cId="1311798842" sldId="390"/>
            <ac:picMk id="3076" creationId="{945A550D-73F9-4EE0-9037-CDC69B868A05}"/>
          </ac:picMkLst>
        </pc:picChg>
        <pc:picChg chg="add mod">
          <ac:chgData name="Alexander Pashuk" userId="7f413f452a2dee94" providerId="LiveId" clId="{40F6C995-D773-49C2-9684-719BF3BD5F2C}" dt="2020-10-05T12:39:58.289" v="4005" actId="1076"/>
          <ac:picMkLst>
            <pc:docMk/>
            <pc:sldMk cId="1311798842" sldId="390"/>
            <ac:picMk id="3078" creationId="{5EA2AB85-04B8-4893-A3FD-DEF125E64A35}"/>
          </ac:picMkLst>
        </pc:picChg>
      </pc:sldChg>
      <pc:sldChg chg="modSp new mod">
        <pc:chgData name="Alexander Pashuk" userId="7f413f452a2dee94" providerId="LiveId" clId="{40F6C995-D773-49C2-9684-719BF3BD5F2C}" dt="2020-10-05T12:45:21.090" v="4121" actId="27636"/>
        <pc:sldMkLst>
          <pc:docMk/>
          <pc:sldMk cId="1340461245" sldId="391"/>
        </pc:sldMkLst>
        <pc:spChg chg="mod">
          <ac:chgData name="Alexander Pashuk" userId="7f413f452a2dee94" providerId="LiveId" clId="{40F6C995-D773-49C2-9684-719BF3BD5F2C}" dt="2020-10-05T12:40:14.903" v="4021" actId="122"/>
          <ac:spMkLst>
            <pc:docMk/>
            <pc:sldMk cId="1340461245" sldId="391"/>
            <ac:spMk id="2" creationId="{690D555C-0850-4634-9EF6-2F6E8B0D2030}"/>
          </ac:spMkLst>
        </pc:spChg>
        <pc:spChg chg="mod">
          <ac:chgData name="Alexander Pashuk" userId="7f413f452a2dee94" providerId="LiveId" clId="{40F6C995-D773-49C2-9684-719BF3BD5F2C}" dt="2020-10-05T12:45:21.090" v="4121" actId="27636"/>
          <ac:spMkLst>
            <pc:docMk/>
            <pc:sldMk cId="1340461245" sldId="391"/>
            <ac:spMk id="3" creationId="{DDE96617-8A00-4E58-B0B6-24F4B2092A2A}"/>
          </ac:spMkLst>
        </pc:spChg>
      </pc:sldChg>
      <pc:sldChg chg="modSp new mod">
        <pc:chgData name="Alexander Pashuk" userId="7f413f452a2dee94" providerId="LiveId" clId="{40F6C995-D773-49C2-9684-719BF3BD5F2C}" dt="2020-10-05T12:50:08.724" v="4194" actId="20577"/>
        <pc:sldMkLst>
          <pc:docMk/>
          <pc:sldMk cId="660469688" sldId="392"/>
        </pc:sldMkLst>
        <pc:spChg chg="mod">
          <ac:chgData name="Alexander Pashuk" userId="7f413f452a2dee94" providerId="LiveId" clId="{40F6C995-D773-49C2-9684-719BF3BD5F2C}" dt="2020-10-05T12:46:55.416" v="4132" actId="122"/>
          <ac:spMkLst>
            <pc:docMk/>
            <pc:sldMk cId="660469688" sldId="392"/>
            <ac:spMk id="2" creationId="{B731E113-554F-4223-A187-5B9B3C6B64C8}"/>
          </ac:spMkLst>
        </pc:spChg>
        <pc:spChg chg="mod">
          <ac:chgData name="Alexander Pashuk" userId="7f413f452a2dee94" providerId="LiveId" clId="{40F6C995-D773-49C2-9684-719BF3BD5F2C}" dt="2020-10-05T12:50:08.724" v="4194" actId="20577"/>
          <ac:spMkLst>
            <pc:docMk/>
            <pc:sldMk cId="660469688" sldId="392"/>
            <ac:spMk id="3" creationId="{BC7A2417-79EA-4D51-B711-9F3ED0394DB7}"/>
          </ac:spMkLst>
        </pc:spChg>
      </pc:sldChg>
      <pc:sldChg chg="modSp add mod">
        <pc:chgData name="Alexander Pashuk" userId="7f413f452a2dee94" providerId="LiveId" clId="{40F6C995-D773-49C2-9684-719BF3BD5F2C}" dt="2020-10-05T12:52:59.684" v="4243" actId="27636"/>
        <pc:sldMkLst>
          <pc:docMk/>
          <pc:sldMk cId="3964150670" sldId="393"/>
        </pc:sldMkLst>
        <pc:spChg chg="mod">
          <ac:chgData name="Alexander Pashuk" userId="7f413f452a2dee94" providerId="LiveId" clId="{40F6C995-D773-49C2-9684-719BF3BD5F2C}" dt="2020-10-05T12:52:59.684" v="4243" actId="27636"/>
          <ac:spMkLst>
            <pc:docMk/>
            <pc:sldMk cId="3964150670" sldId="393"/>
            <ac:spMk id="3" creationId="{E9EC4209-3A4D-4061-9542-1F6BF1566E96}"/>
          </ac:spMkLst>
        </pc:spChg>
      </pc:sldChg>
      <pc:sldChg chg="modSp new mod">
        <pc:chgData name="Alexander Pashuk" userId="7f413f452a2dee94" providerId="LiveId" clId="{40F6C995-D773-49C2-9684-719BF3BD5F2C}" dt="2020-10-05T16:06:35.621" v="4327" actId="14100"/>
        <pc:sldMkLst>
          <pc:docMk/>
          <pc:sldMk cId="2902768779" sldId="394"/>
        </pc:sldMkLst>
        <pc:spChg chg="mod">
          <ac:chgData name="Alexander Pashuk" userId="7f413f452a2dee94" providerId="LiveId" clId="{40F6C995-D773-49C2-9684-719BF3BD5F2C}" dt="2020-10-05T13:17:22.484" v="4276" actId="20577"/>
          <ac:spMkLst>
            <pc:docMk/>
            <pc:sldMk cId="2902768779" sldId="394"/>
            <ac:spMk id="2" creationId="{1C429B4B-48A8-4970-83FB-53E7690A6670}"/>
          </ac:spMkLst>
        </pc:spChg>
        <pc:spChg chg="mod">
          <ac:chgData name="Alexander Pashuk" userId="7f413f452a2dee94" providerId="LiveId" clId="{40F6C995-D773-49C2-9684-719BF3BD5F2C}" dt="2020-10-05T16:06:35.621" v="4327" actId="14100"/>
          <ac:spMkLst>
            <pc:docMk/>
            <pc:sldMk cId="2902768779" sldId="394"/>
            <ac:spMk id="3" creationId="{AFDAEB76-C107-4C75-B57D-FD4D8DD7046D}"/>
          </ac:spMkLst>
        </pc:spChg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FCA05C01-C5BD-4CE5-9C81-C2FB69A0B6F2}"/>
    <pc:docChg chg="undo custSel addSld delSld modSld sldOrd">
      <pc:chgData name="Alexander Pashuk" userId="7f413f452a2dee94" providerId="LiveId" clId="{FCA05C01-C5BD-4CE5-9C81-C2FB69A0B6F2}" dt="2020-10-12T19:10:19.961" v="4459" actId="113"/>
      <pc:docMkLst>
        <pc:docMk/>
      </pc:docMkLst>
      <pc:sldChg chg="modSp mod">
        <pc:chgData name="Alexander Pashuk" userId="7f413f452a2dee94" providerId="LiveId" clId="{FCA05C01-C5BD-4CE5-9C81-C2FB69A0B6F2}" dt="2020-10-12T17:56:07.192" v="4122" actId="20577"/>
        <pc:sldMkLst>
          <pc:docMk/>
          <pc:sldMk cId="3545672355" sldId="260"/>
        </pc:sldMkLst>
        <pc:spChg chg="mod">
          <ac:chgData name="Alexander Pashuk" userId="7f413f452a2dee94" providerId="LiveId" clId="{FCA05C01-C5BD-4CE5-9C81-C2FB69A0B6F2}" dt="2020-10-12T17:56:07.192" v="412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FCA05C01-C5BD-4CE5-9C81-C2FB69A0B6F2}" dt="2020-10-12T09:04:33.516" v="43" actId="47"/>
        <pc:sldMkLst>
          <pc:docMk/>
          <pc:sldMk cId="530661674" sldId="262"/>
        </pc:sldMkLst>
      </pc:sldChg>
      <pc:sldChg chg="del">
        <pc:chgData name="Alexander Pashuk" userId="7f413f452a2dee94" providerId="LiveId" clId="{FCA05C01-C5BD-4CE5-9C81-C2FB69A0B6F2}" dt="2020-10-12T09:04:33.641" v="44" actId="47"/>
        <pc:sldMkLst>
          <pc:docMk/>
          <pc:sldMk cId="796746646" sldId="263"/>
        </pc:sldMkLst>
      </pc:sldChg>
      <pc:sldChg chg="del">
        <pc:chgData name="Alexander Pashuk" userId="7f413f452a2dee94" providerId="LiveId" clId="{FCA05C01-C5BD-4CE5-9C81-C2FB69A0B6F2}" dt="2020-10-12T09:04:34.360" v="49" actId="47"/>
        <pc:sldMkLst>
          <pc:docMk/>
          <pc:sldMk cId="2567992260" sldId="264"/>
        </pc:sldMkLst>
      </pc:sldChg>
      <pc:sldChg chg="del">
        <pc:chgData name="Alexander Pashuk" userId="7f413f452a2dee94" providerId="LiveId" clId="{FCA05C01-C5BD-4CE5-9C81-C2FB69A0B6F2}" dt="2020-10-12T09:04:34.470" v="50" actId="47"/>
        <pc:sldMkLst>
          <pc:docMk/>
          <pc:sldMk cId="199231044" sldId="265"/>
        </pc:sldMkLst>
      </pc:sldChg>
      <pc:sldChg chg="del">
        <pc:chgData name="Alexander Pashuk" userId="7f413f452a2dee94" providerId="LiveId" clId="{FCA05C01-C5BD-4CE5-9C81-C2FB69A0B6F2}" dt="2020-10-12T09:04:34.610" v="51" actId="47"/>
        <pc:sldMkLst>
          <pc:docMk/>
          <pc:sldMk cId="2106412827" sldId="266"/>
        </pc:sldMkLst>
      </pc:sldChg>
      <pc:sldChg chg="del">
        <pc:chgData name="Alexander Pashuk" userId="7f413f452a2dee94" providerId="LiveId" clId="{FCA05C01-C5BD-4CE5-9C81-C2FB69A0B6F2}" dt="2020-10-12T09:04:34.735" v="52" actId="47"/>
        <pc:sldMkLst>
          <pc:docMk/>
          <pc:sldMk cId="2332623827" sldId="267"/>
        </pc:sldMkLst>
      </pc:sldChg>
      <pc:sldChg chg="del">
        <pc:chgData name="Alexander Pashuk" userId="7f413f452a2dee94" providerId="LiveId" clId="{FCA05C01-C5BD-4CE5-9C81-C2FB69A0B6F2}" dt="2020-10-12T09:04:34.876" v="53" actId="47"/>
        <pc:sldMkLst>
          <pc:docMk/>
          <pc:sldMk cId="3170305385" sldId="268"/>
        </pc:sldMkLst>
      </pc:sldChg>
      <pc:sldChg chg="del">
        <pc:chgData name="Alexander Pashuk" userId="7f413f452a2dee94" providerId="LiveId" clId="{FCA05C01-C5BD-4CE5-9C81-C2FB69A0B6F2}" dt="2020-10-12T09:04:35.470" v="54" actId="47"/>
        <pc:sldMkLst>
          <pc:docMk/>
          <pc:sldMk cId="1892920316" sldId="269"/>
        </pc:sldMkLst>
      </pc:sldChg>
      <pc:sldChg chg="del">
        <pc:chgData name="Alexander Pashuk" userId="7f413f452a2dee94" providerId="LiveId" clId="{FCA05C01-C5BD-4CE5-9C81-C2FB69A0B6F2}" dt="2020-10-12T09:04:35.626" v="55" actId="47"/>
        <pc:sldMkLst>
          <pc:docMk/>
          <pc:sldMk cId="250021612" sldId="270"/>
        </pc:sldMkLst>
      </pc:sldChg>
      <pc:sldChg chg="del">
        <pc:chgData name="Alexander Pashuk" userId="7f413f452a2dee94" providerId="LiveId" clId="{FCA05C01-C5BD-4CE5-9C81-C2FB69A0B6F2}" dt="2020-10-12T09:04:35.782" v="56" actId="47"/>
        <pc:sldMkLst>
          <pc:docMk/>
          <pc:sldMk cId="3320554351" sldId="271"/>
        </pc:sldMkLst>
      </pc:sldChg>
      <pc:sldChg chg="del">
        <pc:chgData name="Alexander Pashuk" userId="7f413f452a2dee94" providerId="LiveId" clId="{FCA05C01-C5BD-4CE5-9C81-C2FB69A0B6F2}" dt="2020-10-12T09:04:35.923" v="57" actId="47"/>
        <pc:sldMkLst>
          <pc:docMk/>
          <pc:sldMk cId="1942650266" sldId="272"/>
        </pc:sldMkLst>
      </pc:sldChg>
      <pc:sldChg chg="del">
        <pc:chgData name="Alexander Pashuk" userId="7f413f452a2dee94" providerId="LiveId" clId="{FCA05C01-C5BD-4CE5-9C81-C2FB69A0B6F2}" dt="2020-10-12T09:04:36.079" v="58" actId="47"/>
        <pc:sldMkLst>
          <pc:docMk/>
          <pc:sldMk cId="321979683" sldId="273"/>
        </pc:sldMkLst>
      </pc:sldChg>
      <pc:sldChg chg="del">
        <pc:chgData name="Alexander Pashuk" userId="7f413f452a2dee94" providerId="LiveId" clId="{FCA05C01-C5BD-4CE5-9C81-C2FB69A0B6F2}" dt="2020-10-12T09:04:36.470" v="61" actId="47"/>
        <pc:sldMkLst>
          <pc:docMk/>
          <pc:sldMk cId="159598054" sldId="274"/>
        </pc:sldMkLst>
      </pc:sldChg>
      <pc:sldChg chg="del">
        <pc:chgData name="Alexander Pashuk" userId="7f413f452a2dee94" providerId="LiveId" clId="{FCA05C01-C5BD-4CE5-9C81-C2FB69A0B6F2}" dt="2020-10-12T09:04:36.626" v="62" actId="47"/>
        <pc:sldMkLst>
          <pc:docMk/>
          <pc:sldMk cId="492552275" sldId="275"/>
        </pc:sldMkLst>
      </pc:sldChg>
      <pc:sldChg chg="del">
        <pc:chgData name="Alexander Pashuk" userId="7f413f452a2dee94" providerId="LiveId" clId="{FCA05C01-C5BD-4CE5-9C81-C2FB69A0B6F2}" dt="2020-10-12T09:04:36.767" v="63" actId="47"/>
        <pc:sldMkLst>
          <pc:docMk/>
          <pc:sldMk cId="3848232691" sldId="276"/>
        </pc:sldMkLst>
      </pc:sldChg>
      <pc:sldChg chg="del">
        <pc:chgData name="Alexander Pashuk" userId="7f413f452a2dee94" providerId="LiveId" clId="{FCA05C01-C5BD-4CE5-9C81-C2FB69A0B6F2}" dt="2020-10-12T09:04:36.907" v="64" actId="47"/>
        <pc:sldMkLst>
          <pc:docMk/>
          <pc:sldMk cId="3975018934" sldId="277"/>
        </pc:sldMkLst>
      </pc:sldChg>
      <pc:sldChg chg="del">
        <pc:chgData name="Alexander Pashuk" userId="7f413f452a2dee94" providerId="LiveId" clId="{FCA05C01-C5BD-4CE5-9C81-C2FB69A0B6F2}" dt="2020-10-12T09:04:37.032" v="65" actId="47"/>
        <pc:sldMkLst>
          <pc:docMk/>
          <pc:sldMk cId="2318131480" sldId="280"/>
        </pc:sldMkLst>
      </pc:sldChg>
      <pc:sldChg chg="del">
        <pc:chgData name="Alexander Pashuk" userId="7f413f452a2dee94" providerId="LiveId" clId="{FCA05C01-C5BD-4CE5-9C81-C2FB69A0B6F2}" dt="2020-10-12T09:04:33.782" v="45" actId="47"/>
        <pc:sldMkLst>
          <pc:docMk/>
          <pc:sldMk cId="1857603442" sldId="281"/>
        </pc:sldMkLst>
      </pc:sldChg>
      <pc:sldChg chg="del">
        <pc:chgData name="Alexander Pashuk" userId="7f413f452a2dee94" providerId="LiveId" clId="{FCA05C01-C5BD-4CE5-9C81-C2FB69A0B6F2}" dt="2020-10-12T09:04:33.923" v="46" actId="47"/>
        <pc:sldMkLst>
          <pc:docMk/>
          <pc:sldMk cId="2980436690" sldId="282"/>
        </pc:sldMkLst>
      </pc:sldChg>
      <pc:sldChg chg="del">
        <pc:chgData name="Alexander Pashuk" userId="7f413f452a2dee94" providerId="LiveId" clId="{FCA05C01-C5BD-4CE5-9C81-C2FB69A0B6F2}" dt="2020-10-12T09:04:34.048" v="47" actId="47"/>
        <pc:sldMkLst>
          <pc:docMk/>
          <pc:sldMk cId="2998904894" sldId="283"/>
        </pc:sldMkLst>
      </pc:sldChg>
      <pc:sldChg chg="del">
        <pc:chgData name="Alexander Pashuk" userId="7f413f452a2dee94" providerId="LiveId" clId="{FCA05C01-C5BD-4CE5-9C81-C2FB69A0B6F2}" dt="2020-10-12T09:04:33.220" v="41" actId="47"/>
        <pc:sldMkLst>
          <pc:docMk/>
          <pc:sldMk cId="2043043694" sldId="329"/>
        </pc:sldMkLst>
      </pc:sldChg>
      <pc:sldChg chg="del">
        <pc:chgData name="Alexander Pashuk" userId="7f413f452a2dee94" providerId="LiveId" clId="{FCA05C01-C5BD-4CE5-9C81-C2FB69A0B6F2}" dt="2020-10-12T09:04:32.938" v="39" actId="47"/>
        <pc:sldMkLst>
          <pc:docMk/>
          <pc:sldMk cId="602414559" sldId="356"/>
        </pc:sldMkLst>
      </pc:sldChg>
      <pc:sldChg chg="del">
        <pc:chgData name="Alexander Pashuk" userId="7f413f452a2dee94" providerId="LiveId" clId="{FCA05C01-C5BD-4CE5-9C81-C2FB69A0B6F2}" dt="2020-10-12T09:04:33.079" v="40" actId="47"/>
        <pc:sldMkLst>
          <pc:docMk/>
          <pc:sldMk cId="641418363" sldId="357"/>
        </pc:sldMkLst>
      </pc:sldChg>
      <pc:sldChg chg="del">
        <pc:chgData name="Alexander Pashuk" userId="7f413f452a2dee94" providerId="LiveId" clId="{FCA05C01-C5BD-4CE5-9C81-C2FB69A0B6F2}" dt="2020-10-12T09:04:32.688" v="37" actId="47"/>
        <pc:sldMkLst>
          <pc:docMk/>
          <pc:sldMk cId="3571678150" sldId="358"/>
        </pc:sldMkLst>
      </pc:sldChg>
      <pc:sldChg chg="del">
        <pc:chgData name="Alexander Pashuk" userId="7f413f452a2dee94" providerId="LiveId" clId="{FCA05C01-C5BD-4CE5-9C81-C2FB69A0B6F2}" dt="2020-10-12T09:04:34.188" v="48" actId="47"/>
        <pc:sldMkLst>
          <pc:docMk/>
          <pc:sldMk cId="1674083186" sldId="359"/>
        </pc:sldMkLst>
      </pc:sldChg>
      <pc:sldChg chg="del">
        <pc:chgData name="Alexander Pashuk" userId="7f413f452a2dee94" providerId="LiveId" clId="{FCA05C01-C5BD-4CE5-9C81-C2FB69A0B6F2}" dt="2020-10-12T09:04:32.813" v="38" actId="47"/>
        <pc:sldMkLst>
          <pc:docMk/>
          <pc:sldMk cId="356902337" sldId="360"/>
        </pc:sldMkLst>
      </pc:sldChg>
      <pc:sldChg chg="del">
        <pc:chgData name="Alexander Pashuk" userId="7f413f452a2dee94" providerId="LiveId" clId="{FCA05C01-C5BD-4CE5-9C81-C2FB69A0B6F2}" dt="2020-10-12T09:04:33.376" v="42" actId="47"/>
        <pc:sldMkLst>
          <pc:docMk/>
          <pc:sldMk cId="2115598276" sldId="361"/>
        </pc:sldMkLst>
      </pc:sldChg>
      <pc:sldChg chg="del">
        <pc:chgData name="Alexander Pashuk" userId="7f413f452a2dee94" providerId="LiveId" clId="{FCA05C01-C5BD-4CE5-9C81-C2FB69A0B6F2}" dt="2020-10-12T09:04:32.141" v="33" actId="47"/>
        <pc:sldMkLst>
          <pc:docMk/>
          <pc:sldMk cId="1207787011" sldId="362"/>
        </pc:sldMkLst>
      </pc:sldChg>
      <pc:sldChg chg="del">
        <pc:chgData name="Alexander Pashuk" userId="7f413f452a2dee94" providerId="LiveId" clId="{FCA05C01-C5BD-4CE5-9C81-C2FB69A0B6F2}" dt="2020-10-12T09:04:32.548" v="36" actId="47"/>
        <pc:sldMkLst>
          <pc:docMk/>
          <pc:sldMk cId="764542686" sldId="363"/>
        </pc:sldMkLst>
      </pc:sldChg>
      <pc:sldChg chg="del">
        <pc:chgData name="Alexander Pashuk" userId="7f413f452a2dee94" providerId="LiveId" clId="{FCA05C01-C5BD-4CE5-9C81-C2FB69A0B6F2}" dt="2020-10-12T09:04:36.204" v="59" actId="47"/>
        <pc:sldMkLst>
          <pc:docMk/>
          <pc:sldMk cId="2415129376" sldId="364"/>
        </pc:sldMkLst>
      </pc:sldChg>
      <pc:sldChg chg="del">
        <pc:chgData name="Alexander Pashuk" userId="7f413f452a2dee94" providerId="LiveId" clId="{FCA05C01-C5BD-4CE5-9C81-C2FB69A0B6F2}" dt="2020-10-12T09:04:36.345" v="60" actId="47"/>
        <pc:sldMkLst>
          <pc:docMk/>
          <pc:sldMk cId="2734008624" sldId="365"/>
        </pc:sldMkLst>
      </pc:sldChg>
      <pc:sldChg chg="del">
        <pc:chgData name="Alexander Pashuk" userId="7f413f452a2dee94" providerId="LiveId" clId="{FCA05C01-C5BD-4CE5-9C81-C2FB69A0B6F2}" dt="2020-10-12T09:04:37.220" v="66" actId="47"/>
        <pc:sldMkLst>
          <pc:docMk/>
          <pc:sldMk cId="700750746" sldId="366"/>
        </pc:sldMkLst>
      </pc:sldChg>
      <pc:sldChg chg="addSp delSp modSp add del mod modClrScheme chgLayout">
        <pc:chgData name="Alexander Pashuk" userId="7f413f452a2dee94" providerId="LiveId" clId="{FCA05C01-C5BD-4CE5-9C81-C2FB69A0B6F2}" dt="2020-10-12T16:15:01.599" v="3416" actId="113"/>
        <pc:sldMkLst>
          <pc:docMk/>
          <pc:sldMk cId="3558505662" sldId="367"/>
        </pc:sldMkLst>
        <pc:spChg chg="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2" creationId="{0D2B4D0F-31E4-4814-9C36-E8DCD7E4B6C9}"/>
          </ac:spMkLst>
        </pc:spChg>
        <pc:spChg chg="del 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3" creationId="{EE4C00A3-D84E-4EFE-A225-EC98B237834A}"/>
          </ac:spMkLst>
        </pc:spChg>
        <pc:spChg chg="mod ord">
          <ac:chgData name="Alexander Pashuk" userId="7f413f452a2dee94" providerId="LiveId" clId="{FCA05C01-C5BD-4CE5-9C81-C2FB69A0B6F2}" dt="2020-10-12T16:15:01.599" v="3416" actId="113"/>
          <ac:spMkLst>
            <pc:docMk/>
            <pc:sldMk cId="3558505662" sldId="367"/>
            <ac:spMk id="4" creationId="{2E6AEDD6-9D3F-4CCC-B181-A8A88F2CD1A3}"/>
          </ac:spMkLst>
        </pc:spChg>
        <pc:graphicFrameChg chg="add del modGraphic">
          <ac:chgData name="Alexander Pashuk" userId="7f413f452a2dee94" providerId="LiveId" clId="{FCA05C01-C5BD-4CE5-9C81-C2FB69A0B6F2}" dt="2020-10-12T12:40:34.378" v="2170" actId="27309"/>
          <ac:graphicFrameMkLst>
            <pc:docMk/>
            <pc:sldMk cId="3558505662" sldId="367"/>
            <ac:graphicFrameMk id="6" creationId="{8672BA80-9368-45E1-97B9-F430B79A271C}"/>
          </ac:graphicFrameMkLst>
        </pc:graphicFrameChg>
      </pc:sldChg>
      <pc:sldChg chg="modSp new mod">
        <pc:chgData name="Alexander Pashuk" userId="7f413f452a2dee94" providerId="LiveId" clId="{FCA05C01-C5BD-4CE5-9C81-C2FB69A0B6F2}" dt="2020-10-12T09:14:51.374" v="558" actId="12"/>
        <pc:sldMkLst>
          <pc:docMk/>
          <pc:sldMk cId="351313976" sldId="368"/>
        </pc:sldMkLst>
        <pc:spChg chg="mod">
          <ac:chgData name="Alexander Pashuk" userId="7f413f452a2dee94" providerId="LiveId" clId="{FCA05C01-C5BD-4CE5-9C81-C2FB69A0B6F2}" dt="2020-10-12T09:10:58.645" v="141" actId="20577"/>
          <ac:spMkLst>
            <pc:docMk/>
            <pc:sldMk cId="351313976" sldId="368"/>
            <ac:spMk id="2" creationId="{59256318-08AE-4A08-A4B8-B3CA74A448E4}"/>
          </ac:spMkLst>
        </pc:spChg>
        <pc:spChg chg="mod">
          <ac:chgData name="Alexander Pashuk" userId="7f413f452a2dee94" providerId="LiveId" clId="{FCA05C01-C5BD-4CE5-9C81-C2FB69A0B6F2}" dt="2020-10-12T09:14:51.374" v="558" actId="12"/>
          <ac:spMkLst>
            <pc:docMk/>
            <pc:sldMk cId="351313976" sldId="368"/>
            <ac:spMk id="3" creationId="{8C4E08CB-17F8-447D-AD40-E834314D96CA}"/>
          </ac:spMkLst>
        </pc:spChg>
      </pc:sldChg>
      <pc:sldChg chg="modSp new mod">
        <pc:chgData name="Alexander Pashuk" userId="7f413f452a2dee94" providerId="LiveId" clId="{FCA05C01-C5BD-4CE5-9C81-C2FB69A0B6F2}" dt="2020-10-12T09:27:14.442" v="606" actId="403"/>
        <pc:sldMkLst>
          <pc:docMk/>
          <pc:sldMk cId="2905050028" sldId="369"/>
        </pc:sldMkLst>
        <pc:spChg chg="mod">
          <ac:chgData name="Alexander Pashuk" userId="7f413f452a2dee94" providerId="LiveId" clId="{FCA05C01-C5BD-4CE5-9C81-C2FB69A0B6F2}" dt="2020-10-12T09:26:03.542" v="577" actId="122"/>
          <ac:spMkLst>
            <pc:docMk/>
            <pc:sldMk cId="2905050028" sldId="369"/>
            <ac:spMk id="2" creationId="{1B21E223-D7D1-4F14-BBB6-42816DEAC12D}"/>
          </ac:spMkLst>
        </pc:spChg>
        <pc:spChg chg="mod">
          <ac:chgData name="Alexander Pashuk" userId="7f413f452a2dee94" providerId="LiveId" clId="{FCA05C01-C5BD-4CE5-9C81-C2FB69A0B6F2}" dt="2020-10-12T09:27:14.442" v="606" actId="403"/>
          <ac:spMkLst>
            <pc:docMk/>
            <pc:sldMk cId="2905050028" sldId="369"/>
            <ac:spMk id="3" creationId="{D79001B1-B2CB-4C5B-BDA4-D0C9167CD693}"/>
          </ac:spMkLst>
        </pc:spChg>
      </pc:sldChg>
      <pc:sldChg chg="addSp delSp modSp new mod">
        <pc:chgData name="Alexander Pashuk" userId="7f413f452a2dee94" providerId="LiveId" clId="{FCA05C01-C5BD-4CE5-9C81-C2FB69A0B6F2}" dt="2020-10-12T09:40:38.370" v="632" actId="1076"/>
        <pc:sldMkLst>
          <pc:docMk/>
          <pc:sldMk cId="2627378658" sldId="370"/>
        </pc:sldMkLst>
        <pc:spChg chg="mod">
          <ac:chgData name="Alexander Pashuk" userId="7f413f452a2dee94" providerId="LiveId" clId="{FCA05C01-C5BD-4CE5-9C81-C2FB69A0B6F2}" dt="2020-10-12T09:40:20.801" v="625" actId="122"/>
          <ac:spMkLst>
            <pc:docMk/>
            <pc:sldMk cId="2627378658" sldId="370"/>
            <ac:spMk id="2" creationId="{4B947C56-88D1-479A-9E72-EB82A4D4A572}"/>
          </ac:spMkLst>
        </pc:spChg>
        <pc:spChg chg="del mod">
          <ac:chgData name="Alexander Pashuk" userId="7f413f452a2dee94" providerId="LiveId" clId="{FCA05C01-C5BD-4CE5-9C81-C2FB69A0B6F2}" dt="2020-10-12T09:40:21.958" v="627"/>
          <ac:spMkLst>
            <pc:docMk/>
            <pc:sldMk cId="2627378658" sldId="370"/>
            <ac:spMk id="3" creationId="{4392A8F9-B25B-40BD-ADD8-73E7A1D2FC4A}"/>
          </ac:spMkLst>
        </pc:spChg>
        <pc:picChg chg="add mod">
          <ac:chgData name="Alexander Pashuk" userId="7f413f452a2dee94" providerId="LiveId" clId="{FCA05C01-C5BD-4CE5-9C81-C2FB69A0B6F2}" dt="2020-10-12T09:40:38.370" v="632" actId="1076"/>
          <ac:picMkLst>
            <pc:docMk/>
            <pc:sldMk cId="2627378658" sldId="370"/>
            <ac:picMk id="1026" creationId="{0203B925-4EC0-442C-9E7D-988AF445CABC}"/>
          </ac:picMkLst>
        </pc:picChg>
      </pc:sldChg>
      <pc:sldChg chg="addSp delSp modSp new mod">
        <pc:chgData name="Alexander Pashuk" userId="7f413f452a2dee94" providerId="LiveId" clId="{FCA05C01-C5BD-4CE5-9C81-C2FB69A0B6F2}" dt="2020-10-12T09:41:25.854" v="657" actId="1076"/>
        <pc:sldMkLst>
          <pc:docMk/>
          <pc:sldMk cId="1439504076" sldId="371"/>
        </pc:sldMkLst>
        <pc:spChg chg="mod">
          <ac:chgData name="Alexander Pashuk" userId="7f413f452a2dee94" providerId="LiveId" clId="{FCA05C01-C5BD-4CE5-9C81-C2FB69A0B6F2}" dt="2020-10-12T09:40:43.888" v="651" actId="122"/>
          <ac:spMkLst>
            <pc:docMk/>
            <pc:sldMk cId="1439504076" sldId="371"/>
            <ac:spMk id="2" creationId="{02FA3109-18AD-4FAD-BFDE-3119359B8F27}"/>
          </ac:spMkLst>
        </pc:spChg>
        <pc:spChg chg="del mod">
          <ac:chgData name="Alexander Pashuk" userId="7f413f452a2dee94" providerId="LiveId" clId="{FCA05C01-C5BD-4CE5-9C81-C2FB69A0B6F2}" dt="2020-10-12T09:41:12.939" v="653"/>
          <ac:spMkLst>
            <pc:docMk/>
            <pc:sldMk cId="1439504076" sldId="371"/>
            <ac:spMk id="3" creationId="{05534F92-AB61-4F10-89CA-09B36768ECCF}"/>
          </ac:spMkLst>
        </pc:spChg>
        <pc:picChg chg="add mod">
          <ac:chgData name="Alexander Pashuk" userId="7f413f452a2dee94" providerId="LiveId" clId="{FCA05C01-C5BD-4CE5-9C81-C2FB69A0B6F2}" dt="2020-10-12T09:41:25.854" v="657" actId="1076"/>
          <ac:picMkLst>
            <pc:docMk/>
            <pc:sldMk cId="1439504076" sldId="371"/>
            <ac:picMk id="2050" creationId="{5ECCB893-AC92-4176-8DA0-A3EBFDFC7AD7}"/>
          </ac:picMkLst>
        </pc:picChg>
      </pc:sldChg>
      <pc:sldChg chg="modSp new mod">
        <pc:chgData name="Alexander Pashuk" userId="7f413f452a2dee94" providerId="LiveId" clId="{FCA05C01-C5BD-4CE5-9C81-C2FB69A0B6F2}" dt="2020-10-12T09:45:41.612" v="767" actId="2711"/>
        <pc:sldMkLst>
          <pc:docMk/>
          <pc:sldMk cId="2400791677" sldId="372"/>
        </pc:sldMkLst>
        <pc:spChg chg="mod">
          <ac:chgData name="Alexander Pashuk" userId="7f413f452a2dee94" providerId="LiveId" clId="{FCA05C01-C5BD-4CE5-9C81-C2FB69A0B6F2}" dt="2020-10-12T09:43:20.042" v="679" actId="122"/>
          <ac:spMkLst>
            <pc:docMk/>
            <pc:sldMk cId="2400791677" sldId="372"/>
            <ac:spMk id="2" creationId="{27676672-DC2E-4BC2-923D-AD3EE8DFC05C}"/>
          </ac:spMkLst>
        </pc:spChg>
        <pc:spChg chg="mod">
          <ac:chgData name="Alexander Pashuk" userId="7f413f452a2dee94" providerId="LiveId" clId="{FCA05C01-C5BD-4CE5-9C81-C2FB69A0B6F2}" dt="2020-10-12T09:45:41.612" v="767" actId="2711"/>
          <ac:spMkLst>
            <pc:docMk/>
            <pc:sldMk cId="2400791677" sldId="372"/>
            <ac:spMk id="3" creationId="{192F2D20-606D-48A4-B93C-9D986D0906D5}"/>
          </ac:spMkLst>
        </pc:spChg>
      </pc:sldChg>
      <pc:sldChg chg="modSp new mod">
        <pc:chgData name="Alexander Pashuk" userId="7f413f452a2dee94" providerId="LiveId" clId="{FCA05C01-C5BD-4CE5-9C81-C2FB69A0B6F2}" dt="2020-10-12T09:50:15.083" v="846" actId="123"/>
        <pc:sldMkLst>
          <pc:docMk/>
          <pc:sldMk cId="2571947324" sldId="373"/>
        </pc:sldMkLst>
        <pc:spChg chg="mod">
          <ac:chgData name="Alexander Pashuk" userId="7f413f452a2dee94" providerId="LiveId" clId="{FCA05C01-C5BD-4CE5-9C81-C2FB69A0B6F2}" dt="2020-10-12T09:49:17.413" v="812" actId="20577"/>
          <ac:spMkLst>
            <pc:docMk/>
            <pc:sldMk cId="2571947324" sldId="373"/>
            <ac:spMk id="2" creationId="{C48D180E-E5AE-4108-A8A2-BFE4832B3D65}"/>
          </ac:spMkLst>
        </pc:spChg>
        <pc:spChg chg="mod">
          <ac:chgData name="Alexander Pashuk" userId="7f413f452a2dee94" providerId="LiveId" clId="{FCA05C01-C5BD-4CE5-9C81-C2FB69A0B6F2}" dt="2020-10-12T09:50:15.083" v="846" actId="123"/>
          <ac:spMkLst>
            <pc:docMk/>
            <pc:sldMk cId="2571947324" sldId="373"/>
            <ac:spMk id="3" creationId="{2F9E8557-66A7-4013-8A77-58AB461C1D92}"/>
          </ac:spMkLst>
        </pc:spChg>
      </pc:sldChg>
      <pc:sldChg chg="modSp new mod">
        <pc:chgData name="Alexander Pashuk" userId="7f413f452a2dee94" providerId="LiveId" clId="{FCA05C01-C5BD-4CE5-9C81-C2FB69A0B6F2}" dt="2020-10-12T10:10:50.113" v="877" actId="20577"/>
        <pc:sldMkLst>
          <pc:docMk/>
          <pc:sldMk cId="3367438337" sldId="374"/>
        </pc:sldMkLst>
        <pc:spChg chg="mod">
          <ac:chgData name="Alexander Pashuk" userId="7f413f452a2dee94" providerId="LiveId" clId="{FCA05C01-C5BD-4CE5-9C81-C2FB69A0B6F2}" dt="2020-10-12T10:07:53.109" v="858" actId="122"/>
          <ac:spMkLst>
            <pc:docMk/>
            <pc:sldMk cId="3367438337" sldId="374"/>
            <ac:spMk id="2" creationId="{599B2BF5-2280-40B0-8048-CE9CAB7B276F}"/>
          </ac:spMkLst>
        </pc:spChg>
        <pc:spChg chg="mod">
          <ac:chgData name="Alexander Pashuk" userId="7f413f452a2dee94" providerId="LiveId" clId="{FCA05C01-C5BD-4CE5-9C81-C2FB69A0B6F2}" dt="2020-10-12T10:10:50.113" v="877" actId="20577"/>
          <ac:spMkLst>
            <pc:docMk/>
            <pc:sldMk cId="3367438337" sldId="374"/>
            <ac:spMk id="3" creationId="{29835EED-F6E6-4877-A865-64C77FB5B85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1978789869" sldId="375"/>
        </pc:sldMkLst>
        <pc:spChg chg="mod">
          <ac:chgData name="Alexander Pashuk" userId="7f413f452a2dee94" providerId="LiveId" clId="{FCA05C01-C5BD-4CE5-9C81-C2FB69A0B6F2}" dt="2020-10-12T10:13:35.838" v="885" actId="122"/>
          <ac:spMkLst>
            <pc:docMk/>
            <pc:sldMk cId="1978789869" sldId="375"/>
            <ac:spMk id="2" creationId="{81D47FAF-742E-405A-932C-A2FDFFFDDCBB}"/>
          </ac:spMkLst>
        </pc:spChg>
        <pc:spChg chg="mod">
          <ac:chgData name="Alexander Pashuk" userId="7f413f452a2dee94" providerId="LiveId" clId="{FCA05C01-C5BD-4CE5-9C81-C2FB69A0B6F2}" dt="2020-10-12T12:11:08.599" v="1900" actId="20577"/>
          <ac:spMkLst>
            <pc:docMk/>
            <pc:sldMk cId="1978789869" sldId="375"/>
            <ac:spMk id="3" creationId="{D4DD4AF7-A6FC-4D12-BA01-E370E4528F8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4226588353" sldId="376"/>
        </pc:sldMkLst>
        <pc:spChg chg="mod">
          <ac:chgData name="Alexander Pashuk" userId="7f413f452a2dee94" providerId="LiveId" clId="{FCA05C01-C5BD-4CE5-9C81-C2FB69A0B6F2}" dt="2020-10-12T10:17:45.318" v="978" actId="20577"/>
          <ac:spMkLst>
            <pc:docMk/>
            <pc:sldMk cId="4226588353" sldId="376"/>
            <ac:spMk id="2" creationId="{AB2A4DA2-9134-409A-977C-E2E37673A659}"/>
          </ac:spMkLst>
        </pc:spChg>
        <pc:spChg chg="mod">
          <ac:chgData name="Alexander Pashuk" userId="7f413f452a2dee94" providerId="LiveId" clId="{FCA05C01-C5BD-4CE5-9C81-C2FB69A0B6F2}" dt="2020-10-12T10:17:32.701" v="963" actId="255"/>
          <ac:spMkLst>
            <pc:docMk/>
            <pc:sldMk cId="4226588353" sldId="376"/>
            <ac:spMk id="3" creationId="{9DEA39CA-D10D-44EC-895F-FBFC4254474F}"/>
          </ac:spMkLst>
        </pc:spChg>
      </pc:sldChg>
      <pc:sldChg chg="modSp new mod">
        <pc:chgData name="Alexander Pashuk" userId="7f413f452a2dee94" providerId="LiveId" clId="{FCA05C01-C5BD-4CE5-9C81-C2FB69A0B6F2}" dt="2020-10-12T10:20:40.013" v="999" actId="123"/>
        <pc:sldMkLst>
          <pc:docMk/>
          <pc:sldMk cId="305086185" sldId="377"/>
        </pc:sldMkLst>
        <pc:spChg chg="mod">
          <ac:chgData name="Alexander Pashuk" userId="7f413f452a2dee94" providerId="LiveId" clId="{FCA05C01-C5BD-4CE5-9C81-C2FB69A0B6F2}" dt="2020-10-12T10:18:08.813" v="984" actId="122"/>
          <ac:spMkLst>
            <pc:docMk/>
            <pc:sldMk cId="305086185" sldId="377"/>
            <ac:spMk id="2" creationId="{5CCCC58F-F9B3-4270-A9EC-83FF44980D02}"/>
          </ac:spMkLst>
        </pc:spChg>
        <pc:spChg chg="mod">
          <ac:chgData name="Alexander Pashuk" userId="7f413f452a2dee94" providerId="LiveId" clId="{FCA05C01-C5BD-4CE5-9C81-C2FB69A0B6F2}" dt="2020-10-12T10:20:40.013" v="999" actId="123"/>
          <ac:spMkLst>
            <pc:docMk/>
            <pc:sldMk cId="305086185" sldId="377"/>
            <ac:spMk id="3" creationId="{EB8E462C-B4AA-449D-9C12-5FA9D9495E38}"/>
          </ac:spMkLst>
        </pc:spChg>
      </pc:sldChg>
      <pc:sldChg chg="modSp new mod">
        <pc:chgData name="Alexander Pashuk" userId="7f413f452a2dee94" providerId="LiveId" clId="{FCA05C01-C5BD-4CE5-9C81-C2FB69A0B6F2}" dt="2020-10-12T10:24:30.820" v="1046" actId="403"/>
        <pc:sldMkLst>
          <pc:docMk/>
          <pc:sldMk cId="1968809870" sldId="378"/>
        </pc:sldMkLst>
        <pc:spChg chg="mod">
          <ac:chgData name="Alexander Pashuk" userId="7f413f452a2dee94" providerId="LiveId" clId="{FCA05C01-C5BD-4CE5-9C81-C2FB69A0B6F2}" dt="2020-10-12T10:24:02.911" v="1010" actId="122"/>
          <ac:spMkLst>
            <pc:docMk/>
            <pc:sldMk cId="1968809870" sldId="378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0:24:30.820" v="1046" actId="403"/>
          <ac:spMkLst>
            <pc:docMk/>
            <pc:sldMk cId="1968809870" sldId="378"/>
            <ac:spMk id="3" creationId="{86C69FC7-ADB1-4134-B4C3-A6855132D9A6}"/>
          </ac:spMkLst>
        </pc:spChg>
      </pc:sldChg>
      <pc:sldChg chg="modSp new mod">
        <pc:chgData name="Alexander Pashuk" userId="7f413f452a2dee94" providerId="LiveId" clId="{FCA05C01-C5BD-4CE5-9C81-C2FB69A0B6F2}" dt="2020-10-12T12:29:31.931" v="2168" actId="113"/>
        <pc:sldMkLst>
          <pc:docMk/>
          <pc:sldMk cId="3443172874" sldId="379"/>
        </pc:sldMkLst>
        <pc:spChg chg="mod">
          <ac:chgData name="Alexander Pashuk" userId="7f413f452a2dee94" providerId="LiveId" clId="{FCA05C01-C5BD-4CE5-9C81-C2FB69A0B6F2}" dt="2020-10-12T10:28:22.733" v="1053" actId="122"/>
          <ac:spMkLst>
            <pc:docMk/>
            <pc:sldMk cId="3443172874" sldId="379"/>
            <ac:spMk id="2" creationId="{A5B03BE4-D2BC-479D-90E6-28A2EC890422}"/>
          </ac:spMkLst>
        </pc:spChg>
        <pc:spChg chg="mod">
          <ac:chgData name="Alexander Pashuk" userId="7f413f452a2dee94" providerId="LiveId" clId="{FCA05C01-C5BD-4CE5-9C81-C2FB69A0B6F2}" dt="2020-10-12T12:29:31.931" v="2168" actId="113"/>
          <ac:spMkLst>
            <pc:docMk/>
            <pc:sldMk cId="3443172874" sldId="379"/>
            <ac:spMk id="3" creationId="{FC879FA3-E84D-4817-8832-FFF67A9DC15C}"/>
          </ac:spMkLst>
        </pc:spChg>
      </pc:sldChg>
      <pc:sldChg chg="modSp new mod ord">
        <pc:chgData name="Alexander Pashuk" userId="7f413f452a2dee94" providerId="LiveId" clId="{FCA05C01-C5BD-4CE5-9C81-C2FB69A0B6F2}" dt="2020-10-12T12:21:59.956" v="2117"/>
        <pc:sldMkLst>
          <pc:docMk/>
          <pc:sldMk cId="1134832423" sldId="380"/>
        </pc:sldMkLst>
        <pc:spChg chg="mod">
          <ac:chgData name="Alexander Pashuk" userId="7f413f452a2dee94" providerId="LiveId" clId="{FCA05C01-C5BD-4CE5-9C81-C2FB69A0B6F2}" dt="2020-10-12T10:31:17.621" v="1081" actId="122"/>
          <ac:spMkLst>
            <pc:docMk/>
            <pc:sldMk cId="1134832423" sldId="380"/>
            <ac:spMk id="2" creationId="{EB830347-A020-496A-9921-BA97D6F8F108}"/>
          </ac:spMkLst>
        </pc:spChg>
        <pc:spChg chg="mod">
          <ac:chgData name="Alexander Pashuk" userId="7f413f452a2dee94" providerId="LiveId" clId="{FCA05C01-C5BD-4CE5-9C81-C2FB69A0B6F2}" dt="2020-10-12T10:32:29.489" v="1095" actId="2711"/>
          <ac:spMkLst>
            <pc:docMk/>
            <pc:sldMk cId="1134832423" sldId="380"/>
            <ac:spMk id="3" creationId="{F17D6EA3-58DD-4868-B4E0-CC22A6B914BA}"/>
          </ac:spMkLst>
        </pc:spChg>
      </pc:sldChg>
      <pc:sldChg chg="modSp new mod ord">
        <pc:chgData name="Alexander Pashuk" userId="7f413f452a2dee94" providerId="LiveId" clId="{FCA05C01-C5BD-4CE5-9C81-C2FB69A0B6F2}" dt="2020-10-12T12:44:49.602" v="2373" actId="20577"/>
        <pc:sldMkLst>
          <pc:docMk/>
          <pc:sldMk cId="80695786" sldId="381"/>
        </pc:sldMkLst>
        <pc:spChg chg="mod">
          <ac:chgData name="Alexander Pashuk" userId="7f413f452a2dee94" providerId="LiveId" clId="{FCA05C01-C5BD-4CE5-9C81-C2FB69A0B6F2}" dt="2020-10-12T10:34:53.661" v="1107" actId="122"/>
          <ac:spMkLst>
            <pc:docMk/>
            <pc:sldMk cId="80695786" sldId="381"/>
            <ac:spMk id="2" creationId="{B523EA44-FBB6-4C30-99DE-23BD573BF20A}"/>
          </ac:spMkLst>
        </pc:spChg>
        <pc:spChg chg="mod">
          <ac:chgData name="Alexander Pashuk" userId="7f413f452a2dee94" providerId="LiveId" clId="{FCA05C01-C5BD-4CE5-9C81-C2FB69A0B6F2}" dt="2020-10-12T12:44:49.602" v="2373" actId="20577"/>
          <ac:spMkLst>
            <pc:docMk/>
            <pc:sldMk cId="80695786" sldId="381"/>
            <ac:spMk id="3" creationId="{2798E58C-E9AE-4403-8BF5-26C9EBCF74CE}"/>
          </ac:spMkLst>
        </pc:spChg>
      </pc:sldChg>
      <pc:sldChg chg="new del">
        <pc:chgData name="Alexander Pashuk" userId="7f413f452a2dee94" providerId="LiveId" clId="{FCA05C01-C5BD-4CE5-9C81-C2FB69A0B6F2}" dt="2020-10-12T12:44:29.192" v="2366" actId="47"/>
        <pc:sldMkLst>
          <pc:docMk/>
          <pc:sldMk cId="1297600065" sldId="382"/>
        </pc:sldMkLst>
      </pc:sldChg>
      <pc:sldChg chg="del">
        <pc:chgData name="Alexander Pashuk" userId="7f413f452a2dee94" providerId="LiveId" clId="{FCA05C01-C5BD-4CE5-9C81-C2FB69A0B6F2}" dt="2020-10-12T09:04:54.988" v="76" actId="47"/>
        <pc:sldMkLst>
          <pc:docMk/>
          <pc:sldMk cId="3162317008" sldId="383"/>
        </pc:sldMkLst>
      </pc:sldChg>
      <pc:sldChg chg="modSp new mod">
        <pc:chgData name="Alexander Pashuk" userId="7f413f452a2dee94" providerId="LiveId" clId="{FCA05C01-C5BD-4CE5-9C81-C2FB69A0B6F2}" dt="2020-10-12T10:38:14.862" v="1155" actId="27636"/>
        <pc:sldMkLst>
          <pc:docMk/>
          <pc:sldMk cId="3471532777" sldId="383"/>
        </pc:sldMkLst>
        <pc:spChg chg="mod">
          <ac:chgData name="Alexander Pashuk" userId="7f413f452a2dee94" providerId="LiveId" clId="{FCA05C01-C5BD-4CE5-9C81-C2FB69A0B6F2}" dt="2020-10-12T10:36:57.424" v="1140" actId="20577"/>
          <ac:spMkLst>
            <pc:docMk/>
            <pc:sldMk cId="3471532777" sldId="383"/>
            <ac:spMk id="2" creationId="{F2652B55-2D29-4B77-928D-C67B368F0CBD}"/>
          </ac:spMkLst>
        </pc:spChg>
        <pc:spChg chg="mod">
          <ac:chgData name="Alexander Pashuk" userId="7f413f452a2dee94" providerId="LiveId" clId="{FCA05C01-C5BD-4CE5-9C81-C2FB69A0B6F2}" dt="2020-10-12T10:38:14.862" v="1155" actId="27636"/>
          <ac:spMkLst>
            <pc:docMk/>
            <pc:sldMk cId="3471532777" sldId="383"/>
            <ac:spMk id="3" creationId="{5BB3D530-FB61-4784-98AE-E2B41AA80E7A}"/>
          </ac:spMkLst>
        </pc:spChg>
      </pc:sldChg>
      <pc:sldChg chg="modSp new mod">
        <pc:chgData name="Alexander Pashuk" userId="7f413f452a2dee94" providerId="LiveId" clId="{FCA05C01-C5BD-4CE5-9C81-C2FB69A0B6F2}" dt="2020-10-12T10:48:31.267" v="1267" actId="20577"/>
        <pc:sldMkLst>
          <pc:docMk/>
          <pc:sldMk cId="2150553829" sldId="384"/>
        </pc:sldMkLst>
        <pc:spChg chg="mod">
          <ac:chgData name="Alexander Pashuk" userId="7f413f452a2dee94" providerId="LiveId" clId="{FCA05C01-C5BD-4CE5-9C81-C2FB69A0B6F2}" dt="2020-10-12T10:38:24.303" v="1186" actId="122"/>
          <ac:spMkLst>
            <pc:docMk/>
            <pc:sldMk cId="2150553829" sldId="384"/>
            <ac:spMk id="2" creationId="{92E80194-5D44-4912-9D0E-0821BDD72603}"/>
          </ac:spMkLst>
        </pc:spChg>
        <pc:spChg chg="mod">
          <ac:chgData name="Alexander Pashuk" userId="7f413f452a2dee94" providerId="LiveId" clId="{FCA05C01-C5BD-4CE5-9C81-C2FB69A0B6F2}" dt="2020-10-12T10:48:31.267" v="1267" actId="20577"/>
          <ac:spMkLst>
            <pc:docMk/>
            <pc:sldMk cId="2150553829" sldId="384"/>
            <ac:spMk id="3" creationId="{FE47902C-9CD9-44DB-A12C-7B8DCC2141CB}"/>
          </ac:spMkLst>
        </pc:spChg>
      </pc:sldChg>
      <pc:sldChg chg="del">
        <pc:chgData name="Alexander Pashuk" userId="7f413f452a2dee94" providerId="LiveId" clId="{FCA05C01-C5BD-4CE5-9C81-C2FB69A0B6F2}" dt="2020-10-12T09:04:30.487" v="24" actId="47"/>
        <pc:sldMkLst>
          <pc:docMk/>
          <pc:sldMk cId="4195968434" sldId="384"/>
        </pc:sldMkLst>
      </pc:sldChg>
      <pc:sldChg chg="del">
        <pc:chgData name="Alexander Pashuk" userId="7f413f452a2dee94" providerId="LiveId" clId="{FCA05C01-C5BD-4CE5-9C81-C2FB69A0B6F2}" dt="2020-10-12T09:04:30.721" v="25" actId="47"/>
        <pc:sldMkLst>
          <pc:docMk/>
          <pc:sldMk cId="3571353727" sldId="385"/>
        </pc:sldMkLst>
      </pc:sldChg>
      <pc:sldChg chg="modSp new mod">
        <pc:chgData name="Alexander Pashuk" userId="7f413f452a2dee94" providerId="LiveId" clId="{FCA05C01-C5BD-4CE5-9C81-C2FB69A0B6F2}" dt="2020-10-12T10:50:56.945" v="1359" actId="1076"/>
        <pc:sldMkLst>
          <pc:docMk/>
          <pc:sldMk cId="4291949190" sldId="385"/>
        </pc:sldMkLst>
        <pc:spChg chg="mod">
          <ac:chgData name="Alexander Pashuk" userId="7f413f452a2dee94" providerId="LiveId" clId="{FCA05C01-C5BD-4CE5-9C81-C2FB69A0B6F2}" dt="2020-10-12T10:50:56.945" v="1359" actId="1076"/>
          <ac:spMkLst>
            <pc:docMk/>
            <pc:sldMk cId="4291949190" sldId="385"/>
            <ac:spMk id="2" creationId="{9B7BA4DB-7642-4C59-8235-FBB533E523B7}"/>
          </ac:spMkLst>
        </pc:spChg>
        <pc:spChg chg="mod">
          <ac:chgData name="Alexander Pashuk" userId="7f413f452a2dee94" providerId="LiveId" clId="{FCA05C01-C5BD-4CE5-9C81-C2FB69A0B6F2}" dt="2020-10-12T10:50:49.300" v="1358" actId="1076"/>
          <ac:spMkLst>
            <pc:docMk/>
            <pc:sldMk cId="4291949190" sldId="385"/>
            <ac:spMk id="3" creationId="{737E1884-5C3E-4015-8A05-0A046876378F}"/>
          </ac:spMkLst>
        </pc:spChg>
      </pc:sldChg>
      <pc:sldChg chg="del">
        <pc:chgData name="Alexander Pashuk" userId="7f413f452a2dee94" providerId="LiveId" clId="{FCA05C01-C5BD-4CE5-9C81-C2FB69A0B6F2}" dt="2020-10-12T09:04:30.846" v="26" actId="47"/>
        <pc:sldMkLst>
          <pc:docMk/>
          <pc:sldMk cId="1870736348" sldId="386"/>
        </pc:sldMkLst>
      </pc:sldChg>
      <pc:sldChg chg="new del">
        <pc:chgData name="Alexander Pashuk" userId="7f413f452a2dee94" providerId="LiveId" clId="{FCA05C01-C5BD-4CE5-9C81-C2FB69A0B6F2}" dt="2020-10-12T16:21:36.214" v="3588" actId="47"/>
        <pc:sldMkLst>
          <pc:docMk/>
          <pc:sldMk cId="4009307192" sldId="386"/>
        </pc:sldMkLst>
      </pc:sldChg>
      <pc:sldChg chg="del">
        <pc:chgData name="Alexander Pashuk" userId="7f413f452a2dee94" providerId="LiveId" clId="{FCA05C01-C5BD-4CE5-9C81-C2FB69A0B6F2}" dt="2020-10-12T09:04:31.719" v="30" actId="47"/>
        <pc:sldMkLst>
          <pc:docMk/>
          <pc:sldMk cId="832651572" sldId="387"/>
        </pc:sldMkLst>
      </pc:sldChg>
      <pc:sldChg chg="new del">
        <pc:chgData name="Alexander Pashuk" userId="7f413f452a2dee94" providerId="LiveId" clId="{FCA05C01-C5BD-4CE5-9C81-C2FB69A0B6F2}" dt="2020-10-12T12:57:34.600" v="2908" actId="47"/>
        <pc:sldMkLst>
          <pc:docMk/>
          <pc:sldMk cId="3861390093" sldId="387"/>
        </pc:sldMkLst>
      </pc:sldChg>
      <pc:sldChg chg="del">
        <pc:chgData name="Alexander Pashuk" userId="7f413f452a2dee94" providerId="LiveId" clId="{FCA05C01-C5BD-4CE5-9C81-C2FB69A0B6F2}" dt="2020-10-12T09:04:31.018" v="27" actId="47"/>
        <pc:sldMkLst>
          <pc:docMk/>
          <pc:sldMk cId="2023854216" sldId="388"/>
        </pc:sldMkLst>
      </pc:sldChg>
      <pc:sldChg chg="new del">
        <pc:chgData name="Alexander Pashuk" userId="7f413f452a2dee94" providerId="LiveId" clId="{FCA05C01-C5BD-4CE5-9C81-C2FB69A0B6F2}" dt="2020-10-12T12:57:34.760" v="2909" actId="47"/>
        <pc:sldMkLst>
          <pc:docMk/>
          <pc:sldMk cId="2031919940" sldId="388"/>
        </pc:sldMkLst>
      </pc:sldChg>
      <pc:sldChg chg="new del">
        <pc:chgData name="Alexander Pashuk" userId="7f413f452a2dee94" providerId="LiveId" clId="{FCA05C01-C5BD-4CE5-9C81-C2FB69A0B6F2}" dt="2020-10-12T12:57:34.920" v="2910" actId="47"/>
        <pc:sldMkLst>
          <pc:docMk/>
          <pc:sldMk cId="2229112139" sldId="389"/>
        </pc:sldMkLst>
      </pc:sldChg>
      <pc:sldChg chg="del">
        <pc:chgData name="Alexander Pashuk" userId="7f413f452a2dee94" providerId="LiveId" clId="{FCA05C01-C5BD-4CE5-9C81-C2FB69A0B6F2}" dt="2020-10-12T09:04:31.143" v="28" actId="47"/>
        <pc:sldMkLst>
          <pc:docMk/>
          <pc:sldMk cId="2398662992" sldId="389"/>
        </pc:sldMkLst>
      </pc:sldChg>
      <pc:sldChg chg="del">
        <pc:chgData name="Alexander Pashuk" userId="7f413f452a2dee94" providerId="LiveId" clId="{FCA05C01-C5BD-4CE5-9C81-C2FB69A0B6F2}" dt="2020-10-12T09:04:31.532" v="29" actId="47"/>
        <pc:sldMkLst>
          <pc:docMk/>
          <pc:sldMk cId="1311798842" sldId="390"/>
        </pc:sldMkLst>
      </pc:sldChg>
      <pc:sldChg chg="new del">
        <pc:chgData name="Alexander Pashuk" userId="7f413f452a2dee94" providerId="LiveId" clId="{FCA05C01-C5BD-4CE5-9C81-C2FB69A0B6F2}" dt="2020-10-12T12:57:35.070" v="2911" actId="47"/>
        <pc:sldMkLst>
          <pc:docMk/>
          <pc:sldMk cId="2852054461" sldId="390"/>
        </pc:sldMkLst>
      </pc:sldChg>
      <pc:sldChg chg="del">
        <pc:chgData name="Alexander Pashuk" userId="7f413f452a2dee94" providerId="LiveId" clId="{FCA05C01-C5BD-4CE5-9C81-C2FB69A0B6F2}" dt="2020-10-12T09:04:31.876" v="31" actId="47"/>
        <pc:sldMkLst>
          <pc:docMk/>
          <pc:sldMk cId="1340461245" sldId="391"/>
        </pc:sldMkLst>
      </pc:sldChg>
      <pc:sldChg chg="new del">
        <pc:chgData name="Alexander Pashuk" userId="7f413f452a2dee94" providerId="LiveId" clId="{FCA05C01-C5BD-4CE5-9C81-C2FB69A0B6F2}" dt="2020-10-12T12:57:35.220" v="2912" actId="47"/>
        <pc:sldMkLst>
          <pc:docMk/>
          <pc:sldMk cId="4097879096" sldId="391"/>
        </pc:sldMkLst>
      </pc:sldChg>
      <pc:sldChg chg="del">
        <pc:chgData name="Alexander Pashuk" userId="7f413f452a2dee94" providerId="LiveId" clId="{FCA05C01-C5BD-4CE5-9C81-C2FB69A0B6F2}" dt="2020-10-12T09:04:32.001" v="32" actId="47"/>
        <pc:sldMkLst>
          <pc:docMk/>
          <pc:sldMk cId="660469688" sldId="392"/>
        </pc:sldMkLst>
      </pc:sldChg>
      <pc:sldChg chg="new del">
        <pc:chgData name="Alexander Pashuk" userId="7f413f452a2dee94" providerId="LiveId" clId="{FCA05C01-C5BD-4CE5-9C81-C2FB69A0B6F2}" dt="2020-10-12T12:57:35.370" v="2913" actId="47"/>
        <pc:sldMkLst>
          <pc:docMk/>
          <pc:sldMk cId="3932372833" sldId="392"/>
        </pc:sldMkLst>
      </pc:sldChg>
      <pc:sldChg chg="new del">
        <pc:chgData name="Alexander Pashuk" userId="7f413f452a2dee94" providerId="LiveId" clId="{FCA05C01-C5BD-4CE5-9C81-C2FB69A0B6F2}" dt="2020-10-12T12:57:35.500" v="2914" actId="47"/>
        <pc:sldMkLst>
          <pc:docMk/>
          <pc:sldMk cId="824268386" sldId="393"/>
        </pc:sldMkLst>
      </pc:sldChg>
      <pc:sldChg chg="del">
        <pc:chgData name="Alexander Pashuk" userId="7f413f452a2dee94" providerId="LiveId" clId="{FCA05C01-C5BD-4CE5-9C81-C2FB69A0B6F2}" dt="2020-10-12T09:04:32.282" v="34" actId="47"/>
        <pc:sldMkLst>
          <pc:docMk/>
          <pc:sldMk cId="3964150670" sldId="393"/>
        </pc:sldMkLst>
      </pc:sldChg>
      <pc:sldChg chg="del">
        <pc:chgData name="Alexander Pashuk" userId="7f413f452a2dee94" providerId="LiveId" clId="{FCA05C01-C5BD-4CE5-9C81-C2FB69A0B6F2}" dt="2020-10-12T09:04:32.407" v="35" actId="47"/>
        <pc:sldMkLst>
          <pc:docMk/>
          <pc:sldMk cId="2902768779" sldId="394"/>
        </pc:sldMkLst>
      </pc:sldChg>
      <pc:sldChg chg="new del">
        <pc:chgData name="Alexander Pashuk" userId="7f413f452a2dee94" providerId="LiveId" clId="{FCA05C01-C5BD-4CE5-9C81-C2FB69A0B6F2}" dt="2020-10-12T12:57:35.651" v="2915" actId="47"/>
        <pc:sldMkLst>
          <pc:docMk/>
          <pc:sldMk cId="3903106468" sldId="394"/>
        </pc:sldMkLst>
      </pc:sldChg>
      <pc:sldChg chg="new del">
        <pc:chgData name="Alexander Pashuk" userId="7f413f452a2dee94" providerId="LiveId" clId="{FCA05C01-C5BD-4CE5-9C81-C2FB69A0B6F2}" dt="2020-10-12T12:57:35.780" v="2916" actId="47"/>
        <pc:sldMkLst>
          <pc:docMk/>
          <pc:sldMk cId="1840202417" sldId="395"/>
        </pc:sldMkLst>
      </pc:sldChg>
      <pc:sldChg chg="new del">
        <pc:chgData name="Alexander Pashuk" userId="7f413f452a2dee94" providerId="LiveId" clId="{FCA05C01-C5BD-4CE5-9C81-C2FB69A0B6F2}" dt="2020-10-12T12:57:35.910" v="2917" actId="47"/>
        <pc:sldMkLst>
          <pc:docMk/>
          <pc:sldMk cId="1111020551" sldId="396"/>
        </pc:sldMkLst>
      </pc:sldChg>
      <pc:sldChg chg="new del">
        <pc:chgData name="Alexander Pashuk" userId="7f413f452a2dee94" providerId="LiveId" clId="{FCA05C01-C5BD-4CE5-9C81-C2FB69A0B6F2}" dt="2020-10-12T12:57:36.050" v="2918" actId="47"/>
        <pc:sldMkLst>
          <pc:docMk/>
          <pc:sldMk cId="3449831871" sldId="397"/>
        </pc:sldMkLst>
      </pc:sldChg>
      <pc:sldChg chg="new del">
        <pc:chgData name="Alexander Pashuk" userId="7f413f452a2dee94" providerId="LiveId" clId="{FCA05C01-C5BD-4CE5-9C81-C2FB69A0B6F2}" dt="2020-10-12T12:57:36.181" v="2919" actId="47"/>
        <pc:sldMkLst>
          <pc:docMk/>
          <pc:sldMk cId="1496185098" sldId="398"/>
        </pc:sldMkLst>
      </pc:sldChg>
      <pc:sldChg chg="new del">
        <pc:chgData name="Alexander Pashuk" userId="7f413f452a2dee94" providerId="LiveId" clId="{FCA05C01-C5BD-4CE5-9C81-C2FB69A0B6F2}" dt="2020-10-12T12:57:36.740" v="2920" actId="47"/>
        <pc:sldMkLst>
          <pc:docMk/>
          <pc:sldMk cId="2759883139" sldId="399"/>
        </pc:sldMkLst>
      </pc:sldChg>
      <pc:sldChg chg="new del">
        <pc:chgData name="Alexander Pashuk" userId="7f413f452a2dee94" providerId="LiveId" clId="{FCA05C01-C5BD-4CE5-9C81-C2FB69A0B6F2}" dt="2020-10-12T12:57:37.060" v="2921" actId="47"/>
        <pc:sldMkLst>
          <pc:docMk/>
          <pc:sldMk cId="3941803092" sldId="400"/>
        </pc:sldMkLst>
      </pc:sldChg>
      <pc:sldChg chg="new del">
        <pc:chgData name="Alexander Pashuk" userId="7f413f452a2dee94" providerId="LiveId" clId="{FCA05C01-C5BD-4CE5-9C81-C2FB69A0B6F2}" dt="2020-10-12T12:57:37.437" v="2922" actId="47"/>
        <pc:sldMkLst>
          <pc:docMk/>
          <pc:sldMk cId="2450003389" sldId="401"/>
        </pc:sldMkLst>
      </pc:sldChg>
      <pc:sldChg chg="new del">
        <pc:chgData name="Alexander Pashuk" userId="7f413f452a2dee94" providerId="LiveId" clId="{FCA05C01-C5BD-4CE5-9C81-C2FB69A0B6F2}" dt="2020-10-12T12:57:37.835" v="2923" actId="47"/>
        <pc:sldMkLst>
          <pc:docMk/>
          <pc:sldMk cId="2752825182" sldId="402"/>
        </pc:sldMkLst>
      </pc:sldChg>
      <pc:sldChg chg="new del">
        <pc:chgData name="Alexander Pashuk" userId="7f413f452a2dee94" providerId="LiveId" clId="{FCA05C01-C5BD-4CE5-9C81-C2FB69A0B6F2}" dt="2020-10-12T12:57:38.320" v="2924" actId="47"/>
        <pc:sldMkLst>
          <pc:docMk/>
          <pc:sldMk cId="3310172349" sldId="403"/>
        </pc:sldMkLst>
      </pc:sldChg>
      <pc:sldChg chg="new del">
        <pc:chgData name="Alexander Pashuk" userId="7f413f452a2dee94" providerId="LiveId" clId="{FCA05C01-C5BD-4CE5-9C81-C2FB69A0B6F2}" dt="2020-10-12T12:57:38.840" v="2925" actId="47"/>
        <pc:sldMkLst>
          <pc:docMk/>
          <pc:sldMk cId="1709312204" sldId="404"/>
        </pc:sldMkLst>
      </pc:sldChg>
      <pc:sldChg chg="new del">
        <pc:chgData name="Alexander Pashuk" userId="7f413f452a2dee94" providerId="LiveId" clId="{FCA05C01-C5BD-4CE5-9C81-C2FB69A0B6F2}" dt="2020-10-12T12:57:39.281" v="2926" actId="47"/>
        <pc:sldMkLst>
          <pc:docMk/>
          <pc:sldMk cId="728074015" sldId="405"/>
        </pc:sldMkLst>
      </pc:sldChg>
      <pc:sldChg chg="new del">
        <pc:chgData name="Alexander Pashuk" userId="7f413f452a2dee94" providerId="LiveId" clId="{FCA05C01-C5BD-4CE5-9C81-C2FB69A0B6F2}" dt="2020-10-12T12:57:39.705" v="2927" actId="47"/>
        <pc:sldMkLst>
          <pc:docMk/>
          <pc:sldMk cId="570494813" sldId="406"/>
        </pc:sldMkLst>
      </pc:sldChg>
      <pc:sldChg chg="new del">
        <pc:chgData name="Alexander Pashuk" userId="7f413f452a2dee94" providerId="LiveId" clId="{FCA05C01-C5BD-4CE5-9C81-C2FB69A0B6F2}" dt="2020-10-12T12:57:40.213" v="2928" actId="47"/>
        <pc:sldMkLst>
          <pc:docMk/>
          <pc:sldMk cId="1043547555" sldId="407"/>
        </pc:sldMkLst>
      </pc:sldChg>
      <pc:sldChg chg="new del">
        <pc:chgData name="Alexander Pashuk" userId="7f413f452a2dee94" providerId="LiveId" clId="{FCA05C01-C5BD-4CE5-9C81-C2FB69A0B6F2}" dt="2020-10-12T12:58:00.363" v="2929" actId="47"/>
        <pc:sldMkLst>
          <pc:docMk/>
          <pc:sldMk cId="2712732025" sldId="408"/>
        </pc:sldMkLst>
      </pc:sldChg>
      <pc:sldChg chg="new del">
        <pc:chgData name="Alexander Pashuk" userId="7f413f452a2dee94" providerId="LiveId" clId="{FCA05C01-C5BD-4CE5-9C81-C2FB69A0B6F2}" dt="2020-10-12T16:21:37.037" v="3589" actId="47"/>
        <pc:sldMkLst>
          <pc:docMk/>
          <pc:sldMk cId="916003482" sldId="409"/>
        </pc:sldMkLst>
      </pc:sldChg>
      <pc:sldChg chg="modSp new mod">
        <pc:chgData name="Alexander Pashuk" userId="7f413f452a2dee94" providerId="LiveId" clId="{FCA05C01-C5BD-4CE5-9C81-C2FB69A0B6F2}" dt="2020-10-12T17:59:58.532" v="4127" actId="113"/>
        <pc:sldMkLst>
          <pc:docMk/>
          <pc:sldMk cId="2688292453" sldId="410"/>
        </pc:sldMkLst>
        <pc:spChg chg="mod">
          <ac:chgData name="Alexander Pashuk" userId="7f413f452a2dee94" providerId="LiveId" clId="{FCA05C01-C5BD-4CE5-9C81-C2FB69A0B6F2}" dt="2020-10-12T12:41:18.013" v="2191" actId="122"/>
          <ac:spMkLst>
            <pc:docMk/>
            <pc:sldMk cId="2688292453" sldId="410"/>
            <ac:spMk id="2" creationId="{D5F5734D-9419-4A27-AE4E-1FDF48E23756}"/>
          </ac:spMkLst>
        </pc:spChg>
        <pc:spChg chg="mod">
          <ac:chgData name="Alexander Pashuk" userId="7f413f452a2dee94" providerId="LiveId" clId="{FCA05C01-C5BD-4CE5-9C81-C2FB69A0B6F2}" dt="2020-10-12T17:59:58.532" v="4127" actId="113"/>
          <ac:spMkLst>
            <pc:docMk/>
            <pc:sldMk cId="2688292453" sldId="410"/>
            <ac:spMk id="3" creationId="{3C1CE8A2-577F-489B-9497-3C1BCACC4682}"/>
          </ac:spMkLst>
        </pc:spChg>
      </pc:sldChg>
      <pc:sldChg chg="modSp new mod">
        <pc:chgData name="Alexander Pashuk" userId="7f413f452a2dee94" providerId="LiveId" clId="{FCA05C01-C5BD-4CE5-9C81-C2FB69A0B6F2}" dt="2020-10-12T12:56:17.590" v="2906" actId="20577"/>
        <pc:sldMkLst>
          <pc:docMk/>
          <pc:sldMk cId="2400854737" sldId="411"/>
        </pc:sldMkLst>
        <pc:spChg chg="mod">
          <ac:chgData name="Alexander Pashuk" userId="7f413f452a2dee94" providerId="LiveId" clId="{FCA05C01-C5BD-4CE5-9C81-C2FB69A0B6F2}" dt="2020-10-12T12:45:45.822" v="2390" actId="20577"/>
          <ac:spMkLst>
            <pc:docMk/>
            <pc:sldMk cId="2400854737" sldId="411"/>
            <ac:spMk id="2" creationId="{A2F55EED-6CCF-4A71-9400-39D972A03EAD}"/>
          </ac:spMkLst>
        </pc:spChg>
        <pc:spChg chg="mod">
          <ac:chgData name="Alexander Pashuk" userId="7f413f452a2dee94" providerId="LiveId" clId="{FCA05C01-C5BD-4CE5-9C81-C2FB69A0B6F2}" dt="2020-10-12T12:56:17.590" v="2906" actId="20577"/>
          <ac:spMkLst>
            <pc:docMk/>
            <pc:sldMk cId="2400854737" sldId="411"/>
            <ac:spMk id="3" creationId="{B1E4EB67-2C8A-4467-A1E9-46A89AB6209B}"/>
          </ac:spMkLst>
        </pc:spChg>
      </pc:sldChg>
      <pc:sldChg chg="modSp new mod">
        <pc:chgData name="Alexander Pashuk" userId="7f413f452a2dee94" providerId="LiveId" clId="{FCA05C01-C5BD-4CE5-9C81-C2FB69A0B6F2}" dt="2020-10-12T10:58:20.825" v="1404" actId="27636"/>
        <pc:sldMkLst>
          <pc:docMk/>
          <pc:sldMk cId="2071822648" sldId="412"/>
        </pc:sldMkLst>
        <pc:spChg chg="mod">
          <ac:chgData name="Alexander Pashuk" userId="7f413f452a2dee94" providerId="LiveId" clId="{FCA05C01-C5BD-4CE5-9C81-C2FB69A0B6F2}" dt="2020-10-12T10:48:52.072" v="1294" actId="122"/>
          <ac:spMkLst>
            <pc:docMk/>
            <pc:sldMk cId="2071822648" sldId="412"/>
            <ac:spMk id="2" creationId="{BCF783AC-6395-4D67-968F-EDAC691ADC0D}"/>
          </ac:spMkLst>
        </pc:spChg>
        <pc:spChg chg="mod">
          <ac:chgData name="Alexander Pashuk" userId="7f413f452a2dee94" providerId="LiveId" clId="{FCA05C01-C5BD-4CE5-9C81-C2FB69A0B6F2}" dt="2020-10-12T10:58:20.825" v="1404" actId="27636"/>
          <ac:spMkLst>
            <pc:docMk/>
            <pc:sldMk cId="2071822648" sldId="412"/>
            <ac:spMk id="3" creationId="{90AF9049-0B88-44E0-B1AD-2ABFEE694BEF}"/>
          </ac:spMkLst>
        </pc:spChg>
      </pc:sldChg>
      <pc:sldChg chg="modSp new mod">
        <pc:chgData name="Alexander Pashuk" userId="7f413f452a2dee94" providerId="LiveId" clId="{FCA05C01-C5BD-4CE5-9C81-C2FB69A0B6F2}" dt="2020-10-12T11:13:52.511" v="1808" actId="20577"/>
        <pc:sldMkLst>
          <pc:docMk/>
          <pc:sldMk cId="3893788590" sldId="413"/>
        </pc:sldMkLst>
        <pc:spChg chg="mod">
          <ac:chgData name="Alexander Pashuk" userId="7f413f452a2dee94" providerId="LiveId" clId="{FCA05C01-C5BD-4CE5-9C81-C2FB69A0B6F2}" dt="2020-10-12T10:58:32.624" v="1431" actId="122"/>
          <ac:spMkLst>
            <pc:docMk/>
            <pc:sldMk cId="3893788590" sldId="413"/>
            <ac:spMk id="2" creationId="{DB2457DC-13CF-4EA0-9F47-53E4AC0C49E7}"/>
          </ac:spMkLst>
        </pc:spChg>
        <pc:spChg chg="mod">
          <ac:chgData name="Alexander Pashuk" userId="7f413f452a2dee94" providerId="LiveId" clId="{FCA05C01-C5BD-4CE5-9C81-C2FB69A0B6F2}" dt="2020-10-12T11:13:52.511" v="1808" actId="20577"/>
          <ac:spMkLst>
            <pc:docMk/>
            <pc:sldMk cId="3893788590" sldId="413"/>
            <ac:spMk id="3" creationId="{F844AA24-C027-4730-B8E5-E85804CF304B}"/>
          </ac:spMkLst>
        </pc:spChg>
      </pc:sldChg>
      <pc:sldChg chg="modSp add mod">
        <pc:chgData name="Alexander Pashuk" userId="7f413f452a2dee94" providerId="LiveId" clId="{FCA05C01-C5BD-4CE5-9C81-C2FB69A0B6F2}" dt="2020-10-12T11:04:07.613" v="1578" actId="113"/>
        <pc:sldMkLst>
          <pc:docMk/>
          <pc:sldMk cId="2371006163" sldId="414"/>
        </pc:sldMkLst>
        <pc:spChg chg="mod">
          <ac:chgData name="Alexander Pashuk" userId="7f413f452a2dee94" providerId="LiveId" clId="{FCA05C01-C5BD-4CE5-9C81-C2FB69A0B6F2}" dt="2020-10-12T11:04:07.613" v="1578" actId="113"/>
          <ac:spMkLst>
            <pc:docMk/>
            <pc:sldMk cId="2371006163" sldId="414"/>
            <ac:spMk id="3" creationId="{F844AA24-C027-4730-B8E5-E85804CF304B}"/>
          </ac:spMkLst>
        </pc:spChg>
      </pc:sldChg>
      <pc:sldChg chg="modSp new mod">
        <pc:chgData name="Alexander Pashuk" userId="7f413f452a2dee94" providerId="LiveId" clId="{FCA05C01-C5BD-4CE5-9C81-C2FB69A0B6F2}" dt="2020-10-12T11:07:41.596" v="1656" actId="27636"/>
        <pc:sldMkLst>
          <pc:docMk/>
          <pc:sldMk cId="588852149" sldId="415"/>
        </pc:sldMkLst>
        <pc:spChg chg="mod">
          <ac:chgData name="Alexander Pashuk" userId="7f413f452a2dee94" providerId="LiveId" clId="{FCA05C01-C5BD-4CE5-9C81-C2FB69A0B6F2}" dt="2020-10-12T11:04:33.078" v="1608" actId="122"/>
          <ac:spMkLst>
            <pc:docMk/>
            <pc:sldMk cId="588852149" sldId="415"/>
            <ac:spMk id="2" creationId="{E07DAA41-337B-4EC3-8C23-DF1C9B37848B}"/>
          </ac:spMkLst>
        </pc:spChg>
        <pc:spChg chg="mod">
          <ac:chgData name="Alexander Pashuk" userId="7f413f452a2dee94" providerId="LiveId" clId="{FCA05C01-C5BD-4CE5-9C81-C2FB69A0B6F2}" dt="2020-10-12T11:07:41.596" v="1656" actId="27636"/>
          <ac:spMkLst>
            <pc:docMk/>
            <pc:sldMk cId="588852149" sldId="415"/>
            <ac:spMk id="3" creationId="{B2C0BB17-BAF3-4ED8-9FC8-D6E99A2A3C2D}"/>
          </ac:spMkLst>
        </pc:spChg>
      </pc:sldChg>
      <pc:sldChg chg="modSp new mod">
        <pc:chgData name="Alexander Pashuk" userId="7f413f452a2dee94" providerId="LiveId" clId="{FCA05C01-C5BD-4CE5-9C81-C2FB69A0B6F2}" dt="2020-10-12T11:10:41.350" v="1731" actId="27636"/>
        <pc:sldMkLst>
          <pc:docMk/>
          <pc:sldMk cId="3383411987" sldId="416"/>
        </pc:sldMkLst>
        <pc:spChg chg="mod">
          <ac:chgData name="Alexander Pashuk" userId="7f413f452a2dee94" providerId="LiveId" clId="{FCA05C01-C5BD-4CE5-9C81-C2FB69A0B6F2}" dt="2020-10-12T11:10:07.074" v="1685" actId="122"/>
          <ac:spMkLst>
            <pc:docMk/>
            <pc:sldMk cId="3383411987" sldId="416"/>
            <ac:spMk id="2" creationId="{EE3D0F73-D334-411F-BFF2-37159F0EA579}"/>
          </ac:spMkLst>
        </pc:spChg>
        <pc:spChg chg="mod">
          <ac:chgData name="Alexander Pashuk" userId="7f413f452a2dee94" providerId="LiveId" clId="{FCA05C01-C5BD-4CE5-9C81-C2FB69A0B6F2}" dt="2020-10-12T11:10:41.350" v="1731" actId="27636"/>
          <ac:spMkLst>
            <pc:docMk/>
            <pc:sldMk cId="3383411987" sldId="416"/>
            <ac:spMk id="3" creationId="{D816C9CF-EB81-4F40-94D5-58D46E27B20C}"/>
          </ac:spMkLst>
        </pc:spChg>
      </pc:sldChg>
      <pc:sldChg chg="modSp new mod">
        <pc:chgData name="Alexander Pashuk" userId="7f413f452a2dee94" providerId="LiveId" clId="{FCA05C01-C5BD-4CE5-9C81-C2FB69A0B6F2}" dt="2020-10-12T12:17:37.681" v="2077" actId="20577"/>
        <pc:sldMkLst>
          <pc:docMk/>
          <pc:sldMk cId="241470001" sldId="417"/>
        </pc:sldMkLst>
        <pc:spChg chg="mod">
          <ac:chgData name="Alexander Pashuk" userId="7f413f452a2dee94" providerId="LiveId" clId="{FCA05C01-C5BD-4CE5-9C81-C2FB69A0B6F2}" dt="2020-10-12T12:15:48.239" v="1927" actId="122"/>
          <ac:spMkLst>
            <pc:docMk/>
            <pc:sldMk cId="241470001" sldId="417"/>
            <ac:spMk id="2" creationId="{81FC8942-8A1A-444F-BD7D-04A1F2640809}"/>
          </ac:spMkLst>
        </pc:spChg>
        <pc:spChg chg="mod">
          <ac:chgData name="Alexander Pashuk" userId="7f413f452a2dee94" providerId="LiveId" clId="{FCA05C01-C5BD-4CE5-9C81-C2FB69A0B6F2}" dt="2020-10-12T12:17:37.681" v="2077" actId="20577"/>
          <ac:spMkLst>
            <pc:docMk/>
            <pc:sldMk cId="241470001" sldId="417"/>
            <ac:spMk id="3" creationId="{6D00EB40-49F8-41E3-A53E-C7D49C5BD3B8}"/>
          </ac:spMkLst>
        </pc:spChg>
      </pc:sldChg>
      <pc:sldChg chg="new del">
        <pc:chgData name="Alexander Pashuk" userId="7f413f452a2dee94" providerId="LiveId" clId="{FCA05C01-C5BD-4CE5-9C81-C2FB69A0B6F2}" dt="2020-10-12T12:11:36.281" v="1904" actId="47"/>
        <pc:sldMkLst>
          <pc:docMk/>
          <pc:sldMk cId="2136498294" sldId="417"/>
        </pc:sldMkLst>
      </pc:sldChg>
      <pc:sldChg chg="modSp add mod">
        <pc:chgData name="Alexander Pashuk" userId="7f413f452a2dee94" providerId="LiveId" clId="{FCA05C01-C5BD-4CE5-9C81-C2FB69A0B6F2}" dt="2020-10-12T12:25:03.385" v="2166" actId="20577"/>
        <pc:sldMkLst>
          <pc:docMk/>
          <pc:sldMk cId="4209408621" sldId="418"/>
        </pc:sldMkLst>
        <pc:spChg chg="mod">
          <ac:chgData name="Alexander Pashuk" userId="7f413f452a2dee94" providerId="LiveId" clId="{FCA05C01-C5BD-4CE5-9C81-C2FB69A0B6F2}" dt="2020-10-12T12:25:03.385" v="2166" actId="20577"/>
          <ac:spMkLst>
            <pc:docMk/>
            <pc:sldMk cId="4209408621" sldId="418"/>
            <ac:spMk id="3" creationId="{FC879FA3-E84D-4817-8832-FFF67A9DC15C}"/>
          </ac:spMkLst>
        </pc:spChg>
      </pc:sldChg>
      <pc:sldChg chg="add ord">
        <pc:chgData name="Alexander Pashuk" userId="7f413f452a2dee94" providerId="LiveId" clId="{FCA05C01-C5BD-4CE5-9C81-C2FB69A0B6F2}" dt="2020-10-12T12:45:32.742" v="2376"/>
        <pc:sldMkLst>
          <pc:docMk/>
          <pc:sldMk cId="443426584" sldId="419"/>
        </pc:sldMkLst>
      </pc:sldChg>
      <pc:sldChg chg="modSp new mod">
        <pc:chgData name="Alexander Pashuk" userId="7f413f452a2dee94" providerId="LiveId" clId="{FCA05C01-C5BD-4CE5-9C81-C2FB69A0B6F2}" dt="2020-10-12T12:56:07.290" v="2905" actId="20577"/>
        <pc:sldMkLst>
          <pc:docMk/>
          <pc:sldMk cId="552057303" sldId="420"/>
        </pc:sldMkLst>
        <pc:spChg chg="mod">
          <ac:chgData name="Alexander Pashuk" userId="7f413f452a2dee94" providerId="LiveId" clId="{FCA05C01-C5BD-4CE5-9C81-C2FB69A0B6F2}" dt="2020-10-12T12:52:32.571" v="2854" actId="122"/>
          <ac:spMkLst>
            <pc:docMk/>
            <pc:sldMk cId="552057303" sldId="420"/>
            <ac:spMk id="2" creationId="{C0B695B2-8C58-4FC7-B020-00D893229CBE}"/>
          </ac:spMkLst>
        </pc:spChg>
        <pc:spChg chg="mod">
          <ac:chgData name="Alexander Pashuk" userId="7f413f452a2dee94" providerId="LiveId" clId="{FCA05C01-C5BD-4CE5-9C81-C2FB69A0B6F2}" dt="2020-10-12T12:56:07.290" v="2905" actId="20577"/>
          <ac:spMkLst>
            <pc:docMk/>
            <pc:sldMk cId="552057303" sldId="420"/>
            <ac:spMk id="3" creationId="{498B04D1-A702-42D6-A5D5-50B475B4CE71}"/>
          </ac:spMkLst>
        </pc:spChg>
      </pc:sldChg>
      <pc:sldChg chg="modSp new mod">
        <pc:chgData name="Alexander Pashuk" userId="7f413f452a2dee94" providerId="LiveId" clId="{FCA05C01-C5BD-4CE5-9C81-C2FB69A0B6F2}" dt="2020-10-12T13:05:00.215" v="3008" actId="14100"/>
        <pc:sldMkLst>
          <pc:docMk/>
          <pc:sldMk cId="90272113" sldId="421"/>
        </pc:sldMkLst>
        <pc:spChg chg="mod">
          <ac:chgData name="Alexander Pashuk" userId="7f413f452a2dee94" providerId="LiveId" clId="{FCA05C01-C5BD-4CE5-9C81-C2FB69A0B6F2}" dt="2020-10-12T13:03:36.758" v="2938" actId="20577"/>
          <ac:spMkLst>
            <pc:docMk/>
            <pc:sldMk cId="90272113" sldId="421"/>
            <ac:spMk id="2" creationId="{7C468A79-14C5-4556-840F-D6CA2BC1FB0F}"/>
          </ac:spMkLst>
        </pc:spChg>
        <pc:spChg chg="mod">
          <ac:chgData name="Alexander Pashuk" userId="7f413f452a2dee94" providerId="LiveId" clId="{FCA05C01-C5BD-4CE5-9C81-C2FB69A0B6F2}" dt="2020-10-12T13:05:00.215" v="3008" actId="14100"/>
          <ac:spMkLst>
            <pc:docMk/>
            <pc:sldMk cId="90272113" sldId="421"/>
            <ac:spMk id="3" creationId="{6F990C68-77AE-49FC-9B9F-1E938E58B691}"/>
          </ac:spMkLst>
        </pc:spChg>
      </pc:sldChg>
      <pc:sldChg chg="addSp delSp modSp new mod">
        <pc:chgData name="Alexander Pashuk" userId="7f413f452a2dee94" providerId="LiveId" clId="{FCA05C01-C5BD-4CE5-9C81-C2FB69A0B6F2}" dt="2020-10-12T19:07:40.462" v="4289" actId="20577"/>
        <pc:sldMkLst>
          <pc:docMk/>
          <pc:sldMk cId="3913572026" sldId="422"/>
        </pc:sldMkLst>
        <pc:spChg chg="mod">
          <ac:chgData name="Alexander Pashuk" userId="7f413f452a2dee94" providerId="LiveId" clId="{FCA05C01-C5BD-4CE5-9C81-C2FB69A0B6F2}" dt="2020-10-12T13:15:07.044" v="3016" actId="122"/>
          <ac:spMkLst>
            <pc:docMk/>
            <pc:sldMk cId="3913572026" sldId="422"/>
            <ac:spMk id="2" creationId="{2F9E2C19-9EE8-4EAF-BB55-75631F66B792}"/>
          </ac:spMkLst>
        </pc:spChg>
        <pc:spChg chg="mod">
          <ac:chgData name="Alexander Pashuk" userId="7f413f452a2dee94" providerId="LiveId" clId="{FCA05C01-C5BD-4CE5-9C81-C2FB69A0B6F2}" dt="2020-10-12T19:07:40.462" v="4289" actId="20577"/>
          <ac:spMkLst>
            <pc:docMk/>
            <pc:sldMk cId="3913572026" sldId="422"/>
            <ac:spMk id="3" creationId="{663F63DA-3AC3-437E-8298-A0704610DE98}"/>
          </ac:spMkLst>
        </pc:spChg>
        <pc:picChg chg="add del mod">
          <ac:chgData name="Alexander Pashuk" userId="7f413f452a2dee94" providerId="LiveId" clId="{FCA05C01-C5BD-4CE5-9C81-C2FB69A0B6F2}" dt="2020-10-12T18:40:32.299" v="4264"/>
          <ac:picMkLst>
            <pc:docMk/>
            <pc:sldMk cId="3913572026" sldId="422"/>
            <ac:picMk id="6146" creationId="{64545349-925E-4503-973F-E16B6CEBB6A0}"/>
          </ac:picMkLst>
        </pc:picChg>
        <pc:picChg chg="add del mod">
          <ac:chgData name="Alexander Pashuk" userId="7f413f452a2dee94" providerId="LiveId" clId="{FCA05C01-C5BD-4CE5-9C81-C2FB69A0B6F2}" dt="2020-10-12T18:40:42.743" v="4268"/>
          <ac:picMkLst>
            <pc:docMk/>
            <pc:sldMk cId="3913572026" sldId="422"/>
            <ac:picMk id="6148" creationId="{F979F554-2739-4E8A-8191-FE12FE65F1F6}"/>
          </ac:picMkLst>
        </pc:picChg>
      </pc:sldChg>
      <pc:sldChg chg="modSp new mod">
        <pc:chgData name="Alexander Pashuk" userId="7f413f452a2dee94" providerId="LiveId" clId="{FCA05C01-C5BD-4CE5-9C81-C2FB69A0B6F2}" dt="2020-10-12T13:21:49.243" v="3114" actId="403"/>
        <pc:sldMkLst>
          <pc:docMk/>
          <pc:sldMk cId="2933975674" sldId="423"/>
        </pc:sldMkLst>
        <pc:spChg chg="mod">
          <ac:chgData name="Alexander Pashuk" userId="7f413f452a2dee94" providerId="LiveId" clId="{FCA05C01-C5BD-4CE5-9C81-C2FB69A0B6F2}" dt="2020-10-12T13:16:00.293" v="3081" actId="122"/>
          <ac:spMkLst>
            <pc:docMk/>
            <pc:sldMk cId="2933975674" sldId="423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21:49.243" v="3114" actId="403"/>
          <ac:spMkLst>
            <pc:docMk/>
            <pc:sldMk cId="2933975674" sldId="423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45:45.084" v="3262" actId="255"/>
        <pc:sldMkLst>
          <pc:docMk/>
          <pc:sldMk cId="4184205198" sldId="424"/>
        </pc:sldMkLst>
        <pc:spChg chg="mod">
          <ac:chgData name="Alexander Pashuk" userId="7f413f452a2dee94" providerId="LiveId" clId="{FCA05C01-C5BD-4CE5-9C81-C2FB69A0B6F2}" dt="2020-10-12T13:25:05.682" v="3152" actId="20577"/>
          <ac:spMkLst>
            <pc:docMk/>
            <pc:sldMk cId="4184205198" sldId="424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45:45.084" v="3262" actId="255"/>
          <ac:spMkLst>
            <pc:docMk/>
            <pc:sldMk cId="4184205198" sldId="424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39:27.100" v="3259" actId="255"/>
        <pc:sldMkLst>
          <pc:docMk/>
          <pc:sldMk cId="1757743466" sldId="425"/>
        </pc:sldMkLst>
        <pc:spChg chg="mod">
          <ac:chgData name="Alexander Pashuk" userId="7f413f452a2dee94" providerId="LiveId" clId="{FCA05C01-C5BD-4CE5-9C81-C2FB69A0B6F2}" dt="2020-10-12T13:39:27.100" v="3259" actId="255"/>
          <ac:spMkLst>
            <pc:docMk/>
            <pc:sldMk cId="1757743466" sldId="425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51:44.785" v="3280" actId="403"/>
        <pc:sldMkLst>
          <pc:docMk/>
          <pc:sldMk cId="1368406360" sldId="426"/>
        </pc:sldMkLst>
        <pc:spChg chg="mod">
          <ac:chgData name="Alexander Pashuk" userId="7f413f452a2dee94" providerId="LiveId" clId="{FCA05C01-C5BD-4CE5-9C81-C2FB69A0B6F2}" dt="2020-10-12T13:51:44.785" v="3280" actId="403"/>
          <ac:spMkLst>
            <pc:docMk/>
            <pc:sldMk cId="1368406360" sldId="426"/>
            <ac:spMk id="3" creationId="{B9423A8C-C4B0-46C1-8377-04E155E7659C}"/>
          </ac:spMkLst>
        </pc:spChg>
      </pc:sldChg>
      <pc:sldChg chg="addSp delSp modSp add del mod modClrScheme chgLayout">
        <pc:chgData name="Alexander Pashuk" userId="7f413f452a2dee94" providerId="LiveId" clId="{FCA05C01-C5BD-4CE5-9C81-C2FB69A0B6F2}" dt="2020-10-12T16:20:50.728" v="3587" actId="1076"/>
        <pc:sldMkLst>
          <pc:docMk/>
          <pc:sldMk cId="1447048179" sldId="427"/>
        </pc:sldMkLst>
        <pc:spChg chg="mod ord">
          <ac:chgData name="Alexander Pashuk" userId="7f413f452a2dee94" providerId="LiveId" clId="{FCA05C01-C5BD-4CE5-9C81-C2FB69A0B6F2}" dt="2020-10-12T16:19:38.208" v="353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6:20:47.678" v="3586" actId="14100"/>
          <ac:spMkLst>
            <pc:docMk/>
            <pc:sldMk cId="1447048179" sldId="427"/>
            <ac:spMk id="4" creationId="{2E6AEDD6-9D3F-4CCC-B181-A8A88F2CD1A3}"/>
          </ac:spMkLst>
        </pc:spChg>
        <pc:spChg chg="add del mod ord">
          <ac:chgData name="Alexander Pashuk" userId="7f413f452a2dee94" providerId="LiveId" clId="{FCA05C01-C5BD-4CE5-9C81-C2FB69A0B6F2}" dt="2020-10-12T16:19:41.741" v="3537"/>
          <ac:spMkLst>
            <pc:docMk/>
            <pc:sldMk cId="1447048179" sldId="427"/>
            <ac:spMk id="5" creationId="{A4778EFB-FEB1-4CBC-BFBC-87128BDD9074}"/>
          </ac:spMkLst>
        </pc:spChg>
        <pc:picChg chg="add del mod">
          <ac:chgData name="Alexander Pashuk" userId="7f413f452a2dee94" providerId="LiveId" clId="{FCA05C01-C5BD-4CE5-9C81-C2FB69A0B6F2}" dt="2020-10-12T16:19:40.205" v="3535" actId="478"/>
          <ac:picMkLst>
            <pc:docMk/>
            <pc:sldMk cId="1447048179" sldId="427"/>
            <ac:picMk id="3" creationId="{1A8E1544-6C87-4516-AB78-994ED03F6AAB}"/>
          </ac:picMkLst>
        </pc:picChg>
        <pc:picChg chg="add mod">
          <ac:chgData name="Alexander Pashuk" userId="7f413f452a2dee94" providerId="LiveId" clId="{FCA05C01-C5BD-4CE5-9C81-C2FB69A0B6F2}" dt="2020-10-12T16:20:50.728" v="3587" actId="1076"/>
          <ac:picMkLst>
            <pc:docMk/>
            <pc:sldMk cId="1447048179" sldId="427"/>
            <ac:picMk id="6" creationId="{40020EC9-6A88-4305-AD65-72677D4ED713}"/>
          </ac:picMkLst>
        </pc:picChg>
      </pc:sldChg>
      <pc:sldChg chg="modSp add mod">
        <pc:chgData name="Alexander Pashuk" userId="7f413f452a2dee94" providerId="LiveId" clId="{FCA05C01-C5BD-4CE5-9C81-C2FB69A0B6F2}" dt="2020-10-12T16:33:25.636" v="3721" actId="20577"/>
        <pc:sldMkLst>
          <pc:docMk/>
          <pc:sldMk cId="2798978432" sldId="428"/>
        </pc:sldMkLst>
        <pc:spChg chg="mod">
          <ac:chgData name="Alexander Pashuk" userId="7f413f452a2dee94" providerId="LiveId" clId="{FCA05C01-C5BD-4CE5-9C81-C2FB69A0B6F2}" dt="2020-10-12T16:33:25.636" v="3721" actId="20577"/>
          <ac:spMkLst>
            <pc:docMk/>
            <pc:sldMk cId="2798978432" sldId="428"/>
            <ac:spMk id="3" creationId="{B9423A8C-C4B0-46C1-8377-04E155E7659C}"/>
          </ac:spMkLst>
        </pc:spChg>
      </pc:sldChg>
      <pc:sldChg chg="modSp new mod">
        <pc:chgData name="Alexander Pashuk" userId="7f413f452a2dee94" providerId="LiveId" clId="{FCA05C01-C5BD-4CE5-9C81-C2FB69A0B6F2}" dt="2020-10-12T17:37:47.332" v="3778" actId="123"/>
        <pc:sldMkLst>
          <pc:docMk/>
          <pc:sldMk cId="3757733576" sldId="429"/>
        </pc:sldMkLst>
        <pc:spChg chg="mod">
          <ac:chgData name="Alexander Pashuk" userId="7f413f452a2dee94" providerId="LiveId" clId="{FCA05C01-C5BD-4CE5-9C81-C2FB69A0B6F2}" dt="2020-10-12T17:36:13.295" v="3766" actId="122"/>
          <ac:spMkLst>
            <pc:docMk/>
            <pc:sldMk cId="3757733576" sldId="429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7:47.332" v="3778" actId="123"/>
          <ac:spMkLst>
            <pc:docMk/>
            <pc:sldMk cId="3757733576" sldId="429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39:26.119" v="3813" actId="20577"/>
        <pc:sldMkLst>
          <pc:docMk/>
          <pc:sldMk cId="2077319425" sldId="430"/>
        </pc:sldMkLst>
        <pc:spChg chg="mod">
          <ac:chgData name="Alexander Pashuk" userId="7f413f452a2dee94" providerId="LiveId" clId="{FCA05C01-C5BD-4CE5-9C81-C2FB69A0B6F2}" dt="2020-10-12T17:38:08.549" v="3807" actId="20577"/>
          <ac:spMkLst>
            <pc:docMk/>
            <pc:sldMk cId="2077319425" sldId="430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9:26.119" v="3813" actId="20577"/>
          <ac:spMkLst>
            <pc:docMk/>
            <pc:sldMk cId="2077319425" sldId="430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41:16.515" v="3829" actId="20577"/>
        <pc:sldMkLst>
          <pc:docMk/>
          <pc:sldMk cId="3514882953" sldId="431"/>
        </pc:sldMkLst>
        <pc:spChg chg="mod">
          <ac:chgData name="Alexander Pashuk" userId="7f413f452a2dee94" providerId="LiveId" clId="{FCA05C01-C5BD-4CE5-9C81-C2FB69A0B6F2}" dt="2020-10-12T17:41:16.515" v="3829" actId="20577"/>
          <ac:spMkLst>
            <pc:docMk/>
            <pc:sldMk cId="3514882953" sldId="431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50:57.388" v="3941" actId="6549"/>
        <pc:sldMkLst>
          <pc:docMk/>
          <pc:sldMk cId="1382696937" sldId="432"/>
        </pc:sldMkLst>
        <pc:spChg chg="mod">
          <ac:chgData name="Alexander Pashuk" userId="7f413f452a2dee94" providerId="LiveId" clId="{FCA05C01-C5BD-4CE5-9C81-C2FB69A0B6F2}" dt="2020-10-12T17:50:57.388" v="3941" actId="6549"/>
          <ac:spMkLst>
            <pc:docMk/>
            <pc:sldMk cId="1382696937" sldId="432"/>
            <ac:spMk id="3" creationId="{40320B66-8C39-4532-8A1C-ECDE6050AE6C}"/>
          </ac:spMkLst>
        </pc:spChg>
      </pc:sldChg>
      <pc:sldChg chg="addSp delSp modSp add mod modClrScheme chgLayout">
        <pc:chgData name="Alexander Pashuk" userId="7f413f452a2dee94" providerId="LiveId" clId="{FCA05C01-C5BD-4CE5-9C81-C2FB69A0B6F2}" dt="2020-10-12T17:55:05.969" v="4092" actId="20577"/>
        <pc:sldMkLst>
          <pc:docMk/>
          <pc:sldMk cId="92740623" sldId="433"/>
        </pc:sldMkLst>
        <pc:spChg chg="mod or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7:55:05.969" v="4092" actId="20577"/>
          <ac:spMkLst>
            <pc:docMk/>
            <pc:sldMk cId="92740623" sldId="433"/>
            <ac:spMk id="4" creationId="{2E6AEDD6-9D3F-4CCC-B181-A8A88F2CD1A3}"/>
          </ac:spMkLst>
        </pc:spChg>
        <pc:spChg chg="add del mo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5" creationId="{6F9774EB-9135-4014-9811-3067ACD100BE}"/>
          </ac:spMkLst>
        </pc:spChg>
        <pc:picChg chg="del">
          <ac:chgData name="Alexander Pashuk" userId="7f413f452a2dee94" providerId="LiveId" clId="{FCA05C01-C5BD-4CE5-9C81-C2FB69A0B6F2}" dt="2020-10-12T17:53:03.041" v="3957" actId="478"/>
          <ac:picMkLst>
            <pc:docMk/>
            <pc:sldMk cId="92740623" sldId="433"/>
            <ac:picMk id="6" creationId="{40020EC9-6A88-4305-AD65-72677D4ED713}"/>
          </ac:picMkLst>
        </pc:picChg>
      </pc:sldChg>
      <pc:sldChg chg="modSp new mod">
        <pc:chgData name="Alexander Pashuk" userId="7f413f452a2dee94" providerId="LiveId" clId="{FCA05C01-C5BD-4CE5-9C81-C2FB69A0B6F2}" dt="2020-10-12T18:03:06.385" v="4157" actId="14100"/>
        <pc:sldMkLst>
          <pc:docMk/>
          <pc:sldMk cId="4193906787" sldId="434"/>
        </pc:sldMkLst>
        <pc:spChg chg="mod">
          <ac:chgData name="Alexander Pashuk" userId="7f413f452a2dee94" providerId="LiveId" clId="{FCA05C01-C5BD-4CE5-9C81-C2FB69A0B6F2}" dt="2020-10-12T18:02:45.843" v="4148" actId="122"/>
          <ac:spMkLst>
            <pc:docMk/>
            <pc:sldMk cId="4193906787" sldId="434"/>
            <ac:spMk id="2" creationId="{8A00D8F1-14C4-4F89-B509-B8C63673C156}"/>
          </ac:spMkLst>
        </pc:spChg>
        <pc:spChg chg="mod">
          <ac:chgData name="Alexander Pashuk" userId="7f413f452a2dee94" providerId="LiveId" clId="{FCA05C01-C5BD-4CE5-9C81-C2FB69A0B6F2}" dt="2020-10-12T18:03:06.385" v="4157" actId="14100"/>
          <ac:spMkLst>
            <pc:docMk/>
            <pc:sldMk cId="4193906787" sldId="434"/>
            <ac:spMk id="3" creationId="{0F8A1F3E-501F-4ED2-8707-37AE79825A2E}"/>
          </ac:spMkLst>
        </pc:spChg>
      </pc:sldChg>
      <pc:sldChg chg="modSp add mod">
        <pc:chgData name="Alexander Pashuk" userId="7f413f452a2dee94" providerId="LiveId" clId="{FCA05C01-C5BD-4CE5-9C81-C2FB69A0B6F2}" dt="2020-10-12T18:08:33.401" v="4212" actId="20577"/>
        <pc:sldMkLst>
          <pc:docMk/>
          <pc:sldMk cId="1396071855" sldId="435"/>
        </pc:sldMkLst>
        <pc:spChg chg="mod">
          <ac:chgData name="Alexander Pashuk" userId="7f413f452a2dee94" providerId="LiveId" clId="{FCA05C01-C5BD-4CE5-9C81-C2FB69A0B6F2}" dt="2020-10-12T18:05:13.043" v="4171" actId="20577"/>
          <ac:spMkLst>
            <pc:docMk/>
            <pc:sldMk cId="1396071855" sldId="435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8:08:33.401" v="4212" actId="20577"/>
          <ac:spMkLst>
            <pc:docMk/>
            <pc:sldMk cId="1396071855" sldId="435"/>
            <ac:spMk id="3" creationId="{86C69FC7-ADB1-4134-B4C3-A6855132D9A6}"/>
          </ac:spMkLst>
        </pc:spChg>
      </pc:sldChg>
      <pc:sldChg chg="addSp delSp modSp new mod">
        <pc:chgData name="Alexander Pashuk" userId="7f413f452a2dee94" providerId="LiveId" clId="{FCA05C01-C5BD-4CE5-9C81-C2FB69A0B6F2}" dt="2020-10-12T18:19:27.580" v="4224" actId="1076"/>
        <pc:sldMkLst>
          <pc:docMk/>
          <pc:sldMk cId="2170472667" sldId="436"/>
        </pc:sldMkLst>
        <pc:spChg chg="del mod">
          <ac:chgData name="Alexander Pashuk" userId="7f413f452a2dee94" providerId="LiveId" clId="{FCA05C01-C5BD-4CE5-9C81-C2FB69A0B6F2}" dt="2020-10-12T18:14:40.291" v="4215"/>
          <ac:spMkLst>
            <pc:docMk/>
            <pc:sldMk cId="2170472667" sldId="436"/>
            <ac:spMk id="3" creationId="{5928FB6B-2269-4091-BB9B-0EC787324F05}"/>
          </ac:spMkLst>
        </pc:spChg>
        <pc:spChg chg="add del mod">
          <ac:chgData name="Alexander Pashuk" userId="7f413f452a2dee94" providerId="LiveId" clId="{FCA05C01-C5BD-4CE5-9C81-C2FB69A0B6F2}" dt="2020-10-12T18:19:18.172" v="4221"/>
          <ac:spMkLst>
            <pc:docMk/>
            <pc:sldMk cId="2170472667" sldId="436"/>
            <ac:spMk id="4" creationId="{F4B5121F-BE07-48D4-AD77-7BC6EBEEB4D2}"/>
          </ac:spMkLst>
        </pc:spChg>
        <pc:picChg chg="add del mod">
          <ac:chgData name="Alexander Pashuk" userId="7f413f452a2dee94" providerId="LiveId" clId="{FCA05C01-C5BD-4CE5-9C81-C2FB69A0B6F2}" dt="2020-10-12T18:19:16.172" v="4220" actId="478"/>
          <ac:picMkLst>
            <pc:docMk/>
            <pc:sldMk cId="2170472667" sldId="436"/>
            <ac:picMk id="3074" creationId="{F5F70702-37FA-4B33-B960-A289C8F40E38}"/>
          </ac:picMkLst>
        </pc:picChg>
        <pc:picChg chg="add mod">
          <ac:chgData name="Alexander Pashuk" userId="7f413f452a2dee94" providerId="LiveId" clId="{FCA05C01-C5BD-4CE5-9C81-C2FB69A0B6F2}" dt="2020-10-12T18:19:27.580" v="4224" actId="1076"/>
          <ac:picMkLst>
            <pc:docMk/>
            <pc:sldMk cId="2170472667" sldId="436"/>
            <ac:picMk id="3076" creationId="{C2848848-8744-493A-8387-6FB11CFB26F7}"/>
          </ac:picMkLst>
        </pc:picChg>
      </pc:sldChg>
      <pc:sldChg chg="addSp delSp modSp new mod">
        <pc:chgData name="Alexander Pashuk" userId="7f413f452a2dee94" providerId="LiveId" clId="{FCA05C01-C5BD-4CE5-9C81-C2FB69A0B6F2}" dt="2020-10-12T18:27:54.729" v="4251" actId="14100"/>
        <pc:sldMkLst>
          <pc:docMk/>
          <pc:sldMk cId="661114883" sldId="437"/>
        </pc:sldMkLst>
        <pc:spChg chg="mod">
          <ac:chgData name="Alexander Pashuk" userId="7f413f452a2dee94" providerId="LiveId" clId="{FCA05C01-C5BD-4CE5-9C81-C2FB69A0B6F2}" dt="2020-10-12T18:27:54.729" v="4251" actId="14100"/>
          <ac:spMkLst>
            <pc:docMk/>
            <pc:sldMk cId="661114883" sldId="437"/>
            <ac:spMk id="2" creationId="{9259C6E1-0592-4A21-9B10-C7A392773E3D}"/>
          </ac:spMkLst>
        </pc:spChg>
        <pc:spChg chg="del mod">
          <ac:chgData name="Alexander Pashuk" userId="7f413f452a2dee94" providerId="LiveId" clId="{FCA05C01-C5BD-4CE5-9C81-C2FB69A0B6F2}" dt="2020-10-12T18:22:45.319" v="4227"/>
          <ac:spMkLst>
            <pc:docMk/>
            <pc:sldMk cId="661114883" sldId="437"/>
            <ac:spMk id="3" creationId="{9CA4F269-7429-47C2-8A08-D81C986D9E10}"/>
          </ac:spMkLst>
        </pc:spChg>
        <pc:spChg chg="add del mod">
          <ac:chgData name="Alexander Pashuk" userId="7f413f452a2dee94" providerId="LiveId" clId="{FCA05C01-C5BD-4CE5-9C81-C2FB69A0B6F2}" dt="2020-10-12T18:26:32.534" v="4247"/>
          <ac:spMkLst>
            <pc:docMk/>
            <pc:sldMk cId="661114883" sldId="437"/>
            <ac:spMk id="4" creationId="{5C260E2E-9C5E-430E-90BC-765D25E455DA}"/>
          </ac:spMkLst>
        </pc:spChg>
        <pc:picChg chg="add del mod">
          <ac:chgData name="Alexander Pashuk" userId="7f413f452a2dee94" providerId="LiveId" clId="{FCA05C01-C5BD-4CE5-9C81-C2FB69A0B6F2}" dt="2020-10-12T18:26:30.497" v="4245" actId="478"/>
          <ac:picMkLst>
            <pc:docMk/>
            <pc:sldMk cId="661114883" sldId="437"/>
            <ac:picMk id="4098" creationId="{8F1C7F5F-0E23-45A0-9596-A0654F9C0601}"/>
          </ac:picMkLst>
        </pc:picChg>
        <pc:picChg chg="add mod">
          <ac:chgData name="Alexander Pashuk" userId="7f413f452a2dee94" providerId="LiveId" clId="{FCA05C01-C5BD-4CE5-9C81-C2FB69A0B6F2}" dt="2020-10-12T18:26:40.872" v="4250" actId="1076"/>
          <ac:picMkLst>
            <pc:docMk/>
            <pc:sldMk cId="661114883" sldId="437"/>
            <ac:picMk id="4100" creationId="{002E9200-3D25-441E-838B-777B35342FB6}"/>
          </ac:picMkLst>
        </pc:picChg>
      </pc:sldChg>
      <pc:sldChg chg="addSp delSp modSp new mod">
        <pc:chgData name="Alexander Pashuk" userId="7f413f452a2dee94" providerId="LiveId" clId="{FCA05C01-C5BD-4CE5-9C81-C2FB69A0B6F2}" dt="2020-10-12T18:41:55.801" v="4278" actId="1076"/>
        <pc:sldMkLst>
          <pc:docMk/>
          <pc:sldMk cId="2382938439" sldId="438"/>
        </pc:sldMkLst>
        <pc:spChg chg="mod">
          <ac:chgData name="Alexander Pashuk" userId="7f413f452a2dee94" providerId="LiveId" clId="{FCA05C01-C5BD-4CE5-9C81-C2FB69A0B6F2}" dt="2020-10-12T18:41:48.061" v="4274" actId="20577"/>
          <ac:spMkLst>
            <pc:docMk/>
            <pc:sldMk cId="2382938439" sldId="438"/>
            <ac:spMk id="2" creationId="{DA843D98-2BAB-4282-B056-D463D21CDC9D}"/>
          </ac:spMkLst>
        </pc:spChg>
        <pc:spChg chg="del mod">
          <ac:chgData name="Alexander Pashuk" userId="7f413f452a2dee94" providerId="LiveId" clId="{FCA05C01-C5BD-4CE5-9C81-C2FB69A0B6F2}" dt="2020-10-12T18:39:27.870" v="4254"/>
          <ac:spMkLst>
            <pc:docMk/>
            <pc:sldMk cId="2382938439" sldId="438"/>
            <ac:spMk id="3" creationId="{BE38C37C-4F0D-439F-A811-ADD92E4418C8}"/>
          </ac:spMkLst>
        </pc:spChg>
        <pc:spChg chg="add del mod">
          <ac:chgData name="Alexander Pashuk" userId="7f413f452a2dee94" providerId="LiveId" clId="{FCA05C01-C5BD-4CE5-9C81-C2FB69A0B6F2}" dt="2020-10-12T18:41:41.729" v="4271"/>
          <ac:spMkLst>
            <pc:docMk/>
            <pc:sldMk cId="2382938439" sldId="438"/>
            <ac:spMk id="4" creationId="{01B13525-77B5-4377-B493-E90AEB78EA1E}"/>
          </ac:spMkLst>
        </pc:spChg>
        <pc:picChg chg="add del mod">
          <ac:chgData name="Alexander Pashuk" userId="7f413f452a2dee94" providerId="LiveId" clId="{FCA05C01-C5BD-4CE5-9C81-C2FB69A0B6F2}" dt="2020-10-12T18:41:40.291" v="4269" actId="478"/>
          <ac:picMkLst>
            <pc:docMk/>
            <pc:sldMk cId="2382938439" sldId="438"/>
            <ac:picMk id="5122" creationId="{72BE7B4D-B5CE-4FD3-8BF7-A4523464D834}"/>
          </ac:picMkLst>
        </pc:picChg>
        <pc:picChg chg="add mod">
          <ac:chgData name="Alexander Pashuk" userId="7f413f452a2dee94" providerId="LiveId" clId="{FCA05C01-C5BD-4CE5-9C81-C2FB69A0B6F2}" dt="2020-10-12T18:41:55.801" v="4278" actId="1076"/>
          <ac:picMkLst>
            <pc:docMk/>
            <pc:sldMk cId="2382938439" sldId="438"/>
            <ac:picMk id="5124" creationId="{7C26F4D6-D2A4-4F76-90C5-1AD7E09E7C6F}"/>
          </ac:picMkLst>
        </pc:picChg>
      </pc:sldChg>
      <pc:sldChg chg="addSp delSp modSp new mod">
        <pc:chgData name="Alexander Pashuk" userId="7f413f452a2dee94" providerId="LiveId" clId="{FCA05C01-C5BD-4CE5-9C81-C2FB69A0B6F2}" dt="2020-10-12T18:51:54.489" v="4284" actId="1076"/>
        <pc:sldMkLst>
          <pc:docMk/>
          <pc:sldMk cId="4043191196" sldId="439"/>
        </pc:sldMkLst>
        <pc:spChg chg="del mod">
          <ac:chgData name="Alexander Pashuk" userId="7f413f452a2dee94" providerId="LiveId" clId="{FCA05C01-C5BD-4CE5-9C81-C2FB69A0B6F2}" dt="2020-10-12T18:51:43.519" v="4281"/>
          <ac:spMkLst>
            <pc:docMk/>
            <pc:sldMk cId="4043191196" sldId="439"/>
            <ac:spMk id="3" creationId="{9765694B-B202-42DA-91BA-9DBC62544232}"/>
          </ac:spMkLst>
        </pc:spChg>
        <pc:picChg chg="add mod">
          <ac:chgData name="Alexander Pashuk" userId="7f413f452a2dee94" providerId="LiveId" clId="{FCA05C01-C5BD-4CE5-9C81-C2FB69A0B6F2}" dt="2020-10-12T18:51:54.489" v="4284" actId="1076"/>
          <ac:picMkLst>
            <pc:docMk/>
            <pc:sldMk cId="4043191196" sldId="439"/>
            <ac:picMk id="7170" creationId="{E344CB15-83F9-4DD9-97B0-EC8B6D38079A}"/>
          </ac:picMkLst>
        </pc:picChg>
      </pc:sldChg>
      <pc:sldChg chg="addSp delSp modSp new mod">
        <pc:chgData name="Alexander Pashuk" userId="7f413f452a2dee94" providerId="LiveId" clId="{FCA05C01-C5BD-4CE5-9C81-C2FB69A0B6F2}" dt="2020-10-12T19:08:58.610" v="4319" actId="1076"/>
        <pc:sldMkLst>
          <pc:docMk/>
          <pc:sldMk cId="27991853" sldId="440"/>
        </pc:sldMkLst>
        <pc:spChg chg="del mod">
          <ac:chgData name="Alexander Pashuk" userId="7f413f452a2dee94" providerId="LiveId" clId="{FCA05C01-C5BD-4CE5-9C81-C2FB69A0B6F2}" dt="2020-10-12T19:08:46.002" v="4314"/>
          <ac:spMkLst>
            <pc:docMk/>
            <pc:sldMk cId="27991853" sldId="440"/>
            <ac:spMk id="3" creationId="{0FABA3DC-E4EC-466C-B546-BCEFB764805A}"/>
          </ac:spMkLst>
        </pc:spChg>
        <pc:picChg chg="add mod">
          <ac:chgData name="Alexander Pashuk" userId="7f413f452a2dee94" providerId="LiveId" clId="{FCA05C01-C5BD-4CE5-9C81-C2FB69A0B6F2}" dt="2020-10-12T19:08:58.610" v="4319" actId="1076"/>
          <ac:picMkLst>
            <pc:docMk/>
            <pc:sldMk cId="27991853" sldId="440"/>
            <ac:picMk id="10242" creationId="{E11C8453-1046-4EEE-B6B8-17CBB67D25D1}"/>
          </ac:picMkLst>
        </pc:picChg>
      </pc:sldChg>
      <pc:sldChg chg="addSp delSp modSp new del mod">
        <pc:chgData name="Alexander Pashuk" userId="7f413f452a2dee94" providerId="LiveId" clId="{FCA05C01-C5BD-4CE5-9C81-C2FB69A0B6F2}" dt="2020-10-12T19:08:34.759" v="4310" actId="47"/>
        <pc:sldMkLst>
          <pc:docMk/>
          <pc:sldMk cId="639351679" sldId="440"/>
        </pc:sldMkLst>
        <pc:spChg chg="add del mod">
          <ac:chgData name="Alexander Pashuk" userId="7f413f452a2dee94" providerId="LiveId" clId="{FCA05C01-C5BD-4CE5-9C81-C2FB69A0B6F2}" dt="2020-10-12T19:08:15.586" v="4305"/>
          <ac:spMkLst>
            <pc:docMk/>
            <pc:sldMk cId="639351679" sldId="440"/>
            <ac:spMk id="3" creationId="{2A801845-7371-4963-8176-FD21D526FAD6}"/>
          </ac:spMkLst>
        </pc:spChg>
        <pc:picChg chg="add del mod">
          <ac:chgData name="Alexander Pashuk" userId="7f413f452a2dee94" providerId="LiveId" clId="{FCA05C01-C5BD-4CE5-9C81-C2FB69A0B6F2}" dt="2020-10-12T19:08:07.295" v="4299"/>
          <ac:picMkLst>
            <pc:docMk/>
            <pc:sldMk cId="639351679" sldId="440"/>
            <ac:picMk id="8194" creationId="{23F68EE7-0503-4188-9C21-0CFDE66B28AD}"/>
          </ac:picMkLst>
        </pc:picChg>
        <pc:picChg chg="add del mod">
          <ac:chgData name="Alexander Pashuk" userId="7f413f452a2dee94" providerId="LiveId" clId="{FCA05C01-C5BD-4CE5-9C81-C2FB69A0B6F2}" dt="2020-10-12T19:08:10.484" v="4301"/>
          <ac:picMkLst>
            <pc:docMk/>
            <pc:sldMk cId="639351679" sldId="440"/>
            <ac:picMk id="8196" creationId="{6FAB71E2-F44B-4E60-8426-11F516AA3B88}"/>
          </ac:picMkLst>
        </pc:picChg>
        <pc:picChg chg="add del mod">
          <ac:chgData name="Alexander Pashuk" userId="7f413f452a2dee94" providerId="LiveId" clId="{FCA05C01-C5BD-4CE5-9C81-C2FB69A0B6F2}" dt="2020-10-12T19:08:15.586" v="4305"/>
          <ac:picMkLst>
            <pc:docMk/>
            <pc:sldMk cId="639351679" sldId="440"/>
            <ac:picMk id="8198" creationId="{1AE79DF6-56B9-45A1-989D-D1D5D9A7E490}"/>
          </ac:picMkLst>
        </pc:picChg>
      </pc:sldChg>
      <pc:sldChg chg="addSp delSp modSp new del mod setBg">
        <pc:chgData name="Alexander Pashuk" userId="7f413f452a2dee94" providerId="LiveId" clId="{FCA05C01-C5BD-4CE5-9C81-C2FB69A0B6F2}" dt="2020-10-12T19:08:42.751" v="4311" actId="47"/>
        <pc:sldMkLst>
          <pc:docMk/>
          <pc:sldMk cId="488517910" sldId="441"/>
        </pc:sldMkLst>
        <pc:spChg chg="del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2" creationId="{8FE1D011-C107-42E6-B897-E8E4C322E9C2}"/>
          </ac:spMkLst>
        </pc:spChg>
        <pc:spChg chg="del mod">
          <ac:chgData name="Alexander Pashuk" userId="7f413f452a2dee94" providerId="LiveId" clId="{FCA05C01-C5BD-4CE5-9C81-C2FB69A0B6F2}" dt="2020-10-12T19:08:17.909" v="4308"/>
          <ac:spMkLst>
            <pc:docMk/>
            <pc:sldMk cId="488517910" sldId="441"/>
            <ac:spMk id="3" creationId="{A4CC5E3A-7996-477F-9B86-C96F5E2B265D}"/>
          </ac:spMkLst>
        </pc:spChg>
        <pc:spChg chg="add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71" creationId="{42A4FC2C-047E-45A5-965D-8E1E3BF09BC6}"/>
          </ac:spMkLst>
        </pc:spChg>
        <pc:picChg chg="add mod">
          <ac:chgData name="Alexander Pashuk" userId="7f413f452a2dee94" providerId="LiveId" clId="{FCA05C01-C5BD-4CE5-9C81-C2FB69A0B6F2}" dt="2020-10-12T19:08:30.239" v="4309" actId="26606"/>
          <ac:picMkLst>
            <pc:docMk/>
            <pc:sldMk cId="488517910" sldId="441"/>
            <ac:picMk id="9218" creationId="{57E71F06-E993-4AE4-A77E-F031CC967C72}"/>
          </ac:picMkLst>
        </pc:picChg>
      </pc:sldChg>
      <pc:sldChg chg="modSp new mod">
        <pc:chgData name="Alexander Pashuk" userId="7f413f452a2dee94" providerId="LiveId" clId="{FCA05C01-C5BD-4CE5-9C81-C2FB69A0B6F2}" dt="2020-10-12T19:10:19.961" v="4459" actId="113"/>
        <pc:sldMkLst>
          <pc:docMk/>
          <pc:sldMk cId="653284903" sldId="441"/>
        </pc:sldMkLst>
        <pc:spChg chg="mod">
          <ac:chgData name="Alexander Pashuk" userId="7f413f452a2dee94" providerId="LiveId" clId="{FCA05C01-C5BD-4CE5-9C81-C2FB69A0B6F2}" dt="2020-10-12T19:09:34.664" v="4337" actId="122"/>
          <ac:spMkLst>
            <pc:docMk/>
            <pc:sldMk cId="653284903" sldId="441"/>
            <ac:spMk id="2" creationId="{8012B29B-715D-4CB1-9B7E-8B3FB1C39DCA}"/>
          </ac:spMkLst>
        </pc:spChg>
        <pc:spChg chg="mod">
          <ac:chgData name="Alexander Pashuk" userId="7f413f452a2dee94" providerId="LiveId" clId="{FCA05C01-C5BD-4CE5-9C81-C2FB69A0B6F2}" dt="2020-10-12T19:10:19.961" v="4459" actId="113"/>
          <ac:spMkLst>
            <pc:docMk/>
            <pc:sldMk cId="653284903" sldId="441"/>
            <ac:spMk id="3" creationId="{CA7B4AB1-DF94-4EA3-A969-C57BD482B9D9}"/>
          </ac:spMkLst>
        </pc:spChg>
      </pc:sldChg>
    </pc:docChg>
  </pc:docChgLst>
  <pc:docChgLst>
    <pc:chgData name="Alexander Pashuk" userId="7f413f452a2dee94" providerId="LiveId" clId="{DB70CE9B-072C-44C5-B478-E45939CBB0CC}"/>
    <pc:docChg chg="undo redo custSel addSld delSld modSld sldOrd">
      <pc:chgData name="Alexander Pashuk" userId="7f413f452a2dee94" providerId="LiveId" clId="{DB70CE9B-072C-44C5-B478-E45939CBB0CC}" dt="2020-09-28T19:31:51.111" v="4631" actId="20577"/>
      <pc:docMkLst>
        <pc:docMk/>
      </pc:docMkLst>
      <pc:sldChg chg="modSp mod">
        <pc:chgData name="Alexander Pashuk" userId="7f413f452a2dee94" providerId="LiveId" clId="{DB70CE9B-072C-44C5-B478-E45939CBB0CC}" dt="2020-09-28T19:25:51.904" v="4556" actId="20577"/>
        <pc:sldMkLst>
          <pc:docMk/>
          <pc:sldMk cId="3545672355" sldId="260"/>
        </pc:sldMkLst>
        <pc:spChg chg="mod">
          <ac:chgData name="Alexander Pashuk" userId="7f413f452a2dee94" providerId="LiveId" clId="{DB70CE9B-072C-44C5-B478-E45939CBB0CC}" dt="2020-09-28T19:25:51.904" v="455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new mod">
        <pc:chgData name="Alexander Pashuk" userId="7f413f452a2dee94" providerId="LiveId" clId="{DB70CE9B-072C-44C5-B478-E45939CBB0CC}" dt="2020-09-28T15:58:07.965" v="75" actId="962"/>
        <pc:sldMkLst>
          <pc:docMk/>
          <pc:sldMk cId="335382513" sldId="261"/>
        </pc:sldMkLst>
        <pc:spChg chg="mod">
          <ac:chgData name="Alexander Pashuk" userId="7f413f452a2dee94" providerId="LiveId" clId="{DB70CE9B-072C-44C5-B478-E45939CBB0CC}" dt="2020-09-28T15:58:07.965" v="75" actId="962"/>
          <ac:spMkLst>
            <pc:docMk/>
            <pc:sldMk cId="335382513" sldId="261"/>
            <ac:spMk id="2" creationId="{4158F11C-7B73-4828-BFFC-E0787676F611}"/>
          </ac:spMkLst>
        </pc:spChg>
        <pc:spChg chg="del">
          <ac:chgData name="Alexander Pashuk" userId="7f413f452a2dee94" providerId="LiveId" clId="{DB70CE9B-072C-44C5-B478-E45939CBB0CC}" dt="2020-09-28T15:57:58.521" v="70"/>
          <ac:spMkLst>
            <pc:docMk/>
            <pc:sldMk cId="335382513" sldId="261"/>
            <ac:spMk id="3" creationId="{1C6F16C7-787E-4C7B-AD4E-EE178D67E97F}"/>
          </ac:spMkLst>
        </pc:spChg>
        <pc:picChg chg="add mod">
          <ac:chgData name="Alexander Pashuk" userId="7f413f452a2dee94" providerId="LiveId" clId="{DB70CE9B-072C-44C5-B478-E45939CBB0CC}" dt="2020-09-28T15:58:07.964" v="74" actId="27614"/>
          <ac:picMkLst>
            <pc:docMk/>
            <pc:sldMk cId="335382513" sldId="261"/>
            <ac:picMk id="5" creationId="{8C16F1A8-D0AE-4A34-97AD-DD5B6A2DD558}"/>
          </ac:picMkLst>
        </pc:picChg>
      </pc:sldChg>
      <pc:sldChg chg="modSp new mod ord">
        <pc:chgData name="Alexander Pashuk" userId="7f413f452a2dee94" providerId="LiveId" clId="{DB70CE9B-072C-44C5-B478-E45939CBB0CC}" dt="2020-09-28T16:45:04.563" v="2167"/>
        <pc:sldMkLst>
          <pc:docMk/>
          <pc:sldMk cId="530661674" sldId="262"/>
        </pc:sldMkLst>
        <pc:spChg chg="mod">
          <ac:chgData name="Alexander Pashuk" userId="7f413f452a2dee94" providerId="LiveId" clId="{DB70CE9B-072C-44C5-B478-E45939CBB0CC}" dt="2020-09-28T15:59:12.077" v="96" actId="122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DB70CE9B-072C-44C5-B478-E45939CBB0CC}" dt="2020-09-28T16:00:35.791" v="463" actId="27636"/>
          <ac:spMkLst>
            <pc:docMk/>
            <pc:sldMk cId="530661674" sldId="262"/>
            <ac:spMk id="3" creationId="{55A7D545-E70E-41D4-B6D9-9B4FDAFD0F44}"/>
          </ac:spMkLst>
        </pc:spChg>
      </pc:sldChg>
      <pc:sldChg chg="addSp delSp modSp new mod ord modClrScheme chgLayout">
        <pc:chgData name="Alexander Pashuk" userId="7f413f452a2dee94" providerId="LiveId" clId="{DB70CE9B-072C-44C5-B478-E45939CBB0CC}" dt="2020-09-28T16:19:39.488" v="1056" actId="255"/>
        <pc:sldMkLst>
          <pc:docMk/>
          <pc:sldMk cId="1005177492" sldId="263"/>
        </pc:sldMkLst>
        <pc:spChg chg="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2" creationId="{3D107FD7-B18C-43FA-AC1D-FE91DF45D760}"/>
          </ac:spMkLst>
        </pc:spChg>
        <pc:spChg chg="del 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3" creationId="{B41E8803-8CA1-4F47-B260-908789CABE89}"/>
          </ac:spMkLst>
        </pc:spChg>
        <pc:spChg chg="add mod ord">
          <ac:chgData name="Alexander Pashuk" userId="7f413f452a2dee94" providerId="LiveId" clId="{DB70CE9B-072C-44C5-B478-E45939CBB0CC}" dt="2020-09-28T16:19:39.488" v="1056" actId="255"/>
          <ac:spMkLst>
            <pc:docMk/>
            <pc:sldMk cId="1005177492" sldId="263"/>
            <ac:spMk id="4" creationId="{49A84991-4671-44B0-A59D-4E5FB05C751D}"/>
          </ac:spMkLst>
        </pc:spChg>
        <pc:spChg chg="add del mod ord">
          <ac:chgData name="Alexander Pashuk" userId="7f413f452a2dee94" providerId="LiveId" clId="{DB70CE9B-072C-44C5-B478-E45939CBB0CC}" dt="2020-09-28T16:01:18.260" v="475"/>
          <ac:spMkLst>
            <pc:docMk/>
            <pc:sldMk cId="1005177492" sldId="263"/>
            <ac:spMk id="5" creationId="{B0AD711D-C396-4854-A517-28C7C56A4D77}"/>
          </ac:spMkLst>
        </pc:spChg>
        <pc:picChg chg="add mod">
          <ac:chgData name="Alexander Pashuk" userId="7f413f452a2dee94" providerId="LiveId" clId="{DB70CE9B-072C-44C5-B478-E45939CBB0CC}" dt="2020-09-28T16:16:55.454" v="1003" actId="1076"/>
          <ac:picMkLst>
            <pc:docMk/>
            <pc:sldMk cId="1005177492" sldId="263"/>
            <ac:picMk id="6" creationId="{1C0553C1-1248-4773-9A3A-782DCC7C8EC1}"/>
          </ac:picMkLst>
        </pc:picChg>
      </pc:sldChg>
      <pc:sldChg chg="modSp new mod">
        <pc:chgData name="Alexander Pashuk" userId="7f413f452a2dee94" providerId="LiveId" clId="{DB70CE9B-072C-44C5-B478-E45939CBB0CC}" dt="2020-09-28T16:04:10.323" v="917" actId="27636"/>
        <pc:sldMkLst>
          <pc:docMk/>
          <pc:sldMk cId="4113577655" sldId="264"/>
        </pc:sldMkLst>
        <pc:spChg chg="mod">
          <ac:chgData name="Alexander Pashuk" userId="7f413f452a2dee94" providerId="LiveId" clId="{DB70CE9B-072C-44C5-B478-E45939CBB0CC}" dt="2020-09-28T16:02:02.930" v="593" actId="122"/>
          <ac:spMkLst>
            <pc:docMk/>
            <pc:sldMk cId="4113577655" sldId="264"/>
            <ac:spMk id="2" creationId="{82B96B01-72D3-4986-884C-0812F846D61B}"/>
          </ac:spMkLst>
        </pc:spChg>
        <pc:spChg chg="mod">
          <ac:chgData name="Alexander Pashuk" userId="7f413f452a2dee94" providerId="LiveId" clId="{DB70CE9B-072C-44C5-B478-E45939CBB0CC}" dt="2020-09-28T16:04:10.323" v="917" actId="27636"/>
          <ac:spMkLst>
            <pc:docMk/>
            <pc:sldMk cId="4113577655" sldId="264"/>
            <ac:spMk id="3" creationId="{BD263E1D-9B48-4DC4-B6C1-A3AE00875552}"/>
          </ac:spMkLst>
        </pc:spChg>
      </pc:sldChg>
      <pc:sldChg chg="addSp delSp modSp new mod">
        <pc:chgData name="Alexander Pashuk" userId="7f413f452a2dee94" providerId="LiveId" clId="{DB70CE9B-072C-44C5-B478-E45939CBB0CC}" dt="2020-09-28T16:13:51.145" v="930" actId="122"/>
        <pc:sldMkLst>
          <pc:docMk/>
          <pc:sldMk cId="3538378785" sldId="265"/>
        </pc:sldMkLst>
        <pc:spChg chg="mod">
          <ac:chgData name="Alexander Pashuk" userId="7f413f452a2dee94" providerId="LiveId" clId="{DB70CE9B-072C-44C5-B478-E45939CBB0CC}" dt="2020-09-28T16:13:51.145" v="930" actId="122"/>
          <ac:spMkLst>
            <pc:docMk/>
            <pc:sldMk cId="3538378785" sldId="265"/>
            <ac:spMk id="2" creationId="{235F3B44-ABE3-4D9D-A7EB-1B9ABB8A29EE}"/>
          </ac:spMkLst>
        </pc:spChg>
        <pc:spChg chg="del mod">
          <ac:chgData name="Alexander Pashuk" userId="7f413f452a2dee94" providerId="LiveId" clId="{DB70CE9B-072C-44C5-B478-E45939CBB0CC}" dt="2020-09-28T16:13:47.715" v="921"/>
          <ac:spMkLst>
            <pc:docMk/>
            <pc:sldMk cId="3538378785" sldId="265"/>
            <ac:spMk id="3" creationId="{EB385A06-739D-468F-82A6-B643E77C4485}"/>
          </ac:spMkLst>
        </pc:spChg>
        <pc:picChg chg="add mod">
          <ac:chgData name="Alexander Pashuk" userId="7f413f452a2dee94" providerId="LiveId" clId="{DB70CE9B-072C-44C5-B478-E45939CBB0CC}" dt="2020-09-28T16:13:47.715" v="921"/>
          <ac:picMkLst>
            <pc:docMk/>
            <pc:sldMk cId="3538378785" sldId="265"/>
            <ac:picMk id="1026" creationId="{17DBEAFE-5A4F-4BD2-BBB8-ED919344B7A8}"/>
          </ac:picMkLst>
        </pc:picChg>
      </pc:sldChg>
      <pc:sldChg chg="modSp new mod ord">
        <pc:chgData name="Alexander Pashuk" userId="7f413f452a2dee94" providerId="LiveId" clId="{DB70CE9B-072C-44C5-B478-E45939CBB0CC}" dt="2020-09-28T16:30:28.144" v="1607"/>
        <pc:sldMkLst>
          <pc:docMk/>
          <pc:sldMk cId="1667815328" sldId="266"/>
        </pc:sldMkLst>
        <pc:spChg chg="mod">
          <ac:chgData name="Alexander Pashuk" userId="7f413f452a2dee94" providerId="LiveId" clId="{DB70CE9B-072C-44C5-B478-E45939CBB0CC}" dt="2020-09-28T16:20:44.428" v="1107" actId="20577"/>
          <ac:spMkLst>
            <pc:docMk/>
            <pc:sldMk cId="1667815328" sldId="266"/>
            <ac:spMk id="2" creationId="{3E618713-E533-4DF5-807D-8323BB6BA680}"/>
          </ac:spMkLst>
        </pc:spChg>
        <pc:spChg chg="mod">
          <ac:chgData name="Alexander Pashuk" userId="7f413f452a2dee94" providerId="LiveId" clId="{DB70CE9B-072C-44C5-B478-E45939CBB0CC}" dt="2020-09-28T16:23:29.924" v="1579" actId="123"/>
          <ac:spMkLst>
            <pc:docMk/>
            <pc:sldMk cId="1667815328" sldId="266"/>
            <ac:spMk id="3" creationId="{54760B7C-1BD4-4551-B1E9-49C646EF7732}"/>
          </ac:spMkLst>
        </pc:spChg>
      </pc:sldChg>
      <pc:sldChg chg="modSp new mod">
        <pc:chgData name="Alexander Pashuk" userId="7f413f452a2dee94" providerId="LiveId" clId="{DB70CE9B-072C-44C5-B478-E45939CBB0CC}" dt="2020-09-28T16:33:07.180" v="1986" actId="113"/>
        <pc:sldMkLst>
          <pc:docMk/>
          <pc:sldMk cId="1835990087" sldId="267"/>
        </pc:sldMkLst>
        <pc:spChg chg="mod">
          <ac:chgData name="Alexander Pashuk" userId="7f413f452a2dee94" providerId="LiveId" clId="{DB70CE9B-072C-44C5-B478-E45939CBB0CC}" dt="2020-09-28T16:31:18.727" v="1651" actId="122"/>
          <ac:spMkLst>
            <pc:docMk/>
            <pc:sldMk cId="1835990087" sldId="267"/>
            <ac:spMk id="2" creationId="{B059E546-B83F-43D7-8468-897F7A055BB8}"/>
          </ac:spMkLst>
        </pc:spChg>
        <pc:spChg chg="mod">
          <ac:chgData name="Alexander Pashuk" userId="7f413f452a2dee94" providerId="LiveId" clId="{DB70CE9B-072C-44C5-B478-E45939CBB0CC}" dt="2020-09-28T16:33:07.180" v="1986" actId="113"/>
          <ac:spMkLst>
            <pc:docMk/>
            <pc:sldMk cId="1835990087" sldId="267"/>
            <ac:spMk id="3" creationId="{F9907EE6-4AB9-473D-953C-ED77F4BBD70B}"/>
          </ac:spMkLst>
        </pc:spChg>
      </pc:sldChg>
      <pc:sldChg chg="modSp new mod">
        <pc:chgData name="Alexander Pashuk" userId="7f413f452a2dee94" providerId="LiveId" clId="{DB70CE9B-072C-44C5-B478-E45939CBB0CC}" dt="2020-09-28T16:38:51.456" v="2085"/>
        <pc:sldMkLst>
          <pc:docMk/>
          <pc:sldMk cId="1159721460" sldId="268"/>
        </pc:sldMkLst>
        <pc:spChg chg="mod">
          <ac:chgData name="Alexander Pashuk" userId="7f413f452a2dee94" providerId="LiveId" clId="{DB70CE9B-072C-44C5-B478-E45939CBB0CC}" dt="2020-09-28T16:33:17.036" v="1993" actId="122"/>
          <ac:spMkLst>
            <pc:docMk/>
            <pc:sldMk cId="1159721460" sldId="268"/>
            <ac:spMk id="2" creationId="{4D6D7CE1-BC06-4E7E-A449-1DB2B4FA7BB9}"/>
          </ac:spMkLst>
        </pc:spChg>
        <pc:spChg chg="mod">
          <ac:chgData name="Alexander Pashuk" userId="7f413f452a2dee94" providerId="LiveId" clId="{DB70CE9B-072C-44C5-B478-E45939CBB0CC}" dt="2020-09-28T16:38:51.456" v="2085"/>
          <ac:spMkLst>
            <pc:docMk/>
            <pc:sldMk cId="1159721460" sldId="268"/>
            <ac:spMk id="3" creationId="{EB2F97A7-F58D-4A73-BA92-B5CBBCDEF2B8}"/>
          </ac:spMkLst>
        </pc:spChg>
      </pc:sldChg>
      <pc:sldChg chg="addSp delSp modSp add mod">
        <pc:chgData name="Alexander Pashuk" userId="7f413f452a2dee94" providerId="LiveId" clId="{DB70CE9B-072C-44C5-B478-E45939CBB0CC}" dt="2020-09-28T16:30:16.382" v="1605" actId="403"/>
        <pc:sldMkLst>
          <pc:docMk/>
          <pc:sldMk cId="743562065" sldId="269"/>
        </pc:sldMkLst>
        <pc:spChg chg="add del mod">
          <ac:chgData name="Alexander Pashuk" userId="7f413f452a2dee94" providerId="LiveId" clId="{DB70CE9B-072C-44C5-B478-E45939CBB0CC}" dt="2020-09-28T16:28:42.853" v="1583"/>
          <ac:spMkLst>
            <pc:docMk/>
            <pc:sldMk cId="743562065" sldId="269"/>
            <ac:spMk id="3" creationId="{BD8E7C1E-A705-4CC7-87E2-0838FB299F93}"/>
          </ac:spMkLst>
        </pc:spChg>
        <pc:spChg chg="mod">
          <ac:chgData name="Alexander Pashuk" userId="7f413f452a2dee94" providerId="LiveId" clId="{DB70CE9B-072C-44C5-B478-E45939CBB0CC}" dt="2020-09-28T16:30:16.382" v="1605" actId="403"/>
          <ac:spMkLst>
            <pc:docMk/>
            <pc:sldMk cId="743562065" sldId="269"/>
            <ac:spMk id="4" creationId="{49A84991-4671-44B0-A59D-4E5FB05C751D}"/>
          </ac:spMkLst>
        </pc:spChg>
        <pc:spChg chg="add del mod">
          <ac:chgData name="Alexander Pashuk" userId="7f413f452a2dee94" providerId="LiveId" clId="{DB70CE9B-072C-44C5-B478-E45939CBB0CC}" dt="2020-09-28T16:30:02.342" v="1599"/>
          <ac:spMkLst>
            <pc:docMk/>
            <pc:sldMk cId="743562065" sldId="269"/>
            <ac:spMk id="5" creationId="{8B822320-710B-43F5-A83F-89AF8D5391C8}"/>
          </ac:spMkLst>
        </pc:spChg>
        <pc:picChg chg="del">
          <ac:chgData name="Alexander Pashuk" userId="7f413f452a2dee94" providerId="LiveId" clId="{DB70CE9B-072C-44C5-B478-E45939CBB0CC}" dt="2020-09-28T16:28:40.710" v="1581" actId="478"/>
          <ac:picMkLst>
            <pc:docMk/>
            <pc:sldMk cId="743562065" sldId="269"/>
            <ac:picMk id="6" creationId="{1C0553C1-1248-4773-9A3A-782DCC7C8EC1}"/>
          </ac:picMkLst>
        </pc:picChg>
        <pc:picChg chg="add del mod">
          <ac:chgData name="Alexander Pashuk" userId="7f413f452a2dee94" providerId="LiveId" clId="{DB70CE9B-072C-44C5-B478-E45939CBB0CC}" dt="2020-09-28T16:30:00.567" v="1597" actId="478"/>
          <ac:picMkLst>
            <pc:docMk/>
            <pc:sldMk cId="743562065" sldId="269"/>
            <ac:picMk id="2050" creationId="{8562116E-EC33-47E6-8B8B-FCCF09523745}"/>
          </ac:picMkLst>
        </pc:picChg>
        <pc:picChg chg="add mod">
          <ac:chgData name="Alexander Pashuk" userId="7f413f452a2dee94" providerId="LiveId" clId="{DB70CE9B-072C-44C5-B478-E45939CBB0CC}" dt="2020-09-28T16:30:08.339" v="1601" actId="1076"/>
          <ac:picMkLst>
            <pc:docMk/>
            <pc:sldMk cId="743562065" sldId="269"/>
            <ac:picMk id="2052" creationId="{E45F8336-019B-4EB4-9A24-CCD2DCFA1A2B}"/>
          </ac:picMkLst>
        </pc:picChg>
      </pc:sldChg>
      <pc:sldChg chg="modSp new mod">
        <pc:chgData name="Alexander Pashuk" userId="7f413f452a2dee94" providerId="LiveId" clId="{DB70CE9B-072C-44C5-B478-E45939CBB0CC}" dt="2020-09-28T16:48:40.096" v="2257" actId="6549"/>
        <pc:sldMkLst>
          <pc:docMk/>
          <pc:sldMk cId="2413679357" sldId="270"/>
        </pc:sldMkLst>
        <pc:spChg chg="mod">
          <ac:chgData name="Alexander Pashuk" userId="7f413f452a2dee94" providerId="LiveId" clId="{DB70CE9B-072C-44C5-B478-E45939CBB0CC}" dt="2020-09-28T16:48:40.096" v="2257" actId="6549"/>
          <ac:spMkLst>
            <pc:docMk/>
            <pc:sldMk cId="2413679357" sldId="270"/>
            <ac:spMk id="2" creationId="{B927D9E9-E149-4214-9BBE-2C6B02F6B8D5}"/>
          </ac:spMkLst>
        </pc:spChg>
        <pc:spChg chg="mod">
          <ac:chgData name="Alexander Pashuk" userId="7f413f452a2dee94" providerId="LiveId" clId="{DB70CE9B-072C-44C5-B478-E45939CBB0CC}" dt="2020-09-28T16:45:23.759" v="2176" actId="6549"/>
          <ac:spMkLst>
            <pc:docMk/>
            <pc:sldMk cId="2413679357" sldId="270"/>
            <ac:spMk id="3" creationId="{22D8F5F9-602E-4A3D-9B37-202DC1D4971F}"/>
          </ac:spMkLst>
        </pc:spChg>
      </pc:sldChg>
      <pc:sldChg chg="modSp new mod">
        <pc:chgData name="Alexander Pashuk" userId="7f413f452a2dee94" providerId="LiveId" clId="{DB70CE9B-072C-44C5-B478-E45939CBB0CC}" dt="2020-09-28T17:01:23.159" v="2319" actId="14100"/>
        <pc:sldMkLst>
          <pc:docMk/>
          <pc:sldMk cId="3173969049" sldId="271"/>
        </pc:sldMkLst>
        <pc:spChg chg="mod">
          <ac:chgData name="Alexander Pashuk" userId="7f413f452a2dee94" providerId="LiveId" clId="{DB70CE9B-072C-44C5-B478-E45939CBB0CC}" dt="2020-09-28T17:00:19.710" v="2278" actId="5793"/>
          <ac:spMkLst>
            <pc:docMk/>
            <pc:sldMk cId="3173969049" sldId="271"/>
            <ac:spMk id="2" creationId="{16AD3CBC-D92F-494A-BE94-1E455CAB1834}"/>
          </ac:spMkLst>
        </pc:spChg>
        <pc:spChg chg="mod">
          <ac:chgData name="Alexander Pashuk" userId="7f413f452a2dee94" providerId="LiveId" clId="{DB70CE9B-072C-44C5-B478-E45939CBB0CC}" dt="2020-09-28T17:01:23.159" v="2319" actId="14100"/>
          <ac:spMkLst>
            <pc:docMk/>
            <pc:sldMk cId="3173969049" sldId="271"/>
            <ac:spMk id="3" creationId="{4996CB4C-A5F1-43C0-94E4-9FC511037C4C}"/>
          </ac:spMkLst>
        </pc:spChg>
      </pc:sldChg>
      <pc:sldChg chg="addSp modSp new mod">
        <pc:chgData name="Alexander Pashuk" userId="7f413f452a2dee94" providerId="LiveId" clId="{DB70CE9B-072C-44C5-B478-E45939CBB0CC}" dt="2020-09-28T17:06:11.771" v="2449" actId="1076"/>
        <pc:sldMkLst>
          <pc:docMk/>
          <pc:sldMk cId="3392067746" sldId="272"/>
        </pc:sldMkLst>
        <pc:spChg chg="mod">
          <ac:chgData name="Alexander Pashuk" userId="7f413f452a2dee94" providerId="LiveId" clId="{DB70CE9B-072C-44C5-B478-E45939CBB0CC}" dt="2020-09-28T17:01:43.090" v="2330" actId="20577"/>
          <ac:spMkLst>
            <pc:docMk/>
            <pc:sldMk cId="3392067746" sldId="272"/>
            <ac:spMk id="2" creationId="{17CCE68D-1FA3-44C6-96E4-1046F86C2BFE}"/>
          </ac:spMkLst>
        </pc:spChg>
        <pc:spChg chg="mod">
          <ac:chgData name="Alexander Pashuk" userId="7f413f452a2dee94" providerId="LiveId" clId="{DB70CE9B-072C-44C5-B478-E45939CBB0CC}" dt="2020-09-28T17:05:53.529" v="2446" actId="1076"/>
          <ac:spMkLst>
            <pc:docMk/>
            <pc:sldMk cId="3392067746" sldId="272"/>
            <ac:spMk id="3" creationId="{0C73A06B-B2D8-41A6-801B-478A43557847}"/>
          </ac:spMkLst>
        </pc:spChg>
        <pc:picChg chg="add mod">
          <ac:chgData name="Alexander Pashuk" userId="7f413f452a2dee94" providerId="LiveId" clId="{DB70CE9B-072C-44C5-B478-E45939CBB0CC}" dt="2020-09-28T17:06:11.771" v="2449" actId="1076"/>
          <ac:picMkLst>
            <pc:docMk/>
            <pc:sldMk cId="3392067746" sldId="272"/>
            <ac:picMk id="3074" creationId="{FAEEE596-5D32-425E-B62F-9B5B8056F52A}"/>
          </ac:picMkLst>
        </pc:picChg>
      </pc:sldChg>
      <pc:sldChg chg="modSp new mod">
        <pc:chgData name="Alexander Pashuk" userId="7f413f452a2dee94" providerId="LiveId" clId="{DB70CE9B-072C-44C5-B478-E45939CBB0CC}" dt="2020-09-28T17:08:11.954" v="2494" actId="255"/>
        <pc:sldMkLst>
          <pc:docMk/>
          <pc:sldMk cId="3516382525" sldId="273"/>
        </pc:sldMkLst>
        <pc:spChg chg="mod">
          <ac:chgData name="Alexander Pashuk" userId="7f413f452a2dee94" providerId="LiveId" clId="{DB70CE9B-072C-44C5-B478-E45939CBB0CC}" dt="2020-09-28T17:07:42.894" v="2457" actId="122"/>
          <ac:spMkLst>
            <pc:docMk/>
            <pc:sldMk cId="3516382525" sldId="273"/>
            <ac:spMk id="2" creationId="{7BA98683-44FC-48C0-9329-B937F4A2937A}"/>
          </ac:spMkLst>
        </pc:spChg>
        <pc:spChg chg="mod">
          <ac:chgData name="Alexander Pashuk" userId="7f413f452a2dee94" providerId="LiveId" clId="{DB70CE9B-072C-44C5-B478-E45939CBB0CC}" dt="2020-09-28T17:08:11.954" v="2494" actId="255"/>
          <ac:spMkLst>
            <pc:docMk/>
            <pc:sldMk cId="3516382525" sldId="273"/>
            <ac:spMk id="3" creationId="{2FB38A7C-45A8-4981-9672-42D9CEAA0238}"/>
          </ac:spMkLst>
        </pc:spChg>
      </pc:sldChg>
      <pc:sldChg chg="modSp new mod">
        <pc:chgData name="Alexander Pashuk" userId="7f413f452a2dee94" providerId="LiveId" clId="{DB70CE9B-072C-44C5-B478-E45939CBB0CC}" dt="2020-09-28T17:19:05.751" v="2582" actId="20577"/>
        <pc:sldMkLst>
          <pc:docMk/>
          <pc:sldMk cId="2838790978" sldId="274"/>
        </pc:sldMkLst>
        <pc:spChg chg="mod">
          <ac:chgData name="Alexander Pashuk" userId="7f413f452a2dee94" providerId="LiveId" clId="{DB70CE9B-072C-44C5-B478-E45939CBB0CC}" dt="2020-09-28T17:19:05.751" v="2582" actId="20577"/>
          <ac:spMkLst>
            <pc:docMk/>
            <pc:sldMk cId="2838790978" sldId="274"/>
            <ac:spMk id="2" creationId="{AFF63169-45F0-4B22-A9EC-76278343E04C}"/>
          </ac:spMkLst>
        </pc:spChg>
        <pc:spChg chg="mod">
          <ac:chgData name="Alexander Pashuk" userId="7f413f452a2dee94" providerId="LiveId" clId="{DB70CE9B-072C-44C5-B478-E45939CBB0CC}" dt="2020-09-28T17:18:54.452" v="2561" actId="255"/>
          <ac:spMkLst>
            <pc:docMk/>
            <pc:sldMk cId="2838790978" sldId="274"/>
            <ac:spMk id="3" creationId="{260374F1-0BEC-4E4C-8B27-2DEA9003691E}"/>
          </ac:spMkLst>
        </pc:spChg>
      </pc:sldChg>
      <pc:sldChg chg="addSp delSp modSp new mod">
        <pc:chgData name="Alexander Pashuk" userId="7f413f452a2dee94" providerId="LiveId" clId="{DB70CE9B-072C-44C5-B478-E45939CBB0CC}" dt="2020-09-28T17:27:36.947" v="2701" actId="1076"/>
        <pc:sldMkLst>
          <pc:docMk/>
          <pc:sldMk cId="1418372646" sldId="275"/>
        </pc:sldMkLst>
        <pc:spChg chg="mod">
          <ac:chgData name="Alexander Pashuk" userId="7f413f452a2dee94" providerId="LiveId" clId="{DB70CE9B-072C-44C5-B478-E45939CBB0CC}" dt="2020-09-28T17:19:39.138" v="2590" actId="122"/>
          <ac:spMkLst>
            <pc:docMk/>
            <pc:sldMk cId="1418372646" sldId="275"/>
            <ac:spMk id="2" creationId="{CB30776A-5AD8-4FA1-B81C-DB3B6AFB23C3}"/>
          </ac:spMkLst>
        </pc:spChg>
        <pc:spChg chg="mod">
          <ac:chgData name="Alexander Pashuk" userId="7f413f452a2dee94" providerId="LiveId" clId="{DB70CE9B-072C-44C5-B478-E45939CBB0CC}" dt="2020-09-28T17:27:05.594" v="2698" actId="14100"/>
          <ac:spMkLst>
            <pc:docMk/>
            <pc:sldMk cId="1418372646" sldId="275"/>
            <ac:spMk id="3" creationId="{36A34418-F57A-4EB7-AFB9-062F56DDE44B}"/>
          </ac:spMkLst>
        </pc:spChg>
        <pc:picChg chg="add del mod">
          <ac:chgData name="Alexander Pashuk" userId="7f413f452a2dee94" providerId="LiveId" clId="{DB70CE9B-072C-44C5-B478-E45939CBB0CC}" dt="2020-09-28T17:27:27.547" v="2699" actId="478"/>
          <ac:picMkLst>
            <pc:docMk/>
            <pc:sldMk cId="1418372646" sldId="275"/>
            <ac:picMk id="5122" creationId="{F52DB9BC-8749-4DD4-89EA-DE43D6EDDBDF}"/>
          </ac:picMkLst>
        </pc:picChg>
        <pc:picChg chg="add mod">
          <ac:chgData name="Alexander Pashuk" userId="7f413f452a2dee94" providerId="LiveId" clId="{DB70CE9B-072C-44C5-B478-E45939CBB0CC}" dt="2020-09-28T17:27:36.947" v="2701" actId="1076"/>
          <ac:picMkLst>
            <pc:docMk/>
            <pc:sldMk cId="1418372646" sldId="275"/>
            <ac:picMk id="5124" creationId="{2C63608D-C438-4A45-B573-6A0C8A41D8D6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30:32.244" v="2717" actId="1076"/>
        <pc:sldMkLst>
          <pc:docMk/>
          <pc:sldMk cId="2701304594" sldId="276"/>
        </pc:sldMkLst>
        <pc:spChg chg="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2" creationId="{3804B1BE-D21E-4517-BAE7-A749EAA9DB4F}"/>
          </ac:spMkLst>
        </pc:spChg>
        <pc:spChg chg="del mod ord">
          <ac:chgData name="Alexander Pashuk" userId="7f413f452a2dee94" providerId="LiveId" clId="{DB70CE9B-072C-44C5-B478-E45939CBB0CC}" dt="2020-09-28T17:30:05.317" v="2711" actId="700"/>
          <ac:spMkLst>
            <pc:docMk/>
            <pc:sldMk cId="2701304594" sldId="276"/>
            <ac:spMk id="3" creationId="{29E786A5-DD2C-4D6D-8F7A-7EAA1A4F835C}"/>
          </ac:spMkLst>
        </pc:spChg>
        <pc:spChg chg="add del 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4" creationId="{41599A27-3983-433F-9F04-0CA7D0839BC2}"/>
          </ac:spMkLst>
        </pc:spChg>
        <pc:spChg chg="add del mod ord">
          <ac:chgData name="Alexander Pashuk" userId="7f413f452a2dee94" providerId="LiveId" clId="{DB70CE9B-072C-44C5-B478-E45939CBB0CC}" dt="2020-09-28T17:30:06.575" v="2713"/>
          <ac:spMkLst>
            <pc:docMk/>
            <pc:sldMk cId="2701304594" sldId="276"/>
            <ac:spMk id="5" creationId="{B70B859F-D29A-4011-B7A5-9ED9B20F22CB}"/>
          </ac:spMkLst>
        </pc:spChg>
        <pc:picChg chg="add mod ord">
          <ac:chgData name="Alexander Pashuk" userId="7f413f452a2dee94" providerId="LiveId" clId="{DB70CE9B-072C-44C5-B478-E45939CBB0CC}" dt="2020-09-28T17:30:32.244" v="2717" actId="1076"/>
          <ac:picMkLst>
            <pc:docMk/>
            <pc:sldMk cId="2701304594" sldId="276"/>
            <ac:picMk id="6146" creationId="{0284FC3C-870E-4161-8C6A-FEAC155B3B69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53:48.322" v="2967" actId="1076"/>
        <pc:sldMkLst>
          <pc:docMk/>
          <pc:sldMk cId="1226713301" sldId="277"/>
        </pc:sldMkLst>
        <pc:spChg chg="mod ord">
          <ac:chgData name="Alexander Pashuk" userId="7f413f452a2dee94" providerId="LiveId" clId="{DB70CE9B-072C-44C5-B478-E45939CBB0CC}" dt="2020-09-28T17:51:13.333" v="2956" actId="700"/>
          <ac:spMkLst>
            <pc:docMk/>
            <pc:sldMk cId="1226713301" sldId="277"/>
            <ac:spMk id="2" creationId="{1EA8FB4B-87B0-4240-9F16-39A12E18A1C7}"/>
          </ac:spMkLst>
        </pc:spChg>
        <pc:spChg chg="mod ord">
          <ac:chgData name="Alexander Pashuk" userId="7f413f452a2dee94" providerId="LiveId" clId="{DB70CE9B-072C-44C5-B478-E45939CBB0CC}" dt="2020-09-28T17:53:45.992" v="2966" actId="14100"/>
          <ac:spMkLst>
            <pc:docMk/>
            <pc:sldMk cId="1226713301" sldId="277"/>
            <ac:spMk id="3" creationId="{9F9DA0C0-6888-4C28-A26D-26567ACE0CA4}"/>
          </ac:spMkLst>
        </pc:spChg>
        <pc:spChg chg="add del mod ord">
          <ac:chgData name="Alexander Pashuk" userId="7f413f452a2dee94" providerId="LiveId" clId="{DB70CE9B-072C-44C5-B478-E45939CBB0CC}" dt="2020-09-28T17:53:32.139" v="2958"/>
          <ac:spMkLst>
            <pc:docMk/>
            <pc:sldMk cId="1226713301" sldId="277"/>
            <ac:spMk id="4" creationId="{1D6DA716-9C8A-4677-8873-5935A68B3E0E}"/>
          </ac:spMkLst>
        </pc:spChg>
        <pc:picChg chg="add mod">
          <ac:chgData name="Alexander Pashuk" userId="7f413f452a2dee94" providerId="LiveId" clId="{DB70CE9B-072C-44C5-B478-E45939CBB0CC}" dt="2020-09-28T17:53:48.322" v="2967" actId="1076"/>
          <ac:picMkLst>
            <pc:docMk/>
            <pc:sldMk cId="1226713301" sldId="277"/>
            <ac:picMk id="7170" creationId="{7FA0F101-11E4-4BBB-8FD3-10933E865734}"/>
          </ac:picMkLst>
        </pc:picChg>
      </pc:sldChg>
      <pc:sldChg chg="modSp new mod">
        <pc:chgData name="Alexander Pashuk" userId="7f413f452a2dee94" providerId="LiveId" clId="{DB70CE9B-072C-44C5-B478-E45939CBB0CC}" dt="2020-09-28T17:58:57.145" v="3060" actId="14100"/>
        <pc:sldMkLst>
          <pc:docMk/>
          <pc:sldMk cId="1085570376" sldId="278"/>
        </pc:sldMkLst>
        <pc:spChg chg="mod">
          <ac:chgData name="Alexander Pashuk" userId="7f413f452a2dee94" providerId="LiveId" clId="{DB70CE9B-072C-44C5-B478-E45939CBB0CC}" dt="2020-09-28T17:53:53.053" v="2974" actId="122"/>
          <ac:spMkLst>
            <pc:docMk/>
            <pc:sldMk cId="1085570376" sldId="278"/>
            <ac:spMk id="2" creationId="{793F05F4-C5BD-4CB6-8D4A-FA361AC7E2F6}"/>
          </ac:spMkLst>
        </pc:spChg>
        <pc:spChg chg="mod">
          <ac:chgData name="Alexander Pashuk" userId="7f413f452a2dee94" providerId="LiveId" clId="{DB70CE9B-072C-44C5-B478-E45939CBB0CC}" dt="2020-09-28T17:58:57.145" v="3060" actId="14100"/>
          <ac:spMkLst>
            <pc:docMk/>
            <pc:sldMk cId="1085570376" sldId="278"/>
            <ac:spMk id="3" creationId="{F815A986-5A5C-465D-90A6-07C543658F20}"/>
          </ac:spMkLst>
        </pc:spChg>
      </pc:sldChg>
      <pc:sldChg chg="addSp modSp new del mod modClrScheme chgLayout">
        <pc:chgData name="Alexander Pashuk" userId="7f413f452a2dee94" providerId="LiveId" clId="{DB70CE9B-072C-44C5-B478-E45939CBB0CC}" dt="2020-09-28T18:01:06.062" v="3361" actId="47"/>
        <pc:sldMkLst>
          <pc:docMk/>
          <pc:sldMk cId="2821256476" sldId="279"/>
        </pc:sldMkLst>
        <pc:spChg chg="mod ord">
          <ac:chgData name="Alexander Pashuk" userId="7f413f452a2dee94" providerId="LiveId" clId="{DB70CE9B-072C-44C5-B478-E45939CBB0CC}" dt="2020-09-28T18:00:48.168" v="3338" actId="700"/>
          <ac:spMkLst>
            <pc:docMk/>
            <pc:sldMk cId="2821256476" sldId="279"/>
            <ac:spMk id="2" creationId="{DF9361F1-ECCE-4647-95BE-309FB3CEC3B3}"/>
          </ac:spMkLst>
        </pc:spChg>
        <pc:spChg chg="mod ord">
          <ac:chgData name="Alexander Pashuk" userId="7f413f452a2dee94" providerId="LiveId" clId="{DB70CE9B-072C-44C5-B478-E45939CBB0CC}" dt="2020-09-28T18:01:02.922" v="3359" actId="27636"/>
          <ac:spMkLst>
            <pc:docMk/>
            <pc:sldMk cId="2821256476" sldId="279"/>
            <ac:spMk id="3" creationId="{42D5F3F0-B972-4DF4-934A-F78F301F3941}"/>
          </ac:spMkLst>
        </pc:spChg>
        <pc:spChg chg="add mod ord">
          <ac:chgData name="Alexander Pashuk" userId="7f413f452a2dee94" providerId="LiveId" clId="{DB70CE9B-072C-44C5-B478-E45939CBB0CC}" dt="2020-09-28T18:01:02.921" v="3358" actId="27636"/>
          <ac:spMkLst>
            <pc:docMk/>
            <pc:sldMk cId="2821256476" sldId="279"/>
            <ac:spMk id="4" creationId="{748A642B-1C9C-44DF-A32D-A81D2F0250C2}"/>
          </ac:spMkLst>
        </pc:spChg>
      </pc:sldChg>
      <pc:sldChg chg="modSp new mod">
        <pc:chgData name="Alexander Pashuk" userId="7f413f452a2dee94" providerId="LiveId" clId="{DB70CE9B-072C-44C5-B478-E45939CBB0CC}" dt="2020-09-28T18:14:19.262" v="3443" actId="14100"/>
        <pc:sldMkLst>
          <pc:docMk/>
          <pc:sldMk cId="2602956989" sldId="280"/>
        </pc:sldMkLst>
        <pc:spChg chg="mod">
          <ac:chgData name="Alexander Pashuk" userId="7f413f452a2dee94" providerId="LiveId" clId="{DB70CE9B-072C-44C5-B478-E45939CBB0CC}" dt="2020-09-28T18:13:04.972" v="3422" actId="14100"/>
          <ac:spMkLst>
            <pc:docMk/>
            <pc:sldMk cId="2602956989" sldId="280"/>
            <ac:spMk id="2" creationId="{7ABDA813-A41A-4B27-BFAC-40709351D2FD}"/>
          </ac:spMkLst>
        </pc:spChg>
        <pc:spChg chg="mod">
          <ac:chgData name="Alexander Pashuk" userId="7f413f452a2dee94" providerId="LiveId" clId="{DB70CE9B-072C-44C5-B478-E45939CBB0CC}" dt="2020-09-28T18:14:19.262" v="3443" actId="14100"/>
          <ac:spMkLst>
            <pc:docMk/>
            <pc:sldMk cId="2602956989" sldId="280"/>
            <ac:spMk id="3" creationId="{8B1F3837-57EB-4F8C-AED3-EDDD600771FF}"/>
          </ac:spMkLst>
        </pc:spChg>
      </pc:sldChg>
      <pc:sldChg chg="modSp new mod ord">
        <pc:chgData name="Alexander Pashuk" userId="7f413f452a2dee94" providerId="LiveId" clId="{DB70CE9B-072C-44C5-B478-E45939CBB0CC}" dt="2020-09-28T18:23:27.478" v="4033" actId="255"/>
        <pc:sldMkLst>
          <pc:docMk/>
          <pc:sldMk cId="501608045" sldId="281"/>
        </pc:sldMkLst>
        <pc:spChg chg="mod">
          <ac:chgData name="Alexander Pashuk" userId="7f413f452a2dee94" providerId="LiveId" clId="{DB70CE9B-072C-44C5-B478-E45939CBB0CC}" dt="2020-09-28T18:19:45.963" v="3910" actId="20577"/>
          <ac:spMkLst>
            <pc:docMk/>
            <pc:sldMk cId="501608045" sldId="281"/>
            <ac:spMk id="2" creationId="{538B65B8-4FC0-49BF-922E-B066F723F8F3}"/>
          </ac:spMkLst>
        </pc:spChg>
        <pc:spChg chg="mod">
          <ac:chgData name="Alexander Pashuk" userId="7f413f452a2dee94" providerId="LiveId" clId="{DB70CE9B-072C-44C5-B478-E45939CBB0CC}" dt="2020-09-28T18:23:27.478" v="4033" actId="255"/>
          <ac:spMkLst>
            <pc:docMk/>
            <pc:sldMk cId="501608045" sldId="281"/>
            <ac:spMk id="3" creationId="{EC3F0A98-5F40-4032-B6E0-45EC731B496D}"/>
          </ac:spMkLst>
        </pc:spChg>
      </pc:sldChg>
      <pc:sldChg chg="modSp new add del mod">
        <pc:chgData name="Alexander Pashuk" userId="7f413f452a2dee94" providerId="LiveId" clId="{DB70CE9B-072C-44C5-B478-E45939CBB0CC}" dt="2020-09-28T18:26:15.179" v="4402" actId="120"/>
        <pc:sldMkLst>
          <pc:docMk/>
          <pc:sldMk cId="1580221579" sldId="282"/>
        </pc:sldMkLst>
        <pc:spChg chg="mod">
          <ac:chgData name="Alexander Pashuk" userId="7f413f452a2dee94" providerId="LiveId" clId="{DB70CE9B-072C-44C5-B478-E45939CBB0CC}" dt="2020-09-28T18:23:47.676" v="4074" actId="122"/>
          <ac:spMkLst>
            <pc:docMk/>
            <pc:sldMk cId="1580221579" sldId="282"/>
            <ac:spMk id="2" creationId="{59FBA57B-DDD0-4280-8459-B62A76420532}"/>
          </ac:spMkLst>
        </pc:spChg>
        <pc:spChg chg="mod">
          <ac:chgData name="Alexander Pashuk" userId="7f413f452a2dee94" providerId="LiveId" clId="{DB70CE9B-072C-44C5-B478-E45939CBB0CC}" dt="2020-09-28T18:26:15.179" v="4402" actId="120"/>
          <ac:spMkLst>
            <pc:docMk/>
            <pc:sldMk cId="1580221579" sldId="282"/>
            <ac:spMk id="3" creationId="{03B169B5-74BC-4A6D-BE91-F3D1E4906BBE}"/>
          </ac:spMkLst>
        </pc:spChg>
      </pc:sldChg>
      <pc:sldChg chg="new del">
        <pc:chgData name="Alexander Pashuk" userId="7f413f452a2dee94" providerId="LiveId" clId="{DB70CE9B-072C-44C5-B478-E45939CBB0CC}" dt="2020-09-28T18:25:56.298" v="4380" actId="47"/>
        <pc:sldMkLst>
          <pc:docMk/>
          <pc:sldMk cId="644693285" sldId="283"/>
        </pc:sldMkLst>
      </pc:sldChg>
      <pc:sldChg chg="new del">
        <pc:chgData name="Alexander Pashuk" userId="7f413f452a2dee94" providerId="LiveId" clId="{DB70CE9B-072C-44C5-B478-E45939CBB0CC}" dt="2020-09-28T18:25:56.648" v="4381" actId="47"/>
        <pc:sldMkLst>
          <pc:docMk/>
          <pc:sldMk cId="562720479" sldId="284"/>
        </pc:sldMkLst>
      </pc:sldChg>
      <pc:sldChg chg="new del">
        <pc:chgData name="Alexander Pashuk" userId="7f413f452a2dee94" providerId="LiveId" clId="{DB70CE9B-072C-44C5-B478-E45939CBB0CC}" dt="2020-09-28T18:25:56.904" v="4382" actId="47"/>
        <pc:sldMkLst>
          <pc:docMk/>
          <pc:sldMk cId="2891956494" sldId="285"/>
        </pc:sldMkLst>
      </pc:sldChg>
      <pc:sldChg chg="new del">
        <pc:chgData name="Alexander Pashuk" userId="7f413f452a2dee94" providerId="LiveId" clId="{DB70CE9B-072C-44C5-B478-E45939CBB0CC}" dt="2020-09-28T18:25:57.162" v="4383" actId="47"/>
        <pc:sldMkLst>
          <pc:docMk/>
          <pc:sldMk cId="3081341111" sldId="286"/>
        </pc:sldMkLst>
      </pc:sldChg>
      <pc:sldChg chg="new del">
        <pc:chgData name="Alexander Pashuk" userId="7f413f452a2dee94" providerId="LiveId" clId="{DB70CE9B-072C-44C5-B478-E45939CBB0CC}" dt="2020-09-28T18:25:57.431" v="4384" actId="47"/>
        <pc:sldMkLst>
          <pc:docMk/>
          <pc:sldMk cId="1754711077" sldId="287"/>
        </pc:sldMkLst>
      </pc:sldChg>
      <pc:sldChg chg="new del">
        <pc:chgData name="Alexander Pashuk" userId="7f413f452a2dee94" providerId="LiveId" clId="{DB70CE9B-072C-44C5-B478-E45939CBB0CC}" dt="2020-09-28T18:25:57.676" v="4385" actId="47"/>
        <pc:sldMkLst>
          <pc:docMk/>
          <pc:sldMk cId="3429874883" sldId="288"/>
        </pc:sldMkLst>
      </pc:sldChg>
      <pc:sldChg chg="new del">
        <pc:chgData name="Alexander Pashuk" userId="7f413f452a2dee94" providerId="LiveId" clId="{DB70CE9B-072C-44C5-B478-E45939CBB0CC}" dt="2020-09-28T18:25:57.899" v="4386" actId="47"/>
        <pc:sldMkLst>
          <pc:docMk/>
          <pc:sldMk cId="3382521122" sldId="289"/>
        </pc:sldMkLst>
      </pc:sldChg>
      <pc:sldChg chg="new del">
        <pc:chgData name="Alexander Pashuk" userId="7f413f452a2dee94" providerId="LiveId" clId="{DB70CE9B-072C-44C5-B478-E45939CBB0CC}" dt="2020-09-28T18:25:58.119" v="4387" actId="47"/>
        <pc:sldMkLst>
          <pc:docMk/>
          <pc:sldMk cId="26226575" sldId="290"/>
        </pc:sldMkLst>
      </pc:sldChg>
      <pc:sldChg chg="new del">
        <pc:chgData name="Alexander Pashuk" userId="7f413f452a2dee94" providerId="LiveId" clId="{DB70CE9B-072C-44C5-B478-E45939CBB0CC}" dt="2020-09-28T18:25:58.353" v="4388" actId="47"/>
        <pc:sldMkLst>
          <pc:docMk/>
          <pc:sldMk cId="997497529" sldId="291"/>
        </pc:sldMkLst>
      </pc:sldChg>
      <pc:sldChg chg="new del">
        <pc:chgData name="Alexander Pashuk" userId="7f413f452a2dee94" providerId="LiveId" clId="{DB70CE9B-072C-44C5-B478-E45939CBB0CC}" dt="2020-09-28T18:25:58.582" v="4389" actId="47"/>
        <pc:sldMkLst>
          <pc:docMk/>
          <pc:sldMk cId="4120401144" sldId="292"/>
        </pc:sldMkLst>
      </pc:sldChg>
      <pc:sldChg chg="new del">
        <pc:chgData name="Alexander Pashuk" userId="7f413f452a2dee94" providerId="LiveId" clId="{DB70CE9B-072C-44C5-B478-E45939CBB0CC}" dt="2020-09-28T18:25:58.811" v="4390" actId="47"/>
        <pc:sldMkLst>
          <pc:docMk/>
          <pc:sldMk cId="550717712" sldId="293"/>
        </pc:sldMkLst>
      </pc:sldChg>
      <pc:sldChg chg="new del">
        <pc:chgData name="Alexander Pashuk" userId="7f413f452a2dee94" providerId="LiveId" clId="{DB70CE9B-072C-44C5-B478-E45939CBB0CC}" dt="2020-09-28T18:25:59.025" v="4391" actId="47"/>
        <pc:sldMkLst>
          <pc:docMk/>
          <pc:sldMk cId="1837300398" sldId="294"/>
        </pc:sldMkLst>
      </pc:sldChg>
      <pc:sldChg chg="new del">
        <pc:chgData name="Alexander Pashuk" userId="7f413f452a2dee94" providerId="LiveId" clId="{DB70CE9B-072C-44C5-B478-E45939CBB0CC}" dt="2020-09-28T18:25:59.240" v="4392" actId="47"/>
        <pc:sldMkLst>
          <pc:docMk/>
          <pc:sldMk cId="2278338849" sldId="295"/>
        </pc:sldMkLst>
      </pc:sldChg>
      <pc:sldChg chg="new del">
        <pc:chgData name="Alexander Pashuk" userId="7f413f452a2dee94" providerId="LiveId" clId="{DB70CE9B-072C-44C5-B478-E45939CBB0CC}" dt="2020-09-28T18:25:59.461" v="4393" actId="47"/>
        <pc:sldMkLst>
          <pc:docMk/>
          <pc:sldMk cId="530704874" sldId="296"/>
        </pc:sldMkLst>
      </pc:sldChg>
      <pc:sldChg chg="new del">
        <pc:chgData name="Alexander Pashuk" userId="7f413f452a2dee94" providerId="LiveId" clId="{DB70CE9B-072C-44C5-B478-E45939CBB0CC}" dt="2020-09-28T18:25:59.690" v="4394" actId="47"/>
        <pc:sldMkLst>
          <pc:docMk/>
          <pc:sldMk cId="2485461739" sldId="297"/>
        </pc:sldMkLst>
      </pc:sldChg>
      <pc:sldChg chg="new del">
        <pc:chgData name="Alexander Pashuk" userId="7f413f452a2dee94" providerId="LiveId" clId="{DB70CE9B-072C-44C5-B478-E45939CBB0CC}" dt="2020-09-28T18:25:59.917" v="4395" actId="47"/>
        <pc:sldMkLst>
          <pc:docMk/>
          <pc:sldMk cId="3827849396" sldId="298"/>
        </pc:sldMkLst>
      </pc:sldChg>
      <pc:sldChg chg="new del">
        <pc:chgData name="Alexander Pashuk" userId="7f413f452a2dee94" providerId="LiveId" clId="{DB70CE9B-072C-44C5-B478-E45939CBB0CC}" dt="2020-09-28T18:26:00.174" v="4396" actId="47"/>
        <pc:sldMkLst>
          <pc:docMk/>
          <pc:sldMk cId="560618589" sldId="299"/>
        </pc:sldMkLst>
      </pc:sldChg>
      <pc:sldChg chg="new del">
        <pc:chgData name="Alexander Pashuk" userId="7f413f452a2dee94" providerId="LiveId" clId="{DB70CE9B-072C-44C5-B478-E45939CBB0CC}" dt="2020-09-28T18:26:00.393" v="4397" actId="47"/>
        <pc:sldMkLst>
          <pc:docMk/>
          <pc:sldMk cId="333803006" sldId="300"/>
        </pc:sldMkLst>
      </pc:sldChg>
      <pc:sldChg chg="addSp delSp modSp add mod modClrScheme chgLayout">
        <pc:chgData name="Alexander Pashuk" userId="7f413f452a2dee94" providerId="LiveId" clId="{DB70CE9B-072C-44C5-B478-E45939CBB0CC}" dt="2020-09-28T17:30:51.053" v="2722" actId="1076"/>
        <pc:sldMkLst>
          <pc:docMk/>
          <pc:sldMk cId="2184358326" sldId="301"/>
        </pc:sldMkLst>
        <pc:spChg chg="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2" creationId="{17CCE68D-1FA3-44C6-96E4-1046F86C2BFE}"/>
          </ac:spMkLst>
        </pc:spChg>
        <pc:spChg chg="del mod ord">
          <ac:chgData name="Alexander Pashuk" userId="7f413f452a2dee94" providerId="LiveId" clId="{DB70CE9B-072C-44C5-B478-E45939CBB0CC}" dt="2020-09-28T17:12:12.897" v="2507" actId="22"/>
          <ac:spMkLst>
            <pc:docMk/>
            <pc:sldMk cId="2184358326" sldId="301"/>
            <ac:spMk id="3" creationId="{0C73A06B-B2D8-41A6-801B-478A43557847}"/>
          </ac:spMkLst>
        </pc:spChg>
        <pc:spChg chg="add del mod ord">
          <ac:chgData name="Alexander Pashuk" userId="7f413f452a2dee94" providerId="LiveId" clId="{DB70CE9B-072C-44C5-B478-E45939CBB0CC}" dt="2020-09-28T17:10:42.605" v="2499"/>
          <ac:spMkLst>
            <pc:docMk/>
            <pc:sldMk cId="2184358326" sldId="301"/>
            <ac:spMk id="4" creationId="{3577CB6E-99FE-48AE-9E99-A7749EAC4D64}"/>
          </ac:spMkLst>
        </pc:spChg>
        <pc:spChg chg="add del mod">
          <ac:chgData name="Alexander Pashuk" userId="7f413f452a2dee94" providerId="LiveId" clId="{DB70CE9B-072C-44C5-B478-E45939CBB0CC}" dt="2020-09-28T17:11:31.440" v="2503"/>
          <ac:spMkLst>
            <pc:docMk/>
            <pc:sldMk cId="2184358326" sldId="301"/>
            <ac:spMk id="5" creationId="{38B1C64E-0E64-44CF-8137-C7968E4EC2EF}"/>
          </ac:spMkLst>
        </pc:spChg>
        <pc:spChg chg="add del 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7" creationId="{6BF8CB80-1419-4CCC-B328-94D1A5CC9AF8}"/>
          </ac:spMkLst>
        </pc:spChg>
        <pc:picChg chg="add del mod">
          <ac:chgData name="Alexander Pashuk" userId="7f413f452a2dee94" providerId="LiveId" clId="{DB70CE9B-072C-44C5-B478-E45939CBB0CC}" dt="2020-09-28T17:30:39.262" v="2718" actId="478"/>
          <ac:picMkLst>
            <pc:docMk/>
            <pc:sldMk cId="2184358326" sldId="301"/>
            <ac:picMk id="6" creationId="{1A033D87-D3EB-49EF-AE98-66E12F0D37C2}"/>
          </ac:picMkLst>
        </pc:picChg>
        <pc:picChg chg="del">
          <ac:chgData name="Alexander Pashuk" userId="7f413f452a2dee94" providerId="LiveId" clId="{DB70CE9B-072C-44C5-B478-E45939CBB0CC}" dt="2020-09-28T17:10:37.102" v="2496" actId="478"/>
          <ac:picMkLst>
            <pc:docMk/>
            <pc:sldMk cId="2184358326" sldId="301"/>
            <ac:picMk id="3074" creationId="{FAEEE596-5D32-425E-B62F-9B5B8056F52A}"/>
          </ac:picMkLst>
        </pc:picChg>
        <pc:picChg chg="add del mod">
          <ac:chgData name="Alexander Pashuk" userId="7f413f452a2dee94" providerId="LiveId" clId="{DB70CE9B-072C-44C5-B478-E45939CBB0CC}" dt="2020-09-28T17:11:29.710" v="2501" actId="478"/>
          <ac:picMkLst>
            <pc:docMk/>
            <pc:sldMk cId="2184358326" sldId="301"/>
            <ac:picMk id="4098" creationId="{54014357-A3A7-49E9-9AB3-D75D82B56EC2}"/>
          </ac:picMkLst>
        </pc:picChg>
        <pc:picChg chg="add mod ord">
          <ac:chgData name="Alexander Pashuk" userId="7f413f452a2dee94" providerId="LiveId" clId="{DB70CE9B-072C-44C5-B478-E45939CBB0CC}" dt="2020-09-28T17:30:51.053" v="2722" actId="1076"/>
          <ac:picMkLst>
            <pc:docMk/>
            <pc:sldMk cId="2184358326" sldId="301"/>
            <ac:picMk id="4100" creationId="{FE047274-909A-42EF-828C-7B97DFC8FF6D}"/>
          </ac:picMkLst>
        </pc:picChg>
      </pc:sldChg>
      <pc:sldChg chg="addSp delSp modSp add mod ord">
        <pc:chgData name="Alexander Pashuk" userId="7f413f452a2dee94" providerId="LiveId" clId="{DB70CE9B-072C-44C5-B478-E45939CBB0CC}" dt="2020-09-28T18:09:38.518" v="3366" actId="1076"/>
        <pc:sldMkLst>
          <pc:docMk/>
          <pc:sldMk cId="1015398549" sldId="302"/>
        </pc:sldMkLst>
        <pc:spChg chg="mod">
          <ac:chgData name="Alexander Pashuk" userId="7f413f452a2dee94" providerId="LiveId" clId="{DB70CE9B-072C-44C5-B478-E45939CBB0CC}" dt="2020-09-28T18:00:56.271" v="3355" actId="20577"/>
          <ac:spMkLst>
            <pc:docMk/>
            <pc:sldMk cId="1015398549" sldId="302"/>
            <ac:spMk id="2" creationId="{1EA8FB4B-87B0-4240-9F16-39A12E18A1C7}"/>
          </ac:spMkLst>
        </pc:spChg>
        <pc:spChg chg="mod">
          <ac:chgData name="Alexander Pashuk" userId="7f413f452a2dee94" providerId="LiveId" clId="{DB70CE9B-072C-44C5-B478-E45939CBB0CC}" dt="2020-09-28T18:01:04.571" v="3360"/>
          <ac:spMkLst>
            <pc:docMk/>
            <pc:sldMk cId="1015398549" sldId="302"/>
            <ac:spMk id="3" creationId="{9F9DA0C0-6888-4C28-A26D-26567ACE0CA4}"/>
          </ac:spMkLst>
        </pc:spChg>
        <pc:spChg chg="add del mod">
          <ac:chgData name="Alexander Pashuk" userId="7f413f452a2dee94" providerId="LiveId" clId="{DB70CE9B-072C-44C5-B478-E45939CBB0CC}" dt="2020-09-28T18:09:31.765" v="3363"/>
          <ac:spMkLst>
            <pc:docMk/>
            <pc:sldMk cId="1015398549" sldId="302"/>
            <ac:spMk id="4" creationId="{A049B376-D99E-487A-A708-7A09D07F0C06}"/>
          </ac:spMkLst>
        </pc:spChg>
        <pc:picChg chg="del">
          <ac:chgData name="Alexander Pashuk" userId="7f413f452a2dee94" providerId="LiveId" clId="{DB70CE9B-072C-44C5-B478-E45939CBB0CC}" dt="2020-09-28T18:01:00.811" v="3356" actId="478"/>
          <ac:picMkLst>
            <pc:docMk/>
            <pc:sldMk cId="1015398549" sldId="302"/>
            <ac:picMk id="7170" creationId="{7FA0F101-11E4-4BBB-8FD3-10933E865734}"/>
          </ac:picMkLst>
        </pc:picChg>
        <pc:picChg chg="add mod">
          <ac:chgData name="Alexander Pashuk" userId="7f413f452a2dee94" providerId="LiveId" clId="{DB70CE9B-072C-44C5-B478-E45939CBB0CC}" dt="2020-09-28T18:09:38.518" v="3366" actId="1076"/>
          <ac:picMkLst>
            <pc:docMk/>
            <pc:sldMk cId="1015398549" sldId="302"/>
            <ac:picMk id="8194" creationId="{11593949-3046-4854-9586-67320C9276B3}"/>
          </ac:picMkLst>
        </pc:picChg>
      </pc:sldChg>
      <pc:sldChg chg="modSp add mod">
        <pc:chgData name="Alexander Pashuk" userId="7f413f452a2dee94" providerId="LiveId" clId="{DB70CE9B-072C-44C5-B478-E45939CBB0CC}" dt="2020-09-28T18:16:57.951" v="3902" actId="20577"/>
        <pc:sldMkLst>
          <pc:docMk/>
          <pc:sldMk cId="2159707111" sldId="303"/>
        </pc:sldMkLst>
        <pc:spChg chg="mod">
          <ac:chgData name="Alexander Pashuk" userId="7f413f452a2dee94" providerId="LiveId" clId="{DB70CE9B-072C-44C5-B478-E45939CBB0CC}" dt="2020-09-28T18:16:57.951" v="3902" actId="20577"/>
          <ac:spMkLst>
            <pc:docMk/>
            <pc:sldMk cId="2159707111" sldId="303"/>
            <ac:spMk id="3" creationId="{EC3F0A98-5F40-4032-B6E0-45EC731B496D}"/>
          </ac:spMkLst>
        </pc:spChg>
      </pc:sldChg>
      <pc:sldChg chg="modSp add mod">
        <pc:chgData name="Alexander Pashuk" userId="7f413f452a2dee94" providerId="LiveId" clId="{DB70CE9B-072C-44C5-B478-E45939CBB0CC}" dt="2020-09-28T18:27:09.724" v="4483" actId="20577"/>
        <pc:sldMkLst>
          <pc:docMk/>
          <pc:sldMk cId="2712019717" sldId="304"/>
        </pc:sldMkLst>
        <pc:spChg chg="mod">
          <ac:chgData name="Alexander Pashuk" userId="7f413f452a2dee94" providerId="LiveId" clId="{DB70CE9B-072C-44C5-B478-E45939CBB0CC}" dt="2020-09-28T18:27:09.724" v="4483" actId="20577"/>
          <ac:spMkLst>
            <pc:docMk/>
            <pc:sldMk cId="2712019717" sldId="304"/>
            <ac:spMk id="3" creationId="{03B169B5-74BC-4A6D-BE91-F3D1E4906BBE}"/>
          </ac:spMkLst>
        </pc:spChg>
      </pc:sldChg>
      <pc:sldChg chg="addSp delSp modSp add mod">
        <pc:chgData name="Alexander Pashuk" userId="7f413f452a2dee94" providerId="LiveId" clId="{DB70CE9B-072C-44C5-B478-E45939CBB0CC}" dt="2020-09-28T18:29:59.310" v="4520" actId="962"/>
        <pc:sldMkLst>
          <pc:docMk/>
          <pc:sldMk cId="2076328364" sldId="305"/>
        </pc:sldMkLst>
        <pc:spChg chg="mod">
          <ac:chgData name="Alexander Pashuk" userId="7f413f452a2dee94" providerId="LiveId" clId="{DB70CE9B-072C-44C5-B478-E45939CBB0CC}" dt="2020-09-28T18:29:52.749" v="4516" actId="20577"/>
          <ac:spMkLst>
            <pc:docMk/>
            <pc:sldMk cId="2076328364" sldId="305"/>
            <ac:spMk id="2" creationId="{793F05F4-C5BD-4CB6-8D4A-FA361AC7E2F6}"/>
          </ac:spMkLst>
        </pc:spChg>
        <pc:spChg chg="del mod">
          <ac:chgData name="Alexander Pashuk" userId="7f413f452a2dee94" providerId="LiveId" clId="{DB70CE9B-072C-44C5-B478-E45939CBB0CC}" dt="2020-09-28T18:29:57.513" v="4518"/>
          <ac:spMkLst>
            <pc:docMk/>
            <pc:sldMk cId="2076328364" sldId="305"/>
            <ac:spMk id="3" creationId="{F815A986-5A5C-465D-90A6-07C543658F20}"/>
          </ac:spMkLst>
        </pc:spChg>
        <pc:picChg chg="add mod">
          <ac:chgData name="Alexander Pashuk" userId="7f413f452a2dee94" providerId="LiveId" clId="{DB70CE9B-072C-44C5-B478-E45939CBB0CC}" dt="2020-09-28T18:29:59.310" v="4520" actId="962"/>
          <ac:picMkLst>
            <pc:docMk/>
            <pc:sldMk cId="2076328364" sldId="305"/>
            <ac:picMk id="5" creationId="{EBCCF4F6-0229-4027-8290-CF611A5BD82B}"/>
          </ac:picMkLst>
        </pc:picChg>
      </pc:sldChg>
      <pc:sldChg chg="modSp new mod">
        <pc:chgData name="Alexander Pashuk" userId="7f413f452a2dee94" providerId="LiveId" clId="{DB70CE9B-072C-44C5-B478-E45939CBB0CC}" dt="2020-09-28T19:31:51.111" v="4631" actId="20577"/>
        <pc:sldMkLst>
          <pc:docMk/>
          <pc:sldMk cId="3113604782" sldId="306"/>
        </pc:sldMkLst>
        <pc:spChg chg="mod">
          <ac:chgData name="Alexander Pashuk" userId="7f413f452a2dee94" providerId="LiveId" clId="{DB70CE9B-072C-44C5-B478-E45939CBB0CC}" dt="2020-09-28T19:30:10.496" v="4573" actId="122"/>
          <ac:spMkLst>
            <pc:docMk/>
            <pc:sldMk cId="3113604782" sldId="306"/>
            <ac:spMk id="2" creationId="{09E3408E-837B-445C-B9F2-9BC4F4EA359F}"/>
          </ac:spMkLst>
        </pc:spChg>
        <pc:spChg chg="mod">
          <ac:chgData name="Alexander Pashuk" userId="7f413f452a2dee94" providerId="LiveId" clId="{DB70CE9B-072C-44C5-B478-E45939CBB0CC}" dt="2020-09-28T19:31:51.111" v="4631" actId="20577"/>
          <ac:spMkLst>
            <pc:docMk/>
            <pc:sldMk cId="3113604782" sldId="306"/>
            <ac:spMk id="3" creationId="{6C5C6847-B6B4-4652-BC46-686D83970EFD}"/>
          </ac:spMkLst>
        </pc:spChg>
      </pc:sldChg>
      <pc:sldChg chg="del">
        <pc:chgData name="Alexander Pashuk" userId="7f413f452a2dee94" providerId="LiveId" clId="{DB70CE9B-072C-44C5-B478-E45939CBB0CC}" dt="2020-09-28T15:44:16.501" v="1" actId="47"/>
        <pc:sldMkLst>
          <pc:docMk/>
          <pc:sldMk cId="3469493282" sldId="318"/>
        </pc:sldMkLst>
      </pc:sldChg>
      <pc:sldChg chg="del">
        <pc:chgData name="Alexander Pashuk" userId="7f413f452a2dee94" providerId="LiveId" clId="{DB70CE9B-072C-44C5-B478-E45939CBB0CC}" dt="2020-09-28T15:44:16.683" v="2" actId="47"/>
        <pc:sldMkLst>
          <pc:docMk/>
          <pc:sldMk cId="570721348" sldId="319"/>
        </pc:sldMkLst>
      </pc:sldChg>
      <pc:sldChg chg="del">
        <pc:chgData name="Alexander Pashuk" userId="7f413f452a2dee94" providerId="LiveId" clId="{DB70CE9B-072C-44C5-B478-E45939CBB0CC}" dt="2020-09-28T15:44:16.833" v="3" actId="47"/>
        <pc:sldMkLst>
          <pc:docMk/>
          <pc:sldMk cId="2466351598" sldId="320"/>
        </pc:sldMkLst>
      </pc:sldChg>
      <pc:sldChg chg="del">
        <pc:chgData name="Alexander Pashuk" userId="7f413f452a2dee94" providerId="LiveId" clId="{DB70CE9B-072C-44C5-B478-E45939CBB0CC}" dt="2020-09-28T15:44:17.157" v="4" actId="47"/>
        <pc:sldMkLst>
          <pc:docMk/>
          <pc:sldMk cId="3128374740" sldId="321"/>
        </pc:sldMkLst>
      </pc:sldChg>
      <pc:sldChg chg="del">
        <pc:chgData name="Alexander Pashuk" userId="7f413f452a2dee94" providerId="LiveId" clId="{DB70CE9B-072C-44C5-B478-E45939CBB0CC}" dt="2020-09-28T15:44:17.357" v="5" actId="47"/>
        <pc:sldMkLst>
          <pc:docMk/>
          <pc:sldMk cId="2529682841" sldId="322"/>
        </pc:sldMkLst>
      </pc:sldChg>
      <pc:sldChg chg="del">
        <pc:chgData name="Alexander Pashuk" userId="7f413f452a2dee94" providerId="LiveId" clId="{DB70CE9B-072C-44C5-B478-E45939CBB0CC}" dt="2020-09-28T15:44:17.459" v="6" actId="47"/>
        <pc:sldMkLst>
          <pc:docMk/>
          <pc:sldMk cId="3220061171" sldId="323"/>
        </pc:sldMkLst>
      </pc:sldChg>
      <pc:sldChg chg="del">
        <pc:chgData name="Alexander Pashuk" userId="7f413f452a2dee94" providerId="LiveId" clId="{DB70CE9B-072C-44C5-B478-E45939CBB0CC}" dt="2020-09-28T15:44:17.658" v="7" actId="47"/>
        <pc:sldMkLst>
          <pc:docMk/>
          <pc:sldMk cId="899958255" sldId="324"/>
        </pc:sldMkLst>
      </pc:sldChg>
      <pc:sldChg chg="del">
        <pc:chgData name="Alexander Pashuk" userId="7f413f452a2dee94" providerId="LiveId" clId="{DB70CE9B-072C-44C5-B478-E45939CBB0CC}" dt="2020-09-28T15:44:17.925" v="8" actId="47"/>
        <pc:sldMkLst>
          <pc:docMk/>
          <pc:sldMk cId="305712236" sldId="325"/>
        </pc:sldMkLst>
      </pc:sldChg>
      <pc:sldChg chg="del">
        <pc:chgData name="Alexander Pashuk" userId="7f413f452a2dee94" providerId="LiveId" clId="{DB70CE9B-072C-44C5-B478-E45939CBB0CC}" dt="2020-09-28T15:44:18.104" v="9" actId="47"/>
        <pc:sldMkLst>
          <pc:docMk/>
          <pc:sldMk cId="613913675" sldId="326"/>
        </pc:sldMkLst>
      </pc:sldChg>
      <pc:sldChg chg="del">
        <pc:chgData name="Alexander Pashuk" userId="7f413f452a2dee94" providerId="LiveId" clId="{DB70CE9B-072C-44C5-B478-E45939CBB0CC}" dt="2020-09-28T15:44:18.381" v="11" actId="47"/>
        <pc:sldMkLst>
          <pc:docMk/>
          <pc:sldMk cId="855186969" sldId="327"/>
        </pc:sldMkLst>
      </pc:sldChg>
      <pc:sldChg chg="del">
        <pc:chgData name="Alexander Pashuk" userId="7f413f452a2dee94" providerId="LiveId" clId="{DB70CE9B-072C-44C5-B478-E45939CBB0CC}" dt="2020-09-28T15:44:18.507" v="12" actId="47"/>
        <pc:sldMkLst>
          <pc:docMk/>
          <pc:sldMk cId="2137480810" sldId="328"/>
        </pc:sldMkLst>
      </pc:sldChg>
      <pc:sldChg chg="del">
        <pc:chgData name="Alexander Pashuk" userId="7f413f452a2dee94" providerId="LiveId" clId="{DB70CE9B-072C-44C5-B478-E45939CBB0CC}" dt="2020-09-28T15:44:18.627" v="13" actId="47"/>
        <pc:sldMkLst>
          <pc:docMk/>
          <pc:sldMk cId="4106924678" sldId="329"/>
        </pc:sldMkLst>
      </pc:sldChg>
      <pc:sldChg chg="del">
        <pc:chgData name="Alexander Pashuk" userId="7f413f452a2dee94" providerId="LiveId" clId="{DB70CE9B-072C-44C5-B478-E45939CBB0CC}" dt="2020-09-28T15:44:18.758" v="14" actId="47"/>
        <pc:sldMkLst>
          <pc:docMk/>
          <pc:sldMk cId="3504625340" sldId="330"/>
        </pc:sldMkLst>
      </pc:sldChg>
      <pc:sldChg chg="del">
        <pc:chgData name="Alexander Pashuk" userId="7f413f452a2dee94" providerId="LiveId" clId="{DB70CE9B-072C-44C5-B478-E45939CBB0CC}" dt="2020-09-28T15:44:18.240" v="10" actId="47"/>
        <pc:sldMkLst>
          <pc:docMk/>
          <pc:sldMk cId="1914585724" sldId="331"/>
        </pc:sldMkLst>
      </pc:sldChg>
      <pc:sldChg chg="del">
        <pc:chgData name="Alexander Pashuk" userId="7f413f452a2dee94" providerId="LiveId" clId="{DB70CE9B-072C-44C5-B478-E45939CBB0CC}" dt="2020-09-28T15:44:19.003" v="16" actId="47"/>
        <pc:sldMkLst>
          <pc:docMk/>
          <pc:sldMk cId="754400607" sldId="332"/>
        </pc:sldMkLst>
      </pc:sldChg>
      <pc:sldChg chg="del">
        <pc:chgData name="Alexander Pashuk" userId="7f413f452a2dee94" providerId="LiveId" clId="{DB70CE9B-072C-44C5-B478-E45939CBB0CC}" dt="2020-09-28T15:44:19.267" v="18" actId="47"/>
        <pc:sldMkLst>
          <pc:docMk/>
          <pc:sldMk cId="1239883007" sldId="334"/>
        </pc:sldMkLst>
      </pc:sldChg>
      <pc:sldChg chg="del">
        <pc:chgData name="Alexander Pashuk" userId="7f413f452a2dee94" providerId="LiveId" clId="{DB70CE9B-072C-44C5-B478-E45939CBB0CC}" dt="2020-09-28T15:44:19.410" v="19" actId="47"/>
        <pc:sldMkLst>
          <pc:docMk/>
          <pc:sldMk cId="1759115341" sldId="335"/>
        </pc:sldMkLst>
      </pc:sldChg>
      <pc:sldChg chg="del">
        <pc:chgData name="Alexander Pashuk" userId="7f413f452a2dee94" providerId="LiveId" clId="{DB70CE9B-072C-44C5-B478-E45939CBB0CC}" dt="2020-09-28T15:44:19.788" v="22" actId="47"/>
        <pc:sldMkLst>
          <pc:docMk/>
          <pc:sldMk cId="3049369595" sldId="336"/>
        </pc:sldMkLst>
      </pc:sldChg>
      <pc:sldChg chg="del">
        <pc:chgData name="Alexander Pashuk" userId="7f413f452a2dee94" providerId="LiveId" clId="{DB70CE9B-072C-44C5-B478-E45939CBB0CC}" dt="2020-09-28T15:44:20.196" v="25" actId="47"/>
        <pc:sldMkLst>
          <pc:docMk/>
          <pc:sldMk cId="928965523" sldId="337"/>
        </pc:sldMkLst>
      </pc:sldChg>
      <pc:sldChg chg="del">
        <pc:chgData name="Alexander Pashuk" userId="7f413f452a2dee94" providerId="LiveId" clId="{DB70CE9B-072C-44C5-B478-E45939CBB0CC}" dt="2020-09-28T15:44:20.452" v="27" actId="47"/>
        <pc:sldMkLst>
          <pc:docMk/>
          <pc:sldMk cId="3916617107" sldId="338"/>
        </pc:sldMkLst>
      </pc:sldChg>
      <pc:sldChg chg="del">
        <pc:chgData name="Alexander Pashuk" userId="7f413f452a2dee94" providerId="LiveId" clId="{DB70CE9B-072C-44C5-B478-E45939CBB0CC}" dt="2020-09-28T15:44:18.885" v="15" actId="47"/>
        <pc:sldMkLst>
          <pc:docMk/>
          <pc:sldMk cId="2164653225" sldId="339"/>
        </pc:sldMkLst>
      </pc:sldChg>
      <pc:sldChg chg="del">
        <pc:chgData name="Alexander Pashuk" userId="7f413f452a2dee94" providerId="LiveId" clId="{DB70CE9B-072C-44C5-B478-E45939CBB0CC}" dt="2020-09-28T15:44:19.134" v="17" actId="47"/>
        <pc:sldMkLst>
          <pc:docMk/>
          <pc:sldMk cId="2975074015" sldId="340"/>
        </pc:sldMkLst>
      </pc:sldChg>
      <pc:sldChg chg="del">
        <pc:chgData name="Alexander Pashuk" userId="7f413f452a2dee94" providerId="LiveId" clId="{DB70CE9B-072C-44C5-B478-E45939CBB0CC}" dt="2020-09-28T15:44:19.929" v="23" actId="47"/>
        <pc:sldMkLst>
          <pc:docMk/>
          <pc:sldMk cId="3314122130" sldId="341"/>
        </pc:sldMkLst>
      </pc:sldChg>
      <pc:sldChg chg="del">
        <pc:chgData name="Alexander Pashuk" userId="7f413f452a2dee94" providerId="LiveId" clId="{DB70CE9B-072C-44C5-B478-E45939CBB0CC}" dt="2020-09-28T15:44:20.053" v="24" actId="47"/>
        <pc:sldMkLst>
          <pc:docMk/>
          <pc:sldMk cId="791609705" sldId="342"/>
        </pc:sldMkLst>
      </pc:sldChg>
      <pc:sldChg chg="del">
        <pc:chgData name="Alexander Pashuk" userId="7f413f452a2dee94" providerId="LiveId" clId="{DB70CE9B-072C-44C5-B478-E45939CBB0CC}" dt="2020-09-28T15:44:19.525" v="20" actId="47"/>
        <pc:sldMkLst>
          <pc:docMk/>
          <pc:sldMk cId="1169616602" sldId="343"/>
        </pc:sldMkLst>
      </pc:sldChg>
      <pc:sldChg chg="del">
        <pc:chgData name="Alexander Pashuk" userId="7f413f452a2dee94" providerId="LiveId" clId="{DB70CE9B-072C-44C5-B478-E45939CBB0CC}" dt="2020-09-28T15:44:19.665" v="21" actId="47"/>
        <pc:sldMkLst>
          <pc:docMk/>
          <pc:sldMk cId="2986188442" sldId="344"/>
        </pc:sldMkLst>
      </pc:sldChg>
      <pc:sldChg chg="del">
        <pc:chgData name="Alexander Pashuk" userId="7f413f452a2dee94" providerId="LiveId" clId="{DB70CE9B-072C-44C5-B478-E45939CBB0CC}" dt="2020-09-28T15:44:20.342" v="26" actId="47"/>
        <pc:sldMkLst>
          <pc:docMk/>
          <pc:sldMk cId="3943918189" sldId="345"/>
        </pc:sldMkLst>
      </pc:sldChg>
      <pc:sldChg chg="del">
        <pc:chgData name="Alexander Pashuk" userId="7f413f452a2dee94" providerId="LiveId" clId="{DB70CE9B-072C-44C5-B478-E45939CBB0CC}" dt="2020-09-28T15:44:20.571" v="28" actId="47"/>
        <pc:sldMkLst>
          <pc:docMk/>
          <pc:sldMk cId="126472297" sldId="346"/>
        </pc:sldMkLst>
      </pc:sldChg>
      <pc:sldChg chg="del">
        <pc:chgData name="Alexander Pashuk" userId="7f413f452a2dee94" providerId="LiveId" clId="{DB70CE9B-072C-44C5-B478-E45939CBB0CC}" dt="2020-09-28T15:44:20.977" v="31" actId="47"/>
        <pc:sldMkLst>
          <pc:docMk/>
          <pc:sldMk cId="727306974" sldId="347"/>
        </pc:sldMkLst>
      </pc:sldChg>
      <pc:sldChg chg="del">
        <pc:chgData name="Alexander Pashuk" userId="7f413f452a2dee94" providerId="LiveId" clId="{DB70CE9B-072C-44C5-B478-E45939CBB0CC}" dt="2020-09-28T15:44:21.120" v="32" actId="47"/>
        <pc:sldMkLst>
          <pc:docMk/>
          <pc:sldMk cId="1048468798" sldId="348"/>
        </pc:sldMkLst>
      </pc:sldChg>
      <pc:sldChg chg="del">
        <pc:chgData name="Alexander Pashuk" userId="7f413f452a2dee94" providerId="LiveId" clId="{DB70CE9B-072C-44C5-B478-E45939CBB0CC}" dt="2020-09-28T15:44:21.864" v="34" actId="47"/>
        <pc:sldMkLst>
          <pc:docMk/>
          <pc:sldMk cId="1753083800" sldId="349"/>
        </pc:sldMkLst>
      </pc:sldChg>
      <pc:sldChg chg="del">
        <pc:chgData name="Alexander Pashuk" userId="7f413f452a2dee94" providerId="LiveId" clId="{DB70CE9B-072C-44C5-B478-E45939CBB0CC}" dt="2020-09-28T15:44:22.707" v="36" actId="47"/>
        <pc:sldMkLst>
          <pc:docMk/>
          <pc:sldMk cId="2808901254" sldId="351"/>
        </pc:sldMkLst>
      </pc:sldChg>
      <pc:sldChg chg="del">
        <pc:chgData name="Alexander Pashuk" userId="7f413f452a2dee94" providerId="LiveId" clId="{DB70CE9B-072C-44C5-B478-E45939CBB0CC}" dt="2020-09-28T15:44:23.553" v="37" actId="47"/>
        <pc:sldMkLst>
          <pc:docMk/>
          <pc:sldMk cId="3018905581" sldId="352"/>
        </pc:sldMkLst>
      </pc:sldChg>
      <pc:sldChg chg="del">
        <pc:chgData name="Alexander Pashuk" userId="7f413f452a2dee94" providerId="LiveId" clId="{DB70CE9B-072C-44C5-B478-E45939CBB0CC}" dt="2020-09-28T15:44:20.702" v="29" actId="47"/>
        <pc:sldMkLst>
          <pc:docMk/>
          <pc:sldMk cId="2464282310" sldId="353"/>
        </pc:sldMkLst>
      </pc:sldChg>
      <pc:sldChg chg="del">
        <pc:chgData name="Alexander Pashuk" userId="7f413f452a2dee94" providerId="LiveId" clId="{DB70CE9B-072C-44C5-B478-E45939CBB0CC}" dt="2020-09-28T15:44:20.855" v="30" actId="47"/>
        <pc:sldMkLst>
          <pc:docMk/>
          <pc:sldMk cId="646328800" sldId="354"/>
        </pc:sldMkLst>
      </pc:sldChg>
      <pc:sldChg chg="del">
        <pc:chgData name="Alexander Pashuk" userId="7f413f452a2dee94" providerId="LiveId" clId="{DB70CE9B-072C-44C5-B478-E45939CBB0CC}" dt="2020-09-28T15:44:21.258" v="33" actId="47"/>
        <pc:sldMkLst>
          <pc:docMk/>
          <pc:sldMk cId="80997579" sldId="355"/>
        </pc:sldMkLst>
      </pc:sldChg>
      <pc:sldChg chg="del">
        <pc:chgData name="Alexander Pashuk" userId="7f413f452a2dee94" providerId="LiveId" clId="{DB70CE9B-072C-44C5-B478-E45939CBB0CC}" dt="2020-09-28T15:44:22.264" v="35" actId="47"/>
        <pc:sldMkLst>
          <pc:docMk/>
          <pc:sldMk cId="1769488327" sldId="356"/>
        </pc:sldMkLst>
      </pc:sldChg>
      <pc:sldChg chg="del">
        <pc:chgData name="Alexander Pashuk" userId="7f413f452a2dee94" providerId="LiveId" clId="{DB70CE9B-072C-44C5-B478-E45939CBB0CC}" dt="2020-09-28T15:44:26.411" v="38" actId="47"/>
        <pc:sldMkLst>
          <pc:docMk/>
          <pc:sldMk cId="1515563697" sldId="357"/>
        </pc:sldMkLst>
      </pc:sldChg>
    </pc:docChg>
  </pc:docChgLst>
  <pc:docChgLst>
    <pc:chgData name="Alexander Pashuk" userId="7f413f452a2dee94" providerId="LiveId" clId="{15FF383C-945C-4E13-AC82-514D1ED1C944}"/>
    <pc:docChg chg="custSel modSld">
      <pc:chgData name="Alexander Pashuk" userId="7f413f452a2dee94" providerId="LiveId" clId="{15FF383C-945C-4E13-AC82-514D1ED1C944}" dt="2021-10-13T05:00:56.264" v="130" actId="123"/>
      <pc:docMkLst>
        <pc:docMk/>
      </pc:docMkLst>
      <pc:sldChg chg="modSp mod">
        <pc:chgData name="Alexander Pashuk" userId="7f413f452a2dee94" providerId="LiveId" clId="{15FF383C-945C-4E13-AC82-514D1ED1C944}" dt="2021-10-13T04:55:56.144" v="20" actId="120"/>
        <pc:sldMkLst>
          <pc:docMk/>
          <pc:sldMk cId="3545672355" sldId="260"/>
        </pc:sldMkLst>
        <pc:spChg chg="mod">
          <ac:chgData name="Alexander Pashuk" userId="7f413f452a2dee94" providerId="LiveId" clId="{15FF383C-945C-4E13-AC82-514D1ED1C944}" dt="2021-10-13T04:55:56.144" v="20" actId="120"/>
          <ac:spMkLst>
            <pc:docMk/>
            <pc:sldMk cId="3545672355" sldId="260"/>
            <ac:spMk id="2" creationId="{0FBF542C-EAAD-4834-9DE5-08E53F708CFE}"/>
          </ac:spMkLst>
        </pc:spChg>
      </pc:sldChg>
      <pc:sldChg chg="modSp mod">
        <pc:chgData name="Alexander Pashuk" userId="7f413f452a2dee94" providerId="LiveId" clId="{15FF383C-945C-4E13-AC82-514D1ED1C944}" dt="2021-10-13T05:00:08.411" v="126" actId="120"/>
        <pc:sldMkLst>
          <pc:docMk/>
          <pc:sldMk cId="3558505662" sldId="367"/>
        </pc:sldMkLst>
        <pc:spChg chg="mod">
          <ac:chgData name="Alexander Pashuk" userId="7f413f452a2dee94" providerId="LiveId" clId="{15FF383C-945C-4E13-AC82-514D1ED1C944}" dt="2021-10-13T05:00:08.411" v="126" actId="120"/>
          <ac:spMkLst>
            <pc:docMk/>
            <pc:sldMk cId="3558505662" sldId="367"/>
            <ac:spMk id="2" creationId="{0D2B4D0F-31E4-4814-9C36-E8DCD7E4B6C9}"/>
          </ac:spMkLst>
        </pc:spChg>
      </pc:sldChg>
      <pc:sldChg chg="modSp mod">
        <pc:chgData name="Alexander Pashuk" userId="7f413f452a2dee94" providerId="LiveId" clId="{15FF383C-945C-4E13-AC82-514D1ED1C944}" dt="2021-10-13T04:56:03.506" v="23" actId="120"/>
        <pc:sldMkLst>
          <pc:docMk/>
          <pc:sldMk cId="2627378658" sldId="370"/>
        </pc:sldMkLst>
        <pc:spChg chg="mod">
          <ac:chgData name="Alexander Pashuk" userId="7f413f452a2dee94" providerId="LiveId" clId="{15FF383C-945C-4E13-AC82-514D1ED1C944}" dt="2021-10-13T04:56:03.506" v="23" actId="120"/>
          <ac:spMkLst>
            <pc:docMk/>
            <pc:sldMk cId="2627378658" sldId="370"/>
            <ac:spMk id="2" creationId="{4B947C56-88D1-479A-9E72-EB82A4D4A572}"/>
          </ac:spMkLst>
        </pc:spChg>
      </pc:sldChg>
      <pc:sldChg chg="modSp mod">
        <pc:chgData name="Alexander Pashuk" userId="7f413f452a2dee94" providerId="LiveId" clId="{15FF383C-945C-4E13-AC82-514D1ED1C944}" dt="2021-10-13T04:55:58.391" v="21" actId="120"/>
        <pc:sldMkLst>
          <pc:docMk/>
          <pc:sldMk cId="1439504076" sldId="371"/>
        </pc:sldMkLst>
        <pc:spChg chg="mod">
          <ac:chgData name="Alexander Pashuk" userId="7f413f452a2dee94" providerId="LiveId" clId="{15FF383C-945C-4E13-AC82-514D1ED1C944}" dt="2021-10-13T04:55:58.391" v="21" actId="120"/>
          <ac:spMkLst>
            <pc:docMk/>
            <pc:sldMk cId="1439504076" sldId="371"/>
            <ac:spMk id="2" creationId="{02FA3109-18AD-4FAD-BFDE-3119359B8F27}"/>
          </ac:spMkLst>
        </pc:spChg>
      </pc:sldChg>
      <pc:sldChg chg="modSp mod">
        <pc:chgData name="Alexander Pashuk" userId="7f413f452a2dee94" providerId="LiveId" clId="{15FF383C-945C-4E13-AC82-514D1ED1C944}" dt="2021-10-13T04:56:00.833" v="22" actId="120"/>
        <pc:sldMkLst>
          <pc:docMk/>
          <pc:sldMk cId="2400791677" sldId="372"/>
        </pc:sldMkLst>
        <pc:spChg chg="mod">
          <ac:chgData name="Alexander Pashuk" userId="7f413f452a2dee94" providerId="LiveId" clId="{15FF383C-945C-4E13-AC82-514D1ED1C944}" dt="2021-10-13T04:56:00.833" v="22" actId="120"/>
          <ac:spMkLst>
            <pc:docMk/>
            <pc:sldMk cId="2400791677" sldId="372"/>
            <ac:spMk id="2" creationId="{27676672-DC2E-4BC2-923D-AD3EE8DFC05C}"/>
          </ac:spMkLst>
        </pc:spChg>
      </pc:sldChg>
      <pc:sldChg chg="modSp mod">
        <pc:chgData name="Alexander Pashuk" userId="7f413f452a2dee94" providerId="LiveId" clId="{15FF383C-945C-4E13-AC82-514D1ED1C944}" dt="2021-10-13T05:00:15.794" v="127" actId="120"/>
        <pc:sldMkLst>
          <pc:docMk/>
          <pc:sldMk cId="1447048179" sldId="427"/>
        </pc:sldMkLst>
        <pc:spChg chg="mod">
          <ac:chgData name="Alexander Pashuk" userId="7f413f452a2dee94" providerId="LiveId" clId="{15FF383C-945C-4E13-AC82-514D1ED1C944}" dt="2021-10-13T05:00:15.794" v="127" actId="120"/>
          <ac:spMkLst>
            <pc:docMk/>
            <pc:sldMk cId="1447048179" sldId="427"/>
            <ac:spMk id="2" creationId="{0D2B4D0F-31E4-4814-9C36-E8DCD7E4B6C9}"/>
          </ac:spMkLst>
        </pc:spChg>
      </pc:sldChg>
      <pc:sldChg chg="modSp mod">
        <pc:chgData name="Alexander Pashuk" userId="7f413f452a2dee94" providerId="LiveId" clId="{15FF383C-945C-4E13-AC82-514D1ED1C944}" dt="2021-10-13T05:00:24.403" v="129" actId="120"/>
        <pc:sldMkLst>
          <pc:docMk/>
          <pc:sldMk cId="92740623" sldId="433"/>
        </pc:sldMkLst>
        <pc:spChg chg="mod">
          <ac:chgData name="Alexander Pashuk" userId="7f413f452a2dee94" providerId="LiveId" clId="{15FF383C-945C-4E13-AC82-514D1ED1C944}" dt="2021-10-13T05:00:24.403" v="129" actId="120"/>
          <ac:spMkLst>
            <pc:docMk/>
            <pc:sldMk cId="92740623" sldId="433"/>
            <ac:spMk id="2" creationId="{0D2B4D0F-31E4-4814-9C36-E8DCD7E4B6C9}"/>
          </ac:spMkLst>
        </pc:spChg>
      </pc:sldChg>
      <pc:sldChg chg="addSp delSp modSp mod">
        <pc:chgData name="Alexander Pashuk" userId="7f413f452a2dee94" providerId="LiveId" clId="{15FF383C-945C-4E13-AC82-514D1ED1C944}" dt="2021-10-13T04:56:05.988" v="24" actId="120"/>
        <pc:sldMkLst>
          <pc:docMk/>
          <pc:sldMk cId="1666059257" sldId="437"/>
        </pc:sldMkLst>
        <pc:spChg chg="mod">
          <ac:chgData name="Alexander Pashuk" userId="7f413f452a2dee94" providerId="LiveId" clId="{15FF383C-945C-4E13-AC82-514D1ED1C944}" dt="2021-10-13T04:56:05.988" v="24" actId="120"/>
          <ac:spMkLst>
            <pc:docMk/>
            <pc:sldMk cId="1666059257" sldId="437"/>
            <ac:spMk id="2" creationId="{50ACBD3E-3AEA-4EC1-8502-FFB9799195BE}"/>
          </ac:spMkLst>
        </pc:spChg>
        <pc:spChg chg="del mod">
          <ac:chgData name="Alexander Pashuk" userId="7f413f452a2dee94" providerId="LiveId" clId="{15FF383C-945C-4E13-AC82-514D1ED1C944}" dt="2021-10-13T04:54:35.105" v="2" actId="22"/>
          <ac:spMkLst>
            <pc:docMk/>
            <pc:sldMk cId="1666059257" sldId="437"/>
            <ac:spMk id="3" creationId="{5C7EA3E1-BEB8-4292-9030-317C00A39079}"/>
          </ac:spMkLst>
        </pc:spChg>
        <pc:spChg chg="add del mod">
          <ac:chgData name="Alexander Pashuk" userId="7f413f452a2dee94" providerId="LiveId" clId="{15FF383C-945C-4E13-AC82-514D1ED1C944}" dt="2021-10-13T04:55:03.666" v="8" actId="22"/>
          <ac:spMkLst>
            <pc:docMk/>
            <pc:sldMk cId="1666059257" sldId="437"/>
            <ac:spMk id="7" creationId="{4A2F84B7-CEC5-4F50-8775-FAC9E759CBED}"/>
          </ac:spMkLst>
        </pc:spChg>
        <pc:picChg chg="add del mod ord">
          <ac:chgData name="Alexander Pashuk" userId="7f413f452a2dee94" providerId="LiveId" clId="{15FF383C-945C-4E13-AC82-514D1ED1C944}" dt="2021-10-13T04:55:02.421" v="6" actId="478"/>
          <ac:picMkLst>
            <pc:docMk/>
            <pc:sldMk cId="1666059257" sldId="437"/>
            <ac:picMk id="5" creationId="{642CF566-F2DA-456B-9C2D-C74A6A59D93E}"/>
          </ac:picMkLst>
        </pc:picChg>
        <pc:picChg chg="add mod ord">
          <ac:chgData name="Alexander Pashuk" userId="7f413f452a2dee94" providerId="LiveId" clId="{15FF383C-945C-4E13-AC82-514D1ED1C944}" dt="2021-10-13T04:55:11.252" v="11" actId="1076"/>
          <ac:picMkLst>
            <pc:docMk/>
            <pc:sldMk cId="1666059257" sldId="437"/>
            <ac:picMk id="9" creationId="{22BA525A-195F-438F-B962-0D668BB664C9}"/>
          </ac:picMkLst>
        </pc:picChg>
      </pc:sldChg>
      <pc:sldChg chg="addSp delSp modSp mod">
        <pc:chgData name="Alexander Pashuk" userId="7f413f452a2dee94" providerId="LiveId" clId="{15FF383C-945C-4E13-AC82-514D1ED1C944}" dt="2021-10-13T04:56:08.946" v="25" actId="120"/>
        <pc:sldMkLst>
          <pc:docMk/>
          <pc:sldMk cId="1529847622" sldId="438"/>
        </pc:sldMkLst>
        <pc:spChg chg="mod">
          <ac:chgData name="Alexander Pashuk" userId="7f413f452a2dee94" providerId="LiveId" clId="{15FF383C-945C-4E13-AC82-514D1ED1C944}" dt="2021-10-13T04:56:08.946" v="25" actId="120"/>
          <ac:spMkLst>
            <pc:docMk/>
            <pc:sldMk cId="1529847622" sldId="438"/>
            <ac:spMk id="2" creationId="{1869649A-7573-40E9-A727-28BDE0F84114}"/>
          </ac:spMkLst>
        </pc:spChg>
        <pc:spChg chg="del mod">
          <ac:chgData name="Alexander Pashuk" userId="7f413f452a2dee94" providerId="LiveId" clId="{15FF383C-945C-4E13-AC82-514D1ED1C944}" dt="2021-10-13T04:55:32.081" v="14" actId="22"/>
          <ac:spMkLst>
            <pc:docMk/>
            <pc:sldMk cId="1529847622" sldId="438"/>
            <ac:spMk id="3" creationId="{BCF7F653-0461-4DA6-B799-BF6B0A36DD98}"/>
          </ac:spMkLst>
        </pc:spChg>
        <pc:picChg chg="add mod ord">
          <ac:chgData name="Alexander Pashuk" userId="7f413f452a2dee94" providerId="LiveId" clId="{15FF383C-945C-4E13-AC82-514D1ED1C944}" dt="2021-10-13T04:55:45.015" v="19" actId="1076"/>
          <ac:picMkLst>
            <pc:docMk/>
            <pc:sldMk cId="1529847622" sldId="438"/>
            <ac:picMk id="5" creationId="{87597CBF-D6A6-4DE4-9D58-0A2A9BC8B992}"/>
          </ac:picMkLst>
        </pc:picChg>
      </pc:sldChg>
      <pc:sldChg chg="modSp mod">
        <pc:chgData name="Alexander Pashuk" userId="7f413f452a2dee94" providerId="LiveId" clId="{15FF383C-945C-4E13-AC82-514D1ED1C944}" dt="2021-10-13T04:56:11.348" v="26" actId="120"/>
        <pc:sldMkLst>
          <pc:docMk/>
          <pc:sldMk cId="3306726628" sldId="440"/>
        </pc:sldMkLst>
        <pc:spChg chg="mod">
          <ac:chgData name="Alexander Pashuk" userId="7f413f452a2dee94" providerId="LiveId" clId="{15FF383C-945C-4E13-AC82-514D1ED1C944}" dt="2021-10-13T04:56:11.348" v="26" actId="120"/>
          <ac:spMkLst>
            <pc:docMk/>
            <pc:sldMk cId="3306726628" sldId="440"/>
            <ac:spMk id="2" creationId="{C78D070D-93EF-4DBE-BAED-C21CE9F6D8AF}"/>
          </ac:spMkLst>
        </pc:spChg>
      </pc:sldChg>
      <pc:sldChg chg="modSp mod">
        <pc:chgData name="Alexander Pashuk" userId="7f413f452a2dee94" providerId="LiveId" clId="{15FF383C-945C-4E13-AC82-514D1ED1C944}" dt="2021-10-13T05:00:56.264" v="130" actId="123"/>
        <pc:sldMkLst>
          <pc:docMk/>
          <pc:sldMk cId="2567284110" sldId="441"/>
        </pc:sldMkLst>
        <pc:spChg chg="mod">
          <ac:chgData name="Alexander Pashuk" userId="7f413f452a2dee94" providerId="LiveId" clId="{15FF383C-945C-4E13-AC82-514D1ED1C944}" dt="2021-10-13T04:56:15.022" v="27" actId="120"/>
          <ac:spMkLst>
            <pc:docMk/>
            <pc:sldMk cId="2567284110" sldId="441"/>
            <ac:spMk id="2" creationId="{3DE55E69-3DB9-4E71-B819-C1469CFF9623}"/>
          </ac:spMkLst>
        </pc:spChg>
        <pc:spChg chg="mod">
          <ac:chgData name="Alexander Pashuk" userId="7f413f452a2dee94" providerId="LiveId" clId="{15FF383C-945C-4E13-AC82-514D1ED1C944}" dt="2021-10-13T05:00:56.264" v="130" actId="123"/>
          <ac:spMkLst>
            <pc:docMk/>
            <pc:sldMk cId="2567284110" sldId="441"/>
            <ac:spMk id="3" creationId="{A6B210B3-3493-4A20-8573-0EDC85204F96}"/>
          </ac:spMkLst>
        </pc:spChg>
      </pc:sldChg>
      <pc:sldChg chg="modSp mod">
        <pc:chgData name="Alexander Pashuk" userId="7f413f452a2dee94" providerId="LiveId" clId="{15FF383C-945C-4E13-AC82-514D1ED1C944}" dt="2021-10-13T04:56:17.308" v="28" actId="120"/>
        <pc:sldMkLst>
          <pc:docMk/>
          <pc:sldMk cId="1914805077" sldId="442"/>
        </pc:sldMkLst>
        <pc:spChg chg="mod">
          <ac:chgData name="Alexander Pashuk" userId="7f413f452a2dee94" providerId="LiveId" clId="{15FF383C-945C-4E13-AC82-514D1ED1C944}" dt="2021-10-13T04:56:17.308" v="28" actId="120"/>
          <ac:spMkLst>
            <pc:docMk/>
            <pc:sldMk cId="1914805077" sldId="442"/>
            <ac:spMk id="2" creationId="{E9AF3BA3-D2F1-45E5-A96B-E97D60F74C55}"/>
          </ac:spMkLst>
        </pc:spChg>
      </pc:sldChg>
      <pc:sldChg chg="modSp mod">
        <pc:chgData name="Alexander Pashuk" userId="7f413f452a2dee94" providerId="LiveId" clId="{15FF383C-945C-4E13-AC82-514D1ED1C944}" dt="2021-10-13T04:56:20.428" v="29" actId="120"/>
        <pc:sldMkLst>
          <pc:docMk/>
          <pc:sldMk cId="4106345902" sldId="443"/>
        </pc:sldMkLst>
        <pc:spChg chg="mod">
          <ac:chgData name="Alexander Pashuk" userId="7f413f452a2dee94" providerId="LiveId" clId="{15FF383C-945C-4E13-AC82-514D1ED1C944}" dt="2021-10-13T04:56:20.428" v="29" actId="120"/>
          <ac:spMkLst>
            <pc:docMk/>
            <pc:sldMk cId="4106345902" sldId="443"/>
            <ac:spMk id="2" creationId="{ABC422C5-B792-417A-A0D6-BF50C1473589}"/>
          </ac:spMkLst>
        </pc:spChg>
      </pc:sldChg>
      <pc:sldChg chg="delSp modSp mod">
        <pc:chgData name="Alexander Pashuk" userId="7f413f452a2dee94" providerId="LiveId" clId="{15FF383C-945C-4E13-AC82-514D1ED1C944}" dt="2021-10-13T04:56:29.414" v="31" actId="478"/>
        <pc:sldMkLst>
          <pc:docMk/>
          <pc:sldMk cId="687692475" sldId="444"/>
        </pc:sldMkLst>
        <pc:spChg chg="del mod">
          <ac:chgData name="Alexander Pashuk" userId="7f413f452a2dee94" providerId="LiveId" clId="{15FF383C-945C-4E13-AC82-514D1ED1C944}" dt="2021-10-13T04:56:29.414" v="31" actId="478"/>
          <ac:spMkLst>
            <pc:docMk/>
            <pc:sldMk cId="687692475" sldId="444"/>
            <ac:spMk id="2" creationId="{FDE5803A-3890-4879-A956-851BB899934D}"/>
          </ac:spMkLst>
        </pc:spChg>
      </pc:sldChg>
      <pc:sldChg chg="modSp mod">
        <pc:chgData name="Alexander Pashuk" userId="7f413f452a2dee94" providerId="LiveId" clId="{15FF383C-945C-4E13-AC82-514D1ED1C944}" dt="2021-10-13T04:56:34.317" v="32" actId="120"/>
        <pc:sldMkLst>
          <pc:docMk/>
          <pc:sldMk cId="557620857" sldId="445"/>
        </pc:sldMkLst>
        <pc:spChg chg="mod">
          <ac:chgData name="Alexander Pashuk" userId="7f413f452a2dee94" providerId="LiveId" clId="{15FF383C-945C-4E13-AC82-514D1ED1C944}" dt="2021-10-13T04:56:34.317" v="32" actId="120"/>
          <ac:spMkLst>
            <pc:docMk/>
            <pc:sldMk cId="557620857" sldId="445"/>
            <ac:spMk id="2" creationId="{2727E38A-1C33-43CD-84BC-7AD87EBFEB3F}"/>
          </ac:spMkLst>
        </pc:spChg>
      </pc:sldChg>
      <pc:sldChg chg="modSp mod">
        <pc:chgData name="Alexander Pashuk" userId="7f413f452a2dee94" providerId="LiveId" clId="{15FF383C-945C-4E13-AC82-514D1ED1C944}" dt="2021-10-13T04:56:37.684" v="33" actId="120"/>
        <pc:sldMkLst>
          <pc:docMk/>
          <pc:sldMk cId="1963784131" sldId="446"/>
        </pc:sldMkLst>
        <pc:spChg chg="mod">
          <ac:chgData name="Alexander Pashuk" userId="7f413f452a2dee94" providerId="LiveId" clId="{15FF383C-945C-4E13-AC82-514D1ED1C944}" dt="2021-10-13T04:56:37.684" v="33" actId="120"/>
          <ac:spMkLst>
            <pc:docMk/>
            <pc:sldMk cId="1963784131" sldId="446"/>
            <ac:spMk id="2" creationId="{9679A0C9-4CFE-43A3-B08A-BF18CA241AC7}"/>
          </ac:spMkLst>
        </pc:spChg>
      </pc:sldChg>
      <pc:sldChg chg="modSp mod">
        <pc:chgData name="Alexander Pashuk" userId="7f413f452a2dee94" providerId="LiveId" clId="{15FF383C-945C-4E13-AC82-514D1ED1C944}" dt="2021-10-13T04:56:52.918" v="34" actId="120"/>
        <pc:sldMkLst>
          <pc:docMk/>
          <pc:sldMk cId="1687095288" sldId="447"/>
        </pc:sldMkLst>
        <pc:spChg chg="mod">
          <ac:chgData name="Alexander Pashuk" userId="7f413f452a2dee94" providerId="LiveId" clId="{15FF383C-945C-4E13-AC82-514D1ED1C944}" dt="2021-10-13T04:56:52.918" v="34" actId="120"/>
          <ac:spMkLst>
            <pc:docMk/>
            <pc:sldMk cId="1687095288" sldId="447"/>
            <ac:spMk id="2" creationId="{934EFB0A-E362-4404-B397-480E8DCA4E5E}"/>
          </ac:spMkLst>
        </pc:spChg>
      </pc:sldChg>
      <pc:sldChg chg="modSp mod">
        <pc:chgData name="Alexander Pashuk" userId="7f413f452a2dee94" providerId="LiveId" clId="{15FF383C-945C-4E13-AC82-514D1ED1C944}" dt="2021-10-13T04:56:55.714" v="35" actId="120"/>
        <pc:sldMkLst>
          <pc:docMk/>
          <pc:sldMk cId="2881645762" sldId="448"/>
        </pc:sldMkLst>
        <pc:spChg chg="mod">
          <ac:chgData name="Alexander Pashuk" userId="7f413f452a2dee94" providerId="LiveId" clId="{15FF383C-945C-4E13-AC82-514D1ED1C944}" dt="2021-10-13T04:56:55.714" v="35" actId="120"/>
          <ac:spMkLst>
            <pc:docMk/>
            <pc:sldMk cId="2881645762" sldId="448"/>
            <ac:spMk id="2" creationId="{16A70BE6-04D6-4CF4-8A60-71EB09A00687}"/>
          </ac:spMkLst>
        </pc:spChg>
      </pc:sldChg>
      <pc:sldChg chg="modSp mod">
        <pc:chgData name="Alexander Pashuk" userId="7f413f452a2dee94" providerId="LiveId" clId="{15FF383C-945C-4E13-AC82-514D1ED1C944}" dt="2021-10-13T04:56:59.105" v="36" actId="120"/>
        <pc:sldMkLst>
          <pc:docMk/>
          <pc:sldMk cId="1307334969" sldId="449"/>
        </pc:sldMkLst>
        <pc:spChg chg="mod">
          <ac:chgData name="Alexander Pashuk" userId="7f413f452a2dee94" providerId="LiveId" clId="{15FF383C-945C-4E13-AC82-514D1ED1C944}" dt="2021-10-13T04:56:59.105" v="36" actId="120"/>
          <ac:spMkLst>
            <pc:docMk/>
            <pc:sldMk cId="1307334969" sldId="449"/>
            <ac:spMk id="2" creationId="{205F27EA-B4F9-44BC-AB97-128B76C8FC78}"/>
          </ac:spMkLst>
        </pc:spChg>
      </pc:sldChg>
      <pc:sldChg chg="modSp mod">
        <pc:chgData name="Alexander Pashuk" userId="7f413f452a2dee94" providerId="LiveId" clId="{15FF383C-945C-4E13-AC82-514D1ED1C944}" dt="2021-10-13T04:57:02.172" v="37" actId="120"/>
        <pc:sldMkLst>
          <pc:docMk/>
          <pc:sldMk cId="3891071062" sldId="450"/>
        </pc:sldMkLst>
        <pc:spChg chg="mod">
          <ac:chgData name="Alexander Pashuk" userId="7f413f452a2dee94" providerId="LiveId" clId="{15FF383C-945C-4E13-AC82-514D1ED1C944}" dt="2021-10-13T04:57:02.172" v="37" actId="120"/>
          <ac:spMkLst>
            <pc:docMk/>
            <pc:sldMk cId="3891071062" sldId="450"/>
            <ac:spMk id="2" creationId="{52C9D651-1DAB-491E-9ECF-37B633338C69}"/>
          </ac:spMkLst>
        </pc:spChg>
      </pc:sldChg>
      <pc:sldChg chg="modSp mod">
        <pc:chgData name="Alexander Pashuk" userId="7f413f452a2dee94" providerId="LiveId" clId="{15FF383C-945C-4E13-AC82-514D1ED1C944}" dt="2021-10-13T04:57:04.913" v="38" actId="120"/>
        <pc:sldMkLst>
          <pc:docMk/>
          <pc:sldMk cId="4248247391" sldId="451"/>
        </pc:sldMkLst>
        <pc:spChg chg="mod">
          <ac:chgData name="Alexander Pashuk" userId="7f413f452a2dee94" providerId="LiveId" clId="{15FF383C-945C-4E13-AC82-514D1ED1C944}" dt="2021-10-13T04:57:04.913" v="38" actId="120"/>
          <ac:spMkLst>
            <pc:docMk/>
            <pc:sldMk cId="4248247391" sldId="451"/>
            <ac:spMk id="2" creationId="{91E8DBC3-CBC9-4AAC-9DF4-E505B9C3D471}"/>
          </ac:spMkLst>
        </pc:spChg>
      </pc:sldChg>
      <pc:sldChg chg="modSp mod">
        <pc:chgData name="Alexander Pashuk" userId="7f413f452a2dee94" providerId="LiveId" clId="{15FF383C-945C-4E13-AC82-514D1ED1C944}" dt="2021-10-13T04:57:08.906" v="39" actId="120"/>
        <pc:sldMkLst>
          <pc:docMk/>
          <pc:sldMk cId="741704599" sldId="452"/>
        </pc:sldMkLst>
        <pc:spChg chg="mod">
          <ac:chgData name="Alexander Pashuk" userId="7f413f452a2dee94" providerId="LiveId" clId="{15FF383C-945C-4E13-AC82-514D1ED1C944}" dt="2021-10-13T04:57:08.906" v="39" actId="120"/>
          <ac:spMkLst>
            <pc:docMk/>
            <pc:sldMk cId="741704599" sldId="452"/>
            <ac:spMk id="2" creationId="{80020F40-552D-4BEF-A455-72464298C4EA}"/>
          </ac:spMkLst>
        </pc:spChg>
      </pc:sldChg>
      <pc:sldChg chg="modSp mod">
        <pc:chgData name="Alexander Pashuk" userId="7f413f452a2dee94" providerId="LiveId" clId="{15FF383C-945C-4E13-AC82-514D1ED1C944}" dt="2021-10-13T04:57:12.314" v="40" actId="120"/>
        <pc:sldMkLst>
          <pc:docMk/>
          <pc:sldMk cId="1575334896" sldId="453"/>
        </pc:sldMkLst>
        <pc:spChg chg="mod">
          <ac:chgData name="Alexander Pashuk" userId="7f413f452a2dee94" providerId="LiveId" clId="{15FF383C-945C-4E13-AC82-514D1ED1C944}" dt="2021-10-13T04:57:12.314" v="40" actId="120"/>
          <ac:spMkLst>
            <pc:docMk/>
            <pc:sldMk cId="1575334896" sldId="453"/>
            <ac:spMk id="2" creationId="{C764EDD2-3BC3-4560-BB4D-466EA7A033CA}"/>
          </ac:spMkLst>
        </pc:spChg>
      </pc:sldChg>
      <pc:sldChg chg="modSp mod">
        <pc:chgData name="Alexander Pashuk" userId="7f413f452a2dee94" providerId="LiveId" clId="{15FF383C-945C-4E13-AC82-514D1ED1C944}" dt="2021-10-13T04:57:19.221" v="41" actId="120"/>
        <pc:sldMkLst>
          <pc:docMk/>
          <pc:sldMk cId="2789751910" sldId="454"/>
        </pc:sldMkLst>
        <pc:spChg chg="mod">
          <ac:chgData name="Alexander Pashuk" userId="7f413f452a2dee94" providerId="LiveId" clId="{15FF383C-945C-4E13-AC82-514D1ED1C944}" dt="2021-10-13T04:57:19.221" v="41" actId="120"/>
          <ac:spMkLst>
            <pc:docMk/>
            <pc:sldMk cId="2789751910" sldId="454"/>
            <ac:spMk id="2" creationId="{95164424-E63B-41B8-A025-B8A952D358A8}"/>
          </ac:spMkLst>
        </pc:spChg>
      </pc:sldChg>
      <pc:sldChg chg="modSp mod">
        <pc:chgData name="Alexander Pashuk" userId="7f413f452a2dee94" providerId="LiveId" clId="{15FF383C-945C-4E13-AC82-514D1ED1C944}" dt="2021-10-13T04:57:21.809" v="42" actId="120"/>
        <pc:sldMkLst>
          <pc:docMk/>
          <pc:sldMk cId="790077004" sldId="455"/>
        </pc:sldMkLst>
        <pc:spChg chg="mod">
          <ac:chgData name="Alexander Pashuk" userId="7f413f452a2dee94" providerId="LiveId" clId="{15FF383C-945C-4E13-AC82-514D1ED1C944}" dt="2021-10-13T04:57:21.809" v="42" actId="120"/>
          <ac:spMkLst>
            <pc:docMk/>
            <pc:sldMk cId="790077004" sldId="455"/>
            <ac:spMk id="2" creationId="{85DB4998-F8AA-4E95-ABC3-29B279BD141F}"/>
          </ac:spMkLst>
        </pc:spChg>
      </pc:sldChg>
      <pc:sldChg chg="modSp mod">
        <pc:chgData name="Alexander Pashuk" userId="7f413f452a2dee94" providerId="LiveId" clId="{15FF383C-945C-4E13-AC82-514D1ED1C944}" dt="2021-10-13T04:57:25.238" v="43" actId="120"/>
        <pc:sldMkLst>
          <pc:docMk/>
          <pc:sldMk cId="298619237" sldId="456"/>
        </pc:sldMkLst>
        <pc:spChg chg="mod">
          <ac:chgData name="Alexander Pashuk" userId="7f413f452a2dee94" providerId="LiveId" clId="{15FF383C-945C-4E13-AC82-514D1ED1C944}" dt="2021-10-13T04:57:25.238" v="43" actId="120"/>
          <ac:spMkLst>
            <pc:docMk/>
            <pc:sldMk cId="298619237" sldId="456"/>
            <ac:spMk id="2" creationId="{74AE3E2C-8876-4097-820D-CF38E0D88BF3}"/>
          </ac:spMkLst>
        </pc:spChg>
      </pc:sldChg>
      <pc:sldChg chg="modSp mod">
        <pc:chgData name="Alexander Pashuk" userId="7f413f452a2dee94" providerId="LiveId" clId="{15FF383C-945C-4E13-AC82-514D1ED1C944}" dt="2021-10-13T04:57:36.567" v="45" actId="120"/>
        <pc:sldMkLst>
          <pc:docMk/>
          <pc:sldMk cId="3373789917" sldId="457"/>
        </pc:sldMkLst>
        <pc:spChg chg="mod">
          <ac:chgData name="Alexander Pashuk" userId="7f413f452a2dee94" providerId="LiveId" clId="{15FF383C-945C-4E13-AC82-514D1ED1C944}" dt="2021-10-13T04:57:36.567" v="45" actId="120"/>
          <ac:spMkLst>
            <pc:docMk/>
            <pc:sldMk cId="3373789917" sldId="457"/>
            <ac:spMk id="2" creationId="{60AB0B18-B76D-4511-B1A9-AFB343BF6C64}"/>
          </ac:spMkLst>
        </pc:spChg>
      </pc:sldChg>
      <pc:sldChg chg="modSp mod">
        <pc:chgData name="Alexander Pashuk" userId="7f413f452a2dee94" providerId="LiveId" clId="{15FF383C-945C-4E13-AC82-514D1ED1C944}" dt="2021-10-13T04:57:34.409" v="44" actId="120"/>
        <pc:sldMkLst>
          <pc:docMk/>
          <pc:sldMk cId="417238208" sldId="458"/>
        </pc:sldMkLst>
        <pc:spChg chg="mod">
          <ac:chgData name="Alexander Pashuk" userId="7f413f452a2dee94" providerId="LiveId" clId="{15FF383C-945C-4E13-AC82-514D1ED1C944}" dt="2021-10-13T04:57:34.409" v="44" actId="120"/>
          <ac:spMkLst>
            <pc:docMk/>
            <pc:sldMk cId="417238208" sldId="458"/>
            <ac:spMk id="2" creationId="{507BA2F9-E060-4B7F-A55A-600137841C93}"/>
          </ac:spMkLst>
        </pc:spChg>
      </pc:sldChg>
      <pc:sldChg chg="modSp mod">
        <pc:chgData name="Alexander Pashuk" userId="7f413f452a2dee94" providerId="LiveId" clId="{15FF383C-945C-4E13-AC82-514D1ED1C944}" dt="2021-10-13T04:57:40.372" v="46" actId="120"/>
        <pc:sldMkLst>
          <pc:docMk/>
          <pc:sldMk cId="1395049205" sldId="459"/>
        </pc:sldMkLst>
        <pc:spChg chg="mod">
          <ac:chgData name="Alexander Pashuk" userId="7f413f452a2dee94" providerId="LiveId" clId="{15FF383C-945C-4E13-AC82-514D1ED1C944}" dt="2021-10-13T04:57:40.372" v="46" actId="120"/>
          <ac:spMkLst>
            <pc:docMk/>
            <pc:sldMk cId="1395049205" sldId="459"/>
            <ac:spMk id="2" creationId="{64A0A69E-4F75-402F-A58C-1C3993AA43FD}"/>
          </ac:spMkLst>
        </pc:spChg>
      </pc:sldChg>
      <pc:sldChg chg="modSp mod">
        <pc:chgData name="Alexander Pashuk" userId="7f413f452a2dee94" providerId="LiveId" clId="{15FF383C-945C-4E13-AC82-514D1ED1C944}" dt="2021-10-13T04:57:44.427" v="47" actId="120"/>
        <pc:sldMkLst>
          <pc:docMk/>
          <pc:sldMk cId="3559051489" sldId="460"/>
        </pc:sldMkLst>
        <pc:spChg chg="mod">
          <ac:chgData name="Alexander Pashuk" userId="7f413f452a2dee94" providerId="LiveId" clId="{15FF383C-945C-4E13-AC82-514D1ED1C944}" dt="2021-10-13T04:57:44.427" v="47" actId="120"/>
          <ac:spMkLst>
            <pc:docMk/>
            <pc:sldMk cId="3559051489" sldId="460"/>
            <ac:spMk id="2" creationId="{38D3A6CC-7D26-4DD9-9119-A4AF9A2F16BD}"/>
          </ac:spMkLst>
        </pc:spChg>
      </pc:sldChg>
      <pc:sldChg chg="modSp mod">
        <pc:chgData name="Alexander Pashuk" userId="7f413f452a2dee94" providerId="LiveId" clId="{15FF383C-945C-4E13-AC82-514D1ED1C944}" dt="2021-10-13T04:57:57.179" v="51" actId="120"/>
        <pc:sldMkLst>
          <pc:docMk/>
          <pc:sldMk cId="2535147173" sldId="461"/>
        </pc:sldMkLst>
        <pc:spChg chg="mod">
          <ac:chgData name="Alexander Pashuk" userId="7f413f452a2dee94" providerId="LiveId" clId="{15FF383C-945C-4E13-AC82-514D1ED1C944}" dt="2021-10-13T04:57:57.179" v="51" actId="120"/>
          <ac:spMkLst>
            <pc:docMk/>
            <pc:sldMk cId="2535147173" sldId="461"/>
            <ac:spMk id="2" creationId="{4DE98EB2-84B7-4BE1-8930-4F4D2EAC5574}"/>
          </ac:spMkLst>
        </pc:spChg>
      </pc:sldChg>
      <pc:sldChg chg="modSp mod">
        <pc:chgData name="Alexander Pashuk" userId="7f413f452a2dee94" providerId="LiveId" clId="{15FF383C-945C-4E13-AC82-514D1ED1C944}" dt="2021-10-13T04:58:00.914" v="52" actId="120"/>
        <pc:sldMkLst>
          <pc:docMk/>
          <pc:sldMk cId="3279659380" sldId="462"/>
        </pc:sldMkLst>
        <pc:spChg chg="mod">
          <ac:chgData name="Alexander Pashuk" userId="7f413f452a2dee94" providerId="LiveId" clId="{15FF383C-945C-4E13-AC82-514D1ED1C944}" dt="2021-10-13T04:58:00.914" v="52" actId="120"/>
          <ac:spMkLst>
            <pc:docMk/>
            <pc:sldMk cId="3279659380" sldId="462"/>
            <ac:spMk id="2" creationId="{6B3B3152-A81B-4BE2-942F-CB051D92670B}"/>
          </ac:spMkLst>
        </pc:spChg>
      </pc:sldChg>
      <pc:sldChg chg="modSp mod">
        <pc:chgData name="Alexander Pashuk" userId="7f413f452a2dee94" providerId="LiveId" clId="{15FF383C-945C-4E13-AC82-514D1ED1C944}" dt="2021-10-13T04:58:04.734" v="53" actId="120"/>
        <pc:sldMkLst>
          <pc:docMk/>
          <pc:sldMk cId="1859651321" sldId="463"/>
        </pc:sldMkLst>
        <pc:spChg chg="mod">
          <ac:chgData name="Alexander Pashuk" userId="7f413f452a2dee94" providerId="LiveId" clId="{15FF383C-945C-4E13-AC82-514D1ED1C944}" dt="2021-10-13T04:58:04.734" v="53" actId="120"/>
          <ac:spMkLst>
            <pc:docMk/>
            <pc:sldMk cId="1859651321" sldId="463"/>
            <ac:spMk id="2" creationId="{C439F798-0FBC-44C1-9270-9A16E8807B79}"/>
          </ac:spMkLst>
        </pc:spChg>
      </pc:sldChg>
      <pc:sldChg chg="modSp mod">
        <pc:chgData name="Alexander Pashuk" userId="7f413f452a2dee94" providerId="LiveId" clId="{15FF383C-945C-4E13-AC82-514D1ED1C944}" dt="2021-10-13T04:57:53.597" v="50" actId="120"/>
        <pc:sldMkLst>
          <pc:docMk/>
          <pc:sldMk cId="2023631944" sldId="464"/>
        </pc:sldMkLst>
        <pc:spChg chg="mod">
          <ac:chgData name="Alexander Pashuk" userId="7f413f452a2dee94" providerId="LiveId" clId="{15FF383C-945C-4E13-AC82-514D1ED1C944}" dt="2021-10-13T04:57:53.597" v="50" actId="120"/>
          <ac:spMkLst>
            <pc:docMk/>
            <pc:sldMk cId="2023631944" sldId="464"/>
            <ac:spMk id="2" creationId="{721C6687-B899-4AA7-85AC-6F1B7795E31B}"/>
          </ac:spMkLst>
        </pc:spChg>
      </pc:sldChg>
      <pc:sldChg chg="modSp mod">
        <pc:chgData name="Alexander Pashuk" userId="7f413f452a2dee94" providerId="LiveId" clId="{15FF383C-945C-4E13-AC82-514D1ED1C944}" dt="2021-10-13T04:57:46.855" v="48" actId="120"/>
        <pc:sldMkLst>
          <pc:docMk/>
          <pc:sldMk cId="1608076022" sldId="465"/>
        </pc:sldMkLst>
        <pc:spChg chg="mod">
          <ac:chgData name="Alexander Pashuk" userId="7f413f452a2dee94" providerId="LiveId" clId="{15FF383C-945C-4E13-AC82-514D1ED1C944}" dt="2021-10-13T04:57:46.855" v="48" actId="120"/>
          <ac:spMkLst>
            <pc:docMk/>
            <pc:sldMk cId="1608076022" sldId="465"/>
            <ac:spMk id="2" creationId="{D5F443AA-BF27-485C-9EB9-FF6EC87883C1}"/>
          </ac:spMkLst>
        </pc:spChg>
      </pc:sldChg>
      <pc:sldChg chg="modSp mod">
        <pc:chgData name="Alexander Pashuk" userId="7f413f452a2dee94" providerId="LiveId" clId="{15FF383C-945C-4E13-AC82-514D1ED1C944}" dt="2021-10-13T04:57:50.605" v="49" actId="120"/>
        <pc:sldMkLst>
          <pc:docMk/>
          <pc:sldMk cId="3086981278" sldId="466"/>
        </pc:sldMkLst>
        <pc:spChg chg="mod">
          <ac:chgData name="Alexander Pashuk" userId="7f413f452a2dee94" providerId="LiveId" clId="{15FF383C-945C-4E13-AC82-514D1ED1C944}" dt="2021-10-13T04:57:50.605" v="49" actId="120"/>
          <ac:spMkLst>
            <pc:docMk/>
            <pc:sldMk cId="3086981278" sldId="466"/>
            <ac:spMk id="2" creationId="{0EBF68D7-1EF2-4024-AEC4-862D5635DFD6}"/>
          </ac:spMkLst>
        </pc:spChg>
      </pc:sldChg>
      <pc:sldChg chg="modSp mod">
        <pc:chgData name="Alexander Pashuk" userId="7f413f452a2dee94" providerId="LiveId" clId="{15FF383C-945C-4E13-AC82-514D1ED1C944}" dt="2021-10-13T04:58:19.543" v="84" actId="120"/>
        <pc:sldMkLst>
          <pc:docMk/>
          <pc:sldMk cId="939148399" sldId="469"/>
        </pc:sldMkLst>
        <pc:spChg chg="mod">
          <ac:chgData name="Alexander Pashuk" userId="7f413f452a2dee94" providerId="LiveId" clId="{15FF383C-945C-4E13-AC82-514D1ED1C944}" dt="2021-10-13T04:58:19.543" v="84" actId="120"/>
          <ac:spMkLst>
            <pc:docMk/>
            <pc:sldMk cId="939148399" sldId="469"/>
            <ac:spMk id="2" creationId="{6D6EAAD9-2479-4701-8260-DB1843DD3998}"/>
          </ac:spMkLst>
        </pc:spChg>
      </pc:sldChg>
      <pc:sldChg chg="modSp mod">
        <pc:chgData name="Alexander Pashuk" userId="7f413f452a2dee94" providerId="LiveId" clId="{15FF383C-945C-4E13-AC82-514D1ED1C944}" dt="2021-10-13T04:58:46.976" v="91" actId="120"/>
        <pc:sldMkLst>
          <pc:docMk/>
          <pc:sldMk cId="1207057951" sldId="471"/>
        </pc:sldMkLst>
        <pc:spChg chg="mod">
          <ac:chgData name="Alexander Pashuk" userId="7f413f452a2dee94" providerId="LiveId" clId="{15FF383C-945C-4E13-AC82-514D1ED1C944}" dt="2021-10-13T04:58:46.976" v="91" actId="120"/>
          <ac:spMkLst>
            <pc:docMk/>
            <pc:sldMk cId="1207057951" sldId="471"/>
            <ac:spMk id="2" creationId="{B145399A-393D-453C-BBE0-60A69CA737A4}"/>
          </ac:spMkLst>
        </pc:spChg>
      </pc:sldChg>
      <pc:sldChg chg="modSp mod">
        <pc:chgData name="Alexander Pashuk" userId="7f413f452a2dee94" providerId="LiveId" clId="{15FF383C-945C-4E13-AC82-514D1ED1C944}" dt="2021-10-13T04:58:50.009" v="92" actId="120"/>
        <pc:sldMkLst>
          <pc:docMk/>
          <pc:sldMk cId="2732441293" sldId="472"/>
        </pc:sldMkLst>
        <pc:spChg chg="mod">
          <ac:chgData name="Alexander Pashuk" userId="7f413f452a2dee94" providerId="LiveId" clId="{15FF383C-945C-4E13-AC82-514D1ED1C944}" dt="2021-10-13T04:58:50.009" v="92" actId="120"/>
          <ac:spMkLst>
            <pc:docMk/>
            <pc:sldMk cId="2732441293" sldId="472"/>
            <ac:spMk id="2" creationId="{97F4479B-17B8-484D-B4F8-F5582EC1D1AC}"/>
          </ac:spMkLst>
        </pc:spChg>
      </pc:sldChg>
      <pc:sldChg chg="modSp mod">
        <pc:chgData name="Alexander Pashuk" userId="7f413f452a2dee94" providerId="LiveId" clId="{15FF383C-945C-4E13-AC82-514D1ED1C944}" dt="2021-10-13T04:58:52.698" v="93" actId="120"/>
        <pc:sldMkLst>
          <pc:docMk/>
          <pc:sldMk cId="3362834604" sldId="473"/>
        </pc:sldMkLst>
        <pc:spChg chg="mod">
          <ac:chgData name="Alexander Pashuk" userId="7f413f452a2dee94" providerId="LiveId" clId="{15FF383C-945C-4E13-AC82-514D1ED1C944}" dt="2021-10-13T04:58:52.698" v="93" actId="120"/>
          <ac:spMkLst>
            <pc:docMk/>
            <pc:sldMk cId="3362834604" sldId="473"/>
            <ac:spMk id="2" creationId="{7C11FC40-C37E-4354-97D7-D5FBA4F6BEE3}"/>
          </ac:spMkLst>
        </pc:spChg>
      </pc:sldChg>
      <pc:sldChg chg="modSp mod">
        <pc:chgData name="Alexander Pashuk" userId="7f413f452a2dee94" providerId="LiveId" clId="{15FF383C-945C-4E13-AC82-514D1ED1C944}" dt="2021-10-13T04:58:59.297" v="95" actId="120"/>
        <pc:sldMkLst>
          <pc:docMk/>
          <pc:sldMk cId="525765385" sldId="474"/>
        </pc:sldMkLst>
        <pc:spChg chg="mod">
          <ac:chgData name="Alexander Pashuk" userId="7f413f452a2dee94" providerId="LiveId" clId="{15FF383C-945C-4E13-AC82-514D1ED1C944}" dt="2021-10-13T04:58:59.297" v="95" actId="120"/>
          <ac:spMkLst>
            <pc:docMk/>
            <pc:sldMk cId="525765385" sldId="474"/>
            <ac:spMk id="2" creationId="{51E1845A-A8C8-4E82-86F5-37734528A1E2}"/>
          </ac:spMkLst>
        </pc:spChg>
      </pc:sldChg>
      <pc:sldChg chg="modSp mod">
        <pc:chgData name="Alexander Pashuk" userId="7f413f452a2dee94" providerId="LiveId" clId="{15FF383C-945C-4E13-AC82-514D1ED1C944}" dt="2021-10-13T04:59:02.551" v="96" actId="120"/>
        <pc:sldMkLst>
          <pc:docMk/>
          <pc:sldMk cId="4208093617" sldId="475"/>
        </pc:sldMkLst>
        <pc:spChg chg="mod">
          <ac:chgData name="Alexander Pashuk" userId="7f413f452a2dee94" providerId="LiveId" clId="{15FF383C-945C-4E13-AC82-514D1ED1C944}" dt="2021-10-13T04:59:02.551" v="96" actId="120"/>
          <ac:spMkLst>
            <pc:docMk/>
            <pc:sldMk cId="4208093617" sldId="475"/>
            <ac:spMk id="2" creationId="{F7953E90-3CDD-4D6A-91A8-094227AC74CB}"/>
          </ac:spMkLst>
        </pc:spChg>
      </pc:sldChg>
      <pc:sldChg chg="modSp mod">
        <pc:chgData name="Alexander Pashuk" userId="7f413f452a2dee94" providerId="LiveId" clId="{15FF383C-945C-4E13-AC82-514D1ED1C944}" dt="2021-10-13T04:59:08.516" v="98" actId="120"/>
        <pc:sldMkLst>
          <pc:docMk/>
          <pc:sldMk cId="553566710" sldId="476"/>
        </pc:sldMkLst>
        <pc:spChg chg="mod">
          <ac:chgData name="Alexander Pashuk" userId="7f413f452a2dee94" providerId="LiveId" clId="{15FF383C-945C-4E13-AC82-514D1ED1C944}" dt="2021-10-13T04:59:08.516" v="98" actId="120"/>
          <ac:spMkLst>
            <pc:docMk/>
            <pc:sldMk cId="553566710" sldId="476"/>
            <ac:spMk id="2" creationId="{84A3C273-BBF7-4614-99B2-663A65D59D0F}"/>
          </ac:spMkLst>
        </pc:spChg>
      </pc:sldChg>
      <pc:sldChg chg="modSp mod">
        <pc:chgData name="Alexander Pashuk" userId="7f413f452a2dee94" providerId="LiveId" clId="{15FF383C-945C-4E13-AC82-514D1ED1C944}" dt="2021-10-13T04:59:15.025" v="100" actId="120"/>
        <pc:sldMkLst>
          <pc:docMk/>
          <pc:sldMk cId="575644891" sldId="477"/>
        </pc:sldMkLst>
        <pc:spChg chg="mod">
          <ac:chgData name="Alexander Pashuk" userId="7f413f452a2dee94" providerId="LiveId" clId="{15FF383C-945C-4E13-AC82-514D1ED1C944}" dt="2021-10-13T04:59:15.025" v="100" actId="120"/>
          <ac:spMkLst>
            <pc:docMk/>
            <pc:sldMk cId="575644891" sldId="477"/>
            <ac:spMk id="2" creationId="{E405AB71-1BC9-457A-BD8F-DDE12ADE276C}"/>
          </ac:spMkLst>
        </pc:spChg>
      </pc:sldChg>
      <pc:sldChg chg="modSp mod">
        <pc:chgData name="Alexander Pashuk" userId="7f413f452a2dee94" providerId="LiveId" clId="{15FF383C-945C-4E13-AC82-514D1ED1C944}" dt="2021-10-13T04:58:13.082" v="83" actId="1036"/>
        <pc:sldMkLst>
          <pc:docMk/>
          <pc:sldMk cId="1391354290" sldId="478"/>
        </pc:sldMkLst>
        <pc:spChg chg="mod">
          <ac:chgData name="Alexander Pashuk" userId="7f413f452a2dee94" providerId="LiveId" clId="{15FF383C-945C-4E13-AC82-514D1ED1C944}" dt="2021-10-13T04:58:07.178" v="54" actId="120"/>
          <ac:spMkLst>
            <pc:docMk/>
            <pc:sldMk cId="1391354290" sldId="478"/>
            <ac:spMk id="2" creationId="{139260F3-CD61-423F-A44A-CDACCB2DB0C1}"/>
          </ac:spMkLst>
        </pc:spChg>
        <pc:picChg chg="mod">
          <ac:chgData name="Alexander Pashuk" userId="7f413f452a2dee94" providerId="LiveId" clId="{15FF383C-945C-4E13-AC82-514D1ED1C944}" dt="2021-10-13T04:58:13.082" v="83" actId="1036"/>
          <ac:picMkLst>
            <pc:docMk/>
            <pc:sldMk cId="1391354290" sldId="478"/>
            <ac:picMk id="6148" creationId="{DD578AAB-3DF2-4BF0-BF28-1BBF0BA8D72C}"/>
          </ac:picMkLst>
        </pc:picChg>
      </pc:sldChg>
      <pc:sldChg chg="modSp mod">
        <pc:chgData name="Alexander Pashuk" userId="7f413f452a2dee94" providerId="LiveId" clId="{15FF383C-945C-4E13-AC82-514D1ED1C944}" dt="2021-10-13T04:59:17.834" v="101" actId="120"/>
        <pc:sldMkLst>
          <pc:docMk/>
          <pc:sldMk cId="1907781315" sldId="479"/>
        </pc:sldMkLst>
        <pc:spChg chg="mod">
          <ac:chgData name="Alexander Pashuk" userId="7f413f452a2dee94" providerId="LiveId" clId="{15FF383C-945C-4E13-AC82-514D1ED1C944}" dt="2021-10-13T04:59:17.834" v="101" actId="120"/>
          <ac:spMkLst>
            <pc:docMk/>
            <pc:sldMk cId="1907781315" sldId="479"/>
            <ac:spMk id="2" creationId="{5D5D539D-1065-4482-803C-96B04198527B}"/>
          </ac:spMkLst>
        </pc:spChg>
      </pc:sldChg>
      <pc:sldChg chg="modSp mod">
        <pc:chgData name="Alexander Pashuk" userId="7f413f452a2dee94" providerId="LiveId" clId="{15FF383C-945C-4E13-AC82-514D1ED1C944}" dt="2021-10-13T04:59:12.631" v="99" actId="120"/>
        <pc:sldMkLst>
          <pc:docMk/>
          <pc:sldMk cId="1909997035" sldId="480"/>
        </pc:sldMkLst>
        <pc:spChg chg="mod">
          <ac:chgData name="Alexander Pashuk" userId="7f413f452a2dee94" providerId="LiveId" clId="{15FF383C-945C-4E13-AC82-514D1ED1C944}" dt="2021-10-13T04:59:12.631" v="99" actId="120"/>
          <ac:spMkLst>
            <pc:docMk/>
            <pc:sldMk cId="1909997035" sldId="480"/>
            <ac:spMk id="2" creationId="{563BB339-6083-4482-9039-DEC027B91C97}"/>
          </ac:spMkLst>
        </pc:spChg>
      </pc:sldChg>
      <pc:sldChg chg="modSp mod">
        <pc:chgData name="Alexander Pashuk" userId="7f413f452a2dee94" providerId="LiveId" clId="{15FF383C-945C-4E13-AC82-514D1ED1C944}" dt="2021-10-13T04:58:32.852" v="86" actId="120"/>
        <pc:sldMkLst>
          <pc:docMk/>
          <pc:sldMk cId="3194191061" sldId="482"/>
        </pc:sldMkLst>
        <pc:spChg chg="mod">
          <ac:chgData name="Alexander Pashuk" userId="7f413f452a2dee94" providerId="LiveId" clId="{15FF383C-945C-4E13-AC82-514D1ED1C944}" dt="2021-10-13T04:58:32.852" v="86" actId="120"/>
          <ac:spMkLst>
            <pc:docMk/>
            <pc:sldMk cId="3194191061" sldId="482"/>
            <ac:spMk id="2" creationId="{61855A54-AD8A-44C0-A24E-81788EE015EE}"/>
          </ac:spMkLst>
        </pc:spChg>
      </pc:sldChg>
      <pc:sldChg chg="modSp mod">
        <pc:chgData name="Alexander Pashuk" userId="7f413f452a2dee94" providerId="LiveId" clId="{15FF383C-945C-4E13-AC82-514D1ED1C944}" dt="2021-10-13T04:58:27.772" v="85" actId="120"/>
        <pc:sldMkLst>
          <pc:docMk/>
          <pc:sldMk cId="2865672256" sldId="483"/>
        </pc:sldMkLst>
        <pc:spChg chg="mod">
          <ac:chgData name="Alexander Pashuk" userId="7f413f452a2dee94" providerId="LiveId" clId="{15FF383C-945C-4E13-AC82-514D1ED1C944}" dt="2021-10-13T04:58:27.772" v="85" actId="120"/>
          <ac:spMkLst>
            <pc:docMk/>
            <pc:sldMk cId="2865672256" sldId="483"/>
            <ac:spMk id="2" creationId="{F35558E4-099F-4C7D-9935-526AE1F6C5C2}"/>
          </ac:spMkLst>
        </pc:spChg>
      </pc:sldChg>
      <pc:sldChg chg="modSp mod">
        <pc:chgData name="Alexander Pashuk" userId="7f413f452a2dee94" providerId="LiveId" clId="{15FF383C-945C-4E13-AC82-514D1ED1C944}" dt="2021-10-13T04:58:37.812" v="89" actId="20577"/>
        <pc:sldMkLst>
          <pc:docMk/>
          <pc:sldMk cId="982394564" sldId="484"/>
        </pc:sldMkLst>
        <pc:spChg chg="mod">
          <ac:chgData name="Alexander Pashuk" userId="7f413f452a2dee94" providerId="LiveId" clId="{15FF383C-945C-4E13-AC82-514D1ED1C944}" dt="2021-10-13T04:58:37.812" v="89" actId="20577"/>
          <ac:spMkLst>
            <pc:docMk/>
            <pc:sldMk cId="982394564" sldId="484"/>
            <ac:spMk id="2" creationId="{2A44A01A-CB6A-47FA-BA26-657597171A89}"/>
          </ac:spMkLst>
        </pc:spChg>
      </pc:sldChg>
      <pc:sldChg chg="modSp mod">
        <pc:chgData name="Alexander Pashuk" userId="7f413f452a2dee94" providerId="LiveId" clId="{15FF383C-945C-4E13-AC82-514D1ED1C944}" dt="2021-10-13T04:58:43.361" v="90" actId="120"/>
        <pc:sldMkLst>
          <pc:docMk/>
          <pc:sldMk cId="1710457234" sldId="485"/>
        </pc:sldMkLst>
        <pc:spChg chg="mod">
          <ac:chgData name="Alexander Pashuk" userId="7f413f452a2dee94" providerId="LiveId" clId="{15FF383C-945C-4E13-AC82-514D1ED1C944}" dt="2021-10-13T04:58:43.361" v="90" actId="120"/>
          <ac:spMkLst>
            <pc:docMk/>
            <pc:sldMk cId="1710457234" sldId="485"/>
            <ac:spMk id="2" creationId="{2A44A01A-CB6A-47FA-BA26-657597171A89}"/>
          </ac:spMkLst>
        </pc:spChg>
      </pc:sldChg>
      <pc:sldChg chg="modSp mod">
        <pc:chgData name="Alexander Pashuk" userId="7f413f452a2dee94" providerId="LiveId" clId="{15FF383C-945C-4E13-AC82-514D1ED1C944}" dt="2021-10-13T04:59:23.960" v="103" actId="120"/>
        <pc:sldMkLst>
          <pc:docMk/>
          <pc:sldMk cId="3112594385" sldId="487"/>
        </pc:sldMkLst>
        <pc:spChg chg="mod">
          <ac:chgData name="Alexander Pashuk" userId="7f413f452a2dee94" providerId="LiveId" clId="{15FF383C-945C-4E13-AC82-514D1ED1C944}" dt="2021-10-13T04:59:23.960" v="103" actId="120"/>
          <ac:spMkLst>
            <pc:docMk/>
            <pc:sldMk cId="3112594385" sldId="487"/>
            <ac:spMk id="2" creationId="{3BC11AF4-257E-4429-87DB-ECA0D2716D3E}"/>
          </ac:spMkLst>
        </pc:spChg>
      </pc:sldChg>
      <pc:sldChg chg="modSp mod">
        <pc:chgData name="Alexander Pashuk" userId="7f413f452a2dee94" providerId="LiveId" clId="{15FF383C-945C-4E13-AC82-514D1ED1C944}" dt="2021-10-13T04:59:27.176" v="104" actId="120"/>
        <pc:sldMkLst>
          <pc:docMk/>
          <pc:sldMk cId="3369448613" sldId="488"/>
        </pc:sldMkLst>
        <pc:spChg chg="mod">
          <ac:chgData name="Alexander Pashuk" userId="7f413f452a2dee94" providerId="LiveId" clId="{15FF383C-945C-4E13-AC82-514D1ED1C944}" dt="2021-10-13T04:59:27.176" v="104" actId="120"/>
          <ac:spMkLst>
            <pc:docMk/>
            <pc:sldMk cId="3369448613" sldId="488"/>
            <ac:spMk id="2" creationId="{A69BCE58-40FD-4D98-8690-B1CD4ADF12D4}"/>
          </ac:spMkLst>
        </pc:spChg>
      </pc:sldChg>
      <pc:sldChg chg="modSp mod">
        <pc:chgData name="Alexander Pashuk" userId="7f413f452a2dee94" providerId="LiveId" clId="{15FF383C-945C-4E13-AC82-514D1ED1C944}" dt="2021-10-13T04:59:45.206" v="115" actId="20577"/>
        <pc:sldMkLst>
          <pc:docMk/>
          <pc:sldMk cId="1192778591" sldId="489"/>
        </pc:sldMkLst>
        <pc:spChg chg="mod">
          <ac:chgData name="Alexander Pashuk" userId="7f413f452a2dee94" providerId="LiveId" clId="{15FF383C-945C-4E13-AC82-514D1ED1C944}" dt="2021-10-13T04:59:31.191" v="105" actId="120"/>
          <ac:spMkLst>
            <pc:docMk/>
            <pc:sldMk cId="1192778591" sldId="489"/>
            <ac:spMk id="2" creationId="{11914CE7-A79A-4ACD-A2B7-C1C15E562C6A}"/>
          </ac:spMkLst>
        </pc:spChg>
        <pc:spChg chg="mod">
          <ac:chgData name="Alexander Pashuk" userId="7f413f452a2dee94" providerId="LiveId" clId="{15FF383C-945C-4E13-AC82-514D1ED1C944}" dt="2021-10-13T04:59:45.206" v="115" actId="20577"/>
          <ac:spMkLst>
            <pc:docMk/>
            <pc:sldMk cId="1192778591" sldId="489"/>
            <ac:spMk id="3" creationId="{B14EFA40-0234-4352-A45E-0DD9FCF5DE19}"/>
          </ac:spMkLst>
        </pc:spChg>
      </pc:sldChg>
      <pc:sldChg chg="modSp mod">
        <pc:chgData name="Alexander Pashuk" userId="7f413f452a2dee94" providerId="LiveId" clId="{15FF383C-945C-4E13-AC82-514D1ED1C944}" dt="2021-10-13T04:59:05.652" v="97" actId="120"/>
        <pc:sldMkLst>
          <pc:docMk/>
          <pc:sldMk cId="565240348" sldId="490"/>
        </pc:sldMkLst>
        <pc:spChg chg="mod">
          <ac:chgData name="Alexander Pashuk" userId="7f413f452a2dee94" providerId="LiveId" clId="{15FF383C-945C-4E13-AC82-514D1ED1C944}" dt="2021-10-13T04:59:05.652" v="97" actId="120"/>
          <ac:spMkLst>
            <pc:docMk/>
            <pc:sldMk cId="565240348" sldId="490"/>
            <ac:spMk id="2" creationId="{B2EF847D-F9AA-4223-A0D1-AF447B36EA6C}"/>
          </ac:spMkLst>
        </pc:spChg>
      </pc:sldChg>
      <pc:sldChg chg="modSp mod">
        <pc:chgData name="Alexander Pashuk" userId="7f413f452a2dee94" providerId="LiveId" clId="{15FF383C-945C-4E13-AC82-514D1ED1C944}" dt="2021-10-13T04:59:51.069" v="121" actId="20577"/>
        <pc:sldMkLst>
          <pc:docMk/>
          <pc:sldMk cId="3488571536" sldId="491"/>
        </pc:sldMkLst>
        <pc:spChg chg="mod">
          <ac:chgData name="Alexander Pashuk" userId="7f413f452a2dee94" providerId="LiveId" clId="{15FF383C-945C-4E13-AC82-514D1ED1C944}" dt="2021-10-13T04:59:34.506" v="106" actId="120"/>
          <ac:spMkLst>
            <pc:docMk/>
            <pc:sldMk cId="3488571536" sldId="491"/>
            <ac:spMk id="2" creationId="{987B9B59-B036-46B4-9CEF-92B6D2FDB6F4}"/>
          </ac:spMkLst>
        </pc:spChg>
        <pc:spChg chg="mod">
          <ac:chgData name="Alexander Pashuk" userId="7f413f452a2dee94" providerId="LiveId" clId="{15FF383C-945C-4E13-AC82-514D1ED1C944}" dt="2021-10-13T04:59:51.069" v="121" actId="20577"/>
          <ac:spMkLst>
            <pc:docMk/>
            <pc:sldMk cId="3488571536" sldId="491"/>
            <ac:spMk id="3" creationId="{4D7E55C4-944E-4B1B-BE1B-88A4C8104B48}"/>
          </ac:spMkLst>
        </pc:spChg>
      </pc:sldChg>
      <pc:sldChg chg="modSp mod">
        <pc:chgData name="Alexander Pashuk" userId="7f413f452a2dee94" providerId="LiveId" clId="{15FF383C-945C-4E13-AC82-514D1ED1C944}" dt="2021-10-13T04:59:36.934" v="107" actId="120"/>
        <pc:sldMkLst>
          <pc:docMk/>
          <pc:sldMk cId="1793634218" sldId="492"/>
        </pc:sldMkLst>
        <pc:spChg chg="mod">
          <ac:chgData name="Alexander Pashuk" userId="7f413f452a2dee94" providerId="LiveId" clId="{15FF383C-945C-4E13-AC82-514D1ED1C944}" dt="2021-10-13T04:59:36.934" v="107" actId="120"/>
          <ac:spMkLst>
            <pc:docMk/>
            <pc:sldMk cId="1793634218" sldId="492"/>
            <ac:spMk id="2" creationId="{3D54F0FC-A030-4139-84F9-97923424835A}"/>
          </ac:spMkLst>
        </pc:spChg>
      </pc:sldChg>
      <pc:sldChg chg="modSp mod">
        <pc:chgData name="Alexander Pashuk" userId="7f413f452a2dee94" providerId="LiveId" clId="{15FF383C-945C-4E13-AC82-514D1ED1C944}" dt="2021-10-13T04:59:56.347" v="122" actId="120"/>
        <pc:sldMkLst>
          <pc:docMk/>
          <pc:sldMk cId="1638499254" sldId="493"/>
        </pc:sldMkLst>
        <pc:spChg chg="mod">
          <ac:chgData name="Alexander Pashuk" userId="7f413f452a2dee94" providerId="LiveId" clId="{15FF383C-945C-4E13-AC82-514D1ED1C944}" dt="2021-10-13T04:59:56.347" v="122" actId="120"/>
          <ac:spMkLst>
            <pc:docMk/>
            <pc:sldMk cId="1638499254" sldId="493"/>
            <ac:spMk id="2" creationId="{45632427-51E4-41F8-93B6-0848A181C542}"/>
          </ac:spMkLst>
        </pc:spChg>
      </pc:sldChg>
      <pc:sldChg chg="modSp mod">
        <pc:chgData name="Alexander Pashuk" userId="7f413f452a2dee94" providerId="LiveId" clId="{15FF383C-945C-4E13-AC82-514D1ED1C944}" dt="2021-10-13T04:59:59.058" v="123" actId="120"/>
        <pc:sldMkLst>
          <pc:docMk/>
          <pc:sldMk cId="2275388430" sldId="494"/>
        </pc:sldMkLst>
        <pc:spChg chg="mod">
          <ac:chgData name="Alexander Pashuk" userId="7f413f452a2dee94" providerId="LiveId" clId="{15FF383C-945C-4E13-AC82-514D1ED1C944}" dt="2021-10-13T04:59:59.058" v="123" actId="120"/>
          <ac:spMkLst>
            <pc:docMk/>
            <pc:sldMk cId="2275388430" sldId="494"/>
            <ac:spMk id="2" creationId="{B3B0640A-9BB0-464F-A92E-66661FFAF6BE}"/>
          </ac:spMkLst>
        </pc:spChg>
      </pc:sldChg>
      <pc:sldChg chg="modSp mod">
        <pc:chgData name="Alexander Pashuk" userId="7f413f452a2dee94" providerId="LiveId" clId="{15FF383C-945C-4E13-AC82-514D1ED1C944}" dt="2021-10-13T04:59:20.560" v="102" actId="120"/>
        <pc:sldMkLst>
          <pc:docMk/>
          <pc:sldMk cId="4282980020" sldId="496"/>
        </pc:sldMkLst>
        <pc:spChg chg="mod">
          <ac:chgData name="Alexander Pashuk" userId="7f413f452a2dee94" providerId="LiveId" clId="{15FF383C-945C-4E13-AC82-514D1ED1C944}" dt="2021-10-13T04:59:20.560" v="102" actId="120"/>
          <ac:spMkLst>
            <pc:docMk/>
            <pc:sldMk cId="4282980020" sldId="496"/>
            <ac:spMk id="2" creationId="{75D4A9A7-97FD-4E1F-9ACC-16CDF7B6B997}"/>
          </ac:spMkLst>
        </pc:spChg>
      </pc:sldChg>
      <pc:sldChg chg="modSp mod">
        <pc:chgData name="Alexander Pashuk" userId="7f413f452a2dee94" providerId="LiveId" clId="{15FF383C-945C-4E13-AC82-514D1ED1C944}" dt="2021-10-13T04:58:56.448" v="94" actId="120"/>
        <pc:sldMkLst>
          <pc:docMk/>
          <pc:sldMk cId="865081007" sldId="497"/>
        </pc:sldMkLst>
        <pc:spChg chg="mod">
          <ac:chgData name="Alexander Pashuk" userId="7f413f452a2dee94" providerId="LiveId" clId="{15FF383C-945C-4E13-AC82-514D1ED1C944}" dt="2021-10-13T04:58:56.448" v="94" actId="120"/>
          <ac:spMkLst>
            <pc:docMk/>
            <pc:sldMk cId="865081007" sldId="497"/>
            <ac:spMk id="2" creationId="{7C11FC40-C37E-4354-97D7-D5FBA4F6BEE3}"/>
          </ac:spMkLst>
        </pc:spChg>
      </pc:sldChg>
      <pc:sldChg chg="modSp mod">
        <pc:chgData name="Alexander Pashuk" userId="7f413f452a2dee94" providerId="LiveId" clId="{15FF383C-945C-4E13-AC82-514D1ED1C944}" dt="2021-10-13T05:00:02.520" v="124" actId="120"/>
        <pc:sldMkLst>
          <pc:docMk/>
          <pc:sldMk cId="621588976" sldId="498"/>
        </pc:sldMkLst>
        <pc:spChg chg="mod">
          <ac:chgData name="Alexander Pashuk" userId="7f413f452a2dee94" providerId="LiveId" clId="{15FF383C-945C-4E13-AC82-514D1ED1C944}" dt="2021-10-13T05:00:02.520" v="124" actId="120"/>
          <ac:spMkLst>
            <pc:docMk/>
            <pc:sldMk cId="621588976" sldId="498"/>
            <ac:spMk id="2" creationId="{B3B0640A-9BB0-464F-A92E-66661FFAF6BE}"/>
          </ac:spMkLst>
        </pc:spChg>
      </pc:sldChg>
      <pc:sldChg chg="modSp mod">
        <pc:chgData name="Alexander Pashuk" userId="7f413f452a2dee94" providerId="LiveId" clId="{15FF383C-945C-4E13-AC82-514D1ED1C944}" dt="2021-10-13T05:00:06.054" v="125" actId="120"/>
        <pc:sldMkLst>
          <pc:docMk/>
          <pc:sldMk cId="403069452" sldId="499"/>
        </pc:sldMkLst>
        <pc:spChg chg="mod">
          <ac:chgData name="Alexander Pashuk" userId="7f413f452a2dee94" providerId="LiveId" clId="{15FF383C-945C-4E13-AC82-514D1ED1C944}" dt="2021-10-13T05:00:06.054" v="125" actId="120"/>
          <ac:spMkLst>
            <pc:docMk/>
            <pc:sldMk cId="403069452" sldId="499"/>
            <ac:spMk id="2" creationId="{B3B0640A-9BB0-464F-A92E-66661FFAF6BE}"/>
          </ac:spMkLst>
        </pc:spChg>
      </pc:sldChg>
      <pc:sldChg chg="modSp mod">
        <pc:chgData name="Alexander Pashuk" userId="7f413f452a2dee94" providerId="LiveId" clId="{15FF383C-945C-4E13-AC82-514D1ED1C944}" dt="2021-10-13T05:00:19.624" v="128" actId="120"/>
        <pc:sldMkLst>
          <pc:docMk/>
          <pc:sldMk cId="113906908" sldId="500"/>
        </pc:sldMkLst>
        <pc:spChg chg="mod">
          <ac:chgData name="Alexander Pashuk" userId="7f413f452a2dee94" providerId="LiveId" clId="{15FF383C-945C-4E13-AC82-514D1ED1C944}" dt="2021-10-13T05:00:19.624" v="128" actId="120"/>
          <ac:spMkLst>
            <pc:docMk/>
            <pc:sldMk cId="113906908" sldId="500"/>
            <ac:spMk id="2" creationId="{0D2B4D0F-31E4-4814-9C36-E8DCD7E4B6C9}"/>
          </ac:spMkLst>
        </pc:spChg>
      </pc:sldChg>
    </pc:docChg>
  </pc:docChgLst>
  <pc:docChgLst>
    <pc:chgData name="Alexander Pashuk" userId="7f413f452a2dee94" providerId="LiveId" clId="{6E6F3F0A-A0DD-4E6A-89AD-B5F68F9712D1}"/>
    <pc:docChg chg="undo custSel addSld delSld modSld sldOrd">
      <pc:chgData name="Alexander Pashuk" userId="7f413f452a2dee94" providerId="LiveId" clId="{6E6F3F0A-A0DD-4E6A-89AD-B5F68F9712D1}" dt="2020-10-19T16:14:27.257" v="10145" actId="20577"/>
      <pc:docMkLst>
        <pc:docMk/>
      </pc:docMkLst>
      <pc:sldChg chg="modSp mod">
        <pc:chgData name="Alexander Pashuk" userId="7f413f452a2dee94" providerId="LiveId" clId="{6E6F3F0A-A0DD-4E6A-89AD-B5F68F9712D1}" dt="2020-10-19T12:42:52.252" v="5184" actId="20577"/>
        <pc:sldMkLst>
          <pc:docMk/>
          <pc:sldMk cId="3545672355" sldId="260"/>
        </pc:sldMkLst>
        <pc:spChg chg="mod">
          <ac:chgData name="Alexander Pashuk" userId="7f413f452a2dee94" providerId="LiveId" clId="{6E6F3F0A-A0DD-4E6A-89AD-B5F68F9712D1}" dt="2020-10-19T12:42:52.252" v="518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add del mod">
        <pc:chgData name="Alexander Pashuk" userId="7f413f452a2dee94" providerId="LiveId" clId="{6E6F3F0A-A0DD-4E6A-89AD-B5F68F9712D1}" dt="2020-10-19T12:44:45.571" v="5393" actId="20577"/>
        <pc:sldMkLst>
          <pc:docMk/>
          <pc:sldMk cId="3558505662" sldId="367"/>
        </pc:sldMkLst>
        <pc:spChg chg="mod">
          <ac:chgData name="Alexander Pashuk" userId="7f413f452a2dee94" providerId="LiveId" clId="{6E6F3F0A-A0DD-4E6A-89AD-B5F68F9712D1}" dt="2020-10-19T12:44:45.571" v="5393" actId="20577"/>
          <ac:spMkLst>
            <pc:docMk/>
            <pc:sldMk cId="3558505662" sldId="367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02.372" v="27" actId="47"/>
        <pc:sldMkLst>
          <pc:docMk/>
          <pc:sldMk cId="351313976" sldId="368"/>
        </pc:sldMkLst>
      </pc:sldChg>
      <pc:sldChg chg="add del">
        <pc:chgData name="Alexander Pashuk" userId="7f413f452a2dee94" providerId="LiveId" clId="{6E6F3F0A-A0DD-4E6A-89AD-B5F68F9712D1}" dt="2020-10-19T09:30:11.669" v="36" actId="47"/>
        <pc:sldMkLst>
          <pc:docMk/>
          <pc:sldMk cId="2905050028" sldId="369"/>
        </pc:sldMkLst>
      </pc:sldChg>
      <pc:sldChg chg="addSp delSp modSp add del mod ord">
        <pc:chgData name="Alexander Pashuk" userId="7f413f452a2dee94" providerId="LiveId" clId="{6E6F3F0A-A0DD-4E6A-89AD-B5F68F9712D1}" dt="2020-10-19T09:52:35.864" v="431" actId="20577"/>
        <pc:sldMkLst>
          <pc:docMk/>
          <pc:sldMk cId="2627378658" sldId="370"/>
        </pc:sldMkLst>
        <pc:spChg chg="mod">
          <ac:chgData name="Alexander Pashuk" userId="7f413f452a2dee94" providerId="LiveId" clId="{6E6F3F0A-A0DD-4E6A-89AD-B5F68F9712D1}" dt="2020-10-19T09:52:35.864" v="431" actId="20577"/>
          <ac:spMkLst>
            <pc:docMk/>
            <pc:sldMk cId="2627378658" sldId="370"/>
            <ac:spMk id="2" creationId="{4B947C56-88D1-479A-9E72-EB82A4D4A572}"/>
          </ac:spMkLst>
        </pc:spChg>
        <pc:spChg chg="add del mod">
          <ac:chgData name="Alexander Pashuk" userId="7f413f452a2dee94" providerId="LiveId" clId="{6E6F3F0A-A0DD-4E6A-89AD-B5F68F9712D1}" dt="2020-10-19T09:51:06.027" v="385"/>
          <ac:spMkLst>
            <pc:docMk/>
            <pc:sldMk cId="2627378658" sldId="370"/>
            <ac:spMk id="3" creationId="{269E5BC8-E8EF-4067-B1A0-255737FF7243}"/>
          </ac:spMkLst>
        </pc:spChg>
        <pc:picChg chg="del">
          <ac:chgData name="Alexander Pashuk" userId="7f413f452a2dee94" providerId="LiveId" clId="{6E6F3F0A-A0DD-4E6A-89AD-B5F68F9712D1}" dt="2020-10-19T09:51:04.392" v="383" actId="478"/>
          <ac:picMkLst>
            <pc:docMk/>
            <pc:sldMk cId="2627378658" sldId="370"/>
            <ac:picMk id="1026" creationId="{0203B925-4EC0-442C-9E7D-988AF445CABC}"/>
          </ac:picMkLst>
        </pc:picChg>
        <pc:picChg chg="add mod">
          <ac:chgData name="Alexander Pashuk" userId="7f413f452a2dee94" providerId="LiveId" clId="{6E6F3F0A-A0DD-4E6A-89AD-B5F68F9712D1}" dt="2020-10-19T09:51:06.027" v="385"/>
          <ac:picMkLst>
            <pc:docMk/>
            <pc:sldMk cId="2627378658" sldId="370"/>
            <ac:picMk id="2050" creationId="{3EBAC150-B8B7-436B-AE3B-77289FD0BB2D}"/>
          </ac:picMkLst>
        </pc:picChg>
      </pc:sldChg>
      <pc:sldChg chg="add del ord">
        <pc:chgData name="Alexander Pashuk" userId="7f413f452a2dee94" providerId="LiveId" clId="{6E6F3F0A-A0DD-4E6A-89AD-B5F68F9712D1}" dt="2020-10-19T09:52:26.516" v="411"/>
        <pc:sldMkLst>
          <pc:docMk/>
          <pc:sldMk cId="1439504076" sldId="371"/>
        </pc:sldMkLst>
      </pc:sldChg>
      <pc:sldChg chg="modSp add del mod">
        <pc:chgData name="Alexander Pashuk" userId="7f413f452a2dee94" providerId="LiveId" clId="{6E6F3F0A-A0DD-4E6A-89AD-B5F68F9712D1}" dt="2020-10-19T09:44:51.490" v="224" actId="20577"/>
        <pc:sldMkLst>
          <pc:docMk/>
          <pc:sldMk cId="2400791677" sldId="372"/>
        </pc:sldMkLst>
        <pc:spChg chg="mod">
          <ac:chgData name="Alexander Pashuk" userId="7f413f452a2dee94" providerId="LiveId" clId="{6E6F3F0A-A0DD-4E6A-89AD-B5F68F9712D1}" dt="2020-10-19T09:44:51.490" v="224" actId="20577"/>
          <ac:spMkLst>
            <pc:docMk/>
            <pc:sldMk cId="2400791677" sldId="372"/>
            <ac:spMk id="3" creationId="{192F2D20-606D-48A4-B93C-9D986D0906D5}"/>
          </ac:spMkLst>
        </pc:spChg>
      </pc:sldChg>
      <pc:sldChg chg="del">
        <pc:chgData name="Alexander Pashuk" userId="7f413f452a2dee94" providerId="LiveId" clId="{6E6F3F0A-A0DD-4E6A-89AD-B5F68F9712D1}" dt="2020-10-19T09:30:20.243" v="37" actId="47"/>
        <pc:sldMkLst>
          <pc:docMk/>
          <pc:sldMk cId="2571947324" sldId="373"/>
        </pc:sldMkLst>
      </pc:sldChg>
      <pc:sldChg chg="del">
        <pc:chgData name="Alexander Pashuk" userId="7f413f452a2dee94" providerId="LiveId" clId="{6E6F3F0A-A0DD-4E6A-89AD-B5F68F9712D1}" dt="2020-10-19T09:30:20.749" v="38" actId="47"/>
        <pc:sldMkLst>
          <pc:docMk/>
          <pc:sldMk cId="3367438337" sldId="374"/>
        </pc:sldMkLst>
      </pc:sldChg>
      <pc:sldChg chg="del">
        <pc:chgData name="Alexander Pashuk" userId="7f413f452a2dee94" providerId="LiveId" clId="{6E6F3F0A-A0DD-4E6A-89AD-B5F68F9712D1}" dt="2020-10-19T09:30:24.883" v="49" actId="47"/>
        <pc:sldMkLst>
          <pc:docMk/>
          <pc:sldMk cId="1978789869" sldId="375"/>
        </pc:sldMkLst>
      </pc:sldChg>
      <pc:sldChg chg="del">
        <pc:chgData name="Alexander Pashuk" userId="7f413f452a2dee94" providerId="LiveId" clId="{6E6F3F0A-A0DD-4E6A-89AD-B5F68F9712D1}" dt="2020-10-19T09:30:24.344" v="47" actId="47"/>
        <pc:sldMkLst>
          <pc:docMk/>
          <pc:sldMk cId="4226588353" sldId="376"/>
        </pc:sldMkLst>
      </pc:sldChg>
      <pc:sldChg chg="del">
        <pc:chgData name="Alexander Pashuk" userId="7f413f452a2dee94" providerId="LiveId" clId="{6E6F3F0A-A0DD-4E6A-89AD-B5F68F9712D1}" dt="2020-10-19T09:30:21.194" v="39" actId="47"/>
        <pc:sldMkLst>
          <pc:docMk/>
          <pc:sldMk cId="305086185" sldId="377"/>
        </pc:sldMkLst>
      </pc:sldChg>
      <pc:sldChg chg="del">
        <pc:chgData name="Alexander Pashuk" userId="7f413f452a2dee94" providerId="LiveId" clId="{6E6F3F0A-A0DD-4E6A-89AD-B5F68F9712D1}" dt="2020-10-19T09:30:21.624" v="40" actId="47"/>
        <pc:sldMkLst>
          <pc:docMk/>
          <pc:sldMk cId="1968809870" sldId="378"/>
        </pc:sldMkLst>
      </pc:sldChg>
      <pc:sldChg chg="del">
        <pc:chgData name="Alexander Pashuk" userId="7f413f452a2dee94" providerId="LiveId" clId="{6E6F3F0A-A0DD-4E6A-89AD-B5F68F9712D1}" dt="2020-10-19T09:30:22.459" v="42" actId="47"/>
        <pc:sldMkLst>
          <pc:docMk/>
          <pc:sldMk cId="3443172874" sldId="379"/>
        </pc:sldMkLst>
      </pc:sldChg>
      <pc:sldChg chg="del">
        <pc:chgData name="Alexander Pashuk" userId="7f413f452a2dee94" providerId="LiveId" clId="{6E6F3F0A-A0DD-4E6A-89AD-B5F68F9712D1}" dt="2020-10-19T09:30:23.872" v="45" actId="47"/>
        <pc:sldMkLst>
          <pc:docMk/>
          <pc:sldMk cId="1134832423" sldId="380"/>
        </pc:sldMkLst>
      </pc:sldChg>
      <pc:sldChg chg="del">
        <pc:chgData name="Alexander Pashuk" userId="7f413f452a2dee94" providerId="LiveId" clId="{6E6F3F0A-A0DD-4E6A-89AD-B5F68F9712D1}" dt="2020-10-19T09:30:24.098" v="46" actId="47"/>
        <pc:sldMkLst>
          <pc:docMk/>
          <pc:sldMk cId="80695786" sldId="381"/>
        </pc:sldMkLst>
      </pc:sldChg>
      <pc:sldChg chg="del">
        <pc:chgData name="Alexander Pashuk" userId="7f413f452a2dee94" providerId="LiveId" clId="{6E6F3F0A-A0DD-4E6A-89AD-B5F68F9712D1}" dt="2020-10-19T09:30:25.371" v="51" actId="47"/>
        <pc:sldMkLst>
          <pc:docMk/>
          <pc:sldMk cId="3471532777" sldId="383"/>
        </pc:sldMkLst>
      </pc:sldChg>
      <pc:sldChg chg="del">
        <pc:chgData name="Alexander Pashuk" userId="7f413f452a2dee94" providerId="LiveId" clId="{6E6F3F0A-A0DD-4E6A-89AD-B5F68F9712D1}" dt="2020-10-19T09:30:25.627" v="52" actId="47"/>
        <pc:sldMkLst>
          <pc:docMk/>
          <pc:sldMk cId="2150553829" sldId="384"/>
        </pc:sldMkLst>
      </pc:sldChg>
      <pc:sldChg chg="del">
        <pc:chgData name="Alexander Pashuk" userId="7f413f452a2dee94" providerId="LiveId" clId="{6E6F3F0A-A0DD-4E6A-89AD-B5F68F9712D1}" dt="2020-10-19T09:30:27.877" v="58" actId="47"/>
        <pc:sldMkLst>
          <pc:docMk/>
          <pc:sldMk cId="4291949190" sldId="385"/>
        </pc:sldMkLst>
      </pc:sldChg>
      <pc:sldChg chg="del">
        <pc:chgData name="Alexander Pashuk" userId="7f413f452a2dee94" providerId="LiveId" clId="{6E6F3F0A-A0DD-4E6A-89AD-B5F68F9712D1}" dt="2020-10-19T09:30:29.512" v="63" actId="47"/>
        <pc:sldMkLst>
          <pc:docMk/>
          <pc:sldMk cId="2688292453" sldId="410"/>
        </pc:sldMkLst>
      </pc:sldChg>
      <pc:sldChg chg="del">
        <pc:chgData name="Alexander Pashuk" userId="7f413f452a2dee94" providerId="LiveId" clId="{6E6F3F0A-A0DD-4E6A-89AD-B5F68F9712D1}" dt="2020-10-19T09:30:30.633" v="66" actId="47"/>
        <pc:sldMkLst>
          <pc:docMk/>
          <pc:sldMk cId="2400854737" sldId="411"/>
        </pc:sldMkLst>
      </pc:sldChg>
      <pc:sldChg chg="del">
        <pc:chgData name="Alexander Pashuk" userId="7f413f452a2dee94" providerId="LiveId" clId="{6E6F3F0A-A0DD-4E6A-89AD-B5F68F9712D1}" dt="2020-10-19T09:30:26.136" v="53" actId="47"/>
        <pc:sldMkLst>
          <pc:docMk/>
          <pc:sldMk cId="2071822648" sldId="412"/>
        </pc:sldMkLst>
      </pc:sldChg>
      <pc:sldChg chg="del">
        <pc:chgData name="Alexander Pashuk" userId="7f413f452a2dee94" providerId="LiveId" clId="{6E6F3F0A-A0DD-4E6A-89AD-B5F68F9712D1}" dt="2020-10-19T09:30:26.406" v="54" actId="47"/>
        <pc:sldMkLst>
          <pc:docMk/>
          <pc:sldMk cId="3893788590" sldId="413"/>
        </pc:sldMkLst>
      </pc:sldChg>
      <pc:sldChg chg="del">
        <pc:chgData name="Alexander Pashuk" userId="7f413f452a2dee94" providerId="LiveId" clId="{6E6F3F0A-A0DD-4E6A-89AD-B5F68F9712D1}" dt="2020-10-19T09:30:26.661" v="55" actId="47"/>
        <pc:sldMkLst>
          <pc:docMk/>
          <pc:sldMk cId="2371006163" sldId="414"/>
        </pc:sldMkLst>
      </pc:sldChg>
      <pc:sldChg chg="del">
        <pc:chgData name="Alexander Pashuk" userId="7f413f452a2dee94" providerId="LiveId" clId="{6E6F3F0A-A0DD-4E6A-89AD-B5F68F9712D1}" dt="2020-10-19T09:30:27.107" v="56" actId="47"/>
        <pc:sldMkLst>
          <pc:docMk/>
          <pc:sldMk cId="588852149" sldId="415"/>
        </pc:sldMkLst>
      </pc:sldChg>
      <pc:sldChg chg="del">
        <pc:chgData name="Alexander Pashuk" userId="7f413f452a2dee94" providerId="LiveId" clId="{6E6F3F0A-A0DD-4E6A-89AD-B5F68F9712D1}" dt="2020-10-19T09:30:27.523" v="57" actId="47"/>
        <pc:sldMkLst>
          <pc:docMk/>
          <pc:sldMk cId="3383411987" sldId="416"/>
        </pc:sldMkLst>
      </pc:sldChg>
      <pc:sldChg chg="del">
        <pc:chgData name="Alexander Pashuk" userId="7f413f452a2dee94" providerId="LiveId" clId="{6E6F3F0A-A0DD-4E6A-89AD-B5F68F9712D1}" dt="2020-10-19T09:30:25.123" v="50" actId="47"/>
        <pc:sldMkLst>
          <pc:docMk/>
          <pc:sldMk cId="241470001" sldId="417"/>
        </pc:sldMkLst>
      </pc:sldChg>
      <pc:sldChg chg="del">
        <pc:chgData name="Alexander Pashuk" userId="7f413f452a2dee94" providerId="LiveId" clId="{6E6F3F0A-A0DD-4E6A-89AD-B5F68F9712D1}" dt="2020-10-19T09:30:23.397" v="44" actId="47"/>
        <pc:sldMkLst>
          <pc:docMk/>
          <pc:sldMk cId="4209408621" sldId="418"/>
        </pc:sldMkLst>
      </pc:sldChg>
      <pc:sldChg chg="del">
        <pc:chgData name="Alexander Pashuk" userId="7f413f452a2dee94" providerId="LiveId" clId="{6E6F3F0A-A0DD-4E6A-89AD-B5F68F9712D1}" dt="2020-10-19T09:30:30.320" v="65" actId="47"/>
        <pc:sldMkLst>
          <pc:docMk/>
          <pc:sldMk cId="443426584" sldId="419"/>
        </pc:sldMkLst>
      </pc:sldChg>
      <pc:sldChg chg="del">
        <pc:chgData name="Alexander Pashuk" userId="7f413f452a2dee94" providerId="LiveId" clId="{6E6F3F0A-A0DD-4E6A-89AD-B5F68F9712D1}" dt="2020-10-19T09:30:31.108" v="67" actId="47"/>
        <pc:sldMkLst>
          <pc:docMk/>
          <pc:sldMk cId="552057303" sldId="420"/>
        </pc:sldMkLst>
      </pc:sldChg>
      <pc:sldChg chg="del">
        <pc:chgData name="Alexander Pashuk" userId="7f413f452a2dee94" providerId="LiveId" clId="{6E6F3F0A-A0DD-4E6A-89AD-B5F68F9712D1}" dt="2020-10-19T09:30:32.236" v="70" actId="47"/>
        <pc:sldMkLst>
          <pc:docMk/>
          <pc:sldMk cId="90272113" sldId="421"/>
        </pc:sldMkLst>
      </pc:sldChg>
      <pc:sldChg chg="del">
        <pc:chgData name="Alexander Pashuk" userId="7f413f452a2dee94" providerId="LiveId" clId="{6E6F3F0A-A0DD-4E6A-89AD-B5F68F9712D1}" dt="2020-10-19T09:30:31.477" v="68" actId="47"/>
        <pc:sldMkLst>
          <pc:docMk/>
          <pc:sldMk cId="3913572026" sldId="422"/>
        </pc:sldMkLst>
      </pc:sldChg>
      <pc:sldChg chg="del">
        <pc:chgData name="Alexander Pashuk" userId="7f413f452a2dee94" providerId="LiveId" clId="{6E6F3F0A-A0DD-4E6A-89AD-B5F68F9712D1}" dt="2020-10-19T09:30:32.633" v="71" actId="47"/>
        <pc:sldMkLst>
          <pc:docMk/>
          <pc:sldMk cId="2933975674" sldId="423"/>
        </pc:sldMkLst>
      </pc:sldChg>
      <pc:sldChg chg="del">
        <pc:chgData name="Alexander Pashuk" userId="7f413f452a2dee94" providerId="LiveId" clId="{6E6F3F0A-A0DD-4E6A-89AD-B5F68F9712D1}" dt="2020-10-19T09:30:33.079" v="72" actId="47"/>
        <pc:sldMkLst>
          <pc:docMk/>
          <pc:sldMk cId="4184205198" sldId="424"/>
        </pc:sldMkLst>
      </pc:sldChg>
      <pc:sldChg chg="del">
        <pc:chgData name="Alexander Pashuk" userId="7f413f452a2dee94" providerId="LiveId" clId="{6E6F3F0A-A0DD-4E6A-89AD-B5F68F9712D1}" dt="2020-10-19T09:30:33.567" v="73" actId="47"/>
        <pc:sldMkLst>
          <pc:docMk/>
          <pc:sldMk cId="1757743466" sldId="425"/>
        </pc:sldMkLst>
      </pc:sldChg>
      <pc:sldChg chg="del">
        <pc:chgData name="Alexander Pashuk" userId="7f413f452a2dee94" providerId="LiveId" clId="{6E6F3F0A-A0DD-4E6A-89AD-B5F68F9712D1}" dt="2020-10-19T09:30:34.008" v="74" actId="47"/>
        <pc:sldMkLst>
          <pc:docMk/>
          <pc:sldMk cId="1368406360" sldId="426"/>
        </pc:sldMkLst>
      </pc:sldChg>
      <pc:sldChg chg="addSp delSp modSp add del mod modClrScheme chgLayout">
        <pc:chgData name="Alexander Pashuk" userId="7f413f452a2dee94" providerId="LiveId" clId="{6E6F3F0A-A0DD-4E6A-89AD-B5F68F9712D1}" dt="2020-10-19T12:57:18.724" v="5997" actId="1076"/>
        <pc:sldMkLst>
          <pc:docMk/>
          <pc:sldMk cId="1447048179" sldId="427"/>
        </pc:sldMkLst>
        <pc:spChg chg="mod ord">
          <ac:chgData name="Alexander Pashuk" userId="7f413f452a2dee94" providerId="LiveId" clId="{6E6F3F0A-A0DD-4E6A-89AD-B5F68F9712D1}" dt="2020-10-19T12:46:55.205" v="539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6E6F3F0A-A0DD-4E6A-89AD-B5F68F9712D1}" dt="2020-10-19T12:49:39.995" v="5515" actId="20577"/>
          <ac:spMkLst>
            <pc:docMk/>
            <pc:sldMk cId="1447048179" sldId="427"/>
            <ac:spMk id="4" creationId="{2E6AEDD6-9D3F-4CCC-B181-A8A88F2CD1A3}"/>
          </ac:spMkLst>
        </pc:spChg>
        <pc:picChg chg="add mod">
          <ac:chgData name="Alexander Pashuk" userId="7f413f452a2dee94" providerId="LiveId" clId="{6E6F3F0A-A0DD-4E6A-89AD-B5F68F9712D1}" dt="2020-10-19T12:57:18.724" v="5997" actId="1076"/>
          <ac:picMkLst>
            <pc:docMk/>
            <pc:sldMk cId="1447048179" sldId="427"/>
            <ac:picMk id="3" creationId="{6F4BC427-FE1F-44E8-887A-828F806C25CB}"/>
          </ac:picMkLst>
        </pc:picChg>
        <pc:picChg chg="del mod ord">
          <ac:chgData name="Alexander Pashuk" userId="7f413f452a2dee94" providerId="LiveId" clId="{6E6F3F0A-A0DD-4E6A-89AD-B5F68F9712D1}" dt="2020-10-19T12:46:56.869" v="5395" actId="478"/>
          <ac:picMkLst>
            <pc:docMk/>
            <pc:sldMk cId="1447048179" sldId="427"/>
            <ac:picMk id="6" creationId="{40020EC9-6A88-4305-AD65-72677D4ED713}"/>
          </ac:picMkLst>
        </pc:picChg>
      </pc:sldChg>
      <pc:sldChg chg="add del">
        <pc:chgData name="Alexander Pashuk" userId="7f413f452a2dee94" providerId="LiveId" clId="{6E6F3F0A-A0DD-4E6A-89AD-B5F68F9712D1}" dt="2020-10-19T09:30:43.628" v="85" actId="47"/>
        <pc:sldMkLst>
          <pc:docMk/>
          <pc:sldMk cId="2798978432" sldId="428"/>
        </pc:sldMkLst>
      </pc:sldChg>
      <pc:sldChg chg="del">
        <pc:chgData name="Alexander Pashuk" userId="7f413f452a2dee94" providerId="LiveId" clId="{6E6F3F0A-A0DD-4E6A-89AD-B5F68F9712D1}" dt="2020-10-19T09:30:28.113" v="59" actId="47"/>
        <pc:sldMkLst>
          <pc:docMk/>
          <pc:sldMk cId="3757733576" sldId="429"/>
        </pc:sldMkLst>
      </pc:sldChg>
      <pc:sldChg chg="del">
        <pc:chgData name="Alexander Pashuk" userId="7f413f452a2dee94" providerId="LiveId" clId="{6E6F3F0A-A0DD-4E6A-89AD-B5F68F9712D1}" dt="2020-10-19T09:30:28.340" v="60" actId="47"/>
        <pc:sldMkLst>
          <pc:docMk/>
          <pc:sldMk cId="2077319425" sldId="430"/>
        </pc:sldMkLst>
      </pc:sldChg>
      <pc:sldChg chg="del">
        <pc:chgData name="Alexander Pashuk" userId="7f413f452a2dee94" providerId="LiveId" clId="{6E6F3F0A-A0DD-4E6A-89AD-B5F68F9712D1}" dt="2020-10-19T09:30:28.704" v="61" actId="47"/>
        <pc:sldMkLst>
          <pc:docMk/>
          <pc:sldMk cId="3514882953" sldId="431"/>
        </pc:sldMkLst>
      </pc:sldChg>
      <pc:sldChg chg="del">
        <pc:chgData name="Alexander Pashuk" userId="7f413f452a2dee94" providerId="LiveId" clId="{6E6F3F0A-A0DD-4E6A-89AD-B5F68F9712D1}" dt="2020-10-19T09:30:29.120" v="62" actId="47"/>
        <pc:sldMkLst>
          <pc:docMk/>
          <pc:sldMk cId="1382696937" sldId="432"/>
        </pc:sldMkLst>
      </pc:sldChg>
      <pc:sldChg chg="modSp add del mod">
        <pc:chgData name="Alexander Pashuk" userId="7f413f452a2dee94" providerId="LiveId" clId="{6E6F3F0A-A0DD-4E6A-89AD-B5F68F9712D1}" dt="2020-10-19T12:57:06.235" v="5994" actId="20577"/>
        <pc:sldMkLst>
          <pc:docMk/>
          <pc:sldMk cId="92740623" sldId="433"/>
        </pc:sldMkLst>
        <pc:spChg chg="mod">
          <ac:chgData name="Alexander Pashuk" userId="7f413f452a2dee94" providerId="LiveId" clId="{6E6F3F0A-A0DD-4E6A-89AD-B5F68F9712D1}" dt="2020-10-19T12:57:06.235" v="5994" actId="20577"/>
          <ac:spMkLst>
            <pc:docMk/>
            <pc:sldMk cId="92740623" sldId="433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29.872" v="64" actId="47"/>
        <pc:sldMkLst>
          <pc:docMk/>
          <pc:sldMk cId="4193906787" sldId="434"/>
        </pc:sldMkLst>
      </pc:sldChg>
      <pc:sldChg chg="del">
        <pc:chgData name="Alexander Pashuk" userId="7f413f452a2dee94" providerId="LiveId" clId="{6E6F3F0A-A0DD-4E6A-89AD-B5F68F9712D1}" dt="2020-10-19T09:30:21.873" v="41" actId="47"/>
        <pc:sldMkLst>
          <pc:docMk/>
          <pc:sldMk cId="1396071855" sldId="435"/>
        </pc:sldMkLst>
      </pc:sldChg>
      <pc:sldChg chg="addSp delSp modSp add del mod">
        <pc:chgData name="Alexander Pashuk" userId="7f413f452a2dee94" providerId="LiveId" clId="{6E6F3F0A-A0DD-4E6A-89AD-B5F68F9712D1}" dt="2020-10-19T09:52:03.868" v="409" actId="1076"/>
        <pc:sldMkLst>
          <pc:docMk/>
          <pc:sldMk cId="2170472667" sldId="436"/>
        </pc:sldMkLst>
        <pc:spChg chg="add del mod">
          <ac:chgData name="Alexander Pashuk" userId="7f413f452a2dee94" providerId="LiveId" clId="{6E6F3F0A-A0DD-4E6A-89AD-B5F68F9712D1}" dt="2020-10-19T09:51:56.795" v="404"/>
          <ac:spMkLst>
            <pc:docMk/>
            <pc:sldMk cId="2170472667" sldId="436"/>
            <ac:spMk id="3" creationId="{30AD6FE6-902F-4F31-B5EA-3BDDA313BB1A}"/>
          </ac:spMkLst>
        </pc:spChg>
        <pc:picChg chg="add mod">
          <ac:chgData name="Alexander Pashuk" userId="7f413f452a2dee94" providerId="LiveId" clId="{6E6F3F0A-A0DD-4E6A-89AD-B5F68F9712D1}" dt="2020-10-19T09:52:03.868" v="409" actId="1076"/>
          <ac:picMkLst>
            <pc:docMk/>
            <pc:sldMk cId="2170472667" sldId="436"/>
            <ac:picMk id="5" creationId="{E30633AB-41A9-4C4F-B849-D919664F080E}"/>
          </ac:picMkLst>
        </pc:picChg>
        <pc:picChg chg="del">
          <ac:chgData name="Alexander Pashuk" userId="7f413f452a2dee94" providerId="LiveId" clId="{6E6F3F0A-A0DD-4E6A-89AD-B5F68F9712D1}" dt="2020-10-19T09:51:55.311" v="402" actId="478"/>
          <ac:picMkLst>
            <pc:docMk/>
            <pc:sldMk cId="2170472667" sldId="436"/>
            <ac:picMk id="3076" creationId="{C2848848-8744-493A-8387-6FB11CFB26F7}"/>
          </ac:picMkLst>
        </pc:picChg>
      </pc:sldChg>
      <pc:sldChg chg="del">
        <pc:chgData name="Alexander Pashuk" userId="7f413f452a2dee94" providerId="LiveId" clId="{6E6F3F0A-A0DD-4E6A-89AD-B5F68F9712D1}" dt="2020-10-19T09:30:24.593" v="48" actId="47"/>
        <pc:sldMkLst>
          <pc:docMk/>
          <pc:sldMk cId="661114883" sldId="437"/>
        </pc:sldMkLst>
      </pc:sldChg>
      <pc:sldChg chg="modSp new mod">
        <pc:chgData name="Alexander Pashuk" userId="7f413f452a2dee94" providerId="LiveId" clId="{6E6F3F0A-A0DD-4E6A-89AD-B5F68F9712D1}" dt="2020-10-19T09:55:48.906" v="467" actId="27636"/>
        <pc:sldMkLst>
          <pc:docMk/>
          <pc:sldMk cId="1666059257" sldId="437"/>
        </pc:sldMkLst>
        <pc:spChg chg="mod">
          <ac:chgData name="Alexander Pashuk" userId="7f413f452a2dee94" providerId="LiveId" clId="{6E6F3F0A-A0DD-4E6A-89AD-B5F68F9712D1}" dt="2020-10-19T09:52:44.651" v="457" actId="20577"/>
          <ac:spMkLst>
            <pc:docMk/>
            <pc:sldMk cId="1666059257" sldId="437"/>
            <ac:spMk id="2" creationId="{50ACBD3E-3AEA-4EC1-8502-FFB9799195BE}"/>
          </ac:spMkLst>
        </pc:spChg>
        <pc:spChg chg="mod">
          <ac:chgData name="Alexander Pashuk" userId="7f413f452a2dee94" providerId="LiveId" clId="{6E6F3F0A-A0DD-4E6A-89AD-B5F68F9712D1}" dt="2020-10-19T09:55:48.906" v="467" actId="27636"/>
          <ac:spMkLst>
            <pc:docMk/>
            <pc:sldMk cId="1666059257" sldId="437"/>
            <ac:spMk id="3" creationId="{5C7EA3E1-BEB8-4292-9030-317C00A39079}"/>
          </ac:spMkLst>
        </pc:spChg>
      </pc:sldChg>
      <pc:sldChg chg="modSp new mod">
        <pc:chgData name="Alexander Pashuk" userId="7f413f452a2dee94" providerId="LiveId" clId="{6E6F3F0A-A0DD-4E6A-89AD-B5F68F9712D1}" dt="2020-10-19T09:59:36.323" v="605" actId="27636"/>
        <pc:sldMkLst>
          <pc:docMk/>
          <pc:sldMk cId="1529847622" sldId="438"/>
        </pc:sldMkLst>
        <pc:spChg chg="mod">
          <ac:chgData name="Alexander Pashuk" userId="7f413f452a2dee94" providerId="LiveId" clId="{6E6F3F0A-A0DD-4E6A-89AD-B5F68F9712D1}" dt="2020-10-19T09:58:04.685" v="474" actId="122"/>
          <ac:spMkLst>
            <pc:docMk/>
            <pc:sldMk cId="1529847622" sldId="438"/>
            <ac:spMk id="2" creationId="{1869649A-7573-40E9-A727-28BDE0F84114}"/>
          </ac:spMkLst>
        </pc:spChg>
        <pc:spChg chg="mod">
          <ac:chgData name="Alexander Pashuk" userId="7f413f452a2dee94" providerId="LiveId" clId="{6E6F3F0A-A0DD-4E6A-89AD-B5F68F9712D1}" dt="2020-10-19T09:59:36.323" v="605" actId="27636"/>
          <ac:spMkLst>
            <pc:docMk/>
            <pc:sldMk cId="1529847622" sldId="438"/>
            <ac:spMk id="3" creationId="{BCF7F653-0461-4DA6-B799-BF6B0A36DD98}"/>
          </ac:spMkLst>
        </pc:spChg>
      </pc:sldChg>
      <pc:sldChg chg="del">
        <pc:chgData name="Alexander Pashuk" userId="7f413f452a2dee94" providerId="LiveId" clId="{6E6F3F0A-A0DD-4E6A-89AD-B5F68F9712D1}" dt="2020-10-19T09:30:23.148" v="43" actId="47"/>
        <pc:sldMkLst>
          <pc:docMk/>
          <pc:sldMk cId="2382938439" sldId="438"/>
        </pc:sldMkLst>
      </pc:sldChg>
      <pc:sldChg chg="addSp delSp modSp new mod ord">
        <pc:chgData name="Alexander Pashuk" userId="7f413f452a2dee94" providerId="LiveId" clId="{6E6F3F0A-A0DD-4E6A-89AD-B5F68F9712D1}" dt="2020-10-19T10:04:55.090" v="611"/>
        <pc:sldMkLst>
          <pc:docMk/>
          <pc:sldMk cId="2868033643" sldId="439"/>
        </pc:sldMkLst>
        <pc:spChg chg="del mod">
          <ac:chgData name="Alexander Pashuk" userId="7f413f452a2dee94" providerId="LiveId" clId="{6E6F3F0A-A0DD-4E6A-89AD-B5F68F9712D1}" dt="2020-10-19T10:04:36.673" v="607"/>
          <ac:spMkLst>
            <pc:docMk/>
            <pc:sldMk cId="2868033643" sldId="439"/>
            <ac:spMk id="3" creationId="{3F8B95A6-C85A-47E2-9AEE-142891FFBFAE}"/>
          </ac:spMkLst>
        </pc:spChg>
        <pc:picChg chg="add mod">
          <ac:chgData name="Alexander Pashuk" userId="7f413f452a2dee94" providerId="LiveId" clId="{6E6F3F0A-A0DD-4E6A-89AD-B5F68F9712D1}" dt="2020-10-19T10:04:44.059" v="609" actId="1076"/>
          <ac:picMkLst>
            <pc:docMk/>
            <pc:sldMk cId="2868033643" sldId="439"/>
            <ac:picMk id="3074" creationId="{25A180A5-8DA5-4B65-906E-AA3CCA88CBCF}"/>
          </ac:picMkLst>
        </pc:picChg>
      </pc:sldChg>
      <pc:sldChg chg="del">
        <pc:chgData name="Alexander Pashuk" userId="7f413f452a2dee94" providerId="LiveId" clId="{6E6F3F0A-A0DD-4E6A-89AD-B5F68F9712D1}" dt="2020-10-19T09:30:01.884" v="26" actId="47"/>
        <pc:sldMkLst>
          <pc:docMk/>
          <pc:sldMk cId="4043191196" sldId="439"/>
        </pc:sldMkLst>
      </pc:sldChg>
      <pc:sldChg chg="del">
        <pc:chgData name="Alexander Pashuk" userId="7f413f452a2dee94" providerId="LiveId" clId="{6E6F3F0A-A0DD-4E6A-89AD-B5F68F9712D1}" dt="2020-10-19T09:30:31.753" v="69" actId="47"/>
        <pc:sldMkLst>
          <pc:docMk/>
          <pc:sldMk cId="27991853" sldId="440"/>
        </pc:sldMkLst>
      </pc:sldChg>
      <pc:sldChg chg="addSp delSp modSp new mod">
        <pc:chgData name="Alexander Pashuk" userId="7f413f452a2dee94" providerId="LiveId" clId="{6E6F3F0A-A0DD-4E6A-89AD-B5F68F9712D1}" dt="2020-10-19T10:08:02.064" v="692" actId="122"/>
        <pc:sldMkLst>
          <pc:docMk/>
          <pc:sldMk cId="3306726628" sldId="440"/>
        </pc:sldMkLst>
        <pc:spChg chg="mod">
          <ac:chgData name="Alexander Pashuk" userId="7f413f452a2dee94" providerId="LiveId" clId="{6E6F3F0A-A0DD-4E6A-89AD-B5F68F9712D1}" dt="2020-10-19T10:08:02.064" v="692" actId="122"/>
          <ac:spMkLst>
            <pc:docMk/>
            <pc:sldMk cId="3306726628" sldId="440"/>
            <ac:spMk id="2" creationId="{C78D070D-93EF-4DBE-BAED-C21CE9F6D8AF}"/>
          </ac:spMkLst>
        </pc:spChg>
        <pc:spChg chg="del mod">
          <ac:chgData name="Alexander Pashuk" userId="7f413f452a2dee94" providerId="LiveId" clId="{6E6F3F0A-A0DD-4E6A-89AD-B5F68F9712D1}" dt="2020-10-19T10:07:59.808" v="682"/>
          <ac:spMkLst>
            <pc:docMk/>
            <pc:sldMk cId="3306726628" sldId="440"/>
            <ac:spMk id="3" creationId="{91C2F2CB-C734-43CF-B045-8B58F2DC3229}"/>
          </ac:spMkLst>
        </pc:spChg>
        <pc:picChg chg="add mod">
          <ac:chgData name="Alexander Pashuk" userId="7f413f452a2dee94" providerId="LiveId" clId="{6E6F3F0A-A0DD-4E6A-89AD-B5F68F9712D1}" dt="2020-10-19T10:07:59.808" v="682"/>
          <ac:picMkLst>
            <pc:docMk/>
            <pc:sldMk cId="3306726628" sldId="440"/>
            <ac:picMk id="4" creationId="{4C308623-1420-45AE-9AF3-3B37AC21320D}"/>
          </ac:picMkLst>
        </pc:picChg>
      </pc:sldChg>
      <pc:sldChg chg="del">
        <pc:chgData name="Alexander Pashuk" userId="7f413f452a2dee94" providerId="LiveId" clId="{6E6F3F0A-A0DD-4E6A-89AD-B5F68F9712D1}" dt="2020-10-19T09:29:50.656" v="0" actId="47"/>
        <pc:sldMkLst>
          <pc:docMk/>
          <pc:sldMk cId="653284903" sldId="441"/>
        </pc:sldMkLst>
      </pc:sldChg>
      <pc:sldChg chg="modSp new mod">
        <pc:chgData name="Alexander Pashuk" userId="7f413f452a2dee94" providerId="LiveId" clId="{6E6F3F0A-A0DD-4E6A-89AD-B5F68F9712D1}" dt="2020-10-19T10:10:41.810" v="967" actId="20577"/>
        <pc:sldMkLst>
          <pc:docMk/>
          <pc:sldMk cId="2567284110" sldId="441"/>
        </pc:sldMkLst>
        <pc:spChg chg="mod">
          <ac:chgData name="Alexander Pashuk" userId="7f413f452a2dee94" providerId="LiveId" clId="{6E6F3F0A-A0DD-4E6A-89AD-B5F68F9712D1}" dt="2020-10-19T10:09:46.549" v="718" actId="122"/>
          <ac:spMkLst>
            <pc:docMk/>
            <pc:sldMk cId="2567284110" sldId="441"/>
            <ac:spMk id="2" creationId="{3DE55E69-3DB9-4E71-B819-C1469CFF9623}"/>
          </ac:spMkLst>
        </pc:spChg>
        <pc:spChg chg="mod">
          <ac:chgData name="Alexander Pashuk" userId="7f413f452a2dee94" providerId="LiveId" clId="{6E6F3F0A-A0DD-4E6A-89AD-B5F68F9712D1}" dt="2020-10-19T10:10:41.810" v="967" actId="20577"/>
          <ac:spMkLst>
            <pc:docMk/>
            <pc:sldMk cId="2567284110" sldId="441"/>
            <ac:spMk id="3" creationId="{A6B210B3-3493-4A20-8573-0EDC85204F96}"/>
          </ac:spMkLst>
        </pc:spChg>
      </pc:sldChg>
      <pc:sldChg chg="modSp new mod">
        <pc:chgData name="Alexander Pashuk" userId="7f413f452a2dee94" providerId="LiveId" clId="{6E6F3F0A-A0DD-4E6A-89AD-B5F68F9712D1}" dt="2020-10-19T10:14:03.660" v="1446" actId="123"/>
        <pc:sldMkLst>
          <pc:docMk/>
          <pc:sldMk cId="1914805077" sldId="442"/>
        </pc:sldMkLst>
        <pc:spChg chg="mod">
          <ac:chgData name="Alexander Pashuk" userId="7f413f452a2dee94" providerId="LiveId" clId="{6E6F3F0A-A0DD-4E6A-89AD-B5F68F9712D1}" dt="2020-10-19T10:11:37.475" v="1004" actId="20577"/>
          <ac:spMkLst>
            <pc:docMk/>
            <pc:sldMk cId="1914805077" sldId="442"/>
            <ac:spMk id="2" creationId="{E9AF3BA3-D2F1-45E5-A96B-E97D60F74C55}"/>
          </ac:spMkLst>
        </pc:spChg>
        <pc:spChg chg="mod">
          <ac:chgData name="Alexander Pashuk" userId="7f413f452a2dee94" providerId="LiveId" clId="{6E6F3F0A-A0DD-4E6A-89AD-B5F68F9712D1}" dt="2020-10-19T10:14:03.660" v="1446" actId="123"/>
          <ac:spMkLst>
            <pc:docMk/>
            <pc:sldMk cId="1914805077" sldId="442"/>
            <ac:spMk id="3" creationId="{0395E167-644D-41D2-ADF2-615FD7E75C02}"/>
          </ac:spMkLst>
        </pc:spChg>
      </pc:sldChg>
      <pc:sldChg chg="modSp new mod">
        <pc:chgData name="Alexander Pashuk" userId="7f413f452a2dee94" providerId="LiveId" clId="{6E6F3F0A-A0DD-4E6A-89AD-B5F68F9712D1}" dt="2020-10-19T10:16:42.485" v="1785" actId="123"/>
        <pc:sldMkLst>
          <pc:docMk/>
          <pc:sldMk cId="4106345902" sldId="443"/>
        </pc:sldMkLst>
        <pc:spChg chg="mod">
          <ac:chgData name="Alexander Pashuk" userId="7f413f452a2dee94" providerId="LiveId" clId="{6E6F3F0A-A0DD-4E6A-89AD-B5F68F9712D1}" dt="2020-10-19T10:14:14.617" v="1469" actId="122"/>
          <ac:spMkLst>
            <pc:docMk/>
            <pc:sldMk cId="4106345902" sldId="443"/>
            <ac:spMk id="2" creationId="{ABC422C5-B792-417A-A0D6-BF50C1473589}"/>
          </ac:spMkLst>
        </pc:spChg>
        <pc:spChg chg="mod">
          <ac:chgData name="Alexander Pashuk" userId="7f413f452a2dee94" providerId="LiveId" clId="{6E6F3F0A-A0DD-4E6A-89AD-B5F68F9712D1}" dt="2020-10-19T10:16:42.485" v="1785" actId="123"/>
          <ac:spMkLst>
            <pc:docMk/>
            <pc:sldMk cId="4106345902" sldId="443"/>
            <ac:spMk id="3" creationId="{D3AB8E62-083C-4E48-BAA6-5C29F7A9940A}"/>
          </ac:spMkLst>
        </pc:spChg>
      </pc:sldChg>
      <pc:sldChg chg="addSp delSp modSp new mod">
        <pc:chgData name="Alexander Pashuk" userId="7f413f452a2dee94" providerId="LiveId" clId="{6E6F3F0A-A0DD-4E6A-89AD-B5F68F9712D1}" dt="2020-10-19T10:27:59.460" v="1791" actId="1076"/>
        <pc:sldMkLst>
          <pc:docMk/>
          <pc:sldMk cId="687692475" sldId="444"/>
        </pc:sldMkLst>
        <pc:spChg chg="del mod">
          <ac:chgData name="Alexander Pashuk" userId="7f413f452a2dee94" providerId="LiveId" clId="{6E6F3F0A-A0DD-4E6A-89AD-B5F68F9712D1}" dt="2020-10-19T10:27:39.255" v="1787"/>
          <ac:spMkLst>
            <pc:docMk/>
            <pc:sldMk cId="687692475" sldId="444"/>
            <ac:spMk id="3" creationId="{78F167DF-1632-47B5-985A-C40808B28E38}"/>
          </ac:spMkLst>
        </pc:spChg>
        <pc:picChg chg="add mod">
          <ac:chgData name="Alexander Pashuk" userId="7f413f452a2dee94" providerId="LiveId" clId="{6E6F3F0A-A0DD-4E6A-89AD-B5F68F9712D1}" dt="2020-10-19T10:27:59.460" v="1791" actId="1076"/>
          <ac:picMkLst>
            <pc:docMk/>
            <pc:sldMk cId="687692475" sldId="444"/>
            <ac:picMk id="4098" creationId="{151CD034-1501-42C8-8969-B15840E7859A}"/>
          </ac:picMkLst>
        </pc:picChg>
      </pc:sldChg>
      <pc:sldChg chg="modSp new mod">
        <pc:chgData name="Alexander Pashuk" userId="7f413f452a2dee94" providerId="LiveId" clId="{6E6F3F0A-A0DD-4E6A-89AD-B5F68F9712D1}" dt="2020-10-19T10:32:28.560" v="1961" actId="27636"/>
        <pc:sldMkLst>
          <pc:docMk/>
          <pc:sldMk cId="557620857" sldId="445"/>
        </pc:sldMkLst>
        <pc:spChg chg="mod">
          <ac:chgData name="Alexander Pashuk" userId="7f413f452a2dee94" providerId="LiveId" clId="{6E6F3F0A-A0DD-4E6A-89AD-B5F68F9712D1}" dt="2020-10-19T10:28:19.291" v="1817" actId="122"/>
          <ac:spMkLst>
            <pc:docMk/>
            <pc:sldMk cId="557620857" sldId="445"/>
            <ac:spMk id="2" creationId="{2727E38A-1C33-43CD-84BC-7AD87EBFEB3F}"/>
          </ac:spMkLst>
        </pc:spChg>
        <pc:spChg chg="mod">
          <ac:chgData name="Alexander Pashuk" userId="7f413f452a2dee94" providerId="LiveId" clId="{6E6F3F0A-A0DD-4E6A-89AD-B5F68F9712D1}" dt="2020-10-19T10:32:28.560" v="1961" actId="27636"/>
          <ac:spMkLst>
            <pc:docMk/>
            <pc:sldMk cId="557620857" sldId="445"/>
            <ac:spMk id="3" creationId="{BBC4B91E-3244-409B-8E61-2E25AD79C85F}"/>
          </ac:spMkLst>
        </pc:spChg>
      </pc:sldChg>
      <pc:sldChg chg="modSp new mod">
        <pc:chgData name="Alexander Pashuk" userId="7f413f452a2dee94" providerId="LiveId" clId="{6E6F3F0A-A0DD-4E6A-89AD-B5F68F9712D1}" dt="2020-10-19T10:37:14.678" v="2415" actId="20577"/>
        <pc:sldMkLst>
          <pc:docMk/>
          <pc:sldMk cId="1963784131" sldId="446"/>
        </pc:sldMkLst>
        <pc:spChg chg="mod">
          <ac:chgData name="Alexander Pashuk" userId="7f413f452a2dee94" providerId="LiveId" clId="{6E6F3F0A-A0DD-4E6A-89AD-B5F68F9712D1}" dt="2020-10-19T10:33:36.926" v="1981" actId="122"/>
          <ac:spMkLst>
            <pc:docMk/>
            <pc:sldMk cId="1963784131" sldId="446"/>
            <ac:spMk id="2" creationId="{9679A0C9-4CFE-43A3-B08A-BF18CA241AC7}"/>
          </ac:spMkLst>
        </pc:spChg>
        <pc:spChg chg="mod">
          <ac:chgData name="Alexander Pashuk" userId="7f413f452a2dee94" providerId="LiveId" clId="{6E6F3F0A-A0DD-4E6A-89AD-B5F68F9712D1}" dt="2020-10-19T10:37:14.678" v="2415" actId="20577"/>
          <ac:spMkLst>
            <pc:docMk/>
            <pc:sldMk cId="1963784131" sldId="446"/>
            <ac:spMk id="3" creationId="{A9F4C6E7-E4B3-49D1-8462-67295CBAC0AC}"/>
          </ac:spMkLst>
        </pc:spChg>
      </pc:sldChg>
      <pc:sldChg chg="modSp new mod">
        <pc:chgData name="Alexander Pashuk" userId="7f413f452a2dee94" providerId="LiveId" clId="{6E6F3F0A-A0DD-4E6A-89AD-B5F68F9712D1}" dt="2020-10-19T10:41:10.086" v="2871" actId="20577"/>
        <pc:sldMkLst>
          <pc:docMk/>
          <pc:sldMk cId="1687095288" sldId="447"/>
        </pc:sldMkLst>
        <pc:spChg chg="mod">
          <ac:chgData name="Alexander Pashuk" userId="7f413f452a2dee94" providerId="LiveId" clId="{6E6F3F0A-A0DD-4E6A-89AD-B5F68F9712D1}" dt="2020-10-19T10:41:10.086" v="2871" actId="20577"/>
          <ac:spMkLst>
            <pc:docMk/>
            <pc:sldMk cId="1687095288" sldId="447"/>
            <ac:spMk id="2" creationId="{934EFB0A-E362-4404-B397-480E8DCA4E5E}"/>
          </ac:spMkLst>
        </pc:spChg>
        <pc:spChg chg="mod">
          <ac:chgData name="Alexander Pashuk" userId="7f413f452a2dee94" providerId="LiveId" clId="{6E6F3F0A-A0DD-4E6A-89AD-B5F68F9712D1}" dt="2020-10-19T10:41:00.924" v="2869" actId="20577"/>
          <ac:spMkLst>
            <pc:docMk/>
            <pc:sldMk cId="1687095288" sldId="447"/>
            <ac:spMk id="3" creationId="{982A92F1-A916-4A52-BC45-C139641E23F7}"/>
          </ac:spMkLst>
        </pc:spChg>
      </pc:sldChg>
      <pc:sldChg chg="modSp new mod">
        <pc:chgData name="Alexander Pashuk" userId="7f413f452a2dee94" providerId="LiveId" clId="{6E6F3F0A-A0DD-4E6A-89AD-B5F68F9712D1}" dt="2020-10-19T10:45:23.184" v="3036" actId="403"/>
        <pc:sldMkLst>
          <pc:docMk/>
          <pc:sldMk cId="2881645762" sldId="448"/>
        </pc:sldMkLst>
        <pc:spChg chg="mod">
          <ac:chgData name="Alexander Pashuk" userId="7f413f452a2dee94" providerId="LiveId" clId="{6E6F3F0A-A0DD-4E6A-89AD-B5F68F9712D1}" dt="2020-10-19T10:42:34.159" v="2990" actId="6549"/>
          <ac:spMkLst>
            <pc:docMk/>
            <pc:sldMk cId="2881645762" sldId="448"/>
            <ac:spMk id="2" creationId="{16A70BE6-04D6-4CF4-8A60-71EB09A00687}"/>
          </ac:spMkLst>
        </pc:spChg>
        <pc:spChg chg="mod">
          <ac:chgData name="Alexander Pashuk" userId="7f413f452a2dee94" providerId="LiveId" clId="{6E6F3F0A-A0DD-4E6A-89AD-B5F68F9712D1}" dt="2020-10-19T10:45:23.184" v="3036" actId="403"/>
          <ac:spMkLst>
            <pc:docMk/>
            <pc:sldMk cId="2881645762" sldId="448"/>
            <ac:spMk id="3" creationId="{E790B7F4-EA35-47B2-9FE4-869DD86B67D4}"/>
          </ac:spMkLst>
        </pc:spChg>
      </pc:sldChg>
      <pc:sldChg chg="modSp new mod">
        <pc:chgData name="Alexander Pashuk" userId="7f413f452a2dee94" providerId="LiveId" clId="{6E6F3F0A-A0DD-4E6A-89AD-B5F68F9712D1}" dt="2020-10-19T10:52:25.992" v="3253" actId="403"/>
        <pc:sldMkLst>
          <pc:docMk/>
          <pc:sldMk cId="1307334969" sldId="449"/>
        </pc:sldMkLst>
        <pc:spChg chg="mod">
          <ac:chgData name="Alexander Pashuk" userId="7f413f452a2dee94" providerId="LiveId" clId="{6E6F3F0A-A0DD-4E6A-89AD-B5F68F9712D1}" dt="2020-10-19T10:49:51.200" v="3087" actId="20577"/>
          <ac:spMkLst>
            <pc:docMk/>
            <pc:sldMk cId="1307334969" sldId="449"/>
            <ac:spMk id="2" creationId="{205F27EA-B4F9-44BC-AB97-128B76C8FC78}"/>
          </ac:spMkLst>
        </pc:spChg>
        <pc:spChg chg="mod">
          <ac:chgData name="Alexander Pashuk" userId="7f413f452a2dee94" providerId="LiveId" clId="{6E6F3F0A-A0DD-4E6A-89AD-B5F68F9712D1}" dt="2020-10-19T10:52:25.992" v="3253" actId="403"/>
          <ac:spMkLst>
            <pc:docMk/>
            <pc:sldMk cId="1307334969" sldId="449"/>
            <ac:spMk id="3" creationId="{107AE1D6-3012-460F-936C-E5DA4163467A}"/>
          </ac:spMkLst>
        </pc:spChg>
      </pc:sldChg>
      <pc:sldChg chg="modSp new mod">
        <pc:chgData name="Alexander Pashuk" userId="7f413f452a2dee94" providerId="LiveId" clId="{6E6F3F0A-A0DD-4E6A-89AD-B5F68F9712D1}" dt="2020-10-19T10:55:54.641" v="3698" actId="123"/>
        <pc:sldMkLst>
          <pc:docMk/>
          <pc:sldMk cId="3891071062" sldId="450"/>
        </pc:sldMkLst>
        <pc:spChg chg="mod">
          <ac:chgData name="Alexander Pashuk" userId="7f413f452a2dee94" providerId="LiveId" clId="{6E6F3F0A-A0DD-4E6A-89AD-B5F68F9712D1}" dt="2020-10-19T10:53:51.063" v="3278" actId="122"/>
          <ac:spMkLst>
            <pc:docMk/>
            <pc:sldMk cId="3891071062" sldId="450"/>
            <ac:spMk id="2" creationId="{52C9D651-1DAB-491E-9ECF-37B633338C69}"/>
          </ac:spMkLst>
        </pc:spChg>
        <pc:spChg chg="mod">
          <ac:chgData name="Alexander Pashuk" userId="7f413f452a2dee94" providerId="LiveId" clId="{6E6F3F0A-A0DD-4E6A-89AD-B5F68F9712D1}" dt="2020-10-19T10:55:54.641" v="3698" actId="123"/>
          <ac:spMkLst>
            <pc:docMk/>
            <pc:sldMk cId="3891071062" sldId="450"/>
            <ac:spMk id="3" creationId="{34E01315-BFA1-43E5-8EA2-2C01BD378E0B}"/>
          </ac:spMkLst>
        </pc:spChg>
      </pc:sldChg>
      <pc:sldChg chg="modSp new mod">
        <pc:chgData name="Alexander Pashuk" userId="7f413f452a2dee94" providerId="LiveId" clId="{6E6F3F0A-A0DD-4E6A-89AD-B5F68F9712D1}" dt="2020-10-19T10:59:24.727" v="3901" actId="403"/>
        <pc:sldMkLst>
          <pc:docMk/>
          <pc:sldMk cId="4248247391" sldId="451"/>
        </pc:sldMkLst>
        <pc:spChg chg="mod">
          <ac:chgData name="Alexander Pashuk" userId="7f413f452a2dee94" providerId="LiveId" clId="{6E6F3F0A-A0DD-4E6A-89AD-B5F68F9712D1}" dt="2020-10-19T10:56:21.361" v="3731" actId="122"/>
          <ac:spMkLst>
            <pc:docMk/>
            <pc:sldMk cId="4248247391" sldId="451"/>
            <ac:spMk id="2" creationId="{91E8DBC3-CBC9-4AAC-9DF4-E505B9C3D471}"/>
          </ac:spMkLst>
        </pc:spChg>
        <pc:spChg chg="mod">
          <ac:chgData name="Alexander Pashuk" userId="7f413f452a2dee94" providerId="LiveId" clId="{6E6F3F0A-A0DD-4E6A-89AD-B5F68F9712D1}" dt="2020-10-19T10:59:24.727" v="3901" actId="403"/>
          <ac:spMkLst>
            <pc:docMk/>
            <pc:sldMk cId="4248247391" sldId="451"/>
            <ac:spMk id="3" creationId="{B51FCF18-95B0-4815-A6BE-19EC37CCF7F2}"/>
          </ac:spMkLst>
        </pc:spChg>
      </pc:sldChg>
      <pc:sldChg chg="modSp new mod">
        <pc:chgData name="Alexander Pashuk" userId="7f413f452a2dee94" providerId="LiveId" clId="{6E6F3F0A-A0DD-4E6A-89AD-B5F68F9712D1}" dt="2020-10-19T11:02:00.613" v="4316" actId="20577"/>
        <pc:sldMkLst>
          <pc:docMk/>
          <pc:sldMk cId="741704599" sldId="452"/>
        </pc:sldMkLst>
        <pc:spChg chg="mod">
          <ac:chgData name="Alexander Pashuk" userId="7f413f452a2dee94" providerId="LiveId" clId="{6E6F3F0A-A0DD-4E6A-89AD-B5F68F9712D1}" dt="2020-10-19T10:59:35.468" v="3924" actId="122"/>
          <ac:spMkLst>
            <pc:docMk/>
            <pc:sldMk cId="741704599" sldId="452"/>
            <ac:spMk id="2" creationId="{80020F40-552D-4BEF-A455-72464298C4EA}"/>
          </ac:spMkLst>
        </pc:spChg>
        <pc:spChg chg="mod">
          <ac:chgData name="Alexander Pashuk" userId="7f413f452a2dee94" providerId="LiveId" clId="{6E6F3F0A-A0DD-4E6A-89AD-B5F68F9712D1}" dt="2020-10-19T11:02:00.613" v="4316" actId="20577"/>
          <ac:spMkLst>
            <pc:docMk/>
            <pc:sldMk cId="741704599" sldId="452"/>
            <ac:spMk id="3" creationId="{EB17812D-36FC-4C9C-AF7B-08EBD4C091AA}"/>
          </ac:spMkLst>
        </pc:spChg>
      </pc:sldChg>
      <pc:sldChg chg="modSp new mod">
        <pc:chgData name="Alexander Pashuk" userId="7f413f452a2dee94" providerId="LiveId" clId="{6E6F3F0A-A0DD-4E6A-89AD-B5F68F9712D1}" dt="2020-10-19T11:04:06.603" v="4354" actId="27636"/>
        <pc:sldMkLst>
          <pc:docMk/>
          <pc:sldMk cId="1575334896" sldId="453"/>
        </pc:sldMkLst>
        <pc:spChg chg="mod">
          <ac:chgData name="Alexander Pashuk" userId="7f413f452a2dee94" providerId="LiveId" clId="{6E6F3F0A-A0DD-4E6A-89AD-B5F68F9712D1}" dt="2020-10-19T11:02:05.678" v="4323" actId="122"/>
          <ac:spMkLst>
            <pc:docMk/>
            <pc:sldMk cId="1575334896" sldId="453"/>
            <ac:spMk id="2" creationId="{C764EDD2-3BC3-4560-BB4D-466EA7A033CA}"/>
          </ac:spMkLst>
        </pc:spChg>
        <pc:spChg chg="mod">
          <ac:chgData name="Alexander Pashuk" userId="7f413f452a2dee94" providerId="LiveId" clId="{6E6F3F0A-A0DD-4E6A-89AD-B5F68F9712D1}" dt="2020-10-19T11:04:06.603" v="4354" actId="27636"/>
          <ac:spMkLst>
            <pc:docMk/>
            <pc:sldMk cId="1575334896" sldId="453"/>
            <ac:spMk id="3" creationId="{F40FCF01-F075-47B8-BFE2-EB0AB4E309B4}"/>
          </ac:spMkLst>
        </pc:spChg>
      </pc:sldChg>
      <pc:sldChg chg="modSp new mod">
        <pc:chgData name="Alexander Pashuk" userId="7f413f452a2dee94" providerId="LiveId" clId="{6E6F3F0A-A0DD-4E6A-89AD-B5F68F9712D1}" dt="2020-10-19T11:08:10.515" v="4894" actId="27636"/>
        <pc:sldMkLst>
          <pc:docMk/>
          <pc:sldMk cId="2789751910" sldId="454"/>
        </pc:sldMkLst>
        <pc:spChg chg="mod">
          <ac:chgData name="Alexander Pashuk" userId="7f413f452a2dee94" providerId="LiveId" clId="{6E6F3F0A-A0DD-4E6A-89AD-B5F68F9712D1}" dt="2020-10-19T11:05:10.477" v="4369" actId="122"/>
          <ac:spMkLst>
            <pc:docMk/>
            <pc:sldMk cId="2789751910" sldId="454"/>
            <ac:spMk id="2" creationId="{95164424-E63B-41B8-A025-B8A952D358A8}"/>
          </ac:spMkLst>
        </pc:spChg>
        <pc:spChg chg="mod">
          <ac:chgData name="Alexander Pashuk" userId="7f413f452a2dee94" providerId="LiveId" clId="{6E6F3F0A-A0DD-4E6A-89AD-B5F68F9712D1}" dt="2020-10-19T11:08:10.515" v="4894" actId="27636"/>
          <ac:spMkLst>
            <pc:docMk/>
            <pc:sldMk cId="2789751910" sldId="454"/>
            <ac:spMk id="3" creationId="{84D7D08F-A644-4606-8E81-5A1FF5FBDD3C}"/>
          </ac:spMkLst>
        </pc:spChg>
      </pc:sldChg>
      <pc:sldChg chg="modSp new mod">
        <pc:chgData name="Alexander Pashuk" userId="7f413f452a2dee94" providerId="LiveId" clId="{6E6F3F0A-A0DD-4E6A-89AD-B5F68F9712D1}" dt="2020-10-19T11:13:33.964" v="4949" actId="20577"/>
        <pc:sldMkLst>
          <pc:docMk/>
          <pc:sldMk cId="790077004" sldId="455"/>
        </pc:sldMkLst>
        <pc:spChg chg="mod">
          <ac:chgData name="Alexander Pashuk" userId="7f413f452a2dee94" providerId="LiveId" clId="{6E6F3F0A-A0DD-4E6A-89AD-B5F68F9712D1}" dt="2020-10-19T11:10:18.388" v="4914" actId="20577"/>
          <ac:spMkLst>
            <pc:docMk/>
            <pc:sldMk cId="790077004" sldId="455"/>
            <ac:spMk id="2" creationId="{85DB4998-F8AA-4E95-ABC3-29B279BD141F}"/>
          </ac:spMkLst>
        </pc:spChg>
        <pc:spChg chg="mod">
          <ac:chgData name="Alexander Pashuk" userId="7f413f452a2dee94" providerId="LiveId" clId="{6E6F3F0A-A0DD-4E6A-89AD-B5F68F9712D1}" dt="2020-10-19T11:13:33.964" v="4949" actId="20577"/>
          <ac:spMkLst>
            <pc:docMk/>
            <pc:sldMk cId="790077004" sldId="455"/>
            <ac:spMk id="3" creationId="{78F8B79E-DF66-4C0D-A673-63D4D8FF5642}"/>
          </ac:spMkLst>
        </pc:spChg>
      </pc:sldChg>
      <pc:sldChg chg="modSp new mod">
        <pc:chgData name="Alexander Pashuk" userId="7f413f452a2dee94" providerId="LiveId" clId="{6E6F3F0A-A0DD-4E6A-89AD-B5F68F9712D1}" dt="2020-10-19T11:28:13.203" v="5140" actId="123"/>
        <pc:sldMkLst>
          <pc:docMk/>
          <pc:sldMk cId="298619237" sldId="456"/>
        </pc:sldMkLst>
        <pc:spChg chg="mod">
          <ac:chgData name="Alexander Pashuk" userId="7f413f452a2dee94" providerId="LiveId" clId="{6E6F3F0A-A0DD-4E6A-89AD-B5F68F9712D1}" dt="2020-10-19T11:14:19.950" v="4974" actId="122"/>
          <ac:spMkLst>
            <pc:docMk/>
            <pc:sldMk cId="298619237" sldId="456"/>
            <ac:spMk id="2" creationId="{74AE3E2C-8876-4097-820D-CF38E0D88BF3}"/>
          </ac:spMkLst>
        </pc:spChg>
        <pc:spChg chg="mod">
          <ac:chgData name="Alexander Pashuk" userId="7f413f452a2dee94" providerId="LiveId" clId="{6E6F3F0A-A0DD-4E6A-89AD-B5F68F9712D1}" dt="2020-10-19T11:28:13.203" v="5140" actId="123"/>
          <ac:spMkLst>
            <pc:docMk/>
            <pc:sldMk cId="298619237" sldId="456"/>
            <ac:spMk id="3" creationId="{1FE6C3CA-EADE-462F-9142-AA60060CA2BD}"/>
          </ac:spMkLst>
        </pc:spChg>
      </pc:sldChg>
      <pc:sldChg chg="modSp new mod">
        <pc:chgData name="Alexander Pashuk" userId="7f413f452a2dee94" providerId="LiveId" clId="{6E6F3F0A-A0DD-4E6A-89AD-B5F68F9712D1}" dt="2020-10-19T13:01:31.452" v="6130" actId="20577"/>
        <pc:sldMkLst>
          <pc:docMk/>
          <pc:sldMk cId="3373789917" sldId="457"/>
        </pc:sldMkLst>
        <pc:spChg chg="mod">
          <ac:chgData name="Alexander Pashuk" userId="7f413f452a2dee94" providerId="LiveId" clId="{6E6F3F0A-A0DD-4E6A-89AD-B5F68F9712D1}" dt="2020-10-19T11:28:36.467" v="5163" actId="122"/>
          <ac:spMkLst>
            <pc:docMk/>
            <pc:sldMk cId="3373789917" sldId="457"/>
            <ac:spMk id="2" creationId="{60AB0B18-B76D-4511-B1A9-AFB343BF6C64}"/>
          </ac:spMkLst>
        </pc:spChg>
        <pc:spChg chg="mod">
          <ac:chgData name="Alexander Pashuk" userId="7f413f452a2dee94" providerId="LiveId" clId="{6E6F3F0A-A0DD-4E6A-89AD-B5F68F9712D1}" dt="2020-10-19T13:01:31.452" v="6130" actId="20577"/>
          <ac:spMkLst>
            <pc:docMk/>
            <pc:sldMk cId="3373789917" sldId="457"/>
            <ac:spMk id="3" creationId="{030152DC-5F44-4FD7-81F1-098CA59A43DD}"/>
          </ac:spMkLst>
        </pc:spChg>
      </pc:sldChg>
      <pc:sldChg chg="modSp new mod">
        <pc:chgData name="Alexander Pashuk" userId="7f413f452a2dee94" providerId="LiveId" clId="{6E6F3F0A-A0DD-4E6A-89AD-B5F68F9712D1}" dt="2020-10-19T13:09:09.829" v="6723" actId="20577"/>
        <pc:sldMkLst>
          <pc:docMk/>
          <pc:sldMk cId="417238208" sldId="458"/>
        </pc:sldMkLst>
        <pc:spChg chg="mod">
          <ac:chgData name="Alexander Pashuk" userId="7f413f452a2dee94" providerId="LiveId" clId="{6E6F3F0A-A0DD-4E6A-89AD-B5F68F9712D1}" dt="2020-10-19T13:03:00.277" v="6148" actId="122"/>
          <ac:spMkLst>
            <pc:docMk/>
            <pc:sldMk cId="417238208" sldId="458"/>
            <ac:spMk id="2" creationId="{507BA2F9-E060-4B7F-A55A-600137841C93}"/>
          </ac:spMkLst>
        </pc:spChg>
        <pc:spChg chg="mod">
          <ac:chgData name="Alexander Pashuk" userId="7f413f452a2dee94" providerId="LiveId" clId="{6E6F3F0A-A0DD-4E6A-89AD-B5F68F9712D1}" dt="2020-10-19T13:09:09.829" v="6723" actId="20577"/>
          <ac:spMkLst>
            <pc:docMk/>
            <pc:sldMk cId="417238208" sldId="458"/>
            <ac:spMk id="3" creationId="{1B25EF2B-711E-4D95-B47B-E519138A4E36}"/>
          </ac:spMkLst>
        </pc:spChg>
      </pc:sldChg>
      <pc:sldChg chg="modSp new mod">
        <pc:chgData name="Alexander Pashuk" userId="7f413f452a2dee94" providerId="LiveId" clId="{6E6F3F0A-A0DD-4E6A-89AD-B5F68F9712D1}" dt="2020-10-19T13:12:20.930" v="6810" actId="20577"/>
        <pc:sldMkLst>
          <pc:docMk/>
          <pc:sldMk cId="1395049205" sldId="459"/>
        </pc:sldMkLst>
        <pc:spChg chg="mod">
          <ac:chgData name="Alexander Pashuk" userId="7f413f452a2dee94" providerId="LiveId" clId="{6E6F3F0A-A0DD-4E6A-89AD-B5F68F9712D1}" dt="2020-10-19T13:11:24.908" v="6779" actId="20577"/>
          <ac:spMkLst>
            <pc:docMk/>
            <pc:sldMk cId="1395049205" sldId="459"/>
            <ac:spMk id="2" creationId="{64A0A69E-4F75-402F-A58C-1C3993AA43FD}"/>
          </ac:spMkLst>
        </pc:spChg>
        <pc:spChg chg="mod">
          <ac:chgData name="Alexander Pashuk" userId="7f413f452a2dee94" providerId="LiveId" clId="{6E6F3F0A-A0DD-4E6A-89AD-B5F68F9712D1}" dt="2020-10-19T13:12:20.930" v="6810" actId="20577"/>
          <ac:spMkLst>
            <pc:docMk/>
            <pc:sldMk cId="1395049205" sldId="459"/>
            <ac:spMk id="3" creationId="{DA942406-7AEB-4909-8EBB-9A5AAB9A8877}"/>
          </ac:spMkLst>
        </pc:spChg>
      </pc:sldChg>
      <pc:sldChg chg="modSp new mod">
        <pc:chgData name="Alexander Pashuk" userId="7f413f452a2dee94" providerId="LiveId" clId="{6E6F3F0A-A0DD-4E6A-89AD-B5F68F9712D1}" dt="2020-10-19T13:16:58.666" v="7105" actId="403"/>
        <pc:sldMkLst>
          <pc:docMk/>
          <pc:sldMk cId="3559051489" sldId="460"/>
        </pc:sldMkLst>
        <pc:spChg chg="mod">
          <ac:chgData name="Alexander Pashuk" userId="7f413f452a2dee94" providerId="LiveId" clId="{6E6F3F0A-A0DD-4E6A-89AD-B5F68F9712D1}" dt="2020-10-19T13:12:32.886" v="6830" actId="122"/>
          <ac:spMkLst>
            <pc:docMk/>
            <pc:sldMk cId="3559051489" sldId="460"/>
            <ac:spMk id="2" creationId="{38D3A6CC-7D26-4DD9-9119-A4AF9A2F16BD}"/>
          </ac:spMkLst>
        </pc:spChg>
        <pc:spChg chg="mod">
          <ac:chgData name="Alexander Pashuk" userId="7f413f452a2dee94" providerId="LiveId" clId="{6E6F3F0A-A0DD-4E6A-89AD-B5F68F9712D1}" dt="2020-10-19T13:16:58.666" v="7105" actId="403"/>
          <ac:spMkLst>
            <pc:docMk/>
            <pc:sldMk cId="3559051489" sldId="460"/>
            <ac:spMk id="3" creationId="{BE4C1051-AA0E-4A07-9DA6-E0ECC107CEAA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2535147173" sldId="461"/>
        </pc:sldMkLst>
        <pc:spChg chg="mod">
          <ac:chgData name="Alexander Pashuk" userId="7f413f452a2dee94" providerId="LiveId" clId="{6E6F3F0A-A0DD-4E6A-89AD-B5F68F9712D1}" dt="2020-10-19T13:19:03.810" v="7123" actId="122"/>
          <ac:spMkLst>
            <pc:docMk/>
            <pc:sldMk cId="2535147173" sldId="461"/>
            <ac:spMk id="2" creationId="{4DE98EB2-84B7-4BE1-8930-4F4D2EAC5574}"/>
          </ac:spMkLst>
        </pc:spChg>
        <pc:spChg chg="mod">
          <ac:chgData name="Alexander Pashuk" userId="7f413f452a2dee94" providerId="LiveId" clId="{6E6F3F0A-A0DD-4E6A-89AD-B5F68F9712D1}" dt="2020-10-19T13:20:54.143" v="7277" actId="403"/>
          <ac:spMkLst>
            <pc:docMk/>
            <pc:sldMk cId="2535147173" sldId="461"/>
            <ac:spMk id="3" creationId="{88C700F0-192A-4F97-B4BC-2C3E7CA06F9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3279659380" sldId="462"/>
        </pc:sldMkLst>
        <pc:spChg chg="mod">
          <ac:chgData name="Alexander Pashuk" userId="7f413f452a2dee94" providerId="LiveId" clId="{6E6F3F0A-A0DD-4E6A-89AD-B5F68F9712D1}" dt="2020-10-19T13:21:52.581" v="7304" actId="122"/>
          <ac:spMkLst>
            <pc:docMk/>
            <pc:sldMk cId="3279659380" sldId="462"/>
            <ac:spMk id="2" creationId="{6B3B3152-A81B-4BE2-942F-CB051D92670B}"/>
          </ac:spMkLst>
        </pc:spChg>
        <pc:spChg chg="mod">
          <ac:chgData name="Alexander Pashuk" userId="7f413f452a2dee94" providerId="LiveId" clId="{6E6F3F0A-A0DD-4E6A-89AD-B5F68F9712D1}" dt="2020-10-19T13:23:59.164" v="7333" actId="20577"/>
          <ac:spMkLst>
            <pc:docMk/>
            <pc:sldMk cId="3279659380" sldId="462"/>
            <ac:spMk id="3" creationId="{320984C5-6AFD-4A80-AF17-7EE9C7A70D8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1859651321" sldId="463"/>
        </pc:sldMkLst>
        <pc:spChg chg="mod">
          <ac:chgData name="Alexander Pashuk" userId="7f413f452a2dee94" providerId="LiveId" clId="{6E6F3F0A-A0DD-4E6A-89AD-B5F68F9712D1}" dt="2020-10-19T13:26:52.568" v="7355" actId="122"/>
          <ac:spMkLst>
            <pc:docMk/>
            <pc:sldMk cId="1859651321" sldId="463"/>
            <ac:spMk id="2" creationId="{C439F798-0FBC-44C1-9270-9A16E8807B79}"/>
          </ac:spMkLst>
        </pc:spChg>
        <pc:spChg chg="mod">
          <ac:chgData name="Alexander Pashuk" userId="7f413f452a2dee94" providerId="LiveId" clId="{6E6F3F0A-A0DD-4E6A-89AD-B5F68F9712D1}" dt="2020-10-19T13:27:08.557" v="7377" actId="20577"/>
          <ac:spMkLst>
            <pc:docMk/>
            <pc:sldMk cId="1859651321" sldId="463"/>
            <ac:spMk id="3" creationId="{FE8C9CDE-E966-4632-B294-7EE63258B908}"/>
          </ac:spMkLst>
        </pc:spChg>
      </pc:sldChg>
      <pc:sldChg chg="addSp delSp modSp new del mod">
        <pc:chgData name="Alexander Pashuk" userId="7f413f452a2dee94" providerId="LiveId" clId="{6E6F3F0A-A0DD-4E6A-89AD-B5F68F9712D1}" dt="2020-10-19T09:51:19.682" v="401" actId="47"/>
        <pc:sldMkLst>
          <pc:docMk/>
          <pc:sldMk cId="1853965665" sldId="464"/>
        </pc:sldMkLst>
        <pc:spChg chg="del mod">
          <ac:chgData name="Alexander Pashuk" userId="7f413f452a2dee94" providerId="LiveId" clId="{6E6F3F0A-A0DD-4E6A-89AD-B5F68F9712D1}" dt="2020-10-19T09:50:53.034" v="382"/>
          <ac:spMkLst>
            <pc:docMk/>
            <pc:sldMk cId="1853965665" sldId="464"/>
            <ac:spMk id="3" creationId="{AA5FA79C-09D3-469D-89EF-72837CE85B0B}"/>
          </ac:spMkLst>
        </pc:spChg>
        <pc:picChg chg="add mod">
          <ac:chgData name="Alexander Pashuk" userId="7f413f452a2dee94" providerId="LiveId" clId="{6E6F3F0A-A0DD-4E6A-89AD-B5F68F9712D1}" dt="2020-10-19T09:50:53.034" v="382"/>
          <ac:picMkLst>
            <pc:docMk/>
            <pc:sldMk cId="1853965665" sldId="464"/>
            <ac:picMk id="1026" creationId="{1063DC64-1FED-4956-B9E3-CCB1B241A7B3}"/>
          </ac:picMkLst>
        </pc:picChg>
      </pc:sldChg>
      <pc:sldChg chg="modSp new mod ord">
        <pc:chgData name="Alexander Pashuk" userId="7f413f452a2dee94" providerId="LiveId" clId="{6E6F3F0A-A0DD-4E6A-89AD-B5F68F9712D1}" dt="2020-10-19T13:40:42.575" v="7778" actId="20577"/>
        <pc:sldMkLst>
          <pc:docMk/>
          <pc:sldMk cId="2023631944" sldId="464"/>
        </pc:sldMkLst>
        <pc:spChg chg="mod">
          <ac:chgData name="Alexander Pashuk" userId="7f413f452a2dee94" providerId="LiveId" clId="{6E6F3F0A-A0DD-4E6A-89AD-B5F68F9712D1}" dt="2020-10-19T13:39:27.843" v="7555" actId="20577"/>
          <ac:spMkLst>
            <pc:docMk/>
            <pc:sldMk cId="2023631944" sldId="464"/>
            <ac:spMk id="2" creationId="{721C6687-B899-4AA7-85AC-6F1B7795E31B}"/>
          </ac:spMkLst>
        </pc:spChg>
        <pc:spChg chg="mod">
          <ac:chgData name="Alexander Pashuk" userId="7f413f452a2dee94" providerId="LiveId" clId="{6E6F3F0A-A0DD-4E6A-89AD-B5F68F9712D1}" dt="2020-10-19T13:40:42.575" v="7778" actId="20577"/>
          <ac:spMkLst>
            <pc:docMk/>
            <pc:sldMk cId="2023631944" sldId="464"/>
            <ac:spMk id="3" creationId="{C644A643-F639-4C8B-8186-B23685F7B72B}"/>
          </ac:spMkLst>
        </pc:spChg>
      </pc:sldChg>
      <pc:sldChg chg="modSp new mod">
        <pc:chgData name="Alexander Pashuk" userId="7f413f452a2dee94" providerId="LiveId" clId="{6E6F3F0A-A0DD-4E6A-89AD-B5F68F9712D1}" dt="2020-10-19T13:32:53.469" v="7493" actId="14100"/>
        <pc:sldMkLst>
          <pc:docMk/>
          <pc:sldMk cId="1608076022" sldId="465"/>
        </pc:sldMkLst>
        <pc:spChg chg="mod">
          <ac:chgData name="Alexander Pashuk" userId="7f413f452a2dee94" providerId="LiveId" clId="{6E6F3F0A-A0DD-4E6A-89AD-B5F68F9712D1}" dt="2020-10-19T13:30:04.254" v="7447" actId="122"/>
          <ac:spMkLst>
            <pc:docMk/>
            <pc:sldMk cId="1608076022" sldId="465"/>
            <ac:spMk id="2" creationId="{D5F443AA-BF27-485C-9EB9-FF6EC87883C1}"/>
          </ac:spMkLst>
        </pc:spChg>
        <pc:spChg chg="mod">
          <ac:chgData name="Alexander Pashuk" userId="7f413f452a2dee94" providerId="LiveId" clId="{6E6F3F0A-A0DD-4E6A-89AD-B5F68F9712D1}" dt="2020-10-19T13:32:53.469" v="7493" actId="14100"/>
          <ac:spMkLst>
            <pc:docMk/>
            <pc:sldMk cId="1608076022" sldId="465"/>
            <ac:spMk id="3" creationId="{37B0A7DB-F3D9-4CF6-85BE-90E177E79322}"/>
          </ac:spMkLst>
        </pc:spChg>
      </pc:sldChg>
      <pc:sldChg chg="addSp delSp modSp new mod">
        <pc:chgData name="Alexander Pashuk" userId="7f413f452a2dee94" providerId="LiveId" clId="{6E6F3F0A-A0DD-4E6A-89AD-B5F68F9712D1}" dt="2020-10-19T13:37:58.757" v="7517"/>
        <pc:sldMkLst>
          <pc:docMk/>
          <pc:sldMk cId="3086981278" sldId="466"/>
        </pc:sldMkLst>
        <pc:spChg chg="mod">
          <ac:chgData name="Alexander Pashuk" userId="7f413f452a2dee94" providerId="LiveId" clId="{6E6F3F0A-A0DD-4E6A-89AD-B5F68F9712D1}" dt="2020-10-19T13:37:57.571" v="7515" actId="122"/>
          <ac:spMkLst>
            <pc:docMk/>
            <pc:sldMk cId="3086981278" sldId="466"/>
            <ac:spMk id="2" creationId="{0EBF68D7-1EF2-4024-AEC4-862D5635DFD6}"/>
          </ac:spMkLst>
        </pc:spChg>
        <pc:spChg chg="del mod">
          <ac:chgData name="Alexander Pashuk" userId="7f413f452a2dee94" providerId="LiveId" clId="{6E6F3F0A-A0DD-4E6A-89AD-B5F68F9712D1}" dt="2020-10-19T13:37:58.757" v="7517"/>
          <ac:spMkLst>
            <pc:docMk/>
            <pc:sldMk cId="3086981278" sldId="466"/>
            <ac:spMk id="3" creationId="{89D01457-0DB2-47D7-A13F-4A6585C0BB0C}"/>
          </ac:spMkLst>
        </pc:spChg>
        <pc:picChg chg="add mod">
          <ac:chgData name="Alexander Pashuk" userId="7f413f452a2dee94" providerId="LiveId" clId="{6E6F3F0A-A0DD-4E6A-89AD-B5F68F9712D1}" dt="2020-10-19T13:37:58.757" v="7517"/>
          <ac:picMkLst>
            <pc:docMk/>
            <pc:sldMk cId="3086981278" sldId="466"/>
            <ac:picMk id="5122" creationId="{DB4359E5-74CA-4AB6-9955-4109E0B1D783}"/>
          </ac:picMkLst>
        </pc:picChg>
      </pc:sldChg>
      <pc:sldChg chg="new del">
        <pc:chgData name="Alexander Pashuk" userId="7f413f452a2dee94" providerId="LiveId" clId="{6E6F3F0A-A0DD-4E6A-89AD-B5F68F9712D1}" dt="2020-10-19T13:40:55.517" v="7779" actId="47"/>
        <pc:sldMkLst>
          <pc:docMk/>
          <pc:sldMk cId="4208197877" sldId="467"/>
        </pc:sldMkLst>
      </pc:sldChg>
      <pc:sldChg chg="new del">
        <pc:chgData name="Alexander Pashuk" userId="7f413f452a2dee94" providerId="LiveId" clId="{6E6F3F0A-A0DD-4E6A-89AD-B5F68F9712D1}" dt="2020-10-19T13:40:56.260" v="7780" actId="47"/>
        <pc:sldMkLst>
          <pc:docMk/>
          <pc:sldMk cId="3849142324" sldId="468"/>
        </pc:sldMkLst>
      </pc:sldChg>
      <pc:sldChg chg="modSp new mod">
        <pc:chgData name="Alexander Pashuk" userId="7f413f452a2dee94" providerId="LiveId" clId="{6E6F3F0A-A0DD-4E6A-89AD-B5F68F9712D1}" dt="2020-10-19T14:32:48.678" v="7962" actId="20577"/>
        <pc:sldMkLst>
          <pc:docMk/>
          <pc:sldMk cId="939148399" sldId="469"/>
        </pc:sldMkLst>
        <pc:spChg chg="mod">
          <ac:chgData name="Alexander Pashuk" userId="7f413f452a2dee94" providerId="LiveId" clId="{6E6F3F0A-A0DD-4E6A-89AD-B5F68F9712D1}" dt="2020-10-19T13:41:22.586" v="7809" actId="122"/>
          <ac:spMkLst>
            <pc:docMk/>
            <pc:sldMk cId="939148399" sldId="469"/>
            <ac:spMk id="2" creationId="{6D6EAAD9-2479-4701-8260-DB1843DD3998}"/>
          </ac:spMkLst>
        </pc:spChg>
        <pc:spChg chg="mod">
          <ac:chgData name="Alexander Pashuk" userId="7f413f452a2dee94" providerId="LiveId" clId="{6E6F3F0A-A0DD-4E6A-89AD-B5F68F9712D1}" dt="2020-10-19T14:32:48.678" v="7962" actId="20577"/>
          <ac:spMkLst>
            <pc:docMk/>
            <pc:sldMk cId="939148399" sldId="469"/>
            <ac:spMk id="3" creationId="{CAE83B7D-E83C-47FF-9156-3CA3CFBB2323}"/>
          </ac:spMkLst>
        </pc:spChg>
      </pc:sldChg>
      <pc:sldChg chg="addSp delSp modSp new mod">
        <pc:chgData name="Alexander Pashuk" userId="7f413f452a2dee94" providerId="LiveId" clId="{6E6F3F0A-A0DD-4E6A-89AD-B5F68F9712D1}" dt="2020-10-19T14:44:26.266" v="7985" actId="1076"/>
        <pc:sldMkLst>
          <pc:docMk/>
          <pc:sldMk cId="1737372116" sldId="470"/>
        </pc:sldMkLst>
        <pc:spChg chg="del mod">
          <ac:chgData name="Alexander Pashuk" userId="7f413f452a2dee94" providerId="LiveId" clId="{6E6F3F0A-A0DD-4E6A-89AD-B5F68F9712D1}" dt="2020-10-19T14:30:33.956" v="7954"/>
          <ac:spMkLst>
            <pc:docMk/>
            <pc:sldMk cId="1737372116" sldId="470"/>
            <ac:spMk id="3" creationId="{43587545-4F25-48DE-BFC2-F965CF5BC32B}"/>
          </ac:spMkLst>
        </pc:spChg>
        <pc:spChg chg="add del mod">
          <ac:chgData name="Alexander Pashuk" userId="7f413f452a2dee94" providerId="LiveId" clId="{6E6F3F0A-A0DD-4E6A-89AD-B5F68F9712D1}" dt="2020-10-19T14:43:04.417" v="7975"/>
          <ac:spMkLst>
            <pc:docMk/>
            <pc:sldMk cId="1737372116" sldId="470"/>
            <ac:spMk id="4" creationId="{433269EA-A7B7-46EB-AB1A-2E152A26F049}"/>
          </ac:spMkLst>
        </pc:spChg>
        <pc:spChg chg="add del mod">
          <ac:chgData name="Alexander Pashuk" userId="7f413f452a2dee94" providerId="LiveId" clId="{6E6F3F0A-A0DD-4E6A-89AD-B5F68F9712D1}" dt="2020-10-19T14:44:17.523" v="7982"/>
          <ac:spMkLst>
            <pc:docMk/>
            <pc:sldMk cId="1737372116" sldId="470"/>
            <ac:spMk id="5" creationId="{E918A7BA-4012-489A-962A-7AAB6862150B}"/>
          </ac:spMkLst>
        </pc:spChg>
        <pc:picChg chg="add del mod">
          <ac:chgData name="Alexander Pashuk" userId="7f413f452a2dee94" providerId="LiveId" clId="{6E6F3F0A-A0DD-4E6A-89AD-B5F68F9712D1}" dt="2020-10-19T14:43:02.785" v="7973" actId="478"/>
          <ac:picMkLst>
            <pc:docMk/>
            <pc:sldMk cId="1737372116" sldId="470"/>
            <ac:picMk id="7170" creationId="{3A6205C3-30B6-4448-A190-D9E44D74D9A3}"/>
          </ac:picMkLst>
        </pc:picChg>
        <pc:picChg chg="add del mod">
          <ac:chgData name="Alexander Pashuk" userId="7f413f452a2dee94" providerId="LiveId" clId="{6E6F3F0A-A0DD-4E6A-89AD-B5F68F9712D1}" dt="2020-10-19T14:44:16.197" v="7980" actId="478"/>
          <ac:picMkLst>
            <pc:docMk/>
            <pc:sldMk cId="1737372116" sldId="470"/>
            <ac:picMk id="7172" creationId="{5C185466-4721-40F8-947D-DE4D1B4BE333}"/>
          </ac:picMkLst>
        </pc:picChg>
        <pc:picChg chg="add mod">
          <ac:chgData name="Alexander Pashuk" userId="7f413f452a2dee94" providerId="LiveId" clId="{6E6F3F0A-A0DD-4E6A-89AD-B5F68F9712D1}" dt="2020-10-19T14:44:26.266" v="7985" actId="1076"/>
          <ac:picMkLst>
            <pc:docMk/>
            <pc:sldMk cId="1737372116" sldId="470"/>
            <ac:picMk id="7174" creationId="{CA18DC55-4EFA-4994-966C-A24D12D745B1}"/>
          </ac:picMkLst>
        </pc:picChg>
      </pc:sldChg>
      <pc:sldChg chg="modSp new mod">
        <pc:chgData name="Alexander Pashuk" userId="7f413f452a2dee94" providerId="LiveId" clId="{6E6F3F0A-A0DD-4E6A-89AD-B5F68F9712D1}" dt="2020-10-19T14:49:47.890" v="8267" actId="123"/>
        <pc:sldMkLst>
          <pc:docMk/>
          <pc:sldMk cId="1207057951" sldId="471"/>
        </pc:sldMkLst>
        <pc:spChg chg="mod">
          <ac:chgData name="Alexander Pashuk" userId="7f413f452a2dee94" providerId="LiveId" clId="{6E6F3F0A-A0DD-4E6A-89AD-B5F68F9712D1}" dt="2020-10-19T14:44:42.333" v="8004" actId="122"/>
          <ac:spMkLst>
            <pc:docMk/>
            <pc:sldMk cId="1207057951" sldId="471"/>
            <ac:spMk id="2" creationId="{B145399A-393D-453C-BBE0-60A69CA737A4}"/>
          </ac:spMkLst>
        </pc:spChg>
        <pc:spChg chg="mod">
          <ac:chgData name="Alexander Pashuk" userId="7f413f452a2dee94" providerId="LiveId" clId="{6E6F3F0A-A0DD-4E6A-89AD-B5F68F9712D1}" dt="2020-10-19T14:49:47.890" v="8267" actId="123"/>
          <ac:spMkLst>
            <pc:docMk/>
            <pc:sldMk cId="1207057951" sldId="471"/>
            <ac:spMk id="3" creationId="{D5A71162-138C-4A7A-8FF9-FB5E4765B01C}"/>
          </ac:spMkLst>
        </pc:spChg>
      </pc:sldChg>
      <pc:sldChg chg="modSp new mod">
        <pc:chgData name="Alexander Pashuk" userId="7f413f452a2dee94" providerId="LiveId" clId="{6E6F3F0A-A0DD-4E6A-89AD-B5F68F9712D1}" dt="2020-10-19T15:09:42.123" v="8310" actId="20577"/>
        <pc:sldMkLst>
          <pc:docMk/>
          <pc:sldMk cId="2732441293" sldId="472"/>
        </pc:sldMkLst>
        <pc:spChg chg="mod">
          <ac:chgData name="Alexander Pashuk" userId="7f413f452a2dee94" providerId="LiveId" clId="{6E6F3F0A-A0DD-4E6A-89AD-B5F68F9712D1}" dt="2020-10-19T14:49:54.705" v="8286" actId="122"/>
          <ac:spMkLst>
            <pc:docMk/>
            <pc:sldMk cId="2732441293" sldId="472"/>
            <ac:spMk id="2" creationId="{97F4479B-17B8-484D-B4F8-F5582EC1D1AC}"/>
          </ac:spMkLst>
        </pc:spChg>
        <pc:spChg chg="mod">
          <ac:chgData name="Alexander Pashuk" userId="7f413f452a2dee94" providerId="LiveId" clId="{6E6F3F0A-A0DD-4E6A-89AD-B5F68F9712D1}" dt="2020-10-19T15:09:42.123" v="8310" actId="20577"/>
          <ac:spMkLst>
            <pc:docMk/>
            <pc:sldMk cId="2732441293" sldId="472"/>
            <ac:spMk id="3" creationId="{39826D89-4599-4B4E-B4F9-3715162A114E}"/>
          </ac:spMkLst>
        </pc:spChg>
      </pc:sldChg>
      <pc:sldChg chg="modSp new mod">
        <pc:chgData name="Alexander Pashuk" userId="7f413f452a2dee94" providerId="LiveId" clId="{6E6F3F0A-A0DD-4E6A-89AD-B5F68F9712D1}" dt="2020-10-19T15:14:10.567" v="8556" actId="20577"/>
        <pc:sldMkLst>
          <pc:docMk/>
          <pc:sldMk cId="3362834604" sldId="473"/>
        </pc:sldMkLst>
        <pc:spChg chg="mod">
          <ac:chgData name="Alexander Pashuk" userId="7f413f452a2dee94" providerId="LiveId" clId="{6E6F3F0A-A0DD-4E6A-89AD-B5F68F9712D1}" dt="2020-10-19T15:10:00.188" v="8334" actId="122"/>
          <ac:spMkLst>
            <pc:docMk/>
            <pc:sldMk cId="3362834604" sldId="473"/>
            <ac:spMk id="2" creationId="{7C11FC40-C37E-4354-97D7-D5FBA4F6BEE3}"/>
          </ac:spMkLst>
        </pc:spChg>
        <pc:spChg chg="mod">
          <ac:chgData name="Alexander Pashuk" userId="7f413f452a2dee94" providerId="LiveId" clId="{6E6F3F0A-A0DD-4E6A-89AD-B5F68F9712D1}" dt="2020-10-19T15:14:10.567" v="8556" actId="20577"/>
          <ac:spMkLst>
            <pc:docMk/>
            <pc:sldMk cId="3362834604" sldId="473"/>
            <ac:spMk id="3" creationId="{9A0CF221-5ECA-47FC-B396-42CAE99C51B4}"/>
          </ac:spMkLst>
        </pc:spChg>
      </pc:sldChg>
      <pc:sldChg chg="modSp new mod">
        <pc:chgData name="Alexander Pashuk" userId="7f413f452a2dee94" providerId="LiveId" clId="{6E6F3F0A-A0DD-4E6A-89AD-B5F68F9712D1}" dt="2020-10-19T15:14:53.802" v="8605" actId="27636"/>
        <pc:sldMkLst>
          <pc:docMk/>
          <pc:sldMk cId="525765385" sldId="474"/>
        </pc:sldMkLst>
        <pc:spChg chg="mod">
          <ac:chgData name="Alexander Pashuk" userId="7f413f452a2dee94" providerId="LiveId" clId="{6E6F3F0A-A0DD-4E6A-89AD-B5F68F9712D1}" dt="2020-10-19T15:14:14.220" v="8563" actId="122"/>
          <ac:spMkLst>
            <pc:docMk/>
            <pc:sldMk cId="525765385" sldId="474"/>
            <ac:spMk id="2" creationId="{51E1845A-A8C8-4E82-86F5-37734528A1E2}"/>
          </ac:spMkLst>
        </pc:spChg>
        <pc:spChg chg="mod">
          <ac:chgData name="Alexander Pashuk" userId="7f413f452a2dee94" providerId="LiveId" clId="{6E6F3F0A-A0DD-4E6A-89AD-B5F68F9712D1}" dt="2020-10-19T15:14:53.802" v="8605" actId="27636"/>
          <ac:spMkLst>
            <pc:docMk/>
            <pc:sldMk cId="525765385" sldId="474"/>
            <ac:spMk id="3" creationId="{D5AD8E0E-CF4A-4136-9E4E-20B6E3236EEE}"/>
          </ac:spMkLst>
        </pc:spChg>
      </pc:sldChg>
      <pc:sldChg chg="addSp delSp modSp new mod">
        <pc:chgData name="Alexander Pashuk" userId="7f413f452a2dee94" providerId="LiveId" clId="{6E6F3F0A-A0DD-4E6A-89AD-B5F68F9712D1}" dt="2020-10-19T15:34:58.858" v="8630" actId="122"/>
        <pc:sldMkLst>
          <pc:docMk/>
          <pc:sldMk cId="4208093617" sldId="475"/>
        </pc:sldMkLst>
        <pc:spChg chg="mod">
          <ac:chgData name="Alexander Pashuk" userId="7f413f452a2dee94" providerId="LiveId" clId="{6E6F3F0A-A0DD-4E6A-89AD-B5F68F9712D1}" dt="2020-10-19T15:34:58.858" v="8630" actId="122"/>
          <ac:spMkLst>
            <pc:docMk/>
            <pc:sldMk cId="4208093617" sldId="475"/>
            <ac:spMk id="2" creationId="{F7953E90-3CDD-4D6A-91A8-094227AC74CB}"/>
          </ac:spMkLst>
        </pc:spChg>
        <pc:spChg chg="del mod">
          <ac:chgData name="Alexander Pashuk" userId="7f413f452a2dee94" providerId="LiveId" clId="{6E6F3F0A-A0DD-4E6A-89AD-B5F68F9712D1}" dt="2020-10-19T15:34:47.485" v="8607"/>
          <ac:spMkLst>
            <pc:docMk/>
            <pc:sldMk cId="4208093617" sldId="475"/>
            <ac:spMk id="3" creationId="{1C2A305D-24CF-489A-BB10-585514918A71}"/>
          </ac:spMkLst>
        </pc:spChg>
        <pc:picChg chg="add mod">
          <ac:chgData name="Alexander Pashuk" userId="7f413f452a2dee94" providerId="LiveId" clId="{6E6F3F0A-A0DD-4E6A-89AD-B5F68F9712D1}" dt="2020-10-19T15:34:47.485" v="8607"/>
          <ac:picMkLst>
            <pc:docMk/>
            <pc:sldMk cId="4208093617" sldId="475"/>
            <ac:picMk id="8194" creationId="{FF746A06-CB99-4FF7-A382-679C993521BC}"/>
          </ac:picMkLst>
        </pc:picChg>
      </pc:sldChg>
      <pc:sldChg chg="modSp new mod">
        <pc:chgData name="Alexander Pashuk" userId="7f413f452a2dee94" providerId="LiveId" clId="{6E6F3F0A-A0DD-4E6A-89AD-B5F68F9712D1}" dt="2020-10-19T15:39:06.095" v="9093" actId="27636"/>
        <pc:sldMkLst>
          <pc:docMk/>
          <pc:sldMk cId="553566710" sldId="476"/>
        </pc:sldMkLst>
        <pc:spChg chg="mod">
          <ac:chgData name="Alexander Pashuk" userId="7f413f452a2dee94" providerId="LiveId" clId="{6E6F3F0A-A0DD-4E6A-89AD-B5F68F9712D1}" dt="2020-10-19T15:35:17.541" v="8645" actId="122"/>
          <ac:spMkLst>
            <pc:docMk/>
            <pc:sldMk cId="553566710" sldId="476"/>
            <ac:spMk id="2" creationId="{84A3C273-BBF7-4614-99B2-663A65D59D0F}"/>
          </ac:spMkLst>
        </pc:spChg>
        <pc:spChg chg="mod">
          <ac:chgData name="Alexander Pashuk" userId="7f413f452a2dee94" providerId="LiveId" clId="{6E6F3F0A-A0DD-4E6A-89AD-B5F68F9712D1}" dt="2020-10-19T15:39:06.095" v="9093" actId="27636"/>
          <ac:spMkLst>
            <pc:docMk/>
            <pc:sldMk cId="553566710" sldId="476"/>
            <ac:spMk id="3" creationId="{02B41188-DD89-4C27-A199-A217CA282505}"/>
          </ac:spMkLst>
        </pc:spChg>
      </pc:sldChg>
      <pc:sldChg chg="modSp new mod">
        <pc:chgData name="Alexander Pashuk" userId="7f413f452a2dee94" providerId="LiveId" clId="{6E6F3F0A-A0DD-4E6A-89AD-B5F68F9712D1}" dt="2020-10-19T15:42:07.530" v="9516" actId="20577"/>
        <pc:sldMkLst>
          <pc:docMk/>
          <pc:sldMk cId="575644891" sldId="477"/>
        </pc:sldMkLst>
        <pc:spChg chg="mod">
          <ac:chgData name="Alexander Pashuk" userId="7f413f452a2dee94" providerId="LiveId" clId="{6E6F3F0A-A0DD-4E6A-89AD-B5F68F9712D1}" dt="2020-10-19T15:39:17.186" v="9109" actId="122"/>
          <ac:spMkLst>
            <pc:docMk/>
            <pc:sldMk cId="575644891" sldId="477"/>
            <ac:spMk id="2" creationId="{E405AB71-1BC9-457A-BD8F-DDE12ADE276C}"/>
          </ac:spMkLst>
        </pc:spChg>
        <pc:spChg chg="mod">
          <ac:chgData name="Alexander Pashuk" userId="7f413f452a2dee94" providerId="LiveId" clId="{6E6F3F0A-A0DD-4E6A-89AD-B5F68F9712D1}" dt="2020-10-19T15:42:07.530" v="9516" actId="20577"/>
          <ac:spMkLst>
            <pc:docMk/>
            <pc:sldMk cId="575644891" sldId="477"/>
            <ac:spMk id="3" creationId="{B16EBCC1-4754-434D-AFC0-560029E2D4F0}"/>
          </ac:spMkLst>
        </pc:spChg>
      </pc:sldChg>
      <pc:sldChg chg="addSp delSp modSp new mod">
        <pc:chgData name="Alexander Pashuk" userId="7f413f452a2dee94" providerId="LiveId" clId="{6E6F3F0A-A0DD-4E6A-89AD-B5F68F9712D1}" dt="2020-10-19T14:32:56.963" v="7972" actId="20577"/>
        <pc:sldMkLst>
          <pc:docMk/>
          <pc:sldMk cId="1391354290" sldId="478"/>
        </pc:sldMkLst>
        <pc:spChg chg="mod">
          <ac:chgData name="Alexander Pashuk" userId="7f413f452a2dee94" providerId="LiveId" clId="{6E6F3F0A-A0DD-4E6A-89AD-B5F68F9712D1}" dt="2020-10-19T13:45:53.794" v="7852" actId="122"/>
          <ac:spMkLst>
            <pc:docMk/>
            <pc:sldMk cId="1391354290" sldId="478"/>
            <ac:spMk id="2" creationId="{139260F3-CD61-423F-A44A-CDACCB2DB0C1}"/>
          </ac:spMkLst>
        </pc:spChg>
        <pc:spChg chg="mod">
          <ac:chgData name="Alexander Pashuk" userId="7f413f452a2dee94" providerId="LiveId" clId="{6E6F3F0A-A0DD-4E6A-89AD-B5F68F9712D1}" dt="2020-10-19T14:32:56.963" v="7972" actId="20577"/>
          <ac:spMkLst>
            <pc:docMk/>
            <pc:sldMk cId="1391354290" sldId="478"/>
            <ac:spMk id="3" creationId="{F092BCE1-D7BC-4F36-AF90-43F2BBE7FFF2}"/>
          </ac:spMkLst>
        </pc:spChg>
        <pc:picChg chg="add del mod">
          <ac:chgData name="Alexander Pashuk" userId="7f413f452a2dee94" providerId="LiveId" clId="{6E6F3F0A-A0DD-4E6A-89AD-B5F68F9712D1}" dt="2020-10-19T14:11:38.354" v="7907"/>
          <ac:picMkLst>
            <pc:docMk/>
            <pc:sldMk cId="1391354290" sldId="478"/>
            <ac:picMk id="6146" creationId="{127EAD3F-B877-4A1C-9660-CC44A04413A8}"/>
          </ac:picMkLst>
        </pc:picChg>
        <pc:picChg chg="add mod">
          <ac:chgData name="Alexander Pashuk" userId="7f413f452a2dee94" providerId="LiveId" clId="{6E6F3F0A-A0DD-4E6A-89AD-B5F68F9712D1}" dt="2020-10-19T14:12:10.659" v="7918" actId="1076"/>
          <ac:picMkLst>
            <pc:docMk/>
            <pc:sldMk cId="1391354290" sldId="478"/>
            <ac:picMk id="6148" creationId="{DD578AAB-3DF2-4BF0-BF28-1BBF0BA8D72C}"/>
          </ac:picMkLst>
        </pc:picChg>
      </pc:sldChg>
      <pc:sldChg chg="modSp new mod">
        <pc:chgData name="Alexander Pashuk" userId="7f413f452a2dee94" providerId="LiveId" clId="{6E6F3F0A-A0DD-4E6A-89AD-B5F68F9712D1}" dt="2020-10-19T15:45:59.812" v="9838" actId="20577"/>
        <pc:sldMkLst>
          <pc:docMk/>
          <pc:sldMk cId="1907781315" sldId="479"/>
        </pc:sldMkLst>
        <pc:spChg chg="mod">
          <ac:chgData name="Alexander Pashuk" userId="7f413f452a2dee94" providerId="LiveId" clId="{6E6F3F0A-A0DD-4E6A-89AD-B5F68F9712D1}" dt="2020-10-19T15:42:37.145" v="9538" actId="122"/>
          <ac:spMkLst>
            <pc:docMk/>
            <pc:sldMk cId="1907781315" sldId="479"/>
            <ac:spMk id="2" creationId="{5D5D539D-1065-4482-803C-96B04198527B}"/>
          </ac:spMkLst>
        </pc:spChg>
        <pc:spChg chg="mod">
          <ac:chgData name="Alexander Pashuk" userId="7f413f452a2dee94" providerId="LiveId" clId="{6E6F3F0A-A0DD-4E6A-89AD-B5F68F9712D1}" dt="2020-10-19T15:45:59.812" v="9838" actId="20577"/>
          <ac:spMkLst>
            <pc:docMk/>
            <pc:sldMk cId="1907781315" sldId="479"/>
            <ac:spMk id="3" creationId="{8C207B10-1FA4-4923-9733-32A8DAE65476}"/>
          </ac:spMkLst>
        </pc:spChg>
      </pc:sldChg>
      <pc:sldChg chg="modSp new mod">
        <pc:chgData name="Alexander Pashuk" userId="7f413f452a2dee94" providerId="LiveId" clId="{6E6F3F0A-A0DD-4E6A-89AD-B5F68F9712D1}" dt="2020-10-19T15:51:56.146" v="9898" actId="20577"/>
        <pc:sldMkLst>
          <pc:docMk/>
          <pc:sldMk cId="1909997035" sldId="480"/>
        </pc:sldMkLst>
        <pc:spChg chg="mod">
          <ac:chgData name="Alexander Pashuk" userId="7f413f452a2dee94" providerId="LiveId" clId="{6E6F3F0A-A0DD-4E6A-89AD-B5F68F9712D1}" dt="2020-10-19T15:50:47.160" v="9857" actId="122"/>
          <ac:spMkLst>
            <pc:docMk/>
            <pc:sldMk cId="1909997035" sldId="480"/>
            <ac:spMk id="2" creationId="{563BB339-6083-4482-9039-DEC027B91C97}"/>
          </ac:spMkLst>
        </pc:spChg>
        <pc:spChg chg="mod">
          <ac:chgData name="Alexander Pashuk" userId="7f413f452a2dee94" providerId="LiveId" clId="{6E6F3F0A-A0DD-4E6A-89AD-B5F68F9712D1}" dt="2020-10-19T15:51:56.146" v="9898" actId="20577"/>
          <ac:spMkLst>
            <pc:docMk/>
            <pc:sldMk cId="1909997035" sldId="480"/>
            <ac:spMk id="3" creationId="{5A58C4BF-491E-4282-A407-1F442C1C73AC}"/>
          </ac:spMkLst>
        </pc:spChg>
      </pc:sldChg>
      <pc:sldChg chg="new del">
        <pc:chgData name="Alexander Pashuk" userId="7f413f452a2dee94" providerId="LiveId" clId="{6E6F3F0A-A0DD-4E6A-89AD-B5F68F9712D1}" dt="2020-10-19T16:04:42.330" v="9900" actId="47"/>
        <pc:sldMkLst>
          <pc:docMk/>
          <pc:sldMk cId="1274400253" sldId="481"/>
        </pc:sldMkLst>
      </pc:sldChg>
      <pc:sldChg chg="addSp delSp modSp new mod ord">
        <pc:chgData name="Alexander Pashuk" userId="7f413f452a2dee94" providerId="LiveId" clId="{6E6F3F0A-A0DD-4E6A-89AD-B5F68F9712D1}" dt="2020-10-19T16:09:52.986" v="10075" actId="1076"/>
        <pc:sldMkLst>
          <pc:docMk/>
          <pc:sldMk cId="2763760967" sldId="481"/>
        </pc:sldMkLst>
        <pc:spChg chg="mod">
          <ac:chgData name="Alexander Pashuk" userId="7f413f452a2dee94" providerId="LiveId" clId="{6E6F3F0A-A0DD-4E6A-89AD-B5F68F9712D1}" dt="2020-10-19T16:09:44.141" v="10072" actId="20577"/>
          <ac:spMkLst>
            <pc:docMk/>
            <pc:sldMk cId="2763760967" sldId="481"/>
            <ac:spMk id="2" creationId="{A754A023-0F3D-4AFD-B5C1-FB1EC0A08D44}"/>
          </ac:spMkLst>
        </pc:spChg>
        <pc:spChg chg="del mod">
          <ac:chgData name="Alexander Pashuk" userId="7f413f452a2dee94" providerId="LiveId" clId="{6E6F3F0A-A0DD-4E6A-89AD-B5F68F9712D1}" dt="2020-10-19T16:05:06.809" v="9903"/>
          <ac:spMkLst>
            <pc:docMk/>
            <pc:sldMk cId="2763760967" sldId="481"/>
            <ac:spMk id="3" creationId="{045DCF73-4EA6-4FA8-9443-D0496B5E7925}"/>
          </ac:spMkLst>
        </pc:spChg>
        <pc:picChg chg="add mod">
          <ac:chgData name="Alexander Pashuk" userId="7f413f452a2dee94" providerId="LiveId" clId="{6E6F3F0A-A0DD-4E6A-89AD-B5F68F9712D1}" dt="2020-10-19T16:09:52.986" v="10075" actId="1076"/>
          <ac:picMkLst>
            <pc:docMk/>
            <pc:sldMk cId="2763760967" sldId="481"/>
            <ac:picMk id="5" creationId="{943346DC-1DDD-4475-877D-9850DC46BD42}"/>
          </ac:picMkLst>
        </pc:picChg>
      </pc:sldChg>
      <pc:sldChg chg="modSp new mod">
        <pc:chgData name="Alexander Pashuk" userId="7f413f452a2dee94" providerId="LiveId" clId="{6E6F3F0A-A0DD-4E6A-89AD-B5F68F9712D1}" dt="2020-10-19T16:09:16.676" v="10055" actId="20577"/>
        <pc:sldMkLst>
          <pc:docMk/>
          <pc:sldMk cId="3194191061" sldId="482"/>
        </pc:sldMkLst>
        <pc:spChg chg="mod">
          <ac:chgData name="Alexander Pashuk" userId="7f413f452a2dee94" providerId="LiveId" clId="{6E6F3F0A-A0DD-4E6A-89AD-B5F68F9712D1}" dt="2020-10-19T16:06:29.337" v="9919" actId="122"/>
          <ac:spMkLst>
            <pc:docMk/>
            <pc:sldMk cId="3194191061" sldId="482"/>
            <ac:spMk id="2" creationId="{61855A54-AD8A-44C0-A24E-81788EE015EE}"/>
          </ac:spMkLst>
        </pc:spChg>
        <pc:spChg chg="mod">
          <ac:chgData name="Alexander Pashuk" userId="7f413f452a2dee94" providerId="LiveId" clId="{6E6F3F0A-A0DD-4E6A-89AD-B5F68F9712D1}" dt="2020-10-19T16:09:16.676" v="10055" actId="20577"/>
          <ac:spMkLst>
            <pc:docMk/>
            <pc:sldMk cId="3194191061" sldId="482"/>
            <ac:spMk id="3" creationId="{F6B0065E-B534-4907-A83D-741FB4B6DEC4}"/>
          </ac:spMkLst>
        </pc:spChg>
      </pc:sldChg>
      <pc:sldChg chg="modSp new mod">
        <pc:chgData name="Alexander Pashuk" userId="7f413f452a2dee94" providerId="LiveId" clId="{6E6F3F0A-A0DD-4E6A-89AD-B5F68F9712D1}" dt="2020-10-19T16:14:27.257" v="10145" actId="20577"/>
        <pc:sldMkLst>
          <pc:docMk/>
          <pc:sldMk cId="2865672256" sldId="483"/>
        </pc:sldMkLst>
        <pc:spChg chg="mod">
          <ac:chgData name="Alexander Pashuk" userId="7f413f452a2dee94" providerId="LiveId" clId="{6E6F3F0A-A0DD-4E6A-89AD-B5F68F9712D1}" dt="2020-10-19T16:13:36.419" v="10087" actId="122"/>
          <ac:spMkLst>
            <pc:docMk/>
            <pc:sldMk cId="2865672256" sldId="483"/>
            <ac:spMk id="2" creationId="{F35558E4-099F-4C7D-9935-526AE1F6C5C2}"/>
          </ac:spMkLst>
        </pc:spChg>
        <pc:spChg chg="mod">
          <ac:chgData name="Alexander Pashuk" userId="7f413f452a2dee94" providerId="LiveId" clId="{6E6F3F0A-A0DD-4E6A-89AD-B5F68F9712D1}" dt="2020-10-19T16:14:27.257" v="10145" actId="20577"/>
          <ac:spMkLst>
            <pc:docMk/>
            <pc:sldMk cId="2865672256" sldId="483"/>
            <ac:spMk id="3" creationId="{94F31FFA-A2C2-4AE9-A183-BEF5ECCADF14}"/>
          </ac:spMkLst>
        </pc:spChg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15T07:22:35.150" v="6501" actId="20577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1A7AF0DD-11A3-4A9A-AB67-705F471F9EE8}"/>
    <pc:docChg chg="undo redo custSel addSld delSld modSld sldOrd">
      <pc:chgData name="Alexander Pashuk" userId="7f413f452a2dee94" providerId="LiveId" clId="{1A7AF0DD-11A3-4A9A-AB67-705F471F9EE8}" dt="2020-10-25T16:03:27.341" v="1494" actId="2711"/>
      <pc:docMkLst>
        <pc:docMk/>
      </pc:docMkLst>
      <pc:sldChg chg="modSp mod">
        <pc:chgData name="Alexander Pashuk" userId="7f413f452a2dee94" providerId="LiveId" clId="{1A7AF0DD-11A3-4A9A-AB67-705F471F9EE8}" dt="2020-10-25T16:03:27.341" v="1494" actId="2711"/>
        <pc:sldMkLst>
          <pc:docMk/>
          <pc:sldMk cId="92740623" sldId="433"/>
        </pc:sldMkLst>
        <pc:spChg chg="mod">
          <ac:chgData name="Alexander Pashuk" userId="7f413f452a2dee94" providerId="LiveId" clId="{1A7AF0DD-11A3-4A9A-AB67-705F471F9EE8}" dt="2020-10-25T16:03:27.341" v="1494" actId="2711"/>
          <ac:spMkLst>
            <pc:docMk/>
            <pc:sldMk cId="92740623" sldId="433"/>
            <ac:spMk id="4" creationId="{2E6AEDD6-9D3F-4CCC-B181-A8A88F2CD1A3}"/>
          </ac:spMkLst>
        </pc:spChg>
      </pc:sldChg>
      <pc:sldChg chg="ord">
        <pc:chgData name="Alexander Pashuk" userId="7f413f452a2dee94" providerId="LiveId" clId="{1A7AF0DD-11A3-4A9A-AB67-705F471F9EE8}" dt="2020-10-25T15:41:21.721" v="1018"/>
        <pc:sldMkLst>
          <pc:docMk/>
          <pc:sldMk cId="525765385" sldId="474"/>
        </pc:sldMkLst>
      </pc:sldChg>
      <pc:sldChg chg="ord">
        <pc:chgData name="Alexander Pashuk" userId="7f413f452a2dee94" providerId="LiveId" clId="{1A7AF0DD-11A3-4A9A-AB67-705F471F9EE8}" dt="2020-10-25T15:41:13.943" v="1014"/>
        <pc:sldMkLst>
          <pc:docMk/>
          <pc:sldMk cId="4208093617" sldId="475"/>
        </pc:sldMkLst>
      </pc:sldChg>
      <pc:sldChg chg="modSp mod">
        <pc:chgData name="Alexander Pashuk" userId="7f413f452a2dee94" providerId="LiveId" clId="{1A7AF0DD-11A3-4A9A-AB67-705F471F9EE8}" dt="2020-10-25T14:45:21.045" v="85"/>
        <pc:sldMkLst>
          <pc:docMk/>
          <pc:sldMk cId="553566710" sldId="476"/>
        </pc:sldMkLst>
        <pc:spChg chg="mod">
          <ac:chgData name="Alexander Pashuk" userId="7f413f452a2dee94" providerId="LiveId" clId="{1A7AF0DD-11A3-4A9A-AB67-705F471F9EE8}" dt="2020-10-25T14:45:21.045" v="85"/>
          <ac:spMkLst>
            <pc:docMk/>
            <pc:sldMk cId="553566710" sldId="476"/>
            <ac:spMk id="2" creationId="{84A3C273-BBF7-4614-99B2-663A65D59D0F}"/>
          </ac:spMkLst>
        </pc:spChg>
      </pc:sldChg>
      <pc:sldChg chg="modSp new mod">
        <pc:chgData name="Alexander Pashuk" userId="7f413f452a2dee94" providerId="LiveId" clId="{1A7AF0DD-11A3-4A9A-AB67-705F471F9EE8}" dt="2020-10-25T14:42:08.005" v="68" actId="27636"/>
        <pc:sldMkLst>
          <pc:docMk/>
          <pc:sldMk cId="982394564" sldId="484"/>
        </pc:sldMkLst>
        <pc:spChg chg="mod">
          <ac:chgData name="Alexander Pashuk" userId="7f413f452a2dee94" providerId="LiveId" clId="{1A7AF0DD-11A3-4A9A-AB67-705F471F9EE8}" dt="2020-10-25T14:37:36.112" v="29" actId="122"/>
          <ac:spMkLst>
            <pc:docMk/>
            <pc:sldMk cId="982394564" sldId="484"/>
            <ac:spMk id="2" creationId="{2A44A01A-CB6A-47FA-BA26-657597171A89}"/>
          </ac:spMkLst>
        </pc:spChg>
        <pc:spChg chg="mod">
          <ac:chgData name="Alexander Pashuk" userId="7f413f452a2dee94" providerId="LiveId" clId="{1A7AF0DD-11A3-4A9A-AB67-705F471F9EE8}" dt="2020-10-25T14:42:08.005" v="68" actId="27636"/>
          <ac:spMkLst>
            <pc:docMk/>
            <pc:sldMk cId="982394564" sldId="484"/>
            <ac:spMk id="3" creationId="{E7574B91-46C7-4F4B-9945-E7D609DE48CC}"/>
          </ac:spMkLst>
        </pc:spChg>
      </pc:sldChg>
      <pc:sldChg chg="modSp add mod">
        <pc:chgData name="Alexander Pashuk" userId="7f413f452a2dee94" providerId="LiveId" clId="{1A7AF0DD-11A3-4A9A-AB67-705F471F9EE8}" dt="2020-10-25T14:43:01.705" v="74" actId="20577"/>
        <pc:sldMkLst>
          <pc:docMk/>
          <pc:sldMk cId="1710457234" sldId="485"/>
        </pc:sldMkLst>
        <pc:spChg chg="mod">
          <ac:chgData name="Alexander Pashuk" userId="7f413f452a2dee94" providerId="LiveId" clId="{1A7AF0DD-11A3-4A9A-AB67-705F471F9EE8}" dt="2020-10-25T14:43:01.705" v="74" actId="20577"/>
          <ac:spMkLst>
            <pc:docMk/>
            <pc:sldMk cId="1710457234" sldId="485"/>
            <ac:spMk id="3" creationId="{E7574B91-46C7-4F4B-9945-E7D609DE48CC}"/>
          </ac:spMkLst>
        </pc:spChg>
      </pc:sldChg>
      <pc:sldChg chg="modSp new del mod ord">
        <pc:chgData name="Alexander Pashuk" userId="7f413f452a2dee94" providerId="LiveId" clId="{1A7AF0DD-11A3-4A9A-AB67-705F471F9EE8}" dt="2020-10-25T15:45:04.478" v="1072" actId="47"/>
        <pc:sldMkLst>
          <pc:docMk/>
          <pc:sldMk cId="210197031" sldId="486"/>
        </pc:sldMkLst>
        <pc:spChg chg="mod">
          <ac:chgData name="Alexander Pashuk" userId="7f413f452a2dee94" providerId="LiveId" clId="{1A7AF0DD-11A3-4A9A-AB67-705F471F9EE8}" dt="2020-10-25T15:44:40.800" v="1069" actId="20577"/>
          <ac:spMkLst>
            <pc:docMk/>
            <pc:sldMk cId="210197031" sldId="486"/>
            <ac:spMk id="2" creationId="{4034F273-EA5E-4248-AEFE-84ED57B107EC}"/>
          </ac:spMkLst>
        </pc:spChg>
        <pc:spChg chg="mod">
          <ac:chgData name="Alexander Pashuk" userId="7f413f452a2dee94" providerId="LiveId" clId="{1A7AF0DD-11A3-4A9A-AB67-705F471F9EE8}" dt="2020-10-25T15:17:12.624" v="633" actId="2711"/>
          <ac:spMkLst>
            <pc:docMk/>
            <pc:sldMk cId="210197031" sldId="486"/>
            <ac:spMk id="3" creationId="{E2CC28A1-5608-41DB-8F56-13A67DBCCDAF}"/>
          </ac:spMkLst>
        </pc:spChg>
      </pc:sldChg>
      <pc:sldChg chg="modSp new del mod">
        <pc:chgData name="Alexander Pashuk" userId="7f413f452a2dee94" providerId="LiveId" clId="{1A7AF0DD-11A3-4A9A-AB67-705F471F9EE8}" dt="2020-10-25T14:43:40.367" v="81" actId="47"/>
        <pc:sldMkLst>
          <pc:docMk/>
          <pc:sldMk cId="777859819" sldId="486"/>
        </pc:sldMkLst>
        <pc:spChg chg="mod">
          <ac:chgData name="Alexander Pashuk" userId="7f413f452a2dee94" providerId="LiveId" clId="{1A7AF0DD-11A3-4A9A-AB67-705F471F9EE8}" dt="2020-10-25T14:43:32.766" v="80" actId="20577"/>
          <ac:spMkLst>
            <pc:docMk/>
            <pc:sldMk cId="777859819" sldId="486"/>
            <ac:spMk id="2" creationId="{C9321E29-E478-4711-A7B0-55147EB2F6E8}"/>
          </ac:spMkLst>
        </pc:spChg>
      </pc:sldChg>
      <pc:sldChg chg="new del">
        <pc:chgData name="Alexander Pashuk" userId="7f413f452a2dee94" providerId="LiveId" clId="{1A7AF0DD-11A3-4A9A-AB67-705F471F9EE8}" dt="2020-10-25T14:43:41.020" v="82" actId="47"/>
        <pc:sldMkLst>
          <pc:docMk/>
          <pc:sldMk cId="1304141151" sldId="487"/>
        </pc:sldMkLst>
      </pc:sldChg>
      <pc:sldChg chg="modSp new mod">
        <pc:chgData name="Alexander Pashuk" userId="7f413f452a2dee94" providerId="LiveId" clId="{1A7AF0DD-11A3-4A9A-AB67-705F471F9EE8}" dt="2020-10-25T15:17:43.512" v="651" actId="20577"/>
        <pc:sldMkLst>
          <pc:docMk/>
          <pc:sldMk cId="3112594385" sldId="487"/>
        </pc:sldMkLst>
        <pc:spChg chg="mod">
          <ac:chgData name="Alexander Pashuk" userId="7f413f452a2dee94" providerId="LiveId" clId="{1A7AF0DD-11A3-4A9A-AB67-705F471F9EE8}" dt="2020-10-25T15:17:43.512" v="651" actId="20577"/>
          <ac:spMkLst>
            <pc:docMk/>
            <pc:sldMk cId="3112594385" sldId="487"/>
            <ac:spMk id="2" creationId="{3BC11AF4-257E-4429-87DB-ECA0D2716D3E}"/>
          </ac:spMkLst>
        </pc:spChg>
        <pc:spChg chg="mod">
          <ac:chgData name="Alexander Pashuk" userId="7f413f452a2dee94" providerId="LiveId" clId="{1A7AF0DD-11A3-4A9A-AB67-705F471F9EE8}" dt="2020-10-25T14:59:00.272" v="446" actId="20577"/>
          <ac:spMkLst>
            <pc:docMk/>
            <pc:sldMk cId="3112594385" sldId="487"/>
            <ac:spMk id="3" creationId="{07A6D25B-A500-463B-B5FC-E058D43778FA}"/>
          </ac:spMkLst>
        </pc:spChg>
      </pc:sldChg>
      <pc:sldChg chg="new del">
        <pc:chgData name="Alexander Pashuk" userId="7f413f452a2dee94" providerId="LiveId" clId="{1A7AF0DD-11A3-4A9A-AB67-705F471F9EE8}" dt="2020-10-25T14:43:41.593" v="83" actId="47"/>
        <pc:sldMkLst>
          <pc:docMk/>
          <pc:sldMk cId="2388036331" sldId="488"/>
        </pc:sldMkLst>
      </pc:sldChg>
      <pc:sldChg chg="modSp new mod">
        <pc:chgData name="Alexander Pashuk" userId="7f413f452a2dee94" providerId="LiveId" clId="{1A7AF0DD-11A3-4A9A-AB67-705F471F9EE8}" dt="2020-10-25T15:23:42.067" v="743" actId="20577"/>
        <pc:sldMkLst>
          <pc:docMk/>
          <pc:sldMk cId="3369448613" sldId="488"/>
        </pc:sldMkLst>
        <pc:spChg chg="mod">
          <ac:chgData name="Alexander Pashuk" userId="7f413f452a2dee94" providerId="LiveId" clId="{1A7AF0DD-11A3-4A9A-AB67-705F471F9EE8}" dt="2020-10-25T15:00:07.323" v="464" actId="122"/>
          <ac:spMkLst>
            <pc:docMk/>
            <pc:sldMk cId="3369448613" sldId="488"/>
            <ac:spMk id="2" creationId="{A69BCE58-40FD-4D98-8690-B1CD4ADF12D4}"/>
          </ac:spMkLst>
        </pc:spChg>
        <pc:spChg chg="mod">
          <ac:chgData name="Alexander Pashuk" userId="7f413f452a2dee94" providerId="LiveId" clId="{1A7AF0DD-11A3-4A9A-AB67-705F471F9EE8}" dt="2020-10-25T15:23:42.067" v="743" actId="20577"/>
          <ac:spMkLst>
            <pc:docMk/>
            <pc:sldMk cId="3369448613" sldId="488"/>
            <ac:spMk id="3" creationId="{12C43762-AD12-43D6-A95A-C1FCD44BB89C}"/>
          </ac:spMkLst>
        </pc:spChg>
      </pc:sldChg>
      <pc:sldChg chg="new del">
        <pc:chgData name="Alexander Pashuk" userId="7f413f452a2dee94" providerId="LiveId" clId="{1A7AF0DD-11A3-4A9A-AB67-705F471F9EE8}" dt="2020-10-25T14:43:42.014" v="84" actId="47"/>
        <pc:sldMkLst>
          <pc:docMk/>
          <pc:sldMk cId="282343923" sldId="489"/>
        </pc:sldMkLst>
      </pc:sldChg>
      <pc:sldChg chg="modSp new mod">
        <pc:chgData name="Alexander Pashuk" userId="7f413f452a2dee94" providerId="LiveId" clId="{1A7AF0DD-11A3-4A9A-AB67-705F471F9EE8}" dt="2020-10-25T15:27:38.475" v="791" actId="123"/>
        <pc:sldMkLst>
          <pc:docMk/>
          <pc:sldMk cId="1192778591" sldId="489"/>
        </pc:sldMkLst>
        <pc:spChg chg="mod">
          <ac:chgData name="Alexander Pashuk" userId="7f413f452a2dee94" providerId="LiveId" clId="{1A7AF0DD-11A3-4A9A-AB67-705F471F9EE8}" dt="2020-10-25T15:27:27.271" v="788" actId="122"/>
          <ac:spMkLst>
            <pc:docMk/>
            <pc:sldMk cId="1192778591" sldId="489"/>
            <ac:spMk id="2" creationId="{11914CE7-A79A-4ACD-A2B7-C1C15E562C6A}"/>
          </ac:spMkLst>
        </pc:spChg>
        <pc:spChg chg="mod">
          <ac:chgData name="Alexander Pashuk" userId="7f413f452a2dee94" providerId="LiveId" clId="{1A7AF0DD-11A3-4A9A-AB67-705F471F9EE8}" dt="2020-10-25T15:27:38.475" v="791" actId="123"/>
          <ac:spMkLst>
            <pc:docMk/>
            <pc:sldMk cId="1192778591" sldId="489"/>
            <ac:spMk id="3" creationId="{B14EFA40-0234-4352-A45E-0DD9FCF5DE19}"/>
          </ac:spMkLst>
        </pc:spChg>
      </pc:sldChg>
      <pc:sldChg chg="modSp new mod ord">
        <pc:chgData name="Alexander Pashuk" userId="7f413f452a2dee94" providerId="LiveId" clId="{1A7AF0DD-11A3-4A9A-AB67-705F471F9EE8}" dt="2020-10-25T15:26:23.120" v="745"/>
        <pc:sldMkLst>
          <pc:docMk/>
          <pc:sldMk cId="565240348" sldId="490"/>
        </pc:sldMkLst>
        <pc:spChg chg="mod">
          <ac:chgData name="Alexander Pashuk" userId="7f413f452a2dee94" providerId="LiveId" clId="{1A7AF0DD-11A3-4A9A-AB67-705F471F9EE8}" dt="2020-10-25T15:12:11.365" v="535" actId="122"/>
          <ac:spMkLst>
            <pc:docMk/>
            <pc:sldMk cId="565240348" sldId="490"/>
            <ac:spMk id="2" creationId="{B2EF847D-F9AA-4223-A0D1-AF447B36EA6C}"/>
          </ac:spMkLst>
        </pc:spChg>
        <pc:spChg chg="mod">
          <ac:chgData name="Alexander Pashuk" userId="7f413f452a2dee94" providerId="LiveId" clId="{1A7AF0DD-11A3-4A9A-AB67-705F471F9EE8}" dt="2020-10-25T15:12:58.679" v="610" actId="27636"/>
          <ac:spMkLst>
            <pc:docMk/>
            <pc:sldMk cId="565240348" sldId="490"/>
            <ac:spMk id="3" creationId="{F00B7D22-0730-4248-91B7-CE593ED1F08B}"/>
          </ac:spMkLst>
        </pc:spChg>
      </pc:sldChg>
      <pc:sldChg chg="modSp new mod">
        <pc:chgData name="Alexander Pashuk" userId="7f413f452a2dee94" providerId="LiveId" clId="{1A7AF0DD-11A3-4A9A-AB67-705F471F9EE8}" dt="2020-10-25T15:28:12.863" v="805" actId="123"/>
        <pc:sldMkLst>
          <pc:docMk/>
          <pc:sldMk cId="3488571536" sldId="491"/>
        </pc:sldMkLst>
        <pc:spChg chg="mod">
          <ac:chgData name="Alexander Pashuk" userId="7f413f452a2dee94" providerId="LiveId" clId="{1A7AF0DD-11A3-4A9A-AB67-705F471F9EE8}" dt="2020-10-25T15:28:01.307" v="802" actId="122"/>
          <ac:spMkLst>
            <pc:docMk/>
            <pc:sldMk cId="3488571536" sldId="491"/>
            <ac:spMk id="2" creationId="{987B9B59-B036-46B4-9CEF-92B6D2FDB6F4}"/>
          </ac:spMkLst>
        </pc:spChg>
        <pc:spChg chg="mod">
          <ac:chgData name="Alexander Pashuk" userId="7f413f452a2dee94" providerId="LiveId" clId="{1A7AF0DD-11A3-4A9A-AB67-705F471F9EE8}" dt="2020-10-25T15:28:12.863" v="805" actId="123"/>
          <ac:spMkLst>
            <pc:docMk/>
            <pc:sldMk cId="3488571536" sldId="491"/>
            <ac:spMk id="3" creationId="{4D7E55C4-944E-4B1B-BE1B-88A4C8104B48}"/>
          </ac:spMkLst>
        </pc:spChg>
      </pc:sldChg>
      <pc:sldChg chg="modSp new mod">
        <pc:chgData name="Alexander Pashuk" userId="7f413f452a2dee94" providerId="LiveId" clId="{1A7AF0DD-11A3-4A9A-AB67-705F471F9EE8}" dt="2020-10-25T15:37:17.741" v="1010" actId="20577"/>
        <pc:sldMkLst>
          <pc:docMk/>
          <pc:sldMk cId="1793634218" sldId="492"/>
        </pc:sldMkLst>
        <pc:spChg chg="mod">
          <ac:chgData name="Alexander Pashuk" userId="7f413f452a2dee94" providerId="LiveId" clId="{1A7AF0DD-11A3-4A9A-AB67-705F471F9EE8}" dt="2020-10-25T15:28:52.239" v="825" actId="122"/>
          <ac:spMkLst>
            <pc:docMk/>
            <pc:sldMk cId="1793634218" sldId="492"/>
            <ac:spMk id="2" creationId="{3D54F0FC-A030-4139-84F9-97923424835A}"/>
          </ac:spMkLst>
        </pc:spChg>
        <pc:spChg chg="mod">
          <ac:chgData name="Alexander Pashuk" userId="7f413f452a2dee94" providerId="LiveId" clId="{1A7AF0DD-11A3-4A9A-AB67-705F471F9EE8}" dt="2020-10-25T15:37:17.741" v="1010" actId="20577"/>
          <ac:spMkLst>
            <pc:docMk/>
            <pc:sldMk cId="1793634218" sldId="492"/>
            <ac:spMk id="3" creationId="{92B44829-201D-49D8-9D21-11028BFF9E13}"/>
          </ac:spMkLst>
        </pc:spChg>
      </pc:sldChg>
      <pc:sldChg chg="modSp new mod">
        <pc:chgData name="Alexander Pashuk" userId="7f413f452a2dee94" providerId="LiveId" clId="{1A7AF0DD-11A3-4A9A-AB67-705F471F9EE8}" dt="2020-10-25T15:37:13.760" v="1008" actId="20577"/>
        <pc:sldMkLst>
          <pc:docMk/>
          <pc:sldMk cId="1638499254" sldId="493"/>
        </pc:sldMkLst>
        <pc:spChg chg="mod">
          <ac:chgData name="Alexander Pashuk" userId="7f413f452a2dee94" providerId="LiveId" clId="{1A7AF0DD-11A3-4A9A-AB67-705F471F9EE8}" dt="2020-10-25T15:31:25.653" v="872" actId="122"/>
          <ac:spMkLst>
            <pc:docMk/>
            <pc:sldMk cId="1638499254" sldId="493"/>
            <ac:spMk id="2" creationId="{45632427-51E4-41F8-93B6-0848A181C542}"/>
          </ac:spMkLst>
        </pc:spChg>
        <pc:spChg chg="mod">
          <ac:chgData name="Alexander Pashuk" userId="7f413f452a2dee94" providerId="LiveId" clId="{1A7AF0DD-11A3-4A9A-AB67-705F471F9EE8}" dt="2020-10-25T15:37:13.760" v="1008" actId="20577"/>
          <ac:spMkLst>
            <pc:docMk/>
            <pc:sldMk cId="1638499254" sldId="493"/>
            <ac:spMk id="3" creationId="{BB50032B-BE86-43FE-A905-2238F525E983}"/>
          </ac:spMkLst>
        </pc:spChg>
      </pc:sldChg>
      <pc:sldChg chg="modSp new mod">
        <pc:chgData name="Alexander Pashuk" userId="7f413f452a2dee94" providerId="LiveId" clId="{1A7AF0DD-11A3-4A9A-AB67-705F471F9EE8}" dt="2020-10-25T15:46:51.266" v="1077" actId="20577"/>
        <pc:sldMkLst>
          <pc:docMk/>
          <pc:sldMk cId="2275388430" sldId="494"/>
        </pc:sldMkLst>
        <pc:spChg chg="mod">
          <ac:chgData name="Alexander Pashuk" userId="7f413f452a2dee94" providerId="LiveId" clId="{1A7AF0DD-11A3-4A9A-AB67-705F471F9EE8}" dt="2020-10-25T15:34:13.805" v="931" actId="122"/>
          <ac:spMkLst>
            <pc:docMk/>
            <pc:sldMk cId="2275388430" sldId="494"/>
            <ac:spMk id="2" creationId="{B3B0640A-9BB0-464F-A92E-66661FFAF6BE}"/>
          </ac:spMkLst>
        </pc:spChg>
        <pc:spChg chg="mod">
          <ac:chgData name="Alexander Pashuk" userId="7f413f452a2dee94" providerId="LiveId" clId="{1A7AF0DD-11A3-4A9A-AB67-705F471F9EE8}" dt="2020-10-25T15:46:51.266" v="1077" actId="20577"/>
          <ac:spMkLst>
            <pc:docMk/>
            <pc:sldMk cId="2275388430" sldId="494"/>
            <ac:spMk id="3" creationId="{13009745-ECFF-4E13-A883-517EC14A8C72}"/>
          </ac:spMkLst>
        </pc:spChg>
      </pc:sldChg>
      <pc:sldChg chg="new del">
        <pc:chgData name="Alexander Pashuk" userId="7f413f452a2dee94" providerId="LiveId" clId="{1A7AF0DD-11A3-4A9A-AB67-705F471F9EE8}" dt="2020-10-25T15:53:28.483" v="1128" actId="47"/>
        <pc:sldMkLst>
          <pc:docMk/>
          <pc:sldMk cId="1425201843" sldId="495"/>
        </pc:sldMkLst>
      </pc:sldChg>
      <pc:sldChg chg="new del">
        <pc:chgData name="Alexander Pashuk" userId="7f413f452a2dee94" providerId="LiveId" clId="{1A7AF0DD-11A3-4A9A-AB67-705F471F9EE8}" dt="2020-10-25T15:17:16.461" v="634" actId="47"/>
        <pc:sldMkLst>
          <pc:docMk/>
          <pc:sldMk cId="140150605" sldId="496"/>
        </pc:sldMkLst>
      </pc:sldChg>
      <pc:sldChg chg="modSp new add del mod">
        <pc:chgData name="Alexander Pashuk" userId="7f413f452a2dee94" providerId="LiveId" clId="{1A7AF0DD-11A3-4A9A-AB67-705F471F9EE8}" dt="2020-10-25T15:45:02.247" v="1071" actId="47"/>
        <pc:sldMkLst>
          <pc:docMk/>
          <pc:sldMk cId="4282980020" sldId="496"/>
        </pc:sldMkLst>
        <pc:spChg chg="mod">
          <ac:chgData name="Alexander Pashuk" userId="7f413f452a2dee94" providerId="LiveId" clId="{1A7AF0DD-11A3-4A9A-AB67-705F471F9EE8}" dt="2020-10-25T15:18:11.731" v="670" actId="122"/>
          <ac:spMkLst>
            <pc:docMk/>
            <pc:sldMk cId="4282980020" sldId="496"/>
            <ac:spMk id="2" creationId="{75D4A9A7-97FD-4E1F-9ACC-16CDF7B6B997}"/>
          </ac:spMkLst>
        </pc:spChg>
        <pc:spChg chg="mod">
          <ac:chgData name="Alexander Pashuk" userId="7f413f452a2dee94" providerId="LiveId" clId="{1A7AF0DD-11A3-4A9A-AB67-705F471F9EE8}" dt="2020-10-25T15:20:59.195" v="711" actId="6549"/>
          <ac:spMkLst>
            <pc:docMk/>
            <pc:sldMk cId="4282980020" sldId="496"/>
            <ac:spMk id="3" creationId="{22A0FDC1-C0C3-448A-B4F3-81F8AFC9AB39}"/>
          </ac:spMkLst>
        </pc:spChg>
      </pc:sldChg>
      <pc:sldChg chg="addSp delSp modSp add mod ord">
        <pc:chgData name="Alexander Pashuk" userId="7f413f452a2dee94" providerId="LiveId" clId="{1A7AF0DD-11A3-4A9A-AB67-705F471F9EE8}" dt="2020-10-25T15:43:28.522" v="1046" actId="2711"/>
        <pc:sldMkLst>
          <pc:docMk/>
          <pc:sldMk cId="865081007" sldId="497"/>
        </pc:sldMkLst>
        <pc:spChg chg="add del mod">
          <ac:chgData name="Alexander Pashuk" userId="7f413f452a2dee94" providerId="LiveId" clId="{1A7AF0DD-11A3-4A9A-AB67-705F471F9EE8}" dt="2020-10-25T15:43:28.522" v="1046" actId="2711"/>
          <ac:spMkLst>
            <pc:docMk/>
            <pc:sldMk cId="865081007" sldId="497"/>
            <ac:spMk id="3" creationId="{9A0CF221-5ECA-47FC-B396-42CAE99C51B4}"/>
          </ac:spMkLst>
        </pc:spChg>
        <pc:spChg chg="add del mod">
          <ac:chgData name="Alexander Pashuk" userId="7f413f452a2dee94" providerId="LiveId" clId="{1A7AF0DD-11A3-4A9A-AB67-705F471F9EE8}" dt="2020-10-25T15:41:49.756" v="1022"/>
          <ac:spMkLst>
            <pc:docMk/>
            <pc:sldMk cId="865081007" sldId="497"/>
            <ac:spMk id="4" creationId="{9D4513F7-2719-4F7B-A844-FAFC86B5E1E0}"/>
          </ac:spMkLst>
        </pc:spChg>
      </pc:sldChg>
      <pc:sldChg chg="modSp add mod">
        <pc:chgData name="Alexander Pashuk" userId="7f413f452a2dee94" providerId="LiveId" clId="{1A7AF0DD-11A3-4A9A-AB67-705F471F9EE8}" dt="2020-10-25T15:48:54.347" v="1124" actId="255"/>
        <pc:sldMkLst>
          <pc:docMk/>
          <pc:sldMk cId="621588976" sldId="498"/>
        </pc:sldMkLst>
        <pc:spChg chg="mod">
          <ac:chgData name="Alexander Pashuk" userId="7f413f452a2dee94" providerId="LiveId" clId="{1A7AF0DD-11A3-4A9A-AB67-705F471F9EE8}" dt="2020-10-25T15:48:54.347" v="1124" actId="255"/>
          <ac:spMkLst>
            <pc:docMk/>
            <pc:sldMk cId="621588976" sldId="498"/>
            <ac:spMk id="3" creationId="{13009745-ECFF-4E13-A883-517EC14A8C72}"/>
          </ac:spMkLst>
        </pc:spChg>
      </pc:sldChg>
      <pc:sldChg chg="modSp add mod">
        <pc:chgData name="Alexander Pashuk" userId="7f413f452a2dee94" providerId="LiveId" clId="{1A7AF0DD-11A3-4A9A-AB67-705F471F9EE8}" dt="2020-10-25T15:49:07.874" v="1127" actId="255"/>
        <pc:sldMkLst>
          <pc:docMk/>
          <pc:sldMk cId="403069452" sldId="499"/>
        </pc:sldMkLst>
        <pc:spChg chg="mod">
          <ac:chgData name="Alexander Pashuk" userId="7f413f452a2dee94" providerId="LiveId" clId="{1A7AF0DD-11A3-4A9A-AB67-705F471F9EE8}" dt="2020-10-25T15:49:07.874" v="1127" actId="255"/>
          <ac:spMkLst>
            <pc:docMk/>
            <pc:sldMk cId="403069452" sldId="499"/>
            <ac:spMk id="3" creationId="{13009745-ECFF-4E13-A883-517EC14A8C72}"/>
          </ac:spMkLst>
        </pc:spChg>
      </pc:sldChg>
      <pc:sldChg chg="delSp modSp add mod">
        <pc:chgData name="Alexander Pashuk" userId="7f413f452a2dee94" providerId="LiveId" clId="{1A7AF0DD-11A3-4A9A-AB67-705F471F9EE8}" dt="2020-10-25T16:03:11.775" v="1492" actId="123"/>
        <pc:sldMkLst>
          <pc:docMk/>
          <pc:sldMk cId="113906908" sldId="500"/>
        </pc:sldMkLst>
        <pc:spChg chg="mod">
          <ac:chgData name="Alexander Pashuk" userId="7f413f452a2dee94" providerId="LiveId" clId="{1A7AF0DD-11A3-4A9A-AB67-705F471F9EE8}" dt="2020-10-25T16:03:11.775" v="1492" actId="123"/>
          <ac:spMkLst>
            <pc:docMk/>
            <pc:sldMk cId="113906908" sldId="500"/>
            <ac:spMk id="4" creationId="{2E6AEDD6-9D3F-4CCC-B181-A8A88F2CD1A3}"/>
          </ac:spMkLst>
        </pc:spChg>
        <pc:picChg chg="del">
          <ac:chgData name="Alexander Pashuk" userId="7f413f452a2dee94" providerId="LiveId" clId="{1A7AF0DD-11A3-4A9A-AB67-705F471F9EE8}" dt="2020-10-25T16:00:29.856" v="1130" actId="478"/>
          <ac:picMkLst>
            <pc:docMk/>
            <pc:sldMk cId="113906908" sldId="500"/>
            <ac:picMk id="3" creationId="{6F4BC427-FE1F-44E8-887A-828F806C25CB}"/>
          </ac:picMkLst>
        </pc:picChg>
      </pc:sldChg>
    </pc:docChg>
  </pc:docChgLst>
  <pc:docChgLst>
    <pc:chgData name="Alexander Pashuk" userId="7f413f452a2dee94" providerId="LiveId" clId="{F3C5C4E7-9FB4-4D96-A760-2432821E9F6A}"/>
    <pc:docChg chg="undo custSel modSld">
      <pc:chgData name="Alexander Pashuk" userId="7f413f452a2dee94" providerId="LiveId" clId="{F3C5C4E7-9FB4-4D96-A760-2432821E9F6A}" dt="2021-10-20T05:09:43.277" v="123" actId="5793"/>
      <pc:docMkLst>
        <pc:docMk/>
      </pc:docMkLst>
      <pc:sldChg chg="modSp mod">
        <pc:chgData name="Alexander Pashuk" userId="7f413f452a2dee94" providerId="LiveId" clId="{F3C5C4E7-9FB4-4D96-A760-2432821E9F6A}" dt="2021-10-20T05:09:43.277" v="123" actId="5793"/>
        <pc:sldMkLst>
          <pc:docMk/>
          <pc:sldMk cId="741704599" sldId="452"/>
        </pc:sldMkLst>
        <pc:spChg chg="mod">
          <ac:chgData name="Alexander Pashuk" userId="7f413f452a2dee94" providerId="LiveId" clId="{F3C5C4E7-9FB4-4D96-A760-2432821E9F6A}" dt="2021-10-20T05:09:43.277" v="123" actId="5793"/>
          <ac:spMkLst>
            <pc:docMk/>
            <pc:sldMk cId="741704599" sldId="452"/>
            <ac:spMk id="3" creationId="{EB17812D-36FC-4C9C-AF7B-08EBD4C091AA}"/>
          </ac:spMkLst>
        </pc:spChg>
      </pc:sldChg>
      <pc:sldChg chg="modSp mod">
        <pc:chgData name="Alexander Pashuk" userId="7f413f452a2dee94" providerId="LiveId" clId="{F3C5C4E7-9FB4-4D96-A760-2432821E9F6A}" dt="2021-10-20T04:53:46.747" v="46" actId="20577"/>
        <pc:sldMkLst>
          <pc:docMk/>
          <pc:sldMk cId="298619237" sldId="456"/>
        </pc:sldMkLst>
        <pc:spChg chg="mod">
          <ac:chgData name="Alexander Pashuk" userId="7f413f452a2dee94" providerId="LiveId" clId="{F3C5C4E7-9FB4-4D96-A760-2432821E9F6A}" dt="2021-10-20T04:53:46.747" v="46" actId="20577"/>
          <ac:spMkLst>
            <pc:docMk/>
            <pc:sldMk cId="298619237" sldId="456"/>
            <ac:spMk id="3" creationId="{1FE6C3CA-EADE-462F-9142-AA60060CA2BD}"/>
          </ac:spMkLst>
        </pc:spChg>
      </pc:sldChg>
      <pc:sldChg chg="modSp mod modNotesTx">
        <pc:chgData name="Alexander Pashuk" userId="7f413f452a2dee94" providerId="LiveId" clId="{F3C5C4E7-9FB4-4D96-A760-2432821E9F6A}" dt="2021-10-20T04:47:26.865" v="38" actId="20577"/>
        <pc:sldMkLst>
          <pc:docMk/>
          <pc:sldMk cId="1395049205" sldId="459"/>
        </pc:sldMkLst>
        <pc:spChg chg="mod">
          <ac:chgData name="Alexander Pashuk" userId="7f413f452a2dee94" providerId="LiveId" clId="{F3C5C4E7-9FB4-4D96-A760-2432821E9F6A}" dt="2021-10-20T04:47:22.412" v="23" actId="20577"/>
          <ac:spMkLst>
            <pc:docMk/>
            <pc:sldMk cId="1395049205" sldId="459"/>
            <ac:spMk id="3" creationId="{DA942406-7AEB-4909-8EBB-9A5AAB9A8877}"/>
          </ac:spMkLst>
        </pc:spChg>
      </pc:sldChg>
      <pc:sldChg chg="modSp mod">
        <pc:chgData name="Alexander Pashuk" userId="7f413f452a2dee94" providerId="LiveId" clId="{F3C5C4E7-9FB4-4D96-A760-2432821E9F6A}" dt="2021-10-20T04:45:14.829" v="16" actId="20577"/>
        <pc:sldMkLst>
          <pc:docMk/>
          <pc:sldMk cId="3559051489" sldId="460"/>
        </pc:sldMkLst>
        <pc:spChg chg="mod">
          <ac:chgData name="Alexander Pashuk" userId="7f413f452a2dee94" providerId="LiveId" clId="{F3C5C4E7-9FB4-4D96-A760-2432821E9F6A}" dt="2021-10-20T04:45:14.829" v="16" actId="20577"/>
          <ac:spMkLst>
            <pc:docMk/>
            <pc:sldMk cId="3559051489" sldId="460"/>
            <ac:spMk id="3" creationId="{BE4C1051-AA0E-4A07-9DA6-E0ECC107CEAA}"/>
          </ac:spMkLst>
        </pc:spChg>
      </pc:sldChg>
      <pc:sldChg chg="modNotesTx">
        <pc:chgData name="Alexander Pashuk" userId="7f413f452a2dee94" providerId="LiveId" clId="{F3C5C4E7-9FB4-4D96-A760-2432821E9F6A}" dt="2021-10-20T04:44:23.434" v="8" actId="20577"/>
        <pc:sldMkLst>
          <pc:docMk/>
          <pc:sldMk cId="982394564" sldId="4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</a:t>
            </a:r>
          </a:p>
          <a:p>
            <a:r>
              <a:rPr lang="en-US" dirty="0"/>
              <a:t>1 2 3 4 5 6 7 8 9 0 694106368</a:t>
            </a:r>
          </a:p>
          <a:p>
            <a:r>
              <a:rPr lang="en-US" dirty="0"/>
              <a:t>0x7ffe892d8080 0x7ffe892d8084 0x7ffe892d8088 0x7ffe892d808c 0x7ffe892d8090 0x7ffe892d8094 0x7ffe892d8098 0x7ffe892d809c 0x7ffe892d80a0 0x7ffe892d80a4 0x7ffe892d80a8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006579/how-do-pointers-know-the-underlying-size-of-an-ite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4537/in-what-cases-do-i-use-malloc-and-or-new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5E69-3DB9-4E71-B819-C1469CFF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указатели?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10B3-3493-4A20-8573-0EDC8520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Доступ к элементам массива</a:t>
            </a:r>
          </a:p>
          <a:p>
            <a:pPr algn="just"/>
            <a:r>
              <a:rPr lang="ru-RU" dirty="0"/>
              <a:t>Передача аргументов в функцию, от которой требуется изменить эти аргументы</a:t>
            </a:r>
          </a:p>
          <a:p>
            <a:pPr algn="just"/>
            <a:r>
              <a:rPr lang="ru-RU" dirty="0"/>
              <a:t>Передача в функции массивов и строковых переменных</a:t>
            </a:r>
          </a:p>
          <a:p>
            <a:pPr algn="just"/>
            <a:r>
              <a:rPr lang="ru-RU" dirty="0"/>
              <a:t>Выделение памяти</a:t>
            </a:r>
          </a:p>
          <a:p>
            <a:pPr algn="just"/>
            <a:r>
              <a:rPr lang="ru-RU" dirty="0"/>
              <a:t>Создание сложных структур данных (связные списки и т.п.)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8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3BA3-D2F1-45E5-A96B-E97D60F7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Нужны ли указатели?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E167-644D-41D2-ADF2-615FD7E7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Почти все операции с указателями можно выполнить и без использования указателей (доступ к элементам массива и т.п.)</a:t>
            </a:r>
          </a:p>
          <a:p>
            <a:pPr algn="just"/>
            <a:r>
              <a:rPr lang="ru-RU" dirty="0"/>
              <a:t>В некоторых ситуациях указатели являются необходимым инструментом увеличения эффективности программ (создание и работа со связными списками)</a:t>
            </a:r>
          </a:p>
          <a:p>
            <a:pPr algn="just"/>
            <a:r>
              <a:rPr lang="ru-RU" dirty="0"/>
              <a:t>Некоторые ключевые возможности языка </a:t>
            </a:r>
            <a:r>
              <a:rPr lang="en-US" dirty="0"/>
              <a:t>C++</a:t>
            </a:r>
            <a:r>
              <a:rPr lang="ru-RU" dirty="0"/>
              <a:t> требуют использования указателей (</a:t>
            </a:r>
            <a:r>
              <a:rPr lang="en-US" dirty="0"/>
              <a:t>new, this </a:t>
            </a:r>
            <a:r>
              <a:rPr lang="ru-RU" dirty="0"/>
              <a:t>виртуальные функции и т.п.)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0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22C5-B792-417A-A0D6-BF50C147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 и указатели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8E62-083C-4E48-BAA6-5C29F7A9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Всё довольно просто </a:t>
            </a:r>
            <a:r>
              <a:rPr lang="ru-RU" dirty="0">
                <a:sym typeface="Wingdings" panose="05000000000000000000" pitchFamily="2" charset="2"/>
              </a:rPr>
              <a:t>:</a:t>
            </a:r>
          </a:p>
          <a:p>
            <a:pPr algn="just"/>
            <a:r>
              <a:rPr lang="ru-RU" dirty="0">
                <a:sym typeface="Wingdings" panose="05000000000000000000" pitchFamily="2" charset="2"/>
              </a:rPr>
              <a:t>Каждый байт памяти компьютера имеет адрес (например, для 1 МБ памяти: 0, 1, 2, … 1 048 575)</a:t>
            </a:r>
          </a:p>
          <a:p>
            <a:pPr algn="just"/>
            <a:r>
              <a:rPr lang="ru-RU" dirty="0">
                <a:sym typeface="Wingdings" panose="05000000000000000000" pitchFamily="2" charset="2"/>
              </a:rPr>
              <a:t>Программа при запуске занимает некоторое количество адресов: </a:t>
            </a:r>
            <a:r>
              <a:rPr lang="ru-RU" b="1" dirty="0">
                <a:sym typeface="Wingdings" panose="05000000000000000000" pitchFamily="2" charset="2"/>
              </a:rPr>
              <a:t>каждая переменная и функция начинаются с какого-либо конкретного адреса</a:t>
            </a:r>
            <a:r>
              <a:rPr lang="ru-RU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634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51CD034-1501-42C8-8969-B15840E785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1" y="470645"/>
            <a:ext cx="8799037" cy="60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9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E38A-1C33-43CD-84BC-7AD87EBF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получения адреса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B91E-3244-409B-8E61-2E25AD79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Адрес переменной можно получить с помощью операции получения адреса </a:t>
            </a:r>
            <a:r>
              <a:rPr lang="en-US" dirty="0"/>
              <a:t>&amp;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Адрес != Значение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0x61ff0c 0x61ff08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6422284 6422280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A0C9-4CFE-43A3-B08A-BF18CA24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по убыванию?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C6E7-E4B3-49D1-8462-67295CBA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Локальные переменные хранятся в стеке</a:t>
            </a:r>
            <a:r>
              <a:rPr lang="ru-RU" dirty="0"/>
              <a:t>, где адреса располагаются по убыванию.</a:t>
            </a:r>
          </a:p>
          <a:p>
            <a:pPr algn="just"/>
            <a:r>
              <a:rPr lang="ru-RU" dirty="0"/>
              <a:t>Для глобальных переменных адреса будут располагаться в порядке возрастания, т.к. </a:t>
            </a:r>
            <a:r>
              <a:rPr lang="ru-RU" b="1" dirty="0"/>
              <a:t>глобальные переменные хранятся в куче</a:t>
            </a:r>
            <a:r>
              <a:rPr lang="ru-RU" dirty="0"/>
              <a:t>, где адреса располагаются по возрастанию.</a:t>
            </a:r>
          </a:p>
          <a:p>
            <a:pPr algn="just"/>
            <a:r>
              <a:rPr lang="ru-RU" dirty="0"/>
              <a:t>Для разработчика этот нюанс в большинстве случаев не играет никакой роли.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8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FB0A-E362-4404-B397-480E8DCA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Переменные-указатели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92F1-A916-4A52-BC45-C139641E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Возможность узнать, где расположена в памяти переменная может быть полезна, при этом видеть адрес разработчику нет необходимости.</a:t>
            </a:r>
          </a:p>
          <a:p>
            <a:pPr algn="just"/>
            <a:r>
              <a:rPr lang="ru-RU" dirty="0"/>
              <a:t>Такая особенность приводит к необходимости использования переменных, </a:t>
            </a:r>
            <a:r>
              <a:rPr lang="ru-RU" b="1" dirty="0"/>
              <a:t>хранящих значение адреса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Переменная, содержащая в себе значение адреса, называется </a:t>
            </a:r>
            <a:r>
              <a:rPr lang="ru-RU" b="1" dirty="0"/>
              <a:t>переменной-указателем </a:t>
            </a:r>
            <a:r>
              <a:rPr lang="ru-RU" dirty="0"/>
              <a:t>или просто </a:t>
            </a:r>
            <a:r>
              <a:rPr lang="ru-RU" b="1" dirty="0"/>
              <a:t>указателем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9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0BE6-04D6-4CF4-8A60-71EB09A0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Переменные-указатели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B7F4-EA35-47B2-9FE4-869DD86B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8513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"Address of a: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"Pointer value: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Address of a: 0x61ff08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Pointer value: 0x61ff08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27EA-B4F9-44BC-AB97-128B76C8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E1D6-3012-460F-936C-E5DA4163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Определение указателя может осуществляться как с помощью звездочки, записываемой после названия типа, так и перед именем переменной:</a:t>
            </a:r>
          </a:p>
          <a:p>
            <a:pPr marL="0" indent="0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Not recommended</a:t>
            </a:r>
            <a:endParaRPr lang="ru-RU" sz="20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ptr1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ptr2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ptr1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ptr2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Not recommended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D651-1DAB-491E-9ECF-37B63333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указателей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1315-BFA1-43E5-8EA2-2C01BD37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Указатель может хранить адрес переменной соответствующего типа</a:t>
            </a:r>
          </a:p>
          <a:p>
            <a:pPr algn="just"/>
            <a:r>
              <a:rPr lang="ru-RU" dirty="0"/>
              <a:t>Каждому указателю должно быть обязательно присвоено некоторое значение, иначе случайный адрес, на который он указывает, может оказаться чем угодно (включая код операционной системы).</a:t>
            </a:r>
          </a:p>
          <a:p>
            <a:pPr algn="just"/>
            <a:r>
              <a:rPr lang="ru-RU" dirty="0"/>
              <a:t>Неинициализированные указатели приводят к краху системы и к багам, которые тяжело выявить при отладке.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Многомерные массивы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Адреса и указатели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Операция получения адреса </a:t>
            </a:r>
            <a:r>
              <a:rPr lang="en-US" sz="3600" dirty="0"/>
              <a:t>&amp;</a:t>
            </a:r>
            <a:endParaRPr lang="ru-RU" sz="3600" dirty="0"/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Указатели и массивы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Выделение памяти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Вопросы из теста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DBC3-CBC9-4AAC-9DF4-E505B9C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переменной по указателю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F18-95B0-4815-A6BE-19EC37CC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Ситуация: </a:t>
            </a:r>
            <a:r>
              <a:rPr lang="ru-RU" dirty="0"/>
              <a:t>мы не знаем имени переменной, но знаем ее адрес. Как получить доступ к значению переменной?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Lost and unknown</a:t>
            </a:r>
            <a:endParaRPr lang="ru-RU" sz="20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"Variable value: 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824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0F40-552D-4BEF-A455-72464298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разыменования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812D-36FC-4C9C-AF7B-08EBD4C0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Звездочка, стоящая перед именем переменной (в примере: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/>
              <a:t>) </a:t>
            </a:r>
            <a:r>
              <a:rPr lang="ru-RU" dirty="0"/>
              <a:t>называется </a:t>
            </a:r>
            <a:r>
              <a:rPr lang="ru-RU" b="1" dirty="0"/>
              <a:t>операцией разыменования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Такая запись означает: </a:t>
            </a:r>
            <a:r>
              <a:rPr lang="ru-RU" b="1" dirty="0"/>
              <a:t>взять значение переменной, на которую указывает указатель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С помощью этой операции можно использовать указатели не только для получения значения переменной, но и для выполнения действий с этими значениями.</a:t>
            </a:r>
            <a:endParaRPr lang="en-US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1800" dirty="0">
                <a:hlinkClick r:id="rId2"/>
              </a:rPr>
              <a:t>How pointer know the size of underlying object?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1704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EDD2-3BC3-4560-BB4D-466EA7A0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CF01-F075-47B8-BFE2-EB0AB4E3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0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Lost and unknown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"*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 = 10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*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10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"*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 = 110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*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110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3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4424-E63B-41B8-A025-B8A952D3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Такие разные 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D08F-A644-4606-8E81-5A1FF5FB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Звездочка, используемая в операции разыменования – это не то же самое, что звездочка, используемая при объявлении указателя.</a:t>
            </a:r>
          </a:p>
          <a:p>
            <a:pPr algn="just"/>
            <a:r>
              <a:rPr lang="ru-RU" b="1" dirty="0"/>
              <a:t>Операция разыменования </a:t>
            </a:r>
            <a:r>
              <a:rPr lang="ru-RU" dirty="0"/>
              <a:t>предшествует имени переменной и означает </a:t>
            </a:r>
            <a:r>
              <a:rPr lang="ru-RU" b="1" dirty="0"/>
              <a:t>значение, находящееся в переменной, на которую указывает указатель</a:t>
            </a:r>
            <a:r>
              <a:rPr lang="ru-RU" dirty="0"/>
              <a:t>.</a:t>
            </a:r>
          </a:p>
          <a:p>
            <a:pPr algn="just"/>
            <a:r>
              <a:rPr lang="ru-RU" b="1" dirty="0"/>
              <a:t>Звездочка в объявлении указателя </a:t>
            </a:r>
            <a:r>
              <a:rPr lang="ru-RU" dirty="0"/>
              <a:t>означает </a:t>
            </a:r>
            <a:r>
              <a:rPr lang="ru-RU" b="1" dirty="0"/>
              <a:t>указатель на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Доступ к значению переменной с использованием операции разыменования называется </a:t>
            </a:r>
            <a:r>
              <a:rPr lang="ru-RU" b="1" dirty="0"/>
              <a:t>непрямым доступом </a:t>
            </a:r>
            <a:r>
              <a:rPr lang="ru-RU" dirty="0"/>
              <a:t>или </a:t>
            </a:r>
            <a:r>
              <a:rPr lang="ru-RU" b="1" dirty="0"/>
              <a:t>разыменованием указателя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5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4998-F8AA-4E95-ABC3-29B279BD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B79E-DF66-4C0D-A673-63D4D8FF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присваиваем </a:t>
            </a:r>
            <a:r>
              <a:rPr lang="ru-RU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значение адреса v</a:t>
            </a:r>
            <a:endParaRPr lang="en-US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 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прямой доступ</a:t>
            </a:r>
            <a:endParaRPr lang="en-US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непрямой доступ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Нельзя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ptrvoid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Можно!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7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3E2C-8876-4097-820D-CF38E0D8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C3CA-EADE-462F-9142-AA60060C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Если необходимо присвоить одному типу указателя другой тип, можно использовать функцию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Приведение типов без проверки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reinterpret_cast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*&gt;(&amp;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5.88545e-44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19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0B18-B76D-4511-B1A9-AFB343BF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и массивы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52DC-5F44-4FD7-81F1-098CA59A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Доступ к элементам массива можно получить как используя операции с массивами, так и используя указатели: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 &lt;&lt; " ";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5 4 3 2 1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89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A2F9-E060-4B7F-A55A-60013784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EF2B-711E-4D95-B47B-E519138A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Имя массива является его адресом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Следовательно,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arr+i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arr+3)</a:t>
            </a:r>
            <a:r>
              <a:rPr lang="en-US" dirty="0"/>
              <a:t> – </a:t>
            </a:r>
            <a:r>
              <a:rPr lang="ru-RU" dirty="0"/>
              <a:t>это тоже адрес чего-то в массиве.</a:t>
            </a:r>
          </a:p>
          <a:p>
            <a:pPr algn="just"/>
            <a:r>
              <a:rPr lang="ru-RU" b="1" dirty="0"/>
              <a:t>Важно: </a:t>
            </a:r>
            <a:r>
              <a:rPr lang="ru-RU" dirty="0"/>
              <a:t>это не сдвиг на 3 байта от начала массива, т.к. в этом нет смысла – каждая переменная типа </a:t>
            </a:r>
            <a:r>
              <a:rPr lang="en-US" dirty="0"/>
              <a:t>int </a:t>
            </a:r>
            <a:r>
              <a:rPr lang="ru-RU" dirty="0"/>
              <a:t>занимает 4 байта.</a:t>
            </a:r>
          </a:p>
          <a:p>
            <a:pPr algn="just"/>
            <a:r>
              <a:rPr lang="ru-RU" dirty="0"/>
              <a:t>Имея информацию о типе данных, компилятор интерпретирует выражение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arr+3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как адрес четвёртого элемента массива.</a:t>
            </a:r>
          </a:p>
          <a:p>
            <a:pPr algn="just"/>
            <a:r>
              <a:rPr lang="ru-RU" dirty="0"/>
              <a:t>Значение элемента массива можно получить с помощью операции разыменования.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A69E-4F75-402F-A58C-1C3993AA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2406-7AEB-4909-8EBB-9A5AAB9A8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 &lt;&lt; " ";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A6CC-7D26-4DD9-9119-A4AF9A2F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Указатели-константы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051-AA0E-4A07-9DA6-E0ECC107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Операция увеличения не может быть использована с именем массива (адресом).</a:t>
            </a:r>
          </a:p>
          <a:p>
            <a:pPr algn="just"/>
            <a:r>
              <a:rPr lang="ru-RU" dirty="0"/>
              <a:t>В данном случае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/>
              <a:t> </a:t>
            </a:r>
            <a:r>
              <a:rPr lang="ru-RU" dirty="0"/>
              <a:t>является указателем</a:t>
            </a:r>
            <a:r>
              <a:rPr lang="en-US" dirty="0"/>
              <a:t>-</a:t>
            </a:r>
            <a:r>
              <a:rPr lang="ru-RU" dirty="0"/>
              <a:t> константой.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ru-RU" dirty="0"/>
              <a:t>тоже самое,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7++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Альтернативное решение: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19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9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9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19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9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9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*(</a:t>
            </a:r>
            <a:r>
              <a:rPr lang="en-US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9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5 4 3 2 1</a:t>
            </a:r>
            <a:endParaRPr lang="en-US" sz="30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5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E101-D960-4A81-B06E-EE193DD0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A180A5-8DA5-4B65-906E-AA3CCA88CB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6" y="1251790"/>
            <a:ext cx="8002827" cy="45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033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43AA-BF27-485C-9EB9-FF6EC87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на строки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A7DB-F3D9-4CF6-85BE-90E177E7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0371"/>
            <a:ext cx="7886700" cy="4961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"Defined with arrays"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"Defined with pointers"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str1++; // Can't do it!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efined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with pointers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76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68D7-1EF2-4024-AEC4-862D5635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на строки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4359E5-74CA-4AB6-9955-4109E0B1D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43" y="1825625"/>
            <a:ext cx="65727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8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6687-B899-4AA7-85AC-6F1B7795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строковых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A643-F639-4C8B-8186-B23685F7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Многие из использованных в предыдущей лекции функций для строк имеют строковые аргументы, которые определены с помощью указателей.</a:t>
            </a:r>
          </a:p>
          <a:p>
            <a:pPr marL="0" indent="0" algn="just">
              <a:buNone/>
            </a:pPr>
            <a:r>
              <a:rPr lang="ru-RU" dirty="0"/>
              <a:t>Например, функция для копирования одной строки в другую: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strcpy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3200" dirty="0">
              <a:effectLst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31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8EB2-84B7-4BE1-8930-4F4D2EAC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</a:t>
            </a:r>
            <a:r>
              <a:rPr lang="en-US" dirty="0"/>
              <a:t>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00F0-192A-4F97-B4BC-2C3E7CA0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Два варианта использования модификатора </a:t>
            </a:r>
            <a:r>
              <a:rPr lang="en-US" dirty="0"/>
              <a:t>const </a:t>
            </a:r>
            <a:r>
              <a:rPr lang="ru-RU" dirty="0"/>
              <a:t>при объявлении указателя:</a:t>
            </a:r>
          </a:p>
          <a:p>
            <a:r>
              <a:rPr lang="ru-RU" dirty="0"/>
              <a:t>Указатель на константу:</a:t>
            </a:r>
          </a:p>
          <a:p>
            <a:pPr marL="0" indent="0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ptr1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Константный указатель: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ptr2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5147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3152-A81B-4BE2-942F-CB051D92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константу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84C5-6AFD-4A80-AF17-7EE9C7A7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*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+= 1; // Error!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5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F798-0FBC-44C1-9270-9A16E880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Константный указатель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9CDE-E966-4632-B294-7EE63258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&amp;b; // Error!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51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60F3-CD61-423F-A44A-CDACCB2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строк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BCE1-D7BC-4F36-AF90-43F2BBE7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835"/>
            <a:ext cx="7886700" cy="473812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days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"Monday"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"Tuesday"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"Wednesday"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"Thursday"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"Friday"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"Saturday"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"Sunday"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days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D578AAB-3DF2-4BF0-BF28-1BBF0BA8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94" y="3854412"/>
            <a:ext cx="5056094" cy="25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54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AAD9-2479-4701-8260-DB1843D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указателей на строки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3B7D-E83C-47FF-9156-3CA3CFBB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5" y="1825625"/>
            <a:ext cx="821615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days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"Monday"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"Tuesday"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"Wednesday"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"Thursday"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"Friday"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"Saturday"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"Sunday"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days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48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7E8F-8F54-4A20-AF34-9BA37647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A18DC55-4EFA-4994-966C-A24D12D745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15" y="105906"/>
            <a:ext cx="6077369" cy="66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72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A023-0F3D-4AFD-B5C1-FB1EC0A0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text, newspaper, person&#10;&#10;Description automatically generated">
            <a:extLst>
              <a:ext uri="{FF2B5EF4-FFF2-40B4-BE49-F238E27FC236}">
                <a16:creationId xmlns:a16="http://schemas.microsoft.com/office/drawing/2014/main" id="{943346DC-1DDD-4475-877D-9850DC46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65" y="1052590"/>
            <a:ext cx="7135670" cy="4752820"/>
          </a:xfrm>
        </p:spPr>
      </p:pic>
    </p:spTree>
    <p:extLst>
      <p:ext uri="{BB962C8B-B14F-4D97-AF65-F5344CB8AC3E}">
        <p14:creationId xmlns:p14="http://schemas.microsoft.com/office/powerpoint/2010/main" val="276376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3109-18AD-4FAD-BFDE-3119359B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массивы?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CCB893-AC92-4176-8DA0-A3EBFDFC7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2" y="2087880"/>
            <a:ext cx="8521876" cy="35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04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58E4-099F-4C7D-9935-526AE1F6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1FFA-A2C2-4AE9-A183-BEF5ECCA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9004"/>
            <a:ext cx="7886700" cy="52712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789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***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ptr3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ptr3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72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5A54-AD8A-44C0-A24E-81788EE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065E-B534-4907-A83D-741FB4B6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2" y="1586754"/>
            <a:ext cx="8532159" cy="48409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Pointer to array</a:t>
            </a:r>
            <a:endParaRPr lang="ru-RU" sz="1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Pointer to pointer to array </a:t>
            </a:r>
            <a:endParaRPr lang="ru-RU" sz="1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"&amp;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= \t\t"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			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&amp;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0x61fef8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= \t\t"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			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0x61fef8 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= \t"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0x61fef4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"*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= \t"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*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0x61fef8 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"**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= \t"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**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dbl_ptr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4</a:t>
            </a:r>
            <a:endParaRPr lang="en-US" sz="1600" dirty="0">
              <a:effectLst/>
            </a:endParaRP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191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A01A-CB6A-47FA-BA26-65759717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 понимание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4B91-46C7-4F4B-9945-E7D609DE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5019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pointer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40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pointer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???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pointer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pointer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???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94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A01A-CB6A-47FA-BA26-65759717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 понимание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4B91-46C7-4F4B-9945-E7D609DE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5019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1 2 3 4 5 6 7 8 9 0 4201136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0x61fedc 0x61fee0 0x61fee4 0x61fee8 0x61feec 0x61fef0 0x61fef4 0x61fef8 0x61fefc 0x61ff00 0x61ff04</a:t>
            </a:r>
          </a:p>
        </p:txBody>
      </p:sp>
    </p:spTree>
    <p:extLst>
      <p:ext uri="{BB962C8B-B14F-4D97-AF65-F5344CB8AC3E}">
        <p14:creationId xmlns:p14="http://schemas.microsoft.com/office/powerpoint/2010/main" val="1710457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399A-393D-453C-BBE0-60A69CA7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1162-138C-4A7A-8FF9-FB5E4765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Все массивы до этого момента использовались без учета размера памяти.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Например:</a:t>
            </a:r>
            <a:endParaRPr lang="en-US" dirty="0"/>
          </a:p>
          <a:p>
            <a:pPr marL="0" indent="0" algn="just">
              <a:buNone/>
            </a:pPr>
            <a:endParaRPr lang="en-US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sz="36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Недостаток: при написании программы необходимо знать насколько большой массив будет нужен.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57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479B-17B8-484D-B4F8-F5582EC1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6D89-4599-4B4E-B4F9-3715162A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the number of numbers: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Error!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1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FC40-C37E-4354-97D7-D5FBA4F6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</a:t>
            </a:r>
            <a:r>
              <a:rPr lang="en-US" dirty="0"/>
              <a:t>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F221-5ECA-47FC-B396-42CAE99C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C++ </a:t>
            </a:r>
            <a:r>
              <a:rPr lang="ru-RU" dirty="0"/>
              <a:t>предлагает другой подход к выделению памяти: операцию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Это универсальная операция, получающая память у операционной системы и возвращающая указатель на начало выделенного блока.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34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FC40-C37E-4354-97D7-D5FBA4F6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</a:t>
            </a:r>
            <a:r>
              <a:rPr lang="en-US" dirty="0"/>
              <a:t>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F221-5ECA-47FC-B396-42CAE99C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38272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Операция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/>
              <a:t> позволяет выделить и сделать доступным свободный участок в основной памяти, размеры которого соответствуют типу данных, определяемому именем типа. </a:t>
            </a:r>
          </a:p>
          <a:p>
            <a:pPr marL="0" indent="0" algn="just">
              <a:buNone/>
            </a:pP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4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4 </a:t>
            </a:r>
            <a:r>
              <a:rPr lang="ru-RU" sz="2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bytes</a:t>
            </a:r>
            <a:endParaRPr lang="ru-RU" sz="2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4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4 </a:t>
            </a:r>
            <a:r>
              <a:rPr lang="ru-RU" sz="2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bytes</a:t>
            </a:r>
            <a:r>
              <a:rPr lang="ru-RU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ru-RU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ru-RU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15</a:t>
            </a:r>
          </a:p>
          <a:p>
            <a:pPr marL="0" indent="0" algn="just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/>
              <a:t>В случае успешного выполнения </a:t>
            </a:r>
            <a:r>
              <a:rPr lang="ru-RU" dirty="0" err="1"/>
              <a:t>new</a:t>
            </a:r>
            <a:r>
              <a:rPr lang="ru-RU" dirty="0"/>
              <a:t> возвращает адрес начала выделенного участка памяти. Если участок нужных размеров не может быть выделен (нет памяти), то операция </a:t>
            </a:r>
            <a:r>
              <a:rPr lang="ru-RU" dirty="0" err="1"/>
              <a:t>new</a:t>
            </a:r>
            <a:r>
              <a:rPr lang="ru-RU" dirty="0"/>
              <a:t> возвращает нулевое значение адреса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65081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845A-A8C8-4E82-86F5-37734528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8E0E-CF4A-4136-9E4E-20B6E323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9858"/>
            <a:ext cx="7886700" cy="49330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world"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strlen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message_copy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message_copy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strcpy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message_copy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message_copy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message_copy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65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3E90-3CDD-4D6A-91A8-094227AC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операции </a:t>
            </a:r>
            <a:r>
              <a:rPr lang="en-US" dirty="0"/>
              <a:t>new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746A06-CB99-4FF7-A382-679C99352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39" y="1825625"/>
            <a:ext cx="63157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09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6672-DC2E-4BC2-923D-AD3EE8DF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массивов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2D20-606D-48A4-B93C-9D986D09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Синтаксис определения массива </a:t>
            </a:r>
            <a:r>
              <a:rPr lang="ru-RU" dirty="0"/>
              <a:t>без дополнительных спецификаторов и модификаторов имеет два формата: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&lt;size_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[&lt;size_2&gt;]…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cs typeface="Courier New" panose="02070309020205020404" pitchFamily="49" charset="0"/>
              </a:rPr>
              <a:t>Например:</a:t>
            </a:r>
            <a:endParaRPr lang="en-US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stat[3][2][8]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91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847D-F9AA-4223-A0D1-AF447B36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7D22-0730-4248-91B7-CE593ED1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956"/>
            <a:ext cx="7886700" cy="4994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nn-NO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arr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nn-NO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arr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nn-NO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41 67 34 0 69 24 78 58 62 64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arr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[-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arr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[-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endl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nn-NO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41 67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nn-NO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40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C273-BBF7-4614-99B2-663A65D5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vs 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1188-DD89-4C27-A199-A217CA28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В </a:t>
            </a:r>
            <a:r>
              <a:rPr lang="en-US" dirty="0"/>
              <a:t>C</a:t>
            </a:r>
            <a:r>
              <a:rPr lang="ru-RU" dirty="0"/>
              <a:t> вместо оператора </a:t>
            </a:r>
            <a:r>
              <a:rPr lang="en-US" dirty="0"/>
              <a:t>new </a:t>
            </a:r>
            <a:r>
              <a:rPr lang="ru-RU" dirty="0"/>
              <a:t>используется функция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из библиотеки функций.</a:t>
            </a:r>
          </a:p>
          <a:p>
            <a:pPr algn="just"/>
            <a:r>
              <a:rPr lang="ru-RU" dirty="0"/>
              <a:t>Такой подход может быть при желании использован с в </a:t>
            </a:r>
            <a:r>
              <a:rPr lang="en-US" dirty="0"/>
              <a:t>C++</a:t>
            </a:r>
            <a:r>
              <a:rPr lang="ru-RU" dirty="0"/>
              <a:t>, однако не рекомендуется.</a:t>
            </a:r>
          </a:p>
          <a:p>
            <a:pPr algn="just"/>
            <a:r>
              <a:rPr lang="ru-RU" dirty="0"/>
              <a:t>Преимущество оператора </a:t>
            </a:r>
            <a:r>
              <a:rPr lang="en-US" dirty="0"/>
              <a:t>new</a:t>
            </a:r>
            <a:r>
              <a:rPr lang="ru-RU" dirty="0"/>
              <a:t> в том, что он сразу возвращает указатель на соответствующий тип данных, в то время как указатель функции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ru-RU" dirty="0"/>
              <a:t>должен быть явно преобразован к соответствующему типу.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ru-RU" sz="1800" dirty="0"/>
              <a:t>Справка: </a:t>
            </a:r>
            <a:r>
              <a:rPr lang="en-US" sz="1800" dirty="0" err="1">
                <a:hlinkClick r:id="rId2"/>
              </a:rPr>
              <a:t>c++</a:t>
            </a:r>
            <a:r>
              <a:rPr lang="en-US" sz="1800" dirty="0">
                <a:hlinkClick r:id="rId2"/>
              </a:rPr>
              <a:t> - In what cases do I use malloc and/or new? - Stack Overflow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53566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B339-6083-4482-9039-DEC027B9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vs 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C4BF-491E-4282-A407-1F442C1C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C-style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malloc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C++-style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997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AB71-1BC9-457A-BD8F-DDE12ADE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</a:t>
            </a:r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BCC1-4754-434D-AFC0-560029E2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Операция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</a:t>
            </a:r>
            <a:r>
              <a:rPr lang="ru-RU" dirty="0"/>
              <a:t>предназначена для освобождения выделенных участков памяти, возвращая их операционной системе.</a:t>
            </a:r>
            <a:endParaRPr lang="en-US" dirty="0"/>
          </a:p>
          <a:p>
            <a:pPr algn="just"/>
            <a:r>
              <a:rPr lang="ru-RU" dirty="0"/>
              <a:t>Допустимо не использовать в некоторых случаях, например, при завершении программы (т.к. память автоматически освобождается при завершении работы программы).</a:t>
            </a:r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ru-RU" b="1" dirty="0"/>
              <a:t>Хороший тон: освобождать память, когда она больше требуется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644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539D-1065-4482-803C-96B04198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</a:t>
            </a:r>
            <a:r>
              <a:rPr lang="en-US" dirty="0"/>
              <a:t>delete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7B10-1FA4-4923-9733-32A8DAE6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Освобождение памяти не подразумевает удаление указателя, связанного с этим блоком памяти. </a:t>
            </a:r>
            <a:r>
              <a:rPr lang="ru-RU" b="1" dirty="0"/>
              <a:t>Поэтому нельзя использовать указатели на освобожденную память.</a:t>
            </a:r>
          </a:p>
          <a:p>
            <a:pPr algn="just"/>
            <a:r>
              <a:rPr lang="ru-RU" dirty="0"/>
              <a:t>Квадратные скобки означают, что освобождается память, выделенная под массив.</a:t>
            </a:r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message_copy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message_copy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SomeClass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781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A9A7-97FD-4E1F-9ACC-16CDF7B6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FDC1-C0C3-448A-B4F3-81F8AFC9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825625"/>
            <a:ext cx="857747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Синтаксис выделения памяти под массив указателей: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name&gt; = new &lt;type&gt;* [&lt;size&gt;];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Синтаксис выделения памяти для массива значений: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name&gt;[&lt;index&gt;] = new &lt;type&gt; [&lt;size&gt;];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При выделении динамической памяти размеры массивов должны быть полностью определены.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800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1AF4-257E-4429-87DB-ECA0D271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D25B-A500-463B-B5FC-E058D437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srand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2594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CE58-40FD-4D98-8690-B1CD4ADF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забыли?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3762-AD12-43D6-A95A-C1FCD44B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9448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4CE7-A79A-4ACD-A2B7-C1C15E56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FA40-0234-4352-A45E-0DD9FCF5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Разумное использование динамических структур данных приводит к сокращению объёма памяти, необходимого для работы программы;</a:t>
            </a:r>
          </a:p>
          <a:p>
            <a:pPr algn="just"/>
            <a:r>
              <a:rPr lang="ru-RU" dirty="0"/>
              <a:t>Динамические данные не требуют объявлений их как данных фиксированного размера;</a:t>
            </a:r>
          </a:p>
          <a:p>
            <a:pPr algn="just"/>
            <a:r>
              <a:rPr lang="ru-RU" dirty="0"/>
              <a:t>Ряд алгоритмов более эффективен при реализации их с использованием динамических структур. Например, вставка элемента в статический массив на определенное место требует перемещения части элементов массива. При вставке в середину динамического списка достаточно несколько операторов присваивания.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78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9B59-B036-46B4-9CEF-92B6D2FD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55C4-944E-4B1B-BE1B-88A4C810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Алгоритмы для динамических структур обычно более сложны, трудны для отладки по сравнению с аналогичными для статических данных;</a:t>
            </a:r>
          </a:p>
          <a:p>
            <a:pPr algn="just"/>
            <a:r>
              <a:rPr lang="ru-RU" dirty="0"/>
              <a:t>Использование динамических структур требует затрат на память для ссылок. В некоторых задачах объём памяти, отводимой для ссылок, превосходит объём памяти, выделяемой непосредственно для данных;</a:t>
            </a:r>
          </a:p>
          <a:p>
            <a:pPr algn="just"/>
            <a:r>
              <a:rPr lang="ru-RU" dirty="0"/>
              <a:t>Существуют алгоритмы, реализация которых более эффективна на статических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7C56-88D1-479A-9E72-EB82A4D4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BAC150-B8B7-436B-AE3B-77289FD0BB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7" y="1825625"/>
            <a:ext cx="74578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786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F0FC-A030-4139-84F9-97923424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4829-201D-49D8-9D21-11028BFF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482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1. Попытка воспользоваться неинициализированным указателем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3.14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3500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Если </a:t>
            </a:r>
            <a:r>
              <a:rPr lang="ru-RU" dirty="0" err="1"/>
              <a:t>pi</a:t>
            </a:r>
            <a:r>
              <a:rPr lang="ru-RU" dirty="0"/>
              <a:t> – глобальная переменная, то она автоматически инициализируется нулевым значением, т.е. имеет значение NULL. Если </a:t>
            </a:r>
            <a:r>
              <a:rPr lang="ru-RU" dirty="0" err="1"/>
              <a:t>pi</a:t>
            </a:r>
            <a:r>
              <a:rPr lang="ru-RU" dirty="0"/>
              <a:t> – локальная переменная, то она по умолчанию не инициализируется, а поэтому содержит непредсказуемое значение.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342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427-51E4-41F8-93B6-0848A181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032B-BE86-43FE-A905-2238F525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2. "Висячие" указатели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55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p=NULL;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3500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После освобождения динамической памяти указатель продолжает указывать на прежний адрес памяти. Такие указатели называются "висячими". Попытка записи по такому указателю не приводит к немедленной ошибке.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992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640A-9BB0-464F-A92E-66661FFA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9745-ECFF-4E13-A883-517EC14A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dirty="0"/>
              <a:t>3. "Утечка" памяти</a:t>
            </a:r>
          </a:p>
          <a:p>
            <a:pPr marL="0" indent="0">
              <a:buNone/>
            </a:pPr>
            <a:endParaRPr lang="ru-RU" sz="2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55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 pp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88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640A-9BB0-464F-A92E-66661FFA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9745-ECFF-4E13-A883-517EC14A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/>
              <a:t>4. Попытка освободить динамическую память, не выделенную ранее</a:t>
            </a:r>
          </a:p>
          <a:p>
            <a:pPr marL="0" indent="0">
              <a:buNone/>
            </a:pP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600" dirty="0"/>
              <a:t>Вызов операции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sz="2600" dirty="0"/>
              <a:t> для неинициализированного указателя игнорируется, не приводя к генерации ошибки.</a:t>
            </a:r>
          </a:p>
        </p:txBody>
      </p:sp>
    </p:spTree>
    <p:extLst>
      <p:ext uri="{BB962C8B-B14F-4D97-AF65-F5344CB8AC3E}">
        <p14:creationId xmlns:p14="http://schemas.microsoft.com/office/powerpoint/2010/main" val="621588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640A-9BB0-464F-A92E-66661FFA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9745-ECFF-4E13-A883-517EC14A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/>
              <a:t>5. Попытка освободить нединамическую память</a:t>
            </a:r>
            <a:endParaRPr lang="en-US" sz="2600" dirty="0"/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55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=&amp;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600" dirty="0"/>
              <a:t>При вызове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sz="2600" dirty="0"/>
              <a:t> для нединамической переменной будет сгенерирована ошибка.</a:t>
            </a:r>
          </a:p>
        </p:txBody>
      </p:sp>
    </p:spTree>
    <p:extLst>
      <p:ext uri="{BB962C8B-B14F-4D97-AF65-F5344CB8AC3E}">
        <p14:creationId xmlns:p14="http://schemas.microsoft.com/office/powerpoint/2010/main" val="403069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При доступе к многомерному массиву его индексы:</a:t>
            </a:r>
          </a:p>
          <a:p>
            <a:r>
              <a:rPr lang="ru-RU" dirty="0"/>
              <a:t>Разделены запятыми</a:t>
            </a:r>
            <a:endParaRPr lang="en-US" dirty="0"/>
          </a:p>
          <a:p>
            <a:r>
              <a:rPr lang="ru-RU" dirty="0"/>
              <a:t>Заключены в квадратные скобки и разделены запятыми</a:t>
            </a:r>
          </a:p>
          <a:p>
            <a:r>
              <a:rPr lang="ru-RU" dirty="0"/>
              <a:t>Разделены запятыми и заключены в квадратные скобки</a:t>
            </a:r>
          </a:p>
          <a:p>
            <a:r>
              <a:rPr lang="ru-RU" dirty="0"/>
              <a:t>Заключены в квадратные скобки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05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Для заданного на рисунке массива, на какой элемент ссылается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[0][2]</a:t>
            </a:r>
            <a:r>
              <a:rPr lang="ru-RU" b="1" dirty="0"/>
              <a:t>?</a:t>
            </a:r>
            <a:endParaRPr lang="en-US" b="1" dirty="0"/>
          </a:p>
          <a:p>
            <a:pPr marL="0" indent="0">
              <a:buNone/>
            </a:pPr>
            <a:endParaRPr lang="ru-RU" b="1" dirty="0"/>
          </a:p>
          <a:p>
            <a:r>
              <a:rPr lang="ru-RU" dirty="0"/>
              <a:t>7</a:t>
            </a:r>
            <a:endParaRPr lang="en-US" dirty="0"/>
          </a:p>
          <a:p>
            <a:r>
              <a:rPr lang="ru-RU" dirty="0"/>
              <a:t>2</a:t>
            </a:r>
          </a:p>
          <a:p>
            <a:r>
              <a:rPr lang="ru-RU" dirty="0"/>
              <a:t>0</a:t>
            </a:r>
          </a:p>
          <a:p>
            <a:r>
              <a:rPr lang="ru-RU" dirty="0"/>
              <a:t>4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BC427-FE1F-44E8-887A-828F806C2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66" y="2887423"/>
            <a:ext cx="1829357" cy="27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48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После выполнения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/>
              <a:t>можно сказать, что:</a:t>
            </a:r>
          </a:p>
          <a:p>
            <a:pPr algn="just"/>
            <a:r>
              <a:rPr lang="ru-RU" dirty="0"/>
              <a:t>Память, на которую указывает указатель будет освобождена только, если она необходима системе</a:t>
            </a:r>
          </a:p>
          <a:p>
            <a:pPr algn="just"/>
            <a:r>
              <a:rPr lang="ru-RU" dirty="0"/>
              <a:t>Указатель имеет тип </a:t>
            </a:r>
            <a:r>
              <a:rPr lang="en-US" dirty="0"/>
              <a:t>void*</a:t>
            </a:r>
          </a:p>
          <a:p>
            <a:pPr algn="just"/>
            <a:r>
              <a:rPr lang="ru-RU" dirty="0"/>
              <a:t>Указатель будет существовать только если при </a:t>
            </a:r>
            <a:r>
              <a:rPr lang="ru-RU" dirty="0" err="1"/>
              <a:t>свобождении</a:t>
            </a:r>
            <a:r>
              <a:rPr lang="ru-RU" dirty="0"/>
              <a:t> памяти произошла ошибка</a:t>
            </a:r>
          </a:p>
          <a:p>
            <a:pPr algn="just"/>
            <a:r>
              <a:rPr lang="ru-RU" dirty="0"/>
              <a:t>Указатель все еще существует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6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Реализовать простой вариант игры в крестики/нолики с использованием двумерного массива.</a:t>
            </a:r>
            <a:endParaRPr lang="en-US" b="1" dirty="0"/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ru-RU" dirty="0"/>
              <a:t>Вывод сетки игры на экран в удобном виде (отступы, выравнивания и т.п.). </a:t>
            </a:r>
          </a:p>
          <a:p>
            <a:pPr marL="0" indent="0" algn="just">
              <a:buNone/>
            </a:pPr>
            <a:r>
              <a:rPr lang="ru-RU" dirty="0"/>
              <a:t>Размер сетки для игры задается пользователем. Символ пользователя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/>
              <a:t>) </a:t>
            </a:r>
            <a:r>
              <a:rPr lang="ru-RU" dirty="0"/>
              <a:t>определяется случайным образом перед каждой партией игры.</a:t>
            </a:r>
          </a:p>
        </p:txBody>
      </p:sp>
    </p:spTree>
    <p:extLst>
      <p:ext uri="{BB962C8B-B14F-4D97-AF65-F5344CB8AC3E}">
        <p14:creationId xmlns:p14="http://schemas.microsoft.com/office/powerpoint/2010/main" val="927406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97E-1675-4AE3-A431-29851DF6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30633AB-41A9-4C4F-B849-D919664F0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5" y="1614861"/>
            <a:ext cx="8281230" cy="4658192"/>
          </a:xfrm>
        </p:spPr>
      </p:pic>
    </p:spTree>
    <p:extLst>
      <p:ext uri="{BB962C8B-B14F-4D97-AF65-F5344CB8AC3E}">
        <p14:creationId xmlns:p14="http://schemas.microsoft.com/office/powerpoint/2010/main" val="217047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BD3E-3AEA-4EC1-8502-FFB97991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массивов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BA525A-195F-438F-B962-0D668BB66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0" y="1631525"/>
            <a:ext cx="7132319" cy="4653365"/>
          </a:xfrm>
        </p:spPr>
      </p:pic>
    </p:spTree>
    <p:extLst>
      <p:ext uri="{BB962C8B-B14F-4D97-AF65-F5344CB8AC3E}">
        <p14:creationId xmlns:p14="http://schemas.microsoft.com/office/powerpoint/2010/main" val="166605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649A-7573-40E9-A727-28BDE0F8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97CBF-D6A6-4DE4-9D58-0A2A9BC8B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288" y="1690689"/>
            <a:ext cx="7107388" cy="4445951"/>
          </a:xfrm>
        </p:spPr>
      </p:pic>
    </p:spTree>
    <p:extLst>
      <p:ext uri="{BB962C8B-B14F-4D97-AF65-F5344CB8AC3E}">
        <p14:creationId xmlns:p14="http://schemas.microsoft.com/office/powerpoint/2010/main" val="15298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070D-93EF-4DBE-BAED-C21CE9F6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08623-1420-45AE-9AF3-3B37AC213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22" y="1825625"/>
            <a:ext cx="6189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2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9049</TotalTime>
  <Words>3436</Words>
  <Application>Microsoft Office PowerPoint</Application>
  <PresentationFormat>Экран (4:3)</PresentationFormat>
  <Paragraphs>520</Paragraphs>
  <Slides>69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(Headings)</vt:lpstr>
      <vt:lpstr>Calibri Light</vt:lpstr>
      <vt:lpstr>Courier New</vt:lpstr>
      <vt:lpstr>Office Theme</vt:lpstr>
      <vt:lpstr>Основы алгоритмизации и программирования</vt:lpstr>
      <vt:lpstr>Содержание лекции</vt:lpstr>
      <vt:lpstr>Презентация PowerPoint</vt:lpstr>
      <vt:lpstr>Что такое массивы?</vt:lpstr>
      <vt:lpstr>Объявление массивов</vt:lpstr>
      <vt:lpstr>Доступ к элементам</vt:lpstr>
      <vt:lpstr>Инициализация массивов</vt:lpstr>
      <vt:lpstr>Пример</vt:lpstr>
      <vt:lpstr>Указатели</vt:lpstr>
      <vt:lpstr>Для чего нужны указатели?</vt:lpstr>
      <vt:lpstr>Нужны ли указатели?</vt:lpstr>
      <vt:lpstr>Адреса и указатели</vt:lpstr>
      <vt:lpstr>Презентация PowerPoint</vt:lpstr>
      <vt:lpstr>Операция получения адреса</vt:lpstr>
      <vt:lpstr>Почему по убыванию?</vt:lpstr>
      <vt:lpstr>Переменные-указатели</vt:lpstr>
      <vt:lpstr>Переменные-указатели</vt:lpstr>
      <vt:lpstr>Синтаксис</vt:lpstr>
      <vt:lpstr>Инициализация указателей</vt:lpstr>
      <vt:lpstr>Доступ к переменной по указателю</vt:lpstr>
      <vt:lpstr>Операция разыменования</vt:lpstr>
      <vt:lpstr>Пример</vt:lpstr>
      <vt:lpstr>Такие разные *</vt:lpstr>
      <vt:lpstr>Повторение</vt:lpstr>
      <vt:lpstr>Преобразование типов</vt:lpstr>
      <vt:lpstr>Указатели и массивы</vt:lpstr>
      <vt:lpstr>Как это работает?</vt:lpstr>
      <vt:lpstr>Вопрос</vt:lpstr>
      <vt:lpstr>Указатели-константы</vt:lpstr>
      <vt:lpstr>Указатели на строки</vt:lpstr>
      <vt:lpstr>Указатели на строки</vt:lpstr>
      <vt:lpstr>Библиотека строковых функций</vt:lpstr>
      <vt:lpstr>Модификатор const</vt:lpstr>
      <vt:lpstr>Указатель на константу</vt:lpstr>
      <vt:lpstr>Константный указатель</vt:lpstr>
      <vt:lpstr>Массивы строк</vt:lpstr>
      <vt:lpstr>Массивы указателей на строки</vt:lpstr>
      <vt:lpstr>Презентация PowerPoint</vt:lpstr>
      <vt:lpstr>Презентация PowerPoint</vt:lpstr>
      <vt:lpstr>Пример</vt:lpstr>
      <vt:lpstr>Пример</vt:lpstr>
      <vt:lpstr>Пример на понимание</vt:lpstr>
      <vt:lpstr>Пример на понимание</vt:lpstr>
      <vt:lpstr>Управление памятью</vt:lpstr>
      <vt:lpstr>Управление памятью</vt:lpstr>
      <vt:lpstr>Операция new</vt:lpstr>
      <vt:lpstr>Операция new</vt:lpstr>
      <vt:lpstr>Пример</vt:lpstr>
      <vt:lpstr>Синтаксис операции new</vt:lpstr>
      <vt:lpstr>Пример</vt:lpstr>
      <vt:lpstr>new vs malloc()</vt:lpstr>
      <vt:lpstr>new vs malloc()</vt:lpstr>
      <vt:lpstr>Операция delete</vt:lpstr>
      <vt:lpstr>Операция delete </vt:lpstr>
      <vt:lpstr>Двумерные массивы</vt:lpstr>
      <vt:lpstr>Пример</vt:lpstr>
      <vt:lpstr>Что забыли?</vt:lpstr>
      <vt:lpstr>Преимущества</vt:lpstr>
      <vt:lpstr>Недостатки</vt:lpstr>
      <vt:lpstr>Типичные ошибки</vt:lpstr>
      <vt:lpstr>Типичные ошибки</vt:lpstr>
      <vt:lpstr>Типичные ошибки</vt:lpstr>
      <vt:lpstr>Типичные ошибки</vt:lpstr>
      <vt:lpstr>Типичные ошибки</vt:lpstr>
      <vt:lpstr>Пример вопроса на экзамене</vt:lpstr>
      <vt:lpstr>Пример вопроса на экзамене</vt:lpstr>
      <vt:lpstr>Пример вопроса на экзамене</vt:lpstr>
      <vt:lpstr>Пример задачи на экзамене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Asus</cp:lastModifiedBy>
  <cp:revision>128</cp:revision>
  <dcterms:created xsi:type="dcterms:W3CDTF">2020-08-31T07:28:24Z</dcterms:created>
  <dcterms:modified xsi:type="dcterms:W3CDTF">2022-01-14T14:42:06Z</dcterms:modified>
</cp:coreProperties>
</file>