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84"/>
  </p:notesMasterIdLst>
  <p:sldIdLst>
    <p:sldId id="256" r:id="rId2"/>
    <p:sldId id="260" r:id="rId3"/>
    <p:sldId id="501" r:id="rId4"/>
    <p:sldId id="502" r:id="rId5"/>
    <p:sldId id="503" r:id="rId6"/>
    <p:sldId id="504" r:id="rId7"/>
    <p:sldId id="505" r:id="rId8"/>
    <p:sldId id="567" r:id="rId9"/>
    <p:sldId id="565" r:id="rId10"/>
    <p:sldId id="506" r:id="rId11"/>
    <p:sldId id="507" r:id="rId12"/>
    <p:sldId id="508" r:id="rId13"/>
    <p:sldId id="566" r:id="rId14"/>
    <p:sldId id="509" r:id="rId15"/>
    <p:sldId id="510" r:id="rId16"/>
    <p:sldId id="511" r:id="rId17"/>
    <p:sldId id="512" r:id="rId18"/>
    <p:sldId id="513" r:id="rId19"/>
    <p:sldId id="568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3" r:id="rId29"/>
    <p:sldId id="569" r:id="rId30"/>
    <p:sldId id="570" r:id="rId31"/>
    <p:sldId id="571" r:id="rId32"/>
    <p:sldId id="572" r:id="rId33"/>
    <p:sldId id="573" r:id="rId34"/>
    <p:sldId id="522" r:id="rId35"/>
    <p:sldId id="574" r:id="rId36"/>
    <p:sldId id="524" r:id="rId37"/>
    <p:sldId id="575" r:id="rId38"/>
    <p:sldId id="525" r:id="rId39"/>
    <p:sldId id="526" r:id="rId40"/>
    <p:sldId id="527" r:id="rId41"/>
    <p:sldId id="528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607" r:id="rId50"/>
    <p:sldId id="584" r:id="rId51"/>
    <p:sldId id="585" r:id="rId52"/>
    <p:sldId id="586" r:id="rId53"/>
    <p:sldId id="587" r:id="rId54"/>
    <p:sldId id="588" r:id="rId55"/>
    <p:sldId id="589" r:id="rId56"/>
    <p:sldId id="590" r:id="rId57"/>
    <p:sldId id="591" r:id="rId58"/>
    <p:sldId id="592" r:id="rId59"/>
    <p:sldId id="601" r:id="rId60"/>
    <p:sldId id="593" r:id="rId61"/>
    <p:sldId id="602" r:id="rId62"/>
    <p:sldId id="594" r:id="rId63"/>
    <p:sldId id="595" r:id="rId64"/>
    <p:sldId id="596" r:id="rId65"/>
    <p:sldId id="597" r:id="rId66"/>
    <p:sldId id="598" r:id="rId67"/>
    <p:sldId id="599" r:id="rId68"/>
    <p:sldId id="600" r:id="rId69"/>
    <p:sldId id="603" r:id="rId70"/>
    <p:sldId id="604" r:id="rId71"/>
    <p:sldId id="605" r:id="rId72"/>
    <p:sldId id="606" r:id="rId73"/>
    <p:sldId id="608" r:id="rId74"/>
    <p:sldId id="609" r:id="rId75"/>
    <p:sldId id="610" r:id="rId76"/>
    <p:sldId id="611" r:id="rId77"/>
    <p:sldId id="612" r:id="rId78"/>
    <p:sldId id="613" r:id="rId79"/>
    <p:sldId id="576" r:id="rId80"/>
    <p:sldId id="614" r:id="rId81"/>
    <p:sldId id="500" r:id="rId82"/>
    <p:sldId id="436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8" autoAdjust="0"/>
    <p:restoredTop sz="86671" autoAdjust="0"/>
  </p:normalViewPr>
  <p:slideViewPr>
    <p:cSldViewPr snapToGrid="0">
      <p:cViewPr varScale="1">
        <p:scale>
          <a:sx n="75" d="100"/>
          <a:sy n="75" d="100"/>
        </p:scale>
        <p:origin x="1577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1A7AF0DD-11A3-4A9A-AB67-705F471F9EE8}"/>
    <pc:docChg chg="undo redo custSel addSld delSld modSld sldOrd">
      <pc:chgData name="Alexander Pashuk" userId="7f413f452a2dee94" providerId="LiveId" clId="{1A7AF0DD-11A3-4A9A-AB67-705F471F9EE8}" dt="2020-10-25T16:03:27.341" v="1494" actId="2711"/>
      <pc:docMkLst>
        <pc:docMk/>
      </pc:docMkLst>
      <pc:sldChg chg="modSp mod">
        <pc:chgData name="Alexander Pashuk" userId="7f413f452a2dee94" providerId="LiveId" clId="{1A7AF0DD-11A3-4A9A-AB67-705F471F9EE8}" dt="2020-10-25T16:03:27.341" v="1494" actId="2711"/>
        <pc:sldMkLst>
          <pc:docMk/>
          <pc:sldMk cId="92740623" sldId="433"/>
        </pc:sldMkLst>
        <pc:spChg chg="mod">
          <ac:chgData name="Alexander Pashuk" userId="7f413f452a2dee94" providerId="LiveId" clId="{1A7AF0DD-11A3-4A9A-AB67-705F471F9EE8}" dt="2020-10-25T16:03:27.341" v="1494" actId="2711"/>
          <ac:spMkLst>
            <pc:docMk/>
            <pc:sldMk cId="92740623" sldId="433"/>
            <ac:spMk id="4" creationId="{2E6AEDD6-9D3F-4CCC-B181-A8A88F2CD1A3}"/>
          </ac:spMkLst>
        </pc:spChg>
      </pc:sldChg>
      <pc:sldChg chg="ord">
        <pc:chgData name="Alexander Pashuk" userId="7f413f452a2dee94" providerId="LiveId" clId="{1A7AF0DD-11A3-4A9A-AB67-705F471F9EE8}" dt="2020-10-25T15:41:21.721" v="1018"/>
        <pc:sldMkLst>
          <pc:docMk/>
          <pc:sldMk cId="525765385" sldId="474"/>
        </pc:sldMkLst>
      </pc:sldChg>
      <pc:sldChg chg="ord">
        <pc:chgData name="Alexander Pashuk" userId="7f413f452a2dee94" providerId="LiveId" clId="{1A7AF0DD-11A3-4A9A-AB67-705F471F9EE8}" dt="2020-10-25T15:41:13.943" v="1014"/>
        <pc:sldMkLst>
          <pc:docMk/>
          <pc:sldMk cId="4208093617" sldId="475"/>
        </pc:sldMkLst>
      </pc:sldChg>
      <pc:sldChg chg="modSp mod">
        <pc:chgData name="Alexander Pashuk" userId="7f413f452a2dee94" providerId="LiveId" clId="{1A7AF0DD-11A3-4A9A-AB67-705F471F9EE8}" dt="2020-10-25T14:45:21.045" v="85"/>
        <pc:sldMkLst>
          <pc:docMk/>
          <pc:sldMk cId="553566710" sldId="476"/>
        </pc:sldMkLst>
        <pc:spChg chg="mod">
          <ac:chgData name="Alexander Pashuk" userId="7f413f452a2dee94" providerId="LiveId" clId="{1A7AF0DD-11A3-4A9A-AB67-705F471F9EE8}" dt="2020-10-25T14:45:21.045" v="85"/>
          <ac:spMkLst>
            <pc:docMk/>
            <pc:sldMk cId="553566710" sldId="476"/>
            <ac:spMk id="2" creationId="{84A3C273-BBF7-4614-99B2-663A65D59D0F}"/>
          </ac:spMkLst>
        </pc:spChg>
      </pc:sldChg>
      <pc:sldChg chg="modSp new mod">
        <pc:chgData name="Alexander Pashuk" userId="7f413f452a2dee94" providerId="LiveId" clId="{1A7AF0DD-11A3-4A9A-AB67-705F471F9EE8}" dt="2020-10-25T14:42:08.005" v="68" actId="27636"/>
        <pc:sldMkLst>
          <pc:docMk/>
          <pc:sldMk cId="982394564" sldId="484"/>
        </pc:sldMkLst>
        <pc:spChg chg="mod">
          <ac:chgData name="Alexander Pashuk" userId="7f413f452a2dee94" providerId="LiveId" clId="{1A7AF0DD-11A3-4A9A-AB67-705F471F9EE8}" dt="2020-10-25T14:37:36.112" v="29" actId="122"/>
          <ac:spMkLst>
            <pc:docMk/>
            <pc:sldMk cId="982394564" sldId="484"/>
            <ac:spMk id="2" creationId="{2A44A01A-CB6A-47FA-BA26-657597171A89}"/>
          </ac:spMkLst>
        </pc:spChg>
        <pc:spChg chg="mod">
          <ac:chgData name="Alexander Pashuk" userId="7f413f452a2dee94" providerId="LiveId" clId="{1A7AF0DD-11A3-4A9A-AB67-705F471F9EE8}" dt="2020-10-25T14:42:08.005" v="68" actId="27636"/>
          <ac:spMkLst>
            <pc:docMk/>
            <pc:sldMk cId="982394564" sldId="484"/>
            <ac:spMk id="3" creationId="{E7574B91-46C7-4F4B-9945-E7D609DE48CC}"/>
          </ac:spMkLst>
        </pc:spChg>
      </pc:sldChg>
      <pc:sldChg chg="modSp add mod">
        <pc:chgData name="Alexander Pashuk" userId="7f413f452a2dee94" providerId="LiveId" clId="{1A7AF0DD-11A3-4A9A-AB67-705F471F9EE8}" dt="2020-10-25T14:43:01.705" v="74" actId="20577"/>
        <pc:sldMkLst>
          <pc:docMk/>
          <pc:sldMk cId="1710457234" sldId="485"/>
        </pc:sldMkLst>
        <pc:spChg chg="mod">
          <ac:chgData name="Alexander Pashuk" userId="7f413f452a2dee94" providerId="LiveId" clId="{1A7AF0DD-11A3-4A9A-AB67-705F471F9EE8}" dt="2020-10-25T14:43:01.705" v="74" actId="20577"/>
          <ac:spMkLst>
            <pc:docMk/>
            <pc:sldMk cId="1710457234" sldId="485"/>
            <ac:spMk id="3" creationId="{E7574B91-46C7-4F4B-9945-E7D609DE48CC}"/>
          </ac:spMkLst>
        </pc:spChg>
      </pc:sldChg>
      <pc:sldChg chg="modSp new del mod ord">
        <pc:chgData name="Alexander Pashuk" userId="7f413f452a2dee94" providerId="LiveId" clId="{1A7AF0DD-11A3-4A9A-AB67-705F471F9EE8}" dt="2020-10-25T15:45:04.478" v="1072" actId="47"/>
        <pc:sldMkLst>
          <pc:docMk/>
          <pc:sldMk cId="210197031" sldId="486"/>
        </pc:sldMkLst>
        <pc:spChg chg="mod">
          <ac:chgData name="Alexander Pashuk" userId="7f413f452a2dee94" providerId="LiveId" clId="{1A7AF0DD-11A3-4A9A-AB67-705F471F9EE8}" dt="2020-10-25T15:44:40.800" v="1069" actId="20577"/>
          <ac:spMkLst>
            <pc:docMk/>
            <pc:sldMk cId="210197031" sldId="486"/>
            <ac:spMk id="2" creationId="{4034F273-EA5E-4248-AEFE-84ED57B107EC}"/>
          </ac:spMkLst>
        </pc:spChg>
        <pc:spChg chg="mod">
          <ac:chgData name="Alexander Pashuk" userId="7f413f452a2dee94" providerId="LiveId" clId="{1A7AF0DD-11A3-4A9A-AB67-705F471F9EE8}" dt="2020-10-25T15:17:12.624" v="633" actId="2711"/>
          <ac:spMkLst>
            <pc:docMk/>
            <pc:sldMk cId="210197031" sldId="486"/>
            <ac:spMk id="3" creationId="{E2CC28A1-5608-41DB-8F56-13A67DBCCDAF}"/>
          </ac:spMkLst>
        </pc:spChg>
      </pc:sldChg>
      <pc:sldChg chg="modSp new del mod">
        <pc:chgData name="Alexander Pashuk" userId="7f413f452a2dee94" providerId="LiveId" clId="{1A7AF0DD-11A3-4A9A-AB67-705F471F9EE8}" dt="2020-10-25T14:43:40.367" v="81" actId="47"/>
        <pc:sldMkLst>
          <pc:docMk/>
          <pc:sldMk cId="777859819" sldId="486"/>
        </pc:sldMkLst>
        <pc:spChg chg="mod">
          <ac:chgData name="Alexander Pashuk" userId="7f413f452a2dee94" providerId="LiveId" clId="{1A7AF0DD-11A3-4A9A-AB67-705F471F9EE8}" dt="2020-10-25T14:43:32.766" v="80" actId="20577"/>
          <ac:spMkLst>
            <pc:docMk/>
            <pc:sldMk cId="777859819" sldId="486"/>
            <ac:spMk id="2" creationId="{C9321E29-E478-4711-A7B0-55147EB2F6E8}"/>
          </ac:spMkLst>
        </pc:spChg>
      </pc:sldChg>
      <pc:sldChg chg="new del">
        <pc:chgData name="Alexander Pashuk" userId="7f413f452a2dee94" providerId="LiveId" clId="{1A7AF0DD-11A3-4A9A-AB67-705F471F9EE8}" dt="2020-10-25T14:43:41.020" v="82" actId="47"/>
        <pc:sldMkLst>
          <pc:docMk/>
          <pc:sldMk cId="1304141151" sldId="487"/>
        </pc:sldMkLst>
      </pc:sldChg>
      <pc:sldChg chg="modSp new mod">
        <pc:chgData name="Alexander Pashuk" userId="7f413f452a2dee94" providerId="LiveId" clId="{1A7AF0DD-11A3-4A9A-AB67-705F471F9EE8}" dt="2020-10-25T15:17:43.512" v="651" actId="20577"/>
        <pc:sldMkLst>
          <pc:docMk/>
          <pc:sldMk cId="3112594385" sldId="487"/>
        </pc:sldMkLst>
        <pc:spChg chg="mod">
          <ac:chgData name="Alexander Pashuk" userId="7f413f452a2dee94" providerId="LiveId" clId="{1A7AF0DD-11A3-4A9A-AB67-705F471F9EE8}" dt="2020-10-25T15:17:43.512" v="651" actId="20577"/>
          <ac:spMkLst>
            <pc:docMk/>
            <pc:sldMk cId="3112594385" sldId="487"/>
            <ac:spMk id="2" creationId="{3BC11AF4-257E-4429-87DB-ECA0D2716D3E}"/>
          </ac:spMkLst>
        </pc:spChg>
        <pc:spChg chg="mod">
          <ac:chgData name="Alexander Pashuk" userId="7f413f452a2dee94" providerId="LiveId" clId="{1A7AF0DD-11A3-4A9A-AB67-705F471F9EE8}" dt="2020-10-25T14:59:00.272" v="446" actId="20577"/>
          <ac:spMkLst>
            <pc:docMk/>
            <pc:sldMk cId="3112594385" sldId="487"/>
            <ac:spMk id="3" creationId="{07A6D25B-A500-463B-B5FC-E058D43778FA}"/>
          </ac:spMkLst>
        </pc:spChg>
      </pc:sldChg>
      <pc:sldChg chg="new del">
        <pc:chgData name="Alexander Pashuk" userId="7f413f452a2dee94" providerId="LiveId" clId="{1A7AF0DD-11A3-4A9A-AB67-705F471F9EE8}" dt="2020-10-25T14:43:41.593" v="83" actId="47"/>
        <pc:sldMkLst>
          <pc:docMk/>
          <pc:sldMk cId="2388036331" sldId="488"/>
        </pc:sldMkLst>
      </pc:sldChg>
      <pc:sldChg chg="modSp new mod">
        <pc:chgData name="Alexander Pashuk" userId="7f413f452a2dee94" providerId="LiveId" clId="{1A7AF0DD-11A3-4A9A-AB67-705F471F9EE8}" dt="2020-10-25T15:23:42.067" v="743" actId="20577"/>
        <pc:sldMkLst>
          <pc:docMk/>
          <pc:sldMk cId="3369448613" sldId="488"/>
        </pc:sldMkLst>
        <pc:spChg chg="mod">
          <ac:chgData name="Alexander Pashuk" userId="7f413f452a2dee94" providerId="LiveId" clId="{1A7AF0DD-11A3-4A9A-AB67-705F471F9EE8}" dt="2020-10-25T15:00:07.323" v="464" actId="122"/>
          <ac:spMkLst>
            <pc:docMk/>
            <pc:sldMk cId="3369448613" sldId="488"/>
            <ac:spMk id="2" creationId="{A69BCE58-40FD-4D98-8690-B1CD4ADF12D4}"/>
          </ac:spMkLst>
        </pc:spChg>
        <pc:spChg chg="mod">
          <ac:chgData name="Alexander Pashuk" userId="7f413f452a2dee94" providerId="LiveId" clId="{1A7AF0DD-11A3-4A9A-AB67-705F471F9EE8}" dt="2020-10-25T15:23:42.067" v="743" actId="20577"/>
          <ac:spMkLst>
            <pc:docMk/>
            <pc:sldMk cId="3369448613" sldId="488"/>
            <ac:spMk id="3" creationId="{12C43762-AD12-43D6-A95A-C1FCD44BB89C}"/>
          </ac:spMkLst>
        </pc:spChg>
      </pc:sldChg>
      <pc:sldChg chg="new del">
        <pc:chgData name="Alexander Pashuk" userId="7f413f452a2dee94" providerId="LiveId" clId="{1A7AF0DD-11A3-4A9A-AB67-705F471F9EE8}" dt="2020-10-25T14:43:42.014" v="84" actId="47"/>
        <pc:sldMkLst>
          <pc:docMk/>
          <pc:sldMk cId="282343923" sldId="489"/>
        </pc:sldMkLst>
      </pc:sldChg>
      <pc:sldChg chg="modSp new mod">
        <pc:chgData name="Alexander Pashuk" userId="7f413f452a2dee94" providerId="LiveId" clId="{1A7AF0DD-11A3-4A9A-AB67-705F471F9EE8}" dt="2020-10-25T15:27:38.475" v="791" actId="123"/>
        <pc:sldMkLst>
          <pc:docMk/>
          <pc:sldMk cId="1192778591" sldId="489"/>
        </pc:sldMkLst>
        <pc:spChg chg="mod">
          <ac:chgData name="Alexander Pashuk" userId="7f413f452a2dee94" providerId="LiveId" clId="{1A7AF0DD-11A3-4A9A-AB67-705F471F9EE8}" dt="2020-10-25T15:27:27.271" v="788" actId="122"/>
          <ac:spMkLst>
            <pc:docMk/>
            <pc:sldMk cId="1192778591" sldId="489"/>
            <ac:spMk id="2" creationId="{11914CE7-A79A-4ACD-A2B7-C1C15E562C6A}"/>
          </ac:spMkLst>
        </pc:spChg>
        <pc:spChg chg="mod">
          <ac:chgData name="Alexander Pashuk" userId="7f413f452a2dee94" providerId="LiveId" clId="{1A7AF0DD-11A3-4A9A-AB67-705F471F9EE8}" dt="2020-10-25T15:27:38.475" v="791" actId="123"/>
          <ac:spMkLst>
            <pc:docMk/>
            <pc:sldMk cId="1192778591" sldId="489"/>
            <ac:spMk id="3" creationId="{B14EFA40-0234-4352-A45E-0DD9FCF5DE19}"/>
          </ac:spMkLst>
        </pc:spChg>
      </pc:sldChg>
      <pc:sldChg chg="modSp new mod ord">
        <pc:chgData name="Alexander Pashuk" userId="7f413f452a2dee94" providerId="LiveId" clId="{1A7AF0DD-11A3-4A9A-AB67-705F471F9EE8}" dt="2020-10-25T15:26:23.120" v="745"/>
        <pc:sldMkLst>
          <pc:docMk/>
          <pc:sldMk cId="565240348" sldId="490"/>
        </pc:sldMkLst>
        <pc:spChg chg="mod">
          <ac:chgData name="Alexander Pashuk" userId="7f413f452a2dee94" providerId="LiveId" clId="{1A7AF0DD-11A3-4A9A-AB67-705F471F9EE8}" dt="2020-10-25T15:12:11.365" v="535" actId="122"/>
          <ac:spMkLst>
            <pc:docMk/>
            <pc:sldMk cId="565240348" sldId="490"/>
            <ac:spMk id="2" creationId="{B2EF847D-F9AA-4223-A0D1-AF447B36EA6C}"/>
          </ac:spMkLst>
        </pc:spChg>
        <pc:spChg chg="mod">
          <ac:chgData name="Alexander Pashuk" userId="7f413f452a2dee94" providerId="LiveId" clId="{1A7AF0DD-11A3-4A9A-AB67-705F471F9EE8}" dt="2020-10-25T15:12:58.679" v="610" actId="27636"/>
          <ac:spMkLst>
            <pc:docMk/>
            <pc:sldMk cId="565240348" sldId="490"/>
            <ac:spMk id="3" creationId="{F00B7D22-0730-4248-91B7-CE593ED1F08B}"/>
          </ac:spMkLst>
        </pc:spChg>
      </pc:sldChg>
      <pc:sldChg chg="modSp new mod">
        <pc:chgData name="Alexander Pashuk" userId="7f413f452a2dee94" providerId="LiveId" clId="{1A7AF0DD-11A3-4A9A-AB67-705F471F9EE8}" dt="2020-10-25T15:28:12.863" v="805" actId="123"/>
        <pc:sldMkLst>
          <pc:docMk/>
          <pc:sldMk cId="3488571536" sldId="491"/>
        </pc:sldMkLst>
        <pc:spChg chg="mod">
          <ac:chgData name="Alexander Pashuk" userId="7f413f452a2dee94" providerId="LiveId" clId="{1A7AF0DD-11A3-4A9A-AB67-705F471F9EE8}" dt="2020-10-25T15:28:01.307" v="802" actId="122"/>
          <ac:spMkLst>
            <pc:docMk/>
            <pc:sldMk cId="3488571536" sldId="491"/>
            <ac:spMk id="2" creationId="{987B9B59-B036-46B4-9CEF-92B6D2FDB6F4}"/>
          </ac:spMkLst>
        </pc:spChg>
        <pc:spChg chg="mod">
          <ac:chgData name="Alexander Pashuk" userId="7f413f452a2dee94" providerId="LiveId" clId="{1A7AF0DD-11A3-4A9A-AB67-705F471F9EE8}" dt="2020-10-25T15:28:12.863" v="805" actId="123"/>
          <ac:spMkLst>
            <pc:docMk/>
            <pc:sldMk cId="3488571536" sldId="491"/>
            <ac:spMk id="3" creationId="{4D7E55C4-944E-4B1B-BE1B-88A4C8104B48}"/>
          </ac:spMkLst>
        </pc:spChg>
      </pc:sldChg>
      <pc:sldChg chg="modSp new mod">
        <pc:chgData name="Alexander Pashuk" userId="7f413f452a2dee94" providerId="LiveId" clId="{1A7AF0DD-11A3-4A9A-AB67-705F471F9EE8}" dt="2020-10-25T15:37:17.741" v="1010" actId="20577"/>
        <pc:sldMkLst>
          <pc:docMk/>
          <pc:sldMk cId="1793634218" sldId="492"/>
        </pc:sldMkLst>
        <pc:spChg chg="mod">
          <ac:chgData name="Alexander Pashuk" userId="7f413f452a2dee94" providerId="LiveId" clId="{1A7AF0DD-11A3-4A9A-AB67-705F471F9EE8}" dt="2020-10-25T15:28:52.239" v="825" actId="122"/>
          <ac:spMkLst>
            <pc:docMk/>
            <pc:sldMk cId="1793634218" sldId="492"/>
            <ac:spMk id="2" creationId="{3D54F0FC-A030-4139-84F9-97923424835A}"/>
          </ac:spMkLst>
        </pc:spChg>
        <pc:spChg chg="mod">
          <ac:chgData name="Alexander Pashuk" userId="7f413f452a2dee94" providerId="LiveId" clId="{1A7AF0DD-11A3-4A9A-AB67-705F471F9EE8}" dt="2020-10-25T15:37:17.741" v="1010" actId="20577"/>
          <ac:spMkLst>
            <pc:docMk/>
            <pc:sldMk cId="1793634218" sldId="492"/>
            <ac:spMk id="3" creationId="{92B44829-201D-49D8-9D21-11028BFF9E13}"/>
          </ac:spMkLst>
        </pc:spChg>
      </pc:sldChg>
      <pc:sldChg chg="modSp new mod">
        <pc:chgData name="Alexander Pashuk" userId="7f413f452a2dee94" providerId="LiveId" clId="{1A7AF0DD-11A3-4A9A-AB67-705F471F9EE8}" dt="2020-10-25T15:37:13.760" v="1008" actId="20577"/>
        <pc:sldMkLst>
          <pc:docMk/>
          <pc:sldMk cId="1638499254" sldId="493"/>
        </pc:sldMkLst>
        <pc:spChg chg="mod">
          <ac:chgData name="Alexander Pashuk" userId="7f413f452a2dee94" providerId="LiveId" clId="{1A7AF0DD-11A3-4A9A-AB67-705F471F9EE8}" dt="2020-10-25T15:31:25.653" v="872" actId="122"/>
          <ac:spMkLst>
            <pc:docMk/>
            <pc:sldMk cId="1638499254" sldId="493"/>
            <ac:spMk id="2" creationId="{45632427-51E4-41F8-93B6-0848A181C542}"/>
          </ac:spMkLst>
        </pc:spChg>
        <pc:spChg chg="mod">
          <ac:chgData name="Alexander Pashuk" userId="7f413f452a2dee94" providerId="LiveId" clId="{1A7AF0DD-11A3-4A9A-AB67-705F471F9EE8}" dt="2020-10-25T15:37:13.760" v="1008" actId="20577"/>
          <ac:spMkLst>
            <pc:docMk/>
            <pc:sldMk cId="1638499254" sldId="493"/>
            <ac:spMk id="3" creationId="{BB50032B-BE86-43FE-A905-2238F525E983}"/>
          </ac:spMkLst>
        </pc:spChg>
      </pc:sldChg>
      <pc:sldChg chg="modSp new mod">
        <pc:chgData name="Alexander Pashuk" userId="7f413f452a2dee94" providerId="LiveId" clId="{1A7AF0DD-11A3-4A9A-AB67-705F471F9EE8}" dt="2020-10-25T15:46:51.266" v="1077" actId="20577"/>
        <pc:sldMkLst>
          <pc:docMk/>
          <pc:sldMk cId="2275388430" sldId="494"/>
        </pc:sldMkLst>
        <pc:spChg chg="mod">
          <ac:chgData name="Alexander Pashuk" userId="7f413f452a2dee94" providerId="LiveId" clId="{1A7AF0DD-11A3-4A9A-AB67-705F471F9EE8}" dt="2020-10-25T15:34:13.805" v="931" actId="122"/>
          <ac:spMkLst>
            <pc:docMk/>
            <pc:sldMk cId="2275388430" sldId="494"/>
            <ac:spMk id="2" creationId="{B3B0640A-9BB0-464F-A92E-66661FFAF6BE}"/>
          </ac:spMkLst>
        </pc:spChg>
        <pc:spChg chg="mod">
          <ac:chgData name="Alexander Pashuk" userId="7f413f452a2dee94" providerId="LiveId" clId="{1A7AF0DD-11A3-4A9A-AB67-705F471F9EE8}" dt="2020-10-25T15:46:51.266" v="1077" actId="20577"/>
          <ac:spMkLst>
            <pc:docMk/>
            <pc:sldMk cId="2275388430" sldId="494"/>
            <ac:spMk id="3" creationId="{13009745-ECFF-4E13-A883-517EC14A8C72}"/>
          </ac:spMkLst>
        </pc:spChg>
      </pc:sldChg>
      <pc:sldChg chg="new del">
        <pc:chgData name="Alexander Pashuk" userId="7f413f452a2dee94" providerId="LiveId" clId="{1A7AF0DD-11A3-4A9A-AB67-705F471F9EE8}" dt="2020-10-25T15:53:28.483" v="1128" actId="47"/>
        <pc:sldMkLst>
          <pc:docMk/>
          <pc:sldMk cId="1425201843" sldId="495"/>
        </pc:sldMkLst>
      </pc:sldChg>
      <pc:sldChg chg="new del">
        <pc:chgData name="Alexander Pashuk" userId="7f413f452a2dee94" providerId="LiveId" clId="{1A7AF0DD-11A3-4A9A-AB67-705F471F9EE8}" dt="2020-10-25T15:17:16.461" v="634" actId="47"/>
        <pc:sldMkLst>
          <pc:docMk/>
          <pc:sldMk cId="140150605" sldId="496"/>
        </pc:sldMkLst>
      </pc:sldChg>
      <pc:sldChg chg="modSp new add del mod">
        <pc:chgData name="Alexander Pashuk" userId="7f413f452a2dee94" providerId="LiveId" clId="{1A7AF0DD-11A3-4A9A-AB67-705F471F9EE8}" dt="2020-10-25T15:45:02.247" v="1071" actId="47"/>
        <pc:sldMkLst>
          <pc:docMk/>
          <pc:sldMk cId="4282980020" sldId="496"/>
        </pc:sldMkLst>
        <pc:spChg chg="mod">
          <ac:chgData name="Alexander Pashuk" userId="7f413f452a2dee94" providerId="LiveId" clId="{1A7AF0DD-11A3-4A9A-AB67-705F471F9EE8}" dt="2020-10-25T15:18:11.731" v="670" actId="122"/>
          <ac:spMkLst>
            <pc:docMk/>
            <pc:sldMk cId="4282980020" sldId="496"/>
            <ac:spMk id="2" creationId="{75D4A9A7-97FD-4E1F-9ACC-16CDF7B6B997}"/>
          </ac:spMkLst>
        </pc:spChg>
        <pc:spChg chg="mod">
          <ac:chgData name="Alexander Pashuk" userId="7f413f452a2dee94" providerId="LiveId" clId="{1A7AF0DD-11A3-4A9A-AB67-705F471F9EE8}" dt="2020-10-25T15:20:59.195" v="711" actId="6549"/>
          <ac:spMkLst>
            <pc:docMk/>
            <pc:sldMk cId="4282980020" sldId="496"/>
            <ac:spMk id="3" creationId="{22A0FDC1-C0C3-448A-B4F3-81F8AFC9AB39}"/>
          </ac:spMkLst>
        </pc:spChg>
      </pc:sldChg>
      <pc:sldChg chg="addSp delSp modSp add mod ord">
        <pc:chgData name="Alexander Pashuk" userId="7f413f452a2dee94" providerId="LiveId" clId="{1A7AF0DD-11A3-4A9A-AB67-705F471F9EE8}" dt="2020-10-25T15:43:28.522" v="1046" actId="2711"/>
        <pc:sldMkLst>
          <pc:docMk/>
          <pc:sldMk cId="865081007" sldId="497"/>
        </pc:sldMkLst>
        <pc:spChg chg="add del mod">
          <ac:chgData name="Alexander Pashuk" userId="7f413f452a2dee94" providerId="LiveId" clId="{1A7AF0DD-11A3-4A9A-AB67-705F471F9EE8}" dt="2020-10-25T15:43:28.522" v="1046" actId="2711"/>
          <ac:spMkLst>
            <pc:docMk/>
            <pc:sldMk cId="865081007" sldId="497"/>
            <ac:spMk id="3" creationId="{9A0CF221-5ECA-47FC-B396-42CAE99C51B4}"/>
          </ac:spMkLst>
        </pc:spChg>
        <pc:spChg chg="add del mod">
          <ac:chgData name="Alexander Pashuk" userId="7f413f452a2dee94" providerId="LiveId" clId="{1A7AF0DD-11A3-4A9A-AB67-705F471F9EE8}" dt="2020-10-25T15:41:49.756" v="1022"/>
          <ac:spMkLst>
            <pc:docMk/>
            <pc:sldMk cId="865081007" sldId="497"/>
            <ac:spMk id="4" creationId="{9D4513F7-2719-4F7B-A844-FAFC86B5E1E0}"/>
          </ac:spMkLst>
        </pc:spChg>
      </pc:sldChg>
      <pc:sldChg chg="modSp add mod">
        <pc:chgData name="Alexander Pashuk" userId="7f413f452a2dee94" providerId="LiveId" clId="{1A7AF0DD-11A3-4A9A-AB67-705F471F9EE8}" dt="2020-10-25T15:48:54.347" v="1124" actId="255"/>
        <pc:sldMkLst>
          <pc:docMk/>
          <pc:sldMk cId="621588976" sldId="498"/>
        </pc:sldMkLst>
        <pc:spChg chg="mod">
          <ac:chgData name="Alexander Pashuk" userId="7f413f452a2dee94" providerId="LiveId" clId="{1A7AF0DD-11A3-4A9A-AB67-705F471F9EE8}" dt="2020-10-25T15:48:54.347" v="1124" actId="255"/>
          <ac:spMkLst>
            <pc:docMk/>
            <pc:sldMk cId="621588976" sldId="498"/>
            <ac:spMk id="3" creationId="{13009745-ECFF-4E13-A883-517EC14A8C72}"/>
          </ac:spMkLst>
        </pc:spChg>
      </pc:sldChg>
      <pc:sldChg chg="modSp add mod">
        <pc:chgData name="Alexander Pashuk" userId="7f413f452a2dee94" providerId="LiveId" clId="{1A7AF0DD-11A3-4A9A-AB67-705F471F9EE8}" dt="2020-10-25T15:49:07.874" v="1127" actId="255"/>
        <pc:sldMkLst>
          <pc:docMk/>
          <pc:sldMk cId="403069452" sldId="499"/>
        </pc:sldMkLst>
        <pc:spChg chg="mod">
          <ac:chgData name="Alexander Pashuk" userId="7f413f452a2dee94" providerId="LiveId" clId="{1A7AF0DD-11A3-4A9A-AB67-705F471F9EE8}" dt="2020-10-25T15:49:07.874" v="1127" actId="255"/>
          <ac:spMkLst>
            <pc:docMk/>
            <pc:sldMk cId="403069452" sldId="499"/>
            <ac:spMk id="3" creationId="{13009745-ECFF-4E13-A883-517EC14A8C72}"/>
          </ac:spMkLst>
        </pc:spChg>
      </pc:sldChg>
      <pc:sldChg chg="delSp modSp add mod">
        <pc:chgData name="Alexander Pashuk" userId="7f413f452a2dee94" providerId="LiveId" clId="{1A7AF0DD-11A3-4A9A-AB67-705F471F9EE8}" dt="2020-10-25T16:03:11.775" v="1492" actId="123"/>
        <pc:sldMkLst>
          <pc:docMk/>
          <pc:sldMk cId="113906908" sldId="500"/>
        </pc:sldMkLst>
        <pc:spChg chg="mod">
          <ac:chgData name="Alexander Pashuk" userId="7f413f452a2dee94" providerId="LiveId" clId="{1A7AF0DD-11A3-4A9A-AB67-705F471F9EE8}" dt="2020-10-25T16:03:11.775" v="1492" actId="123"/>
          <ac:spMkLst>
            <pc:docMk/>
            <pc:sldMk cId="113906908" sldId="500"/>
            <ac:spMk id="4" creationId="{2E6AEDD6-9D3F-4CCC-B181-A8A88F2CD1A3}"/>
          </ac:spMkLst>
        </pc:spChg>
        <pc:picChg chg="del">
          <ac:chgData name="Alexander Pashuk" userId="7f413f452a2dee94" providerId="LiveId" clId="{1A7AF0DD-11A3-4A9A-AB67-705F471F9EE8}" dt="2020-10-25T16:00:29.856" v="1130" actId="478"/>
          <ac:picMkLst>
            <pc:docMk/>
            <pc:sldMk cId="113906908" sldId="500"/>
            <ac:picMk id="3" creationId="{6F4BC427-FE1F-44E8-887A-828F806C25CB}"/>
          </ac:picMkLst>
        </pc:picChg>
      </pc:sldChg>
    </pc:docChg>
  </pc:docChgLst>
  <pc:docChgLst>
    <pc:chgData name="Alexander Pashuk" userId="7f413f452a2dee94" providerId="LiveId" clId="{FCA05C01-C5BD-4CE5-9C81-C2FB69A0B6F2}"/>
    <pc:docChg chg="undo custSel addSld delSld modSld sldOrd">
      <pc:chgData name="Alexander Pashuk" userId="7f413f452a2dee94" providerId="LiveId" clId="{FCA05C01-C5BD-4CE5-9C81-C2FB69A0B6F2}" dt="2020-10-12T19:10:19.961" v="4459" actId="113"/>
      <pc:docMkLst>
        <pc:docMk/>
      </pc:docMkLst>
      <pc:sldChg chg="modSp mod">
        <pc:chgData name="Alexander Pashuk" userId="7f413f452a2dee94" providerId="LiveId" clId="{FCA05C01-C5BD-4CE5-9C81-C2FB69A0B6F2}" dt="2020-10-12T17:56:07.192" v="4122" actId="20577"/>
        <pc:sldMkLst>
          <pc:docMk/>
          <pc:sldMk cId="3545672355" sldId="260"/>
        </pc:sldMkLst>
        <pc:spChg chg="mod">
          <ac:chgData name="Alexander Pashuk" userId="7f413f452a2dee94" providerId="LiveId" clId="{FCA05C01-C5BD-4CE5-9C81-C2FB69A0B6F2}" dt="2020-10-12T17:56:07.192" v="412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FCA05C01-C5BD-4CE5-9C81-C2FB69A0B6F2}" dt="2020-10-12T09:04:33.516" v="43" actId="47"/>
        <pc:sldMkLst>
          <pc:docMk/>
          <pc:sldMk cId="530661674" sldId="262"/>
        </pc:sldMkLst>
      </pc:sldChg>
      <pc:sldChg chg="del">
        <pc:chgData name="Alexander Pashuk" userId="7f413f452a2dee94" providerId="LiveId" clId="{FCA05C01-C5BD-4CE5-9C81-C2FB69A0B6F2}" dt="2020-10-12T09:04:33.641" v="44" actId="47"/>
        <pc:sldMkLst>
          <pc:docMk/>
          <pc:sldMk cId="796746646" sldId="263"/>
        </pc:sldMkLst>
      </pc:sldChg>
      <pc:sldChg chg="del">
        <pc:chgData name="Alexander Pashuk" userId="7f413f452a2dee94" providerId="LiveId" clId="{FCA05C01-C5BD-4CE5-9C81-C2FB69A0B6F2}" dt="2020-10-12T09:04:34.360" v="49" actId="47"/>
        <pc:sldMkLst>
          <pc:docMk/>
          <pc:sldMk cId="2567992260" sldId="264"/>
        </pc:sldMkLst>
      </pc:sldChg>
      <pc:sldChg chg="del">
        <pc:chgData name="Alexander Pashuk" userId="7f413f452a2dee94" providerId="LiveId" clId="{FCA05C01-C5BD-4CE5-9C81-C2FB69A0B6F2}" dt="2020-10-12T09:04:34.470" v="50" actId="47"/>
        <pc:sldMkLst>
          <pc:docMk/>
          <pc:sldMk cId="199231044" sldId="265"/>
        </pc:sldMkLst>
      </pc:sldChg>
      <pc:sldChg chg="del">
        <pc:chgData name="Alexander Pashuk" userId="7f413f452a2dee94" providerId="LiveId" clId="{FCA05C01-C5BD-4CE5-9C81-C2FB69A0B6F2}" dt="2020-10-12T09:04:34.610" v="51" actId="47"/>
        <pc:sldMkLst>
          <pc:docMk/>
          <pc:sldMk cId="2106412827" sldId="266"/>
        </pc:sldMkLst>
      </pc:sldChg>
      <pc:sldChg chg="del">
        <pc:chgData name="Alexander Pashuk" userId="7f413f452a2dee94" providerId="LiveId" clId="{FCA05C01-C5BD-4CE5-9C81-C2FB69A0B6F2}" dt="2020-10-12T09:04:34.735" v="52" actId="47"/>
        <pc:sldMkLst>
          <pc:docMk/>
          <pc:sldMk cId="2332623827" sldId="267"/>
        </pc:sldMkLst>
      </pc:sldChg>
      <pc:sldChg chg="del">
        <pc:chgData name="Alexander Pashuk" userId="7f413f452a2dee94" providerId="LiveId" clId="{FCA05C01-C5BD-4CE5-9C81-C2FB69A0B6F2}" dt="2020-10-12T09:04:34.876" v="53" actId="47"/>
        <pc:sldMkLst>
          <pc:docMk/>
          <pc:sldMk cId="3170305385" sldId="268"/>
        </pc:sldMkLst>
      </pc:sldChg>
      <pc:sldChg chg="del">
        <pc:chgData name="Alexander Pashuk" userId="7f413f452a2dee94" providerId="LiveId" clId="{FCA05C01-C5BD-4CE5-9C81-C2FB69A0B6F2}" dt="2020-10-12T09:04:35.470" v="54" actId="47"/>
        <pc:sldMkLst>
          <pc:docMk/>
          <pc:sldMk cId="1892920316" sldId="269"/>
        </pc:sldMkLst>
      </pc:sldChg>
      <pc:sldChg chg="del">
        <pc:chgData name="Alexander Pashuk" userId="7f413f452a2dee94" providerId="LiveId" clId="{FCA05C01-C5BD-4CE5-9C81-C2FB69A0B6F2}" dt="2020-10-12T09:04:35.626" v="55" actId="47"/>
        <pc:sldMkLst>
          <pc:docMk/>
          <pc:sldMk cId="250021612" sldId="270"/>
        </pc:sldMkLst>
      </pc:sldChg>
      <pc:sldChg chg="del">
        <pc:chgData name="Alexander Pashuk" userId="7f413f452a2dee94" providerId="LiveId" clId="{FCA05C01-C5BD-4CE5-9C81-C2FB69A0B6F2}" dt="2020-10-12T09:04:35.782" v="56" actId="47"/>
        <pc:sldMkLst>
          <pc:docMk/>
          <pc:sldMk cId="3320554351" sldId="271"/>
        </pc:sldMkLst>
      </pc:sldChg>
      <pc:sldChg chg="del">
        <pc:chgData name="Alexander Pashuk" userId="7f413f452a2dee94" providerId="LiveId" clId="{FCA05C01-C5BD-4CE5-9C81-C2FB69A0B6F2}" dt="2020-10-12T09:04:35.923" v="57" actId="47"/>
        <pc:sldMkLst>
          <pc:docMk/>
          <pc:sldMk cId="1942650266" sldId="272"/>
        </pc:sldMkLst>
      </pc:sldChg>
      <pc:sldChg chg="del">
        <pc:chgData name="Alexander Pashuk" userId="7f413f452a2dee94" providerId="LiveId" clId="{FCA05C01-C5BD-4CE5-9C81-C2FB69A0B6F2}" dt="2020-10-12T09:04:36.079" v="58" actId="47"/>
        <pc:sldMkLst>
          <pc:docMk/>
          <pc:sldMk cId="321979683" sldId="273"/>
        </pc:sldMkLst>
      </pc:sldChg>
      <pc:sldChg chg="del">
        <pc:chgData name="Alexander Pashuk" userId="7f413f452a2dee94" providerId="LiveId" clId="{FCA05C01-C5BD-4CE5-9C81-C2FB69A0B6F2}" dt="2020-10-12T09:04:36.470" v="61" actId="47"/>
        <pc:sldMkLst>
          <pc:docMk/>
          <pc:sldMk cId="159598054" sldId="274"/>
        </pc:sldMkLst>
      </pc:sldChg>
      <pc:sldChg chg="del">
        <pc:chgData name="Alexander Pashuk" userId="7f413f452a2dee94" providerId="LiveId" clId="{FCA05C01-C5BD-4CE5-9C81-C2FB69A0B6F2}" dt="2020-10-12T09:04:36.626" v="62" actId="47"/>
        <pc:sldMkLst>
          <pc:docMk/>
          <pc:sldMk cId="492552275" sldId="275"/>
        </pc:sldMkLst>
      </pc:sldChg>
      <pc:sldChg chg="del">
        <pc:chgData name="Alexander Pashuk" userId="7f413f452a2dee94" providerId="LiveId" clId="{FCA05C01-C5BD-4CE5-9C81-C2FB69A0B6F2}" dt="2020-10-12T09:04:36.767" v="63" actId="47"/>
        <pc:sldMkLst>
          <pc:docMk/>
          <pc:sldMk cId="3848232691" sldId="276"/>
        </pc:sldMkLst>
      </pc:sldChg>
      <pc:sldChg chg="del">
        <pc:chgData name="Alexander Pashuk" userId="7f413f452a2dee94" providerId="LiveId" clId="{FCA05C01-C5BD-4CE5-9C81-C2FB69A0B6F2}" dt="2020-10-12T09:04:36.907" v="64" actId="47"/>
        <pc:sldMkLst>
          <pc:docMk/>
          <pc:sldMk cId="3975018934" sldId="277"/>
        </pc:sldMkLst>
      </pc:sldChg>
      <pc:sldChg chg="del">
        <pc:chgData name="Alexander Pashuk" userId="7f413f452a2dee94" providerId="LiveId" clId="{FCA05C01-C5BD-4CE5-9C81-C2FB69A0B6F2}" dt="2020-10-12T09:04:37.032" v="65" actId="47"/>
        <pc:sldMkLst>
          <pc:docMk/>
          <pc:sldMk cId="2318131480" sldId="280"/>
        </pc:sldMkLst>
      </pc:sldChg>
      <pc:sldChg chg="del">
        <pc:chgData name="Alexander Pashuk" userId="7f413f452a2dee94" providerId="LiveId" clId="{FCA05C01-C5BD-4CE5-9C81-C2FB69A0B6F2}" dt="2020-10-12T09:04:33.782" v="45" actId="47"/>
        <pc:sldMkLst>
          <pc:docMk/>
          <pc:sldMk cId="1857603442" sldId="281"/>
        </pc:sldMkLst>
      </pc:sldChg>
      <pc:sldChg chg="del">
        <pc:chgData name="Alexander Pashuk" userId="7f413f452a2dee94" providerId="LiveId" clId="{FCA05C01-C5BD-4CE5-9C81-C2FB69A0B6F2}" dt="2020-10-12T09:04:33.923" v="46" actId="47"/>
        <pc:sldMkLst>
          <pc:docMk/>
          <pc:sldMk cId="2980436690" sldId="282"/>
        </pc:sldMkLst>
      </pc:sldChg>
      <pc:sldChg chg="del">
        <pc:chgData name="Alexander Pashuk" userId="7f413f452a2dee94" providerId="LiveId" clId="{FCA05C01-C5BD-4CE5-9C81-C2FB69A0B6F2}" dt="2020-10-12T09:04:34.048" v="47" actId="47"/>
        <pc:sldMkLst>
          <pc:docMk/>
          <pc:sldMk cId="2998904894" sldId="283"/>
        </pc:sldMkLst>
      </pc:sldChg>
      <pc:sldChg chg="del">
        <pc:chgData name="Alexander Pashuk" userId="7f413f452a2dee94" providerId="LiveId" clId="{FCA05C01-C5BD-4CE5-9C81-C2FB69A0B6F2}" dt="2020-10-12T09:04:33.220" v="41" actId="47"/>
        <pc:sldMkLst>
          <pc:docMk/>
          <pc:sldMk cId="2043043694" sldId="329"/>
        </pc:sldMkLst>
      </pc:sldChg>
      <pc:sldChg chg="del">
        <pc:chgData name="Alexander Pashuk" userId="7f413f452a2dee94" providerId="LiveId" clId="{FCA05C01-C5BD-4CE5-9C81-C2FB69A0B6F2}" dt="2020-10-12T09:04:32.938" v="39" actId="47"/>
        <pc:sldMkLst>
          <pc:docMk/>
          <pc:sldMk cId="602414559" sldId="356"/>
        </pc:sldMkLst>
      </pc:sldChg>
      <pc:sldChg chg="del">
        <pc:chgData name="Alexander Pashuk" userId="7f413f452a2dee94" providerId="LiveId" clId="{FCA05C01-C5BD-4CE5-9C81-C2FB69A0B6F2}" dt="2020-10-12T09:04:33.079" v="40" actId="47"/>
        <pc:sldMkLst>
          <pc:docMk/>
          <pc:sldMk cId="641418363" sldId="357"/>
        </pc:sldMkLst>
      </pc:sldChg>
      <pc:sldChg chg="del">
        <pc:chgData name="Alexander Pashuk" userId="7f413f452a2dee94" providerId="LiveId" clId="{FCA05C01-C5BD-4CE5-9C81-C2FB69A0B6F2}" dt="2020-10-12T09:04:32.688" v="37" actId="47"/>
        <pc:sldMkLst>
          <pc:docMk/>
          <pc:sldMk cId="3571678150" sldId="358"/>
        </pc:sldMkLst>
      </pc:sldChg>
      <pc:sldChg chg="del">
        <pc:chgData name="Alexander Pashuk" userId="7f413f452a2dee94" providerId="LiveId" clId="{FCA05C01-C5BD-4CE5-9C81-C2FB69A0B6F2}" dt="2020-10-12T09:04:34.188" v="48" actId="47"/>
        <pc:sldMkLst>
          <pc:docMk/>
          <pc:sldMk cId="1674083186" sldId="359"/>
        </pc:sldMkLst>
      </pc:sldChg>
      <pc:sldChg chg="del">
        <pc:chgData name="Alexander Pashuk" userId="7f413f452a2dee94" providerId="LiveId" clId="{FCA05C01-C5BD-4CE5-9C81-C2FB69A0B6F2}" dt="2020-10-12T09:04:32.813" v="38" actId="47"/>
        <pc:sldMkLst>
          <pc:docMk/>
          <pc:sldMk cId="356902337" sldId="360"/>
        </pc:sldMkLst>
      </pc:sldChg>
      <pc:sldChg chg="del">
        <pc:chgData name="Alexander Pashuk" userId="7f413f452a2dee94" providerId="LiveId" clId="{FCA05C01-C5BD-4CE5-9C81-C2FB69A0B6F2}" dt="2020-10-12T09:04:33.376" v="42" actId="47"/>
        <pc:sldMkLst>
          <pc:docMk/>
          <pc:sldMk cId="2115598276" sldId="361"/>
        </pc:sldMkLst>
      </pc:sldChg>
      <pc:sldChg chg="del">
        <pc:chgData name="Alexander Pashuk" userId="7f413f452a2dee94" providerId="LiveId" clId="{FCA05C01-C5BD-4CE5-9C81-C2FB69A0B6F2}" dt="2020-10-12T09:04:32.141" v="33" actId="47"/>
        <pc:sldMkLst>
          <pc:docMk/>
          <pc:sldMk cId="1207787011" sldId="362"/>
        </pc:sldMkLst>
      </pc:sldChg>
      <pc:sldChg chg="del">
        <pc:chgData name="Alexander Pashuk" userId="7f413f452a2dee94" providerId="LiveId" clId="{FCA05C01-C5BD-4CE5-9C81-C2FB69A0B6F2}" dt="2020-10-12T09:04:32.548" v="36" actId="47"/>
        <pc:sldMkLst>
          <pc:docMk/>
          <pc:sldMk cId="764542686" sldId="363"/>
        </pc:sldMkLst>
      </pc:sldChg>
      <pc:sldChg chg="del">
        <pc:chgData name="Alexander Pashuk" userId="7f413f452a2dee94" providerId="LiveId" clId="{FCA05C01-C5BD-4CE5-9C81-C2FB69A0B6F2}" dt="2020-10-12T09:04:36.204" v="59" actId="47"/>
        <pc:sldMkLst>
          <pc:docMk/>
          <pc:sldMk cId="2415129376" sldId="364"/>
        </pc:sldMkLst>
      </pc:sldChg>
      <pc:sldChg chg="del">
        <pc:chgData name="Alexander Pashuk" userId="7f413f452a2dee94" providerId="LiveId" clId="{FCA05C01-C5BD-4CE5-9C81-C2FB69A0B6F2}" dt="2020-10-12T09:04:36.345" v="60" actId="47"/>
        <pc:sldMkLst>
          <pc:docMk/>
          <pc:sldMk cId="2734008624" sldId="365"/>
        </pc:sldMkLst>
      </pc:sldChg>
      <pc:sldChg chg="del">
        <pc:chgData name="Alexander Pashuk" userId="7f413f452a2dee94" providerId="LiveId" clId="{FCA05C01-C5BD-4CE5-9C81-C2FB69A0B6F2}" dt="2020-10-12T09:04:37.220" v="66" actId="47"/>
        <pc:sldMkLst>
          <pc:docMk/>
          <pc:sldMk cId="700750746" sldId="366"/>
        </pc:sldMkLst>
      </pc:sldChg>
      <pc:sldChg chg="addSp delSp modSp add del mod modClrScheme chgLayout">
        <pc:chgData name="Alexander Pashuk" userId="7f413f452a2dee94" providerId="LiveId" clId="{FCA05C01-C5BD-4CE5-9C81-C2FB69A0B6F2}" dt="2020-10-12T16:15:01.599" v="3416" actId="113"/>
        <pc:sldMkLst>
          <pc:docMk/>
          <pc:sldMk cId="3558505662" sldId="367"/>
        </pc:sldMkLst>
        <pc:spChg chg="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2" creationId="{0D2B4D0F-31E4-4814-9C36-E8DCD7E4B6C9}"/>
          </ac:spMkLst>
        </pc:spChg>
        <pc:spChg chg="del mod ord">
          <ac:chgData name="Alexander Pashuk" userId="7f413f452a2dee94" providerId="LiveId" clId="{FCA05C01-C5BD-4CE5-9C81-C2FB69A0B6F2}" dt="2020-10-12T09:04:47.050" v="73" actId="700"/>
          <ac:spMkLst>
            <pc:docMk/>
            <pc:sldMk cId="3558505662" sldId="367"/>
            <ac:spMk id="3" creationId="{EE4C00A3-D84E-4EFE-A225-EC98B237834A}"/>
          </ac:spMkLst>
        </pc:spChg>
        <pc:spChg chg="mod ord">
          <ac:chgData name="Alexander Pashuk" userId="7f413f452a2dee94" providerId="LiveId" clId="{FCA05C01-C5BD-4CE5-9C81-C2FB69A0B6F2}" dt="2020-10-12T16:15:01.599" v="3416" actId="113"/>
          <ac:spMkLst>
            <pc:docMk/>
            <pc:sldMk cId="3558505662" sldId="367"/>
            <ac:spMk id="4" creationId="{2E6AEDD6-9D3F-4CCC-B181-A8A88F2CD1A3}"/>
          </ac:spMkLst>
        </pc:spChg>
        <pc:graphicFrameChg chg="add del modGraphic">
          <ac:chgData name="Alexander Pashuk" userId="7f413f452a2dee94" providerId="LiveId" clId="{FCA05C01-C5BD-4CE5-9C81-C2FB69A0B6F2}" dt="2020-10-12T12:40:34.378" v="2170" actId="27309"/>
          <ac:graphicFrameMkLst>
            <pc:docMk/>
            <pc:sldMk cId="3558505662" sldId="367"/>
            <ac:graphicFrameMk id="6" creationId="{8672BA80-9368-45E1-97B9-F430B79A271C}"/>
          </ac:graphicFrameMkLst>
        </pc:graphicFrameChg>
      </pc:sldChg>
      <pc:sldChg chg="modSp new mod">
        <pc:chgData name="Alexander Pashuk" userId="7f413f452a2dee94" providerId="LiveId" clId="{FCA05C01-C5BD-4CE5-9C81-C2FB69A0B6F2}" dt="2020-10-12T09:14:51.374" v="558" actId="12"/>
        <pc:sldMkLst>
          <pc:docMk/>
          <pc:sldMk cId="351313976" sldId="368"/>
        </pc:sldMkLst>
        <pc:spChg chg="mod">
          <ac:chgData name="Alexander Pashuk" userId="7f413f452a2dee94" providerId="LiveId" clId="{FCA05C01-C5BD-4CE5-9C81-C2FB69A0B6F2}" dt="2020-10-12T09:10:58.645" v="141" actId="20577"/>
          <ac:spMkLst>
            <pc:docMk/>
            <pc:sldMk cId="351313976" sldId="368"/>
            <ac:spMk id="2" creationId="{59256318-08AE-4A08-A4B8-B3CA74A448E4}"/>
          </ac:spMkLst>
        </pc:spChg>
        <pc:spChg chg="mod">
          <ac:chgData name="Alexander Pashuk" userId="7f413f452a2dee94" providerId="LiveId" clId="{FCA05C01-C5BD-4CE5-9C81-C2FB69A0B6F2}" dt="2020-10-12T09:14:51.374" v="558" actId="12"/>
          <ac:spMkLst>
            <pc:docMk/>
            <pc:sldMk cId="351313976" sldId="368"/>
            <ac:spMk id="3" creationId="{8C4E08CB-17F8-447D-AD40-E834314D96CA}"/>
          </ac:spMkLst>
        </pc:spChg>
      </pc:sldChg>
      <pc:sldChg chg="modSp new mod">
        <pc:chgData name="Alexander Pashuk" userId="7f413f452a2dee94" providerId="LiveId" clId="{FCA05C01-C5BD-4CE5-9C81-C2FB69A0B6F2}" dt="2020-10-12T09:27:14.442" v="606" actId="403"/>
        <pc:sldMkLst>
          <pc:docMk/>
          <pc:sldMk cId="2905050028" sldId="369"/>
        </pc:sldMkLst>
        <pc:spChg chg="mod">
          <ac:chgData name="Alexander Pashuk" userId="7f413f452a2dee94" providerId="LiveId" clId="{FCA05C01-C5BD-4CE5-9C81-C2FB69A0B6F2}" dt="2020-10-12T09:26:03.542" v="577" actId="122"/>
          <ac:spMkLst>
            <pc:docMk/>
            <pc:sldMk cId="2905050028" sldId="369"/>
            <ac:spMk id="2" creationId="{1B21E223-D7D1-4F14-BBB6-42816DEAC12D}"/>
          </ac:spMkLst>
        </pc:spChg>
        <pc:spChg chg="mod">
          <ac:chgData name="Alexander Pashuk" userId="7f413f452a2dee94" providerId="LiveId" clId="{FCA05C01-C5BD-4CE5-9C81-C2FB69A0B6F2}" dt="2020-10-12T09:27:14.442" v="606" actId="403"/>
          <ac:spMkLst>
            <pc:docMk/>
            <pc:sldMk cId="2905050028" sldId="369"/>
            <ac:spMk id="3" creationId="{D79001B1-B2CB-4C5B-BDA4-D0C9167CD693}"/>
          </ac:spMkLst>
        </pc:spChg>
      </pc:sldChg>
      <pc:sldChg chg="addSp delSp modSp new mod">
        <pc:chgData name="Alexander Pashuk" userId="7f413f452a2dee94" providerId="LiveId" clId="{FCA05C01-C5BD-4CE5-9C81-C2FB69A0B6F2}" dt="2020-10-12T09:40:38.370" v="632" actId="1076"/>
        <pc:sldMkLst>
          <pc:docMk/>
          <pc:sldMk cId="2627378658" sldId="370"/>
        </pc:sldMkLst>
        <pc:spChg chg="mod">
          <ac:chgData name="Alexander Pashuk" userId="7f413f452a2dee94" providerId="LiveId" clId="{FCA05C01-C5BD-4CE5-9C81-C2FB69A0B6F2}" dt="2020-10-12T09:40:20.801" v="625" actId="122"/>
          <ac:spMkLst>
            <pc:docMk/>
            <pc:sldMk cId="2627378658" sldId="370"/>
            <ac:spMk id="2" creationId="{4B947C56-88D1-479A-9E72-EB82A4D4A572}"/>
          </ac:spMkLst>
        </pc:spChg>
        <pc:spChg chg="del mod">
          <ac:chgData name="Alexander Pashuk" userId="7f413f452a2dee94" providerId="LiveId" clId="{FCA05C01-C5BD-4CE5-9C81-C2FB69A0B6F2}" dt="2020-10-12T09:40:21.958" v="627"/>
          <ac:spMkLst>
            <pc:docMk/>
            <pc:sldMk cId="2627378658" sldId="370"/>
            <ac:spMk id="3" creationId="{4392A8F9-B25B-40BD-ADD8-73E7A1D2FC4A}"/>
          </ac:spMkLst>
        </pc:spChg>
        <pc:picChg chg="add mod">
          <ac:chgData name="Alexander Pashuk" userId="7f413f452a2dee94" providerId="LiveId" clId="{FCA05C01-C5BD-4CE5-9C81-C2FB69A0B6F2}" dt="2020-10-12T09:40:38.370" v="632" actId="1076"/>
          <ac:picMkLst>
            <pc:docMk/>
            <pc:sldMk cId="2627378658" sldId="370"/>
            <ac:picMk id="1026" creationId="{0203B925-4EC0-442C-9E7D-988AF445CABC}"/>
          </ac:picMkLst>
        </pc:picChg>
      </pc:sldChg>
      <pc:sldChg chg="addSp delSp modSp new mod">
        <pc:chgData name="Alexander Pashuk" userId="7f413f452a2dee94" providerId="LiveId" clId="{FCA05C01-C5BD-4CE5-9C81-C2FB69A0B6F2}" dt="2020-10-12T09:41:25.854" v="657" actId="1076"/>
        <pc:sldMkLst>
          <pc:docMk/>
          <pc:sldMk cId="1439504076" sldId="371"/>
        </pc:sldMkLst>
        <pc:spChg chg="mod">
          <ac:chgData name="Alexander Pashuk" userId="7f413f452a2dee94" providerId="LiveId" clId="{FCA05C01-C5BD-4CE5-9C81-C2FB69A0B6F2}" dt="2020-10-12T09:40:43.888" v="651" actId="122"/>
          <ac:spMkLst>
            <pc:docMk/>
            <pc:sldMk cId="1439504076" sldId="371"/>
            <ac:spMk id="2" creationId="{02FA3109-18AD-4FAD-BFDE-3119359B8F27}"/>
          </ac:spMkLst>
        </pc:spChg>
        <pc:spChg chg="del mod">
          <ac:chgData name="Alexander Pashuk" userId="7f413f452a2dee94" providerId="LiveId" clId="{FCA05C01-C5BD-4CE5-9C81-C2FB69A0B6F2}" dt="2020-10-12T09:41:12.939" v="653"/>
          <ac:spMkLst>
            <pc:docMk/>
            <pc:sldMk cId="1439504076" sldId="371"/>
            <ac:spMk id="3" creationId="{05534F92-AB61-4F10-89CA-09B36768ECCF}"/>
          </ac:spMkLst>
        </pc:spChg>
        <pc:picChg chg="add mod">
          <ac:chgData name="Alexander Pashuk" userId="7f413f452a2dee94" providerId="LiveId" clId="{FCA05C01-C5BD-4CE5-9C81-C2FB69A0B6F2}" dt="2020-10-12T09:41:25.854" v="657" actId="1076"/>
          <ac:picMkLst>
            <pc:docMk/>
            <pc:sldMk cId="1439504076" sldId="371"/>
            <ac:picMk id="2050" creationId="{5ECCB893-AC92-4176-8DA0-A3EBFDFC7AD7}"/>
          </ac:picMkLst>
        </pc:picChg>
      </pc:sldChg>
      <pc:sldChg chg="modSp new mod">
        <pc:chgData name="Alexander Pashuk" userId="7f413f452a2dee94" providerId="LiveId" clId="{FCA05C01-C5BD-4CE5-9C81-C2FB69A0B6F2}" dt="2020-10-12T09:45:41.612" v="767" actId="2711"/>
        <pc:sldMkLst>
          <pc:docMk/>
          <pc:sldMk cId="2400791677" sldId="372"/>
        </pc:sldMkLst>
        <pc:spChg chg="mod">
          <ac:chgData name="Alexander Pashuk" userId="7f413f452a2dee94" providerId="LiveId" clId="{FCA05C01-C5BD-4CE5-9C81-C2FB69A0B6F2}" dt="2020-10-12T09:43:20.042" v="679" actId="122"/>
          <ac:spMkLst>
            <pc:docMk/>
            <pc:sldMk cId="2400791677" sldId="372"/>
            <ac:spMk id="2" creationId="{27676672-DC2E-4BC2-923D-AD3EE8DFC05C}"/>
          </ac:spMkLst>
        </pc:spChg>
        <pc:spChg chg="mod">
          <ac:chgData name="Alexander Pashuk" userId="7f413f452a2dee94" providerId="LiveId" clId="{FCA05C01-C5BD-4CE5-9C81-C2FB69A0B6F2}" dt="2020-10-12T09:45:41.612" v="767" actId="2711"/>
          <ac:spMkLst>
            <pc:docMk/>
            <pc:sldMk cId="2400791677" sldId="372"/>
            <ac:spMk id="3" creationId="{192F2D20-606D-48A4-B93C-9D986D0906D5}"/>
          </ac:spMkLst>
        </pc:spChg>
      </pc:sldChg>
      <pc:sldChg chg="modSp new mod">
        <pc:chgData name="Alexander Pashuk" userId="7f413f452a2dee94" providerId="LiveId" clId="{FCA05C01-C5BD-4CE5-9C81-C2FB69A0B6F2}" dt="2020-10-12T09:50:15.083" v="846" actId="123"/>
        <pc:sldMkLst>
          <pc:docMk/>
          <pc:sldMk cId="2571947324" sldId="373"/>
        </pc:sldMkLst>
        <pc:spChg chg="mod">
          <ac:chgData name="Alexander Pashuk" userId="7f413f452a2dee94" providerId="LiveId" clId="{FCA05C01-C5BD-4CE5-9C81-C2FB69A0B6F2}" dt="2020-10-12T09:49:17.413" v="812" actId="20577"/>
          <ac:spMkLst>
            <pc:docMk/>
            <pc:sldMk cId="2571947324" sldId="373"/>
            <ac:spMk id="2" creationId="{C48D180E-E5AE-4108-A8A2-BFE4832B3D65}"/>
          </ac:spMkLst>
        </pc:spChg>
        <pc:spChg chg="mod">
          <ac:chgData name="Alexander Pashuk" userId="7f413f452a2dee94" providerId="LiveId" clId="{FCA05C01-C5BD-4CE5-9C81-C2FB69A0B6F2}" dt="2020-10-12T09:50:15.083" v="846" actId="123"/>
          <ac:spMkLst>
            <pc:docMk/>
            <pc:sldMk cId="2571947324" sldId="373"/>
            <ac:spMk id="3" creationId="{2F9E8557-66A7-4013-8A77-58AB461C1D92}"/>
          </ac:spMkLst>
        </pc:spChg>
      </pc:sldChg>
      <pc:sldChg chg="modSp new mod">
        <pc:chgData name="Alexander Pashuk" userId="7f413f452a2dee94" providerId="LiveId" clId="{FCA05C01-C5BD-4CE5-9C81-C2FB69A0B6F2}" dt="2020-10-12T10:10:50.113" v="877" actId="20577"/>
        <pc:sldMkLst>
          <pc:docMk/>
          <pc:sldMk cId="3367438337" sldId="374"/>
        </pc:sldMkLst>
        <pc:spChg chg="mod">
          <ac:chgData name="Alexander Pashuk" userId="7f413f452a2dee94" providerId="LiveId" clId="{FCA05C01-C5BD-4CE5-9C81-C2FB69A0B6F2}" dt="2020-10-12T10:07:53.109" v="858" actId="122"/>
          <ac:spMkLst>
            <pc:docMk/>
            <pc:sldMk cId="3367438337" sldId="374"/>
            <ac:spMk id="2" creationId="{599B2BF5-2280-40B0-8048-CE9CAB7B276F}"/>
          </ac:spMkLst>
        </pc:spChg>
        <pc:spChg chg="mod">
          <ac:chgData name="Alexander Pashuk" userId="7f413f452a2dee94" providerId="LiveId" clId="{FCA05C01-C5BD-4CE5-9C81-C2FB69A0B6F2}" dt="2020-10-12T10:10:50.113" v="877" actId="20577"/>
          <ac:spMkLst>
            <pc:docMk/>
            <pc:sldMk cId="3367438337" sldId="374"/>
            <ac:spMk id="3" creationId="{29835EED-F6E6-4877-A865-64C77FB5B85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1978789869" sldId="375"/>
        </pc:sldMkLst>
        <pc:spChg chg="mod">
          <ac:chgData name="Alexander Pashuk" userId="7f413f452a2dee94" providerId="LiveId" clId="{FCA05C01-C5BD-4CE5-9C81-C2FB69A0B6F2}" dt="2020-10-12T10:13:35.838" v="885" actId="122"/>
          <ac:spMkLst>
            <pc:docMk/>
            <pc:sldMk cId="1978789869" sldId="375"/>
            <ac:spMk id="2" creationId="{81D47FAF-742E-405A-932C-A2FDFFFDDCBB}"/>
          </ac:spMkLst>
        </pc:spChg>
        <pc:spChg chg="mod">
          <ac:chgData name="Alexander Pashuk" userId="7f413f452a2dee94" providerId="LiveId" clId="{FCA05C01-C5BD-4CE5-9C81-C2FB69A0B6F2}" dt="2020-10-12T12:11:08.599" v="1900" actId="20577"/>
          <ac:spMkLst>
            <pc:docMk/>
            <pc:sldMk cId="1978789869" sldId="375"/>
            <ac:spMk id="3" creationId="{D4DD4AF7-A6FC-4D12-BA01-E370E4528F84}"/>
          </ac:spMkLst>
        </pc:spChg>
      </pc:sldChg>
      <pc:sldChg chg="modSp new mod ord">
        <pc:chgData name="Alexander Pashuk" userId="7f413f452a2dee94" providerId="LiveId" clId="{FCA05C01-C5BD-4CE5-9C81-C2FB69A0B6F2}" dt="2020-10-12T12:11:48.283" v="1906"/>
        <pc:sldMkLst>
          <pc:docMk/>
          <pc:sldMk cId="4226588353" sldId="376"/>
        </pc:sldMkLst>
        <pc:spChg chg="mod">
          <ac:chgData name="Alexander Pashuk" userId="7f413f452a2dee94" providerId="LiveId" clId="{FCA05C01-C5BD-4CE5-9C81-C2FB69A0B6F2}" dt="2020-10-12T10:17:45.318" v="978" actId="20577"/>
          <ac:spMkLst>
            <pc:docMk/>
            <pc:sldMk cId="4226588353" sldId="376"/>
            <ac:spMk id="2" creationId="{AB2A4DA2-9134-409A-977C-E2E37673A659}"/>
          </ac:spMkLst>
        </pc:spChg>
        <pc:spChg chg="mod">
          <ac:chgData name="Alexander Pashuk" userId="7f413f452a2dee94" providerId="LiveId" clId="{FCA05C01-C5BD-4CE5-9C81-C2FB69A0B6F2}" dt="2020-10-12T10:17:32.701" v="963" actId="255"/>
          <ac:spMkLst>
            <pc:docMk/>
            <pc:sldMk cId="4226588353" sldId="376"/>
            <ac:spMk id="3" creationId="{9DEA39CA-D10D-44EC-895F-FBFC4254474F}"/>
          </ac:spMkLst>
        </pc:spChg>
      </pc:sldChg>
      <pc:sldChg chg="modSp new mod">
        <pc:chgData name="Alexander Pashuk" userId="7f413f452a2dee94" providerId="LiveId" clId="{FCA05C01-C5BD-4CE5-9C81-C2FB69A0B6F2}" dt="2020-10-12T10:20:40.013" v="999" actId="123"/>
        <pc:sldMkLst>
          <pc:docMk/>
          <pc:sldMk cId="305086185" sldId="377"/>
        </pc:sldMkLst>
        <pc:spChg chg="mod">
          <ac:chgData name="Alexander Pashuk" userId="7f413f452a2dee94" providerId="LiveId" clId="{FCA05C01-C5BD-4CE5-9C81-C2FB69A0B6F2}" dt="2020-10-12T10:18:08.813" v="984" actId="122"/>
          <ac:spMkLst>
            <pc:docMk/>
            <pc:sldMk cId="305086185" sldId="377"/>
            <ac:spMk id="2" creationId="{5CCCC58F-F9B3-4270-A9EC-83FF44980D02}"/>
          </ac:spMkLst>
        </pc:spChg>
        <pc:spChg chg="mod">
          <ac:chgData name="Alexander Pashuk" userId="7f413f452a2dee94" providerId="LiveId" clId="{FCA05C01-C5BD-4CE5-9C81-C2FB69A0B6F2}" dt="2020-10-12T10:20:40.013" v="999" actId="123"/>
          <ac:spMkLst>
            <pc:docMk/>
            <pc:sldMk cId="305086185" sldId="377"/>
            <ac:spMk id="3" creationId="{EB8E462C-B4AA-449D-9C12-5FA9D9495E38}"/>
          </ac:spMkLst>
        </pc:spChg>
      </pc:sldChg>
      <pc:sldChg chg="modSp new mod">
        <pc:chgData name="Alexander Pashuk" userId="7f413f452a2dee94" providerId="LiveId" clId="{FCA05C01-C5BD-4CE5-9C81-C2FB69A0B6F2}" dt="2020-10-12T10:24:30.820" v="1046" actId="403"/>
        <pc:sldMkLst>
          <pc:docMk/>
          <pc:sldMk cId="1968809870" sldId="378"/>
        </pc:sldMkLst>
        <pc:spChg chg="mod">
          <ac:chgData name="Alexander Pashuk" userId="7f413f452a2dee94" providerId="LiveId" clId="{FCA05C01-C5BD-4CE5-9C81-C2FB69A0B6F2}" dt="2020-10-12T10:24:02.911" v="1010" actId="122"/>
          <ac:spMkLst>
            <pc:docMk/>
            <pc:sldMk cId="1968809870" sldId="378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0:24:30.820" v="1046" actId="403"/>
          <ac:spMkLst>
            <pc:docMk/>
            <pc:sldMk cId="1968809870" sldId="378"/>
            <ac:spMk id="3" creationId="{86C69FC7-ADB1-4134-B4C3-A6855132D9A6}"/>
          </ac:spMkLst>
        </pc:spChg>
      </pc:sldChg>
      <pc:sldChg chg="modSp new mod">
        <pc:chgData name="Alexander Pashuk" userId="7f413f452a2dee94" providerId="LiveId" clId="{FCA05C01-C5BD-4CE5-9C81-C2FB69A0B6F2}" dt="2020-10-12T12:29:31.931" v="2168" actId="113"/>
        <pc:sldMkLst>
          <pc:docMk/>
          <pc:sldMk cId="3443172874" sldId="379"/>
        </pc:sldMkLst>
        <pc:spChg chg="mod">
          <ac:chgData name="Alexander Pashuk" userId="7f413f452a2dee94" providerId="LiveId" clId="{FCA05C01-C5BD-4CE5-9C81-C2FB69A0B6F2}" dt="2020-10-12T10:28:22.733" v="1053" actId="122"/>
          <ac:spMkLst>
            <pc:docMk/>
            <pc:sldMk cId="3443172874" sldId="379"/>
            <ac:spMk id="2" creationId="{A5B03BE4-D2BC-479D-90E6-28A2EC890422}"/>
          </ac:spMkLst>
        </pc:spChg>
        <pc:spChg chg="mod">
          <ac:chgData name="Alexander Pashuk" userId="7f413f452a2dee94" providerId="LiveId" clId="{FCA05C01-C5BD-4CE5-9C81-C2FB69A0B6F2}" dt="2020-10-12T12:29:31.931" v="2168" actId="113"/>
          <ac:spMkLst>
            <pc:docMk/>
            <pc:sldMk cId="3443172874" sldId="379"/>
            <ac:spMk id="3" creationId="{FC879FA3-E84D-4817-8832-FFF67A9DC15C}"/>
          </ac:spMkLst>
        </pc:spChg>
      </pc:sldChg>
      <pc:sldChg chg="modSp new mod ord">
        <pc:chgData name="Alexander Pashuk" userId="7f413f452a2dee94" providerId="LiveId" clId="{FCA05C01-C5BD-4CE5-9C81-C2FB69A0B6F2}" dt="2020-10-12T12:21:59.956" v="2117"/>
        <pc:sldMkLst>
          <pc:docMk/>
          <pc:sldMk cId="1134832423" sldId="380"/>
        </pc:sldMkLst>
        <pc:spChg chg="mod">
          <ac:chgData name="Alexander Pashuk" userId="7f413f452a2dee94" providerId="LiveId" clId="{FCA05C01-C5BD-4CE5-9C81-C2FB69A0B6F2}" dt="2020-10-12T10:31:17.621" v="1081" actId="122"/>
          <ac:spMkLst>
            <pc:docMk/>
            <pc:sldMk cId="1134832423" sldId="380"/>
            <ac:spMk id="2" creationId="{EB830347-A020-496A-9921-BA97D6F8F108}"/>
          </ac:spMkLst>
        </pc:spChg>
        <pc:spChg chg="mod">
          <ac:chgData name="Alexander Pashuk" userId="7f413f452a2dee94" providerId="LiveId" clId="{FCA05C01-C5BD-4CE5-9C81-C2FB69A0B6F2}" dt="2020-10-12T10:32:29.489" v="1095" actId="2711"/>
          <ac:spMkLst>
            <pc:docMk/>
            <pc:sldMk cId="1134832423" sldId="380"/>
            <ac:spMk id="3" creationId="{F17D6EA3-58DD-4868-B4E0-CC22A6B914BA}"/>
          </ac:spMkLst>
        </pc:spChg>
      </pc:sldChg>
      <pc:sldChg chg="modSp new mod ord">
        <pc:chgData name="Alexander Pashuk" userId="7f413f452a2dee94" providerId="LiveId" clId="{FCA05C01-C5BD-4CE5-9C81-C2FB69A0B6F2}" dt="2020-10-12T12:44:49.602" v="2373" actId="20577"/>
        <pc:sldMkLst>
          <pc:docMk/>
          <pc:sldMk cId="80695786" sldId="381"/>
        </pc:sldMkLst>
        <pc:spChg chg="mod">
          <ac:chgData name="Alexander Pashuk" userId="7f413f452a2dee94" providerId="LiveId" clId="{FCA05C01-C5BD-4CE5-9C81-C2FB69A0B6F2}" dt="2020-10-12T10:34:53.661" v="1107" actId="122"/>
          <ac:spMkLst>
            <pc:docMk/>
            <pc:sldMk cId="80695786" sldId="381"/>
            <ac:spMk id="2" creationId="{B523EA44-FBB6-4C30-99DE-23BD573BF20A}"/>
          </ac:spMkLst>
        </pc:spChg>
        <pc:spChg chg="mod">
          <ac:chgData name="Alexander Pashuk" userId="7f413f452a2dee94" providerId="LiveId" clId="{FCA05C01-C5BD-4CE5-9C81-C2FB69A0B6F2}" dt="2020-10-12T12:44:49.602" v="2373" actId="20577"/>
          <ac:spMkLst>
            <pc:docMk/>
            <pc:sldMk cId="80695786" sldId="381"/>
            <ac:spMk id="3" creationId="{2798E58C-E9AE-4403-8BF5-26C9EBCF74CE}"/>
          </ac:spMkLst>
        </pc:spChg>
      </pc:sldChg>
      <pc:sldChg chg="new del">
        <pc:chgData name="Alexander Pashuk" userId="7f413f452a2dee94" providerId="LiveId" clId="{FCA05C01-C5BD-4CE5-9C81-C2FB69A0B6F2}" dt="2020-10-12T12:44:29.192" v="2366" actId="47"/>
        <pc:sldMkLst>
          <pc:docMk/>
          <pc:sldMk cId="1297600065" sldId="382"/>
        </pc:sldMkLst>
      </pc:sldChg>
      <pc:sldChg chg="del">
        <pc:chgData name="Alexander Pashuk" userId="7f413f452a2dee94" providerId="LiveId" clId="{FCA05C01-C5BD-4CE5-9C81-C2FB69A0B6F2}" dt="2020-10-12T09:04:54.988" v="76" actId="47"/>
        <pc:sldMkLst>
          <pc:docMk/>
          <pc:sldMk cId="3162317008" sldId="383"/>
        </pc:sldMkLst>
      </pc:sldChg>
      <pc:sldChg chg="modSp new mod">
        <pc:chgData name="Alexander Pashuk" userId="7f413f452a2dee94" providerId="LiveId" clId="{FCA05C01-C5BD-4CE5-9C81-C2FB69A0B6F2}" dt="2020-10-12T10:38:14.862" v="1155" actId="27636"/>
        <pc:sldMkLst>
          <pc:docMk/>
          <pc:sldMk cId="3471532777" sldId="383"/>
        </pc:sldMkLst>
        <pc:spChg chg="mod">
          <ac:chgData name="Alexander Pashuk" userId="7f413f452a2dee94" providerId="LiveId" clId="{FCA05C01-C5BD-4CE5-9C81-C2FB69A0B6F2}" dt="2020-10-12T10:36:57.424" v="1140" actId="20577"/>
          <ac:spMkLst>
            <pc:docMk/>
            <pc:sldMk cId="3471532777" sldId="383"/>
            <ac:spMk id="2" creationId="{F2652B55-2D29-4B77-928D-C67B368F0CBD}"/>
          </ac:spMkLst>
        </pc:spChg>
        <pc:spChg chg="mod">
          <ac:chgData name="Alexander Pashuk" userId="7f413f452a2dee94" providerId="LiveId" clId="{FCA05C01-C5BD-4CE5-9C81-C2FB69A0B6F2}" dt="2020-10-12T10:38:14.862" v="1155" actId="27636"/>
          <ac:spMkLst>
            <pc:docMk/>
            <pc:sldMk cId="3471532777" sldId="383"/>
            <ac:spMk id="3" creationId="{5BB3D530-FB61-4784-98AE-E2B41AA80E7A}"/>
          </ac:spMkLst>
        </pc:spChg>
      </pc:sldChg>
      <pc:sldChg chg="modSp new mod">
        <pc:chgData name="Alexander Pashuk" userId="7f413f452a2dee94" providerId="LiveId" clId="{FCA05C01-C5BD-4CE5-9C81-C2FB69A0B6F2}" dt="2020-10-12T10:48:31.267" v="1267" actId="20577"/>
        <pc:sldMkLst>
          <pc:docMk/>
          <pc:sldMk cId="2150553829" sldId="384"/>
        </pc:sldMkLst>
        <pc:spChg chg="mod">
          <ac:chgData name="Alexander Pashuk" userId="7f413f452a2dee94" providerId="LiveId" clId="{FCA05C01-C5BD-4CE5-9C81-C2FB69A0B6F2}" dt="2020-10-12T10:38:24.303" v="1186" actId="122"/>
          <ac:spMkLst>
            <pc:docMk/>
            <pc:sldMk cId="2150553829" sldId="384"/>
            <ac:spMk id="2" creationId="{92E80194-5D44-4912-9D0E-0821BDD72603}"/>
          </ac:spMkLst>
        </pc:spChg>
        <pc:spChg chg="mod">
          <ac:chgData name="Alexander Pashuk" userId="7f413f452a2dee94" providerId="LiveId" clId="{FCA05C01-C5BD-4CE5-9C81-C2FB69A0B6F2}" dt="2020-10-12T10:48:31.267" v="1267" actId="20577"/>
          <ac:spMkLst>
            <pc:docMk/>
            <pc:sldMk cId="2150553829" sldId="384"/>
            <ac:spMk id="3" creationId="{FE47902C-9CD9-44DB-A12C-7B8DCC2141CB}"/>
          </ac:spMkLst>
        </pc:spChg>
      </pc:sldChg>
      <pc:sldChg chg="del">
        <pc:chgData name="Alexander Pashuk" userId="7f413f452a2dee94" providerId="LiveId" clId="{FCA05C01-C5BD-4CE5-9C81-C2FB69A0B6F2}" dt="2020-10-12T09:04:30.487" v="24" actId="47"/>
        <pc:sldMkLst>
          <pc:docMk/>
          <pc:sldMk cId="4195968434" sldId="384"/>
        </pc:sldMkLst>
      </pc:sldChg>
      <pc:sldChg chg="del">
        <pc:chgData name="Alexander Pashuk" userId="7f413f452a2dee94" providerId="LiveId" clId="{FCA05C01-C5BD-4CE5-9C81-C2FB69A0B6F2}" dt="2020-10-12T09:04:30.721" v="25" actId="47"/>
        <pc:sldMkLst>
          <pc:docMk/>
          <pc:sldMk cId="3571353727" sldId="385"/>
        </pc:sldMkLst>
      </pc:sldChg>
      <pc:sldChg chg="modSp new mod">
        <pc:chgData name="Alexander Pashuk" userId="7f413f452a2dee94" providerId="LiveId" clId="{FCA05C01-C5BD-4CE5-9C81-C2FB69A0B6F2}" dt="2020-10-12T10:50:56.945" v="1359" actId="1076"/>
        <pc:sldMkLst>
          <pc:docMk/>
          <pc:sldMk cId="4291949190" sldId="385"/>
        </pc:sldMkLst>
        <pc:spChg chg="mod">
          <ac:chgData name="Alexander Pashuk" userId="7f413f452a2dee94" providerId="LiveId" clId="{FCA05C01-C5BD-4CE5-9C81-C2FB69A0B6F2}" dt="2020-10-12T10:50:56.945" v="1359" actId="1076"/>
          <ac:spMkLst>
            <pc:docMk/>
            <pc:sldMk cId="4291949190" sldId="385"/>
            <ac:spMk id="2" creationId="{9B7BA4DB-7642-4C59-8235-FBB533E523B7}"/>
          </ac:spMkLst>
        </pc:spChg>
        <pc:spChg chg="mod">
          <ac:chgData name="Alexander Pashuk" userId="7f413f452a2dee94" providerId="LiveId" clId="{FCA05C01-C5BD-4CE5-9C81-C2FB69A0B6F2}" dt="2020-10-12T10:50:49.300" v="1358" actId="1076"/>
          <ac:spMkLst>
            <pc:docMk/>
            <pc:sldMk cId="4291949190" sldId="385"/>
            <ac:spMk id="3" creationId="{737E1884-5C3E-4015-8A05-0A046876378F}"/>
          </ac:spMkLst>
        </pc:spChg>
      </pc:sldChg>
      <pc:sldChg chg="del">
        <pc:chgData name="Alexander Pashuk" userId="7f413f452a2dee94" providerId="LiveId" clId="{FCA05C01-C5BD-4CE5-9C81-C2FB69A0B6F2}" dt="2020-10-12T09:04:30.846" v="26" actId="47"/>
        <pc:sldMkLst>
          <pc:docMk/>
          <pc:sldMk cId="1870736348" sldId="386"/>
        </pc:sldMkLst>
      </pc:sldChg>
      <pc:sldChg chg="new del">
        <pc:chgData name="Alexander Pashuk" userId="7f413f452a2dee94" providerId="LiveId" clId="{FCA05C01-C5BD-4CE5-9C81-C2FB69A0B6F2}" dt="2020-10-12T16:21:36.214" v="3588" actId="47"/>
        <pc:sldMkLst>
          <pc:docMk/>
          <pc:sldMk cId="4009307192" sldId="386"/>
        </pc:sldMkLst>
      </pc:sldChg>
      <pc:sldChg chg="del">
        <pc:chgData name="Alexander Pashuk" userId="7f413f452a2dee94" providerId="LiveId" clId="{FCA05C01-C5BD-4CE5-9C81-C2FB69A0B6F2}" dt="2020-10-12T09:04:31.719" v="30" actId="47"/>
        <pc:sldMkLst>
          <pc:docMk/>
          <pc:sldMk cId="832651572" sldId="387"/>
        </pc:sldMkLst>
      </pc:sldChg>
      <pc:sldChg chg="new del">
        <pc:chgData name="Alexander Pashuk" userId="7f413f452a2dee94" providerId="LiveId" clId="{FCA05C01-C5BD-4CE5-9C81-C2FB69A0B6F2}" dt="2020-10-12T12:57:34.600" v="2908" actId="47"/>
        <pc:sldMkLst>
          <pc:docMk/>
          <pc:sldMk cId="3861390093" sldId="387"/>
        </pc:sldMkLst>
      </pc:sldChg>
      <pc:sldChg chg="del">
        <pc:chgData name="Alexander Pashuk" userId="7f413f452a2dee94" providerId="LiveId" clId="{FCA05C01-C5BD-4CE5-9C81-C2FB69A0B6F2}" dt="2020-10-12T09:04:31.018" v="27" actId="47"/>
        <pc:sldMkLst>
          <pc:docMk/>
          <pc:sldMk cId="2023854216" sldId="388"/>
        </pc:sldMkLst>
      </pc:sldChg>
      <pc:sldChg chg="new del">
        <pc:chgData name="Alexander Pashuk" userId="7f413f452a2dee94" providerId="LiveId" clId="{FCA05C01-C5BD-4CE5-9C81-C2FB69A0B6F2}" dt="2020-10-12T12:57:34.760" v="2909" actId="47"/>
        <pc:sldMkLst>
          <pc:docMk/>
          <pc:sldMk cId="2031919940" sldId="388"/>
        </pc:sldMkLst>
      </pc:sldChg>
      <pc:sldChg chg="new del">
        <pc:chgData name="Alexander Pashuk" userId="7f413f452a2dee94" providerId="LiveId" clId="{FCA05C01-C5BD-4CE5-9C81-C2FB69A0B6F2}" dt="2020-10-12T12:57:34.920" v="2910" actId="47"/>
        <pc:sldMkLst>
          <pc:docMk/>
          <pc:sldMk cId="2229112139" sldId="389"/>
        </pc:sldMkLst>
      </pc:sldChg>
      <pc:sldChg chg="del">
        <pc:chgData name="Alexander Pashuk" userId="7f413f452a2dee94" providerId="LiveId" clId="{FCA05C01-C5BD-4CE5-9C81-C2FB69A0B6F2}" dt="2020-10-12T09:04:31.143" v="28" actId="47"/>
        <pc:sldMkLst>
          <pc:docMk/>
          <pc:sldMk cId="2398662992" sldId="389"/>
        </pc:sldMkLst>
      </pc:sldChg>
      <pc:sldChg chg="del">
        <pc:chgData name="Alexander Pashuk" userId="7f413f452a2dee94" providerId="LiveId" clId="{FCA05C01-C5BD-4CE5-9C81-C2FB69A0B6F2}" dt="2020-10-12T09:04:31.532" v="29" actId="47"/>
        <pc:sldMkLst>
          <pc:docMk/>
          <pc:sldMk cId="1311798842" sldId="390"/>
        </pc:sldMkLst>
      </pc:sldChg>
      <pc:sldChg chg="new del">
        <pc:chgData name="Alexander Pashuk" userId="7f413f452a2dee94" providerId="LiveId" clId="{FCA05C01-C5BD-4CE5-9C81-C2FB69A0B6F2}" dt="2020-10-12T12:57:35.070" v="2911" actId="47"/>
        <pc:sldMkLst>
          <pc:docMk/>
          <pc:sldMk cId="2852054461" sldId="390"/>
        </pc:sldMkLst>
      </pc:sldChg>
      <pc:sldChg chg="del">
        <pc:chgData name="Alexander Pashuk" userId="7f413f452a2dee94" providerId="LiveId" clId="{FCA05C01-C5BD-4CE5-9C81-C2FB69A0B6F2}" dt="2020-10-12T09:04:31.876" v="31" actId="47"/>
        <pc:sldMkLst>
          <pc:docMk/>
          <pc:sldMk cId="1340461245" sldId="391"/>
        </pc:sldMkLst>
      </pc:sldChg>
      <pc:sldChg chg="new del">
        <pc:chgData name="Alexander Pashuk" userId="7f413f452a2dee94" providerId="LiveId" clId="{FCA05C01-C5BD-4CE5-9C81-C2FB69A0B6F2}" dt="2020-10-12T12:57:35.220" v="2912" actId="47"/>
        <pc:sldMkLst>
          <pc:docMk/>
          <pc:sldMk cId="4097879096" sldId="391"/>
        </pc:sldMkLst>
      </pc:sldChg>
      <pc:sldChg chg="del">
        <pc:chgData name="Alexander Pashuk" userId="7f413f452a2dee94" providerId="LiveId" clId="{FCA05C01-C5BD-4CE5-9C81-C2FB69A0B6F2}" dt="2020-10-12T09:04:32.001" v="32" actId="47"/>
        <pc:sldMkLst>
          <pc:docMk/>
          <pc:sldMk cId="660469688" sldId="392"/>
        </pc:sldMkLst>
      </pc:sldChg>
      <pc:sldChg chg="new del">
        <pc:chgData name="Alexander Pashuk" userId="7f413f452a2dee94" providerId="LiveId" clId="{FCA05C01-C5BD-4CE5-9C81-C2FB69A0B6F2}" dt="2020-10-12T12:57:35.370" v="2913" actId="47"/>
        <pc:sldMkLst>
          <pc:docMk/>
          <pc:sldMk cId="3932372833" sldId="392"/>
        </pc:sldMkLst>
      </pc:sldChg>
      <pc:sldChg chg="new del">
        <pc:chgData name="Alexander Pashuk" userId="7f413f452a2dee94" providerId="LiveId" clId="{FCA05C01-C5BD-4CE5-9C81-C2FB69A0B6F2}" dt="2020-10-12T12:57:35.500" v="2914" actId="47"/>
        <pc:sldMkLst>
          <pc:docMk/>
          <pc:sldMk cId="824268386" sldId="393"/>
        </pc:sldMkLst>
      </pc:sldChg>
      <pc:sldChg chg="del">
        <pc:chgData name="Alexander Pashuk" userId="7f413f452a2dee94" providerId="LiveId" clId="{FCA05C01-C5BD-4CE5-9C81-C2FB69A0B6F2}" dt="2020-10-12T09:04:32.282" v="34" actId="47"/>
        <pc:sldMkLst>
          <pc:docMk/>
          <pc:sldMk cId="3964150670" sldId="393"/>
        </pc:sldMkLst>
      </pc:sldChg>
      <pc:sldChg chg="del">
        <pc:chgData name="Alexander Pashuk" userId="7f413f452a2dee94" providerId="LiveId" clId="{FCA05C01-C5BD-4CE5-9C81-C2FB69A0B6F2}" dt="2020-10-12T09:04:32.407" v="35" actId="47"/>
        <pc:sldMkLst>
          <pc:docMk/>
          <pc:sldMk cId="2902768779" sldId="394"/>
        </pc:sldMkLst>
      </pc:sldChg>
      <pc:sldChg chg="new del">
        <pc:chgData name="Alexander Pashuk" userId="7f413f452a2dee94" providerId="LiveId" clId="{FCA05C01-C5BD-4CE5-9C81-C2FB69A0B6F2}" dt="2020-10-12T12:57:35.651" v="2915" actId="47"/>
        <pc:sldMkLst>
          <pc:docMk/>
          <pc:sldMk cId="3903106468" sldId="394"/>
        </pc:sldMkLst>
      </pc:sldChg>
      <pc:sldChg chg="new del">
        <pc:chgData name="Alexander Pashuk" userId="7f413f452a2dee94" providerId="LiveId" clId="{FCA05C01-C5BD-4CE5-9C81-C2FB69A0B6F2}" dt="2020-10-12T12:57:35.780" v="2916" actId="47"/>
        <pc:sldMkLst>
          <pc:docMk/>
          <pc:sldMk cId="1840202417" sldId="395"/>
        </pc:sldMkLst>
      </pc:sldChg>
      <pc:sldChg chg="new del">
        <pc:chgData name="Alexander Pashuk" userId="7f413f452a2dee94" providerId="LiveId" clId="{FCA05C01-C5BD-4CE5-9C81-C2FB69A0B6F2}" dt="2020-10-12T12:57:35.910" v="2917" actId="47"/>
        <pc:sldMkLst>
          <pc:docMk/>
          <pc:sldMk cId="1111020551" sldId="396"/>
        </pc:sldMkLst>
      </pc:sldChg>
      <pc:sldChg chg="new del">
        <pc:chgData name="Alexander Pashuk" userId="7f413f452a2dee94" providerId="LiveId" clId="{FCA05C01-C5BD-4CE5-9C81-C2FB69A0B6F2}" dt="2020-10-12T12:57:36.050" v="2918" actId="47"/>
        <pc:sldMkLst>
          <pc:docMk/>
          <pc:sldMk cId="3449831871" sldId="397"/>
        </pc:sldMkLst>
      </pc:sldChg>
      <pc:sldChg chg="new del">
        <pc:chgData name="Alexander Pashuk" userId="7f413f452a2dee94" providerId="LiveId" clId="{FCA05C01-C5BD-4CE5-9C81-C2FB69A0B6F2}" dt="2020-10-12T12:57:36.181" v="2919" actId="47"/>
        <pc:sldMkLst>
          <pc:docMk/>
          <pc:sldMk cId="1496185098" sldId="398"/>
        </pc:sldMkLst>
      </pc:sldChg>
      <pc:sldChg chg="new del">
        <pc:chgData name="Alexander Pashuk" userId="7f413f452a2dee94" providerId="LiveId" clId="{FCA05C01-C5BD-4CE5-9C81-C2FB69A0B6F2}" dt="2020-10-12T12:57:36.740" v="2920" actId="47"/>
        <pc:sldMkLst>
          <pc:docMk/>
          <pc:sldMk cId="2759883139" sldId="399"/>
        </pc:sldMkLst>
      </pc:sldChg>
      <pc:sldChg chg="new del">
        <pc:chgData name="Alexander Pashuk" userId="7f413f452a2dee94" providerId="LiveId" clId="{FCA05C01-C5BD-4CE5-9C81-C2FB69A0B6F2}" dt="2020-10-12T12:57:37.060" v="2921" actId="47"/>
        <pc:sldMkLst>
          <pc:docMk/>
          <pc:sldMk cId="3941803092" sldId="400"/>
        </pc:sldMkLst>
      </pc:sldChg>
      <pc:sldChg chg="new del">
        <pc:chgData name="Alexander Pashuk" userId="7f413f452a2dee94" providerId="LiveId" clId="{FCA05C01-C5BD-4CE5-9C81-C2FB69A0B6F2}" dt="2020-10-12T12:57:37.437" v="2922" actId="47"/>
        <pc:sldMkLst>
          <pc:docMk/>
          <pc:sldMk cId="2450003389" sldId="401"/>
        </pc:sldMkLst>
      </pc:sldChg>
      <pc:sldChg chg="new del">
        <pc:chgData name="Alexander Pashuk" userId="7f413f452a2dee94" providerId="LiveId" clId="{FCA05C01-C5BD-4CE5-9C81-C2FB69A0B6F2}" dt="2020-10-12T12:57:37.835" v="2923" actId="47"/>
        <pc:sldMkLst>
          <pc:docMk/>
          <pc:sldMk cId="2752825182" sldId="402"/>
        </pc:sldMkLst>
      </pc:sldChg>
      <pc:sldChg chg="new del">
        <pc:chgData name="Alexander Pashuk" userId="7f413f452a2dee94" providerId="LiveId" clId="{FCA05C01-C5BD-4CE5-9C81-C2FB69A0B6F2}" dt="2020-10-12T12:57:38.320" v="2924" actId="47"/>
        <pc:sldMkLst>
          <pc:docMk/>
          <pc:sldMk cId="3310172349" sldId="403"/>
        </pc:sldMkLst>
      </pc:sldChg>
      <pc:sldChg chg="new del">
        <pc:chgData name="Alexander Pashuk" userId="7f413f452a2dee94" providerId="LiveId" clId="{FCA05C01-C5BD-4CE5-9C81-C2FB69A0B6F2}" dt="2020-10-12T12:57:38.840" v="2925" actId="47"/>
        <pc:sldMkLst>
          <pc:docMk/>
          <pc:sldMk cId="1709312204" sldId="404"/>
        </pc:sldMkLst>
      </pc:sldChg>
      <pc:sldChg chg="new del">
        <pc:chgData name="Alexander Pashuk" userId="7f413f452a2dee94" providerId="LiveId" clId="{FCA05C01-C5BD-4CE5-9C81-C2FB69A0B6F2}" dt="2020-10-12T12:57:39.281" v="2926" actId="47"/>
        <pc:sldMkLst>
          <pc:docMk/>
          <pc:sldMk cId="728074015" sldId="405"/>
        </pc:sldMkLst>
      </pc:sldChg>
      <pc:sldChg chg="new del">
        <pc:chgData name="Alexander Pashuk" userId="7f413f452a2dee94" providerId="LiveId" clId="{FCA05C01-C5BD-4CE5-9C81-C2FB69A0B6F2}" dt="2020-10-12T12:57:39.705" v="2927" actId="47"/>
        <pc:sldMkLst>
          <pc:docMk/>
          <pc:sldMk cId="570494813" sldId="406"/>
        </pc:sldMkLst>
      </pc:sldChg>
      <pc:sldChg chg="new del">
        <pc:chgData name="Alexander Pashuk" userId="7f413f452a2dee94" providerId="LiveId" clId="{FCA05C01-C5BD-4CE5-9C81-C2FB69A0B6F2}" dt="2020-10-12T12:57:40.213" v="2928" actId="47"/>
        <pc:sldMkLst>
          <pc:docMk/>
          <pc:sldMk cId="1043547555" sldId="407"/>
        </pc:sldMkLst>
      </pc:sldChg>
      <pc:sldChg chg="new del">
        <pc:chgData name="Alexander Pashuk" userId="7f413f452a2dee94" providerId="LiveId" clId="{FCA05C01-C5BD-4CE5-9C81-C2FB69A0B6F2}" dt="2020-10-12T12:58:00.363" v="2929" actId="47"/>
        <pc:sldMkLst>
          <pc:docMk/>
          <pc:sldMk cId="2712732025" sldId="408"/>
        </pc:sldMkLst>
      </pc:sldChg>
      <pc:sldChg chg="new del">
        <pc:chgData name="Alexander Pashuk" userId="7f413f452a2dee94" providerId="LiveId" clId="{FCA05C01-C5BD-4CE5-9C81-C2FB69A0B6F2}" dt="2020-10-12T16:21:37.037" v="3589" actId="47"/>
        <pc:sldMkLst>
          <pc:docMk/>
          <pc:sldMk cId="916003482" sldId="409"/>
        </pc:sldMkLst>
      </pc:sldChg>
      <pc:sldChg chg="modSp new mod">
        <pc:chgData name="Alexander Pashuk" userId="7f413f452a2dee94" providerId="LiveId" clId="{FCA05C01-C5BD-4CE5-9C81-C2FB69A0B6F2}" dt="2020-10-12T17:59:58.532" v="4127" actId="113"/>
        <pc:sldMkLst>
          <pc:docMk/>
          <pc:sldMk cId="2688292453" sldId="410"/>
        </pc:sldMkLst>
        <pc:spChg chg="mod">
          <ac:chgData name="Alexander Pashuk" userId="7f413f452a2dee94" providerId="LiveId" clId="{FCA05C01-C5BD-4CE5-9C81-C2FB69A0B6F2}" dt="2020-10-12T12:41:18.013" v="2191" actId="122"/>
          <ac:spMkLst>
            <pc:docMk/>
            <pc:sldMk cId="2688292453" sldId="410"/>
            <ac:spMk id="2" creationId="{D5F5734D-9419-4A27-AE4E-1FDF48E23756}"/>
          </ac:spMkLst>
        </pc:spChg>
        <pc:spChg chg="mod">
          <ac:chgData name="Alexander Pashuk" userId="7f413f452a2dee94" providerId="LiveId" clId="{FCA05C01-C5BD-4CE5-9C81-C2FB69A0B6F2}" dt="2020-10-12T17:59:58.532" v="4127" actId="113"/>
          <ac:spMkLst>
            <pc:docMk/>
            <pc:sldMk cId="2688292453" sldId="410"/>
            <ac:spMk id="3" creationId="{3C1CE8A2-577F-489B-9497-3C1BCACC4682}"/>
          </ac:spMkLst>
        </pc:spChg>
      </pc:sldChg>
      <pc:sldChg chg="modSp new mod">
        <pc:chgData name="Alexander Pashuk" userId="7f413f452a2dee94" providerId="LiveId" clId="{FCA05C01-C5BD-4CE5-9C81-C2FB69A0B6F2}" dt="2020-10-12T12:56:17.590" v="2906" actId="20577"/>
        <pc:sldMkLst>
          <pc:docMk/>
          <pc:sldMk cId="2400854737" sldId="411"/>
        </pc:sldMkLst>
        <pc:spChg chg="mod">
          <ac:chgData name="Alexander Pashuk" userId="7f413f452a2dee94" providerId="LiveId" clId="{FCA05C01-C5BD-4CE5-9C81-C2FB69A0B6F2}" dt="2020-10-12T12:45:45.822" v="2390" actId="20577"/>
          <ac:spMkLst>
            <pc:docMk/>
            <pc:sldMk cId="2400854737" sldId="411"/>
            <ac:spMk id="2" creationId="{A2F55EED-6CCF-4A71-9400-39D972A03EAD}"/>
          </ac:spMkLst>
        </pc:spChg>
        <pc:spChg chg="mod">
          <ac:chgData name="Alexander Pashuk" userId="7f413f452a2dee94" providerId="LiveId" clId="{FCA05C01-C5BD-4CE5-9C81-C2FB69A0B6F2}" dt="2020-10-12T12:56:17.590" v="2906" actId="20577"/>
          <ac:spMkLst>
            <pc:docMk/>
            <pc:sldMk cId="2400854737" sldId="411"/>
            <ac:spMk id="3" creationId="{B1E4EB67-2C8A-4467-A1E9-46A89AB6209B}"/>
          </ac:spMkLst>
        </pc:spChg>
      </pc:sldChg>
      <pc:sldChg chg="modSp new mod">
        <pc:chgData name="Alexander Pashuk" userId="7f413f452a2dee94" providerId="LiveId" clId="{FCA05C01-C5BD-4CE5-9C81-C2FB69A0B6F2}" dt="2020-10-12T10:58:20.825" v="1404" actId="27636"/>
        <pc:sldMkLst>
          <pc:docMk/>
          <pc:sldMk cId="2071822648" sldId="412"/>
        </pc:sldMkLst>
        <pc:spChg chg="mod">
          <ac:chgData name="Alexander Pashuk" userId="7f413f452a2dee94" providerId="LiveId" clId="{FCA05C01-C5BD-4CE5-9C81-C2FB69A0B6F2}" dt="2020-10-12T10:48:52.072" v="1294" actId="122"/>
          <ac:spMkLst>
            <pc:docMk/>
            <pc:sldMk cId="2071822648" sldId="412"/>
            <ac:spMk id="2" creationId="{BCF783AC-6395-4D67-968F-EDAC691ADC0D}"/>
          </ac:spMkLst>
        </pc:spChg>
        <pc:spChg chg="mod">
          <ac:chgData name="Alexander Pashuk" userId="7f413f452a2dee94" providerId="LiveId" clId="{FCA05C01-C5BD-4CE5-9C81-C2FB69A0B6F2}" dt="2020-10-12T10:58:20.825" v="1404" actId="27636"/>
          <ac:spMkLst>
            <pc:docMk/>
            <pc:sldMk cId="2071822648" sldId="412"/>
            <ac:spMk id="3" creationId="{90AF9049-0B88-44E0-B1AD-2ABFEE694BEF}"/>
          </ac:spMkLst>
        </pc:spChg>
      </pc:sldChg>
      <pc:sldChg chg="modSp new mod">
        <pc:chgData name="Alexander Pashuk" userId="7f413f452a2dee94" providerId="LiveId" clId="{FCA05C01-C5BD-4CE5-9C81-C2FB69A0B6F2}" dt="2020-10-12T11:13:52.511" v="1808" actId="20577"/>
        <pc:sldMkLst>
          <pc:docMk/>
          <pc:sldMk cId="3893788590" sldId="413"/>
        </pc:sldMkLst>
        <pc:spChg chg="mod">
          <ac:chgData name="Alexander Pashuk" userId="7f413f452a2dee94" providerId="LiveId" clId="{FCA05C01-C5BD-4CE5-9C81-C2FB69A0B6F2}" dt="2020-10-12T10:58:32.624" v="1431" actId="122"/>
          <ac:spMkLst>
            <pc:docMk/>
            <pc:sldMk cId="3893788590" sldId="413"/>
            <ac:spMk id="2" creationId="{DB2457DC-13CF-4EA0-9F47-53E4AC0C49E7}"/>
          </ac:spMkLst>
        </pc:spChg>
        <pc:spChg chg="mod">
          <ac:chgData name="Alexander Pashuk" userId="7f413f452a2dee94" providerId="LiveId" clId="{FCA05C01-C5BD-4CE5-9C81-C2FB69A0B6F2}" dt="2020-10-12T11:13:52.511" v="1808" actId="20577"/>
          <ac:spMkLst>
            <pc:docMk/>
            <pc:sldMk cId="3893788590" sldId="413"/>
            <ac:spMk id="3" creationId="{F844AA24-C027-4730-B8E5-E85804CF304B}"/>
          </ac:spMkLst>
        </pc:spChg>
      </pc:sldChg>
      <pc:sldChg chg="modSp add mod">
        <pc:chgData name="Alexander Pashuk" userId="7f413f452a2dee94" providerId="LiveId" clId="{FCA05C01-C5BD-4CE5-9C81-C2FB69A0B6F2}" dt="2020-10-12T11:04:07.613" v="1578" actId="113"/>
        <pc:sldMkLst>
          <pc:docMk/>
          <pc:sldMk cId="2371006163" sldId="414"/>
        </pc:sldMkLst>
        <pc:spChg chg="mod">
          <ac:chgData name="Alexander Pashuk" userId="7f413f452a2dee94" providerId="LiveId" clId="{FCA05C01-C5BD-4CE5-9C81-C2FB69A0B6F2}" dt="2020-10-12T11:04:07.613" v="1578" actId="113"/>
          <ac:spMkLst>
            <pc:docMk/>
            <pc:sldMk cId="2371006163" sldId="414"/>
            <ac:spMk id="3" creationId="{F844AA24-C027-4730-B8E5-E85804CF304B}"/>
          </ac:spMkLst>
        </pc:spChg>
      </pc:sldChg>
      <pc:sldChg chg="modSp new mod">
        <pc:chgData name="Alexander Pashuk" userId="7f413f452a2dee94" providerId="LiveId" clId="{FCA05C01-C5BD-4CE5-9C81-C2FB69A0B6F2}" dt="2020-10-12T11:07:41.596" v="1656" actId="27636"/>
        <pc:sldMkLst>
          <pc:docMk/>
          <pc:sldMk cId="588852149" sldId="415"/>
        </pc:sldMkLst>
        <pc:spChg chg="mod">
          <ac:chgData name="Alexander Pashuk" userId="7f413f452a2dee94" providerId="LiveId" clId="{FCA05C01-C5BD-4CE5-9C81-C2FB69A0B6F2}" dt="2020-10-12T11:04:33.078" v="1608" actId="122"/>
          <ac:spMkLst>
            <pc:docMk/>
            <pc:sldMk cId="588852149" sldId="415"/>
            <ac:spMk id="2" creationId="{E07DAA41-337B-4EC3-8C23-DF1C9B37848B}"/>
          </ac:spMkLst>
        </pc:spChg>
        <pc:spChg chg="mod">
          <ac:chgData name="Alexander Pashuk" userId="7f413f452a2dee94" providerId="LiveId" clId="{FCA05C01-C5BD-4CE5-9C81-C2FB69A0B6F2}" dt="2020-10-12T11:07:41.596" v="1656" actId="27636"/>
          <ac:spMkLst>
            <pc:docMk/>
            <pc:sldMk cId="588852149" sldId="415"/>
            <ac:spMk id="3" creationId="{B2C0BB17-BAF3-4ED8-9FC8-D6E99A2A3C2D}"/>
          </ac:spMkLst>
        </pc:spChg>
      </pc:sldChg>
      <pc:sldChg chg="modSp new mod">
        <pc:chgData name="Alexander Pashuk" userId="7f413f452a2dee94" providerId="LiveId" clId="{FCA05C01-C5BD-4CE5-9C81-C2FB69A0B6F2}" dt="2020-10-12T11:10:41.350" v="1731" actId="27636"/>
        <pc:sldMkLst>
          <pc:docMk/>
          <pc:sldMk cId="3383411987" sldId="416"/>
        </pc:sldMkLst>
        <pc:spChg chg="mod">
          <ac:chgData name="Alexander Pashuk" userId="7f413f452a2dee94" providerId="LiveId" clId="{FCA05C01-C5BD-4CE5-9C81-C2FB69A0B6F2}" dt="2020-10-12T11:10:07.074" v="1685" actId="122"/>
          <ac:spMkLst>
            <pc:docMk/>
            <pc:sldMk cId="3383411987" sldId="416"/>
            <ac:spMk id="2" creationId="{EE3D0F73-D334-411F-BFF2-37159F0EA579}"/>
          </ac:spMkLst>
        </pc:spChg>
        <pc:spChg chg="mod">
          <ac:chgData name="Alexander Pashuk" userId="7f413f452a2dee94" providerId="LiveId" clId="{FCA05C01-C5BD-4CE5-9C81-C2FB69A0B6F2}" dt="2020-10-12T11:10:41.350" v="1731" actId="27636"/>
          <ac:spMkLst>
            <pc:docMk/>
            <pc:sldMk cId="3383411987" sldId="416"/>
            <ac:spMk id="3" creationId="{D816C9CF-EB81-4F40-94D5-58D46E27B20C}"/>
          </ac:spMkLst>
        </pc:spChg>
      </pc:sldChg>
      <pc:sldChg chg="modSp new mod">
        <pc:chgData name="Alexander Pashuk" userId="7f413f452a2dee94" providerId="LiveId" clId="{FCA05C01-C5BD-4CE5-9C81-C2FB69A0B6F2}" dt="2020-10-12T12:17:37.681" v="2077" actId="20577"/>
        <pc:sldMkLst>
          <pc:docMk/>
          <pc:sldMk cId="241470001" sldId="417"/>
        </pc:sldMkLst>
        <pc:spChg chg="mod">
          <ac:chgData name="Alexander Pashuk" userId="7f413f452a2dee94" providerId="LiveId" clId="{FCA05C01-C5BD-4CE5-9C81-C2FB69A0B6F2}" dt="2020-10-12T12:15:48.239" v="1927" actId="122"/>
          <ac:spMkLst>
            <pc:docMk/>
            <pc:sldMk cId="241470001" sldId="417"/>
            <ac:spMk id="2" creationId="{81FC8942-8A1A-444F-BD7D-04A1F2640809}"/>
          </ac:spMkLst>
        </pc:spChg>
        <pc:spChg chg="mod">
          <ac:chgData name="Alexander Pashuk" userId="7f413f452a2dee94" providerId="LiveId" clId="{FCA05C01-C5BD-4CE5-9C81-C2FB69A0B6F2}" dt="2020-10-12T12:17:37.681" v="2077" actId="20577"/>
          <ac:spMkLst>
            <pc:docMk/>
            <pc:sldMk cId="241470001" sldId="417"/>
            <ac:spMk id="3" creationId="{6D00EB40-49F8-41E3-A53E-C7D49C5BD3B8}"/>
          </ac:spMkLst>
        </pc:spChg>
      </pc:sldChg>
      <pc:sldChg chg="new del">
        <pc:chgData name="Alexander Pashuk" userId="7f413f452a2dee94" providerId="LiveId" clId="{FCA05C01-C5BD-4CE5-9C81-C2FB69A0B6F2}" dt="2020-10-12T12:11:36.281" v="1904" actId="47"/>
        <pc:sldMkLst>
          <pc:docMk/>
          <pc:sldMk cId="2136498294" sldId="417"/>
        </pc:sldMkLst>
      </pc:sldChg>
      <pc:sldChg chg="modSp add mod">
        <pc:chgData name="Alexander Pashuk" userId="7f413f452a2dee94" providerId="LiveId" clId="{FCA05C01-C5BD-4CE5-9C81-C2FB69A0B6F2}" dt="2020-10-12T12:25:03.385" v="2166" actId="20577"/>
        <pc:sldMkLst>
          <pc:docMk/>
          <pc:sldMk cId="4209408621" sldId="418"/>
        </pc:sldMkLst>
        <pc:spChg chg="mod">
          <ac:chgData name="Alexander Pashuk" userId="7f413f452a2dee94" providerId="LiveId" clId="{FCA05C01-C5BD-4CE5-9C81-C2FB69A0B6F2}" dt="2020-10-12T12:25:03.385" v="2166" actId="20577"/>
          <ac:spMkLst>
            <pc:docMk/>
            <pc:sldMk cId="4209408621" sldId="418"/>
            <ac:spMk id="3" creationId="{FC879FA3-E84D-4817-8832-FFF67A9DC15C}"/>
          </ac:spMkLst>
        </pc:spChg>
      </pc:sldChg>
      <pc:sldChg chg="add ord">
        <pc:chgData name="Alexander Pashuk" userId="7f413f452a2dee94" providerId="LiveId" clId="{FCA05C01-C5BD-4CE5-9C81-C2FB69A0B6F2}" dt="2020-10-12T12:45:32.742" v="2376"/>
        <pc:sldMkLst>
          <pc:docMk/>
          <pc:sldMk cId="443426584" sldId="419"/>
        </pc:sldMkLst>
      </pc:sldChg>
      <pc:sldChg chg="modSp new mod">
        <pc:chgData name="Alexander Pashuk" userId="7f413f452a2dee94" providerId="LiveId" clId="{FCA05C01-C5BD-4CE5-9C81-C2FB69A0B6F2}" dt="2020-10-12T12:56:07.290" v="2905" actId="20577"/>
        <pc:sldMkLst>
          <pc:docMk/>
          <pc:sldMk cId="552057303" sldId="420"/>
        </pc:sldMkLst>
        <pc:spChg chg="mod">
          <ac:chgData name="Alexander Pashuk" userId="7f413f452a2dee94" providerId="LiveId" clId="{FCA05C01-C5BD-4CE5-9C81-C2FB69A0B6F2}" dt="2020-10-12T12:52:32.571" v="2854" actId="122"/>
          <ac:spMkLst>
            <pc:docMk/>
            <pc:sldMk cId="552057303" sldId="420"/>
            <ac:spMk id="2" creationId="{C0B695B2-8C58-4FC7-B020-00D893229CBE}"/>
          </ac:spMkLst>
        </pc:spChg>
        <pc:spChg chg="mod">
          <ac:chgData name="Alexander Pashuk" userId="7f413f452a2dee94" providerId="LiveId" clId="{FCA05C01-C5BD-4CE5-9C81-C2FB69A0B6F2}" dt="2020-10-12T12:56:07.290" v="2905" actId="20577"/>
          <ac:spMkLst>
            <pc:docMk/>
            <pc:sldMk cId="552057303" sldId="420"/>
            <ac:spMk id="3" creationId="{498B04D1-A702-42D6-A5D5-50B475B4CE71}"/>
          </ac:spMkLst>
        </pc:spChg>
      </pc:sldChg>
      <pc:sldChg chg="modSp new mod">
        <pc:chgData name="Alexander Pashuk" userId="7f413f452a2dee94" providerId="LiveId" clId="{FCA05C01-C5BD-4CE5-9C81-C2FB69A0B6F2}" dt="2020-10-12T13:05:00.215" v="3008" actId="14100"/>
        <pc:sldMkLst>
          <pc:docMk/>
          <pc:sldMk cId="90272113" sldId="421"/>
        </pc:sldMkLst>
        <pc:spChg chg="mod">
          <ac:chgData name="Alexander Pashuk" userId="7f413f452a2dee94" providerId="LiveId" clId="{FCA05C01-C5BD-4CE5-9C81-C2FB69A0B6F2}" dt="2020-10-12T13:03:36.758" v="2938" actId="20577"/>
          <ac:spMkLst>
            <pc:docMk/>
            <pc:sldMk cId="90272113" sldId="421"/>
            <ac:spMk id="2" creationId="{7C468A79-14C5-4556-840F-D6CA2BC1FB0F}"/>
          </ac:spMkLst>
        </pc:spChg>
        <pc:spChg chg="mod">
          <ac:chgData name="Alexander Pashuk" userId="7f413f452a2dee94" providerId="LiveId" clId="{FCA05C01-C5BD-4CE5-9C81-C2FB69A0B6F2}" dt="2020-10-12T13:05:00.215" v="3008" actId="14100"/>
          <ac:spMkLst>
            <pc:docMk/>
            <pc:sldMk cId="90272113" sldId="421"/>
            <ac:spMk id="3" creationId="{6F990C68-77AE-49FC-9B9F-1E938E58B691}"/>
          </ac:spMkLst>
        </pc:spChg>
      </pc:sldChg>
      <pc:sldChg chg="addSp delSp modSp new mod">
        <pc:chgData name="Alexander Pashuk" userId="7f413f452a2dee94" providerId="LiveId" clId="{FCA05C01-C5BD-4CE5-9C81-C2FB69A0B6F2}" dt="2020-10-12T19:07:40.462" v="4289" actId="20577"/>
        <pc:sldMkLst>
          <pc:docMk/>
          <pc:sldMk cId="3913572026" sldId="422"/>
        </pc:sldMkLst>
        <pc:spChg chg="mod">
          <ac:chgData name="Alexander Pashuk" userId="7f413f452a2dee94" providerId="LiveId" clId="{FCA05C01-C5BD-4CE5-9C81-C2FB69A0B6F2}" dt="2020-10-12T13:15:07.044" v="3016" actId="122"/>
          <ac:spMkLst>
            <pc:docMk/>
            <pc:sldMk cId="3913572026" sldId="422"/>
            <ac:spMk id="2" creationId="{2F9E2C19-9EE8-4EAF-BB55-75631F66B792}"/>
          </ac:spMkLst>
        </pc:spChg>
        <pc:spChg chg="mod">
          <ac:chgData name="Alexander Pashuk" userId="7f413f452a2dee94" providerId="LiveId" clId="{FCA05C01-C5BD-4CE5-9C81-C2FB69A0B6F2}" dt="2020-10-12T19:07:40.462" v="4289" actId="20577"/>
          <ac:spMkLst>
            <pc:docMk/>
            <pc:sldMk cId="3913572026" sldId="422"/>
            <ac:spMk id="3" creationId="{663F63DA-3AC3-437E-8298-A0704610DE98}"/>
          </ac:spMkLst>
        </pc:spChg>
        <pc:picChg chg="add del mod">
          <ac:chgData name="Alexander Pashuk" userId="7f413f452a2dee94" providerId="LiveId" clId="{FCA05C01-C5BD-4CE5-9C81-C2FB69A0B6F2}" dt="2020-10-12T18:40:32.299" v="4264"/>
          <ac:picMkLst>
            <pc:docMk/>
            <pc:sldMk cId="3913572026" sldId="422"/>
            <ac:picMk id="6146" creationId="{64545349-925E-4503-973F-E16B6CEBB6A0}"/>
          </ac:picMkLst>
        </pc:picChg>
        <pc:picChg chg="add del mod">
          <ac:chgData name="Alexander Pashuk" userId="7f413f452a2dee94" providerId="LiveId" clId="{FCA05C01-C5BD-4CE5-9C81-C2FB69A0B6F2}" dt="2020-10-12T18:40:42.743" v="4268"/>
          <ac:picMkLst>
            <pc:docMk/>
            <pc:sldMk cId="3913572026" sldId="422"/>
            <ac:picMk id="6148" creationId="{F979F554-2739-4E8A-8191-FE12FE65F1F6}"/>
          </ac:picMkLst>
        </pc:picChg>
      </pc:sldChg>
      <pc:sldChg chg="modSp new mod">
        <pc:chgData name="Alexander Pashuk" userId="7f413f452a2dee94" providerId="LiveId" clId="{FCA05C01-C5BD-4CE5-9C81-C2FB69A0B6F2}" dt="2020-10-12T13:21:49.243" v="3114" actId="403"/>
        <pc:sldMkLst>
          <pc:docMk/>
          <pc:sldMk cId="2933975674" sldId="423"/>
        </pc:sldMkLst>
        <pc:spChg chg="mod">
          <ac:chgData name="Alexander Pashuk" userId="7f413f452a2dee94" providerId="LiveId" clId="{FCA05C01-C5BD-4CE5-9C81-C2FB69A0B6F2}" dt="2020-10-12T13:16:00.293" v="3081" actId="122"/>
          <ac:spMkLst>
            <pc:docMk/>
            <pc:sldMk cId="2933975674" sldId="423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21:49.243" v="3114" actId="403"/>
          <ac:spMkLst>
            <pc:docMk/>
            <pc:sldMk cId="2933975674" sldId="423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45:45.084" v="3262" actId="255"/>
        <pc:sldMkLst>
          <pc:docMk/>
          <pc:sldMk cId="4184205198" sldId="424"/>
        </pc:sldMkLst>
        <pc:spChg chg="mod">
          <ac:chgData name="Alexander Pashuk" userId="7f413f452a2dee94" providerId="LiveId" clId="{FCA05C01-C5BD-4CE5-9C81-C2FB69A0B6F2}" dt="2020-10-12T13:25:05.682" v="3152" actId="20577"/>
          <ac:spMkLst>
            <pc:docMk/>
            <pc:sldMk cId="4184205198" sldId="424"/>
            <ac:spMk id="2" creationId="{872F91B8-A7AC-4F16-AE0E-88F4DFCE9791}"/>
          </ac:spMkLst>
        </pc:spChg>
        <pc:spChg chg="mod">
          <ac:chgData name="Alexander Pashuk" userId="7f413f452a2dee94" providerId="LiveId" clId="{FCA05C01-C5BD-4CE5-9C81-C2FB69A0B6F2}" dt="2020-10-12T13:45:45.084" v="3262" actId="255"/>
          <ac:spMkLst>
            <pc:docMk/>
            <pc:sldMk cId="4184205198" sldId="424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39:27.100" v="3259" actId="255"/>
        <pc:sldMkLst>
          <pc:docMk/>
          <pc:sldMk cId="1757743466" sldId="425"/>
        </pc:sldMkLst>
        <pc:spChg chg="mod">
          <ac:chgData name="Alexander Pashuk" userId="7f413f452a2dee94" providerId="LiveId" clId="{FCA05C01-C5BD-4CE5-9C81-C2FB69A0B6F2}" dt="2020-10-12T13:39:27.100" v="3259" actId="255"/>
          <ac:spMkLst>
            <pc:docMk/>
            <pc:sldMk cId="1757743466" sldId="425"/>
            <ac:spMk id="3" creationId="{B9423A8C-C4B0-46C1-8377-04E155E7659C}"/>
          </ac:spMkLst>
        </pc:spChg>
      </pc:sldChg>
      <pc:sldChg chg="modSp add mod">
        <pc:chgData name="Alexander Pashuk" userId="7f413f452a2dee94" providerId="LiveId" clId="{FCA05C01-C5BD-4CE5-9C81-C2FB69A0B6F2}" dt="2020-10-12T13:51:44.785" v="3280" actId="403"/>
        <pc:sldMkLst>
          <pc:docMk/>
          <pc:sldMk cId="1368406360" sldId="426"/>
        </pc:sldMkLst>
        <pc:spChg chg="mod">
          <ac:chgData name="Alexander Pashuk" userId="7f413f452a2dee94" providerId="LiveId" clId="{FCA05C01-C5BD-4CE5-9C81-C2FB69A0B6F2}" dt="2020-10-12T13:51:44.785" v="3280" actId="403"/>
          <ac:spMkLst>
            <pc:docMk/>
            <pc:sldMk cId="1368406360" sldId="426"/>
            <ac:spMk id="3" creationId="{B9423A8C-C4B0-46C1-8377-04E155E7659C}"/>
          </ac:spMkLst>
        </pc:spChg>
      </pc:sldChg>
      <pc:sldChg chg="addSp delSp modSp add del mod modClrScheme chgLayout">
        <pc:chgData name="Alexander Pashuk" userId="7f413f452a2dee94" providerId="LiveId" clId="{FCA05C01-C5BD-4CE5-9C81-C2FB69A0B6F2}" dt="2020-10-12T16:20:50.728" v="3587" actId="1076"/>
        <pc:sldMkLst>
          <pc:docMk/>
          <pc:sldMk cId="1447048179" sldId="427"/>
        </pc:sldMkLst>
        <pc:spChg chg="mod ord">
          <ac:chgData name="Alexander Pashuk" userId="7f413f452a2dee94" providerId="LiveId" clId="{FCA05C01-C5BD-4CE5-9C81-C2FB69A0B6F2}" dt="2020-10-12T16:19:38.208" v="353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6:20:47.678" v="3586" actId="14100"/>
          <ac:spMkLst>
            <pc:docMk/>
            <pc:sldMk cId="1447048179" sldId="427"/>
            <ac:spMk id="4" creationId="{2E6AEDD6-9D3F-4CCC-B181-A8A88F2CD1A3}"/>
          </ac:spMkLst>
        </pc:spChg>
        <pc:spChg chg="add del mod ord">
          <ac:chgData name="Alexander Pashuk" userId="7f413f452a2dee94" providerId="LiveId" clId="{FCA05C01-C5BD-4CE5-9C81-C2FB69A0B6F2}" dt="2020-10-12T16:19:41.741" v="3537"/>
          <ac:spMkLst>
            <pc:docMk/>
            <pc:sldMk cId="1447048179" sldId="427"/>
            <ac:spMk id="5" creationId="{A4778EFB-FEB1-4CBC-BFBC-87128BDD9074}"/>
          </ac:spMkLst>
        </pc:spChg>
        <pc:picChg chg="add del mod">
          <ac:chgData name="Alexander Pashuk" userId="7f413f452a2dee94" providerId="LiveId" clId="{FCA05C01-C5BD-4CE5-9C81-C2FB69A0B6F2}" dt="2020-10-12T16:19:40.205" v="3535" actId="478"/>
          <ac:picMkLst>
            <pc:docMk/>
            <pc:sldMk cId="1447048179" sldId="427"/>
            <ac:picMk id="3" creationId="{1A8E1544-6C87-4516-AB78-994ED03F6AAB}"/>
          </ac:picMkLst>
        </pc:picChg>
        <pc:picChg chg="add mod">
          <ac:chgData name="Alexander Pashuk" userId="7f413f452a2dee94" providerId="LiveId" clId="{FCA05C01-C5BD-4CE5-9C81-C2FB69A0B6F2}" dt="2020-10-12T16:20:50.728" v="3587" actId="1076"/>
          <ac:picMkLst>
            <pc:docMk/>
            <pc:sldMk cId="1447048179" sldId="427"/>
            <ac:picMk id="6" creationId="{40020EC9-6A88-4305-AD65-72677D4ED713}"/>
          </ac:picMkLst>
        </pc:picChg>
      </pc:sldChg>
      <pc:sldChg chg="modSp add mod">
        <pc:chgData name="Alexander Pashuk" userId="7f413f452a2dee94" providerId="LiveId" clId="{FCA05C01-C5BD-4CE5-9C81-C2FB69A0B6F2}" dt="2020-10-12T16:33:25.636" v="3721" actId="20577"/>
        <pc:sldMkLst>
          <pc:docMk/>
          <pc:sldMk cId="2798978432" sldId="428"/>
        </pc:sldMkLst>
        <pc:spChg chg="mod">
          <ac:chgData name="Alexander Pashuk" userId="7f413f452a2dee94" providerId="LiveId" clId="{FCA05C01-C5BD-4CE5-9C81-C2FB69A0B6F2}" dt="2020-10-12T16:33:25.636" v="3721" actId="20577"/>
          <ac:spMkLst>
            <pc:docMk/>
            <pc:sldMk cId="2798978432" sldId="428"/>
            <ac:spMk id="3" creationId="{B9423A8C-C4B0-46C1-8377-04E155E7659C}"/>
          </ac:spMkLst>
        </pc:spChg>
      </pc:sldChg>
      <pc:sldChg chg="modSp new mod">
        <pc:chgData name="Alexander Pashuk" userId="7f413f452a2dee94" providerId="LiveId" clId="{FCA05C01-C5BD-4CE5-9C81-C2FB69A0B6F2}" dt="2020-10-12T17:37:47.332" v="3778" actId="123"/>
        <pc:sldMkLst>
          <pc:docMk/>
          <pc:sldMk cId="3757733576" sldId="429"/>
        </pc:sldMkLst>
        <pc:spChg chg="mod">
          <ac:chgData name="Alexander Pashuk" userId="7f413f452a2dee94" providerId="LiveId" clId="{FCA05C01-C5BD-4CE5-9C81-C2FB69A0B6F2}" dt="2020-10-12T17:36:13.295" v="3766" actId="122"/>
          <ac:spMkLst>
            <pc:docMk/>
            <pc:sldMk cId="3757733576" sldId="429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7:47.332" v="3778" actId="123"/>
          <ac:spMkLst>
            <pc:docMk/>
            <pc:sldMk cId="3757733576" sldId="429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39:26.119" v="3813" actId="20577"/>
        <pc:sldMkLst>
          <pc:docMk/>
          <pc:sldMk cId="2077319425" sldId="430"/>
        </pc:sldMkLst>
        <pc:spChg chg="mod">
          <ac:chgData name="Alexander Pashuk" userId="7f413f452a2dee94" providerId="LiveId" clId="{FCA05C01-C5BD-4CE5-9C81-C2FB69A0B6F2}" dt="2020-10-12T17:38:08.549" v="3807" actId="20577"/>
          <ac:spMkLst>
            <pc:docMk/>
            <pc:sldMk cId="2077319425" sldId="430"/>
            <ac:spMk id="2" creationId="{1787857C-B9FA-4905-87A7-8772DB6AF19D}"/>
          </ac:spMkLst>
        </pc:spChg>
        <pc:spChg chg="mod">
          <ac:chgData name="Alexander Pashuk" userId="7f413f452a2dee94" providerId="LiveId" clId="{FCA05C01-C5BD-4CE5-9C81-C2FB69A0B6F2}" dt="2020-10-12T17:39:26.119" v="3813" actId="20577"/>
          <ac:spMkLst>
            <pc:docMk/>
            <pc:sldMk cId="2077319425" sldId="430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41:16.515" v="3829" actId="20577"/>
        <pc:sldMkLst>
          <pc:docMk/>
          <pc:sldMk cId="3514882953" sldId="431"/>
        </pc:sldMkLst>
        <pc:spChg chg="mod">
          <ac:chgData name="Alexander Pashuk" userId="7f413f452a2dee94" providerId="LiveId" clId="{FCA05C01-C5BD-4CE5-9C81-C2FB69A0B6F2}" dt="2020-10-12T17:41:16.515" v="3829" actId="20577"/>
          <ac:spMkLst>
            <pc:docMk/>
            <pc:sldMk cId="3514882953" sldId="431"/>
            <ac:spMk id="3" creationId="{40320B66-8C39-4532-8A1C-ECDE6050AE6C}"/>
          </ac:spMkLst>
        </pc:spChg>
      </pc:sldChg>
      <pc:sldChg chg="modSp add mod">
        <pc:chgData name="Alexander Pashuk" userId="7f413f452a2dee94" providerId="LiveId" clId="{FCA05C01-C5BD-4CE5-9C81-C2FB69A0B6F2}" dt="2020-10-12T17:50:57.388" v="3941" actId="6549"/>
        <pc:sldMkLst>
          <pc:docMk/>
          <pc:sldMk cId="1382696937" sldId="432"/>
        </pc:sldMkLst>
        <pc:spChg chg="mod">
          <ac:chgData name="Alexander Pashuk" userId="7f413f452a2dee94" providerId="LiveId" clId="{FCA05C01-C5BD-4CE5-9C81-C2FB69A0B6F2}" dt="2020-10-12T17:50:57.388" v="3941" actId="6549"/>
          <ac:spMkLst>
            <pc:docMk/>
            <pc:sldMk cId="1382696937" sldId="432"/>
            <ac:spMk id="3" creationId="{40320B66-8C39-4532-8A1C-ECDE6050AE6C}"/>
          </ac:spMkLst>
        </pc:spChg>
      </pc:sldChg>
      <pc:sldChg chg="addSp delSp modSp add mod modClrScheme chgLayout">
        <pc:chgData name="Alexander Pashuk" userId="7f413f452a2dee94" providerId="LiveId" clId="{FCA05C01-C5BD-4CE5-9C81-C2FB69A0B6F2}" dt="2020-10-12T17:55:05.969" v="4092" actId="20577"/>
        <pc:sldMkLst>
          <pc:docMk/>
          <pc:sldMk cId="92740623" sldId="433"/>
        </pc:sldMkLst>
        <pc:spChg chg="mod or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2" creationId="{0D2B4D0F-31E4-4814-9C36-E8DCD7E4B6C9}"/>
          </ac:spMkLst>
        </pc:spChg>
        <pc:spChg chg="mod ord">
          <ac:chgData name="Alexander Pashuk" userId="7f413f452a2dee94" providerId="LiveId" clId="{FCA05C01-C5BD-4CE5-9C81-C2FB69A0B6F2}" dt="2020-10-12T17:55:05.969" v="4092" actId="20577"/>
          <ac:spMkLst>
            <pc:docMk/>
            <pc:sldMk cId="92740623" sldId="433"/>
            <ac:spMk id="4" creationId="{2E6AEDD6-9D3F-4CCC-B181-A8A88F2CD1A3}"/>
          </ac:spMkLst>
        </pc:spChg>
        <pc:spChg chg="add del mod">
          <ac:chgData name="Alexander Pashuk" userId="7f413f452a2dee94" providerId="LiveId" clId="{FCA05C01-C5BD-4CE5-9C81-C2FB69A0B6F2}" dt="2020-10-12T17:53:08.731" v="3958" actId="700"/>
          <ac:spMkLst>
            <pc:docMk/>
            <pc:sldMk cId="92740623" sldId="433"/>
            <ac:spMk id="5" creationId="{6F9774EB-9135-4014-9811-3067ACD100BE}"/>
          </ac:spMkLst>
        </pc:spChg>
        <pc:picChg chg="del">
          <ac:chgData name="Alexander Pashuk" userId="7f413f452a2dee94" providerId="LiveId" clId="{FCA05C01-C5BD-4CE5-9C81-C2FB69A0B6F2}" dt="2020-10-12T17:53:03.041" v="3957" actId="478"/>
          <ac:picMkLst>
            <pc:docMk/>
            <pc:sldMk cId="92740623" sldId="433"/>
            <ac:picMk id="6" creationId="{40020EC9-6A88-4305-AD65-72677D4ED713}"/>
          </ac:picMkLst>
        </pc:picChg>
      </pc:sldChg>
      <pc:sldChg chg="modSp new mod">
        <pc:chgData name="Alexander Pashuk" userId="7f413f452a2dee94" providerId="LiveId" clId="{FCA05C01-C5BD-4CE5-9C81-C2FB69A0B6F2}" dt="2020-10-12T18:03:06.385" v="4157" actId="14100"/>
        <pc:sldMkLst>
          <pc:docMk/>
          <pc:sldMk cId="4193906787" sldId="434"/>
        </pc:sldMkLst>
        <pc:spChg chg="mod">
          <ac:chgData name="Alexander Pashuk" userId="7f413f452a2dee94" providerId="LiveId" clId="{FCA05C01-C5BD-4CE5-9C81-C2FB69A0B6F2}" dt="2020-10-12T18:02:45.843" v="4148" actId="122"/>
          <ac:spMkLst>
            <pc:docMk/>
            <pc:sldMk cId="4193906787" sldId="434"/>
            <ac:spMk id="2" creationId="{8A00D8F1-14C4-4F89-B509-B8C63673C156}"/>
          </ac:spMkLst>
        </pc:spChg>
        <pc:spChg chg="mod">
          <ac:chgData name="Alexander Pashuk" userId="7f413f452a2dee94" providerId="LiveId" clId="{FCA05C01-C5BD-4CE5-9C81-C2FB69A0B6F2}" dt="2020-10-12T18:03:06.385" v="4157" actId="14100"/>
          <ac:spMkLst>
            <pc:docMk/>
            <pc:sldMk cId="4193906787" sldId="434"/>
            <ac:spMk id="3" creationId="{0F8A1F3E-501F-4ED2-8707-37AE79825A2E}"/>
          </ac:spMkLst>
        </pc:spChg>
      </pc:sldChg>
      <pc:sldChg chg="modSp add mod">
        <pc:chgData name="Alexander Pashuk" userId="7f413f452a2dee94" providerId="LiveId" clId="{FCA05C01-C5BD-4CE5-9C81-C2FB69A0B6F2}" dt="2020-10-12T18:08:33.401" v="4212" actId="20577"/>
        <pc:sldMkLst>
          <pc:docMk/>
          <pc:sldMk cId="1396071855" sldId="435"/>
        </pc:sldMkLst>
        <pc:spChg chg="mod">
          <ac:chgData name="Alexander Pashuk" userId="7f413f452a2dee94" providerId="LiveId" clId="{FCA05C01-C5BD-4CE5-9C81-C2FB69A0B6F2}" dt="2020-10-12T18:05:13.043" v="4171" actId="20577"/>
          <ac:spMkLst>
            <pc:docMk/>
            <pc:sldMk cId="1396071855" sldId="435"/>
            <ac:spMk id="2" creationId="{D5EF868D-9564-4321-A5A3-F34FB66E2BD4}"/>
          </ac:spMkLst>
        </pc:spChg>
        <pc:spChg chg="mod">
          <ac:chgData name="Alexander Pashuk" userId="7f413f452a2dee94" providerId="LiveId" clId="{FCA05C01-C5BD-4CE5-9C81-C2FB69A0B6F2}" dt="2020-10-12T18:08:33.401" v="4212" actId="20577"/>
          <ac:spMkLst>
            <pc:docMk/>
            <pc:sldMk cId="1396071855" sldId="435"/>
            <ac:spMk id="3" creationId="{86C69FC7-ADB1-4134-B4C3-A6855132D9A6}"/>
          </ac:spMkLst>
        </pc:spChg>
      </pc:sldChg>
      <pc:sldChg chg="addSp delSp modSp new mod">
        <pc:chgData name="Alexander Pashuk" userId="7f413f452a2dee94" providerId="LiveId" clId="{FCA05C01-C5BD-4CE5-9C81-C2FB69A0B6F2}" dt="2020-10-12T18:19:27.580" v="4224" actId="1076"/>
        <pc:sldMkLst>
          <pc:docMk/>
          <pc:sldMk cId="2170472667" sldId="436"/>
        </pc:sldMkLst>
        <pc:spChg chg="del mod">
          <ac:chgData name="Alexander Pashuk" userId="7f413f452a2dee94" providerId="LiveId" clId="{FCA05C01-C5BD-4CE5-9C81-C2FB69A0B6F2}" dt="2020-10-12T18:14:40.291" v="4215"/>
          <ac:spMkLst>
            <pc:docMk/>
            <pc:sldMk cId="2170472667" sldId="436"/>
            <ac:spMk id="3" creationId="{5928FB6B-2269-4091-BB9B-0EC787324F05}"/>
          </ac:spMkLst>
        </pc:spChg>
        <pc:spChg chg="add del mod">
          <ac:chgData name="Alexander Pashuk" userId="7f413f452a2dee94" providerId="LiveId" clId="{FCA05C01-C5BD-4CE5-9C81-C2FB69A0B6F2}" dt="2020-10-12T18:19:18.172" v="4221"/>
          <ac:spMkLst>
            <pc:docMk/>
            <pc:sldMk cId="2170472667" sldId="436"/>
            <ac:spMk id="4" creationId="{F4B5121F-BE07-48D4-AD77-7BC6EBEEB4D2}"/>
          </ac:spMkLst>
        </pc:spChg>
        <pc:picChg chg="add del mod">
          <ac:chgData name="Alexander Pashuk" userId="7f413f452a2dee94" providerId="LiveId" clId="{FCA05C01-C5BD-4CE5-9C81-C2FB69A0B6F2}" dt="2020-10-12T18:19:16.172" v="4220" actId="478"/>
          <ac:picMkLst>
            <pc:docMk/>
            <pc:sldMk cId="2170472667" sldId="436"/>
            <ac:picMk id="3074" creationId="{F5F70702-37FA-4B33-B960-A289C8F40E38}"/>
          </ac:picMkLst>
        </pc:picChg>
        <pc:picChg chg="add mod">
          <ac:chgData name="Alexander Pashuk" userId="7f413f452a2dee94" providerId="LiveId" clId="{FCA05C01-C5BD-4CE5-9C81-C2FB69A0B6F2}" dt="2020-10-12T18:19:27.580" v="4224" actId="1076"/>
          <ac:picMkLst>
            <pc:docMk/>
            <pc:sldMk cId="2170472667" sldId="436"/>
            <ac:picMk id="3076" creationId="{C2848848-8744-493A-8387-6FB11CFB26F7}"/>
          </ac:picMkLst>
        </pc:picChg>
      </pc:sldChg>
      <pc:sldChg chg="addSp delSp modSp new mod">
        <pc:chgData name="Alexander Pashuk" userId="7f413f452a2dee94" providerId="LiveId" clId="{FCA05C01-C5BD-4CE5-9C81-C2FB69A0B6F2}" dt="2020-10-12T18:27:54.729" v="4251" actId="14100"/>
        <pc:sldMkLst>
          <pc:docMk/>
          <pc:sldMk cId="661114883" sldId="437"/>
        </pc:sldMkLst>
        <pc:spChg chg="mod">
          <ac:chgData name="Alexander Pashuk" userId="7f413f452a2dee94" providerId="LiveId" clId="{FCA05C01-C5BD-4CE5-9C81-C2FB69A0B6F2}" dt="2020-10-12T18:27:54.729" v="4251" actId="14100"/>
          <ac:spMkLst>
            <pc:docMk/>
            <pc:sldMk cId="661114883" sldId="437"/>
            <ac:spMk id="2" creationId="{9259C6E1-0592-4A21-9B10-C7A392773E3D}"/>
          </ac:spMkLst>
        </pc:spChg>
        <pc:spChg chg="del mod">
          <ac:chgData name="Alexander Pashuk" userId="7f413f452a2dee94" providerId="LiveId" clId="{FCA05C01-C5BD-4CE5-9C81-C2FB69A0B6F2}" dt="2020-10-12T18:22:45.319" v="4227"/>
          <ac:spMkLst>
            <pc:docMk/>
            <pc:sldMk cId="661114883" sldId="437"/>
            <ac:spMk id="3" creationId="{9CA4F269-7429-47C2-8A08-D81C986D9E10}"/>
          </ac:spMkLst>
        </pc:spChg>
        <pc:spChg chg="add del mod">
          <ac:chgData name="Alexander Pashuk" userId="7f413f452a2dee94" providerId="LiveId" clId="{FCA05C01-C5BD-4CE5-9C81-C2FB69A0B6F2}" dt="2020-10-12T18:26:32.534" v="4247"/>
          <ac:spMkLst>
            <pc:docMk/>
            <pc:sldMk cId="661114883" sldId="437"/>
            <ac:spMk id="4" creationId="{5C260E2E-9C5E-430E-90BC-765D25E455DA}"/>
          </ac:spMkLst>
        </pc:spChg>
        <pc:picChg chg="add del mod">
          <ac:chgData name="Alexander Pashuk" userId="7f413f452a2dee94" providerId="LiveId" clId="{FCA05C01-C5BD-4CE5-9C81-C2FB69A0B6F2}" dt="2020-10-12T18:26:30.497" v="4245" actId="478"/>
          <ac:picMkLst>
            <pc:docMk/>
            <pc:sldMk cId="661114883" sldId="437"/>
            <ac:picMk id="4098" creationId="{8F1C7F5F-0E23-45A0-9596-A0654F9C0601}"/>
          </ac:picMkLst>
        </pc:picChg>
        <pc:picChg chg="add mod">
          <ac:chgData name="Alexander Pashuk" userId="7f413f452a2dee94" providerId="LiveId" clId="{FCA05C01-C5BD-4CE5-9C81-C2FB69A0B6F2}" dt="2020-10-12T18:26:40.872" v="4250" actId="1076"/>
          <ac:picMkLst>
            <pc:docMk/>
            <pc:sldMk cId="661114883" sldId="437"/>
            <ac:picMk id="4100" creationId="{002E9200-3D25-441E-838B-777B35342FB6}"/>
          </ac:picMkLst>
        </pc:picChg>
      </pc:sldChg>
      <pc:sldChg chg="addSp delSp modSp new mod">
        <pc:chgData name="Alexander Pashuk" userId="7f413f452a2dee94" providerId="LiveId" clId="{FCA05C01-C5BD-4CE5-9C81-C2FB69A0B6F2}" dt="2020-10-12T18:41:55.801" v="4278" actId="1076"/>
        <pc:sldMkLst>
          <pc:docMk/>
          <pc:sldMk cId="2382938439" sldId="438"/>
        </pc:sldMkLst>
        <pc:spChg chg="mod">
          <ac:chgData name="Alexander Pashuk" userId="7f413f452a2dee94" providerId="LiveId" clId="{FCA05C01-C5BD-4CE5-9C81-C2FB69A0B6F2}" dt="2020-10-12T18:41:48.061" v="4274" actId="20577"/>
          <ac:spMkLst>
            <pc:docMk/>
            <pc:sldMk cId="2382938439" sldId="438"/>
            <ac:spMk id="2" creationId="{DA843D98-2BAB-4282-B056-D463D21CDC9D}"/>
          </ac:spMkLst>
        </pc:spChg>
        <pc:spChg chg="del mod">
          <ac:chgData name="Alexander Pashuk" userId="7f413f452a2dee94" providerId="LiveId" clId="{FCA05C01-C5BD-4CE5-9C81-C2FB69A0B6F2}" dt="2020-10-12T18:39:27.870" v="4254"/>
          <ac:spMkLst>
            <pc:docMk/>
            <pc:sldMk cId="2382938439" sldId="438"/>
            <ac:spMk id="3" creationId="{BE38C37C-4F0D-439F-A811-ADD92E4418C8}"/>
          </ac:spMkLst>
        </pc:spChg>
        <pc:spChg chg="add del mod">
          <ac:chgData name="Alexander Pashuk" userId="7f413f452a2dee94" providerId="LiveId" clId="{FCA05C01-C5BD-4CE5-9C81-C2FB69A0B6F2}" dt="2020-10-12T18:41:41.729" v="4271"/>
          <ac:spMkLst>
            <pc:docMk/>
            <pc:sldMk cId="2382938439" sldId="438"/>
            <ac:spMk id="4" creationId="{01B13525-77B5-4377-B493-E90AEB78EA1E}"/>
          </ac:spMkLst>
        </pc:spChg>
        <pc:picChg chg="add del mod">
          <ac:chgData name="Alexander Pashuk" userId="7f413f452a2dee94" providerId="LiveId" clId="{FCA05C01-C5BD-4CE5-9C81-C2FB69A0B6F2}" dt="2020-10-12T18:41:40.291" v="4269" actId="478"/>
          <ac:picMkLst>
            <pc:docMk/>
            <pc:sldMk cId="2382938439" sldId="438"/>
            <ac:picMk id="5122" creationId="{72BE7B4D-B5CE-4FD3-8BF7-A4523464D834}"/>
          </ac:picMkLst>
        </pc:picChg>
        <pc:picChg chg="add mod">
          <ac:chgData name="Alexander Pashuk" userId="7f413f452a2dee94" providerId="LiveId" clId="{FCA05C01-C5BD-4CE5-9C81-C2FB69A0B6F2}" dt="2020-10-12T18:41:55.801" v="4278" actId="1076"/>
          <ac:picMkLst>
            <pc:docMk/>
            <pc:sldMk cId="2382938439" sldId="438"/>
            <ac:picMk id="5124" creationId="{7C26F4D6-D2A4-4F76-90C5-1AD7E09E7C6F}"/>
          </ac:picMkLst>
        </pc:picChg>
      </pc:sldChg>
      <pc:sldChg chg="addSp delSp modSp new mod">
        <pc:chgData name="Alexander Pashuk" userId="7f413f452a2dee94" providerId="LiveId" clId="{FCA05C01-C5BD-4CE5-9C81-C2FB69A0B6F2}" dt="2020-10-12T18:51:54.489" v="4284" actId="1076"/>
        <pc:sldMkLst>
          <pc:docMk/>
          <pc:sldMk cId="4043191196" sldId="439"/>
        </pc:sldMkLst>
        <pc:spChg chg="del mod">
          <ac:chgData name="Alexander Pashuk" userId="7f413f452a2dee94" providerId="LiveId" clId="{FCA05C01-C5BD-4CE5-9C81-C2FB69A0B6F2}" dt="2020-10-12T18:51:43.519" v="4281"/>
          <ac:spMkLst>
            <pc:docMk/>
            <pc:sldMk cId="4043191196" sldId="439"/>
            <ac:spMk id="3" creationId="{9765694B-B202-42DA-91BA-9DBC62544232}"/>
          </ac:spMkLst>
        </pc:spChg>
        <pc:picChg chg="add mod">
          <ac:chgData name="Alexander Pashuk" userId="7f413f452a2dee94" providerId="LiveId" clId="{FCA05C01-C5BD-4CE5-9C81-C2FB69A0B6F2}" dt="2020-10-12T18:51:54.489" v="4284" actId="1076"/>
          <ac:picMkLst>
            <pc:docMk/>
            <pc:sldMk cId="4043191196" sldId="439"/>
            <ac:picMk id="7170" creationId="{E344CB15-83F9-4DD9-97B0-EC8B6D38079A}"/>
          </ac:picMkLst>
        </pc:picChg>
      </pc:sldChg>
      <pc:sldChg chg="addSp delSp modSp new mod">
        <pc:chgData name="Alexander Pashuk" userId="7f413f452a2dee94" providerId="LiveId" clId="{FCA05C01-C5BD-4CE5-9C81-C2FB69A0B6F2}" dt="2020-10-12T19:08:58.610" v="4319" actId="1076"/>
        <pc:sldMkLst>
          <pc:docMk/>
          <pc:sldMk cId="27991853" sldId="440"/>
        </pc:sldMkLst>
        <pc:spChg chg="del mod">
          <ac:chgData name="Alexander Pashuk" userId="7f413f452a2dee94" providerId="LiveId" clId="{FCA05C01-C5BD-4CE5-9C81-C2FB69A0B6F2}" dt="2020-10-12T19:08:46.002" v="4314"/>
          <ac:spMkLst>
            <pc:docMk/>
            <pc:sldMk cId="27991853" sldId="440"/>
            <ac:spMk id="3" creationId="{0FABA3DC-E4EC-466C-B546-BCEFB764805A}"/>
          </ac:spMkLst>
        </pc:spChg>
        <pc:picChg chg="add mod">
          <ac:chgData name="Alexander Pashuk" userId="7f413f452a2dee94" providerId="LiveId" clId="{FCA05C01-C5BD-4CE5-9C81-C2FB69A0B6F2}" dt="2020-10-12T19:08:58.610" v="4319" actId="1076"/>
          <ac:picMkLst>
            <pc:docMk/>
            <pc:sldMk cId="27991853" sldId="440"/>
            <ac:picMk id="10242" creationId="{E11C8453-1046-4EEE-B6B8-17CBB67D25D1}"/>
          </ac:picMkLst>
        </pc:picChg>
      </pc:sldChg>
      <pc:sldChg chg="addSp delSp modSp new del mod">
        <pc:chgData name="Alexander Pashuk" userId="7f413f452a2dee94" providerId="LiveId" clId="{FCA05C01-C5BD-4CE5-9C81-C2FB69A0B6F2}" dt="2020-10-12T19:08:34.759" v="4310" actId="47"/>
        <pc:sldMkLst>
          <pc:docMk/>
          <pc:sldMk cId="639351679" sldId="440"/>
        </pc:sldMkLst>
        <pc:spChg chg="add del mod">
          <ac:chgData name="Alexander Pashuk" userId="7f413f452a2dee94" providerId="LiveId" clId="{FCA05C01-C5BD-4CE5-9C81-C2FB69A0B6F2}" dt="2020-10-12T19:08:15.586" v="4305"/>
          <ac:spMkLst>
            <pc:docMk/>
            <pc:sldMk cId="639351679" sldId="440"/>
            <ac:spMk id="3" creationId="{2A801845-7371-4963-8176-FD21D526FAD6}"/>
          </ac:spMkLst>
        </pc:spChg>
        <pc:picChg chg="add del mod">
          <ac:chgData name="Alexander Pashuk" userId="7f413f452a2dee94" providerId="LiveId" clId="{FCA05C01-C5BD-4CE5-9C81-C2FB69A0B6F2}" dt="2020-10-12T19:08:07.295" v="4299"/>
          <ac:picMkLst>
            <pc:docMk/>
            <pc:sldMk cId="639351679" sldId="440"/>
            <ac:picMk id="8194" creationId="{23F68EE7-0503-4188-9C21-0CFDE66B28AD}"/>
          </ac:picMkLst>
        </pc:picChg>
        <pc:picChg chg="add del mod">
          <ac:chgData name="Alexander Pashuk" userId="7f413f452a2dee94" providerId="LiveId" clId="{FCA05C01-C5BD-4CE5-9C81-C2FB69A0B6F2}" dt="2020-10-12T19:08:10.484" v="4301"/>
          <ac:picMkLst>
            <pc:docMk/>
            <pc:sldMk cId="639351679" sldId="440"/>
            <ac:picMk id="8196" creationId="{6FAB71E2-F44B-4E60-8426-11F516AA3B88}"/>
          </ac:picMkLst>
        </pc:picChg>
        <pc:picChg chg="add del mod">
          <ac:chgData name="Alexander Pashuk" userId="7f413f452a2dee94" providerId="LiveId" clId="{FCA05C01-C5BD-4CE5-9C81-C2FB69A0B6F2}" dt="2020-10-12T19:08:15.586" v="4305"/>
          <ac:picMkLst>
            <pc:docMk/>
            <pc:sldMk cId="639351679" sldId="440"/>
            <ac:picMk id="8198" creationId="{1AE79DF6-56B9-45A1-989D-D1D5D9A7E490}"/>
          </ac:picMkLst>
        </pc:picChg>
      </pc:sldChg>
      <pc:sldChg chg="addSp delSp modSp new del mod setBg">
        <pc:chgData name="Alexander Pashuk" userId="7f413f452a2dee94" providerId="LiveId" clId="{FCA05C01-C5BD-4CE5-9C81-C2FB69A0B6F2}" dt="2020-10-12T19:08:42.751" v="4311" actId="47"/>
        <pc:sldMkLst>
          <pc:docMk/>
          <pc:sldMk cId="488517910" sldId="441"/>
        </pc:sldMkLst>
        <pc:spChg chg="del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2" creationId="{8FE1D011-C107-42E6-B897-E8E4C322E9C2}"/>
          </ac:spMkLst>
        </pc:spChg>
        <pc:spChg chg="del mod">
          <ac:chgData name="Alexander Pashuk" userId="7f413f452a2dee94" providerId="LiveId" clId="{FCA05C01-C5BD-4CE5-9C81-C2FB69A0B6F2}" dt="2020-10-12T19:08:17.909" v="4308"/>
          <ac:spMkLst>
            <pc:docMk/>
            <pc:sldMk cId="488517910" sldId="441"/>
            <ac:spMk id="3" creationId="{A4CC5E3A-7996-477F-9B86-C96F5E2B265D}"/>
          </ac:spMkLst>
        </pc:spChg>
        <pc:spChg chg="add">
          <ac:chgData name="Alexander Pashuk" userId="7f413f452a2dee94" providerId="LiveId" clId="{FCA05C01-C5BD-4CE5-9C81-C2FB69A0B6F2}" dt="2020-10-12T19:08:30.239" v="4309" actId="26606"/>
          <ac:spMkLst>
            <pc:docMk/>
            <pc:sldMk cId="488517910" sldId="441"/>
            <ac:spMk id="71" creationId="{42A4FC2C-047E-45A5-965D-8E1E3BF09BC6}"/>
          </ac:spMkLst>
        </pc:spChg>
        <pc:picChg chg="add mod">
          <ac:chgData name="Alexander Pashuk" userId="7f413f452a2dee94" providerId="LiveId" clId="{FCA05C01-C5BD-4CE5-9C81-C2FB69A0B6F2}" dt="2020-10-12T19:08:30.239" v="4309" actId="26606"/>
          <ac:picMkLst>
            <pc:docMk/>
            <pc:sldMk cId="488517910" sldId="441"/>
            <ac:picMk id="9218" creationId="{57E71F06-E993-4AE4-A77E-F031CC967C72}"/>
          </ac:picMkLst>
        </pc:picChg>
      </pc:sldChg>
      <pc:sldChg chg="modSp new mod">
        <pc:chgData name="Alexander Pashuk" userId="7f413f452a2dee94" providerId="LiveId" clId="{FCA05C01-C5BD-4CE5-9C81-C2FB69A0B6F2}" dt="2020-10-12T19:10:19.961" v="4459" actId="113"/>
        <pc:sldMkLst>
          <pc:docMk/>
          <pc:sldMk cId="653284903" sldId="441"/>
        </pc:sldMkLst>
        <pc:spChg chg="mod">
          <ac:chgData name="Alexander Pashuk" userId="7f413f452a2dee94" providerId="LiveId" clId="{FCA05C01-C5BD-4CE5-9C81-C2FB69A0B6F2}" dt="2020-10-12T19:09:34.664" v="4337" actId="122"/>
          <ac:spMkLst>
            <pc:docMk/>
            <pc:sldMk cId="653284903" sldId="441"/>
            <ac:spMk id="2" creationId="{8012B29B-715D-4CB1-9B7E-8B3FB1C39DCA}"/>
          </ac:spMkLst>
        </pc:spChg>
        <pc:spChg chg="mod">
          <ac:chgData name="Alexander Pashuk" userId="7f413f452a2dee94" providerId="LiveId" clId="{FCA05C01-C5BD-4CE5-9C81-C2FB69A0B6F2}" dt="2020-10-12T19:10:19.961" v="4459" actId="113"/>
          <ac:spMkLst>
            <pc:docMk/>
            <pc:sldMk cId="653284903" sldId="441"/>
            <ac:spMk id="3" creationId="{CA7B4AB1-DF94-4EA3-A969-C57BD482B9D9}"/>
          </ac:spMkLst>
        </pc:spChg>
      </pc:sldChg>
    </pc:docChg>
  </pc:docChgLst>
  <pc:docChgLst>
    <pc:chgData name="Alexander Pashuk" userId="7f413f452a2dee94" providerId="LiveId" clId="{40F6C995-D773-49C2-9684-719BF3BD5F2C}"/>
    <pc:docChg chg="undo redo custSel addSld delSld modSld sldOrd">
      <pc:chgData name="Alexander Pashuk" userId="7f413f452a2dee94" providerId="LiveId" clId="{40F6C995-D773-49C2-9684-719BF3BD5F2C}" dt="2020-10-06T06:50:13.063" v="4347"/>
      <pc:docMkLst>
        <pc:docMk/>
      </pc:docMkLst>
      <pc:sldChg chg="modSp mod">
        <pc:chgData name="Alexander Pashuk" userId="7f413f452a2dee94" providerId="LiveId" clId="{40F6C995-D773-49C2-9684-719BF3BD5F2C}" dt="2020-10-05T11:55:38.533" v="3215" actId="20577"/>
        <pc:sldMkLst>
          <pc:docMk/>
          <pc:sldMk cId="3545672355" sldId="260"/>
        </pc:sldMkLst>
        <pc:spChg chg="mod">
          <ac:chgData name="Alexander Pashuk" userId="7f413f452a2dee94" providerId="LiveId" clId="{40F6C995-D773-49C2-9684-719BF3BD5F2C}" dt="2020-10-05T11:55:38.533" v="321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0F6C995-D773-49C2-9684-719BF3BD5F2C}" dt="2020-10-04T12:10:08.198" v="27" actId="47"/>
        <pc:sldMkLst>
          <pc:docMk/>
          <pc:sldMk cId="335382513" sldId="261"/>
        </pc:sldMkLst>
      </pc:sldChg>
      <pc:sldChg chg="modSp mod">
        <pc:chgData name="Alexander Pashuk" userId="7f413f452a2dee94" providerId="LiveId" clId="{40F6C995-D773-49C2-9684-719BF3BD5F2C}" dt="2020-10-04T13:32:16.013" v="1147" actId="113"/>
        <pc:sldMkLst>
          <pc:docMk/>
          <pc:sldMk cId="530661674" sldId="262"/>
        </pc:sldMkLst>
        <pc:spChg chg="mod">
          <ac:chgData name="Alexander Pashuk" userId="7f413f452a2dee94" providerId="LiveId" clId="{40F6C995-D773-49C2-9684-719BF3BD5F2C}" dt="2020-10-04T13:18:05.098" v="769" actId="20577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40F6C995-D773-49C2-9684-719BF3BD5F2C}" dt="2020-10-04T13:32:16.013" v="1147" actId="113"/>
          <ac:spMkLst>
            <pc:docMk/>
            <pc:sldMk cId="530661674" sldId="262"/>
            <ac:spMk id="3" creationId="{55A7D545-E70E-41D4-B6D9-9B4FDAFD0F44}"/>
          </ac:spMkLst>
        </pc:spChg>
      </pc:sldChg>
      <pc:sldChg chg="modSp new mod">
        <pc:chgData name="Alexander Pashuk" userId="7f413f452a2dee94" providerId="LiveId" clId="{40F6C995-D773-49C2-9684-719BF3BD5F2C}" dt="2020-10-04T12:17:32.786" v="117" actId="2711"/>
        <pc:sldMkLst>
          <pc:docMk/>
          <pc:sldMk cId="796746646" sldId="263"/>
        </pc:sldMkLst>
        <pc:spChg chg="mod">
          <ac:chgData name="Alexander Pashuk" userId="7f413f452a2dee94" providerId="LiveId" clId="{40F6C995-D773-49C2-9684-719BF3BD5F2C}" dt="2020-10-04T12:16:40.135" v="97" actId="20577"/>
          <ac:spMkLst>
            <pc:docMk/>
            <pc:sldMk cId="796746646" sldId="263"/>
            <ac:spMk id="2" creationId="{19383511-C9A5-4F0E-ADAA-D3B3E8AA9153}"/>
          </ac:spMkLst>
        </pc:spChg>
        <pc:spChg chg="mod">
          <ac:chgData name="Alexander Pashuk" userId="7f413f452a2dee94" providerId="LiveId" clId="{40F6C995-D773-49C2-9684-719BF3BD5F2C}" dt="2020-10-04T12:17:32.786" v="117" actId="2711"/>
          <ac:spMkLst>
            <pc:docMk/>
            <pc:sldMk cId="796746646" sldId="263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08.867" v="31" actId="47"/>
        <pc:sldMkLst>
          <pc:docMk/>
          <pc:sldMk cId="1005177492" sldId="263"/>
        </pc:sldMkLst>
      </pc:sldChg>
      <pc:sldChg chg="addSp delSp modSp new mod">
        <pc:chgData name="Alexander Pashuk" userId="7f413f452a2dee94" providerId="LiveId" clId="{40F6C995-D773-49C2-9684-719BF3BD5F2C}" dt="2020-10-04T12:41:58.294" v="579" actId="20577"/>
        <pc:sldMkLst>
          <pc:docMk/>
          <pc:sldMk cId="2567992260" sldId="264"/>
        </pc:sldMkLst>
        <pc:spChg chg="mod">
          <ac:chgData name="Alexander Pashuk" userId="7f413f452a2dee94" providerId="LiveId" clId="{40F6C995-D773-49C2-9684-719BF3BD5F2C}" dt="2020-10-04T12:19:32.534" v="210" actId="20577"/>
          <ac:spMkLst>
            <pc:docMk/>
            <pc:sldMk cId="2567992260" sldId="264"/>
            <ac:spMk id="2" creationId="{E5E44FD0-5A00-4F60-B592-F0342082C7C2}"/>
          </ac:spMkLst>
        </pc:spChg>
        <pc:spChg chg="del">
          <ac:chgData name="Alexander Pashuk" userId="7f413f452a2dee94" providerId="LiveId" clId="{40F6C995-D773-49C2-9684-719BF3BD5F2C}" dt="2020-10-04T12:36:01.185" v="509" actId="3680"/>
          <ac:spMkLst>
            <pc:docMk/>
            <pc:sldMk cId="2567992260" sldId="264"/>
            <ac:spMk id="3" creationId="{81F08CC7-9D66-4B3B-8344-E297A34833DE}"/>
          </ac:spMkLst>
        </pc:spChg>
        <pc:graphicFrameChg chg="add mod ord modGraphic">
          <ac:chgData name="Alexander Pashuk" userId="7f413f452a2dee94" providerId="LiveId" clId="{40F6C995-D773-49C2-9684-719BF3BD5F2C}" dt="2020-10-04T12:41:58.294" v="579" actId="20577"/>
          <ac:graphicFrameMkLst>
            <pc:docMk/>
            <pc:sldMk cId="2567992260" sldId="264"/>
            <ac:graphicFrameMk id="4" creationId="{4A617FBA-BB06-40B4-95F0-C34D3A588EB6}"/>
          </ac:graphicFrameMkLst>
        </pc:graphicFrameChg>
      </pc:sldChg>
      <pc:sldChg chg="del">
        <pc:chgData name="Alexander Pashuk" userId="7f413f452a2dee94" providerId="LiveId" clId="{40F6C995-D773-49C2-9684-719BF3BD5F2C}" dt="2020-10-04T12:10:08.371" v="28" actId="47"/>
        <pc:sldMkLst>
          <pc:docMk/>
          <pc:sldMk cId="4113577655" sldId="264"/>
        </pc:sldMkLst>
      </pc:sldChg>
      <pc:sldChg chg="modSp new mod">
        <pc:chgData name="Alexander Pashuk" userId="7f413f452a2dee94" providerId="LiveId" clId="{40F6C995-D773-49C2-9684-719BF3BD5F2C}" dt="2020-10-06T06:50:13.063" v="4347"/>
        <pc:sldMkLst>
          <pc:docMk/>
          <pc:sldMk cId="199231044" sldId="265"/>
        </pc:sldMkLst>
        <pc:spChg chg="mod">
          <ac:chgData name="Alexander Pashuk" userId="7f413f452a2dee94" providerId="LiveId" clId="{40F6C995-D773-49C2-9684-719BF3BD5F2C}" dt="2020-10-04T12:42:57.230" v="599" actId="122"/>
          <ac:spMkLst>
            <pc:docMk/>
            <pc:sldMk cId="199231044" sldId="265"/>
            <ac:spMk id="2" creationId="{78170D5F-CB86-4D8F-9712-F37FCD58E09F}"/>
          </ac:spMkLst>
        </pc:spChg>
        <pc:spChg chg="mod">
          <ac:chgData name="Alexander Pashuk" userId="7f413f452a2dee94" providerId="LiveId" clId="{40F6C995-D773-49C2-9684-719BF3BD5F2C}" dt="2020-10-06T06:50:13.063" v="4347"/>
          <ac:spMkLst>
            <pc:docMk/>
            <pc:sldMk cId="199231044" sldId="265"/>
            <ac:spMk id="3" creationId="{DF62FF52-F010-4ABA-8AB6-F1BD574B9987}"/>
          </ac:spMkLst>
        </pc:spChg>
      </pc:sldChg>
      <pc:sldChg chg="del">
        <pc:chgData name="Alexander Pashuk" userId="7f413f452a2dee94" providerId="LiveId" clId="{40F6C995-D773-49C2-9684-719BF3BD5F2C}" dt="2020-10-04T12:10:08.552" v="29" actId="47"/>
        <pc:sldMkLst>
          <pc:docMk/>
          <pc:sldMk cId="3538378785" sldId="265"/>
        </pc:sldMkLst>
      </pc:sldChg>
      <pc:sldChg chg="del">
        <pc:chgData name="Alexander Pashuk" userId="7f413f452a2dee94" providerId="LiveId" clId="{40F6C995-D773-49C2-9684-719BF3BD5F2C}" dt="2020-10-04T12:10:08.730" v="30" actId="47"/>
        <pc:sldMkLst>
          <pc:docMk/>
          <pc:sldMk cId="1667815328" sldId="266"/>
        </pc:sldMkLst>
      </pc:sldChg>
      <pc:sldChg chg="modSp new mod">
        <pc:chgData name="Alexander Pashuk" userId="7f413f452a2dee94" providerId="LiveId" clId="{40F6C995-D773-49C2-9684-719BF3BD5F2C}" dt="2020-10-04T13:09:03.484" v="744" actId="20577"/>
        <pc:sldMkLst>
          <pc:docMk/>
          <pc:sldMk cId="2106412827" sldId="266"/>
        </pc:sldMkLst>
        <pc:spChg chg="mod">
          <ac:chgData name="Alexander Pashuk" userId="7f413f452a2dee94" providerId="LiveId" clId="{40F6C995-D773-49C2-9684-719BF3BD5F2C}" dt="2020-10-04T13:06:56.706" v="694" actId="122"/>
          <ac:spMkLst>
            <pc:docMk/>
            <pc:sldMk cId="2106412827" sldId="266"/>
            <ac:spMk id="2" creationId="{6BF6F245-8FBF-4B7D-AE05-2DDC2806449A}"/>
          </ac:spMkLst>
        </pc:spChg>
        <pc:spChg chg="mod">
          <ac:chgData name="Alexander Pashuk" userId="7f413f452a2dee94" providerId="LiveId" clId="{40F6C995-D773-49C2-9684-719BF3BD5F2C}" dt="2020-10-04T13:09:03.484" v="744" actId="20577"/>
          <ac:spMkLst>
            <pc:docMk/>
            <pc:sldMk cId="2106412827" sldId="266"/>
            <ac:spMk id="3" creationId="{54CA4F5D-499D-43EE-A9A3-2B05A5F69FB2}"/>
          </ac:spMkLst>
        </pc:spChg>
      </pc:sldChg>
      <pc:sldChg chg="del">
        <pc:chgData name="Alexander Pashuk" userId="7f413f452a2dee94" providerId="LiveId" clId="{40F6C995-D773-49C2-9684-719BF3BD5F2C}" dt="2020-10-04T12:10:09.312" v="33" actId="47"/>
        <pc:sldMkLst>
          <pc:docMk/>
          <pc:sldMk cId="1835990087" sldId="267"/>
        </pc:sldMkLst>
      </pc:sldChg>
      <pc:sldChg chg="modSp new mod">
        <pc:chgData name="Alexander Pashuk" userId="7f413f452a2dee94" providerId="LiveId" clId="{40F6C995-D773-49C2-9684-719BF3BD5F2C}" dt="2020-10-04T13:46:31.535" v="1468" actId="20577"/>
        <pc:sldMkLst>
          <pc:docMk/>
          <pc:sldMk cId="2332623827" sldId="267"/>
        </pc:sldMkLst>
        <pc:spChg chg="mod">
          <ac:chgData name="Alexander Pashuk" userId="7f413f452a2dee94" providerId="LiveId" clId="{40F6C995-D773-49C2-9684-719BF3BD5F2C}" dt="2020-10-04T13:32:55.395" v="1175" actId="122"/>
          <ac:spMkLst>
            <pc:docMk/>
            <pc:sldMk cId="2332623827" sldId="267"/>
            <ac:spMk id="2" creationId="{492853FA-03D5-47C9-800A-B2A2748BFE9C}"/>
          </ac:spMkLst>
        </pc:spChg>
        <pc:spChg chg="mod">
          <ac:chgData name="Alexander Pashuk" userId="7f413f452a2dee94" providerId="LiveId" clId="{40F6C995-D773-49C2-9684-719BF3BD5F2C}" dt="2020-10-04T13:46:31.535" v="1468" actId="20577"/>
          <ac:spMkLst>
            <pc:docMk/>
            <pc:sldMk cId="2332623827" sldId="267"/>
            <ac:spMk id="3" creationId="{E0536BD7-9B89-43D9-A19C-AA9EE8A267ED}"/>
          </ac:spMkLst>
        </pc:spChg>
      </pc:sldChg>
      <pc:sldChg chg="del">
        <pc:chgData name="Alexander Pashuk" userId="7f413f452a2dee94" providerId="LiveId" clId="{40F6C995-D773-49C2-9684-719BF3BD5F2C}" dt="2020-10-04T12:10:09.452" v="34" actId="47"/>
        <pc:sldMkLst>
          <pc:docMk/>
          <pc:sldMk cId="1159721460" sldId="268"/>
        </pc:sldMkLst>
      </pc:sldChg>
      <pc:sldChg chg="addSp delSp modSp new mod">
        <pc:chgData name="Alexander Pashuk" userId="7f413f452a2dee94" providerId="LiveId" clId="{40F6C995-D773-49C2-9684-719BF3BD5F2C}" dt="2020-10-05T16:07:10.983" v="4332" actId="1076"/>
        <pc:sldMkLst>
          <pc:docMk/>
          <pc:sldMk cId="3170305385" sldId="268"/>
        </pc:sldMkLst>
        <pc:spChg chg="del mod">
          <ac:chgData name="Alexander Pashuk" userId="7f413f452a2dee94" providerId="LiveId" clId="{40F6C995-D773-49C2-9684-719BF3BD5F2C}" dt="2020-10-04T14:11:02.042" v="1714"/>
          <ac:spMkLst>
            <pc:docMk/>
            <pc:sldMk cId="3170305385" sldId="268"/>
            <ac:spMk id="3" creationId="{35CD858D-04DB-446B-9691-F548D979D9B7}"/>
          </ac:spMkLst>
        </pc:spChg>
        <pc:picChg chg="add mod">
          <ac:chgData name="Alexander Pashuk" userId="7f413f452a2dee94" providerId="LiveId" clId="{40F6C995-D773-49C2-9684-719BF3BD5F2C}" dt="2020-10-05T16:07:10.983" v="4332" actId="1076"/>
          <ac:picMkLst>
            <pc:docMk/>
            <pc:sldMk cId="3170305385" sldId="268"/>
            <ac:picMk id="1026" creationId="{6773D130-6FB1-4AB8-BA19-3F720B03F036}"/>
          </ac:picMkLst>
        </pc:picChg>
      </pc:sldChg>
      <pc:sldChg chg="del">
        <pc:chgData name="Alexander Pashuk" userId="7f413f452a2dee94" providerId="LiveId" clId="{40F6C995-D773-49C2-9684-719BF3BD5F2C}" dt="2020-10-04T12:10:09.154" v="32" actId="47"/>
        <pc:sldMkLst>
          <pc:docMk/>
          <pc:sldMk cId="743562065" sldId="269"/>
        </pc:sldMkLst>
      </pc:sldChg>
      <pc:sldChg chg="modSp new mod">
        <pc:chgData name="Alexander Pashuk" userId="7f413f452a2dee94" providerId="LiveId" clId="{40F6C995-D773-49C2-9684-719BF3BD5F2C}" dt="2020-10-04T14:57:05.097" v="1810" actId="20577"/>
        <pc:sldMkLst>
          <pc:docMk/>
          <pc:sldMk cId="1892920316" sldId="269"/>
        </pc:sldMkLst>
        <pc:spChg chg="mod">
          <ac:chgData name="Alexander Pashuk" userId="7f413f452a2dee94" providerId="LiveId" clId="{40F6C995-D773-49C2-9684-719BF3BD5F2C}" dt="2020-10-04T14:55:08.854" v="1751" actId="122"/>
          <ac:spMkLst>
            <pc:docMk/>
            <pc:sldMk cId="1892920316" sldId="269"/>
            <ac:spMk id="2" creationId="{EF9640E0-68E3-4FAC-8B89-155BD4C36225}"/>
          </ac:spMkLst>
        </pc:spChg>
        <pc:spChg chg="mod">
          <ac:chgData name="Alexander Pashuk" userId="7f413f452a2dee94" providerId="LiveId" clId="{40F6C995-D773-49C2-9684-719BF3BD5F2C}" dt="2020-10-04T14:57:05.097" v="1810" actId="20577"/>
          <ac:spMkLst>
            <pc:docMk/>
            <pc:sldMk cId="1892920316" sldId="269"/>
            <ac:spMk id="3" creationId="{96A29E37-9D07-41E0-9386-A1B6E2393680}"/>
          </ac:spMkLst>
        </pc:spChg>
      </pc:sldChg>
      <pc:sldChg chg="modSp new mod">
        <pc:chgData name="Alexander Pashuk" userId="7f413f452a2dee94" providerId="LiveId" clId="{40F6C995-D773-49C2-9684-719BF3BD5F2C}" dt="2020-10-04T15:00:17.158" v="2135" actId="123"/>
        <pc:sldMkLst>
          <pc:docMk/>
          <pc:sldMk cId="250021612" sldId="270"/>
        </pc:sldMkLst>
        <pc:spChg chg="mod">
          <ac:chgData name="Alexander Pashuk" userId="7f413f452a2dee94" providerId="LiveId" clId="{40F6C995-D773-49C2-9684-719BF3BD5F2C}" dt="2020-10-04T14:57:31.717" v="1835" actId="122"/>
          <ac:spMkLst>
            <pc:docMk/>
            <pc:sldMk cId="250021612" sldId="270"/>
            <ac:spMk id="2" creationId="{2726B9B3-096C-4486-BCBD-7B7654D347BF}"/>
          </ac:spMkLst>
        </pc:spChg>
        <pc:spChg chg="mod">
          <ac:chgData name="Alexander Pashuk" userId="7f413f452a2dee94" providerId="LiveId" clId="{40F6C995-D773-49C2-9684-719BF3BD5F2C}" dt="2020-10-04T15:00:17.158" v="2135" actId="123"/>
          <ac:spMkLst>
            <pc:docMk/>
            <pc:sldMk cId="250021612" sldId="270"/>
            <ac:spMk id="3" creationId="{9785BF9E-F371-4963-97A8-51FD6CE8B8D3}"/>
          </ac:spMkLst>
        </pc:spChg>
      </pc:sldChg>
      <pc:sldChg chg="del">
        <pc:chgData name="Alexander Pashuk" userId="7f413f452a2dee94" providerId="LiveId" clId="{40F6C995-D773-49C2-9684-719BF3BD5F2C}" dt="2020-10-04T12:10:09.626" v="35" actId="47"/>
        <pc:sldMkLst>
          <pc:docMk/>
          <pc:sldMk cId="2413679357" sldId="270"/>
        </pc:sldMkLst>
      </pc:sldChg>
      <pc:sldChg chg="del">
        <pc:chgData name="Alexander Pashuk" userId="7f413f452a2dee94" providerId="LiveId" clId="{40F6C995-D773-49C2-9684-719BF3BD5F2C}" dt="2020-10-04T12:10:09.773" v="36" actId="47"/>
        <pc:sldMkLst>
          <pc:docMk/>
          <pc:sldMk cId="3173969049" sldId="271"/>
        </pc:sldMkLst>
      </pc:sldChg>
      <pc:sldChg chg="addSp modSp new mod">
        <pc:chgData name="Alexander Pashuk" userId="7f413f452a2dee94" providerId="LiveId" clId="{40F6C995-D773-49C2-9684-719BF3BD5F2C}" dt="2020-10-04T15:03:06.328" v="2315" actId="14734"/>
        <pc:sldMkLst>
          <pc:docMk/>
          <pc:sldMk cId="3320554351" sldId="271"/>
        </pc:sldMkLst>
        <pc:spChg chg="mod">
          <ac:chgData name="Alexander Pashuk" userId="7f413f452a2dee94" providerId="LiveId" clId="{40F6C995-D773-49C2-9684-719BF3BD5F2C}" dt="2020-10-04T15:00:29.939" v="2176" actId="122"/>
          <ac:spMkLst>
            <pc:docMk/>
            <pc:sldMk cId="3320554351" sldId="271"/>
            <ac:spMk id="2" creationId="{8F35F46A-44DD-4CA7-91FE-ABDD46643A45}"/>
          </ac:spMkLst>
        </pc:spChg>
        <pc:spChg chg="mod">
          <ac:chgData name="Alexander Pashuk" userId="7f413f452a2dee94" providerId="LiveId" clId="{40F6C995-D773-49C2-9684-719BF3BD5F2C}" dt="2020-10-04T15:01:02.533" v="2192" actId="20577"/>
          <ac:spMkLst>
            <pc:docMk/>
            <pc:sldMk cId="3320554351" sldId="271"/>
            <ac:spMk id="3" creationId="{6CE8A781-4649-4DC4-BAE2-DCF88F82D356}"/>
          </ac:spMkLst>
        </pc:spChg>
        <pc:graphicFrameChg chg="add mod modGraphic">
          <ac:chgData name="Alexander Pashuk" userId="7f413f452a2dee94" providerId="LiveId" clId="{40F6C995-D773-49C2-9684-719BF3BD5F2C}" dt="2020-10-04T15:03:06.328" v="2315" actId="14734"/>
          <ac:graphicFrameMkLst>
            <pc:docMk/>
            <pc:sldMk cId="3320554351" sldId="271"/>
            <ac:graphicFrameMk id="4" creationId="{05A1F89F-12DF-42C1-BABA-55A7D296C45F}"/>
          </ac:graphicFrameMkLst>
        </pc:graphicFrameChg>
      </pc:sldChg>
      <pc:sldChg chg="modSp new mod">
        <pc:chgData name="Alexander Pashuk" userId="7f413f452a2dee94" providerId="LiveId" clId="{40F6C995-D773-49C2-9684-719BF3BD5F2C}" dt="2020-10-04T15:13:32.472" v="2479" actId="20577"/>
        <pc:sldMkLst>
          <pc:docMk/>
          <pc:sldMk cId="1942650266" sldId="272"/>
        </pc:sldMkLst>
        <pc:spChg chg="mod">
          <ac:chgData name="Alexander Pashuk" userId="7f413f452a2dee94" providerId="LiveId" clId="{40F6C995-D773-49C2-9684-719BF3BD5F2C}" dt="2020-10-04T15:13:32.472" v="2479" actId="20577"/>
          <ac:spMkLst>
            <pc:docMk/>
            <pc:sldMk cId="1942650266" sldId="272"/>
            <ac:spMk id="2" creationId="{0B988377-8EC1-465C-9E01-C5DA9B5AEA70}"/>
          </ac:spMkLst>
        </pc:spChg>
        <pc:spChg chg="mod">
          <ac:chgData name="Alexander Pashuk" userId="7f413f452a2dee94" providerId="LiveId" clId="{40F6C995-D773-49C2-9684-719BF3BD5F2C}" dt="2020-10-04T15:13:12.313" v="2446" actId="20577"/>
          <ac:spMkLst>
            <pc:docMk/>
            <pc:sldMk cId="1942650266" sldId="272"/>
            <ac:spMk id="3" creationId="{4A347884-B522-4CE5-8EAE-4FD998258C26}"/>
          </ac:spMkLst>
        </pc:spChg>
      </pc:sldChg>
      <pc:sldChg chg="del">
        <pc:chgData name="Alexander Pashuk" userId="7f413f452a2dee94" providerId="LiveId" clId="{40F6C995-D773-49C2-9684-719BF3BD5F2C}" dt="2020-10-04T12:10:09.908" v="37" actId="47"/>
        <pc:sldMkLst>
          <pc:docMk/>
          <pc:sldMk cId="3392067746" sldId="272"/>
        </pc:sldMkLst>
      </pc:sldChg>
      <pc:sldChg chg="addSp delSp modSp new mod">
        <pc:chgData name="Alexander Pashuk" userId="7f413f452a2dee94" providerId="LiveId" clId="{40F6C995-D773-49C2-9684-719BF3BD5F2C}" dt="2020-10-04T15:11:58.100" v="2377" actId="1036"/>
        <pc:sldMkLst>
          <pc:docMk/>
          <pc:sldMk cId="321979683" sldId="273"/>
        </pc:sldMkLst>
        <pc:spChg chg="mod">
          <ac:chgData name="Alexander Pashuk" userId="7f413f452a2dee94" providerId="LiveId" clId="{40F6C995-D773-49C2-9684-719BF3BD5F2C}" dt="2020-10-04T15:11:54.006" v="2372" actId="122"/>
          <ac:spMkLst>
            <pc:docMk/>
            <pc:sldMk cId="321979683" sldId="273"/>
            <ac:spMk id="2" creationId="{9E109609-C8C3-4204-B156-88547B2B3D39}"/>
          </ac:spMkLst>
        </pc:spChg>
        <pc:spChg chg="del mod">
          <ac:chgData name="Alexander Pashuk" userId="7f413f452a2dee94" providerId="LiveId" clId="{40F6C995-D773-49C2-9684-719BF3BD5F2C}" dt="2020-10-04T15:11:31.776" v="2357"/>
          <ac:spMkLst>
            <pc:docMk/>
            <pc:sldMk cId="321979683" sldId="273"/>
            <ac:spMk id="3" creationId="{0BEA03E2-8810-4834-8F5F-1E1D1593C7DF}"/>
          </ac:spMkLst>
        </pc:spChg>
        <pc:picChg chg="add mod">
          <ac:chgData name="Alexander Pashuk" userId="7f413f452a2dee94" providerId="LiveId" clId="{40F6C995-D773-49C2-9684-719BF3BD5F2C}" dt="2020-10-04T15:11:58.100" v="2377" actId="1036"/>
          <ac:picMkLst>
            <pc:docMk/>
            <pc:sldMk cId="321979683" sldId="273"/>
            <ac:picMk id="2050" creationId="{57CC0EE7-594F-44F5-87B0-53EDC9A54FA8}"/>
          </ac:picMkLst>
        </pc:picChg>
      </pc:sldChg>
      <pc:sldChg chg="del">
        <pc:chgData name="Alexander Pashuk" userId="7f413f452a2dee94" providerId="LiveId" clId="{40F6C995-D773-49C2-9684-719BF3BD5F2C}" dt="2020-10-04T12:10:10.655" v="39" actId="47"/>
        <pc:sldMkLst>
          <pc:docMk/>
          <pc:sldMk cId="3516382525" sldId="273"/>
        </pc:sldMkLst>
      </pc:sldChg>
      <pc:sldChg chg="modSp new add del mod ord">
        <pc:chgData name="Alexander Pashuk" userId="7f413f452a2dee94" providerId="LiveId" clId="{40F6C995-D773-49C2-9684-719BF3BD5F2C}" dt="2020-10-05T11:22:19.500" v="2846" actId="20577"/>
        <pc:sldMkLst>
          <pc:docMk/>
          <pc:sldMk cId="159598054" sldId="274"/>
        </pc:sldMkLst>
        <pc:spChg chg="mod">
          <ac:chgData name="Alexander Pashuk" userId="7f413f452a2dee94" providerId="LiveId" clId="{40F6C995-D773-49C2-9684-719BF3BD5F2C}" dt="2020-10-05T11:22:19.500" v="2846" actId="20577"/>
          <ac:spMkLst>
            <pc:docMk/>
            <pc:sldMk cId="159598054" sldId="27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29:24.389" v="2653" actId="20577"/>
          <ac:spMkLst>
            <pc:docMk/>
            <pc:sldMk cId="159598054" sldId="274"/>
            <ac:spMk id="3" creationId="{011CCBF6-E6B4-4827-8675-DC72A7A5A532}"/>
          </ac:spMkLst>
        </pc:spChg>
      </pc:sldChg>
      <pc:sldChg chg="del">
        <pc:chgData name="Alexander Pashuk" userId="7f413f452a2dee94" providerId="LiveId" clId="{40F6C995-D773-49C2-9684-719BF3BD5F2C}" dt="2020-10-04T12:10:10.829" v="40" actId="47"/>
        <pc:sldMkLst>
          <pc:docMk/>
          <pc:sldMk cId="2838790978" sldId="274"/>
        </pc:sldMkLst>
      </pc:sldChg>
      <pc:sldChg chg="modSp new mod">
        <pc:chgData name="Alexander Pashuk" userId="7f413f452a2dee94" providerId="LiveId" clId="{40F6C995-D773-49C2-9684-719BF3BD5F2C}" dt="2020-10-04T15:41:33.505" v="2713" actId="20577"/>
        <pc:sldMkLst>
          <pc:docMk/>
          <pc:sldMk cId="492552275" sldId="275"/>
        </pc:sldMkLst>
        <pc:spChg chg="mod">
          <ac:chgData name="Alexander Pashuk" userId="7f413f452a2dee94" providerId="LiveId" clId="{40F6C995-D773-49C2-9684-719BF3BD5F2C}" dt="2020-10-04T15:32:13.530" v="2683" actId="122"/>
          <ac:spMkLst>
            <pc:docMk/>
            <pc:sldMk cId="492552275" sldId="275"/>
            <ac:spMk id="2" creationId="{DFAF5F54-C1B8-4FF2-B657-A1A16556ED33}"/>
          </ac:spMkLst>
        </pc:spChg>
        <pc:spChg chg="mod">
          <ac:chgData name="Alexander Pashuk" userId="7f413f452a2dee94" providerId="LiveId" clId="{40F6C995-D773-49C2-9684-719BF3BD5F2C}" dt="2020-10-04T15:41:33.505" v="2713" actId="20577"/>
          <ac:spMkLst>
            <pc:docMk/>
            <pc:sldMk cId="492552275" sldId="275"/>
            <ac:spMk id="3" creationId="{5F3F6D50-03A4-489D-BD96-6A7799EE3EE4}"/>
          </ac:spMkLst>
        </pc:spChg>
      </pc:sldChg>
      <pc:sldChg chg="del">
        <pc:chgData name="Alexander Pashuk" userId="7f413f452a2dee94" providerId="LiveId" clId="{40F6C995-D773-49C2-9684-719BF3BD5F2C}" dt="2020-10-04T12:10:10.945" v="41" actId="47"/>
        <pc:sldMkLst>
          <pc:docMk/>
          <pc:sldMk cId="1418372646" sldId="275"/>
        </pc:sldMkLst>
      </pc:sldChg>
      <pc:sldChg chg="del">
        <pc:chgData name="Alexander Pashuk" userId="7f413f452a2dee94" providerId="LiveId" clId="{40F6C995-D773-49C2-9684-719BF3BD5F2C}" dt="2020-10-04T12:10:11.117" v="42" actId="47"/>
        <pc:sldMkLst>
          <pc:docMk/>
          <pc:sldMk cId="2701304594" sldId="276"/>
        </pc:sldMkLst>
      </pc:sldChg>
      <pc:sldChg chg="modSp new mod">
        <pc:chgData name="Alexander Pashuk" userId="7f413f452a2dee94" providerId="LiveId" clId="{40F6C995-D773-49C2-9684-719BF3BD5F2C}" dt="2020-10-04T15:43:29.246" v="2767" actId="14100"/>
        <pc:sldMkLst>
          <pc:docMk/>
          <pc:sldMk cId="3848232691" sldId="276"/>
        </pc:sldMkLst>
        <pc:spChg chg="mod">
          <ac:chgData name="Alexander Pashuk" userId="7f413f452a2dee94" providerId="LiveId" clId="{40F6C995-D773-49C2-9684-719BF3BD5F2C}" dt="2020-10-04T15:42:34.971" v="2743" actId="122"/>
          <ac:spMkLst>
            <pc:docMk/>
            <pc:sldMk cId="3848232691" sldId="276"/>
            <ac:spMk id="2" creationId="{EF24F6A0-6A82-4BA9-9E3E-A0828E476315}"/>
          </ac:spMkLst>
        </pc:spChg>
        <pc:spChg chg="mod">
          <ac:chgData name="Alexander Pashuk" userId="7f413f452a2dee94" providerId="LiveId" clId="{40F6C995-D773-49C2-9684-719BF3BD5F2C}" dt="2020-10-04T15:43:29.246" v="2767" actId="14100"/>
          <ac:spMkLst>
            <pc:docMk/>
            <pc:sldMk cId="3848232691" sldId="276"/>
            <ac:spMk id="3" creationId="{B7BC59CA-4140-440B-8ACC-FA47BAB5FF25}"/>
          </ac:spMkLst>
        </pc:spChg>
      </pc:sldChg>
      <pc:sldChg chg="del">
        <pc:chgData name="Alexander Pashuk" userId="7f413f452a2dee94" providerId="LiveId" clId="{40F6C995-D773-49C2-9684-719BF3BD5F2C}" dt="2020-10-04T12:10:11.425" v="44" actId="47"/>
        <pc:sldMkLst>
          <pc:docMk/>
          <pc:sldMk cId="1226713301" sldId="277"/>
        </pc:sldMkLst>
      </pc:sldChg>
      <pc:sldChg chg="modSp new mod">
        <pc:chgData name="Alexander Pashuk" userId="7f413f452a2dee94" providerId="LiveId" clId="{40F6C995-D773-49C2-9684-719BF3BD5F2C}" dt="2020-10-05T11:27:18.600" v="2992" actId="6549"/>
        <pc:sldMkLst>
          <pc:docMk/>
          <pc:sldMk cId="3975018934" sldId="277"/>
        </pc:sldMkLst>
        <pc:spChg chg="mod">
          <ac:chgData name="Alexander Pashuk" userId="7f413f452a2dee94" providerId="LiveId" clId="{40F6C995-D773-49C2-9684-719BF3BD5F2C}" dt="2020-10-05T11:27:07.273" v="2990" actId="20577"/>
          <ac:spMkLst>
            <pc:docMk/>
            <pc:sldMk cId="3975018934" sldId="277"/>
            <ac:spMk id="2" creationId="{4F830447-4709-44EA-AF64-D22A233604E6}"/>
          </ac:spMkLst>
        </pc:spChg>
        <pc:spChg chg="mod">
          <ac:chgData name="Alexander Pashuk" userId="7f413f452a2dee94" providerId="LiveId" clId="{40F6C995-D773-49C2-9684-719BF3BD5F2C}" dt="2020-10-05T11:27:18.600" v="2992" actId="6549"/>
          <ac:spMkLst>
            <pc:docMk/>
            <pc:sldMk cId="3975018934" sldId="277"/>
            <ac:spMk id="3" creationId="{F8EF251E-AD88-4665-87C3-1158826EBF76}"/>
          </ac:spMkLst>
        </pc:spChg>
      </pc:sldChg>
      <pc:sldChg chg="del">
        <pc:chgData name="Alexander Pashuk" userId="7f413f452a2dee94" providerId="LiveId" clId="{40F6C995-D773-49C2-9684-719BF3BD5F2C}" dt="2020-10-04T12:10:11.609" v="45" actId="47"/>
        <pc:sldMkLst>
          <pc:docMk/>
          <pc:sldMk cId="1085570376" sldId="278"/>
        </pc:sldMkLst>
      </pc:sldChg>
      <pc:sldChg chg="modSp new del mod">
        <pc:chgData name="Alexander Pashuk" userId="7f413f452a2dee94" providerId="LiveId" clId="{40F6C995-D773-49C2-9684-719BF3BD5F2C}" dt="2020-10-05T11:47:11.023" v="3167" actId="47"/>
        <pc:sldMkLst>
          <pc:docMk/>
          <pc:sldMk cId="3256681617" sldId="278"/>
        </pc:sldMkLst>
        <pc:spChg chg="mod">
          <ac:chgData name="Alexander Pashuk" userId="7f413f452a2dee94" providerId="LiveId" clId="{40F6C995-D773-49C2-9684-719BF3BD5F2C}" dt="2020-10-05T11:45:28.275" v="3132" actId="122"/>
          <ac:spMkLst>
            <pc:docMk/>
            <pc:sldMk cId="3256681617" sldId="278"/>
            <ac:spMk id="2" creationId="{5F9A5DD0-9CC1-45AC-9843-4D6F994FF10D}"/>
          </ac:spMkLst>
        </pc:spChg>
        <pc:spChg chg="mod">
          <ac:chgData name="Alexander Pashuk" userId="7f413f452a2dee94" providerId="LiveId" clId="{40F6C995-D773-49C2-9684-719BF3BD5F2C}" dt="2020-10-05T11:45:57.653" v="3140" actId="113"/>
          <ac:spMkLst>
            <pc:docMk/>
            <pc:sldMk cId="3256681617" sldId="278"/>
            <ac:spMk id="3" creationId="{7358F6B8-D312-4B46-AF96-3625F4F106D5}"/>
          </ac:spMkLst>
        </pc:spChg>
      </pc:sldChg>
      <pc:sldChg chg="modSp new del mod">
        <pc:chgData name="Alexander Pashuk" userId="7f413f452a2dee94" providerId="LiveId" clId="{40F6C995-D773-49C2-9684-719BF3BD5F2C}" dt="2020-10-05T11:47:11.944" v="3168" actId="47"/>
        <pc:sldMkLst>
          <pc:docMk/>
          <pc:sldMk cId="1444263187" sldId="279"/>
        </pc:sldMkLst>
        <pc:spChg chg="mod">
          <ac:chgData name="Alexander Pashuk" userId="7f413f452a2dee94" providerId="LiveId" clId="{40F6C995-D773-49C2-9684-719BF3BD5F2C}" dt="2020-10-05T11:46:05.940" v="3166" actId="122"/>
          <ac:spMkLst>
            <pc:docMk/>
            <pc:sldMk cId="1444263187" sldId="279"/>
            <ac:spMk id="2" creationId="{31FD6729-52F7-4BC6-BF8E-E90AB2E3CA9D}"/>
          </ac:spMkLst>
        </pc:spChg>
      </pc:sldChg>
      <pc:sldChg chg="modSp new mod">
        <pc:chgData name="Alexander Pashuk" userId="7f413f452a2dee94" providerId="LiveId" clId="{40F6C995-D773-49C2-9684-719BF3BD5F2C}" dt="2020-10-05T11:35:22.147" v="3040" actId="20577"/>
        <pc:sldMkLst>
          <pc:docMk/>
          <pc:sldMk cId="2318131480" sldId="280"/>
        </pc:sldMkLst>
        <pc:spChg chg="mod">
          <ac:chgData name="Alexander Pashuk" userId="7f413f452a2dee94" providerId="LiveId" clId="{40F6C995-D773-49C2-9684-719BF3BD5F2C}" dt="2020-10-05T11:31:59.419" v="3025"/>
          <ac:spMkLst>
            <pc:docMk/>
            <pc:sldMk cId="2318131480" sldId="280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22.147" v="3040" actId="20577"/>
          <ac:spMkLst>
            <pc:docMk/>
            <pc:sldMk cId="2318131480" sldId="280"/>
            <ac:spMk id="3" creationId="{EE4C00A3-D84E-4EFE-A225-EC98B237834A}"/>
          </ac:spMkLst>
        </pc:spChg>
      </pc:sldChg>
      <pc:sldChg chg="del">
        <pc:chgData name="Alexander Pashuk" userId="7f413f452a2dee94" providerId="LiveId" clId="{40F6C995-D773-49C2-9684-719BF3BD5F2C}" dt="2020-10-04T12:10:12.258" v="48" actId="47"/>
        <pc:sldMkLst>
          <pc:docMk/>
          <pc:sldMk cId="2602956989" sldId="280"/>
        </pc:sldMkLst>
      </pc:sldChg>
      <pc:sldChg chg="del">
        <pc:chgData name="Alexander Pashuk" userId="7f413f452a2dee94" providerId="LiveId" clId="{40F6C995-D773-49C2-9684-719BF3BD5F2C}" dt="2020-10-04T12:10:12.864" v="50" actId="47"/>
        <pc:sldMkLst>
          <pc:docMk/>
          <pc:sldMk cId="501608045" sldId="281"/>
        </pc:sldMkLst>
      </pc:sldChg>
      <pc:sldChg chg="modSp add mod">
        <pc:chgData name="Alexander Pashuk" userId="7f413f452a2dee94" providerId="LiveId" clId="{40F6C995-D773-49C2-9684-719BF3BD5F2C}" dt="2020-10-04T12:18:46.583" v="172" actId="2711"/>
        <pc:sldMkLst>
          <pc:docMk/>
          <pc:sldMk cId="1857603442" sldId="281"/>
        </pc:sldMkLst>
        <pc:spChg chg="mod">
          <ac:chgData name="Alexander Pashuk" userId="7f413f452a2dee94" providerId="LiveId" clId="{40F6C995-D773-49C2-9684-719BF3BD5F2C}" dt="2020-10-04T12:18:46.583" v="172" actId="2711"/>
          <ac:spMkLst>
            <pc:docMk/>
            <pc:sldMk cId="1857603442" sldId="281"/>
            <ac:spMk id="3" creationId="{E4B76E6A-05E6-4AA6-AAF5-9753AFB524A5}"/>
          </ac:spMkLst>
        </pc:spChg>
      </pc:sldChg>
      <pc:sldChg chg="del">
        <pc:chgData name="Alexander Pashuk" userId="7f413f452a2dee94" providerId="LiveId" clId="{40F6C995-D773-49C2-9684-719BF3BD5F2C}" dt="2020-10-04T12:10:13.056" v="51" actId="47"/>
        <pc:sldMkLst>
          <pc:docMk/>
          <pc:sldMk cId="1580221579" sldId="282"/>
        </pc:sldMkLst>
      </pc:sldChg>
      <pc:sldChg chg="addSp delSp modSp new mod">
        <pc:chgData name="Alexander Pashuk" userId="7f413f452a2dee94" providerId="LiveId" clId="{40F6C995-D773-49C2-9684-719BF3BD5F2C}" dt="2020-10-04T12:54:36.215" v="673" actId="14734"/>
        <pc:sldMkLst>
          <pc:docMk/>
          <pc:sldMk cId="2980436690" sldId="282"/>
        </pc:sldMkLst>
        <pc:spChg chg="mod">
          <ac:chgData name="Alexander Pashuk" userId="7f413f452a2dee94" providerId="LiveId" clId="{40F6C995-D773-49C2-9684-719BF3BD5F2C}" dt="2020-10-04T12:27:57.687" v="456" actId="20577"/>
          <ac:spMkLst>
            <pc:docMk/>
            <pc:sldMk cId="2980436690" sldId="282"/>
            <ac:spMk id="2" creationId="{7829E28F-63A0-44DD-B108-FFE6C033766E}"/>
          </ac:spMkLst>
        </pc:spChg>
        <pc:spChg chg="del mod">
          <ac:chgData name="Alexander Pashuk" userId="7f413f452a2dee94" providerId="LiveId" clId="{40F6C995-D773-49C2-9684-719BF3BD5F2C}" dt="2020-10-04T12:20:34.452" v="231" actId="3680"/>
          <ac:spMkLst>
            <pc:docMk/>
            <pc:sldMk cId="2980436690" sldId="282"/>
            <ac:spMk id="3" creationId="{7B2977B1-BFFB-45D4-973B-61AB201C5DF6}"/>
          </ac:spMkLst>
        </pc:spChg>
        <pc:graphicFrameChg chg="add mod ord modGraphic">
          <ac:chgData name="Alexander Pashuk" userId="7f413f452a2dee94" providerId="LiveId" clId="{40F6C995-D773-49C2-9684-719BF3BD5F2C}" dt="2020-10-04T12:54:36.215" v="673" actId="14734"/>
          <ac:graphicFrameMkLst>
            <pc:docMk/>
            <pc:sldMk cId="2980436690" sldId="282"/>
            <ac:graphicFrameMk id="4" creationId="{0CA4B72B-BE65-4525-84EF-82905FFDE293}"/>
          </ac:graphicFrameMkLst>
        </pc:graphicFrameChg>
      </pc:sldChg>
      <pc:sldChg chg="modSp new mod">
        <pc:chgData name="Alexander Pashuk" userId="7f413f452a2dee94" providerId="LiveId" clId="{40F6C995-D773-49C2-9684-719BF3BD5F2C}" dt="2020-10-04T12:34:41.342" v="508" actId="27636"/>
        <pc:sldMkLst>
          <pc:docMk/>
          <pc:sldMk cId="2998904894" sldId="283"/>
        </pc:sldMkLst>
        <pc:spChg chg="mod">
          <ac:chgData name="Alexander Pashuk" userId="7f413f452a2dee94" providerId="LiveId" clId="{40F6C995-D773-49C2-9684-719BF3BD5F2C}" dt="2020-10-04T12:28:54.553" v="483" actId="122"/>
          <ac:spMkLst>
            <pc:docMk/>
            <pc:sldMk cId="2998904894" sldId="283"/>
            <ac:spMk id="2" creationId="{3F1ADD9D-DAE7-4386-8F21-B0A242CC65B6}"/>
          </ac:spMkLst>
        </pc:spChg>
        <pc:spChg chg="mod">
          <ac:chgData name="Alexander Pashuk" userId="7f413f452a2dee94" providerId="LiveId" clId="{40F6C995-D773-49C2-9684-719BF3BD5F2C}" dt="2020-10-04T12:34:41.342" v="508" actId="27636"/>
          <ac:spMkLst>
            <pc:docMk/>
            <pc:sldMk cId="2998904894" sldId="283"/>
            <ac:spMk id="3" creationId="{605AABD7-985D-491C-8E6C-70B662916090}"/>
          </ac:spMkLst>
        </pc:spChg>
      </pc:sldChg>
      <pc:sldChg chg="del">
        <pc:chgData name="Alexander Pashuk" userId="7f413f452a2dee94" providerId="LiveId" clId="{40F6C995-D773-49C2-9684-719BF3BD5F2C}" dt="2020-10-04T12:10:10.114" v="38" actId="47"/>
        <pc:sldMkLst>
          <pc:docMk/>
          <pc:sldMk cId="2184358326" sldId="301"/>
        </pc:sldMkLst>
      </pc:sldChg>
      <pc:sldChg chg="del">
        <pc:chgData name="Alexander Pashuk" userId="7f413f452a2dee94" providerId="LiveId" clId="{40F6C995-D773-49C2-9684-719BF3BD5F2C}" dt="2020-10-04T12:10:12.065" v="47" actId="47"/>
        <pc:sldMkLst>
          <pc:docMk/>
          <pc:sldMk cId="1015398549" sldId="302"/>
        </pc:sldMkLst>
      </pc:sldChg>
      <pc:sldChg chg="del">
        <pc:chgData name="Alexander Pashuk" userId="7f413f452a2dee94" providerId="LiveId" clId="{40F6C995-D773-49C2-9684-719BF3BD5F2C}" dt="2020-10-04T12:10:12.651" v="49" actId="47"/>
        <pc:sldMkLst>
          <pc:docMk/>
          <pc:sldMk cId="2159707111" sldId="303"/>
        </pc:sldMkLst>
      </pc:sldChg>
      <pc:sldChg chg="del">
        <pc:chgData name="Alexander Pashuk" userId="7f413f452a2dee94" providerId="LiveId" clId="{40F6C995-D773-49C2-9684-719BF3BD5F2C}" dt="2020-10-04T12:10:14.481" v="52" actId="47"/>
        <pc:sldMkLst>
          <pc:docMk/>
          <pc:sldMk cId="2712019717" sldId="304"/>
        </pc:sldMkLst>
      </pc:sldChg>
      <pc:sldChg chg="del">
        <pc:chgData name="Alexander Pashuk" userId="7f413f452a2dee94" providerId="LiveId" clId="{40F6C995-D773-49C2-9684-719BF3BD5F2C}" dt="2020-10-04T12:10:11.867" v="46" actId="47"/>
        <pc:sldMkLst>
          <pc:docMk/>
          <pc:sldMk cId="2076328364" sldId="305"/>
        </pc:sldMkLst>
      </pc:sldChg>
      <pc:sldChg chg="del">
        <pc:chgData name="Alexander Pashuk" userId="7f413f452a2dee94" providerId="LiveId" clId="{40F6C995-D773-49C2-9684-719BF3BD5F2C}" dt="2020-10-04T12:10:11.266" v="43" actId="47"/>
        <pc:sldMkLst>
          <pc:docMk/>
          <pc:sldMk cId="3113604782" sldId="306"/>
        </pc:sldMkLst>
      </pc:sldChg>
      <pc:sldChg chg="modSp add mod">
        <pc:chgData name="Alexander Pashuk" userId="7f413f452a2dee94" providerId="LiveId" clId="{40F6C995-D773-49C2-9684-719BF3BD5F2C}" dt="2020-10-04T13:46:00.085" v="1441" actId="1076"/>
        <pc:sldMkLst>
          <pc:docMk/>
          <pc:sldMk cId="2043043694" sldId="329"/>
        </pc:sldMkLst>
        <pc:spChg chg="mod">
          <ac:chgData name="Alexander Pashuk" userId="7f413f452a2dee94" providerId="LiveId" clId="{40F6C995-D773-49C2-9684-719BF3BD5F2C}" dt="2020-10-04T13:17:49.355" v="753" actId="6549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40F6C995-D773-49C2-9684-719BF3BD5F2C}" dt="2020-10-04T13:46:00.085" v="1441" actId="1076"/>
          <ac:spMkLst>
            <pc:docMk/>
            <pc:sldMk cId="2043043694" sldId="329"/>
            <ac:spMk id="3" creationId="{87DFF0F5-D9AA-45B6-8C88-31A6F1EEE72D}"/>
          </ac:spMkLst>
        </pc:spChg>
      </pc:sldChg>
      <pc:sldChg chg="add">
        <pc:chgData name="Alexander Pashuk" userId="7f413f452a2dee94" providerId="LiveId" clId="{40F6C995-D773-49C2-9684-719BF3BD5F2C}" dt="2020-10-04T13:10:22.495" v="745"/>
        <pc:sldMkLst>
          <pc:docMk/>
          <pc:sldMk cId="602414559" sldId="356"/>
        </pc:sldMkLst>
      </pc:sldChg>
      <pc:sldChg chg="modSp add mod">
        <pc:chgData name="Alexander Pashuk" userId="7f413f452a2dee94" providerId="LiveId" clId="{40F6C995-D773-49C2-9684-719BF3BD5F2C}" dt="2020-10-04T13:17:37.652" v="748" actId="20577"/>
        <pc:sldMkLst>
          <pc:docMk/>
          <pc:sldMk cId="641418363" sldId="357"/>
        </pc:sldMkLst>
        <pc:spChg chg="mod">
          <ac:chgData name="Alexander Pashuk" userId="7f413f452a2dee94" providerId="LiveId" clId="{40F6C995-D773-49C2-9684-719BF3BD5F2C}" dt="2020-10-04T13:17:37.652" v="748" actId="20577"/>
          <ac:spMkLst>
            <pc:docMk/>
            <pc:sldMk cId="641418363" sldId="357"/>
            <ac:spMk id="3" creationId="{AF5044B6-525A-45BC-98C8-B0BA33DAEC0E}"/>
          </ac:spMkLst>
        </pc:spChg>
      </pc:sldChg>
      <pc:sldChg chg="modSp new mod">
        <pc:chgData name="Alexander Pashuk" userId="7f413f452a2dee94" providerId="LiveId" clId="{40F6C995-D773-49C2-9684-719BF3BD5F2C}" dt="2020-10-05T12:07:04.857" v="3293" actId="20577"/>
        <pc:sldMkLst>
          <pc:docMk/>
          <pc:sldMk cId="3571678150" sldId="358"/>
        </pc:sldMkLst>
        <pc:spChg chg="mod">
          <ac:chgData name="Alexander Pashuk" userId="7f413f452a2dee94" providerId="LiveId" clId="{40F6C995-D773-49C2-9684-719BF3BD5F2C}" dt="2020-10-05T12:07:04.857" v="3293" actId="20577"/>
          <ac:spMkLst>
            <pc:docMk/>
            <pc:sldMk cId="3571678150" sldId="358"/>
            <ac:spMk id="2" creationId="{1AEE5270-CED6-499C-87FA-B10DAE412AD4}"/>
          </ac:spMkLst>
        </pc:spChg>
        <pc:spChg chg="mod">
          <ac:chgData name="Alexander Pashuk" userId="7f413f452a2dee94" providerId="LiveId" clId="{40F6C995-D773-49C2-9684-719BF3BD5F2C}" dt="2020-10-04T13:29:55.145" v="1106" actId="20577"/>
          <ac:spMkLst>
            <pc:docMk/>
            <pc:sldMk cId="3571678150" sldId="358"/>
            <ac:spMk id="3" creationId="{D2E8AD2C-FA12-485F-BCD6-5A85D1DC957A}"/>
          </ac:spMkLst>
        </pc:spChg>
      </pc:sldChg>
      <pc:sldChg chg="modSp new mod">
        <pc:chgData name="Alexander Pashuk" userId="7f413f452a2dee94" providerId="LiveId" clId="{40F6C995-D773-49C2-9684-719BF3BD5F2C}" dt="2020-10-04T13:37:00.682" v="1236" actId="2711"/>
        <pc:sldMkLst>
          <pc:docMk/>
          <pc:sldMk cId="1674083186" sldId="359"/>
        </pc:sldMkLst>
        <pc:spChg chg="mod">
          <ac:chgData name="Alexander Pashuk" userId="7f413f452a2dee94" providerId="LiveId" clId="{40F6C995-D773-49C2-9684-719BF3BD5F2C}" dt="2020-10-04T13:33:44.755" v="1213" actId="20577"/>
          <ac:spMkLst>
            <pc:docMk/>
            <pc:sldMk cId="1674083186" sldId="359"/>
            <ac:spMk id="2" creationId="{239E7929-18F0-4F4D-A276-761FD37EB7BC}"/>
          </ac:spMkLst>
        </pc:spChg>
        <pc:spChg chg="mod">
          <ac:chgData name="Alexander Pashuk" userId="7f413f452a2dee94" providerId="LiveId" clId="{40F6C995-D773-49C2-9684-719BF3BD5F2C}" dt="2020-10-04T13:37:00.682" v="1236" actId="2711"/>
          <ac:spMkLst>
            <pc:docMk/>
            <pc:sldMk cId="1674083186" sldId="359"/>
            <ac:spMk id="3" creationId="{09DE311A-EA2D-40EB-A5A7-71A903BA1986}"/>
          </ac:spMkLst>
        </pc:spChg>
      </pc:sldChg>
      <pc:sldChg chg="modSp new mod modNotesTx">
        <pc:chgData name="Alexander Pashuk" userId="7f413f452a2dee94" providerId="LiveId" clId="{40F6C995-D773-49C2-9684-719BF3BD5F2C}" dt="2020-10-04T13:40:30.081" v="1347" actId="113"/>
        <pc:sldMkLst>
          <pc:docMk/>
          <pc:sldMk cId="356902337" sldId="360"/>
        </pc:sldMkLst>
        <pc:spChg chg="mod">
          <ac:chgData name="Alexander Pashuk" userId="7f413f452a2dee94" providerId="LiveId" clId="{40F6C995-D773-49C2-9684-719BF3BD5F2C}" dt="2020-10-04T13:37:14.615" v="1243" actId="122"/>
          <ac:spMkLst>
            <pc:docMk/>
            <pc:sldMk cId="356902337" sldId="360"/>
            <ac:spMk id="2" creationId="{350DFDA9-ECAA-4E05-861E-8AC48EDAA7DD}"/>
          </ac:spMkLst>
        </pc:spChg>
        <pc:spChg chg="mod">
          <ac:chgData name="Alexander Pashuk" userId="7f413f452a2dee94" providerId="LiveId" clId="{40F6C995-D773-49C2-9684-719BF3BD5F2C}" dt="2020-10-04T13:40:30.081" v="1347" actId="113"/>
          <ac:spMkLst>
            <pc:docMk/>
            <pc:sldMk cId="356902337" sldId="360"/>
            <ac:spMk id="3" creationId="{9EAAADA0-8C8E-43F4-987B-9CC202B507AB}"/>
          </ac:spMkLst>
        </pc:spChg>
      </pc:sldChg>
      <pc:sldChg chg="modSp new mod">
        <pc:chgData name="Alexander Pashuk" userId="7f413f452a2dee94" providerId="LiveId" clId="{40F6C995-D773-49C2-9684-719BF3BD5F2C}" dt="2020-10-04T13:55:28.679" v="1646" actId="20577"/>
        <pc:sldMkLst>
          <pc:docMk/>
          <pc:sldMk cId="2115598276" sldId="361"/>
        </pc:sldMkLst>
        <pc:spChg chg="mod">
          <ac:chgData name="Alexander Pashuk" userId="7f413f452a2dee94" providerId="LiveId" clId="{40F6C995-D773-49C2-9684-719BF3BD5F2C}" dt="2020-10-04T13:55:28.679" v="1646" actId="20577"/>
          <ac:spMkLst>
            <pc:docMk/>
            <pc:sldMk cId="2115598276" sldId="361"/>
            <ac:spMk id="2" creationId="{DAEED8C8-9AC0-46FA-BC12-96A34734CD7D}"/>
          </ac:spMkLst>
        </pc:spChg>
        <pc:spChg chg="mod">
          <ac:chgData name="Alexander Pashuk" userId="7f413f452a2dee94" providerId="LiveId" clId="{40F6C995-D773-49C2-9684-719BF3BD5F2C}" dt="2020-10-04T13:55:00.078" v="1633" actId="27636"/>
          <ac:spMkLst>
            <pc:docMk/>
            <pc:sldMk cId="2115598276" sldId="361"/>
            <ac:spMk id="3" creationId="{1082DDFA-BD70-401F-93DC-3592D81783CF}"/>
          </ac:spMkLst>
        </pc:spChg>
      </pc:sldChg>
      <pc:sldChg chg="modSp new mod">
        <pc:chgData name="Alexander Pashuk" userId="7f413f452a2dee94" providerId="LiveId" clId="{40F6C995-D773-49C2-9684-719BF3BD5F2C}" dt="2020-10-05T16:06:52.635" v="4329" actId="20577"/>
        <pc:sldMkLst>
          <pc:docMk/>
          <pc:sldMk cId="1207787011" sldId="362"/>
        </pc:sldMkLst>
        <pc:spChg chg="mod">
          <ac:chgData name="Alexander Pashuk" userId="7f413f452a2dee94" providerId="LiveId" clId="{40F6C995-D773-49C2-9684-719BF3BD5F2C}" dt="2020-10-04T13:58:40.712" v="1668" actId="122"/>
          <ac:spMkLst>
            <pc:docMk/>
            <pc:sldMk cId="1207787011" sldId="362"/>
            <ac:spMk id="2" creationId="{D3855A20-A56C-4BBF-B527-B19D3168ECB1}"/>
          </ac:spMkLst>
        </pc:spChg>
        <pc:spChg chg="mod">
          <ac:chgData name="Alexander Pashuk" userId="7f413f452a2dee94" providerId="LiveId" clId="{40F6C995-D773-49C2-9684-719BF3BD5F2C}" dt="2020-10-05T16:06:52.635" v="4329" actId="20577"/>
          <ac:spMkLst>
            <pc:docMk/>
            <pc:sldMk cId="1207787011" sldId="362"/>
            <ac:spMk id="3" creationId="{E9EC4209-3A4D-4061-9542-1F6BF1566E96}"/>
          </ac:spMkLst>
        </pc:spChg>
      </pc:sldChg>
      <pc:sldChg chg="addSp delSp modSp new mod">
        <pc:chgData name="Alexander Pashuk" userId="7f413f452a2dee94" providerId="LiveId" clId="{40F6C995-D773-49C2-9684-719BF3BD5F2C}" dt="2020-10-04T14:19:11.597" v="1724" actId="1076"/>
        <pc:sldMkLst>
          <pc:docMk/>
          <pc:sldMk cId="764542686" sldId="363"/>
        </pc:sldMkLst>
        <pc:spChg chg="del mod">
          <ac:chgData name="Alexander Pashuk" userId="7f413f452a2dee94" providerId="LiveId" clId="{40F6C995-D773-49C2-9684-719BF3BD5F2C}" dt="2020-10-04T14:19:00.725" v="1721"/>
          <ac:spMkLst>
            <pc:docMk/>
            <pc:sldMk cId="764542686" sldId="363"/>
            <ac:spMk id="3" creationId="{A138AB25-1816-47B8-A39B-B896CB954A77}"/>
          </ac:spMkLst>
        </pc:spChg>
        <pc:picChg chg="add mod">
          <ac:chgData name="Alexander Pashuk" userId="7f413f452a2dee94" providerId="LiveId" clId="{40F6C995-D773-49C2-9684-719BF3BD5F2C}" dt="2020-10-04T14:19:11.597" v="1724" actId="1076"/>
          <ac:picMkLst>
            <pc:docMk/>
            <pc:sldMk cId="764542686" sldId="363"/>
            <ac:picMk id="4" creationId="{367D63C5-F4EC-4EA0-89DE-0735A6D61B63}"/>
          </ac:picMkLst>
        </pc:picChg>
      </pc:sldChg>
      <pc:sldChg chg="modSp add mod ord">
        <pc:chgData name="Alexander Pashuk" userId="7f413f452a2dee94" providerId="LiveId" clId="{40F6C995-D773-49C2-9684-719BF3BD5F2C}" dt="2020-10-05T11:24:06.855" v="2848"/>
        <pc:sldMkLst>
          <pc:docMk/>
          <pc:sldMk cId="2415129376" sldId="364"/>
        </pc:sldMkLst>
        <pc:spChg chg="mod">
          <ac:chgData name="Alexander Pashuk" userId="7f413f452a2dee94" providerId="LiveId" clId="{40F6C995-D773-49C2-9684-719BF3BD5F2C}" dt="2020-10-05T11:22:10.281" v="2838" actId="20577"/>
          <ac:spMkLst>
            <pc:docMk/>
            <pc:sldMk cId="2415129376" sldId="364"/>
            <ac:spMk id="2" creationId="{196DAC58-BCDA-4786-B117-62E946536080}"/>
          </ac:spMkLst>
        </pc:spChg>
        <pc:spChg chg="mod">
          <ac:chgData name="Alexander Pashuk" userId="7f413f452a2dee94" providerId="LiveId" clId="{40F6C995-D773-49C2-9684-719BF3BD5F2C}" dt="2020-10-04T15:17:45.072" v="2613" actId="403"/>
          <ac:spMkLst>
            <pc:docMk/>
            <pc:sldMk cId="2415129376" sldId="364"/>
            <ac:spMk id="3" creationId="{011CCBF6-E6B4-4827-8675-DC72A7A5A532}"/>
          </ac:spMkLst>
        </pc:spChg>
      </pc:sldChg>
      <pc:sldChg chg="modSp new mod">
        <pc:chgData name="Alexander Pashuk" userId="7f413f452a2dee94" providerId="LiveId" clId="{40F6C995-D773-49C2-9684-719BF3BD5F2C}" dt="2020-10-04T15:50:52.893" v="2832" actId="2711"/>
        <pc:sldMkLst>
          <pc:docMk/>
          <pc:sldMk cId="2734008624" sldId="365"/>
        </pc:sldMkLst>
        <pc:spChg chg="mod">
          <ac:chgData name="Alexander Pashuk" userId="7f413f452a2dee94" providerId="LiveId" clId="{40F6C995-D773-49C2-9684-719BF3BD5F2C}" dt="2020-10-04T15:49:58.309" v="2795" actId="122"/>
          <ac:spMkLst>
            <pc:docMk/>
            <pc:sldMk cId="2734008624" sldId="365"/>
            <ac:spMk id="2" creationId="{1E64FF2A-026E-4811-901E-26F4B70A05D8}"/>
          </ac:spMkLst>
        </pc:spChg>
        <pc:spChg chg="mod">
          <ac:chgData name="Alexander Pashuk" userId="7f413f452a2dee94" providerId="LiveId" clId="{40F6C995-D773-49C2-9684-719BF3BD5F2C}" dt="2020-10-04T15:50:52.893" v="2832" actId="2711"/>
          <ac:spMkLst>
            <pc:docMk/>
            <pc:sldMk cId="2734008624" sldId="365"/>
            <ac:spMk id="3" creationId="{7AC2ACED-A797-41FC-8E48-36AFEB909396}"/>
          </ac:spMkLst>
        </pc:spChg>
      </pc:sldChg>
      <pc:sldChg chg="modSp add mod">
        <pc:chgData name="Alexander Pashuk" userId="7f413f452a2dee94" providerId="LiveId" clId="{40F6C995-D773-49C2-9684-719BF3BD5F2C}" dt="2020-10-05T11:35:11.706" v="3029" actId="15"/>
        <pc:sldMkLst>
          <pc:docMk/>
          <pc:sldMk cId="700750746" sldId="366"/>
        </pc:sldMkLst>
        <pc:spChg chg="mod">
          <ac:chgData name="Alexander Pashuk" userId="7f413f452a2dee94" providerId="LiveId" clId="{40F6C995-D773-49C2-9684-719BF3BD5F2C}" dt="2020-10-05T11:31:57.615" v="3024"/>
          <ac:spMkLst>
            <pc:docMk/>
            <pc:sldMk cId="700750746" sldId="366"/>
            <ac:spMk id="2" creationId="{0D2B4D0F-31E4-4814-9C36-E8DCD7E4B6C9}"/>
          </ac:spMkLst>
        </pc:spChg>
        <pc:spChg chg="mod">
          <ac:chgData name="Alexander Pashuk" userId="7f413f452a2dee94" providerId="LiveId" clId="{40F6C995-D773-49C2-9684-719BF3BD5F2C}" dt="2020-10-05T11:35:11.706" v="3029" actId="15"/>
          <ac:spMkLst>
            <pc:docMk/>
            <pc:sldMk cId="700750746" sldId="366"/>
            <ac:spMk id="3" creationId="{EE4C00A3-D84E-4EFE-A225-EC98B237834A}"/>
          </ac:spMkLst>
        </pc:spChg>
      </pc:sldChg>
      <pc:sldChg chg="addSp modSp add mod modClrScheme chgLayout">
        <pc:chgData name="Alexander Pashuk" userId="7f413f452a2dee94" providerId="LiveId" clId="{40F6C995-D773-49C2-9684-719BF3BD5F2C}" dt="2020-10-05T11:43:13.179" v="3110" actId="113"/>
        <pc:sldMkLst>
          <pc:docMk/>
          <pc:sldMk cId="3558505662" sldId="367"/>
        </pc:sldMkLst>
        <pc:spChg chg="mod ord">
          <ac:chgData name="Alexander Pashuk" userId="7f413f452a2dee94" providerId="LiveId" clId="{40F6C995-D773-49C2-9684-719BF3BD5F2C}" dt="2020-10-05T11:42:31.832" v="3092" actId="700"/>
          <ac:spMkLst>
            <pc:docMk/>
            <pc:sldMk cId="3558505662" sldId="367"/>
            <ac:spMk id="2" creationId="{0D2B4D0F-31E4-4814-9C36-E8DCD7E4B6C9}"/>
          </ac:spMkLst>
        </pc:spChg>
        <pc:spChg chg="mod ord">
          <ac:chgData name="Alexander Pashuk" userId="7f413f452a2dee94" providerId="LiveId" clId="{40F6C995-D773-49C2-9684-719BF3BD5F2C}" dt="2020-10-05T11:43:13.179" v="3110" actId="113"/>
          <ac:spMkLst>
            <pc:docMk/>
            <pc:sldMk cId="3558505662" sldId="367"/>
            <ac:spMk id="3" creationId="{EE4C00A3-D84E-4EFE-A225-EC98B237834A}"/>
          </ac:spMkLst>
        </pc:spChg>
        <pc:spChg chg="add mod ord">
          <ac:chgData name="Alexander Pashuk" userId="7f413f452a2dee94" providerId="LiveId" clId="{40F6C995-D773-49C2-9684-719BF3BD5F2C}" dt="2020-10-05T11:43:08.597" v="3109" actId="1076"/>
          <ac:spMkLst>
            <pc:docMk/>
            <pc:sldMk cId="3558505662" sldId="367"/>
            <ac:spMk id="4" creationId="{2E6AEDD6-9D3F-4CCC-B181-A8A88F2CD1A3}"/>
          </ac:spMkLst>
        </pc:spChg>
      </pc:sldChg>
      <pc:sldChg chg="new del">
        <pc:chgData name="Alexander Pashuk" userId="7f413f452a2dee94" providerId="LiveId" clId="{40F6C995-D773-49C2-9684-719BF3BD5F2C}" dt="2020-10-05T12:23:14.563" v="3625" actId="47"/>
        <pc:sldMkLst>
          <pc:docMk/>
          <pc:sldMk cId="913024162" sldId="368"/>
        </pc:sldMkLst>
      </pc:sldChg>
      <pc:sldChg chg="new del">
        <pc:chgData name="Alexander Pashuk" userId="7f413f452a2dee94" providerId="LiveId" clId="{40F6C995-D773-49C2-9684-719BF3BD5F2C}" dt="2020-10-05T12:23:15.211" v="3626" actId="47"/>
        <pc:sldMkLst>
          <pc:docMk/>
          <pc:sldMk cId="452131689" sldId="369"/>
        </pc:sldMkLst>
      </pc:sldChg>
      <pc:sldChg chg="new del">
        <pc:chgData name="Alexander Pashuk" userId="7f413f452a2dee94" providerId="LiveId" clId="{40F6C995-D773-49C2-9684-719BF3BD5F2C}" dt="2020-10-05T12:23:15.763" v="3627" actId="47"/>
        <pc:sldMkLst>
          <pc:docMk/>
          <pc:sldMk cId="703425718" sldId="370"/>
        </pc:sldMkLst>
      </pc:sldChg>
      <pc:sldChg chg="new del">
        <pc:chgData name="Alexander Pashuk" userId="7f413f452a2dee94" providerId="LiveId" clId="{40F6C995-D773-49C2-9684-719BF3BD5F2C}" dt="2020-10-05T12:23:16.523" v="3628" actId="47"/>
        <pc:sldMkLst>
          <pc:docMk/>
          <pc:sldMk cId="3784112579" sldId="371"/>
        </pc:sldMkLst>
      </pc:sldChg>
      <pc:sldChg chg="new del">
        <pc:chgData name="Alexander Pashuk" userId="7f413f452a2dee94" providerId="LiveId" clId="{40F6C995-D773-49C2-9684-719BF3BD5F2C}" dt="2020-10-05T12:23:17.195" v="3629" actId="47"/>
        <pc:sldMkLst>
          <pc:docMk/>
          <pc:sldMk cId="2820662553" sldId="372"/>
        </pc:sldMkLst>
      </pc:sldChg>
      <pc:sldChg chg="new del">
        <pc:chgData name="Alexander Pashuk" userId="7f413f452a2dee94" providerId="LiveId" clId="{40F6C995-D773-49C2-9684-719BF3BD5F2C}" dt="2020-10-05T12:23:17.724" v="3630" actId="47"/>
        <pc:sldMkLst>
          <pc:docMk/>
          <pc:sldMk cId="1913139636" sldId="373"/>
        </pc:sldMkLst>
      </pc:sldChg>
      <pc:sldChg chg="new del">
        <pc:chgData name="Alexander Pashuk" userId="7f413f452a2dee94" providerId="LiveId" clId="{40F6C995-D773-49C2-9684-719BF3BD5F2C}" dt="2020-10-05T12:23:18.240" v="3631" actId="47"/>
        <pc:sldMkLst>
          <pc:docMk/>
          <pc:sldMk cId="2794071867" sldId="374"/>
        </pc:sldMkLst>
      </pc:sldChg>
      <pc:sldChg chg="new del">
        <pc:chgData name="Alexander Pashuk" userId="7f413f452a2dee94" providerId="LiveId" clId="{40F6C995-D773-49C2-9684-719BF3BD5F2C}" dt="2020-10-05T12:23:18.729" v="3632" actId="47"/>
        <pc:sldMkLst>
          <pc:docMk/>
          <pc:sldMk cId="3099598773" sldId="375"/>
        </pc:sldMkLst>
      </pc:sldChg>
      <pc:sldChg chg="new del">
        <pc:chgData name="Alexander Pashuk" userId="7f413f452a2dee94" providerId="LiveId" clId="{40F6C995-D773-49C2-9684-719BF3BD5F2C}" dt="2020-10-05T12:23:19.234" v="3633" actId="47"/>
        <pc:sldMkLst>
          <pc:docMk/>
          <pc:sldMk cId="336416302" sldId="376"/>
        </pc:sldMkLst>
      </pc:sldChg>
      <pc:sldChg chg="new del">
        <pc:chgData name="Alexander Pashuk" userId="7f413f452a2dee94" providerId="LiveId" clId="{40F6C995-D773-49C2-9684-719BF3BD5F2C}" dt="2020-10-05T12:23:19.779" v="3634" actId="47"/>
        <pc:sldMkLst>
          <pc:docMk/>
          <pc:sldMk cId="3136089542" sldId="377"/>
        </pc:sldMkLst>
      </pc:sldChg>
      <pc:sldChg chg="new del">
        <pc:chgData name="Alexander Pashuk" userId="7f413f452a2dee94" providerId="LiveId" clId="{40F6C995-D773-49C2-9684-719BF3BD5F2C}" dt="2020-10-05T12:23:20.422" v="3635" actId="47"/>
        <pc:sldMkLst>
          <pc:docMk/>
          <pc:sldMk cId="1448386953" sldId="378"/>
        </pc:sldMkLst>
      </pc:sldChg>
      <pc:sldChg chg="new del">
        <pc:chgData name="Alexander Pashuk" userId="7f413f452a2dee94" providerId="LiveId" clId="{40F6C995-D773-49C2-9684-719BF3BD5F2C}" dt="2020-10-05T12:23:20.966" v="3636" actId="47"/>
        <pc:sldMkLst>
          <pc:docMk/>
          <pc:sldMk cId="2231910467" sldId="379"/>
        </pc:sldMkLst>
      </pc:sldChg>
      <pc:sldChg chg="new del">
        <pc:chgData name="Alexander Pashuk" userId="7f413f452a2dee94" providerId="LiveId" clId="{40F6C995-D773-49C2-9684-719BF3BD5F2C}" dt="2020-10-05T12:23:21.621" v="3637" actId="47"/>
        <pc:sldMkLst>
          <pc:docMk/>
          <pc:sldMk cId="2370010072" sldId="380"/>
        </pc:sldMkLst>
      </pc:sldChg>
      <pc:sldChg chg="new del">
        <pc:chgData name="Alexander Pashuk" userId="7f413f452a2dee94" providerId="LiveId" clId="{40F6C995-D773-49C2-9684-719BF3BD5F2C}" dt="2020-10-05T12:23:22.200" v="3638" actId="47"/>
        <pc:sldMkLst>
          <pc:docMk/>
          <pc:sldMk cId="518109905" sldId="381"/>
        </pc:sldMkLst>
      </pc:sldChg>
      <pc:sldChg chg="new del">
        <pc:chgData name="Alexander Pashuk" userId="7f413f452a2dee94" providerId="LiveId" clId="{40F6C995-D773-49C2-9684-719BF3BD5F2C}" dt="2020-10-05T12:23:22.925" v="3639" actId="47"/>
        <pc:sldMkLst>
          <pc:docMk/>
          <pc:sldMk cId="3603111964" sldId="382"/>
        </pc:sldMkLst>
      </pc:sldChg>
      <pc:sldChg chg="modSp new mod">
        <pc:chgData name="Alexander Pashuk" userId="7f413f452a2dee94" providerId="LiveId" clId="{40F6C995-D773-49C2-9684-719BF3BD5F2C}" dt="2020-10-05T12:06:53.909" v="3287" actId="20577"/>
        <pc:sldMkLst>
          <pc:docMk/>
          <pc:sldMk cId="3162317008" sldId="383"/>
        </pc:sldMkLst>
        <pc:spChg chg="mod">
          <ac:chgData name="Alexander Pashuk" userId="7f413f452a2dee94" providerId="LiveId" clId="{40F6C995-D773-49C2-9684-719BF3BD5F2C}" dt="2020-10-05T12:06:53.909" v="3287" actId="20577"/>
          <ac:spMkLst>
            <pc:docMk/>
            <pc:sldMk cId="3162317008" sldId="383"/>
            <ac:spMk id="2" creationId="{49AF04E9-F635-4011-8AC9-95F546985613}"/>
          </ac:spMkLst>
        </pc:spChg>
        <pc:spChg chg="mod">
          <ac:chgData name="Alexander Pashuk" userId="7f413f452a2dee94" providerId="LiveId" clId="{40F6C995-D773-49C2-9684-719BF3BD5F2C}" dt="2020-10-05T12:06:40.987" v="3275" actId="2711"/>
          <ac:spMkLst>
            <pc:docMk/>
            <pc:sldMk cId="3162317008" sldId="383"/>
            <ac:spMk id="3" creationId="{8F8E8EE5-BF51-4C3B-88FF-0605E5E77ED5}"/>
          </ac:spMkLst>
        </pc:spChg>
      </pc:sldChg>
      <pc:sldChg chg="modSp new mod">
        <pc:chgData name="Alexander Pashuk" userId="7f413f452a2dee94" providerId="LiveId" clId="{40F6C995-D773-49C2-9684-719BF3BD5F2C}" dt="2020-10-05T12:10:18.394" v="3380" actId="27636"/>
        <pc:sldMkLst>
          <pc:docMk/>
          <pc:sldMk cId="4195968434" sldId="384"/>
        </pc:sldMkLst>
        <pc:spChg chg="mod">
          <ac:chgData name="Alexander Pashuk" userId="7f413f452a2dee94" providerId="LiveId" clId="{40F6C995-D773-49C2-9684-719BF3BD5F2C}" dt="2020-10-05T12:07:24.765" v="3314" actId="122"/>
          <ac:spMkLst>
            <pc:docMk/>
            <pc:sldMk cId="4195968434" sldId="384"/>
            <ac:spMk id="2" creationId="{E1D35AE8-00FE-40CB-BC3A-687C209FEB97}"/>
          </ac:spMkLst>
        </pc:spChg>
        <pc:spChg chg="mod">
          <ac:chgData name="Alexander Pashuk" userId="7f413f452a2dee94" providerId="LiveId" clId="{40F6C995-D773-49C2-9684-719BF3BD5F2C}" dt="2020-10-05T12:10:18.394" v="3380" actId="27636"/>
          <ac:spMkLst>
            <pc:docMk/>
            <pc:sldMk cId="4195968434" sldId="384"/>
            <ac:spMk id="3" creationId="{41C7B7B2-021B-40C1-BF23-E20CAC278C30}"/>
          </ac:spMkLst>
        </pc:spChg>
      </pc:sldChg>
      <pc:sldChg chg="modSp new mod">
        <pc:chgData name="Alexander Pashuk" userId="7f413f452a2dee94" providerId="LiveId" clId="{40F6C995-D773-49C2-9684-719BF3BD5F2C}" dt="2020-10-05T12:16:44.475" v="3466" actId="688"/>
        <pc:sldMkLst>
          <pc:docMk/>
          <pc:sldMk cId="3571353727" sldId="385"/>
        </pc:sldMkLst>
        <pc:spChg chg="mod">
          <ac:chgData name="Alexander Pashuk" userId="7f413f452a2dee94" providerId="LiveId" clId="{40F6C995-D773-49C2-9684-719BF3BD5F2C}" dt="2020-10-05T12:13:48.511" v="3419" actId="20577"/>
          <ac:spMkLst>
            <pc:docMk/>
            <pc:sldMk cId="3571353727" sldId="385"/>
            <ac:spMk id="2" creationId="{FB96E091-1B28-4DBC-AF6B-942E68F44C46}"/>
          </ac:spMkLst>
        </pc:spChg>
        <pc:spChg chg="mod">
          <ac:chgData name="Alexander Pashuk" userId="7f413f452a2dee94" providerId="LiveId" clId="{40F6C995-D773-49C2-9684-719BF3BD5F2C}" dt="2020-10-05T12:16:44.475" v="3466" actId="688"/>
          <ac:spMkLst>
            <pc:docMk/>
            <pc:sldMk cId="3571353727" sldId="385"/>
            <ac:spMk id="3" creationId="{AF7ABB9A-9514-46E2-92E0-0037CBDBCE9D}"/>
          </ac:spMkLst>
        </pc:spChg>
      </pc:sldChg>
      <pc:sldChg chg="modSp new mod">
        <pc:chgData name="Alexander Pashuk" userId="7f413f452a2dee94" providerId="LiveId" clId="{40F6C995-D773-49C2-9684-719BF3BD5F2C}" dt="2020-10-05T12:20:00.734" v="3535" actId="113"/>
        <pc:sldMkLst>
          <pc:docMk/>
          <pc:sldMk cId="1870736348" sldId="386"/>
        </pc:sldMkLst>
        <pc:spChg chg="mod">
          <ac:chgData name="Alexander Pashuk" userId="7f413f452a2dee94" providerId="LiveId" clId="{40F6C995-D773-49C2-9684-719BF3BD5F2C}" dt="2020-10-05T12:17:35.143" v="3497" actId="122"/>
          <ac:spMkLst>
            <pc:docMk/>
            <pc:sldMk cId="1870736348" sldId="386"/>
            <ac:spMk id="2" creationId="{63AC46ED-9892-4F0A-A248-18B399AB3085}"/>
          </ac:spMkLst>
        </pc:spChg>
        <pc:spChg chg="mod">
          <ac:chgData name="Alexander Pashuk" userId="7f413f452a2dee94" providerId="LiveId" clId="{40F6C995-D773-49C2-9684-719BF3BD5F2C}" dt="2020-10-05T12:20:00.734" v="3535" actId="113"/>
          <ac:spMkLst>
            <pc:docMk/>
            <pc:sldMk cId="1870736348" sldId="386"/>
            <ac:spMk id="3" creationId="{CAC38CA4-B21E-4DDE-934D-394CA4B1B926}"/>
          </ac:spMkLst>
        </pc:spChg>
      </pc:sldChg>
      <pc:sldChg chg="addSp delSp modSp new mod ord">
        <pc:chgData name="Alexander Pashuk" userId="7f413f452a2dee94" providerId="LiveId" clId="{40F6C995-D773-49C2-9684-719BF3BD5F2C}" dt="2020-10-05T12:41:54.313" v="4025" actId="122"/>
        <pc:sldMkLst>
          <pc:docMk/>
          <pc:sldMk cId="832651572" sldId="387"/>
        </pc:sldMkLst>
        <pc:spChg chg="mod">
          <ac:chgData name="Alexander Pashuk" userId="7f413f452a2dee94" providerId="LiveId" clId="{40F6C995-D773-49C2-9684-719BF3BD5F2C}" dt="2020-10-05T12:41:54.313" v="4025" actId="122"/>
          <ac:spMkLst>
            <pc:docMk/>
            <pc:sldMk cId="832651572" sldId="387"/>
            <ac:spMk id="2" creationId="{0385D359-8014-44A8-834A-AFACAA48584C}"/>
          </ac:spMkLst>
        </pc:spChg>
        <pc:spChg chg="del">
          <ac:chgData name="Alexander Pashuk" userId="7f413f452a2dee94" providerId="LiveId" clId="{40F6C995-D773-49C2-9684-719BF3BD5F2C}" dt="2020-10-05T12:21:09.181" v="3550" actId="3680"/>
          <ac:spMkLst>
            <pc:docMk/>
            <pc:sldMk cId="832651572" sldId="387"/>
            <ac:spMk id="3" creationId="{DDA438C6-B821-4E46-A73B-1D96AE391419}"/>
          </ac:spMkLst>
        </pc:spChg>
        <pc:graphicFrameChg chg="add mod ord modGraphic">
          <ac:chgData name="Alexander Pashuk" userId="7f413f452a2dee94" providerId="LiveId" clId="{40F6C995-D773-49C2-9684-719BF3BD5F2C}" dt="2020-10-05T12:22:58.768" v="3618" actId="2711"/>
          <ac:graphicFrameMkLst>
            <pc:docMk/>
            <pc:sldMk cId="832651572" sldId="387"/>
            <ac:graphicFrameMk id="4" creationId="{D886CD62-8239-433A-82DB-329027474997}"/>
          </ac:graphicFrameMkLst>
        </pc:graphicFrameChg>
      </pc:sldChg>
      <pc:sldChg chg="addSp delSp modSp new mod">
        <pc:chgData name="Alexander Pashuk" userId="7f413f452a2dee94" providerId="LiveId" clId="{40F6C995-D773-49C2-9684-719BF3BD5F2C}" dt="2020-10-05T12:29:12.567" v="3898"/>
        <pc:sldMkLst>
          <pc:docMk/>
          <pc:sldMk cId="2023854216" sldId="388"/>
        </pc:sldMkLst>
        <pc:spChg chg="mod">
          <ac:chgData name="Alexander Pashuk" userId="7f413f452a2dee94" providerId="LiveId" clId="{40F6C995-D773-49C2-9684-719BF3BD5F2C}" dt="2020-10-05T12:24:23.075" v="3665" actId="20577"/>
          <ac:spMkLst>
            <pc:docMk/>
            <pc:sldMk cId="2023854216" sldId="388"/>
            <ac:spMk id="2" creationId="{C5B5B2D8-49D8-409C-B281-9FA472BA1D93}"/>
          </ac:spMkLst>
        </pc:spChg>
        <pc:spChg chg="del">
          <ac:chgData name="Alexander Pashuk" userId="7f413f452a2dee94" providerId="LiveId" clId="{40F6C995-D773-49C2-9684-719BF3BD5F2C}" dt="2020-10-05T12:24:52.755" v="3666" actId="3680"/>
          <ac:spMkLst>
            <pc:docMk/>
            <pc:sldMk cId="2023854216" sldId="388"/>
            <ac:spMk id="3" creationId="{ABCB1518-E421-4CC4-B2AD-01F7FD08447E}"/>
          </ac:spMkLst>
        </pc:spChg>
        <pc:graphicFrameChg chg="add mod ord modGraphic">
          <ac:chgData name="Alexander Pashuk" userId="7f413f452a2dee94" providerId="LiveId" clId="{40F6C995-D773-49C2-9684-719BF3BD5F2C}" dt="2020-10-05T12:29:12.567" v="3898"/>
          <ac:graphicFrameMkLst>
            <pc:docMk/>
            <pc:sldMk cId="2023854216" sldId="388"/>
            <ac:graphicFrameMk id="4" creationId="{ADBD8BDE-1A8A-47BB-BF73-0D0893E1E1AF}"/>
          </ac:graphicFrameMkLst>
        </pc:graphicFrameChg>
      </pc:sldChg>
      <pc:sldChg chg="modSp new mod">
        <pc:chgData name="Alexander Pashuk" userId="7f413f452a2dee94" providerId="LiveId" clId="{40F6C995-D773-49C2-9684-719BF3BD5F2C}" dt="2020-10-05T12:32:17.795" v="3945" actId="20577"/>
        <pc:sldMkLst>
          <pc:docMk/>
          <pc:sldMk cId="2398662992" sldId="389"/>
        </pc:sldMkLst>
        <pc:spChg chg="mod">
          <ac:chgData name="Alexander Pashuk" userId="7f413f452a2dee94" providerId="LiveId" clId="{40F6C995-D773-49C2-9684-719BF3BD5F2C}" dt="2020-10-05T12:32:17.795" v="3945" actId="20577"/>
          <ac:spMkLst>
            <pc:docMk/>
            <pc:sldMk cId="2398662992" sldId="389"/>
            <ac:spMk id="2" creationId="{457F8C9D-94B1-479A-BE3B-DE07223AB2D5}"/>
          </ac:spMkLst>
        </pc:spChg>
        <pc:spChg chg="mod">
          <ac:chgData name="Alexander Pashuk" userId="7f413f452a2dee94" providerId="LiveId" clId="{40F6C995-D773-49C2-9684-719BF3BD5F2C}" dt="2020-10-05T12:32:10.181" v="3944" actId="20577"/>
          <ac:spMkLst>
            <pc:docMk/>
            <pc:sldMk cId="2398662992" sldId="389"/>
            <ac:spMk id="3" creationId="{85CE3D0F-AB7D-47D3-BEAD-67837FCEA7E1}"/>
          </ac:spMkLst>
        </pc:spChg>
      </pc:sldChg>
      <pc:sldChg chg="addSp delSp modSp new mod">
        <pc:chgData name="Alexander Pashuk" userId="7f413f452a2dee94" providerId="LiveId" clId="{40F6C995-D773-49C2-9684-719BF3BD5F2C}" dt="2020-10-05T12:39:58.289" v="4005" actId="1076"/>
        <pc:sldMkLst>
          <pc:docMk/>
          <pc:sldMk cId="1311798842" sldId="390"/>
        </pc:sldMkLst>
        <pc:spChg chg="mod">
          <ac:chgData name="Alexander Pashuk" userId="7f413f452a2dee94" providerId="LiveId" clId="{40F6C995-D773-49C2-9684-719BF3BD5F2C}" dt="2020-10-05T12:33:30.390" v="3952" actId="122"/>
          <ac:spMkLst>
            <pc:docMk/>
            <pc:sldMk cId="1311798842" sldId="390"/>
            <ac:spMk id="2" creationId="{7F852D52-1912-4E4B-AE4C-40B21AA8E686}"/>
          </ac:spMkLst>
        </pc:spChg>
        <pc:spChg chg="mod">
          <ac:chgData name="Alexander Pashuk" userId="7f413f452a2dee94" providerId="LiveId" clId="{40F6C995-D773-49C2-9684-719BF3BD5F2C}" dt="2020-10-05T12:39:43.531" v="3998" actId="1076"/>
          <ac:spMkLst>
            <pc:docMk/>
            <pc:sldMk cId="1311798842" sldId="390"/>
            <ac:spMk id="3" creationId="{909160C2-7669-4B15-B7A3-68BEBD0BE5BF}"/>
          </ac:spMkLst>
        </pc:spChg>
        <pc:picChg chg="add del mod">
          <ac:chgData name="Alexander Pashuk" userId="7f413f452a2dee94" providerId="LiveId" clId="{40F6C995-D773-49C2-9684-719BF3BD5F2C}" dt="2020-10-05T12:39:39.872" v="3995"/>
          <ac:picMkLst>
            <pc:docMk/>
            <pc:sldMk cId="1311798842" sldId="390"/>
            <ac:picMk id="3074" creationId="{FB40F1D9-44CC-4340-8C62-3C7285EFC730}"/>
          </ac:picMkLst>
        </pc:picChg>
        <pc:picChg chg="add del mod">
          <ac:chgData name="Alexander Pashuk" userId="7f413f452a2dee94" providerId="LiveId" clId="{40F6C995-D773-49C2-9684-719BF3BD5F2C}" dt="2020-10-05T12:39:44.060" v="3999"/>
          <ac:picMkLst>
            <pc:docMk/>
            <pc:sldMk cId="1311798842" sldId="390"/>
            <ac:picMk id="3076" creationId="{945A550D-73F9-4EE0-9037-CDC69B868A05}"/>
          </ac:picMkLst>
        </pc:picChg>
        <pc:picChg chg="add mod">
          <ac:chgData name="Alexander Pashuk" userId="7f413f452a2dee94" providerId="LiveId" clId="{40F6C995-D773-49C2-9684-719BF3BD5F2C}" dt="2020-10-05T12:39:58.289" v="4005" actId="1076"/>
          <ac:picMkLst>
            <pc:docMk/>
            <pc:sldMk cId="1311798842" sldId="390"/>
            <ac:picMk id="3078" creationId="{5EA2AB85-04B8-4893-A3FD-DEF125E64A35}"/>
          </ac:picMkLst>
        </pc:picChg>
      </pc:sldChg>
      <pc:sldChg chg="modSp new mod">
        <pc:chgData name="Alexander Pashuk" userId="7f413f452a2dee94" providerId="LiveId" clId="{40F6C995-D773-49C2-9684-719BF3BD5F2C}" dt="2020-10-05T12:45:21.090" v="4121" actId="27636"/>
        <pc:sldMkLst>
          <pc:docMk/>
          <pc:sldMk cId="1340461245" sldId="391"/>
        </pc:sldMkLst>
        <pc:spChg chg="mod">
          <ac:chgData name="Alexander Pashuk" userId="7f413f452a2dee94" providerId="LiveId" clId="{40F6C995-D773-49C2-9684-719BF3BD5F2C}" dt="2020-10-05T12:40:14.903" v="4021" actId="122"/>
          <ac:spMkLst>
            <pc:docMk/>
            <pc:sldMk cId="1340461245" sldId="391"/>
            <ac:spMk id="2" creationId="{690D555C-0850-4634-9EF6-2F6E8B0D2030}"/>
          </ac:spMkLst>
        </pc:spChg>
        <pc:spChg chg="mod">
          <ac:chgData name="Alexander Pashuk" userId="7f413f452a2dee94" providerId="LiveId" clId="{40F6C995-D773-49C2-9684-719BF3BD5F2C}" dt="2020-10-05T12:45:21.090" v="4121" actId="27636"/>
          <ac:spMkLst>
            <pc:docMk/>
            <pc:sldMk cId="1340461245" sldId="391"/>
            <ac:spMk id="3" creationId="{DDE96617-8A00-4E58-B0B6-24F4B2092A2A}"/>
          </ac:spMkLst>
        </pc:spChg>
      </pc:sldChg>
      <pc:sldChg chg="modSp new mod">
        <pc:chgData name="Alexander Pashuk" userId="7f413f452a2dee94" providerId="LiveId" clId="{40F6C995-D773-49C2-9684-719BF3BD5F2C}" dt="2020-10-05T12:50:08.724" v="4194" actId="20577"/>
        <pc:sldMkLst>
          <pc:docMk/>
          <pc:sldMk cId="660469688" sldId="392"/>
        </pc:sldMkLst>
        <pc:spChg chg="mod">
          <ac:chgData name="Alexander Pashuk" userId="7f413f452a2dee94" providerId="LiveId" clId="{40F6C995-D773-49C2-9684-719BF3BD5F2C}" dt="2020-10-05T12:46:55.416" v="4132" actId="122"/>
          <ac:spMkLst>
            <pc:docMk/>
            <pc:sldMk cId="660469688" sldId="392"/>
            <ac:spMk id="2" creationId="{B731E113-554F-4223-A187-5B9B3C6B64C8}"/>
          </ac:spMkLst>
        </pc:spChg>
        <pc:spChg chg="mod">
          <ac:chgData name="Alexander Pashuk" userId="7f413f452a2dee94" providerId="LiveId" clId="{40F6C995-D773-49C2-9684-719BF3BD5F2C}" dt="2020-10-05T12:50:08.724" v="4194" actId="20577"/>
          <ac:spMkLst>
            <pc:docMk/>
            <pc:sldMk cId="660469688" sldId="392"/>
            <ac:spMk id="3" creationId="{BC7A2417-79EA-4D51-B711-9F3ED0394DB7}"/>
          </ac:spMkLst>
        </pc:spChg>
      </pc:sldChg>
      <pc:sldChg chg="modSp add mod">
        <pc:chgData name="Alexander Pashuk" userId="7f413f452a2dee94" providerId="LiveId" clId="{40F6C995-D773-49C2-9684-719BF3BD5F2C}" dt="2020-10-05T12:52:59.684" v="4243" actId="27636"/>
        <pc:sldMkLst>
          <pc:docMk/>
          <pc:sldMk cId="3964150670" sldId="393"/>
        </pc:sldMkLst>
        <pc:spChg chg="mod">
          <ac:chgData name="Alexander Pashuk" userId="7f413f452a2dee94" providerId="LiveId" clId="{40F6C995-D773-49C2-9684-719BF3BD5F2C}" dt="2020-10-05T12:52:59.684" v="4243" actId="27636"/>
          <ac:spMkLst>
            <pc:docMk/>
            <pc:sldMk cId="3964150670" sldId="393"/>
            <ac:spMk id="3" creationId="{E9EC4209-3A4D-4061-9542-1F6BF1566E96}"/>
          </ac:spMkLst>
        </pc:spChg>
      </pc:sldChg>
      <pc:sldChg chg="modSp new mod">
        <pc:chgData name="Alexander Pashuk" userId="7f413f452a2dee94" providerId="LiveId" clId="{40F6C995-D773-49C2-9684-719BF3BD5F2C}" dt="2020-10-05T16:06:35.621" v="4327" actId="14100"/>
        <pc:sldMkLst>
          <pc:docMk/>
          <pc:sldMk cId="2902768779" sldId="394"/>
        </pc:sldMkLst>
        <pc:spChg chg="mod">
          <ac:chgData name="Alexander Pashuk" userId="7f413f452a2dee94" providerId="LiveId" clId="{40F6C995-D773-49C2-9684-719BF3BD5F2C}" dt="2020-10-05T13:17:22.484" v="4276" actId="20577"/>
          <ac:spMkLst>
            <pc:docMk/>
            <pc:sldMk cId="2902768779" sldId="394"/>
            <ac:spMk id="2" creationId="{1C429B4B-48A8-4970-83FB-53E7690A6670}"/>
          </ac:spMkLst>
        </pc:spChg>
        <pc:spChg chg="mod">
          <ac:chgData name="Alexander Pashuk" userId="7f413f452a2dee94" providerId="LiveId" clId="{40F6C995-D773-49C2-9684-719BF3BD5F2C}" dt="2020-10-05T16:06:35.621" v="4327" actId="14100"/>
          <ac:spMkLst>
            <pc:docMk/>
            <pc:sldMk cId="2902768779" sldId="394"/>
            <ac:spMk id="3" creationId="{AFDAEB76-C107-4C75-B57D-FD4D8DD7046D}"/>
          </ac:spMkLst>
        </pc:spChg>
      </pc:sldChg>
    </pc:docChg>
  </pc:docChgLst>
  <pc:docChgLst>
    <pc:chgData name="Alexander Pashuk" userId="7f413f452a2dee94" providerId="LiveId" clId="{6E6F3F0A-A0DD-4E6A-89AD-B5F68F9712D1}"/>
    <pc:docChg chg="undo custSel addSld delSld modSld sldOrd">
      <pc:chgData name="Alexander Pashuk" userId="7f413f452a2dee94" providerId="LiveId" clId="{6E6F3F0A-A0DD-4E6A-89AD-B5F68F9712D1}" dt="2020-10-19T16:14:27.257" v="10145" actId="20577"/>
      <pc:docMkLst>
        <pc:docMk/>
      </pc:docMkLst>
      <pc:sldChg chg="modSp mod">
        <pc:chgData name="Alexander Pashuk" userId="7f413f452a2dee94" providerId="LiveId" clId="{6E6F3F0A-A0DD-4E6A-89AD-B5F68F9712D1}" dt="2020-10-19T12:42:52.252" v="5184" actId="20577"/>
        <pc:sldMkLst>
          <pc:docMk/>
          <pc:sldMk cId="3545672355" sldId="260"/>
        </pc:sldMkLst>
        <pc:spChg chg="mod">
          <ac:chgData name="Alexander Pashuk" userId="7f413f452a2dee94" providerId="LiveId" clId="{6E6F3F0A-A0DD-4E6A-89AD-B5F68F9712D1}" dt="2020-10-19T12:42:52.252" v="518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add del mod">
        <pc:chgData name="Alexander Pashuk" userId="7f413f452a2dee94" providerId="LiveId" clId="{6E6F3F0A-A0DD-4E6A-89AD-B5F68F9712D1}" dt="2020-10-19T12:44:45.571" v="5393" actId="20577"/>
        <pc:sldMkLst>
          <pc:docMk/>
          <pc:sldMk cId="3558505662" sldId="367"/>
        </pc:sldMkLst>
        <pc:spChg chg="mod">
          <ac:chgData name="Alexander Pashuk" userId="7f413f452a2dee94" providerId="LiveId" clId="{6E6F3F0A-A0DD-4E6A-89AD-B5F68F9712D1}" dt="2020-10-19T12:44:45.571" v="5393" actId="20577"/>
          <ac:spMkLst>
            <pc:docMk/>
            <pc:sldMk cId="3558505662" sldId="367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02.372" v="27" actId="47"/>
        <pc:sldMkLst>
          <pc:docMk/>
          <pc:sldMk cId="351313976" sldId="368"/>
        </pc:sldMkLst>
      </pc:sldChg>
      <pc:sldChg chg="add del">
        <pc:chgData name="Alexander Pashuk" userId="7f413f452a2dee94" providerId="LiveId" clId="{6E6F3F0A-A0DD-4E6A-89AD-B5F68F9712D1}" dt="2020-10-19T09:30:11.669" v="36" actId="47"/>
        <pc:sldMkLst>
          <pc:docMk/>
          <pc:sldMk cId="2905050028" sldId="369"/>
        </pc:sldMkLst>
      </pc:sldChg>
      <pc:sldChg chg="addSp delSp modSp add del mod ord">
        <pc:chgData name="Alexander Pashuk" userId="7f413f452a2dee94" providerId="LiveId" clId="{6E6F3F0A-A0DD-4E6A-89AD-B5F68F9712D1}" dt="2020-10-19T09:52:35.864" v="431" actId="20577"/>
        <pc:sldMkLst>
          <pc:docMk/>
          <pc:sldMk cId="2627378658" sldId="370"/>
        </pc:sldMkLst>
        <pc:spChg chg="mod">
          <ac:chgData name="Alexander Pashuk" userId="7f413f452a2dee94" providerId="LiveId" clId="{6E6F3F0A-A0DD-4E6A-89AD-B5F68F9712D1}" dt="2020-10-19T09:52:35.864" v="431" actId="20577"/>
          <ac:spMkLst>
            <pc:docMk/>
            <pc:sldMk cId="2627378658" sldId="370"/>
            <ac:spMk id="2" creationId="{4B947C56-88D1-479A-9E72-EB82A4D4A572}"/>
          </ac:spMkLst>
        </pc:spChg>
        <pc:spChg chg="add del mod">
          <ac:chgData name="Alexander Pashuk" userId="7f413f452a2dee94" providerId="LiveId" clId="{6E6F3F0A-A0DD-4E6A-89AD-B5F68F9712D1}" dt="2020-10-19T09:51:06.027" v="385"/>
          <ac:spMkLst>
            <pc:docMk/>
            <pc:sldMk cId="2627378658" sldId="370"/>
            <ac:spMk id="3" creationId="{269E5BC8-E8EF-4067-B1A0-255737FF7243}"/>
          </ac:spMkLst>
        </pc:spChg>
        <pc:picChg chg="del">
          <ac:chgData name="Alexander Pashuk" userId="7f413f452a2dee94" providerId="LiveId" clId="{6E6F3F0A-A0DD-4E6A-89AD-B5F68F9712D1}" dt="2020-10-19T09:51:04.392" v="383" actId="478"/>
          <ac:picMkLst>
            <pc:docMk/>
            <pc:sldMk cId="2627378658" sldId="370"/>
            <ac:picMk id="1026" creationId="{0203B925-4EC0-442C-9E7D-988AF445CABC}"/>
          </ac:picMkLst>
        </pc:picChg>
        <pc:picChg chg="add mod">
          <ac:chgData name="Alexander Pashuk" userId="7f413f452a2dee94" providerId="LiveId" clId="{6E6F3F0A-A0DD-4E6A-89AD-B5F68F9712D1}" dt="2020-10-19T09:51:06.027" v="385"/>
          <ac:picMkLst>
            <pc:docMk/>
            <pc:sldMk cId="2627378658" sldId="370"/>
            <ac:picMk id="2050" creationId="{3EBAC150-B8B7-436B-AE3B-77289FD0BB2D}"/>
          </ac:picMkLst>
        </pc:picChg>
      </pc:sldChg>
      <pc:sldChg chg="add del ord">
        <pc:chgData name="Alexander Pashuk" userId="7f413f452a2dee94" providerId="LiveId" clId="{6E6F3F0A-A0DD-4E6A-89AD-B5F68F9712D1}" dt="2020-10-19T09:52:26.516" v="411"/>
        <pc:sldMkLst>
          <pc:docMk/>
          <pc:sldMk cId="1439504076" sldId="371"/>
        </pc:sldMkLst>
      </pc:sldChg>
      <pc:sldChg chg="modSp add del mod">
        <pc:chgData name="Alexander Pashuk" userId="7f413f452a2dee94" providerId="LiveId" clId="{6E6F3F0A-A0DD-4E6A-89AD-B5F68F9712D1}" dt="2020-10-19T09:44:51.490" v="224" actId="20577"/>
        <pc:sldMkLst>
          <pc:docMk/>
          <pc:sldMk cId="2400791677" sldId="372"/>
        </pc:sldMkLst>
        <pc:spChg chg="mod">
          <ac:chgData name="Alexander Pashuk" userId="7f413f452a2dee94" providerId="LiveId" clId="{6E6F3F0A-A0DD-4E6A-89AD-B5F68F9712D1}" dt="2020-10-19T09:44:51.490" v="224" actId="20577"/>
          <ac:spMkLst>
            <pc:docMk/>
            <pc:sldMk cId="2400791677" sldId="372"/>
            <ac:spMk id="3" creationId="{192F2D20-606D-48A4-B93C-9D986D0906D5}"/>
          </ac:spMkLst>
        </pc:spChg>
      </pc:sldChg>
      <pc:sldChg chg="del">
        <pc:chgData name="Alexander Pashuk" userId="7f413f452a2dee94" providerId="LiveId" clId="{6E6F3F0A-A0DD-4E6A-89AD-B5F68F9712D1}" dt="2020-10-19T09:30:20.243" v="37" actId="47"/>
        <pc:sldMkLst>
          <pc:docMk/>
          <pc:sldMk cId="2571947324" sldId="373"/>
        </pc:sldMkLst>
      </pc:sldChg>
      <pc:sldChg chg="del">
        <pc:chgData name="Alexander Pashuk" userId="7f413f452a2dee94" providerId="LiveId" clId="{6E6F3F0A-A0DD-4E6A-89AD-B5F68F9712D1}" dt="2020-10-19T09:30:20.749" v="38" actId="47"/>
        <pc:sldMkLst>
          <pc:docMk/>
          <pc:sldMk cId="3367438337" sldId="374"/>
        </pc:sldMkLst>
      </pc:sldChg>
      <pc:sldChg chg="del">
        <pc:chgData name="Alexander Pashuk" userId="7f413f452a2dee94" providerId="LiveId" clId="{6E6F3F0A-A0DD-4E6A-89AD-B5F68F9712D1}" dt="2020-10-19T09:30:24.883" v="49" actId="47"/>
        <pc:sldMkLst>
          <pc:docMk/>
          <pc:sldMk cId="1978789869" sldId="375"/>
        </pc:sldMkLst>
      </pc:sldChg>
      <pc:sldChg chg="del">
        <pc:chgData name="Alexander Pashuk" userId="7f413f452a2dee94" providerId="LiveId" clId="{6E6F3F0A-A0DD-4E6A-89AD-B5F68F9712D1}" dt="2020-10-19T09:30:24.344" v="47" actId="47"/>
        <pc:sldMkLst>
          <pc:docMk/>
          <pc:sldMk cId="4226588353" sldId="376"/>
        </pc:sldMkLst>
      </pc:sldChg>
      <pc:sldChg chg="del">
        <pc:chgData name="Alexander Pashuk" userId="7f413f452a2dee94" providerId="LiveId" clId="{6E6F3F0A-A0DD-4E6A-89AD-B5F68F9712D1}" dt="2020-10-19T09:30:21.194" v="39" actId="47"/>
        <pc:sldMkLst>
          <pc:docMk/>
          <pc:sldMk cId="305086185" sldId="377"/>
        </pc:sldMkLst>
      </pc:sldChg>
      <pc:sldChg chg="del">
        <pc:chgData name="Alexander Pashuk" userId="7f413f452a2dee94" providerId="LiveId" clId="{6E6F3F0A-A0DD-4E6A-89AD-B5F68F9712D1}" dt="2020-10-19T09:30:21.624" v="40" actId="47"/>
        <pc:sldMkLst>
          <pc:docMk/>
          <pc:sldMk cId="1968809870" sldId="378"/>
        </pc:sldMkLst>
      </pc:sldChg>
      <pc:sldChg chg="del">
        <pc:chgData name="Alexander Pashuk" userId="7f413f452a2dee94" providerId="LiveId" clId="{6E6F3F0A-A0DD-4E6A-89AD-B5F68F9712D1}" dt="2020-10-19T09:30:22.459" v="42" actId="47"/>
        <pc:sldMkLst>
          <pc:docMk/>
          <pc:sldMk cId="3443172874" sldId="379"/>
        </pc:sldMkLst>
      </pc:sldChg>
      <pc:sldChg chg="del">
        <pc:chgData name="Alexander Pashuk" userId="7f413f452a2dee94" providerId="LiveId" clId="{6E6F3F0A-A0DD-4E6A-89AD-B5F68F9712D1}" dt="2020-10-19T09:30:23.872" v="45" actId="47"/>
        <pc:sldMkLst>
          <pc:docMk/>
          <pc:sldMk cId="1134832423" sldId="380"/>
        </pc:sldMkLst>
      </pc:sldChg>
      <pc:sldChg chg="del">
        <pc:chgData name="Alexander Pashuk" userId="7f413f452a2dee94" providerId="LiveId" clId="{6E6F3F0A-A0DD-4E6A-89AD-B5F68F9712D1}" dt="2020-10-19T09:30:24.098" v="46" actId="47"/>
        <pc:sldMkLst>
          <pc:docMk/>
          <pc:sldMk cId="80695786" sldId="381"/>
        </pc:sldMkLst>
      </pc:sldChg>
      <pc:sldChg chg="del">
        <pc:chgData name="Alexander Pashuk" userId="7f413f452a2dee94" providerId="LiveId" clId="{6E6F3F0A-A0DD-4E6A-89AD-B5F68F9712D1}" dt="2020-10-19T09:30:25.371" v="51" actId="47"/>
        <pc:sldMkLst>
          <pc:docMk/>
          <pc:sldMk cId="3471532777" sldId="383"/>
        </pc:sldMkLst>
      </pc:sldChg>
      <pc:sldChg chg="del">
        <pc:chgData name="Alexander Pashuk" userId="7f413f452a2dee94" providerId="LiveId" clId="{6E6F3F0A-A0DD-4E6A-89AD-B5F68F9712D1}" dt="2020-10-19T09:30:25.627" v="52" actId="47"/>
        <pc:sldMkLst>
          <pc:docMk/>
          <pc:sldMk cId="2150553829" sldId="384"/>
        </pc:sldMkLst>
      </pc:sldChg>
      <pc:sldChg chg="del">
        <pc:chgData name="Alexander Pashuk" userId="7f413f452a2dee94" providerId="LiveId" clId="{6E6F3F0A-A0DD-4E6A-89AD-B5F68F9712D1}" dt="2020-10-19T09:30:27.877" v="58" actId="47"/>
        <pc:sldMkLst>
          <pc:docMk/>
          <pc:sldMk cId="4291949190" sldId="385"/>
        </pc:sldMkLst>
      </pc:sldChg>
      <pc:sldChg chg="del">
        <pc:chgData name="Alexander Pashuk" userId="7f413f452a2dee94" providerId="LiveId" clId="{6E6F3F0A-A0DD-4E6A-89AD-B5F68F9712D1}" dt="2020-10-19T09:30:29.512" v="63" actId="47"/>
        <pc:sldMkLst>
          <pc:docMk/>
          <pc:sldMk cId="2688292453" sldId="410"/>
        </pc:sldMkLst>
      </pc:sldChg>
      <pc:sldChg chg="del">
        <pc:chgData name="Alexander Pashuk" userId="7f413f452a2dee94" providerId="LiveId" clId="{6E6F3F0A-A0DD-4E6A-89AD-B5F68F9712D1}" dt="2020-10-19T09:30:30.633" v="66" actId="47"/>
        <pc:sldMkLst>
          <pc:docMk/>
          <pc:sldMk cId="2400854737" sldId="411"/>
        </pc:sldMkLst>
      </pc:sldChg>
      <pc:sldChg chg="del">
        <pc:chgData name="Alexander Pashuk" userId="7f413f452a2dee94" providerId="LiveId" clId="{6E6F3F0A-A0DD-4E6A-89AD-B5F68F9712D1}" dt="2020-10-19T09:30:26.136" v="53" actId="47"/>
        <pc:sldMkLst>
          <pc:docMk/>
          <pc:sldMk cId="2071822648" sldId="412"/>
        </pc:sldMkLst>
      </pc:sldChg>
      <pc:sldChg chg="del">
        <pc:chgData name="Alexander Pashuk" userId="7f413f452a2dee94" providerId="LiveId" clId="{6E6F3F0A-A0DD-4E6A-89AD-B5F68F9712D1}" dt="2020-10-19T09:30:26.406" v="54" actId="47"/>
        <pc:sldMkLst>
          <pc:docMk/>
          <pc:sldMk cId="3893788590" sldId="413"/>
        </pc:sldMkLst>
      </pc:sldChg>
      <pc:sldChg chg="del">
        <pc:chgData name="Alexander Pashuk" userId="7f413f452a2dee94" providerId="LiveId" clId="{6E6F3F0A-A0DD-4E6A-89AD-B5F68F9712D1}" dt="2020-10-19T09:30:26.661" v="55" actId="47"/>
        <pc:sldMkLst>
          <pc:docMk/>
          <pc:sldMk cId="2371006163" sldId="414"/>
        </pc:sldMkLst>
      </pc:sldChg>
      <pc:sldChg chg="del">
        <pc:chgData name="Alexander Pashuk" userId="7f413f452a2dee94" providerId="LiveId" clId="{6E6F3F0A-A0DD-4E6A-89AD-B5F68F9712D1}" dt="2020-10-19T09:30:27.107" v="56" actId="47"/>
        <pc:sldMkLst>
          <pc:docMk/>
          <pc:sldMk cId="588852149" sldId="415"/>
        </pc:sldMkLst>
      </pc:sldChg>
      <pc:sldChg chg="del">
        <pc:chgData name="Alexander Pashuk" userId="7f413f452a2dee94" providerId="LiveId" clId="{6E6F3F0A-A0DD-4E6A-89AD-B5F68F9712D1}" dt="2020-10-19T09:30:27.523" v="57" actId="47"/>
        <pc:sldMkLst>
          <pc:docMk/>
          <pc:sldMk cId="3383411987" sldId="416"/>
        </pc:sldMkLst>
      </pc:sldChg>
      <pc:sldChg chg="del">
        <pc:chgData name="Alexander Pashuk" userId="7f413f452a2dee94" providerId="LiveId" clId="{6E6F3F0A-A0DD-4E6A-89AD-B5F68F9712D1}" dt="2020-10-19T09:30:25.123" v="50" actId="47"/>
        <pc:sldMkLst>
          <pc:docMk/>
          <pc:sldMk cId="241470001" sldId="417"/>
        </pc:sldMkLst>
      </pc:sldChg>
      <pc:sldChg chg="del">
        <pc:chgData name="Alexander Pashuk" userId="7f413f452a2dee94" providerId="LiveId" clId="{6E6F3F0A-A0DD-4E6A-89AD-B5F68F9712D1}" dt="2020-10-19T09:30:23.397" v="44" actId="47"/>
        <pc:sldMkLst>
          <pc:docMk/>
          <pc:sldMk cId="4209408621" sldId="418"/>
        </pc:sldMkLst>
      </pc:sldChg>
      <pc:sldChg chg="del">
        <pc:chgData name="Alexander Pashuk" userId="7f413f452a2dee94" providerId="LiveId" clId="{6E6F3F0A-A0DD-4E6A-89AD-B5F68F9712D1}" dt="2020-10-19T09:30:30.320" v="65" actId="47"/>
        <pc:sldMkLst>
          <pc:docMk/>
          <pc:sldMk cId="443426584" sldId="419"/>
        </pc:sldMkLst>
      </pc:sldChg>
      <pc:sldChg chg="del">
        <pc:chgData name="Alexander Pashuk" userId="7f413f452a2dee94" providerId="LiveId" clId="{6E6F3F0A-A0DD-4E6A-89AD-B5F68F9712D1}" dt="2020-10-19T09:30:31.108" v="67" actId="47"/>
        <pc:sldMkLst>
          <pc:docMk/>
          <pc:sldMk cId="552057303" sldId="420"/>
        </pc:sldMkLst>
      </pc:sldChg>
      <pc:sldChg chg="del">
        <pc:chgData name="Alexander Pashuk" userId="7f413f452a2dee94" providerId="LiveId" clId="{6E6F3F0A-A0DD-4E6A-89AD-B5F68F9712D1}" dt="2020-10-19T09:30:32.236" v="70" actId="47"/>
        <pc:sldMkLst>
          <pc:docMk/>
          <pc:sldMk cId="90272113" sldId="421"/>
        </pc:sldMkLst>
      </pc:sldChg>
      <pc:sldChg chg="del">
        <pc:chgData name="Alexander Pashuk" userId="7f413f452a2dee94" providerId="LiveId" clId="{6E6F3F0A-A0DD-4E6A-89AD-B5F68F9712D1}" dt="2020-10-19T09:30:31.477" v="68" actId="47"/>
        <pc:sldMkLst>
          <pc:docMk/>
          <pc:sldMk cId="3913572026" sldId="422"/>
        </pc:sldMkLst>
      </pc:sldChg>
      <pc:sldChg chg="del">
        <pc:chgData name="Alexander Pashuk" userId="7f413f452a2dee94" providerId="LiveId" clId="{6E6F3F0A-A0DD-4E6A-89AD-B5F68F9712D1}" dt="2020-10-19T09:30:32.633" v="71" actId="47"/>
        <pc:sldMkLst>
          <pc:docMk/>
          <pc:sldMk cId="2933975674" sldId="423"/>
        </pc:sldMkLst>
      </pc:sldChg>
      <pc:sldChg chg="del">
        <pc:chgData name="Alexander Pashuk" userId="7f413f452a2dee94" providerId="LiveId" clId="{6E6F3F0A-A0DD-4E6A-89AD-B5F68F9712D1}" dt="2020-10-19T09:30:33.079" v="72" actId="47"/>
        <pc:sldMkLst>
          <pc:docMk/>
          <pc:sldMk cId="4184205198" sldId="424"/>
        </pc:sldMkLst>
      </pc:sldChg>
      <pc:sldChg chg="del">
        <pc:chgData name="Alexander Pashuk" userId="7f413f452a2dee94" providerId="LiveId" clId="{6E6F3F0A-A0DD-4E6A-89AD-B5F68F9712D1}" dt="2020-10-19T09:30:33.567" v="73" actId="47"/>
        <pc:sldMkLst>
          <pc:docMk/>
          <pc:sldMk cId="1757743466" sldId="425"/>
        </pc:sldMkLst>
      </pc:sldChg>
      <pc:sldChg chg="del">
        <pc:chgData name="Alexander Pashuk" userId="7f413f452a2dee94" providerId="LiveId" clId="{6E6F3F0A-A0DD-4E6A-89AD-B5F68F9712D1}" dt="2020-10-19T09:30:34.008" v="74" actId="47"/>
        <pc:sldMkLst>
          <pc:docMk/>
          <pc:sldMk cId="1368406360" sldId="426"/>
        </pc:sldMkLst>
      </pc:sldChg>
      <pc:sldChg chg="addSp delSp modSp add del mod modClrScheme chgLayout">
        <pc:chgData name="Alexander Pashuk" userId="7f413f452a2dee94" providerId="LiveId" clId="{6E6F3F0A-A0DD-4E6A-89AD-B5F68F9712D1}" dt="2020-10-19T12:57:18.724" v="5997" actId="1076"/>
        <pc:sldMkLst>
          <pc:docMk/>
          <pc:sldMk cId="1447048179" sldId="427"/>
        </pc:sldMkLst>
        <pc:spChg chg="mod ord">
          <ac:chgData name="Alexander Pashuk" userId="7f413f452a2dee94" providerId="LiveId" clId="{6E6F3F0A-A0DD-4E6A-89AD-B5F68F9712D1}" dt="2020-10-19T12:46:55.205" v="5394" actId="700"/>
          <ac:spMkLst>
            <pc:docMk/>
            <pc:sldMk cId="1447048179" sldId="427"/>
            <ac:spMk id="2" creationId="{0D2B4D0F-31E4-4814-9C36-E8DCD7E4B6C9}"/>
          </ac:spMkLst>
        </pc:spChg>
        <pc:spChg chg="mod ord">
          <ac:chgData name="Alexander Pashuk" userId="7f413f452a2dee94" providerId="LiveId" clId="{6E6F3F0A-A0DD-4E6A-89AD-B5F68F9712D1}" dt="2020-10-19T12:49:39.995" v="5515" actId="20577"/>
          <ac:spMkLst>
            <pc:docMk/>
            <pc:sldMk cId="1447048179" sldId="427"/>
            <ac:spMk id="4" creationId="{2E6AEDD6-9D3F-4CCC-B181-A8A88F2CD1A3}"/>
          </ac:spMkLst>
        </pc:spChg>
        <pc:picChg chg="add mod">
          <ac:chgData name="Alexander Pashuk" userId="7f413f452a2dee94" providerId="LiveId" clId="{6E6F3F0A-A0DD-4E6A-89AD-B5F68F9712D1}" dt="2020-10-19T12:57:18.724" v="5997" actId="1076"/>
          <ac:picMkLst>
            <pc:docMk/>
            <pc:sldMk cId="1447048179" sldId="427"/>
            <ac:picMk id="3" creationId="{6F4BC427-FE1F-44E8-887A-828F806C25CB}"/>
          </ac:picMkLst>
        </pc:picChg>
        <pc:picChg chg="del mod ord">
          <ac:chgData name="Alexander Pashuk" userId="7f413f452a2dee94" providerId="LiveId" clId="{6E6F3F0A-A0DD-4E6A-89AD-B5F68F9712D1}" dt="2020-10-19T12:46:56.869" v="5395" actId="478"/>
          <ac:picMkLst>
            <pc:docMk/>
            <pc:sldMk cId="1447048179" sldId="427"/>
            <ac:picMk id="6" creationId="{40020EC9-6A88-4305-AD65-72677D4ED713}"/>
          </ac:picMkLst>
        </pc:picChg>
      </pc:sldChg>
      <pc:sldChg chg="add del">
        <pc:chgData name="Alexander Pashuk" userId="7f413f452a2dee94" providerId="LiveId" clId="{6E6F3F0A-A0DD-4E6A-89AD-B5F68F9712D1}" dt="2020-10-19T09:30:43.628" v="85" actId="47"/>
        <pc:sldMkLst>
          <pc:docMk/>
          <pc:sldMk cId="2798978432" sldId="428"/>
        </pc:sldMkLst>
      </pc:sldChg>
      <pc:sldChg chg="del">
        <pc:chgData name="Alexander Pashuk" userId="7f413f452a2dee94" providerId="LiveId" clId="{6E6F3F0A-A0DD-4E6A-89AD-B5F68F9712D1}" dt="2020-10-19T09:30:28.113" v="59" actId="47"/>
        <pc:sldMkLst>
          <pc:docMk/>
          <pc:sldMk cId="3757733576" sldId="429"/>
        </pc:sldMkLst>
      </pc:sldChg>
      <pc:sldChg chg="del">
        <pc:chgData name="Alexander Pashuk" userId="7f413f452a2dee94" providerId="LiveId" clId="{6E6F3F0A-A0DD-4E6A-89AD-B5F68F9712D1}" dt="2020-10-19T09:30:28.340" v="60" actId="47"/>
        <pc:sldMkLst>
          <pc:docMk/>
          <pc:sldMk cId="2077319425" sldId="430"/>
        </pc:sldMkLst>
      </pc:sldChg>
      <pc:sldChg chg="del">
        <pc:chgData name="Alexander Pashuk" userId="7f413f452a2dee94" providerId="LiveId" clId="{6E6F3F0A-A0DD-4E6A-89AD-B5F68F9712D1}" dt="2020-10-19T09:30:28.704" v="61" actId="47"/>
        <pc:sldMkLst>
          <pc:docMk/>
          <pc:sldMk cId="3514882953" sldId="431"/>
        </pc:sldMkLst>
      </pc:sldChg>
      <pc:sldChg chg="del">
        <pc:chgData name="Alexander Pashuk" userId="7f413f452a2dee94" providerId="LiveId" clId="{6E6F3F0A-A0DD-4E6A-89AD-B5F68F9712D1}" dt="2020-10-19T09:30:29.120" v="62" actId="47"/>
        <pc:sldMkLst>
          <pc:docMk/>
          <pc:sldMk cId="1382696937" sldId="432"/>
        </pc:sldMkLst>
      </pc:sldChg>
      <pc:sldChg chg="modSp add del mod">
        <pc:chgData name="Alexander Pashuk" userId="7f413f452a2dee94" providerId="LiveId" clId="{6E6F3F0A-A0DD-4E6A-89AD-B5F68F9712D1}" dt="2020-10-19T12:57:06.235" v="5994" actId="20577"/>
        <pc:sldMkLst>
          <pc:docMk/>
          <pc:sldMk cId="92740623" sldId="433"/>
        </pc:sldMkLst>
        <pc:spChg chg="mod">
          <ac:chgData name="Alexander Pashuk" userId="7f413f452a2dee94" providerId="LiveId" clId="{6E6F3F0A-A0DD-4E6A-89AD-B5F68F9712D1}" dt="2020-10-19T12:57:06.235" v="5994" actId="20577"/>
          <ac:spMkLst>
            <pc:docMk/>
            <pc:sldMk cId="92740623" sldId="433"/>
            <ac:spMk id="4" creationId="{2E6AEDD6-9D3F-4CCC-B181-A8A88F2CD1A3}"/>
          </ac:spMkLst>
        </pc:spChg>
      </pc:sldChg>
      <pc:sldChg chg="del">
        <pc:chgData name="Alexander Pashuk" userId="7f413f452a2dee94" providerId="LiveId" clId="{6E6F3F0A-A0DD-4E6A-89AD-B5F68F9712D1}" dt="2020-10-19T09:30:29.872" v="64" actId="47"/>
        <pc:sldMkLst>
          <pc:docMk/>
          <pc:sldMk cId="4193906787" sldId="434"/>
        </pc:sldMkLst>
      </pc:sldChg>
      <pc:sldChg chg="del">
        <pc:chgData name="Alexander Pashuk" userId="7f413f452a2dee94" providerId="LiveId" clId="{6E6F3F0A-A0DD-4E6A-89AD-B5F68F9712D1}" dt="2020-10-19T09:30:21.873" v="41" actId="47"/>
        <pc:sldMkLst>
          <pc:docMk/>
          <pc:sldMk cId="1396071855" sldId="435"/>
        </pc:sldMkLst>
      </pc:sldChg>
      <pc:sldChg chg="addSp delSp modSp add del mod">
        <pc:chgData name="Alexander Pashuk" userId="7f413f452a2dee94" providerId="LiveId" clId="{6E6F3F0A-A0DD-4E6A-89AD-B5F68F9712D1}" dt="2020-10-19T09:52:03.868" v="409" actId="1076"/>
        <pc:sldMkLst>
          <pc:docMk/>
          <pc:sldMk cId="2170472667" sldId="436"/>
        </pc:sldMkLst>
        <pc:spChg chg="add del mod">
          <ac:chgData name="Alexander Pashuk" userId="7f413f452a2dee94" providerId="LiveId" clId="{6E6F3F0A-A0DD-4E6A-89AD-B5F68F9712D1}" dt="2020-10-19T09:51:56.795" v="404"/>
          <ac:spMkLst>
            <pc:docMk/>
            <pc:sldMk cId="2170472667" sldId="436"/>
            <ac:spMk id="3" creationId="{30AD6FE6-902F-4F31-B5EA-3BDDA313BB1A}"/>
          </ac:spMkLst>
        </pc:spChg>
        <pc:picChg chg="add mod">
          <ac:chgData name="Alexander Pashuk" userId="7f413f452a2dee94" providerId="LiveId" clId="{6E6F3F0A-A0DD-4E6A-89AD-B5F68F9712D1}" dt="2020-10-19T09:52:03.868" v="409" actId="1076"/>
          <ac:picMkLst>
            <pc:docMk/>
            <pc:sldMk cId="2170472667" sldId="436"/>
            <ac:picMk id="5" creationId="{E30633AB-41A9-4C4F-B849-D919664F080E}"/>
          </ac:picMkLst>
        </pc:picChg>
        <pc:picChg chg="del">
          <ac:chgData name="Alexander Pashuk" userId="7f413f452a2dee94" providerId="LiveId" clId="{6E6F3F0A-A0DD-4E6A-89AD-B5F68F9712D1}" dt="2020-10-19T09:51:55.311" v="402" actId="478"/>
          <ac:picMkLst>
            <pc:docMk/>
            <pc:sldMk cId="2170472667" sldId="436"/>
            <ac:picMk id="3076" creationId="{C2848848-8744-493A-8387-6FB11CFB26F7}"/>
          </ac:picMkLst>
        </pc:picChg>
      </pc:sldChg>
      <pc:sldChg chg="del">
        <pc:chgData name="Alexander Pashuk" userId="7f413f452a2dee94" providerId="LiveId" clId="{6E6F3F0A-A0DD-4E6A-89AD-B5F68F9712D1}" dt="2020-10-19T09:30:24.593" v="48" actId="47"/>
        <pc:sldMkLst>
          <pc:docMk/>
          <pc:sldMk cId="661114883" sldId="437"/>
        </pc:sldMkLst>
      </pc:sldChg>
      <pc:sldChg chg="modSp new mod">
        <pc:chgData name="Alexander Pashuk" userId="7f413f452a2dee94" providerId="LiveId" clId="{6E6F3F0A-A0DD-4E6A-89AD-B5F68F9712D1}" dt="2020-10-19T09:55:48.906" v="467" actId="27636"/>
        <pc:sldMkLst>
          <pc:docMk/>
          <pc:sldMk cId="1666059257" sldId="437"/>
        </pc:sldMkLst>
        <pc:spChg chg="mod">
          <ac:chgData name="Alexander Pashuk" userId="7f413f452a2dee94" providerId="LiveId" clId="{6E6F3F0A-A0DD-4E6A-89AD-B5F68F9712D1}" dt="2020-10-19T09:52:44.651" v="457" actId="20577"/>
          <ac:spMkLst>
            <pc:docMk/>
            <pc:sldMk cId="1666059257" sldId="437"/>
            <ac:spMk id="2" creationId="{50ACBD3E-3AEA-4EC1-8502-FFB9799195BE}"/>
          </ac:spMkLst>
        </pc:spChg>
        <pc:spChg chg="mod">
          <ac:chgData name="Alexander Pashuk" userId="7f413f452a2dee94" providerId="LiveId" clId="{6E6F3F0A-A0DD-4E6A-89AD-B5F68F9712D1}" dt="2020-10-19T09:55:48.906" v="467" actId="27636"/>
          <ac:spMkLst>
            <pc:docMk/>
            <pc:sldMk cId="1666059257" sldId="437"/>
            <ac:spMk id="3" creationId="{5C7EA3E1-BEB8-4292-9030-317C00A39079}"/>
          </ac:spMkLst>
        </pc:spChg>
      </pc:sldChg>
      <pc:sldChg chg="modSp new mod">
        <pc:chgData name="Alexander Pashuk" userId="7f413f452a2dee94" providerId="LiveId" clId="{6E6F3F0A-A0DD-4E6A-89AD-B5F68F9712D1}" dt="2020-10-19T09:59:36.323" v="605" actId="27636"/>
        <pc:sldMkLst>
          <pc:docMk/>
          <pc:sldMk cId="1529847622" sldId="438"/>
        </pc:sldMkLst>
        <pc:spChg chg="mod">
          <ac:chgData name="Alexander Pashuk" userId="7f413f452a2dee94" providerId="LiveId" clId="{6E6F3F0A-A0DD-4E6A-89AD-B5F68F9712D1}" dt="2020-10-19T09:58:04.685" v="474" actId="122"/>
          <ac:spMkLst>
            <pc:docMk/>
            <pc:sldMk cId="1529847622" sldId="438"/>
            <ac:spMk id="2" creationId="{1869649A-7573-40E9-A727-28BDE0F84114}"/>
          </ac:spMkLst>
        </pc:spChg>
        <pc:spChg chg="mod">
          <ac:chgData name="Alexander Pashuk" userId="7f413f452a2dee94" providerId="LiveId" clId="{6E6F3F0A-A0DD-4E6A-89AD-B5F68F9712D1}" dt="2020-10-19T09:59:36.323" v="605" actId="27636"/>
          <ac:spMkLst>
            <pc:docMk/>
            <pc:sldMk cId="1529847622" sldId="438"/>
            <ac:spMk id="3" creationId="{BCF7F653-0461-4DA6-B799-BF6B0A36DD98}"/>
          </ac:spMkLst>
        </pc:spChg>
      </pc:sldChg>
      <pc:sldChg chg="del">
        <pc:chgData name="Alexander Pashuk" userId="7f413f452a2dee94" providerId="LiveId" clId="{6E6F3F0A-A0DD-4E6A-89AD-B5F68F9712D1}" dt="2020-10-19T09:30:23.148" v="43" actId="47"/>
        <pc:sldMkLst>
          <pc:docMk/>
          <pc:sldMk cId="2382938439" sldId="438"/>
        </pc:sldMkLst>
      </pc:sldChg>
      <pc:sldChg chg="addSp delSp modSp new mod ord">
        <pc:chgData name="Alexander Pashuk" userId="7f413f452a2dee94" providerId="LiveId" clId="{6E6F3F0A-A0DD-4E6A-89AD-B5F68F9712D1}" dt="2020-10-19T10:04:55.090" v="611"/>
        <pc:sldMkLst>
          <pc:docMk/>
          <pc:sldMk cId="2868033643" sldId="439"/>
        </pc:sldMkLst>
        <pc:spChg chg="del mod">
          <ac:chgData name="Alexander Pashuk" userId="7f413f452a2dee94" providerId="LiveId" clId="{6E6F3F0A-A0DD-4E6A-89AD-B5F68F9712D1}" dt="2020-10-19T10:04:36.673" v="607"/>
          <ac:spMkLst>
            <pc:docMk/>
            <pc:sldMk cId="2868033643" sldId="439"/>
            <ac:spMk id="3" creationId="{3F8B95A6-C85A-47E2-9AEE-142891FFBFAE}"/>
          </ac:spMkLst>
        </pc:spChg>
        <pc:picChg chg="add mod">
          <ac:chgData name="Alexander Pashuk" userId="7f413f452a2dee94" providerId="LiveId" clId="{6E6F3F0A-A0DD-4E6A-89AD-B5F68F9712D1}" dt="2020-10-19T10:04:44.059" v="609" actId="1076"/>
          <ac:picMkLst>
            <pc:docMk/>
            <pc:sldMk cId="2868033643" sldId="439"/>
            <ac:picMk id="3074" creationId="{25A180A5-8DA5-4B65-906E-AA3CCA88CBCF}"/>
          </ac:picMkLst>
        </pc:picChg>
      </pc:sldChg>
      <pc:sldChg chg="del">
        <pc:chgData name="Alexander Pashuk" userId="7f413f452a2dee94" providerId="LiveId" clId="{6E6F3F0A-A0DD-4E6A-89AD-B5F68F9712D1}" dt="2020-10-19T09:30:01.884" v="26" actId="47"/>
        <pc:sldMkLst>
          <pc:docMk/>
          <pc:sldMk cId="4043191196" sldId="439"/>
        </pc:sldMkLst>
      </pc:sldChg>
      <pc:sldChg chg="del">
        <pc:chgData name="Alexander Pashuk" userId="7f413f452a2dee94" providerId="LiveId" clId="{6E6F3F0A-A0DD-4E6A-89AD-B5F68F9712D1}" dt="2020-10-19T09:30:31.753" v="69" actId="47"/>
        <pc:sldMkLst>
          <pc:docMk/>
          <pc:sldMk cId="27991853" sldId="440"/>
        </pc:sldMkLst>
      </pc:sldChg>
      <pc:sldChg chg="addSp delSp modSp new mod">
        <pc:chgData name="Alexander Pashuk" userId="7f413f452a2dee94" providerId="LiveId" clId="{6E6F3F0A-A0DD-4E6A-89AD-B5F68F9712D1}" dt="2020-10-19T10:08:02.064" v="692" actId="122"/>
        <pc:sldMkLst>
          <pc:docMk/>
          <pc:sldMk cId="3306726628" sldId="440"/>
        </pc:sldMkLst>
        <pc:spChg chg="mod">
          <ac:chgData name="Alexander Pashuk" userId="7f413f452a2dee94" providerId="LiveId" clId="{6E6F3F0A-A0DD-4E6A-89AD-B5F68F9712D1}" dt="2020-10-19T10:08:02.064" v="692" actId="122"/>
          <ac:spMkLst>
            <pc:docMk/>
            <pc:sldMk cId="3306726628" sldId="440"/>
            <ac:spMk id="2" creationId="{C78D070D-93EF-4DBE-BAED-C21CE9F6D8AF}"/>
          </ac:spMkLst>
        </pc:spChg>
        <pc:spChg chg="del mod">
          <ac:chgData name="Alexander Pashuk" userId="7f413f452a2dee94" providerId="LiveId" clId="{6E6F3F0A-A0DD-4E6A-89AD-B5F68F9712D1}" dt="2020-10-19T10:07:59.808" v="682"/>
          <ac:spMkLst>
            <pc:docMk/>
            <pc:sldMk cId="3306726628" sldId="440"/>
            <ac:spMk id="3" creationId="{91C2F2CB-C734-43CF-B045-8B58F2DC3229}"/>
          </ac:spMkLst>
        </pc:spChg>
        <pc:picChg chg="add mod">
          <ac:chgData name="Alexander Pashuk" userId="7f413f452a2dee94" providerId="LiveId" clId="{6E6F3F0A-A0DD-4E6A-89AD-B5F68F9712D1}" dt="2020-10-19T10:07:59.808" v="682"/>
          <ac:picMkLst>
            <pc:docMk/>
            <pc:sldMk cId="3306726628" sldId="440"/>
            <ac:picMk id="4" creationId="{4C308623-1420-45AE-9AF3-3B37AC21320D}"/>
          </ac:picMkLst>
        </pc:picChg>
      </pc:sldChg>
      <pc:sldChg chg="del">
        <pc:chgData name="Alexander Pashuk" userId="7f413f452a2dee94" providerId="LiveId" clId="{6E6F3F0A-A0DD-4E6A-89AD-B5F68F9712D1}" dt="2020-10-19T09:29:50.656" v="0" actId="47"/>
        <pc:sldMkLst>
          <pc:docMk/>
          <pc:sldMk cId="653284903" sldId="441"/>
        </pc:sldMkLst>
      </pc:sldChg>
      <pc:sldChg chg="modSp new mod">
        <pc:chgData name="Alexander Pashuk" userId="7f413f452a2dee94" providerId="LiveId" clId="{6E6F3F0A-A0DD-4E6A-89AD-B5F68F9712D1}" dt="2020-10-19T10:10:41.810" v="967" actId="20577"/>
        <pc:sldMkLst>
          <pc:docMk/>
          <pc:sldMk cId="2567284110" sldId="441"/>
        </pc:sldMkLst>
        <pc:spChg chg="mod">
          <ac:chgData name="Alexander Pashuk" userId="7f413f452a2dee94" providerId="LiveId" clId="{6E6F3F0A-A0DD-4E6A-89AD-B5F68F9712D1}" dt="2020-10-19T10:09:46.549" v="718" actId="122"/>
          <ac:spMkLst>
            <pc:docMk/>
            <pc:sldMk cId="2567284110" sldId="441"/>
            <ac:spMk id="2" creationId="{3DE55E69-3DB9-4E71-B819-C1469CFF9623}"/>
          </ac:spMkLst>
        </pc:spChg>
        <pc:spChg chg="mod">
          <ac:chgData name="Alexander Pashuk" userId="7f413f452a2dee94" providerId="LiveId" clId="{6E6F3F0A-A0DD-4E6A-89AD-B5F68F9712D1}" dt="2020-10-19T10:10:41.810" v="967" actId="20577"/>
          <ac:spMkLst>
            <pc:docMk/>
            <pc:sldMk cId="2567284110" sldId="441"/>
            <ac:spMk id="3" creationId="{A6B210B3-3493-4A20-8573-0EDC85204F96}"/>
          </ac:spMkLst>
        </pc:spChg>
      </pc:sldChg>
      <pc:sldChg chg="modSp new mod">
        <pc:chgData name="Alexander Pashuk" userId="7f413f452a2dee94" providerId="LiveId" clId="{6E6F3F0A-A0DD-4E6A-89AD-B5F68F9712D1}" dt="2020-10-19T10:14:03.660" v="1446" actId="123"/>
        <pc:sldMkLst>
          <pc:docMk/>
          <pc:sldMk cId="1914805077" sldId="442"/>
        </pc:sldMkLst>
        <pc:spChg chg="mod">
          <ac:chgData name="Alexander Pashuk" userId="7f413f452a2dee94" providerId="LiveId" clId="{6E6F3F0A-A0DD-4E6A-89AD-B5F68F9712D1}" dt="2020-10-19T10:11:37.475" v="1004" actId="20577"/>
          <ac:spMkLst>
            <pc:docMk/>
            <pc:sldMk cId="1914805077" sldId="442"/>
            <ac:spMk id="2" creationId="{E9AF3BA3-D2F1-45E5-A96B-E97D60F74C55}"/>
          </ac:spMkLst>
        </pc:spChg>
        <pc:spChg chg="mod">
          <ac:chgData name="Alexander Pashuk" userId="7f413f452a2dee94" providerId="LiveId" clId="{6E6F3F0A-A0DD-4E6A-89AD-B5F68F9712D1}" dt="2020-10-19T10:14:03.660" v="1446" actId="123"/>
          <ac:spMkLst>
            <pc:docMk/>
            <pc:sldMk cId="1914805077" sldId="442"/>
            <ac:spMk id="3" creationId="{0395E167-644D-41D2-ADF2-615FD7E75C02}"/>
          </ac:spMkLst>
        </pc:spChg>
      </pc:sldChg>
      <pc:sldChg chg="modSp new mod">
        <pc:chgData name="Alexander Pashuk" userId="7f413f452a2dee94" providerId="LiveId" clId="{6E6F3F0A-A0DD-4E6A-89AD-B5F68F9712D1}" dt="2020-10-19T10:16:42.485" v="1785" actId="123"/>
        <pc:sldMkLst>
          <pc:docMk/>
          <pc:sldMk cId="4106345902" sldId="443"/>
        </pc:sldMkLst>
        <pc:spChg chg="mod">
          <ac:chgData name="Alexander Pashuk" userId="7f413f452a2dee94" providerId="LiveId" clId="{6E6F3F0A-A0DD-4E6A-89AD-B5F68F9712D1}" dt="2020-10-19T10:14:14.617" v="1469" actId="122"/>
          <ac:spMkLst>
            <pc:docMk/>
            <pc:sldMk cId="4106345902" sldId="443"/>
            <ac:spMk id="2" creationId="{ABC422C5-B792-417A-A0D6-BF50C1473589}"/>
          </ac:spMkLst>
        </pc:spChg>
        <pc:spChg chg="mod">
          <ac:chgData name="Alexander Pashuk" userId="7f413f452a2dee94" providerId="LiveId" clId="{6E6F3F0A-A0DD-4E6A-89AD-B5F68F9712D1}" dt="2020-10-19T10:16:42.485" v="1785" actId="123"/>
          <ac:spMkLst>
            <pc:docMk/>
            <pc:sldMk cId="4106345902" sldId="443"/>
            <ac:spMk id="3" creationId="{D3AB8E62-083C-4E48-BAA6-5C29F7A9940A}"/>
          </ac:spMkLst>
        </pc:spChg>
      </pc:sldChg>
      <pc:sldChg chg="addSp delSp modSp new mod">
        <pc:chgData name="Alexander Pashuk" userId="7f413f452a2dee94" providerId="LiveId" clId="{6E6F3F0A-A0DD-4E6A-89AD-B5F68F9712D1}" dt="2020-10-19T10:27:59.460" v="1791" actId="1076"/>
        <pc:sldMkLst>
          <pc:docMk/>
          <pc:sldMk cId="687692475" sldId="444"/>
        </pc:sldMkLst>
        <pc:spChg chg="del mod">
          <ac:chgData name="Alexander Pashuk" userId="7f413f452a2dee94" providerId="LiveId" clId="{6E6F3F0A-A0DD-4E6A-89AD-B5F68F9712D1}" dt="2020-10-19T10:27:39.255" v="1787"/>
          <ac:spMkLst>
            <pc:docMk/>
            <pc:sldMk cId="687692475" sldId="444"/>
            <ac:spMk id="3" creationId="{78F167DF-1632-47B5-985A-C40808B28E38}"/>
          </ac:spMkLst>
        </pc:spChg>
        <pc:picChg chg="add mod">
          <ac:chgData name="Alexander Pashuk" userId="7f413f452a2dee94" providerId="LiveId" clId="{6E6F3F0A-A0DD-4E6A-89AD-B5F68F9712D1}" dt="2020-10-19T10:27:59.460" v="1791" actId="1076"/>
          <ac:picMkLst>
            <pc:docMk/>
            <pc:sldMk cId="687692475" sldId="444"/>
            <ac:picMk id="4098" creationId="{151CD034-1501-42C8-8969-B15840E7859A}"/>
          </ac:picMkLst>
        </pc:picChg>
      </pc:sldChg>
      <pc:sldChg chg="modSp new mod">
        <pc:chgData name="Alexander Pashuk" userId="7f413f452a2dee94" providerId="LiveId" clId="{6E6F3F0A-A0DD-4E6A-89AD-B5F68F9712D1}" dt="2020-10-19T10:32:28.560" v="1961" actId="27636"/>
        <pc:sldMkLst>
          <pc:docMk/>
          <pc:sldMk cId="557620857" sldId="445"/>
        </pc:sldMkLst>
        <pc:spChg chg="mod">
          <ac:chgData name="Alexander Pashuk" userId="7f413f452a2dee94" providerId="LiveId" clId="{6E6F3F0A-A0DD-4E6A-89AD-B5F68F9712D1}" dt="2020-10-19T10:28:19.291" v="1817" actId="122"/>
          <ac:spMkLst>
            <pc:docMk/>
            <pc:sldMk cId="557620857" sldId="445"/>
            <ac:spMk id="2" creationId="{2727E38A-1C33-43CD-84BC-7AD87EBFEB3F}"/>
          </ac:spMkLst>
        </pc:spChg>
        <pc:spChg chg="mod">
          <ac:chgData name="Alexander Pashuk" userId="7f413f452a2dee94" providerId="LiveId" clId="{6E6F3F0A-A0DD-4E6A-89AD-B5F68F9712D1}" dt="2020-10-19T10:32:28.560" v="1961" actId="27636"/>
          <ac:spMkLst>
            <pc:docMk/>
            <pc:sldMk cId="557620857" sldId="445"/>
            <ac:spMk id="3" creationId="{BBC4B91E-3244-409B-8E61-2E25AD79C85F}"/>
          </ac:spMkLst>
        </pc:spChg>
      </pc:sldChg>
      <pc:sldChg chg="modSp new mod">
        <pc:chgData name="Alexander Pashuk" userId="7f413f452a2dee94" providerId="LiveId" clId="{6E6F3F0A-A0DD-4E6A-89AD-B5F68F9712D1}" dt="2020-10-19T10:37:14.678" v="2415" actId="20577"/>
        <pc:sldMkLst>
          <pc:docMk/>
          <pc:sldMk cId="1963784131" sldId="446"/>
        </pc:sldMkLst>
        <pc:spChg chg="mod">
          <ac:chgData name="Alexander Pashuk" userId="7f413f452a2dee94" providerId="LiveId" clId="{6E6F3F0A-A0DD-4E6A-89AD-B5F68F9712D1}" dt="2020-10-19T10:33:36.926" v="1981" actId="122"/>
          <ac:spMkLst>
            <pc:docMk/>
            <pc:sldMk cId="1963784131" sldId="446"/>
            <ac:spMk id="2" creationId="{9679A0C9-4CFE-43A3-B08A-BF18CA241AC7}"/>
          </ac:spMkLst>
        </pc:spChg>
        <pc:spChg chg="mod">
          <ac:chgData name="Alexander Pashuk" userId="7f413f452a2dee94" providerId="LiveId" clId="{6E6F3F0A-A0DD-4E6A-89AD-B5F68F9712D1}" dt="2020-10-19T10:37:14.678" v="2415" actId="20577"/>
          <ac:spMkLst>
            <pc:docMk/>
            <pc:sldMk cId="1963784131" sldId="446"/>
            <ac:spMk id="3" creationId="{A9F4C6E7-E4B3-49D1-8462-67295CBAC0AC}"/>
          </ac:spMkLst>
        </pc:spChg>
      </pc:sldChg>
      <pc:sldChg chg="modSp new mod">
        <pc:chgData name="Alexander Pashuk" userId="7f413f452a2dee94" providerId="LiveId" clId="{6E6F3F0A-A0DD-4E6A-89AD-B5F68F9712D1}" dt="2020-10-19T10:41:10.086" v="2871" actId="20577"/>
        <pc:sldMkLst>
          <pc:docMk/>
          <pc:sldMk cId="1687095288" sldId="447"/>
        </pc:sldMkLst>
        <pc:spChg chg="mod">
          <ac:chgData name="Alexander Pashuk" userId="7f413f452a2dee94" providerId="LiveId" clId="{6E6F3F0A-A0DD-4E6A-89AD-B5F68F9712D1}" dt="2020-10-19T10:41:10.086" v="2871" actId="20577"/>
          <ac:spMkLst>
            <pc:docMk/>
            <pc:sldMk cId="1687095288" sldId="447"/>
            <ac:spMk id="2" creationId="{934EFB0A-E362-4404-B397-480E8DCA4E5E}"/>
          </ac:spMkLst>
        </pc:spChg>
        <pc:spChg chg="mod">
          <ac:chgData name="Alexander Pashuk" userId="7f413f452a2dee94" providerId="LiveId" clId="{6E6F3F0A-A0DD-4E6A-89AD-B5F68F9712D1}" dt="2020-10-19T10:41:00.924" v="2869" actId="20577"/>
          <ac:spMkLst>
            <pc:docMk/>
            <pc:sldMk cId="1687095288" sldId="447"/>
            <ac:spMk id="3" creationId="{982A92F1-A916-4A52-BC45-C139641E23F7}"/>
          </ac:spMkLst>
        </pc:spChg>
      </pc:sldChg>
      <pc:sldChg chg="modSp new mod">
        <pc:chgData name="Alexander Pashuk" userId="7f413f452a2dee94" providerId="LiveId" clId="{6E6F3F0A-A0DD-4E6A-89AD-B5F68F9712D1}" dt="2020-10-19T10:45:23.184" v="3036" actId="403"/>
        <pc:sldMkLst>
          <pc:docMk/>
          <pc:sldMk cId="2881645762" sldId="448"/>
        </pc:sldMkLst>
        <pc:spChg chg="mod">
          <ac:chgData name="Alexander Pashuk" userId="7f413f452a2dee94" providerId="LiveId" clId="{6E6F3F0A-A0DD-4E6A-89AD-B5F68F9712D1}" dt="2020-10-19T10:42:34.159" v="2990" actId="6549"/>
          <ac:spMkLst>
            <pc:docMk/>
            <pc:sldMk cId="2881645762" sldId="448"/>
            <ac:spMk id="2" creationId="{16A70BE6-04D6-4CF4-8A60-71EB09A00687}"/>
          </ac:spMkLst>
        </pc:spChg>
        <pc:spChg chg="mod">
          <ac:chgData name="Alexander Pashuk" userId="7f413f452a2dee94" providerId="LiveId" clId="{6E6F3F0A-A0DD-4E6A-89AD-B5F68F9712D1}" dt="2020-10-19T10:45:23.184" v="3036" actId="403"/>
          <ac:spMkLst>
            <pc:docMk/>
            <pc:sldMk cId="2881645762" sldId="448"/>
            <ac:spMk id="3" creationId="{E790B7F4-EA35-47B2-9FE4-869DD86B67D4}"/>
          </ac:spMkLst>
        </pc:spChg>
      </pc:sldChg>
      <pc:sldChg chg="modSp new mod">
        <pc:chgData name="Alexander Pashuk" userId="7f413f452a2dee94" providerId="LiveId" clId="{6E6F3F0A-A0DD-4E6A-89AD-B5F68F9712D1}" dt="2020-10-19T10:52:25.992" v="3253" actId="403"/>
        <pc:sldMkLst>
          <pc:docMk/>
          <pc:sldMk cId="1307334969" sldId="449"/>
        </pc:sldMkLst>
        <pc:spChg chg="mod">
          <ac:chgData name="Alexander Pashuk" userId="7f413f452a2dee94" providerId="LiveId" clId="{6E6F3F0A-A0DD-4E6A-89AD-B5F68F9712D1}" dt="2020-10-19T10:49:51.200" v="3087" actId="20577"/>
          <ac:spMkLst>
            <pc:docMk/>
            <pc:sldMk cId="1307334969" sldId="449"/>
            <ac:spMk id="2" creationId="{205F27EA-B4F9-44BC-AB97-128B76C8FC78}"/>
          </ac:spMkLst>
        </pc:spChg>
        <pc:spChg chg="mod">
          <ac:chgData name="Alexander Pashuk" userId="7f413f452a2dee94" providerId="LiveId" clId="{6E6F3F0A-A0DD-4E6A-89AD-B5F68F9712D1}" dt="2020-10-19T10:52:25.992" v="3253" actId="403"/>
          <ac:spMkLst>
            <pc:docMk/>
            <pc:sldMk cId="1307334969" sldId="449"/>
            <ac:spMk id="3" creationId="{107AE1D6-3012-460F-936C-E5DA4163467A}"/>
          </ac:spMkLst>
        </pc:spChg>
      </pc:sldChg>
      <pc:sldChg chg="modSp new mod">
        <pc:chgData name="Alexander Pashuk" userId="7f413f452a2dee94" providerId="LiveId" clId="{6E6F3F0A-A0DD-4E6A-89AD-B5F68F9712D1}" dt="2020-10-19T10:55:54.641" v="3698" actId="123"/>
        <pc:sldMkLst>
          <pc:docMk/>
          <pc:sldMk cId="3891071062" sldId="450"/>
        </pc:sldMkLst>
        <pc:spChg chg="mod">
          <ac:chgData name="Alexander Pashuk" userId="7f413f452a2dee94" providerId="LiveId" clId="{6E6F3F0A-A0DD-4E6A-89AD-B5F68F9712D1}" dt="2020-10-19T10:53:51.063" v="3278" actId="122"/>
          <ac:spMkLst>
            <pc:docMk/>
            <pc:sldMk cId="3891071062" sldId="450"/>
            <ac:spMk id="2" creationId="{52C9D651-1DAB-491E-9ECF-37B633338C69}"/>
          </ac:spMkLst>
        </pc:spChg>
        <pc:spChg chg="mod">
          <ac:chgData name="Alexander Pashuk" userId="7f413f452a2dee94" providerId="LiveId" clId="{6E6F3F0A-A0DD-4E6A-89AD-B5F68F9712D1}" dt="2020-10-19T10:55:54.641" v="3698" actId="123"/>
          <ac:spMkLst>
            <pc:docMk/>
            <pc:sldMk cId="3891071062" sldId="450"/>
            <ac:spMk id="3" creationId="{34E01315-BFA1-43E5-8EA2-2C01BD378E0B}"/>
          </ac:spMkLst>
        </pc:spChg>
      </pc:sldChg>
      <pc:sldChg chg="modSp new mod">
        <pc:chgData name="Alexander Pashuk" userId="7f413f452a2dee94" providerId="LiveId" clId="{6E6F3F0A-A0DD-4E6A-89AD-B5F68F9712D1}" dt="2020-10-19T10:59:24.727" v="3901" actId="403"/>
        <pc:sldMkLst>
          <pc:docMk/>
          <pc:sldMk cId="4248247391" sldId="451"/>
        </pc:sldMkLst>
        <pc:spChg chg="mod">
          <ac:chgData name="Alexander Pashuk" userId="7f413f452a2dee94" providerId="LiveId" clId="{6E6F3F0A-A0DD-4E6A-89AD-B5F68F9712D1}" dt="2020-10-19T10:56:21.361" v="3731" actId="122"/>
          <ac:spMkLst>
            <pc:docMk/>
            <pc:sldMk cId="4248247391" sldId="451"/>
            <ac:spMk id="2" creationId="{91E8DBC3-CBC9-4AAC-9DF4-E505B9C3D471}"/>
          </ac:spMkLst>
        </pc:spChg>
        <pc:spChg chg="mod">
          <ac:chgData name="Alexander Pashuk" userId="7f413f452a2dee94" providerId="LiveId" clId="{6E6F3F0A-A0DD-4E6A-89AD-B5F68F9712D1}" dt="2020-10-19T10:59:24.727" v="3901" actId="403"/>
          <ac:spMkLst>
            <pc:docMk/>
            <pc:sldMk cId="4248247391" sldId="451"/>
            <ac:spMk id="3" creationId="{B51FCF18-95B0-4815-A6BE-19EC37CCF7F2}"/>
          </ac:spMkLst>
        </pc:spChg>
      </pc:sldChg>
      <pc:sldChg chg="modSp new mod">
        <pc:chgData name="Alexander Pashuk" userId="7f413f452a2dee94" providerId="LiveId" clId="{6E6F3F0A-A0DD-4E6A-89AD-B5F68F9712D1}" dt="2020-10-19T11:02:00.613" v="4316" actId="20577"/>
        <pc:sldMkLst>
          <pc:docMk/>
          <pc:sldMk cId="741704599" sldId="452"/>
        </pc:sldMkLst>
        <pc:spChg chg="mod">
          <ac:chgData name="Alexander Pashuk" userId="7f413f452a2dee94" providerId="LiveId" clId="{6E6F3F0A-A0DD-4E6A-89AD-B5F68F9712D1}" dt="2020-10-19T10:59:35.468" v="3924" actId="122"/>
          <ac:spMkLst>
            <pc:docMk/>
            <pc:sldMk cId="741704599" sldId="452"/>
            <ac:spMk id="2" creationId="{80020F40-552D-4BEF-A455-72464298C4EA}"/>
          </ac:spMkLst>
        </pc:spChg>
        <pc:spChg chg="mod">
          <ac:chgData name="Alexander Pashuk" userId="7f413f452a2dee94" providerId="LiveId" clId="{6E6F3F0A-A0DD-4E6A-89AD-B5F68F9712D1}" dt="2020-10-19T11:02:00.613" v="4316" actId="20577"/>
          <ac:spMkLst>
            <pc:docMk/>
            <pc:sldMk cId="741704599" sldId="452"/>
            <ac:spMk id="3" creationId="{EB17812D-36FC-4C9C-AF7B-08EBD4C091AA}"/>
          </ac:spMkLst>
        </pc:spChg>
      </pc:sldChg>
      <pc:sldChg chg="modSp new mod">
        <pc:chgData name="Alexander Pashuk" userId="7f413f452a2dee94" providerId="LiveId" clId="{6E6F3F0A-A0DD-4E6A-89AD-B5F68F9712D1}" dt="2020-10-19T11:04:06.603" v="4354" actId="27636"/>
        <pc:sldMkLst>
          <pc:docMk/>
          <pc:sldMk cId="1575334896" sldId="453"/>
        </pc:sldMkLst>
        <pc:spChg chg="mod">
          <ac:chgData name="Alexander Pashuk" userId="7f413f452a2dee94" providerId="LiveId" clId="{6E6F3F0A-A0DD-4E6A-89AD-B5F68F9712D1}" dt="2020-10-19T11:02:05.678" v="4323" actId="122"/>
          <ac:spMkLst>
            <pc:docMk/>
            <pc:sldMk cId="1575334896" sldId="453"/>
            <ac:spMk id="2" creationId="{C764EDD2-3BC3-4560-BB4D-466EA7A033CA}"/>
          </ac:spMkLst>
        </pc:spChg>
        <pc:spChg chg="mod">
          <ac:chgData name="Alexander Pashuk" userId="7f413f452a2dee94" providerId="LiveId" clId="{6E6F3F0A-A0DD-4E6A-89AD-B5F68F9712D1}" dt="2020-10-19T11:04:06.603" v="4354" actId="27636"/>
          <ac:spMkLst>
            <pc:docMk/>
            <pc:sldMk cId="1575334896" sldId="453"/>
            <ac:spMk id="3" creationId="{F40FCF01-F075-47B8-BFE2-EB0AB4E309B4}"/>
          </ac:spMkLst>
        </pc:spChg>
      </pc:sldChg>
      <pc:sldChg chg="modSp new mod">
        <pc:chgData name="Alexander Pashuk" userId="7f413f452a2dee94" providerId="LiveId" clId="{6E6F3F0A-A0DD-4E6A-89AD-B5F68F9712D1}" dt="2020-10-19T11:08:10.515" v="4894" actId="27636"/>
        <pc:sldMkLst>
          <pc:docMk/>
          <pc:sldMk cId="2789751910" sldId="454"/>
        </pc:sldMkLst>
        <pc:spChg chg="mod">
          <ac:chgData name="Alexander Pashuk" userId="7f413f452a2dee94" providerId="LiveId" clId="{6E6F3F0A-A0DD-4E6A-89AD-B5F68F9712D1}" dt="2020-10-19T11:05:10.477" v="4369" actId="122"/>
          <ac:spMkLst>
            <pc:docMk/>
            <pc:sldMk cId="2789751910" sldId="454"/>
            <ac:spMk id="2" creationId="{95164424-E63B-41B8-A025-B8A952D358A8}"/>
          </ac:spMkLst>
        </pc:spChg>
        <pc:spChg chg="mod">
          <ac:chgData name="Alexander Pashuk" userId="7f413f452a2dee94" providerId="LiveId" clId="{6E6F3F0A-A0DD-4E6A-89AD-B5F68F9712D1}" dt="2020-10-19T11:08:10.515" v="4894" actId="27636"/>
          <ac:spMkLst>
            <pc:docMk/>
            <pc:sldMk cId="2789751910" sldId="454"/>
            <ac:spMk id="3" creationId="{84D7D08F-A644-4606-8E81-5A1FF5FBDD3C}"/>
          </ac:spMkLst>
        </pc:spChg>
      </pc:sldChg>
      <pc:sldChg chg="modSp new mod">
        <pc:chgData name="Alexander Pashuk" userId="7f413f452a2dee94" providerId="LiveId" clId="{6E6F3F0A-A0DD-4E6A-89AD-B5F68F9712D1}" dt="2020-10-19T11:13:33.964" v="4949" actId="20577"/>
        <pc:sldMkLst>
          <pc:docMk/>
          <pc:sldMk cId="790077004" sldId="455"/>
        </pc:sldMkLst>
        <pc:spChg chg="mod">
          <ac:chgData name="Alexander Pashuk" userId="7f413f452a2dee94" providerId="LiveId" clId="{6E6F3F0A-A0DD-4E6A-89AD-B5F68F9712D1}" dt="2020-10-19T11:10:18.388" v="4914" actId="20577"/>
          <ac:spMkLst>
            <pc:docMk/>
            <pc:sldMk cId="790077004" sldId="455"/>
            <ac:spMk id="2" creationId="{85DB4998-F8AA-4E95-ABC3-29B279BD141F}"/>
          </ac:spMkLst>
        </pc:spChg>
        <pc:spChg chg="mod">
          <ac:chgData name="Alexander Pashuk" userId="7f413f452a2dee94" providerId="LiveId" clId="{6E6F3F0A-A0DD-4E6A-89AD-B5F68F9712D1}" dt="2020-10-19T11:13:33.964" v="4949" actId="20577"/>
          <ac:spMkLst>
            <pc:docMk/>
            <pc:sldMk cId="790077004" sldId="455"/>
            <ac:spMk id="3" creationId="{78F8B79E-DF66-4C0D-A673-63D4D8FF5642}"/>
          </ac:spMkLst>
        </pc:spChg>
      </pc:sldChg>
      <pc:sldChg chg="modSp new mod">
        <pc:chgData name="Alexander Pashuk" userId="7f413f452a2dee94" providerId="LiveId" clId="{6E6F3F0A-A0DD-4E6A-89AD-B5F68F9712D1}" dt="2020-10-19T11:28:13.203" v="5140" actId="123"/>
        <pc:sldMkLst>
          <pc:docMk/>
          <pc:sldMk cId="298619237" sldId="456"/>
        </pc:sldMkLst>
        <pc:spChg chg="mod">
          <ac:chgData name="Alexander Pashuk" userId="7f413f452a2dee94" providerId="LiveId" clId="{6E6F3F0A-A0DD-4E6A-89AD-B5F68F9712D1}" dt="2020-10-19T11:14:19.950" v="4974" actId="122"/>
          <ac:spMkLst>
            <pc:docMk/>
            <pc:sldMk cId="298619237" sldId="456"/>
            <ac:spMk id="2" creationId="{74AE3E2C-8876-4097-820D-CF38E0D88BF3}"/>
          </ac:spMkLst>
        </pc:spChg>
        <pc:spChg chg="mod">
          <ac:chgData name="Alexander Pashuk" userId="7f413f452a2dee94" providerId="LiveId" clId="{6E6F3F0A-A0DD-4E6A-89AD-B5F68F9712D1}" dt="2020-10-19T11:28:13.203" v="5140" actId="123"/>
          <ac:spMkLst>
            <pc:docMk/>
            <pc:sldMk cId="298619237" sldId="456"/>
            <ac:spMk id="3" creationId="{1FE6C3CA-EADE-462F-9142-AA60060CA2BD}"/>
          </ac:spMkLst>
        </pc:spChg>
      </pc:sldChg>
      <pc:sldChg chg="modSp new mod">
        <pc:chgData name="Alexander Pashuk" userId="7f413f452a2dee94" providerId="LiveId" clId="{6E6F3F0A-A0DD-4E6A-89AD-B5F68F9712D1}" dt="2020-10-19T13:01:31.452" v="6130" actId="20577"/>
        <pc:sldMkLst>
          <pc:docMk/>
          <pc:sldMk cId="3373789917" sldId="457"/>
        </pc:sldMkLst>
        <pc:spChg chg="mod">
          <ac:chgData name="Alexander Pashuk" userId="7f413f452a2dee94" providerId="LiveId" clId="{6E6F3F0A-A0DD-4E6A-89AD-B5F68F9712D1}" dt="2020-10-19T11:28:36.467" v="5163" actId="122"/>
          <ac:spMkLst>
            <pc:docMk/>
            <pc:sldMk cId="3373789917" sldId="457"/>
            <ac:spMk id="2" creationId="{60AB0B18-B76D-4511-B1A9-AFB343BF6C64}"/>
          </ac:spMkLst>
        </pc:spChg>
        <pc:spChg chg="mod">
          <ac:chgData name="Alexander Pashuk" userId="7f413f452a2dee94" providerId="LiveId" clId="{6E6F3F0A-A0DD-4E6A-89AD-B5F68F9712D1}" dt="2020-10-19T13:01:31.452" v="6130" actId="20577"/>
          <ac:spMkLst>
            <pc:docMk/>
            <pc:sldMk cId="3373789917" sldId="457"/>
            <ac:spMk id="3" creationId="{030152DC-5F44-4FD7-81F1-098CA59A43DD}"/>
          </ac:spMkLst>
        </pc:spChg>
      </pc:sldChg>
      <pc:sldChg chg="modSp new mod">
        <pc:chgData name="Alexander Pashuk" userId="7f413f452a2dee94" providerId="LiveId" clId="{6E6F3F0A-A0DD-4E6A-89AD-B5F68F9712D1}" dt="2020-10-19T13:09:09.829" v="6723" actId="20577"/>
        <pc:sldMkLst>
          <pc:docMk/>
          <pc:sldMk cId="417238208" sldId="458"/>
        </pc:sldMkLst>
        <pc:spChg chg="mod">
          <ac:chgData name="Alexander Pashuk" userId="7f413f452a2dee94" providerId="LiveId" clId="{6E6F3F0A-A0DD-4E6A-89AD-B5F68F9712D1}" dt="2020-10-19T13:03:00.277" v="6148" actId="122"/>
          <ac:spMkLst>
            <pc:docMk/>
            <pc:sldMk cId="417238208" sldId="458"/>
            <ac:spMk id="2" creationId="{507BA2F9-E060-4B7F-A55A-600137841C93}"/>
          </ac:spMkLst>
        </pc:spChg>
        <pc:spChg chg="mod">
          <ac:chgData name="Alexander Pashuk" userId="7f413f452a2dee94" providerId="LiveId" clId="{6E6F3F0A-A0DD-4E6A-89AD-B5F68F9712D1}" dt="2020-10-19T13:09:09.829" v="6723" actId="20577"/>
          <ac:spMkLst>
            <pc:docMk/>
            <pc:sldMk cId="417238208" sldId="458"/>
            <ac:spMk id="3" creationId="{1B25EF2B-711E-4D95-B47B-E519138A4E36}"/>
          </ac:spMkLst>
        </pc:spChg>
      </pc:sldChg>
      <pc:sldChg chg="modSp new mod">
        <pc:chgData name="Alexander Pashuk" userId="7f413f452a2dee94" providerId="LiveId" clId="{6E6F3F0A-A0DD-4E6A-89AD-B5F68F9712D1}" dt="2020-10-19T13:12:20.930" v="6810" actId="20577"/>
        <pc:sldMkLst>
          <pc:docMk/>
          <pc:sldMk cId="1395049205" sldId="459"/>
        </pc:sldMkLst>
        <pc:spChg chg="mod">
          <ac:chgData name="Alexander Pashuk" userId="7f413f452a2dee94" providerId="LiveId" clId="{6E6F3F0A-A0DD-4E6A-89AD-B5F68F9712D1}" dt="2020-10-19T13:11:24.908" v="6779" actId="20577"/>
          <ac:spMkLst>
            <pc:docMk/>
            <pc:sldMk cId="1395049205" sldId="459"/>
            <ac:spMk id="2" creationId="{64A0A69E-4F75-402F-A58C-1C3993AA43FD}"/>
          </ac:spMkLst>
        </pc:spChg>
        <pc:spChg chg="mod">
          <ac:chgData name="Alexander Pashuk" userId="7f413f452a2dee94" providerId="LiveId" clId="{6E6F3F0A-A0DD-4E6A-89AD-B5F68F9712D1}" dt="2020-10-19T13:12:20.930" v="6810" actId="20577"/>
          <ac:spMkLst>
            <pc:docMk/>
            <pc:sldMk cId="1395049205" sldId="459"/>
            <ac:spMk id="3" creationId="{DA942406-7AEB-4909-8EBB-9A5AAB9A8877}"/>
          </ac:spMkLst>
        </pc:spChg>
      </pc:sldChg>
      <pc:sldChg chg="modSp new mod">
        <pc:chgData name="Alexander Pashuk" userId="7f413f452a2dee94" providerId="LiveId" clId="{6E6F3F0A-A0DD-4E6A-89AD-B5F68F9712D1}" dt="2020-10-19T13:16:58.666" v="7105" actId="403"/>
        <pc:sldMkLst>
          <pc:docMk/>
          <pc:sldMk cId="3559051489" sldId="460"/>
        </pc:sldMkLst>
        <pc:spChg chg="mod">
          <ac:chgData name="Alexander Pashuk" userId="7f413f452a2dee94" providerId="LiveId" clId="{6E6F3F0A-A0DD-4E6A-89AD-B5F68F9712D1}" dt="2020-10-19T13:12:32.886" v="6830" actId="122"/>
          <ac:spMkLst>
            <pc:docMk/>
            <pc:sldMk cId="3559051489" sldId="460"/>
            <ac:spMk id="2" creationId="{38D3A6CC-7D26-4DD9-9119-A4AF9A2F16BD}"/>
          </ac:spMkLst>
        </pc:spChg>
        <pc:spChg chg="mod">
          <ac:chgData name="Alexander Pashuk" userId="7f413f452a2dee94" providerId="LiveId" clId="{6E6F3F0A-A0DD-4E6A-89AD-B5F68F9712D1}" dt="2020-10-19T13:16:58.666" v="7105" actId="403"/>
          <ac:spMkLst>
            <pc:docMk/>
            <pc:sldMk cId="3559051489" sldId="460"/>
            <ac:spMk id="3" creationId="{BE4C1051-AA0E-4A07-9DA6-E0ECC107CEAA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2535147173" sldId="461"/>
        </pc:sldMkLst>
        <pc:spChg chg="mod">
          <ac:chgData name="Alexander Pashuk" userId="7f413f452a2dee94" providerId="LiveId" clId="{6E6F3F0A-A0DD-4E6A-89AD-B5F68F9712D1}" dt="2020-10-19T13:19:03.810" v="7123" actId="122"/>
          <ac:spMkLst>
            <pc:docMk/>
            <pc:sldMk cId="2535147173" sldId="461"/>
            <ac:spMk id="2" creationId="{4DE98EB2-84B7-4BE1-8930-4F4D2EAC5574}"/>
          </ac:spMkLst>
        </pc:spChg>
        <pc:spChg chg="mod">
          <ac:chgData name="Alexander Pashuk" userId="7f413f452a2dee94" providerId="LiveId" clId="{6E6F3F0A-A0DD-4E6A-89AD-B5F68F9712D1}" dt="2020-10-19T13:20:54.143" v="7277" actId="403"/>
          <ac:spMkLst>
            <pc:docMk/>
            <pc:sldMk cId="2535147173" sldId="461"/>
            <ac:spMk id="3" creationId="{88C700F0-192A-4F97-B4BC-2C3E7CA06F9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3279659380" sldId="462"/>
        </pc:sldMkLst>
        <pc:spChg chg="mod">
          <ac:chgData name="Alexander Pashuk" userId="7f413f452a2dee94" providerId="LiveId" clId="{6E6F3F0A-A0DD-4E6A-89AD-B5F68F9712D1}" dt="2020-10-19T13:21:52.581" v="7304" actId="122"/>
          <ac:spMkLst>
            <pc:docMk/>
            <pc:sldMk cId="3279659380" sldId="462"/>
            <ac:spMk id="2" creationId="{6B3B3152-A81B-4BE2-942F-CB051D92670B}"/>
          </ac:spMkLst>
        </pc:spChg>
        <pc:spChg chg="mod">
          <ac:chgData name="Alexander Pashuk" userId="7f413f452a2dee94" providerId="LiveId" clId="{6E6F3F0A-A0DD-4E6A-89AD-B5F68F9712D1}" dt="2020-10-19T13:23:59.164" v="7333" actId="20577"/>
          <ac:spMkLst>
            <pc:docMk/>
            <pc:sldMk cId="3279659380" sldId="462"/>
            <ac:spMk id="3" creationId="{320984C5-6AFD-4A80-AF17-7EE9C7A70D87}"/>
          </ac:spMkLst>
        </pc:spChg>
      </pc:sldChg>
      <pc:sldChg chg="modSp new mod ord">
        <pc:chgData name="Alexander Pashuk" userId="7f413f452a2dee94" providerId="LiveId" clId="{6E6F3F0A-A0DD-4E6A-89AD-B5F68F9712D1}" dt="2020-10-19T13:38:32.455" v="7521"/>
        <pc:sldMkLst>
          <pc:docMk/>
          <pc:sldMk cId="1859651321" sldId="463"/>
        </pc:sldMkLst>
        <pc:spChg chg="mod">
          <ac:chgData name="Alexander Pashuk" userId="7f413f452a2dee94" providerId="LiveId" clId="{6E6F3F0A-A0DD-4E6A-89AD-B5F68F9712D1}" dt="2020-10-19T13:26:52.568" v="7355" actId="122"/>
          <ac:spMkLst>
            <pc:docMk/>
            <pc:sldMk cId="1859651321" sldId="463"/>
            <ac:spMk id="2" creationId="{C439F798-0FBC-44C1-9270-9A16E8807B79}"/>
          </ac:spMkLst>
        </pc:spChg>
        <pc:spChg chg="mod">
          <ac:chgData name="Alexander Pashuk" userId="7f413f452a2dee94" providerId="LiveId" clId="{6E6F3F0A-A0DD-4E6A-89AD-B5F68F9712D1}" dt="2020-10-19T13:27:08.557" v="7377" actId="20577"/>
          <ac:spMkLst>
            <pc:docMk/>
            <pc:sldMk cId="1859651321" sldId="463"/>
            <ac:spMk id="3" creationId="{FE8C9CDE-E966-4632-B294-7EE63258B908}"/>
          </ac:spMkLst>
        </pc:spChg>
      </pc:sldChg>
      <pc:sldChg chg="addSp delSp modSp new del mod">
        <pc:chgData name="Alexander Pashuk" userId="7f413f452a2dee94" providerId="LiveId" clId="{6E6F3F0A-A0DD-4E6A-89AD-B5F68F9712D1}" dt="2020-10-19T09:51:19.682" v="401" actId="47"/>
        <pc:sldMkLst>
          <pc:docMk/>
          <pc:sldMk cId="1853965665" sldId="464"/>
        </pc:sldMkLst>
        <pc:spChg chg="del mod">
          <ac:chgData name="Alexander Pashuk" userId="7f413f452a2dee94" providerId="LiveId" clId="{6E6F3F0A-A0DD-4E6A-89AD-B5F68F9712D1}" dt="2020-10-19T09:50:53.034" v="382"/>
          <ac:spMkLst>
            <pc:docMk/>
            <pc:sldMk cId="1853965665" sldId="464"/>
            <ac:spMk id="3" creationId="{AA5FA79C-09D3-469D-89EF-72837CE85B0B}"/>
          </ac:spMkLst>
        </pc:spChg>
        <pc:picChg chg="add mod">
          <ac:chgData name="Alexander Pashuk" userId="7f413f452a2dee94" providerId="LiveId" clId="{6E6F3F0A-A0DD-4E6A-89AD-B5F68F9712D1}" dt="2020-10-19T09:50:53.034" v="382"/>
          <ac:picMkLst>
            <pc:docMk/>
            <pc:sldMk cId="1853965665" sldId="464"/>
            <ac:picMk id="1026" creationId="{1063DC64-1FED-4956-B9E3-CCB1B241A7B3}"/>
          </ac:picMkLst>
        </pc:picChg>
      </pc:sldChg>
      <pc:sldChg chg="modSp new mod ord">
        <pc:chgData name="Alexander Pashuk" userId="7f413f452a2dee94" providerId="LiveId" clId="{6E6F3F0A-A0DD-4E6A-89AD-B5F68F9712D1}" dt="2020-10-19T13:40:42.575" v="7778" actId="20577"/>
        <pc:sldMkLst>
          <pc:docMk/>
          <pc:sldMk cId="2023631944" sldId="464"/>
        </pc:sldMkLst>
        <pc:spChg chg="mod">
          <ac:chgData name="Alexander Pashuk" userId="7f413f452a2dee94" providerId="LiveId" clId="{6E6F3F0A-A0DD-4E6A-89AD-B5F68F9712D1}" dt="2020-10-19T13:39:27.843" v="7555" actId="20577"/>
          <ac:spMkLst>
            <pc:docMk/>
            <pc:sldMk cId="2023631944" sldId="464"/>
            <ac:spMk id="2" creationId="{721C6687-B899-4AA7-85AC-6F1B7795E31B}"/>
          </ac:spMkLst>
        </pc:spChg>
        <pc:spChg chg="mod">
          <ac:chgData name="Alexander Pashuk" userId="7f413f452a2dee94" providerId="LiveId" clId="{6E6F3F0A-A0DD-4E6A-89AD-B5F68F9712D1}" dt="2020-10-19T13:40:42.575" v="7778" actId="20577"/>
          <ac:spMkLst>
            <pc:docMk/>
            <pc:sldMk cId="2023631944" sldId="464"/>
            <ac:spMk id="3" creationId="{C644A643-F639-4C8B-8186-B23685F7B72B}"/>
          </ac:spMkLst>
        </pc:spChg>
      </pc:sldChg>
      <pc:sldChg chg="modSp new mod">
        <pc:chgData name="Alexander Pashuk" userId="7f413f452a2dee94" providerId="LiveId" clId="{6E6F3F0A-A0DD-4E6A-89AD-B5F68F9712D1}" dt="2020-10-19T13:32:53.469" v="7493" actId="14100"/>
        <pc:sldMkLst>
          <pc:docMk/>
          <pc:sldMk cId="1608076022" sldId="465"/>
        </pc:sldMkLst>
        <pc:spChg chg="mod">
          <ac:chgData name="Alexander Pashuk" userId="7f413f452a2dee94" providerId="LiveId" clId="{6E6F3F0A-A0DD-4E6A-89AD-B5F68F9712D1}" dt="2020-10-19T13:30:04.254" v="7447" actId="122"/>
          <ac:spMkLst>
            <pc:docMk/>
            <pc:sldMk cId="1608076022" sldId="465"/>
            <ac:spMk id="2" creationId="{D5F443AA-BF27-485C-9EB9-FF6EC87883C1}"/>
          </ac:spMkLst>
        </pc:spChg>
        <pc:spChg chg="mod">
          <ac:chgData name="Alexander Pashuk" userId="7f413f452a2dee94" providerId="LiveId" clId="{6E6F3F0A-A0DD-4E6A-89AD-B5F68F9712D1}" dt="2020-10-19T13:32:53.469" v="7493" actId="14100"/>
          <ac:spMkLst>
            <pc:docMk/>
            <pc:sldMk cId="1608076022" sldId="465"/>
            <ac:spMk id="3" creationId="{37B0A7DB-F3D9-4CF6-85BE-90E177E79322}"/>
          </ac:spMkLst>
        </pc:spChg>
      </pc:sldChg>
      <pc:sldChg chg="addSp delSp modSp new mod">
        <pc:chgData name="Alexander Pashuk" userId="7f413f452a2dee94" providerId="LiveId" clId="{6E6F3F0A-A0DD-4E6A-89AD-B5F68F9712D1}" dt="2020-10-19T13:37:58.757" v="7517"/>
        <pc:sldMkLst>
          <pc:docMk/>
          <pc:sldMk cId="3086981278" sldId="466"/>
        </pc:sldMkLst>
        <pc:spChg chg="mod">
          <ac:chgData name="Alexander Pashuk" userId="7f413f452a2dee94" providerId="LiveId" clId="{6E6F3F0A-A0DD-4E6A-89AD-B5F68F9712D1}" dt="2020-10-19T13:37:57.571" v="7515" actId="122"/>
          <ac:spMkLst>
            <pc:docMk/>
            <pc:sldMk cId="3086981278" sldId="466"/>
            <ac:spMk id="2" creationId="{0EBF68D7-1EF2-4024-AEC4-862D5635DFD6}"/>
          </ac:spMkLst>
        </pc:spChg>
        <pc:spChg chg="del mod">
          <ac:chgData name="Alexander Pashuk" userId="7f413f452a2dee94" providerId="LiveId" clId="{6E6F3F0A-A0DD-4E6A-89AD-B5F68F9712D1}" dt="2020-10-19T13:37:58.757" v="7517"/>
          <ac:spMkLst>
            <pc:docMk/>
            <pc:sldMk cId="3086981278" sldId="466"/>
            <ac:spMk id="3" creationId="{89D01457-0DB2-47D7-A13F-4A6585C0BB0C}"/>
          </ac:spMkLst>
        </pc:spChg>
        <pc:picChg chg="add mod">
          <ac:chgData name="Alexander Pashuk" userId="7f413f452a2dee94" providerId="LiveId" clId="{6E6F3F0A-A0DD-4E6A-89AD-B5F68F9712D1}" dt="2020-10-19T13:37:58.757" v="7517"/>
          <ac:picMkLst>
            <pc:docMk/>
            <pc:sldMk cId="3086981278" sldId="466"/>
            <ac:picMk id="5122" creationId="{DB4359E5-74CA-4AB6-9955-4109E0B1D783}"/>
          </ac:picMkLst>
        </pc:picChg>
      </pc:sldChg>
      <pc:sldChg chg="new del">
        <pc:chgData name="Alexander Pashuk" userId="7f413f452a2dee94" providerId="LiveId" clId="{6E6F3F0A-A0DD-4E6A-89AD-B5F68F9712D1}" dt="2020-10-19T13:40:55.517" v="7779" actId="47"/>
        <pc:sldMkLst>
          <pc:docMk/>
          <pc:sldMk cId="4208197877" sldId="467"/>
        </pc:sldMkLst>
      </pc:sldChg>
      <pc:sldChg chg="new del">
        <pc:chgData name="Alexander Pashuk" userId="7f413f452a2dee94" providerId="LiveId" clId="{6E6F3F0A-A0DD-4E6A-89AD-B5F68F9712D1}" dt="2020-10-19T13:40:56.260" v="7780" actId="47"/>
        <pc:sldMkLst>
          <pc:docMk/>
          <pc:sldMk cId="3849142324" sldId="468"/>
        </pc:sldMkLst>
      </pc:sldChg>
      <pc:sldChg chg="modSp new mod">
        <pc:chgData name="Alexander Pashuk" userId="7f413f452a2dee94" providerId="LiveId" clId="{6E6F3F0A-A0DD-4E6A-89AD-B5F68F9712D1}" dt="2020-10-19T14:32:48.678" v="7962" actId="20577"/>
        <pc:sldMkLst>
          <pc:docMk/>
          <pc:sldMk cId="939148399" sldId="469"/>
        </pc:sldMkLst>
        <pc:spChg chg="mod">
          <ac:chgData name="Alexander Pashuk" userId="7f413f452a2dee94" providerId="LiveId" clId="{6E6F3F0A-A0DD-4E6A-89AD-B5F68F9712D1}" dt="2020-10-19T13:41:22.586" v="7809" actId="122"/>
          <ac:spMkLst>
            <pc:docMk/>
            <pc:sldMk cId="939148399" sldId="469"/>
            <ac:spMk id="2" creationId="{6D6EAAD9-2479-4701-8260-DB1843DD3998}"/>
          </ac:spMkLst>
        </pc:spChg>
        <pc:spChg chg="mod">
          <ac:chgData name="Alexander Pashuk" userId="7f413f452a2dee94" providerId="LiveId" clId="{6E6F3F0A-A0DD-4E6A-89AD-B5F68F9712D1}" dt="2020-10-19T14:32:48.678" v="7962" actId="20577"/>
          <ac:spMkLst>
            <pc:docMk/>
            <pc:sldMk cId="939148399" sldId="469"/>
            <ac:spMk id="3" creationId="{CAE83B7D-E83C-47FF-9156-3CA3CFBB2323}"/>
          </ac:spMkLst>
        </pc:spChg>
      </pc:sldChg>
      <pc:sldChg chg="addSp delSp modSp new mod">
        <pc:chgData name="Alexander Pashuk" userId="7f413f452a2dee94" providerId="LiveId" clId="{6E6F3F0A-A0DD-4E6A-89AD-B5F68F9712D1}" dt="2020-10-19T14:44:26.266" v="7985" actId="1076"/>
        <pc:sldMkLst>
          <pc:docMk/>
          <pc:sldMk cId="1737372116" sldId="470"/>
        </pc:sldMkLst>
        <pc:spChg chg="del mod">
          <ac:chgData name="Alexander Pashuk" userId="7f413f452a2dee94" providerId="LiveId" clId="{6E6F3F0A-A0DD-4E6A-89AD-B5F68F9712D1}" dt="2020-10-19T14:30:33.956" v="7954"/>
          <ac:spMkLst>
            <pc:docMk/>
            <pc:sldMk cId="1737372116" sldId="470"/>
            <ac:spMk id="3" creationId="{43587545-4F25-48DE-BFC2-F965CF5BC32B}"/>
          </ac:spMkLst>
        </pc:spChg>
        <pc:spChg chg="add del mod">
          <ac:chgData name="Alexander Pashuk" userId="7f413f452a2dee94" providerId="LiveId" clId="{6E6F3F0A-A0DD-4E6A-89AD-B5F68F9712D1}" dt="2020-10-19T14:43:04.417" v="7975"/>
          <ac:spMkLst>
            <pc:docMk/>
            <pc:sldMk cId="1737372116" sldId="470"/>
            <ac:spMk id="4" creationId="{433269EA-A7B7-46EB-AB1A-2E152A26F049}"/>
          </ac:spMkLst>
        </pc:spChg>
        <pc:spChg chg="add del mod">
          <ac:chgData name="Alexander Pashuk" userId="7f413f452a2dee94" providerId="LiveId" clId="{6E6F3F0A-A0DD-4E6A-89AD-B5F68F9712D1}" dt="2020-10-19T14:44:17.523" v="7982"/>
          <ac:spMkLst>
            <pc:docMk/>
            <pc:sldMk cId="1737372116" sldId="470"/>
            <ac:spMk id="5" creationId="{E918A7BA-4012-489A-962A-7AAB6862150B}"/>
          </ac:spMkLst>
        </pc:spChg>
        <pc:picChg chg="add del mod">
          <ac:chgData name="Alexander Pashuk" userId="7f413f452a2dee94" providerId="LiveId" clId="{6E6F3F0A-A0DD-4E6A-89AD-B5F68F9712D1}" dt="2020-10-19T14:43:02.785" v="7973" actId="478"/>
          <ac:picMkLst>
            <pc:docMk/>
            <pc:sldMk cId="1737372116" sldId="470"/>
            <ac:picMk id="7170" creationId="{3A6205C3-30B6-4448-A190-D9E44D74D9A3}"/>
          </ac:picMkLst>
        </pc:picChg>
        <pc:picChg chg="add del mod">
          <ac:chgData name="Alexander Pashuk" userId="7f413f452a2dee94" providerId="LiveId" clId="{6E6F3F0A-A0DD-4E6A-89AD-B5F68F9712D1}" dt="2020-10-19T14:44:16.197" v="7980" actId="478"/>
          <ac:picMkLst>
            <pc:docMk/>
            <pc:sldMk cId="1737372116" sldId="470"/>
            <ac:picMk id="7172" creationId="{5C185466-4721-40F8-947D-DE4D1B4BE333}"/>
          </ac:picMkLst>
        </pc:picChg>
        <pc:picChg chg="add mod">
          <ac:chgData name="Alexander Pashuk" userId="7f413f452a2dee94" providerId="LiveId" clId="{6E6F3F0A-A0DD-4E6A-89AD-B5F68F9712D1}" dt="2020-10-19T14:44:26.266" v="7985" actId="1076"/>
          <ac:picMkLst>
            <pc:docMk/>
            <pc:sldMk cId="1737372116" sldId="470"/>
            <ac:picMk id="7174" creationId="{CA18DC55-4EFA-4994-966C-A24D12D745B1}"/>
          </ac:picMkLst>
        </pc:picChg>
      </pc:sldChg>
      <pc:sldChg chg="modSp new mod">
        <pc:chgData name="Alexander Pashuk" userId="7f413f452a2dee94" providerId="LiveId" clId="{6E6F3F0A-A0DD-4E6A-89AD-B5F68F9712D1}" dt="2020-10-19T14:49:47.890" v="8267" actId="123"/>
        <pc:sldMkLst>
          <pc:docMk/>
          <pc:sldMk cId="1207057951" sldId="471"/>
        </pc:sldMkLst>
        <pc:spChg chg="mod">
          <ac:chgData name="Alexander Pashuk" userId="7f413f452a2dee94" providerId="LiveId" clId="{6E6F3F0A-A0DD-4E6A-89AD-B5F68F9712D1}" dt="2020-10-19T14:44:42.333" v="8004" actId="122"/>
          <ac:spMkLst>
            <pc:docMk/>
            <pc:sldMk cId="1207057951" sldId="471"/>
            <ac:spMk id="2" creationId="{B145399A-393D-453C-BBE0-60A69CA737A4}"/>
          </ac:spMkLst>
        </pc:spChg>
        <pc:spChg chg="mod">
          <ac:chgData name="Alexander Pashuk" userId="7f413f452a2dee94" providerId="LiveId" clId="{6E6F3F0A-A0DD-4E6A-89AD-B5F68F9712D1}" dt="2020-10-19T14:49:47.890" v="8267" actId="123"/>
          <ac:spMkLst>
            <pc:docMk/>
            <pc:sldMk cId="1207057951" sldId="471"/>
            <ac:spMk id="3" creationId="{D5A71162-138C-4A7A-8FF9-FB5E4765B01C}"/>
          </ac:spMkLst>
        </pc:spChg>
      </pc:sldChg>
      <pc:sldChg chg="modSp new mod">
        <pc:chgData name="Alexander Pashuk" userId="7f413f452a2dee94" providerId="LiveId" clId="{6E6F3F0A-A0DD-4E6A-89AD-B5F68F9712D1}" dt="2020-10-19T15:09:42.123" v="8310" actId="20577"/>
        <pc:sldMkLst>
          <pc:docMk/>
          <pc:sldMk cId="2732441293" sldId="472"/>
        </pc:sldMkLst>
        <pc:spChg chg="mod">
          <ac:chgData name="Alexander Pashuk" userId="7f413f452a2dee94" providerId="LiveId" clId="{6E6F3F0A-A0DD-4E6A-89AD-B5F68F9712D1}" dt="2020-10-19T14:49:54.705" v="8286" actId="122"/>
          <ac:spMkLst>
            <pc:docMk/>
            <pc:sldMk cId="2732441293" sldId="472"/>
            <ac:spMk id="2" creationId="{97F4479B-17B8-484D-B4F8-F5582EC1D1AC}"/>
          </ac:spMkLst>
        </pc:spChg>
        <pc:spChg chg="mod">
          <ac:chgData name="Alexander Pashuk" userId="7f413f452a2dee94" providerId="LiveId" clId="{6E6F3F0A-A0DD-4E6A-89AD-B5F68F9712D1}" dt="2020-10-19T15:09:42.123" v="8310" actId="20577"/>
          <ac:spMkLst>
            <pc:docMk/>
            <pc:sldMk cId="2732441293" sldId="472"/>
            <ac:spMk id="3" creationId="{39826D89-4599-4B4E-B4F9-3715162A114E}"/>
          </ac:spMkLst>
        </pc:spChg>
      </pc:sldChg>
      <pc:sldChg chg="modSp new mod">
        <pc:chgData name="Alexander Pashuk" userId="7f413f452a2dee94" providerId="LiveId" clId="{6E6F3F0A-A0DD-4E6A-89AD-B5F68F9712D1}" dt="2020-10-19T15:14:10.567" v="8556" actId="20577"/>
        <pc:sldMkLst>
          <pc:docMk/>
          <pc:sldMk cId="3362834604" sldId="473"/>
        </pc:sldMkLst>
        <pc:spChg chg="mod">
          <ac:chgData name="Alexander Pashuk" userId="7f413f452a2dee94" providerId="LiveId" clId="{6E6F3F0A-A0DD-4E6A-89AD-B5F68F9712D1}" dt="2020-10-19T15:10:00.188" v="8334" actId="122"/>
          <ac:spMkLst>
            <pc:docMk/>
            <pc:sldMk cId="3362834604" sldId="473"/>
            <ac:spMk id="2" creationId="{7C11FC40-C37E-4354-97D7-D5FBA4F6BEE3}"/>
          </ac:spMkLst>
        </pc:spChg>
        <pc:spChg chg="mod">
          <ac:chgData name="Alexander Pashuk" userId="7f413f452a2dee94" providerId="LiveId" clId="{6E6F3F0A-A0DD-4E6A-89AD-B5F68F9712D1}" dt="2020-10-19T15:14:10.567" v="8556" actId="20577"/>
          <ac:spMkLst>
            <pc:docMk/>
            <pc:sldMk cId="3362834604" sldId="473"/>
            <ac:spMk id="3" creationId="{9A0CF221-5ECA-47FC-B396-42CAE99C51B4}"/>
          </ac:spMkLst>
        </pc:spChg>
      </pc:sldChg>
      <pc:sldChg chg="modSp new mod">
        <pc:chgData name="Alexander Pashuk" userId="7f413f452a2dee94" providerId="LiveId" clId="{6E6F3F0A-A0DD-4E6A-89AD-B5F68F9712D1}" dt="2020-10-19T15:14:53.802" v="8605" actId="27636"/>
        <pc:sldMkLst>
          <pc:docMk/>
          <pc:sldMk cId="525765385" sldId="474"/>
        </pc:sldMkLst>
        <pc:spChg chg="mod">
          <ac:chgData name="Alexander Pashuk" userId="7f413f452a2dee94" providerId="LiveId" clId="{6E6F3F0A-A0DD-4E6A-89AD-B5F68F9712D1}" dt="2020-10-19T15:14:14.220" v="8563" actId="122"/>
          <ac:spMkLst>
            <pc:docMk/>
            <pc:sldMk cId="525765385" sldId="474"/>
            <ac:spMk id="2" creationId="{51E1845A-A8C8-4E82-86F5-37734528A1E2}"/>
          </ac:spMkLst>
        </pc:spChg>
        <pc:spChg chg="mod">
          <ac:chgData name="Alexander Pashuk" userId="7f413f452a2dee94" providerId="LiveId" clId="{6E6F3F0A-A0DD-4E6A-89AD-B5F68F9712D1}" dt="2020-10-19T15:14:53.802" v="8605" actId="27636"/>
          <ac:spMkLst>
            <pc:docMk/>
            <pc:sldMk cId="525765385" sldId="474"/>
            <ac:spMk id="3" creationId="{D5AD8E0E-CF4A-4136-9E4E-20B6E3236EEE}"/>
          </ac:spMkLst>
        </pc:spChg>
      </pc:sldChg>
      <pc:sldChg chg="addSp delSp modSp new mod">
        <pc:chgData name="Alexander Pashuk" userId="7f413f452a2dee94" providerId="LiveId" clId="{6E6F3F0A-A0DD-4E6A-89AD-B5F68F9712D1}" dt="2020-10-19T15:34:58.858" v="8630" actId="122"/>
        <pc:sldMkLst>
          <pc:docMk/>
          <pc:sldMk cId="4208093617" sldId="475"/>
        </pc:sldMkLst>
        <pc:spChg chg="mod">
          <ac:chgData name="Alexander Pashuk" userId="7f413f452a2dee94" providerId="LiveId" clId="{6E6F3F0A-A0DD-4E6A-89AD-B5F68F9712D1}" dt="2020-10-19T15:34:58.858" v="8630" actId="122"/>
          <ac:spMkLst>
            <pc:docMk/>
            <pc:sldMk cId="4208093617" sldId="475"/>
            <ac:spMk id="2" creationId="{F7953E90-3CDD-4D6A-91A8-094227AC74CB}"/>
          </ac:spMkLst>
        </pc:spChg>
        <pc:spChg chg="del mod">
          <ac:chgData name="Alexander Pashuk" userId="7f413f452a2dee94" providerId="LiveId" clId="{6E6F3F0A-A0DD-4E6A-89AD-B5F68F9712D1}" dt="2020-10-19T15:34:47.485" v="8607"/>
          <ac:spMkLst>
            <pc:docMk/>
            <pc:sldMk cId="4208093617" sldId="475"/>
            <ac:spMk id="3" creationId="{1C2A305D-24CF-489A-BB10-585514918A71}"/>
          </ac:spMkLst>
        </pc:spChg>
        <pc:picChg chg="add mod">
          <ac:chgData name="Alexander Pashuk" userId="7f413f452a2dee94" providerId="LiveId" clId="{6E6F3F0A-A0DD-4E6A-89AD-B5F68F9712D1}" dt="2020-10-19T15:34:47.485" v="8607"/>
          <ac:picMkLst>
            <pc:docMk/>
            <pc:sldMk cId="4208093617" sldId="475"/>
            <ac:picMk id="8194" creationId="{FF746A06-CB99-4FF7-A382-679C993521BC}"/>
          </ac:picMkLst>
        </pc:picChg>
      </pc:sldChg>
      <pc:sldChg chg="modSp new mod">
        <pc:chgData name="Alexander Pashuk" userId="7f413f452a2dee94" providerId="LiveId" clId="{6E6F3F0A-A0DD-4E6A-89AD-B5F68F9712D1}" dt="2020-10-19T15:39:06.095" v="9093" actId="27636"/>
        <pc:sldMkLst>
          <pc:docMk/>
          <pc:sldMk cId="553566710" sldId="476"/>
        </pc:sldMkLst>
        <pc:spChg chg="mod">
          <ac:chgData name="Alexander Pashuk" userId="7f413f452a2dee94" providerId="LiveId" clId="{6E6F3F0A-A0DD-4E6A-89AD-B5F68F9712D1}" dt="2020-10-19T15:35:17.541" v="8645" actId="122"/>
          <ac:spMkLst>
            <pc:docMk/>
            <pc:sldMk cId="553566710" sldId="476"/>
            <ac:spMk id="2" creationId="{84A3C273-BBF7-4614-99B2-663A65D59D0F}"/>
          </ac:spMkLst>
        </pc:spChg>
        <pc:spChg chg="mod">
          <ac:chgData name="Alexander Pashuk" userId="7f413f452a2dee94" providerId="LiveId" clId="{6E6F3F0A-A0DD-4E6A-89AD-B5F68F9712D1}" dt="2020-10-19T15:39:06.095" v="9093" actId="27636"/>
          <ac:spMkLst>
            <pc:docMk/>
            <pc:sldMk cId="553566710" sldId="476"/>
            <ac:spMk id="3" creationId="{02B41188-DD89-4C27-A199-A217CA282505}"/>
          </ac:spMkLst>
        </pc:spChg>
      </pc:sldChg>
      <pc:sldChg chg="modSp new mod">
        <pc:chgData name="Alexander Pashuk" userId="7f413f452a2dee94" providerId="LiveId" clId="{6E6F3F0A-A0DD-4E6A-89AD-B5F68F9712D1}" dt="2020-10-19T15:42:07.530" v="9516" actId="20577"/>
        <pc:sldMkLst>
          <pc:docMk/>
          <pc:sldMk cId="575644891" sldId="477"/>
        </pc:sldMkLst>
        <pc:spChg chg="mod">
          <ac:chgData name="Alexander Pashuk" userId="7f413f452a2dee94" providerId="LiveId" clId="{6E6F3F0A-A0DD-4E6A-89AD-B5F68F9712D1}" dt="2020-10-19T15:39:17.186" v="9109" actId="122"/>
          <ac:spMkLst>
            <pc:docMk/>
            <pc:sldMk cId="575644891" sldId="477"/>
            <ac:spMk id="2" creationId="{E405AB71-1BC9-457A-BD8F-DDE12ADE276C}"/>
          </ac:spMkLst>
        </pc:spChg>
        <pc:spChg chg="mod">
          <ac:chgData name="Alexander Pashuk" userId="7f413f452a2dee94" providerId="LiveId" clId="{6E6F3F0A-A0DD-4E6A-89AD-B5F68F9712D1}" dt="2020-10-19T15:42:07.530" v="9516" actId="20577"/>
          <ac:spMkLst>
            <pc:docMk/>
            <pc:sldMk cId="575644891" sldId="477"/>
            <ac:spMk id="3" creationId="{B16EBCC1-4754-434D-AFC0-560029E2D4F0}"/>
          </ac:spMkLst>
        </pc:spChg>
      </pc:sldChg>
      <pc:sldChg chg="addSp delSp modSp new mod">
        <pc:chgData name="Alexander Pashuk" userId="7f413f452a2dee94" providerId="LiveId" clId="{6E6F3F0A-A0DD-4E6A-89AD-B5F68F9712D1}" dt="2020-10-19T14:32:56.963" v="7972" actId="20577"/>
        <pc:sldMkLst>
          <pc:docMk/>
          <pc:sldMk cId="1391354290" sldId="478"/>
        </pc:sldMkLst>
        <pc:spChg chg="mod">
          <ac:chgData name="Alexander Pashuk" userId="7f413f452a2dee94" providerId="LiveId" clId="{6E6F3F0A-A0DD-4E6A-89AD-B5F68F9712D1}" dt="2020-10-19T13:45:53.794" v="7852" actId="122"/>
          <ac:spMkLst>
            <pc:docMk/>
            <pc:sldMk cId="1391354290" sldId="478"/>
            <ac:spMk id="2" creationId="{139260F3-CD61-423F-A44A-CDACCB2DB0C1}"/>
          </ac:spMkLst>
        </pc:spChg>
        <pc:spChg chg="mod">
          <ac:chgData name="Alexander Pashuk" userId="7f413f452a2dee94" providerId="LiveId" clId="{6E6F3F0A-A0DD-4E6A-89AD-B5F68F9712D1}" dt="2020-10-19T14:32:56.963" v="7972" actId="20577"/>
          <ac:spMkLst>
            <pc:docMk/>
            <pc:sldMk cId="1391354290" sldId="478"/>
            <ac:spMk id="3" creationId="{F092BCE1-D7BC-4F36-AF90-43F2BBE7FFF2}"/>
          </ac:spMkLst>
        </pc:spChg>
        <pc:picChg chg="add del mod">
          <ac:chgData name="Alexander Pashuk" userId="7f413f452a2dee94" providerId="LiveId" clId="{6E6F3F0A-A0DD-4E6A-89AD-B5F68F9712D1}" dt="2020-10-19T14:11:38.354" v="7907"/>
          <ac:picMkLst>
            <pc:docMk/>
            <pc:sldMk cId="1391354290" sldId="478"/>
            <ac:picMk id="6146" creationId="{127EAD3F-B877-4A1C-9660-CC44A04413A8}"/>
          </ac:picMkLst>
        </pc:picChg>
        <pc:picChg chg="add mod">
          <ac:chgData name="Alexander Pashuk" userId="7f413f452a2dee94" providerId="LiveId" clId="{6E6F3F0A-A0DD-4E6A-89AD-B5F68F9712D1}" dt="2020-10-19T14:12:10.659" v="7918" actId="1076"/>
          <ac:picMkLst>
            <pc:docMk/>
            <pc:sldMk cId="1391354290" sldId="478"/>
            <ac:picMk id="6148" creationId="{DD578AAB-3DF2-4BF0-BF28-1BBF0BA8D72C}"/>
          </ac:picMkLst>
        </pc:picChg>
      </pc:sldChg>
      <pc:sldChg chg="modSp new mod">
        <pc:chgData name="Alexander Pashuk" userId="7f413f452a2dee94" providerId="LiveId" clId="{6E6F3F0A-A0DD-4E6A-89AD-B5F68F9712D1}" dt="2020-10-19T15:45:59.812" v="9838" actId="20577"/>
        <pc:sldMkLst>
          <pc:docMk/>
          <pc:sldMk cId="1907781315" sldId="479"/>
        </pc:sldMkLst>
        <pc:spChg chg="mod">
          <ac:chgData name="Alexander Pashuk" userId="7f413f452a2dee94" providerId="LiveId" clId="{6E6F3F0A-A0DD-4E6A-89AD-B5F68F9712D1}" dt="2020-10-19T15:42:37.145" v="9538" actId="122"/>
          <ac:spMkLst>
            <pc:docMk/>
            <pc:sldMk cId="1907781315" sldId="479"/>
            <ac:spMk id="2" creationId="{5D5D539D-1065-4482-803C-96B04198527B}"/>
          </ac:spMkLst>
        </pc:spChg>
        <pc:spChg chg="mod">
          <ac:chgData name="Alexander Pashuk" userId="7f413f452a2dee94" providerId="LiveId" clId="{6E6F3F0A-A0DD-4E6A-89AD-B5F68F9712D1}" dt="2020-10-19T15:45:59.812" v="9838" actId="20577"/>
          <ac:spMkLst>
            <pc:docMk/>
            <pc:sldMk cId="1907781315" sldId="479"/>
            <ac:spMk id="3" creationId="{8C207B10-1FA4-4923-9733-32A8DAE65476}"/>
          </ac:spMkLst>
        </pc:spChg>
      </pc:sldChg>
      <pc:sldChg chg="modSp new mod">
        <pc:chgData name="Alexander Pashuk" userId="7f413f452a2dee94" providerId="LiveId" clId="{6E6F3F0A-A0DD-4E6A-89AD-B5F68F9712D1}" dt="2020-10-19T15:51:56.146" v="9898" actId="20577"/>
        <pc:sldMkLst>
          <pc:docMk/>
          <pc:sldMk cId="1909997035" sldId="480"/>
        </pc:sldMkLst>
        <pc:spChg chg="mod">
          <ac:chgData name="Alexander Pashuk" userId="7f413f452a2dee94" providerId="LiveId" clId="{6E6F3F0A-A0DD-4E6A-89AD-B5F68F9712D1}" dt="2020-10-19T15:50:47.160" v="9857" actId="122"/>
          <ac:spMkLst>
            <pc:docMk/>
            <pc:sldMk cId="1909997035" sldId="480"/>
            <ac:spMk id="2" creationId="{563BB339-6083-4482-9039-DEC027B91C97}"/>
          </ac:spMkLst>
        </pc:spChg>
        <pc:spChg chg="mod">
          <ac:chgData name="Alexander Pashuk" userId="7f413f452a2dee94" providerId="LiveId" clId="{6E6F3F0A-A0DD-4E6A-89AD-B5F68F9712D1}" dt="2020-10-19T15:51:56.146" v="9898" actId="20577"/>
          <ac:spMkLst>
            <pc:docMk/>
            <pc:sldMk cId="1909997035" sldId="480"/>
            <ac:spMk id="3" creationId="{5A58C4BF-491E-4282-A407-1F442C1C73AC}"/>
          </ac:spMkLst>
        </pc:spChg>
      </pc:sldChg>
      <pc:sldChg chg="new del">
        <pc:chgData name="Alexander Pashuk" userId="7f413f452a2dee94" providerId="LiveId" clId="{6E6F3F0A-A0DD-4E6A-89AD-B5F68F9712D1}" dt="2020-10-19T16:04:42.330" v="9900" actId="47"/>
        <pc:sldMkLst>
          <pc:docMk/>
          <pc:sldMk cId="1274400253" sldId="481"/>
        </pc:sldMkLst>
      </pc:sldChg>
      <pc:sldChg chg="addSp delSp modSp new mod ord">
        <pc:chgData name="Alexander Pashuk" userId="7f413f452a2dee94" providerId="LiveId" clId="{6E6F3F0A-A0DD-4E6A-89AD-B5F68F9712D1}" dt="2020-10-19T16:09:52.986" v="10075" actId="1076"/>
        <pc:sldMkLst>
          <pc:docMk/>
          <pc:sldMk cId="2763760967" sldId="481"/>
        </pc:sldMkLst>
        <pc:spChg chg="mod">
          <ac:chgData name="Alexander Pashuk" userId="7f413f452a2dee94" providerId="LiveId" clId="{6E6F3F0A-A0DD-4E6A-89AD-B5F68F9712D1}" dt="2020-10-19T16:09:44.141" v="10072" actId="20577"/>
          <ac:spMkLst>
            <pc:docMk/>
            <pc:sldMk cId="2763760967" sldId="481"/>
            <ac:spMk id="2" creationId="{A754A023-0F3D-4AFD-B5C1-FB1EC0A08D44}"/>
          </ac:spMkLst>
        </pc:spChg>
        <pc:spChg chg="del mod">
          <ac:chgData name="Alexander Pashuk" userId="7f413f452a2dee94" providerId="LiveId" clId="{6E6F3F0A-A0DD-4E6A-89AD-B5F68F9712D1}" dt="2020-10-19T16:05:06.809" v="9903"/>
          <ac:spMkLst>
            <pc:docMk/>
            <pc:sldMk cId="2763760967" sldId="481"/>
            <ac:spMk id="3" creationId="{045DCF73-4EA6-4FA8-9443-D0496B5E7925}"/>
          </ac:spMkLst>
        </pc:spChg>
        <pc:picChg chg="add mod">
          <ac:chgData name="Alexander Pashuk" userId="7f413f452a2dee94" providerId="LiveId" clId="{6E6F3F0A-A0DD-4E6A-89AD-B5F68F9712D1}" dt="2020-10-19T16:09:52.986" v="10075" actId="1076"/>
          <ac:picMkLst>
            <pc:docMk/>
            <pc:sldMk cId="2763760967" sldId="481"/>
            <ac:picMk id="5" creationId="{943346DC-1DDD-4475-877D-9850DC46BD42}"/>
          </ac:picMkLst>
        </pc:picChg>
      </pc:sldChg>
      <pc:sldChg chg="modSp new mod">
        <pc:chgData name="Alexander Pashuk" userId="7f413f452a2dee94" providerId="LiveId" clId="{6E6F3F0A-A0DD-4E6A-89AD-B5F68F9712D1}" dt="2020-10-19T16:09:16.676" v="10055" actId="20577"/>
        <pc:sldMkLst>
          <pc:docMk/>
          <pc:sldMk cId="3194191061" sldId="482"/>
        </pc:sldMkLst>
        <pc:spChg chg="mod">
          <ac:chgData name="Alexander Pashuk" userId="7f413f452a2dee94" providerId="LiveId" clId="{6E6F3F0A-A0DD-4E6A-89AD-B5F68F9712D1}" dt="2020-10-19T16:06:29.337" v="9919" actId="122"/>
          <ac:spMkLst>
            <pc:docMk/>
            <pc:sldMk cId="3194191061" sldId="482"/>
            <ac:spMk id="2" creationId="{61855A54-AD8A-44C0-A24E-81788EE015EE}"/>
          </ac:spMkLst>
        </pc:spChg>
        <pc:spChg chg="mod">
          <ac:chgData name="Alexander Pashuk" userId="7f413f452a2dee94" providerId="LiveId" clId="{6E6F3F0A-A0DD-4E6A-89AD-B5F68F9712D1}" dt="2020-10-19T16:09:16.676" v="10055" actId="20577"/>
          <ac:spMkLst>
            <pc:docMk/>
            <pc:sldMk cId="3194191061" sldId="482"/>
            <ac:spMk id="3" creationId="{F6B0065E-B534-4907-A83D-741FB4B6DEC4}"/>
          </ac:spMkLst>
        </pc:spChg>
      </pc:sldChg>
      <pc:sldChg chg="modSp new mod">
        <pc:chgData name="Alexander Pashuk" userId="7f413f452a2dee94" providerId="LiveId" clId="{6E6F3F0A-A0DD-4E6A-89AD-B5F68F9712D1}" dt="2020-10-19T16:14:27.257" v="10145" actId="20577"/>
        <pc:sldMkLst>
          <pc:docMk/>
          <pc:sldMk cId="2865672256" sldId="483"/>
        </pc:sldMkLst>
        <pc:spChg chg="mod">
          <ac:chgData name="Alexander Pashuk" userId="7f413f452a2dee94" providerId="LiveId" clId="{6E6F3F0A-A0DD-4E6A-89AD-B5F68F9712D1}" dt="2020-10-19T16:13:36.419" v="10087" actId="122"/>
          <ac:spMkLst>
            <pc:docMk/>
            <pc:sldMk cId="2865672256" sldId="483"/>
            <ac:spMk id="2" creationId="{F35558E4-099F-4C7D-9935-526AE1F6C5C2}"/>
          </ac:spMkLst>
        </pc:spChg>
        <pc:spChg chg="mod">
          <ac:chgData name="Alexander Pashuk" userId="7f413f452a2dee94" providerId="LiveId" clId="{6E6F3F0A-A0DD-4E6A-89AD-B5F68F9712D1}" dt="2020-10-19T16:14:27.257" v="10145" actId="20577"/>
          <ac:spMkLst>
            <pc:docMk/>
            <pc:sldMk cId="2865672256" sldId="483"/>
            <ac:spMk id="3" creationId="{94F31FFA-A2C2-4AE9-A183-BEF5ECCADF14}"/>
          </ac:spMkLst>
        </pc:spChg>
      </pc:sldChg>
    </pc:docChg>
  </pc:docChgLst>
  <pc:docChgLst>
    <pc:chgData name="Alexander Pashuk" userId="7f413f452a2dee94" providerId="LiveId" clId="{AF2E4797-F0B0-4225-BE15-CFB745500AA3}"/>
    <pc:docChg chg="undo redo custSel addSld delSld modSld sldOrd">
      <pc:chgData name="Alexander Pashuk" userId="7f413f452a2dee94" providerId="LiveId" clId="{AF2E4797-F0B0-4225-BE15-CFB745500AA3}" dt="2020-09-15T07:22:35.150" v="6501" actId="20577"/>
      <pc:docMkLst>
        <pc:docMk/>
      </pc:docMkLst>
      <pc:sldChg chg="modSp mod">
        <pc:chgData name="Alexander Pashuk" userId="7f413f452a2dee94" providerId="LiveId" clId="{AF2E4797-F0B0-4225-BE15-CFB745500AA3}" dt="2020-09-15T04:41:55.534" v="6495" actId="20577"/>
        <pc:sldMkLst>
          <pc:docMk/>
          <pc:sldMk cId="3545672355" sldId="260"/>
        </pc:sldMkLst>
        <pc:spChg chg="mod">
          <ac:chgData name="Alexander Pashuk" userId="7f413f452a2dee94" providerId="LiveId" clId="{AF2E4797-F0B0-4225-BE15-CFB745500AA3}" dt="2020-09-15T04:41:55.534" v="6495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modSp mod ord">
        <pc:chgData name="Alexander Pashuk" userId="7f413f452a2dee94" providerId="LiveId" clId="{AF2E4797-F0B0-4225-BE15-CFB745500AA3}" dt="2020-09-14T11:26:58.491" v="2921"/>
        <pc:sldMkLst>
          <pc:docMk/>
          <pc:sldMk cId="3937008379" sldId="309"/>
        </pc:sldMkLst>
        <pc:spChg chg="mod">
          <ac:chgData name="Alexander Pashuk" userId="7f413f452a2dee94" providerId="LiveId" clId="{AF2E4797-F0B0-4225-BE15-CFB745500AA3}" dt="2020-09-13T13:41:10.714" v="63" actId="20577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AF2E4797-F0B0-4225-BE15-CFB745500AA3}" dt="2020-09-13T13:44:04.651" v="231" actId="27636"/>
          <ac:spMkLst>
            <pc:docMk/>
            <pc:sldMk cId="3937008379" sldId="309"/>
            <ac:spMk id="3" creationId="{1DB7481B-A100-44BD-AAE9-D2BA39DB573C}"/>
          </ac:spMkLst>
        </pc:spChg>
      </pc:sldChg>
      <pc:sldChg chg="del">
        <pc:chgData name="Alexander Pashuk" userId="7f413f452a2dee94" providerId="LiveId" clId="{AF2E4797-F0B0-4225-BE15-CFB745500AA3}" dt="2020-09-13T13:27:02.642" v="2" actId="47"/>
        <pc:sldMkLst>
          <pc:docMk/>
          <pc:sldMk cId="756969550" sldId="310"/>
        </pc:sldMkLst>
      </pc:sldChg>
      <pc:sldChg chg="modSp new mod">
        <pc:chgData name="Alexander Pashuk" userId="7f413f452a2dee94" providerId="LiveId" clId="{AF2E4797-F0B0-4225-BE15-CFB745500AA3}" dt="2020-09-13T13:45:26.901" v="290" actId="113"/>
        <pc:sldMkLst>
          <pc:docMk/>
          <pc:sldMk cId="1669749714" sldId="310"/>
        </pc:sldMkLst>
        <pc:spChg chg="mod">
          <ac:chgData name="Alexander Pashuk" userId="7f413f452a2dee94" providerId="LiveId" clId="{AF2E4797-F0B0-4225-BE15-CFB745500AA3}" dt="2020-09-13T13:44:24.063" v="253" actId="122"/>
          <ac:spMkLst>
            <pc:docMk/>
            <pc:sldMk cId="1669749714" sldId="310"/>
            <ac:spMk id="2" creationId="{34924F8F-3F60-4838-B993-A68823DDD431}"/>
          </ac:spMkLst>
        </pc:spChg>
        <pc:spChg chg="mod">
          <ac:chgData name="Alexander Pashuk" userId="7f413f452a2dee94" providerId="LiveId" clId="{AF2E4797-F0B0-4225-BE15-CFB745500AA3}" dt="2020-09-13T13:45:26.901" v="290" actId="113"/>
          <ac:spMkLst>
            <pc:docMk/>
            <pc:sldMk cId="1669749714" sldId="310"/>
            <ac:spMk id="3" creationId="{251D6F1F-5706-4B10-B017-92CCEBF1B549}"/>
          </ac:spMkLst>
        </pc:spChg>
      </pc:sldChg>
      <pc:sldChg chg="del">
        <pc:chgData name="Alexander Pashuk" userId="7f413f452a2dee94" providerId="LiveId" clId="{AF2E4797-F0B0-4225-BE15-CFB745500AA3}" dt="2020-09-13T13:27:02.922" v="4" actId="47"/>
        <pc:sldMkLst>
          <pc:docMk/>
          <pc:sldMk cId="1077941591" sldId="311"/>
        </pc:sldMkLst>
      </pc:sldChg>
      <pc:sldChg chg="modSp new mod">
        <pc:chgData name="Alexander Pashuk" userId="7f413f452a2dee94" providerId="LiveId" clId="{AF2E4797-F0B0-4225-BE15-CFB745500AA3}" dt="2020-09-13T13:46:36.675" v="342" actId="20577"/>
        <pc:sldMkLst>
          <pc:docMk/>
          <pc:sldMk cId="3918442113" sldId="311"/>
        </pc:sldMkLst>
        <pc:spChg chg="mod">
          <ac:chgData name="Alexander Pashuk" userId="7f413f452a2dee94" providerId="LiveId" clId="{AF2E4797-F0B0-4225-BE15-CFB745500AA3}" dt="2020-09-13T13:46:00.733" v="307" actId="122"/>
          <ac:spMkLst>
            <pc:docMk/>
            <pc:sldMk cId="3918442113" sldId="311"/>
            <ac:spMk id="2" creationId="{369ADD90-8713-4AE2-9C2A-CCCF6DC88756}"/>
          </ac:spMkLst>
        </pc:spChg>
        <pc:spChg chg="mod">
          <ac:chgData name="Alexander Pashuk" userId="7f413f452a2dee94" providerId="LiveId" clId="{AF2E4797-F0B0-4225-BE15-CFB745500AA3}" dt="2020-09-13T13:46:36.675" v="342" actId="20577"/>
          <ac:spMkLst>
            <pc:docMk/>
            <pc:sldMk cId="3918442113" sldId="311"/>
            <ac:spMk id="3" creationId="{D9F879C8-004D-4501-9576-0CF287FABCA9}"/>
          </ac:spMkLst>
        </pc:spChg>
      </pc:sldChg>
      <pc:sldChg chg="modSp new mod">
        <pc:chgData name="Alexander Pashuk" userId="7f413f452a2dee94" providerId="LiveId" clId="{AF2E4797-F0B0-4225-BE15-CFB745500AA3}" dt="2020-09-14T11:42:58.420" v="3274" actId="6549"/>
        <pc:sldMkLst>
          <pc:docMk/>
          <pc:sldMk cId="433015364" sldId="312"/>
        </pc:sldMkLst>
        <pc:spChg chg="mod">
          <ac:chgData name="Alexander Pashuk" userId="7f413f452a2dee94" providerId="LiveId" clId="{AF2E4797-F0B0-4225-BE15-CFB745500AA3}" dt="2020-09-13T13:46:53.375" v="367" actId="20577"/>
          <ac:spMkLst>
            <pc:docMk/>
            <pc:sldMk cId="433015364" sldId="312"/>
            <ac:spMk id="2" creationId="{A1986319-3496-4AE0-8F71-6E3853128DEA}"/>
          </ac:spMkLst>
        </pc:spChg>
        <pc:spChg chg="mod">
          <ac:chgData name="Alexander Pashuk" userId="7f413f452a2dee94" providerId="LiveId" clId="{AF2E4797-F0B0-4225-BE15-CFB745500AA3}" dt="2020-09-14T11:42:58.420" v="3274" actId="6549"/>
          <ac:spMkLst>
            <pc:docMk/>
            <pc:sldMk cId="433015364" sldId="312"/>
            <ac:spMk id="3" creationId="{BCDD6A3C-F36A-4B80-912A-F3CAE0DC952F}"/>
          </ac:spMkLst>
        </pc:spChg>
      </pc:sldChg>
      <pc:sldChg chg="del">
        <pc:chgData name="Alexander Pashuk" userId="7f413f452a2dee94" providerId="LiveId" clId="{AF2E4797-F0B0-4225-BE15-CFB745500AA3}" dt="2020-09-13T13:27:05.731" v="20" actId="47"/>
        <pc:sldMkLst>
          <pc:docMk/>
          <pc:sldMk cId="2986246973" sldId="312"/>
        </pc:sldMkLst>
      </pc:sldChg>
      <pc:sldChg chg="modSp new mod ord">
        <pc:chgData name="Alexander Pashuk" userId="7f413f452a2dee94" providerId="LiveId" clId="{AF2E4797-F0B0-4225-BE15-CFB745500AA3}" dt="2020-09-14T13:25:16.923" v="5060"/>
        <pc:sldMkLst>
          <pc:docMk/>
          <pc:sldMk cId="2953205004" sldId="313"/>
        </pc:sldMkLst>
        <pc:spChg chg="mod">
          <ac:chgData name="Alexander Pashuk" userId="7f413f452a2dee94" providerId="LiveId" clId="{AF2E4797-F0B0-4225-BE15-CFB745500AA3}" dt="2020-09-13T13:48:04.621" v="382" actId="122"/>
          <ac:spMkLst>
            <pc:docMk/>
            <pc:sldMk cId="2953205004" sldId="313"/>
            <ac:spMk id="2" creationId="{FE70FBCD-5AAE-4EC2-825A-D0AE0CCEAC8D}"/>
          </ac:spMkLst>
        </pc:spChg>
        <pc:spChg chg="mod">
          <ac:chgData name="Alexander Pashuk" userId="7f413f452a2dee94" providerId="LiveId" clId="{AF2E4797-F0B0-4225-BE15-CFB745500AA3}" dt="2020-09-13T13:49:31.256" v="405" actId="20577"/>
          <ac:spMkLst>
            <pc:docMk/>
            <pc:sldMk cId="2953205004" sldId="313"/>
            <ac:spMk id="3" creationId="{5CF8FADC-0D8C-4880-BE44-A43DCA31FA58}"/>
          </ac:spMkLst>
        </pc:spChg>
      </pc:sldChg>
      <pc:sldChg chg="del">
        <pc:chgData name="Alexander Pashuk" userId="7f413f452a2dee94" providerId="LiveId" clId="{AF2E4797-F0B0-4225-BE15-CFB745500AA3}" dt="2020-09-13T13:27:06.188" v="23" actId="47"/>
        <pc:sldMkLst>
          <pc:docMk/>
          <pc:sldMk cId="3651463207" sldId="313"/>
        </pc:sldMkLst>
      </pc:sldChg>
      <pc:sldChg chg="modSp new mod ord">
        <pc:chgData name="Alexander Pashuk" userId="7f413f452a2dee94" providerId="LiveId" clId="{AF2E4797-F0B0-4225-BE15-CFB745500AA3}" dt="2020-09-14T11:27:00.528" v="2923"/>
        <pc:sldMkLst>
          <pc:docMk/>
          <pc:sldMk cId="1462187398" sldId="314"/>
        </pc:sldMkLst>
        <pc:spChg chg="mod">
          <ac:chgData name="Alexander Pashuk" userId="7f413f452a2dee94" providerId="LiveId" clId="{AF2E4797-F0B0-4225-BE15-CFB745500AA3}" dt="2020-09-13T13:42:30.978" v="141" actId="122"/>
          <ac:spMkLst>
            <pc:docMk/>
            <pc:sldMk cId="1462187398" sldId="314"/>
            <ac:spMk id="2" creationId="{9424D3D8-7465-4106-A430-102E183A2517}"/>
          </ac:spMkLst>
        </pc:spChg>
        <pc:spChg chg="mod">
          <ac:chgData name="Alexander Pashuk" userId="7f413f452a2dee94" providerId="LiveId" clId="{AF2E4797-F0B0-4225-BE15-CFB745500AA3}" dt="2020-09-13T13:43:41.514" v="222" actId="20577"/>
          <ac:spMkLst>
            <pc:docMk/>
            <pc:sldMk cId="1462187398" sldId="314"/>
            <ac:spMk id="3" creationId="{B75BED30-F0E4-48C3-97E7-DEC3E2EB552A}"/>
          </ac:spMkLst>
        </pc:spChg>
      </pc:sldChg>
      <pc:sldChg chg="del">
        <pc:chgData name="Alexander Pashuk" userId="7f413f452a2dee94" providerId="LiveId" clId="{AF2E4797-F0B0-4225-BE15-CFB745500AA3}" dt="2020-09-13T13:27:02.335" v="1" actId="47"/>
        <pc:sldMkLst>
          <pc:docMk/>
          <pc:sldMk cId="2819257204" sldId="314"/>
        </pc:sldMkLst>
      </pc:sldChg>
      <pc:sldChg chg="del">
        <pc:chgData name="Alexander Pashuk" userId="7f413f452a2dee94" providerId="LiveId" clId="{AF2E4797-F0B0-4225-BE15-CFB745500AA3}" dt="2020-09-13T13:27:07.048" v="27" actId="47"/>
        <pc:sldMkLst>
          <pc:docMk/>
          <pc:sldMk cId="754116911" sldId="315"/>
        </pc:sldMkLst>
      </pc:sldChg>
      <pc:sldChg chg="addSp delSp modSp new mod ord">
        <pc:chgData name="Alexander Pashuk" userId="7f413f452a2dee94" providerId="LiveId" clId="{AF2E4797-F0B0-4225-BE15-CFB745500AA3}" dt="2020-09-13T15:36:24.760" v="2221"/>
        <pc:sldMkLst>
          <pc:docMk/>
          <pc:sldMk cId="1924309719" sldId="315"/>
        </pc:sldMkLst>
        <pc:spChg chg="mod">
          <ac:chgData name="Alexander Pashuk" userId="7f413f452a2dee94" providerId="LiveId" clId="{AF2E4797-F0B0-4225-BE15-CFB745500AA3}" dt="2020-09-13T13:51:30.440" v="441" actId="122"/>
          <ac:spMkLst>
            <pc:docMk/>
            <pc:sldMk cId="1924309719" sldId="315"/>
            <ac:spMk id="2" creationId="{E231D4AC-5A91-4EE1-B98D-4F84E8CBF539}"/>
          </ac:spMkLst>
        </pc:spChg>
        <pc:spChg chg="del mod">
          <ac:chgData name="Alexander Pashuk" userId="7f413f452a2dee94" providerId="LiveId" clId="{AF2E4797-F0B0-4225-BE15-CFB745500AA3}" dt="2020-09-13T13:51:43.584" v="443" actId="3680"/>
          <ac:spMkLst>
            <pc:docMk/>
            <pc:sldMk cId="1924309719" sldId="315"/>
            <ac:spMk id="3" creationId="{28AB9685-87F0-41FB-ABBA-09CFF4A616A8}"/>
          </ac:spMkLst>
        </pc:spChg>
        <pc:graphicFrameChg chg="add mod ord modGraphic">
          <ac:chgData name="Alexander Pashuk" userId="7f413f452a2dee94" providerId="LiveId" clId="{AF2E4797-F0B0-4225-BE15-CFB745500AA3}" dt="2020-09-13T14:00:40.305" v="1041" actId="122"/>
          <ac:graphicFrameMkLst>
            <pc:docMk/>
            <pc:sldMk cId="1924309719" sldId="315"/>
            <ac:graphicFrameMk id="4" creationId="{8C821A5E-E98B-407C-A545-F3CB23D36292}"/>
          </ac:graphicFrameMkLst>
        </pc:graphicFrameChg>
      </pc:sldChg>
      <pc:sldChg chg="del">
        <pc:chgData name="Alexander Pashuk" userId="7f413f452a2dee94" providerId="LiveId" clId="{AF2E4797-F0B0-4225-BE15-CFB745500AA3}" dt="2020-09-13T13:27:07.255" v="28" actId="47"/>
        <pc:sldMkLst>
          <pc:docMk/>
          <pc:sldMk cId="478090721" sldId="316"/>
        </pc:sldMkLst>
      </pc:sldChg>
      <pc:sldChg chg="modSp new mod ord">
        <pc:chgData name="Alexander Pashuk" userId="7f413f452a2dee94" providerId="LiveId" clId="{AF2E4797-F0B0-4225-BE15-CFB745500AA3}" dt="2020-09-14T11:41:10.317" v="3256" actId="20577"/>
        <pc:sldMkLst>
          <pc:docMk/>
          <pc:sldMk cId="1740034384" sldId="316"/>
        </pc:sldMkLst>
        <pc:spChg chg="mod">
          <ac:chgData name="Alexander Pashuk" userId="7f413f452a2dee94" providerId="LiveId" clId="{AF2E4797-F0B0-4225-BE15-CFB745500AA3}" dt="2020-09-13T14:23:43.750" v="1206" actId="122"/>
          <ac:spMkLst>
            <pc:docMk/>
            <pc:sldMk cId="1740034384" sldId="316"/>
            <ac:spMk id="2" creationId="{9F33AD14-82B0-4867-ABFB-F8BC89289B88}"/>
          </ac:spMkLst>
        </pc:spChg>
        <pc:spChg chg="mod">
          <ac:chgData name="Alexander Pashuk" userId="7f413f452a2dee94" providerId="LiveId" clId="{AF2E4797-F0B0-4225-BE15-CFB745500AA3}" dt="2020-09-14T11:41:10.317" v="3256" actId="20577"/>
          <ac:spMkLst>
            <pc:docMk/>
            <pc:sldMk cId="1740034384" sldId="316"/>
            <ac:spMk id="3" creationId="{6797A252-543B-4EE1-AED4-82BBDDEB5B43}"/>
          </ac:spMkLst>
        </pc:spChg>
      </pc:sldChg>
      <pc:sldChg chg="addSp delSp modSp new mod ord">
        <pc:chgData name="Alexander Pashuk" userId="7f413f452a2dee94" providerId="LiveId" clId="{AF2E4797-F0B0-4225-BE15-CFB745500AA3}" dt="2020-09-14T11:27:24.064" v="2927"/>
        <pc:sldMkLst>
          <pc:docMk/>
          <pc:sldMk cId="3299349695" sldId="317"/>
        </pc:sldMkLst>
        <pc:spChg chg="mod">
          <ac:chgData name="Alexander Pashuk" userId="7f413f452a2dee94" providerId="LiveId" clId="{AF2E4797-F0B0-4225-BE15-CFB745500AA3}" dt="2020-09-13T14:02:02.041" v="1058" actId="122"/>
          <ac:spMkLst>
            <pc:docMk/>
            <pc:sldMk cId="3299349695" sldId="317"/>
            <ac:spMk id="2" creationId="{2A547B80-DBB6-4C45-998A-B5E2D79433D7}"/>
          </ac:spMkLst>
        </pc:spChg>
        <pc:spChg chg="del mod">
          <ac:chgData name="Alexander Pashuk" userId="7f413f452a2dee94" providerId="LiveId" clId="{AF2E4797-F0B0-4225-BE15-CFB745500AA3}" dt="2020-09-13T14:02:03.528" v="1060"/>
          <ac:spMkLst>
            <pc:docMk/>
            <pc:sldMk cId="3299349695" sldId="317"/>
            <ac:spMk id="3" creationId="{D12B2E35-BC19-485E-9087-DA94707BC620}"/>
          </ac:spMkLst>
        </pc:spChg>
        <pc:picChg chg="add mod">
          <ac:chgData name="Alexander Pashuk" userId="7f413f452a2dee94" providerId="LiveId" clId="{AF2E4797-F0B0-4225-BE15-CFB745500AA3}" dt="2020-09-13T14:02:09.837" v="1063" actId="1076"/>
          <ac:picMkLst>
            <pc:docMk/>
            <pc:sldMk cId="3299349695" sldId="317"/>
            <ac:picMk id="4" creationId="{207F1A2C-B0C7-4D08-811A-DF8FB9E692C6}"/>
          </ac:picMkLst>
        </pc:picChg>
      </pc:sldChg>
      <pc:sldChg chg="del">
        <pc:chgData name="Alexander Pashuk" userId="7f413f452a2dee94" providerId="LiveId" clId="{AF2E4797-F0B0-4225-BE15-CFB745500AA3}" dt="2020-09-13T13:27:07.760" v="30" actId="47"/>
        <pc:sldMkLst>
          <pc:docMk/>
          <pc:sldMk cId="4003632818" sldId="317"/>
        </pc:sldMkLst>
      </pc:sldChg>
      <pc:sldChg chg="modSp new mod">
        <pc:chgData name="Alexander Pashuk" userId="7f413f452a2dee94" providerId="LiveId" clId="{AF2E4797-F0B0-4225-BE15-CFB745500AA3}" dt="2020-09-14T11:25:45.936" v="2918" actId="123"/>
        <pc:sldMkLst>
          <pc:docMk/>
          <pc:sldMk cId="3469493282" sldId="318"/>
        </pc:sldMkLst>
        <pc:spChg chg="mod">
          <ac:chgData name="Alexander Pashuk" userId="7f413f452a2dee94" providerId="LiveId" clId="{AF2E4797-F0B0-4225-BE15-CFB745500AA3}" dt="2020-09-13T14:02:57.297" v="1081" actId="122"/>
          <ac:spMkLst>
            <pc:docMk/>
            <pc:sldMk cId="3469493282" sldId="318"/>
            <ac:spMk id="2" creationId="{F0F39A53-D7E5-4189-82DC-F05A388E926D}"/>
          </ac:spMkLst>
        </pc:spChg>
        <pc:spChg chg="mod">
          <ac:chgData name="Alexander Pashuk" userId="7f413f452a2dee94" providerId="LiveId" clId="{AF2E4797-F0B0-4225-BE15-CFB745500AA3}" dt="2020-09-14T11:25:45.936" v="2918" actId="123"/>
          <ac:spMkLst>
            <pc:docMk/>
            <pc:sldMk cId="3469493282" sldId="318"/>
            <ac:spMk id="3" creationId="{3A0D8DF1-3110-4F83-91DE-4E5B0B753096}"/>
          </ac:spMkLst>
        </pc:spChg>
      </pc:sldChg>
      <pc:sldChg chg="addSp delSp modSp new mod ord">
        <pc:chgData name="Alexander Pashuk" userId="7f413f452a2dee94" providerId="LiveId" clId="{AF2E4797-F0B0-4225-BE15-CFB745500AA3}" dt="2020-09-14T11:27:10.168" v="2925"/>
        <pc:sldMkLst>
          <pc:docMk/>
          <pc:sldMk cId="3661767632" sldId="319"/>
        </pc:sldMkLst>
        <pc:spChg chg="mod">
          <ac:chgData name="Alexander Pashuk" userId="7f413f452a2dee94" providerId="LiveId" clId="{AF2E4797-F0B0-4225-BE15-CFB745500AA3}" dt="2020-09-13T14:04:04.772" v="1108" actId="20577"/>
          <ac:spMkLst>
            <pc:docMk/>
            <pc:sldMk cId="3661767632" sldId="319"/>
            <ac:spMk id="2" creationId="{CF8F496D-5D6B-4692-ABFD-C4F62CD7BA34}"/>
          </ac:spMkLst>
        </pc:spChg>
        <pc:spChg chg="del mod">
          <ac:chgData name="Alexander Pashuk" userId="7f413f452a2dee94" providerId="LiveId" clId="{AF2E4797-F0B0-4225-BE15-CFB745500AA3}" dt="2020-09-13T14:04:51.072" v="1109"/>
          <ac:spMkLst>
            <pc:docMk/>
            <pc:sldMk cId="3661767632" sldId="319"/>
            <ac:spMk id="3" creationId="{0E27BC3C-690E-45BD-98BC-3AD048F35222}"/>
          </ac:spMkLst>
        </pc:spChg>
        <pc:picChg chg="add mod">
          <ac:chgData name="Alexander Pashuk" userId="7f413f452a2dee94" providerId="LiveId" clId="{AF2E4797-F0B0-4225-BE15-CFB745500AA3}" dt="2020-09-13T14:04:51.072" v="1109"/>
          <ac:picMkLst>
            <pc:docMk/>
            <pc:sldMk cId="3661767632" sldId="319"/>
            <ac:picMk id="4" creationId="{F7B42737-1A0B-4CA5-8261-C2BC3DE6A1B3}"/>
          </ac:picMkLst>
        </pc:picChg>
      </pc:sldChg>
      <pc:sldChg chg="modSp new mod ord">
        <pc:chgData name="Alexander Pashuk" userId="7f413f452a2dee94" providerId="LiveId" clId="{AF2E4797-F0B0-4225-BE15-CFB745500AA3}" dt="2020-09-14T11:27:10.168" v="2925"/>
        <pc:sldMkLst>
          <pc:docMk/>
          <pc:sldMk cId="3717004155" sldId="320"/>
        </pc:sldMkLst>
        <pc:spChg chg="mod">
          <ac:chgData name="Alexander Pashuk" userId="7f413f452a2dee94" providerId="LiveId" clId="{AF2E4797-F0B0-4225-BE15-CFB745500AA3}" dt="2020-09-13T14:05:23.779" v="1115"/>
          <ac:spMkLst>
            <pc:docMk/>
            <pc:sldMk cId="3717004155" sldId="320"/>
            <ac:spMk id="2" creationId="{950D246C-ADBB-4C3C-9C9C-121D91DC6132}"/>
          </ac:spMkLst>
        </pc:spChg>
        <pc:spChg chg="mod">
          <ac:chgData name="Alexander Pashuk" userId="7f413f452a2dee94" providerId="LiveId" clId="{AF2E4797-F0B0-4225-BE15-CFB745500AA3}" dt="2020-09-13T14:06:28.377" v="1191" actId="20577"/>
          <ac:spMkLst>
            <pc:docMk/>
            <pc:sldMk cId="3717004155" sldId="320"/>
            <ac:spMk id="3" creationId="{5D7B73CC-DE74-41A6-BC7F-6ADE86782B21}"/>
          </ac:spMkLst>
        </pc:spChg>
      </pc:sldChg>
      <pc:sldChg chg="modSp new mod ord">
        <pc:chgData name="Alexander Pashuk" userId="7f413f452a2dee94" providerId="LiveId" clId="{AF2E4797-F0B0-4225-BE15-CFB745500AA3}" dt="2020-09-14T11:39:27.798" v="3248" actId="20577"/>
        <pc:sldMkLst>
          <pc:docMk/>
          <pc:sldMk cId="1309809514" sldId="321"/>
        </pc:sldMkLst>
        <pc:spChg chg="mod">
          <ac:chgData name="Alexander Pashuk" userId="7f413f452a2dee94" providerId="LiveId" clId="{AF2E4797-F0B0-4225-BE15-CFB745500AA3}" dt="2020-09-13T14:31:29.713" v="1512" actId="20577"/>
          <ac:spMkLst>
            <pc:docMk/>
            <pc:sldMk cId="1309809514" sldId="321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4T11:39:27.798" v="3248" actId="20577"/>
          <ac:spMkLst>
            <pc:docMk/>
            <pc:sldMk cId="1309809514" sldId="321"/>
            <ac:spMk id="3" creationId="{589E14B3-5BFA-4A5C-A778-998A52C3D6A1}"/>
          </ac:spMkLst>
        </pc:spChg>
      </pc:sldChg>
      <pc:sldChg chg="modSp new mod ord">
        <pc:chgData name="Alexander Pashuk" userId="7f413f452a2dee94" providerId="LiveId" clId="{AF2E4797-F0B0-4225-BE15-CFB745500AA3}" dt="2020-09-14T14:24:17.220" v="6261" actId="20577"/>
        <pc:sldMkLst>
          <pc:docMk/>
          <pc:sldMk cId="1952748184" sldId="322"/>
        </pc:sldMkLst>
        <pc:spChg chg="mod">
          <ac:chgData name="Alexander Pashuk" userId="7f413f452a2dee94" providerId="LiveId" clId="{AF2E4797-F0B0-4225-BE15-CFB745500AA3}" dt="2020-09-13T14:32:32.749" v="1545" actId="122"/>
          <ac:spMkLst>
            <pc:docMk/>
            <pc:sldMk cId="1952748184" sldId="322"/>
            <ac:spMk id="2" creationId="{B2FED20F-A194-4514-B25C-8D52C54AC2EC}"/>
          </ac:spMkLst>
        </pc:spChg>
        <pc:spChg chg="mod">
          <ac:chgData name="Alexander Pashuk" userId="7f413f452a2dee94" providerId="LiveId" clId="{AF2E4797-F0B0-4225-BE15-CFB745500AA3}" dt="2020-09-14T14:24:17.220" v="6261" actId="20577"/>
          <ac:spMkLst>
            <pc:docMk/>
            <pc:sldMk cId="1952748184" sldId="322"/>
            <ac:spMk id="3" creationId="{B1389D33-7671-4415-9D1A-26F84CAC9404}"/>
          </ac:spMkLst>
        </pc:spChg>
      </pc:sldChg>
      <pc:sldChg chg="modSp new mod">
        <pc:chgData name="Alexander Pashuk" userId="7f413f452a2dee94" providerId="LiveId" clId="{AF2E4797-F0B0-4225-BE15-CFB745500AA3}" dt="2020-09-13T14:40:10.765" v="1678" actId="14100"/>
        <pc:sldMkLst>
          <pc:docMk/>
          <pc:sldMk cId="3898568405" sldId="323"/>
        </pc:sldMkLst>
        <pc:spChg chg="mod">
          <ac:chgData name="Alexander Pashuk" userId="7f413f452a2dee94" providerId="LiveId" clId="{AF2E4797-F0B0-4225-BE15-CFB745500AA3}" dt="2020-09-13T14:39:05.948" v="1628" actId="122"/>
          <ac:spMkLst>
            <pc:docMk/>
            <pc:sldMk cId="3898568405" sldId="323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0:10.765" v="1678" actId="14100"/>
          <ac:spMkLst>
            <pc:docMk/>
            <pc:sldMk cId="3898568405" sldId="323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13:13.444" v="1849" actId="20577"/>
        <pc:sldMkLst>
          <pc:docMk/>
          <pc:sldMk cId="3179331269" sldId="324"/>
        </pc:sldMkLst>
        <pc:spChg chg="mod">
          <ac:chgData name="Alexander Pashuk" userId="7f413f452a2dee94" providerId="LiveId" clId="{AF2E4797-F0B0-4225-BE15-CFB745500AA3}" dt="2020-09-13T15:11:43.952" v="1788" actId="122"/>
          <ac:spMkLst>
            <pc:docMk/>
            <pc:sldMk cId="3179331269" sldId="324"/>
            <ac:spMk id="2" creationId="{A532D822-D08B-4C8D-8B4D-17C24DB7EBAD}"/>
          </ac:spMkLst>
        </pc:spChg>
        <pc:spChg chg="mod">
          <ac:chgData name="Alexander Pashuk" userId="7f413f452a2dee94" providerId="LiveId" clId="{AF2E4797-F0B0-4225-BE15-CFB745500AA3}" dt="2020-09-13T15:13:13.444" v="1849" actId="20577"/>
          <ac:spMkLst>
            <pc:docMk/>
            <pc:sldMk cId="3179331269" sldId="324"/>
            <ac:spMk id="3" creationId="{D12D5DB3-70BD-4E20-A04B-F8F1F320F7DB}"/>
          </ac:spMkLst>
        </pc:spChg>
      </pc:sldChg>
      <pc:sldChg chg="modSp new mod ord">
        <pc:chgData name="Alexander Pashuk" userId="7f413f452a2dee94" providerId="LiveId" clId="{AF2E4797-F0B0-4225-BE15-CFB745500AA3}" dt="2020-09-14T11:42:02.037" v="3259"/>
        <pc:sldMkLst>
          <pc:docMk/>
          <pc:sldMk cId="3223985362" sldId="325"/>
        </pc:sldMkLst>
        <pc:spChg chg="mod">
          <ac:chgData name="Alexander Pashuk" userId="7f413f452a2dee94" providerId="LiveId" clId="{AF2E4797-F0B0-4225-BE15-CFB745500AA3}" dt="2020-09-13T15:20:19.065" v="1867" actId="122"/>
          <ac:spMkLst>
            <pc:docMk/>
            <pc:sldMk cId="3223985362" sldId="325"/>
            <ac:spMk id="2" creationId="{3EFF1332-BF5B-4C82-8F98-FFE21E3EC3F7}"/>
          </ac:spMkLst>
        </pc:spChg>
        <pc:spChg chg="mod">
          <ac:chgData name="Alexander Pashuk" userId="7f413f452a2dee94" providerId="LiveId" clId="{AF2E4797-F0B0-4225-BE15-CFB745500AA3}" dt="2020-09-13T15:22:06.230" v="1893" actId="27636"/>
          <ac:spMkLst>
            <pc:docMk/>
            <pc:sldMk cId="3223985362" sldId="325"/>
            <ac:spMk id="3" creationId="{78A03585-B18B-4EBD-A0FD-DBB2AA0AA0EC}"/>
          </ac:spMkLst>
        </pc:spChg>
      </pc:sldChg>
      <pc:sldChg chg="modSp new mod ord">
        <pc:chgData name="Alexander Pashuk" userId="7f413f452a2dee94" providerId="LiveId" clId="{AF2E4797-F0B0-4225-BE15-CFB745500AA3}" dt="2020-09-14T13:51:41.119" v="5766"/>
        <pc:sldMkLst>
          <pc:docMk/>
          <pc:sldMk cId="204511758" sldId="326"/>
        </pc:sldMkLst>
        <pc:spChg chg="mod">
          <ac:chgData name="Alexander Pashuk" userId="7f413f452a2dee94" providerId="LiveId" clId="{AF2E4797-F0B0-4225-BE15-CFB745500AA3}" dt="2020-09-13T15:26:23.727" v="1994" actId="20577"/>
          <ac:spMkLst>
            <pc:docMk/>
            <pc:sldMk cId="204511758" sldId="326"/>
            <ac:spMk id="2" creationId="{A962D0F8-A55D-4A40-A67B-8C300024307C}"/>
          </ac:spMkLst>
        </pc:spChg>
        <pc:spChg chg="mod">
          <ac:chgData name="Alexander Pashuk" userId="7f413f452a2dee94" providerId="LiveId" clId="{AF2E4797-F0B0-4225-BE15-CFB745500AA3}" dt="2020-09-13T15:26:42.804" v="2028" actId="123"/>
          <ac:spMkLst>
            <pc:docMk/>
            <pc:sldMk cId="204511758" sldId="326"/>
            <ac:spMk id="3" creationId="{32F40640-A049-4A75-BCB3-282ED4F3736E}"/>
          </ac:spMkLst>
        </pc:spChg>
      </pc:sldChg>
      <pc:sldChg chg="modSp new del mod">
        <pc:chgData name="Alexander Pashuk" userId="7f413f452a2dee94" providerId="LiveId" clId="{AF2E4797-F0B0-4225-BE15-CFB745500AA3}" dt="2020-09-14T13:50:54.909" v="5762" actId="47"/>
        <pc:sldMkLst>
          <pc:docMk/>
          <pc:sldMk cId="1447048858" sldId="327"/>
        </pc:sldMkLst>
        <pc:spChg chg="mod">
          <ac:chgData name="Alexander Pashuk" userId="7f413f452a2dee94" providerId="LiveId" clId="{AF2E4797-F0B0-4225-BE15-CFB745500AA3}" dt="2020-09-13T15:27:59.392" v="2041" actId="122"/>
          <ac:spMkLst>
            <pc:docMk/>
            <pc:sldMk cId="1447048858" sldId="327"/>
            <ac:spMk id="2" creationId="{691234FB-7600-4D8D-BAF9-75188E3ED2A9}"/>
          </ac:spMkLst>
        </pc:spChg>
        <pc:spChg chg="mod">
          <ac:chgData name="Alexander Pashuk" userId="7f413f452a2dee94" providerId="LiveId" clId="{AF2E4797-F0B0-4225-BE15-CFB745500AA3}" dt="2020-09-13T15:29:01.050" v="2066" actId="123"/>
          <ac:spMkLst>
            <pc:docMk/>
            <pc:sldMk cId="1447048858" sldId="327"/>
            <ac:spMk id="3" creationId="{E90E06C4-300F-42C5-B6E4-4B45D8EED4DA}"/>
          </ac:spMkLst>
        </pc:spChg>
      </pc:sldChg>
      <pc:sldChg chg="addSp delSp modSp new del mod">
        <pc:chgData name="Alexander Pashuk" userId="7f413f452a2dee94" providerId="LiveId" clId="{AF2E4797-F0B0-4225-BE15-CFB745500AA3}" dt="2020-09-14T13:50:54.909" v="5762" actId="47"/>
        <pc:sldMkLst>
          <pc:docMk/>
          <pc:sldMk cId="2808414576" sldId="328"/>
        </pc:sldMkLst>
        <pc:spChg chg="mod">
          <ac:chgData name="Alexander Pashuk" userId="7f413f452a2dee94" providerId="LiveId" clId="{AF2E4797-F0B0-4225-BE15-CFB745500AA3}" dt="2020-09-13T15:29:23.630" v="2083" actId="122"/>
          <ac:spMkLst>
            <pc:docMk/>
            <pc:sldMk cId="2808414576" sldId="328"/>
            <ac:spMk id="2" creationId="{B1A92FD4-711F-423B-B086-775C87ADE62E}"/>
          </ac:spMkLst>
        </pc:spChg>
        <pc:spChg chg="del mod">
          <ac:chgData name="Alexander Pashuk" userId="7f413f452a2dee94" providerId="LiveId" clId="{AF2E4797-F0B0-4225-BE15-CFB745500AA3}" dt="2020-09-13T15:29:25.072" v="2085"/>
          <ac:spMkLst>
            <pc:docMk/>
            <pc:sldMk cId="2808414576" sldId="328"/>
            <ac:spMk id="3" creationId="{3A80E653-5AEA-4B9D-91AA-C2D8B6BFF31D}"/>
          </ac:spMkLst>
        </pc:spChg>
        <pc:picChg chg="add mod">
          <ac:chgData name="Alexander Pashuk" userId="7f413f452a2dee94" providerId="LiveId" clId="{AF2E4797-F0B0-4225-BE15-CFB745500AA3}" dt="2020-09-13T15:29:25.072" v="2085"/>
          <ac:picMkLst>
            <pc:docMk/>
            <pc:sldMk cId="2808414576" sldId="328"/>
            <ac:picMk id="4" creationId="{42ED8C53-9C52-48B6-9DAC-C4660A34B423}"/>
          </ac:picMkLst>
        </pc:picChg>
      </pc:sldChg>
      <pc:sldChg chg="modSp add mod ord">
        <pc:chgData name="Alexander Pashuk" userId="7f413f452a2dee94" providerId="LiveId" clId="{AF2E4797-F0B0-4225-BE15-CFB745500AA3}" dt="2020-09-14T13:48:22.623" v="5748" actId="20577"/>
        <pc:sldMkLst>
          <pc:docMk/>
          <pc:sldMk cId="2043043694" sldId="329"/>
        </pc:sldMkLst>
        <pc:spChg chg="mod">
          <ac:chgData name="Alexander Pashuk" userId="7f413f452a2dee94" providerId="LiveId" clId="{AF2E4797-F0B0-4225-BE15-CFB745500AA3}" dt="2020-09-14T13:48:22.623" v="5748" actId="20577"/>
          <ac:spMkLst>
            <pc:docMk/>
            <pc:sldMk cId="2043043694" sldId="329"/>
            <ac:spMk id="2" creationId="{BD9DDA02-C081-452C-88E4-401F281ECFD4}"/>
          </ac:spMkLst>
        </pc:spChg>
        <pc:spChg chg="mod">
          <ac:chgData name="Alexander Pashuk" userId="7f413f452a2dee94" providerId="LiveId" clId="{AF2E4797-F0B0-4225-BE15-CFB745500AA3}" dt="2020-09-13T14:48:53.267" v="1763" actId="20577"/>
          <ac:spMkLst>
            <pc:docMk/>
            <pc:sldMk cId="2043043694" sldId="329"/>
            <ac:spMk id="3" creationId="{87DFF0F5-D9AA-45B6-8C88-31A6F1EEE72D}"/>
          </ac:spMkLst>
        </pc:spChg>
      </pc:sldChg>
      <pc:sldChg chg="modSp new mod">
        <pc:chgData name="Alexander Pashuk" userId="7f413f452a2dee94" providerId="LiveId" clId="{AF2E4797-F0B0-4225-BE15-CFB745500AA3}" dt="2020-09-13T15:31:36.328" v="2129" actId="113"/>
        <pc:sldMkLst>
          <pc:docMk/>
          <pc:sldMk cId="2721448741" sldId="330"/>
        </pc:sldMkLst>
        <pc:spChg chg="mod">
          <ac:chgData name="Alexander Pashuk" userId="7f413f452a2dee94" providerId="LiveId" clId="{AF2E4797-F0B0-4225-BE15-CFB745500AA3}" dt="2020-09-13T15:30:07.991" v="2091" actId="122"/>
          <ac:spMkLst>
            <pc:docMk/>
            <pc:sldMk cId="2721448741" sldId="330"/>
            <ac:spMk id="2" creationId="{27A04DAD-EA83-4729-BC1D-FD4DAB2B31FB}"/>
          </ac:spMkLst>
        </pc:spChg>
        <pc:spChg chg="mod">
          <ac:chgData name="Alexander Pashuk" userId="7f413f452a2dee94" providerId="LiveId" clId="{AF2E4797-F0B0-4225-BE15-CFB745500AA3}" dt="2020-09-13T15:31:36.328" v="2129" actId="113"/>
          <ac:spMkLst>
            <pc:docMk/>
            <pc:sldMk cId="2721448741" sldId="330"/>
            <ac:spMk id="3" creationId="{C375C6FD-F3AD-44FC-AB00-0A9D83274F2F}"/>
          </ac:spMkLst>
        </pc:spChg>
      </pc:sldChg>
      <pc:sldChg chg="modSp new mod">
        <pc:chgData name="Alexander Pashuk" userId="7f413f452a2dee94" providerId="LiveId" clId="{AF2E4797-F0B0-4225-BE15-CFB745500AA3}" dt="2020-09-15T04:41:06.522" v="6476" actId="20577"/>
        <pc:sldMkLst>
          <pc:docMk/>
          <pc:sldMk cId="3576546928" sldId="331"/>
        </pc:sldMkLst>
        <pc:spChg chg="mod">
          <ac:chgData name="Alexander Pashuk" userId="7f413f452a2dee94" providerId="LiveId" clId="{AF2E4797-F0B0-4225-BE15-CFB745500AA3}" dt="2020-09-13T15:31:32.781" v="2127" actId="122"/>
          <ac:spMkLst>
            <pc:docMk/>
            <pc:sldMk cId="3576546928" sldId="331"/>
            <ac:spMk id="2" creationId="{76E3FA75-9287-42E7-9664-B701C1DF0A7E}"/>
          </ac:spMkLst>
        </pc:spChg>
        <pc:spChg chg="mod">
          <ac:chgData name="Alexander Pashuk" userId="7f413f452a2dee94" providerId="LiveId" clId="{AF2E4797-F0B0-4225-BE15-CFB745500AA3}" dt="2020-09-15T04:41:06.522" v="6476" actId="20577"/>
          <ac:spMkLst>
            <pc:docMk/>
            <pc:sldMk cId="3576546928" sldId="331"/>
            <ac:spMk id="3" creationId="{DCB42B15-1031-47DD-99C6-99520742A791}"/>
          </ac:spMkLst>
        </pc:spChg>
      </pc:sldChg>
      <pc:sldChg chg="modSp new mod">
        <pc:chgData name="Alexander Pashuk" userId="7f413f452a2dee94" providerId="LiveId" clId="{AF2E4797-F0B0-4225-BE15-CFB745500AA3}" dt="2020-09-14T13:50:44.653" v="5761" actId="20577"/>
        <pc:sldMkLst>
          <pc:docMk/>
          <pc:sldMk cId="2694752212" sldId="332"/>
        </pc:sldMkLst>
        <pc:spChg chg="mod">
          <ac:chgData name="Alexander Pashuk" userId="7f413f452a2dee94" providerId="LiveId" clId="{AF2E4797-F0B0-4225-BE15-CFB745500AA3}" dt="2020-09-13T15:33:39.183" v="2188" actId="122"/>
          <ac:spMkLst>
            <pc:docMk/>
            <pc:sldMk cId="2694752212" sldId="332"/>
            <ac:spMk id="2" creationId="{B781A058-740B-4FB5-A710-4621B05E6981}"/>
          </ac:spMkLst>
        </pc:spChg>
        <pc:spChg chg="mod">
          <ac:chgData name="Alexander Pashuk" userId="7f413f452a2dee94" providerId="LiveId" clId="{AF2E4797-F0B0-4225-BE15-CFB745500AA3}" dt="2020-09-14T13:50:44.653" v="5761" actId="20577"/>
          <ac:spMkLst>
            <pc:docMk/>
            <pc:sldMk cId="2694752212" sldId="332"/>
            <ac:spMk id="3" creationId="{AD215131-D1B8-44F1-BD41-ACBE883462BA}"/>
          </ac:spMkLst>
        </pc:spChg>
      </pc:sldChg>
      <pc:sldChg chg="addSp delSp modSp new del mod">
        <pc:chgData name="Alexander Pashuk" userId="7f413f452a2dee94" providerId="LiveId" clId="{AF2E4797-F0B0-4225-BE15-CFB745500AA3}" dt="2020-09-13T15:48:50.069" v="2339" actId="47"/>
        <pc:sldMkLst>
          <pc:docMk/>
          <pc:sldMk cId="3579092324" sldId="333"/>
        </pc:sldMkLst>
        <pc:spChg chg="mod">
          <ac:chgData name="Alexander Pashuk" userId="7f413f452a2dee94" providerId="LiveId" clId="{AF2E4797-F0B0-4225-BE15-CFB745500AA3}" dt="2020-09-13T15:38:27.202" v="2277" actId="122"/>
          <ac:spMkLst>
            <pc:docMk/>
            <pc:sldMk cId="3579092324" sldId="333"/>
            <ac:spMk id="2" creationId="{B77E86C5-4AAF-49F9-B954-7EB421F243AD}"/>
          </ac:spMkLst>
        </pc:spChg>
        <pc:spChg chg="del mod">
          <ac:chgData name="Alexander Pashuk" userId="7f413f452a2dee94" providerId="LiveId" clId="{AF2E4797-F0B0-4225-BE15-CFB745500AA3}" dt="2020-09-13T15:40:56.427" v="2336"/>
          <ac:spMkLst>
            <pc:docMk/>
            <pc:sldMk cId="3579092324" sldId="333"/>
            <ac:spMk id="3" creationId="{4EBE94EA-AC8C-467A-BE10-E8D8ED01936B}"/>
          </ac:spMkLst>
        </pc:spChg>
        <pc:picChg chg="add mod">
          <ac:chgData name="Alexander Pashuk" userId="7f413f452a2dee94" providerId="LiveId" clId="{AF2E4797-F0B0-4225-BE15-CFB745500AA3}" dt="2020-09-13T15:40:56.427" v="2336"/>
          <ac:picMkLst>
            <pc:docMk/>
            <pc:sldMk cId="3579092324" sldId="333"/>
            <ac:picMk id="1026" creationId="{D9727024-95CB-41F2-BF79-76BD0A251362}"/>
          </ac:picMkLst>
        </pc:picChg>
      </pc:sldChg>
      <pc:sldChg chg="addSp delSp modSp new mod">
        <pc:chgData name="Alexander Pashuk" userId="7f413f452a2dee94" providerId="LiveId" clId="{AF2E4797-F0B0-4225-BE15-CFB745500AA3}" dt="2020-09-13T15:38:07.424" v="2257" actId="1076"/>
        <pc:sldMkLst>
          <pc:docMk/>
          <pc:sldMk cId="3125097811" sldId="334"/>
        </pc:sldMkLst>
        <pc:spChg chg="mod">
          <ac:chgData name="Alexander Pashuk" userId="7f413f452a2dee94" providerId="LiveId" clId="{AF2E4797-F0B0-4225-BE15-CFB745500AA3}" dt="2020-09-13T15:37:39.210" v="2247" actId="122"/>
          <ac:spMkLst>
            <pc:docMk/>
            <pc:sldMk cId="3125097811" sldId="334"/>
            <ac:spMk id="2" creationId="{7FC6370A-4A82-4DC5-8158-C1CB109A0F04}"/>
          </ac:spMkLst>
        </pc:spChg>
        <pc:spChg chg="del mod">
          <ac:chgData name="Alexander Pashuk" userId="7f413f452a2dee94" providerId="LiveId" clId="{AF2E4797-F0B0-4225-BE15-CFB745500AA3}" dt="2020-09-13T15:37:40.743" v="2249"/>
          <ac:spMkLst>
            <pc:docMk/>
            <pc:sldMk cId="3125097811" sldId="334"/>
            <ac:spMk id="3" creationId="{605FD824-2EC6-47C0-9CF8-FFDBC05F89C9}"/>
          </ac:spMkLst>
        </pc:spChg>
        <pc:picChg chg="add mod">
          <ac:chgData name="Alexander Pashuk" userId="7f413f452a2dee94" providerId="LiveId" clId="{AF2E4797-F0B0-4225-BE15-CFB745500AA3}" dt="2020-09-13T15:38:07.424" v="2257" actId="1076"/>
          <ac:picMkLst>
            <pc:docMk/>
            <pc:sldMk cId="3125097811" sldId="334"/>
            <ac:picMk id="4" creationId="{1E560468-F934-4045-8BCB-C964CAD4C236}"/>
          </ac:picMkLst>
        </pc:picChg>
      </pc:sldChg>
      <pc:sldChg chg="addSp delSp modSp add mod">
        <pc:chgData name="Alexander Pashuk" userId="7f413f452a2dee94" providerId="LiveId" clId="{AF2E4797-F0B0-4225-BE15-CFB745500AA3}" dt="2020-09-13T15:38:01.081" v="2255" actId="1076"/>
        <pc:sldMkLst>
          <pc:docMk/>
          <pc:sldMk cId="3000944179" sldId="335"/>
        </pc:sldMkLst>
        <pc:spChg chg="add del mod">
          <ac:chgData name="Alexander Pashuk" userId="7f413f452a2dee94" providerId="LiveId" clId="{AF2E4797-F0B0-4225-BE15-CFB745500AA3}" dt="2020-09-13T15:37:55.009" v="2253"/>
          <ac:spMkLst>
            <pc:docMk/>
            <pc:sldMk cId="3000944179" sldId="335"/>
            <ac:spMk id="5" creationId="{E4E510A3-057E-4561-B615-A4543FE1A1DD}"/>
          </ac:spMkLst>
        </pc:spChg>
        <pc:picChg chg="del">
          <ac:chgData name="Alexander Pashuk" userId="7f413f452a2dee94" providerId="LiveId" clId="{AF2E4797-F0B0-4225-BE15-CFB745500AA3}" dt="2020-09-13T15:37:53.382" v="2251" actId="478"/>
          <ac:picMkLst>
            <pc:docMk/>
            <pc:sldMk cId="3000944179" sldId="335"/>
            <ac:picMk id="4" creationId="{1E560468-F934-4045-8BCB-C964CAD4C236}"/>
          </ac:picMkLst>
        </pc:picChg>
        <pc:picChg chg="add mod">
          <ac:chgData name="Alexander Pashuk" userId="7f413f452a2dee94" providerId="LiveId" clId="{AF2E4797-F0B0-4225-BE15-CFB745500AA3}" dt="2020-09-13T15:38:01.081" v="2255" actId="1076"/>
          <ac:picMkLst>
            <pc:docMk/>
            <pc:sldMk cId="3000944179" sldId="335"/>
            <ac:picMk id="6" creationId="{1A3FA988-58AA-48F6-B5B8-BEA296E57093}"/>
          </ac:picMkLst>
        </pc:picChg>
      </pc:sldChg>
      <pc:sldChg chg="modSp new mod ord">
        <pc:chgData name="Alexander Pashuk" userId="7f413f452a2dee94" providerId="LiveId" clId="{AF2E4797-F0B0-4225-BE15-CFB745500AA3}" dt="2020-09-14T14:04:00.565" v="5960"/>
        <pc:sldMkLst>
          <pc:docMk/>
          <pc:sldMk cId="4184851445" sldId="336"/>
        </pc:sldMkLst>
        <pc:spChg chg="mod">
          <ac:chgData name="Alexander Pashuk" userId="7f413f452a2dee94" providerId="LiveId" clId="{AF2E4797-F0B0-4225-BE15-CFB745500AA3}" dt="2020-09-13T15:48:58.529" v="2350" actId="122"/>
          <ac:spMkLst>
            <pc:docMk/>
            <pc:sldMk cId="4184851445" sldId="336"/>
            <ac:spMk id="2" creationId="{4CBCE70B-B0F4-49BC-8974-FF89477D1466}"/>
          </ac:spMkLst>
        </pc:spChg>
        <pc:spChg chg="mod">
          <ac:chgData name="Alexander Pashuk" userId="7f413f452a2dee94" providerId="LiveId" clId="{AF2E4797-F0B0-4225-BE15-CFB745500AA3}" dt="2020-09-14T14:03:51.611" v="5958" actId="113"/>
          <ac:spMkLst>
            <pc:docMk/>
            <pc:sldMk cId="4184851445" sldId="336"/>
            <ac:spMk id="3" creationId="{7F0291DA-6D66-4B14-9B54-8C357A6C938C}"/>
          </ac:spMkLst>
        </pc:spChg>
      </pc:sldChg>
      <pc:sldChg chg="modSp new mod ord">
        <pc:chgData name="Alexander Pashuk" userId="7f413f452a2dee94" providerId="LiveId" clId="{AF2E4797-F0B0-4225-BE15-CFB745500AA3}" dt="2020-09-14T13:26:56.303" v="5080"/>
        <pc:sldMkLst>
          <pc:docMk/>
          <pc:sldMk cId="1777428427" sldId="337"/>
        </pc:sldMkLst>
        <pc:spChg chg="mod">
          <ac:chgData name="Alexander Pashuk" userId="7f413f452a2dee94" providerId="LiveId" clId="{AF2E4797-F0B0-4225-BE15-CFB745500AA3}" dt="2020-09-13T15:52:27.280" v="2424" actId="122"/>
          <ac:spMkLst>
            <pc:docMk/>
            <pc:sldMk cId="1777428427" sldId="337"/>
            <ac:spMk id="2" creationId="{F5055ACF-E8D3-43F9-BEB8-29D4E8AB2016}"/>
          </ac:spMkLst>
        </pc:spChg>
        <pc:spChg chg="mod">
          <ac:chgData name="Alexander Pashuk" userId="7f413f452a2dee94" providerId="LiveId" clId="{AF2E4797-F0B0-4225-BE15-CFB745500AA3}" dt="2020-09-14T13:25:59.461" v="5074" actId="20577"/>
          <ac:spMkLst>
            <pc:docMk/>
            <pc:sldMk cId="1777428427" sldId="337"/>
            <ac:spMk id="3" creationId="{F2BE8F8F-3994-4083-8EBA-4D93FAF37E3B}"/>
          </ac:spMkLst>
        </pc:spChg>
      </pc:sldChg>
      <pc:sldChg chg="new del">
        <pc:chgData name="Alexander Pashuk" userId="7f413f452a2dee94" providerId="LiveId" clId="{AF2E4797-F0B0-4225-BE15-CFB745500AA3}" dt="2020-09-14T13:27:15.835" v="5081" actId="47"/>
        <pc:sldMkLst>
          <pc:docMk/>
          <pc:sldMk cId="1894209689" sldId="338"/>
        </pc:sldMkLst>
      </pc:sldChg>
      <pc:sldChg chg="new del">
        <pc:chgData name="Alexander Pashuk" userId="7f413f452a2dee94" providerId="LiveId" clId="{AF2E4797-F0B0-4225-BE15-CFB745500AA3}" dt="2020-09-14T11:26:51.163" v="2919" actId="47"/>
        <pc:sldMkLst>
          <pc:docMk/>
          <pc:sldMk cId="2181828029" sldId="339"/>
        </pc:sldMkLst>
      </pc:sldChg>
      <pc:sldChg chg="new del">
        <pc:chgData name="Alexander Pashuk" userId="7f413f452a2dee94" providerId="LiveId" clId="{AF2E4797-F0B0-4225-BE15-CFB745500AA3}" dt="2020-09-14T11:41:50.088" v="3257" actId="47"/>
        <pc:sldMkLst>
          <pc:docMk/>
          <pc:sldMk cId="2961917896" sldId="339"/>
        </pc:sldMkLst>
      </pc:sldChg>
      <pc:sldChg chg="modSp add mod">
        <pc:chgData name="Alexander Pashuk" userId="7f413f452a2dee94" providerId="LiveId" clId="{AF2E4797-F0B0-4225-BE15-CFB745500AA3}" dt="2020-09-15T07:22:35.150" v="6501" actId="20577"/>
        <pc:sldMkLst>
          <pc:docMk/>
          <pc:sldMk cId="3358157594" sldId="340"/>
        </pc:sldMkLst>
        <pc:spChg chg="mod">
          <ac:chgData name="Alexander Pashuk" userId="7f413f452a2dee94" providerId="LiveId" clId="{AF2E4797-F0B0-4225-BE15-CFB745500AA3}" dt="2020-09-14T11:37:08.426" v="3082" actId="20577"/>
          <ac:spMkLst>
            <pc:docMk/>
            <pc:sldMk cId="3358157594" sldId="340"/>
            <ac:spMk id="2" creationId="{3DF421D1-49AA-4AC0-9C05-39BA791FF3ED}"/>
          </ac:spMkLst>
        </pc:spChg>
        <pc:spChg chg="mod">
          <ac:chgData name="Alexander Pashuk" userId="7f413f452a2dee94" providerId="LiveId" clId="{AF2E4797-F0B0-4225-BE15-CFB745500AA3}" dt="2020-09-15T07:22:35.150" v="6501" actId="20577"/>
          <ac:spMkLst>
            <pc:docMk/>
            <pc:sldMk cId="3358157594" sldId="340"/>
            <ac:spMk id="3" creationId="{589E14B3-5BFA-4A5C-A778-998A52C3D6A1}"/>
          </ac:spMkLst>
        </pc:spChg>
      </pc:sldChg>
      <pc:sldChg chg="addSp delSp modSp new mod">
        <pc:chgData name="Alexander Pashuk" userId="7f413f452a2dee94" providerId="LiveId" clId="{AF2E4797-F0B0-4225-BE15-CFB745500AA3}" dt="2020-09-14T11:54:56.409" v="3430" actId="2711"/>
        <pc:sldMkLst>
          <pc:docMk/>
          <pc:sldMk cId="2849511920" sldId="341"/>
        </pc:sldMkLst>
        <pc:spChg chg="mod">
          <ac:chgData name="Alexander Pashuk" userId="7f413f452a2dee94" providerId="LiveId" clId="{AF2E4797-F0B0-4225-BE15-CFB745500AA3}" dt="2020-09-14T11:46:22.700" v="3305" actId="122"/>
          <ac:spMkLst>
            <pc:docMk/>
            <pc:sldMk cId="2849511920" sldId="341"/>
            <ac:spMk id="2" creationId="{7419B214-E93A-4DC4-A77F-564219199F61}"/>
          </ac:spMkLst>
        </pc:spChg>
        <pc:spChg chg="del">
          <ac:chgData name="Alexander Pashuk" userId="7f413f452a2dee94" providerId="LiveId" clId="{AF2E4797-F0B0-4225-BE15-CFB745500AA3}" dt="2020-09-14T11:47:17.661" v="3306" actId="3680"/>
          <ac:spMkLst>
            <pc:docMk/>
            <pc:sldMk cId="2849511920" sldId="341"/>
            <ac:spMk id="3" creationId="{E348EB48-5E0A-42E4-99E3-EAF143F82E46}"/>
          </ac:spMkLst>
        </pc:spChg>
        <pc:spChg chg="add del mod">
          <ac:chgData name="Alexander Pashuk" userId="7f413f452a2dee94" providerId="LiveId" clId="{AF2E4797-F0B0-4225-BE15-CFB745500AA3}" dt="2020-09-14T11:52:14.568" v="3372"/>
          <ac:spMkLst>
            <pc:docMk/>
            <pc:sldMk cId="2849511920" sldId="341"/>
            <ac:spMk id="6" creationId="{BBE0D5D4-6224-4485-8DF3-BF5211E7FA52}"/>
          </ac:spMkLst>
        </pc:spChg>
        <pc:graphicFrameChg chg="add del mod ord modGraphic">
          <ac:chgData name="Alexander Pashuk" userId="7f413f452a2dee94" providerId="LiveId" clId="{AF2E4797-F0B0-4225-BE15-CFB745500AA3}" dt="2020-09-14T11:50:07.825" v="3370" actId="478"/>
          <ac:graphicFrameMkLst>
            <pc:docMk/>
            <pc:sldMk cId="2849511920" sldId="341"/>
            <ac:graphicFrameMk id="4" creationId="{76E4C738-7722-45B3-B975-B3BE9C802074}"/>
          </ac:graphicFrameMkLst>
        </pc:graphicFrameChg>
        <pc:graphicFrameChg chg="add mod modGraphic">
          <ac:chgData name="Alexander Pashuk" userId="7f413f452a2dee94" providerId="LiveId" clId="{AF2E4797-F0B0-4225-BE15-CFB745500AA3}" dt="2020-09-14T11:54:56.409" v="3430" actId="2711"/>
          <ac:graphicFrameMkLst>
            <pc:docMk/>
            <pc:sldMk cId="2849511920" sldId="341"/>
            <ac:graphicFrameMk id="7" creationId="{BF759A28-29B4-49F6-AB0A-087BDA10627E}"/>
          </ac:graphicFrameMkLst>
        </pc:graphicFrameChg>
      </pc:sldChg>
      <pc:sldChg chg="modSp new mod">
        <pc:chgData name="Alexander Pashuk" userId="7f413f452a2dee94" providerId="LiveId" clId="{AF2E4797-F0B0-4225-BE15-CFB745500AA3}" dt="2020-09-14T12:03:19.709" v="3751" actId="20577"/>
        <pc:sldMkLst>
          <pc:docMk/>
          <pc:sldMk cId="2420020806" sldId="342"/>
        </pc:sldMkLst>
        <pc:spChg chg="mod">
          <ac:chgData name="Alexander Pashuk" userId="7f413f452a2dee94" providerId="LiveId" clId="{AF2E4797-F0B0-4225-BE15-CFB745500AA3}" dt="2020-09-14T11:55:37.252" v="3456" actId="122"/>
          <ac:spMkLst>
            <pc:docMk/>
            <pc:sldMk cId="2420020806" sldId="342"/>
            <ac:spMk id="2" creationId="{F6E9ECE5-E1A5-4086-B404-07038865549A}"/>
          </ac:spMkLst>
        </pc:spChg>
        <pc:spChg chg="mod">
          <ac:chgData name="Alexander Pashuk" userId="7f413f452a2dee94" providerId="LiveId" clId="{AF2E4797-F0B0-4225-BE15-CFB745500AA3}" dt="2020-09-14T12:03:19.709" v="3751" actId="20577"/>
          <ac:spMkLst>
            <pc:docMk/>
            <pc:sldMk cId="2420020806" sldId="342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11:12.264" v="3880" actId="403"/>
        <pc:sldMkLst>
          <pc:docMk/>
          <pc:sldMk cId="2991569416" sldId="343"/>
        </pc:sldMkLst>
        <pc:spChg chg="mod">
          <ac:chgData name="Alexander Pashuk" userId="7f413f452a2dee94" providerId="LiveId" clId="{AF2E4797-F0B0-4225-BE15-CFB745500AA3}" dt="2020-09-14T12:11:12.264" v="3880" actId="403"/>
          <ac:spMkLst>
            <pc:docMk/>
            <pc:sldMk cId="2991569416" sldId="343"/>
            <ac:spMk id="3" creationId="{1BB3EACB-4E79-4C8E-9A02-14C9092A9096}"/>
          </ac:spMkLst>
        </pc:spChg>
      </pc:sldChg>
      <pc:sldChg chg="modSp new mod">
        <pc:chgData name="Alexander Pashuk" userId="7f413f452a2dee94" providerId="LiveId" clId="{AF2E4797-F0B0-4225-BE15-CFB745500AA3}" dt="2020-09-14T12:34:40.543" v="4510" actId="14100"/>
        <pc:sldMkLst>
          <pc:docMk/>
          <pc:sldMk cId="3865085524" sldId="344"/>
        </pc:sldMkLst>
        <pc:spChg chg="mod">
          <ac:chgData name="Alexander Pashuk" userId="7f413f452a2dee94" providerId="LiveId" clId="{AF2E4797-F0B0-4225-BE15-CFB745500AA3}" dt="2020-09-14T12:21:21.570" v="4124" actId="122"/>
          <ac:spMkLst>
            <pc:docMk/>
            <pc:sldMk cId="3865085524" sldId="344"/>
            <ac:spMk id="2" creationId="{1870E18A-5B9F-4736-8224-9AF59EAFA47B}"/>
          </ac:spMkLst>
        </pc:spChg>
        <pc:spChg chg="mod">
          <ac:chgData name="Alexander Pashuk" userId="7f413f452a2dee94" providerId="LiveId" clId="{AF2E4797-F0B0-4225-BE15-CFB745500AA3}" dt="2020-09-14T12:34:40.543" v="4510" actId="14100"/>
          <ac:spMkLst>
            <pc:docMk/>
            <pc:sldMk cId="3865085524" sldId="344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6:58.943" v="0" actId="47"/>
        <pc:sldMkLst>
          <pc:docMk/>
          <pc:sldMk cId="1478005768" sldId="345"/>
        </pc:sldMkLst>
      </pc:sldChg>
      <pc:sldChg chg="modSp new mod">
        <pc:chgData name="Alexander Pashuk" userId="7f413f452a2dee94" providerId="LiveId" clId="{AF2E4797-F0B0-4225-BE15-CFB745500AA3}" dt="2020-09-14T12:20:46.157" v="4107" actId="6549"/>
        <pc:sldMkLst>
          <pc:docMk/>
          <pc:sldMk cId="2941648806" sldId="345"/>
        </pc:sldMkLst>
        <pc:spChg chg="mod">
          <ac:chgData name="Alexander Pashuk" userId="7f413f452a2dee94" providerId="LiveId" clId="{AF2E4797-F0B0-4225-BE15-CFB745500AA3}" dt="2020-09-14T12:14:32.937" v="3892" actId="122"/>
          <ac:spMkLst>
            <pc:docMk/>
            <pc:sldMk cId="2941648806" sldId="345"/>
            <ac:spMk id="2" creationId="{47018DD8-2E67-49A0-9AAD-059C8BBC8983}"/>
          </ac:spMkLst>
        </pc:spChg>
        <pc:spChg chg="mod">
          <ac:chgData name="Alexander Pashuk" userId="7f413f452a2dee94" providerId="LiveId" clId="{AF2E4797-F0B0-4225-BE15-CFB745500AA3}" dt="2020-09-14T12:20:46.157" v="4107" actId="6549"/>
          <ac:spMkLst>
            <pc:docMk/>
            <pc:sldMk cId="2941648806" sldId="345"/>
            <ac:spMk id="3" creationId="{F5DD4911-7F9D-48F1-A687-A6407B1B0BE9}"/>
          </ac:spMkLst>
        </pc:spChg>
      </pc:sldChg>
      <pc:sldChg chg="del">
        <pc:chgData name="Alexander Pashuk" userId="7f413f452a2dee94" providerId="LiveId" clId="{AF2E4797-F0B0-4225-BE15-CFB745500AA3}" dt="2020-09-13T13:27:06.528" v="25" actId="47"/>
        <pc:sldMkLst>
          <pc:docMk/>
          <pc:sldMk cId="633974168" sldId="346"/>
        </pc:sldMkLst>
      </pc:sldChg>
      <pc:sldChg chg="modSp add mod">
        <pc:chgData name="Alexander Pashuk" userId="7f413f452a2dee94" providerId="LiveId" clId="{AF2E4797-F0B0-4225-BE15-CFB745500AA3}" dt="2020-09-14T12:42:53.877" v="4792" actId="6549"/>
        <pc:sldMkLst>
          <pc:docMk/>
          <pc:sldMk cId="915699812" sldId="346"/>
        </pc:sldMkLst>
        <pc:spChg chg="mod">
          <ac:chgData name="Alexander Pashuk" userId="7f413f452a2dee94" providerId="LiveId" clId="{AF2E4797-F0B0-4225-BE15-CFB745500AA3}" dt="2020-09-14T12:42:53.877" v="4792" actId="6549"/>
          <ac:spMkLst>
            <pc:docMk/>
            <pc:sldMk cId="915699812" sldId="346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085" v="16" actId="47"/>
        <pc:sldMkLst>
          <pc:docMk/>
          <pc:sldMk cId="2049187797" sldId="347"/>
        </pc:sldMkLst>
      </pc:sldChg>
      <pc:sldChg chg="modSp add del mod">
        <pc:chgData name="Alexander Pashuk" userId="7f413f452a2dee94" providerId="LiveId" clId="{AF2E4797-F0B0-4225-BE15-CFB745500AA3}" dt="2020-09-14T12:30:47.940" v="4417" actId="47"/>
        <pc:sldMkLst>
          <pc:docMk/>
          <pc:sldMk cId="3793541106" sldId="347"/>
        </pc:sldMkLst>
        <pc:spChg chg="mod">
          <ac:chgData name="Alexander Pashuk" userId="7f413f452a2dee94" providerId="LiveId" clId="{AF2E4797-F0B0-4225-BE15-CFB745500AA3}" dt="2020-09-14T12:30:41.753" v="4415" actId="21"/>
          <ac:spMkLst>
            <pc:docMk/>
            <pc:sldMk cId="3793541106" sldId="347"/>
            <ac:spMk id="3" creationId="{1BB3EACB-4E79-4C8E-9A02-14C9092A9096}"/>
          </ac:spMkLst>
        </pc:spChg>
      </pc:sldChg>
      <pc:sldChg chg="modSp add del mod">
        <pc:chgData name="Alexander Pashuk" userId="7f413f452a2dee94" providerId="LiveId" clId="{AF2E4797-F0B0-4225-BE15-CFB745500AA3}" dt="2020-09-14T12:30:59.782" v="4425" actId="47"/>
        <pc:sldMkLst>
          <pc:docMk/>
          <pc:sldMk cId="3959752878" sldId="348"/>
        </pc:sldMkLst>
        <pc:spChg chg="mod">
          <ac:chgData name="Alexander Pashuk" userId="7f413f452a2dee94" providerId="LiveId" clId="{AF2E4797-F0B0-4225-BE15-CFB745500AA3}" dt="2020-09-14T12:30:56.067" v="4422" actId="21"/>
          <ac:spMkLst>
            <pc:docMk/>
            <pc:sldMk cId="3959752878" sldId="348"/>
            <ac:spMk id="3" creationId="{1BB3EACB-4E79-4C8E-9A02-14C9092A9096}"/>
          </ac:spMkLst>
        </pc:spChg>
      </pc:sldChg>
      <pc:sldChg chg="modSp add mod">
        <pc:chgData name="Alexander Pashuk" userId="7f413f452a2dee94" providerId="LiveId" clId="{AF2E4797-F0B0-4225-BE15-CFB745500AA3}" dt="2020-09-14T12:31:24.465" v="4435" actId="113"/>
        <pc:sldMkLst>
          <pc:docMk/>
          <pc:sldMk cId="966290782" sldId="349"/>
        </pc:sldMkLst>
        <pc:spChg chg="mod">
          <ac:chgData name="Alexander Pashuk" userId="7f413f452a2dee94" providerId="LiveId" clId="{AF2E4797-F0B0-4225-BE15-CFB745500AA3}" dt="2020-09-14T12:31:24.465" v="4435" actId="113"/>
          <ac:spMkLst>
            <pc:docMk/>
            <pc:sldMk cId="966290782" sldId="349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4.528" v="13" actId="47"/>
        <pc:sldMkLst>
          <pc:docMk/>
          <pc:sldMk cId="1812388398" sldId="349"/>
        </pc:sldMkLst>
      </pc:sldChg>
      <pc:sldChg chg="modSp add mod">
        <pc:chgData name="Alexander Pashuk" userId="7f413f452a2dee94" providerId="LiveId" clId="{AF2E4797-F0B0-4225-BE15-CFB745500AA3}" dt="2020-09-14T12:31:14.263" v="4430" actId="113"/>
        <pc:sldMkLst>
          <pc:docMk/>
          <pc:sldMk cId="2991843803" sldId="350"/>
        </pc:sldMkLst>
        <pc:spChg chg="mod">
          <ac:chgData name="Alexander Pashuk" userId="7f413f452a2dee94" providerId="LiveId" clId="{AF2E4797-F0B0-4225-BE15-CFB745500AA3}" dt="2020-09-14T12:31:14.263" v="4430" actId="113"/>
          <ac:spMkLst>
            <pc:docMk/>
            <pc:sldMk cId="2991843803" sldId="350"/>
            <ac:spMk id="3" creationId="{1BB3EACB-4E79-4C8E-9A02-14C9092A9096}"/>
          </ac:spMkLst>
        </pc:spChg>
      </pc:sldChg>
      <pc:sldChg chg="del">
        <pc:chgData name="Alexander Pashuk" userId="7f413f452a2dee94" providerId="LiveId" clId="{AF2E4797-F0B0-4225-BE15-CFB745500AA3}" dt="2020-09-13T13:27:05.433" v="18" actId="47"/>
        <pc:sldMkLst>
          <pc:docMk/>
          <pc:sldMk cId="4269198683" sldId="350"/>
        </pc:sldMkLst>
      </pc:sldChg>
      <pc:sldChg chg="del">
        <pc:chgData name="Alexander Pashuk" userId="7f413f452a2dee94" providerId="LiveId" clId="{AF2E4797-F0B0-4225-BE15-CFB745500AA3}" dt="2020-09-13T13:27:04.687" v="14" actId="47"/>
        <pc:sldMkLst>
          <pc:docMk/>
          <pc:sldMk cId="166332551" sldId="351"/>
        </pc:sldMkLst>
      </pc:sldChg>
      <pc:sldChg chg="modSp add mod ord">
        <pc:chgData name="Alexander Pashuk" userId="7f413f452a2dee94" providerId="LiveId" clId="{AF2E4797-F0B0-4225-BE15-CFB745500AA3}" dt="2020-09-14T12:36:33.702" v="4607" actId="20577"/>
        <pc:sldMkLst>
          <pc:docMk/>
          <pc:sldMk cId="1976594945" sldId="351"/>
        </pc:sldMkLst>
        <pc:spChg chg="mod">
          <ac:chgData name="Alexander Pashuk" userId="7f413f452a2dee94" providerId="LiveId" clId="{AF2E4797-F0B0-4225-BE15-CFB745500AA3}" dt="2020-09-14T12:36:33.702" v="4607" actId="20577"/>
          <ac:spMkLst>
            <pc:docMk/>
            <pc:sldMk cId="1976594945" sldId="351"/>
            <ac:spMk id="3" creationId="{1BB3EACB-4E79-4C8E-9A02-14C9092A9096}"/>
          </ac:spMkLst>
        </pc:spChg>
      </pc:sldChg>
      <pc:sldChg chg="modSp add mod ord">
        <pc:chgData name="Alexander Pashuk" userId="7f413f452a2dee94" providerId="LiveId" clId="{AF2E4797-F0B0-4225-BE15-CFB745500AA3}" dt="2020-09-14T12:41:26.948" v="4782" actId="14100"/>
        <pc:sldMkLst>
          <pc:docMk/>
          <pc:sldMk cId="1434842679" sldId="352"/>
        </pc:sldMkLst>
        <pc:spChg chg="mod">
          <ac:chgData name="Alexander Pashuk" userId="7f413f452a2dee94" providerId="LiveId" clId="{AF2E4797-F0B0-4225-BE15-CFB745500AA3}" dt="2020-09-14T12:41:26.948" v="4782" actId="14100"/>
          <ac:spMkLst>
            <pc:docMk/>
            <pc:sldMk cId="1434842679" sldId="352"/>
            <ac:spMk id="3" creationId="{D82B8415-FA04-4FAB-846B-B949A14BB639}"/>
          </ac:spMkLst>
        </pc:spChg>
      </pc:sldChg>
      <pc:sldChg chg="del">
        <pc:chgData name="Alexander Pashuk" userId="7f413f452a2dee94" providerId="LiveId" clId="{AF2E4797-F0B0-4225-BE15-CFB745500AA3}" dt="2020-09-13T13:27:04.896" v="15" actId="47"/>
        <pc:sldMkLst>
          <pc:docMk/>
          <pc:sldMk cId="3705692870" sldId="352"/>
        </pc:sldMkLst>
      </pc:sldChg>
      <pc:sldChg chg="del">
        <pc:chgData name="Alexander Pashuk" userId="7f413f452a2dee94" providerId="LiveId" clId="{AF2E4797-F0B0-4225-BE15-CFB745500AA3}" dt="2020-09-13T13:27:05.265" v="17" actId="47"/>
        <pc:sldMkLst>
          <pc:docMk/>
          <pc:sldMk cId="702785237" sldId="353"/>
        </pc:sldMkLst>
      </pc:sldChg>
      <pc:sldChg chg="addSp modSp new mod ord">
        <pc:chgData name="Alexander Pashuk" userId="7f413f452a2dee94" providerId="LiveId" clId="{AF2E4797-F0B0-4225-BE15-CFB745500AA3}" dt="2020-09-14T13:26:22.427" v="5076"/>
        <pc:sldMkLst>
          <pc:docMk/>
          <pc:sldMk cId="3899283495" sldId="353"/>
        </pc:sldMkLst>
        <pc:spChg chg="mod">
          <ac:chgData name="Alexander Pashuk" userId="7f413f452a2dee94" providerId="LiveId" clId="{AF2E4797-F0B0-4225-BE15-CFB745500AA3}" dt="2020-09-14T12:59:02.233" v="4820" actId="122"/>
          <ac:spMkLst>
            <pc:docMk/>
            <pc:sldMk cId="3899283495" sldId="353"/>
            <ac:spMk id="2" creationId="{53B78858-23FE-4F98-8FA5-EFBDD1775FC6}"/>
          </ac:spMkLst>
        </pc:spChg>
        <pc:spChg chg="mod">
          <ac:chgData name="Alexander Pashuk" userId="7f413f452a2dee94" providerId="LiveId" clId="{AF2E4797-F0B0-4225-BE15-CFB745500AA3}" dt="2020-09-14T13:11:21.673" v="5056" actId="14100"/>
          <ac:spMkLst>
            <pc:docMk/>
            <pc:sldMk cId="3899283495" sldId="353"/>
            <ac:spMk id="3" creationId="{7E4E9910-C51E-4F8C-930C-664ABAD5770B}"/>
          </ac:spMkLst>
        </pc:spChg>
        <pc:graphicFrameChg chg="add mod modGraphic">
          <ac:chgData name="Alexander Pashuk" userId="7f413f452a2dee94" providerId="LiveId" clId="{AF2E4797-F0B0-4225-BE15-CFB745500AA3}" dt="2020-09-14T13:24:31.941" v="5058" actId="255"/>
          <ac:graphicFrameMkLst>
            <pc:docMk/>
            <pc:sldMk cId="3899283495" sldId="353"/>
            <ac:graphicFrameMk id="4" creationId="{32138533-6038-4D39-BB57-DDD11A25A570}"/>
          </ac:graphicFrameMkLst>
        </pc:graphicFrameChg>
      </pc:sldChg>
      <pc:sldChg chg="modSp new mod">
        <pc:chgData name="Alexander Pashuk" userId="7f413f452a2dee94" providerId="LiveId" clId="{AF2E4797-F0B0-4225-BE15-CFB745500AA3}" dt="2020-09-14T13:09:14.659" v="5020" actId="20577"/>
        <pc:sldMkLst>
          <pc:docMk/>
          <pc:sldMk cId="231661504" sldId="354"/>
        </pc:sldMkLst>
        <pc:spChg chg="mod">
          <ac:chgData name="Alexander Pashuk" userId="7f413f452a2dee94" providerId="LiveId" clId="{AF2E4797-F0B0-4225-BE15-CFB745500AA3}" dt="2020-09-14T13:05:19.487" v="4958" actId="122"/>
          <ac:spMkLst>
            <pc:docMk/>
            <pc:sldMk cId="231661504" sldId="354"/>
            <ac:spMk id="2" creationId="{8F0BC183-5F52-4E94-90AD-3ED8AB9F5A9A}"/>
          </ac:spMkLst>
        </pc:spChg>
        <pc:spChg chg="mod">
          <ac:chgData name="Alexander Pashuk" userId="7f413f452a2dee94" providerId="LiveId" clId="{AF2E4797-F0B0-4225-BE15-CFB745500AA3}" dt="2020-09-14T13:09:14.659" v="5020" actId="20577"/>
          <ac:spMkLst>
            <pc:docMk/>
            <pc:sldMk cId="231661504" sldId="354"/>
            <ac:spMk id="3" creationId="{43962565-C900-4605-ADC9-3AC8517A5033}"/>
          </ac:spMkLst>
        </pc:spChg>
      </pc:sldChg>
      <pc:sldChg chg="del">
        <pc:chgData name="Alexander Pashuk" userId="7f413f452a2dee94" providerId="LiveId" clId="{AF2E4797-F0B0-4225-BE15-CFB745500AA3}" dt="2020-09-13T13:27:08.015" v="31" actId="47"/>
        <pc:sldMkLst>
          <pc:docMk/>
          <pc:sldMk cId="1521962246" sldId="354"/>
        </pc:sldMkLst>
      </pc:sldChg>
      <pc:sldChg chg="modSp new del mod ord">
        <pc:chgData name="Alexander Pashuk" userId="7f413f452a2dee94" providerId="LiveId" clId="{AF2E4797-F0B0-4225-BE15-CFB745500AA3}" dt="2020-09-14T13:44:23.412" v="5573" actId="47"/>
        <pc:sldMkLst>
          <pc:docMk/>
          <pc:sldMk cId="763298572" sldId="355"/>
        </pc:sldMkLst>
        <pc:spChg chg="mod">
          <ac:chgData name="Alexander Pashuk" userId="7f413f452a2dee94" providerId="LiveId" clId="{AF2E4797-F0B0-4225-BE15-CFB745500AA3}" dt="2020-09-14T13:40:06.341" v="5101" actId="122"/>
          <ac:spMkLst>
            <pc:docMk/>
            <pc:sldMk cId="763298572" sldId="355"/>
            <ac:spMk id="2" creationId="{7DDC4EC4-07B0-4901-A8A2-99576F20EF71}"/>
          </ac:spMkLst>
        </pc:spChg>
        <pc:spChg chg="mod">
          <ac:chgData name="Alexander Pashuk" userId="7f413f452a2dee94" providerId="LiveId" clId="{AF2E4797-F0B0-4225-BE15-CFB745500AA3}" dt="2020-09-14T13:41:14.397" v="5268" actId="123"/>
          <ac:spMkLst>
            <pc:docMk/>
            <pc:sldMk cId="763298572" sldId="355"/>
            <ac:spMk id="3" creationId="{AF5044B6-525A-45BC-98C8-B0BA33DAEC0E}"/>
          </ac:spMkLst>
        </pc:spChg>
      </pc:sldChg>
      <pc:sldChg chg="del">
        <pc:chgData name="Alexander Pashuk" userId="7f413f452a2dee94" providerId="LiveId" clId="{AF2E4797-F0B0-4225-BE15-CFB745500AA3}" dt="2020-09-13T13:27:08.358" v="32" actId="47"/>
        <pc:sldMkLst>
          <pc:docMk/>
          <pc:sldMk cId="2167918631" sldId="355"/>
        </pc:sldMkLst>
      </pc:sldChg>
      <pc:sldChg chg="del">
        <pc:chgData name="Alexander Pashuk" userId="7f413f452a2dee94" providerId="LiveId" clId="{AF2E4797-F0B0-4225-BE15-CFB745500AA3}" dt="2020-09-13T13:27:08.793" v="33" actId="47"/>
        <pc:sldMkLst>
          <pc:docMk/>
          <pc:sldMk cId="412113863" sldId="356"/>
        </pc:sldMkLst>
      </pc:sldChg>
      <pc:sldChg chg="modSp add mod">
        <pc:chgData name="Alexander Pashuk" userId="7f413f452a2dee94" providerId="LiveId" clId="{AF2E4797-F0B0-4225-BE15-CFB745500AA3}" dt="2020-09-14T13:44:16.209" v="5572" actId="20577"/>
        <pc:sldMkLst>
          <pc:docMk/>
          <pc:sldMk cId="602414559" sldId="356"/>
        </pc:sldMkLst>
        <pc:spChg chg="mod">
          <ac:chgData name="Alexander Pashuk" userId="7f413f452a2dee94" providerId="LiveId" clId="{AF2E4797-F0B0-4225-BE15-CFB745500AA3}" dt="2020-09-14T13:44:16.209" v="5572" actId="20577"/>
          <ac:spMkLst>
            <pc:docMk/>
            <pc:sldMk cId="602414559" sldId="356"/>
            <ac:spMk id="3" creationId="{AF5044B6-525A-45BC-98C8-B0BA33DAEC0E}"/>
          </ac:spMkLst>
        </pc:spChg>
      </pc:sldChg>
      <pc:sldChg chg="addSp modSp add mod">
        <pc:chgData name="Alexander Pashuk" userId="7f413f452a2dee94" providerId="LiveId" clId="{AF2E4797-F0B0-4225-BE15-CFB745500AA3}" dt="2020-09-14T15:48:08.787" v="6412" actId="20577"/>
        <pc:sldMkLst>
          <pc:docMk/>
          <pc:sldMk cId="641418363" sldId="357"/>
        </pc:sldMkLst>
        <pc:spChg chg="mod">
          <ac:chgData name="Alexander Pashuk" userId="7f413f452a2dee94" providerId="LiveId" clId="{AF2E4797-F0B0-4225-BE15-CFB745500AA3}" dt="2020-09-14T15:48:08.787" v="6412" actId="20577"/>
          <ac:spMkLst>
            <pc:docMk/>
            <pc:sldMk cId="641418363" sldId="357"/>
            <ac:spMk id="3" creationId="{AF5044B6-525A-45BC-98C8-B0BA33DAEC0E}"/>
          </ac:spMkLst>
        </pc:spChg>
        <pc:graphicFrameChg chg="add mod modGraphic">
          <ac:chgData name="Alexander Pashuk" userId="7f413f452a2dee94" providerId="LiveId" clId="{AF2E4797-F0B0-4225-BE15-CFB745500AA3}" dt="2020-09-14T13:48:02.589" v="5735"/>
          <ac:graphicFrameMkLst>
            <pc:docMk/>
            <pc:sldMk cId="641418363" sldId="357"/>
            <ac:graphicFrameMk id="4" creationId="{9449887B-AB0E-4420-A005-CDAD9039EA27}"/>
          </ac:graphicFrameMkLst>
        </pc:graphicFrameChg>
      </pc:sldChg>
      <pc:sldChg chg="del">
        <pc:chgData name="Alexander Pashuk" userId="7f413f452a2dee94" providerId="LiveId" clId="{AF2E4797-F0B0-4225-BE15-CFB745500AA3}" dt="2020-09-13T13:27:09.136" v="34" actId="47"/>
        <pc:sldMkLst>
          <pc:docMk/>
          <pc:sldMk cId="1116076660" sldId="357"/>
        </pc:sldMkLst>
      </pc:sldChg>
      <pc:sldChg chg="add del">
        <pc:chgData name="Alexander Pashuk" userId="7f413f452a2dee94" providerId="LiveId" clId="{AF2E4797-F0B0-4225-BE15-CFB745500AA3}" dt="2020-09-14T13:44:25.264" v="5574" actId="47"/>
        <pc:sldMkLst>
          <pc:docMk/>
          <pc:sldMk cId="2481804804" sldId="357"/>
        </pc:sldMkLst>
      </pc:sldChg>
      <pc:sldChg chg="add del">
        <pc:chgData name="Alexander Pashuk" userId="7f413f452a2dee94" providerId="LiveId" clId="{AF2E4797-F0B0-4225-BE15-CFB745500AA3}" dt="2020-09-14T13:42:56.843" v="5399" actId="47"/>
        <pc:sldMkLst>
          <pc:docMk/>
          <pc:sldMk cId="1625480802" sldId="358"/>
        </pc:sldMkLst>
      </pc:sldChg>
      <pc:sldChg chg="del">
        <pc:chgData name="Alexander Pashuk" userId="7f413f452a2dee94" providerId="LiveId" clId="{AF2E4797-F0B0-4225-BE15-CFB745500AA3}" dt="2020-09-13T13:27:09.936" v="36" actId="47"/>
        <pc:sldMkLst>
          <pc:docMk/>
          <pc:sldMk cId="1989857742" sldId="358"/>
        </pc:sldMkLst>
      </pc:sldChg>
      <pc:sldChg chg="addSp delSp modSp add mod">
        <pc:chgData name="Alexander Pashuk" userId="7f413f452a2dee94" providerId="LiveId" clId="{AF2E4797-F0B0-4225-BE15-CFB745500AA3}" dt="2020-09-14T14:42:45.022" v="6358" actId="20577"/>
        <pc:sldMkLst>
          <pc:docMk/>
          <pc:sldMk cId="2303524869" sldId="358"/>
        </pc:sldMkLst>
        <pc:spChg chg="mod">
          <ac:chgData name="Alexander Pashuk" userId="7f413f452a2dee94" providerId="LiveId" clId="{AF2E4797-F0B0-4225-BE15-CFB745500AA3}" dt="2020-09-14T14:42:45.022" v="6358" actId="20577"/>
          <ac:spMkLst>
            <pc:docMk/>
            <pc:sldMk cId="2303524869" sldId="358"/>
            <ac:spMk id="3" creationId="{7F0291DA-6D66-4B14-9B54-8C357A6C938C}"/>
          </ac:spMkLst>
        </pc:spChg>
        <pc:picChg chg="add del mod">
          <ac:chgData name="Alexander Pashuk" userId="7f413f452a2dee94" providerId="LiveId" clId="{AF2E4797-F0B0-4225-BE15-CFB745500AA3}" dt="2020-09-14T14:35:44.902" v="6306"/>
          <ac:picMkLst>
            <pc:docMk/>
            <pc:sldMk cId="2303524869" sldId="358"/>
            <ac:picMk id="2050" creationId="{64E8BA1C-CE05-4D09-AA85-D215D31B7124}"/>
          </ac:picMkLst>
        </pc:picChg>
        <pc:picChg chg="add del mod">
          <ac:chgData name="Alexander Pashuk" userId="7f413f452a2dee94" providerId="LiveId" clId="{AF2E4797-F0B0-4225-BE15-CFB745500AA3}" dt="2020-09-14T14:42:18.831" v="6337" actId="478"/>
          <ac:picMkLst>
            <pc:docMk/>
            <pc:sldMk cId="2303524869" sldId="358"/>
            <ac:picMk id="2052" creationId="{4DBA0BA7-A293-4DE7-BF7A-EEEE2FC68F68}"/>
          </ac:picMkLst>
        </pc:picChg>
        <pc:picChg chg="add mod">
          <ac:chgData name="Alexander Pashuk" userId="7f413f452a2dee94" providerId="LiveId" clId="{AF2E4797-F0B0-4225-BE15-CFB745500AA3}" dt="2020-09-14T14:42:27.524" v="6340" actId="1076"/>
          <ac:picMkLst>
            <pc:docMk/>
            <pc:sldMk cId="2303524869" sldId="358"/>
            <ac:picMk id="2054" creationId="{1E2A88F7-E37B-4D80-9305-38CACB20F896}"/>
          </ac:picMkLst>
        </pc:picChg>
      </pc:sldChg>
      <pc:sldChg chg="modSp new mod">
        <pc:chgData name="Alexander Pashuk" userId="7f413f452a2dee94" providerId="LiveId" clId="{AF2E4797-F0B0-4225-BE15-CFB745500AA3}" dt="2020-09-14T13:55:38.936" v="5874" actId="20577"/>
        <pc:sldMkLst>
          <pc:docMk/>
          <pc:sldMk cId="223524476" sldId="359"/>
        </pc:sldMkLst>
        <pc:spChg chg="mod">
          <ac:chgData name="Alexander Pashuk" userId="7f413f452a2dee94" providerId="LiveId" clId="{AF2E4797-F0B0-4225-BE15-CFB745500AA3}" dt="2020-09-14T13:53:41.847" v="5781" actId="122"/>
          <ac:spMkLst>
            <pc:docMk/>
            <pc:sldMk cId="223524476" sldId="359"/>
            <ac:spMk id="2" creationId="{834977D5-5C8F-411C-BE60-D3148C829D6D}"/>
          </ac:spMkLst>
        </pc:spChg>
        <pc:spChg chg="mod">
          <ac:chgData name="Alexander Pashuk" userId="7f413f452a2dee94" providerId="LiveId" clId="{AF2E4797-F0B0-4225-BE15-CFB745500AA3}" dt="2020-09-14T13:55:38.936" v="5874" actId="20577"/>
          <ac:spMkLst>
            <pc:docMk/>
            <pc:sldMk cId="223524476" sldId="359"/>
            <ac:spMk id="3" creationId="{22C565B9-F375-4CFE-9367-F628D5527EE3}"/>
          </ac:spMkLst>
        </pc:spChg>
      </pc:sldChg>
      <pc:sldChg chg="del">
        <pc:chgData name="Alexander Pashuk" userId="7f413f452a2dee94" providerId="LiveId" clId="{AF2E4797-F0B0-4225-BE15-CFB745500AA3}" dt="2020-09-13T13:27:11.857" v="40" actId="47"/>
        <pc:sldMkLst>
          <pc:docMk/>
          <pc:sldMk cId="3385748991" sldId="359"/>
        </pc:sldMkLst>
      </pc:sldChg>
      <pc:sldChg chg="delSp modSp add mod">
        <pc:chgData name="Alexander Pashuk" userId="7f413f452a2dee94" providerId="LiveId" clId="{AF2E4797-F0B0-4225-BE15-CFB745500AA3}" dt="2020-09-14T14:09:00.177" v="6123" actId="6549"/>
        <pc:sldMkLst>
          <pc:docMk/>
          <pc:sldMk cId="1628976199" sldId="360"/>
        </pc:sldMkLst>
        <pc:spChg chg="mod">
          <ac:chgData name="Alexander Pashuk" userId="7f413f452a2dee94" providerId="LiveId" clId="{AF2E4797-F0B0-4225-BE15-CFB745500AA3}" dt="2020-09-14T14:09:00.177" v="6123" actId="6549"/>
          <ac:spMkLst>
            <pc:docMk/>
            <pc:sldMk cId="1628976199" sldId="360"/>
            <ac:spMk id="3" creationId="{7E4E9910-C51E-4F8C-930C-664ABAD5770B}"/>
          </ac:spMkLst>
        </pc:spChg>
        <pc:graphicFrameChg chg="del">
          <ac:chgData name="Alexander Pashuk" userId="7f413f452a2dee94" providerId="LiveId" clId="{AF2E4797-F0B0-4225-BE15-CFB745500AA3}" dt="2020-09-14T14:05:44.706" v="5963" actId="478"/>
          <ac:graphicFrameMkLst>
            <pc:docMk/>
            <pc:sldMk cId="1628976199" sldId="360"/>
            <ac:graphicFrameMk id="4" creationId="{32138533-6038-4D39-BB57-DDD11A25A570}"/>
          </ac:graphicFrameMkLst>
        </pc:graphicFrameChg>
      </pc:sldChg>
      <pc:sldChg chg="del">
        <pc:chgData name="Alexander Pashuk" userId="7f413f452a2dee94" providerId="LiveId" clId="{AF2E4797-F0B0-4225-BE15-CFB745500AA3}" dt="2020-09-13T13:27:10.427" v="37" actId="47"/>
        <pc:sldMkLst>
          <pc:docMk/>
          <pc:sldMk cId="2476921681" sldId="360"/>
        </pc:sldMkLst>
      </pc:sldChg>
      <pc:sldChg chg="modSp add mod">
        <pc:chgData name="Alexander Pashuk" userId="7f413f452a2dee94" providerId="LiveId" clId="{AF2E4797-F0B0-4225-BE15-CFB745500AA3}" dt="2020-09-14T14:13:09.311" v="6224" actId="20577"/>
        <pc:sldMkLst>
          <pc:docMk/>
          <pc:sldMk cId="506778873" sldId="361"/>
        </pc:sldMkLst>
        <pc:spChg chg="mod">
          <ac:chgData name="Alexander Pashuk" userId="7f413f452a2dee94" providerId="LiveId" clId="{AF2E4797-F0B0-4225-BE15-CFB745500AA3}" dt="2020-09-14T14:13:09.311" v="6224" actId="20577"/>
          <ac:spMkLst>
            <pc:docMk/>
            <pc:sldMk cId="506778873" sldId="361"/>
            <ac:spMk id="3" creationId="{7E4E9910-C51E-4F8C-930C-664ABAD5770B}"/>
          </ac:spMkLst>
        </pc:spChg>
      </pc:sldChg>
      <pc:sldChg chg="del">
        <pc:chgData name="Alexander Pashuk" userId="7f413f452a2dee94" providerId="LiveId" clId="{AF2E4797-F0B0-4225-BE15-CFB745500AA3}" dt="2020-09-13T13:27:09.554" v="35" actId="47"/>
        <pc:sldMkLst>
          <pc:docMk/>
          <pc:sldMk cId="2469120307" sldId="361"/>
        </pc:sldMkLst>
      </pc:sldChg>
      <pc:sldChg chg="del">
        <pc:chgData name="Alexander Pashuk" userId="7f413f452a2dee94" providerId="LiveId" clId="{AF2E4797-F0B0-4225-BE15-CFB745500AA3}" dt="2020-09-13T13:27:02.771" v="3" actId="47"/>
        <pc:sldMkLst>
          <pc:docMk/>
          <pc:sldMk cId="538229631" sldId="362"/>
        </pc:sldMkLst>
      </pc:sldChg>
      <pc:sldChg chg="add">
        <pc:chgData name="Alexander Pashuk" userId="7f413f452a2dee94" providerId="LiveId" clId="{AF2E4797-F0B0-4225-BE15-CFB745500AA3}" dt="2020-09-14T14:32:37.457" v="6262" actId="2890"/>
        <pc:sldMkLst>
          <pc:docMk/>
          <pc:sldMk cId="1302671655" sldId="362"/>
        </pc:sldMkLst>
      </pc:sldChg>
      <pc:sldChg chg="del">
        <pc:chgData name="Alexander Pashuk" userId="7f413f452a2dee94" providerId="LiveId" clId="{AF2E4797-F0B0-4225-BE15-CFB745500AA3}" dt="2020-09-13T13:27:05.582" v="19" actId="47"/>
        <pc:sldMkLst>
          <pc:docMk/>
          <pc:sldMk cId="3861831145" sldId="363"/>
        </pc:sldMkLst>
      </pc:sldChg>
      <pc:sldChg chg="del">
        <pc:chgData name="Alexander Pashuk" userId="7f413f452a2dee94" providerId="LiveId" clId="{AF2E4797-F0B0-4225-BE15-CFB745500AA3}" dt="2020-09-13T13:27:03.094" v="5" actId="47"/>
        <pc:sldMkLst>
          <pc:docMk/>
          <pc:sldMk cId="1019799249" sldId="364"/>
        </pc:sldMkLst>
      </pc:sldChg>
      <pc:sldChg chg="del">
        <pc:chgData name="Alexander Pashuk" userId="7f413f452a2dee94" providerId="LiveId" clId="{AF2E4797-F0B0-4225-BE15-CFB745500AA3}" dt="2020-09-13T13:27:03.247" v="6" actId="47"/>
        <pc:sldMkLst>
          <pc:docMk/>
          <pc:sldMk cId="583717899" sldId="365"/>
        </pc:sldMkLst>
      </pc:sldChg>
      <pc:sldChg chg="del">
        <pc:chgData name="Alexander Pashuk" userId="7f413f452a2dee94" providerId="LiveId" clId="{AF2E4797-F0B0-4225-BE15-CFB745500AA3}" dt="2020-09-13T13:27:05.875" v="21" actId="47"/>
        <pc:sldMkLst>
          <pc:docMk/>
          <pc:sldMk cId="323572165" sldId="366"/>
        </pc:sldMkLst>
      </pc:sldChg>
      <pc:sldChg chg="del">
        <pc:chgData name="Alexander Pashuk" userId="7f413f452a2dee94" providerId="LiveId" clId="{AF2E4797-F0B0-4225-BE15-CFB745500AA3}" dt="2020-09-13T13:27:06.030" v="22" actId="47"/>
        <pc:sldMkLst>
          <pc:docMk/>
          <pc:sldMk cId="2212158524" sldId="367"/>
        </pc:sldMkLst>
      </pc:sldChg>
      <pc:sldChg chg="del">
        <pc:chgData name="Alexander Pashuk" userId="7f413f452a2dee94" providerId="LiveId" clId="{AF2E4797-F0B0-4225-BE15-CFB745500AA3}" dt="2020-09-13T13:27:06.758" v="26" actId="47"/>
        <pc:sldMkLst>
          <pc:docMk/>
          <pc:sldMk cId="964736940" sldId="368"/>
        </pc:sldMkLst>
      </pc:sldChg>
      <pc:sldChg chg="del">
        <pc:chgData name="Alexander Pashuk" userId="7f413f452a2dee94" providerId="LiveId" clId="{AF2E4797-F0B0-4225-BE15-CFB745500AA3}" dt="2020-09-13T13:27:12.780" v="42" actId="47"/>
        <pc:sldMkLst>
          <pc:docMk/>
          <pc:sldMk cId="4139925142" sldId="369"/>
        </pc:sldMkLst>
      </pc:sldChg>
      <pc:sldChg chg="del">
        <pc:chgData name="Alexander Pashuk" userId="7f413f452a2dee94" providerId="LiveId" clId="{AF2E4797-F0B0-4225-BE15-CFB745500AA3}" dt="2020-09-13T13:27:13.436" v="43" actId="47"/>
        <pc:sldMkLst>
          <pc:docMk/>
          <pc:sldMk cId="2395912791" sldId="370"/>
        </pc:sldMkLst>
      </pc:sldChg>
      <pc:sldChg chg="del">
        <pc:chgData name="Alexander Pashuk" userId="7f413f452a2dee94" providerId="LiveId" clId="{AF2E4797-F0B0-4225-BE15-CFB745500AA3}" dt="2020-09-13T13:27:06.341" v="24" actId="47"/>
        <pc:sldMkLst>
          <pc:docMk/>
          <pc:sldMk cId="346081748" sldId="371"/>
        </pc:sldMkLst>
      </pc:sldChg>
      <pc:sldChg chg="del">
        <pc:chgData name="Alexander Pashuk" userId="7f413f452a2dee94" providerId="LiveId" clId="{AF2E4797-F0B0-4225-BE15-CFB745500AA3}" dt="2020-09-13T13:27:07.500" v="29" actId="47"/>
        <pc:sldMkLst>
          <pc:docMk/>
          <pc:sldMk cId="14800132" sldId="372"/>
        </pc:sldMkLst>
      </pc:sldChg>
      <pc:sldChg chg="del">
        <pc:chgData name="Alexander Pashuk" userId="7f413f452a2dee94" providerId="LiveId" clId="{AF2E4797-F0B0-4225-BE15-CFB745500AA3}" dt="2020-09-13T13:27:10.821" v="38" actId="47"/>
        <pc:sldMkLst>
          <pc:docMk/>
          <pc:sldMk cId="1660486704" sldId="373"/>
        </pc:sldMkLst>
      </pc:sldChg>
      <pc:sldChg chg="del">
        <pc:chgData name="Alexander Pashuk" userId="7f413f452a2dee94" providerId="LiveId" clId="{AF2E4797-F0B0-4225-BE15-CFB745500AA3}" dt="2020-09-13T13:27:11.330" v="39" actId="47"/>
        <pc:sldMkLst>
          <pc:docMk/>
          <pc:sldMk cId="3489380084" sldId="374"/>
        </pc:sldMkLst>
      </pc:sldChg>
      <pc:sldChg chg="del">
        <pc:chgData name="Alexander Pashuk" userId="7f413f452a2dee94" providerId="LiveId" clId="{AF2E4797-F0B0-4225-BE15-CFB745500AA3}" dt="2020-09-13T13:27:12.338" v="41" actId="47"/>
        <pc:sldMkLst>
          <pc:docMk/>
          <pc:sldMk cId="3547443489" sldId="375"/>
        </pc:sldMkLst>
      </pc:sldChg>
      <pc:sldChg chg="del">
        <pc:chgData name="Alexander Pashuk" userId="7f413f452a2dee94" providerId="LiveId" clId="{AF2E4797-F0B0-4225-BE15-CFB745500AA3}" dt="2020-09-13T13:27:03.427" v="7" actId="47"/>
        <pc:sldMkLst>
          <pc:docMk/>
          <pc:sldMk cId="821333956" sldId="376"/>
        </pc:sldMkLst>
      </pc:sldChg>
      <pc:sldChg chg="del">
        <pc:chgData name="Alexander Pashuk" userId="7f413f452a2dee94" providerId="LiveId" clId="{AF2E4797-F0B0-4225-BE15-CFB745500AA3}" dt="2020-09-13T13:27:03.703" v="8" actId="47"/>
        <pc:sldMkLst>
          <pc:docMk/>
          <pc:sldMk cId="665816702" sldId="377"/>
        </pc:sldMkLst>
      </pc:sldChg>
      <pc:sldChg chg="del">
        <pc:chgData name="Alexander Pashuk" userId="7f413f452a2dee94" providerId="LiveId" clId="{AF2E4797-F0B0-4225-BE15-CFB745500AA3}" dt="2020-09-13T13:27:03.884" v="9" actId="47"/>
        <pc:sldMkLst>
          <pc:docMk/>
          <pc:sldMk cId="1863285691" sldId="378"/>
        </pc:sldMkLst>
      </pc:sldChg>
      <pc:sldChg chg="del">
        <pc:chgData name="Alexander Pashuk" userId="7f413f452a2dee94" providerId="LiveId" clId="{AF2E4797-F0B0-4225-BE15-CFB745500AA3}" dt="2020-09-13T13:27:04.056" v="10" actId="47"/>
        <pc:sldMkLst>
          <pc:docMk/>
          <pc:sldMk cId="2982509530" sldId="379"/>
        </pc:sldMkLst>
      </pc:sldChg>
      <pc:sldChg chg="del">
        <pc:chgData name="Alexander Pashuk" userId="7f413f452a2dee94" providerId="LiveId" clId="{AF2E4797-F0B0-4225-BE15-CFB745500AA3}" dt="2020-09-13T13:27:04.221" v="11" actId="47"/>
        <pc:sldMkLst>
          <pc:docMk/>
          <pc:sldMk cId="591527331" sldId="380"/>
        </pc:sldMkLst>
      </pc:sldChg>
      <pc:sldChg chg="del">
        <pc:chgData name="Alexander Pashuk" userId="7f413f452a2dee94" providerId="LiveId" clId="{AF2E4797-F0B0-4225-BE15-CFB745500AA3}" dt="2020-09-13T13:27:04.378" v="12" actId="47"/>
        <pc:sldMkLst>
          <pc:docMk/>
          <pc:sldMk cId="2736204775" sldId="381"/>
        </pc:sldMkLst>
      </pc:sldChg>
    </pc:docChg>
  </pc:docChgLst>
  <pc:docChgLst>
    <pc:chgData name="Alexander Pashuk" userId="7f413f452a2dee94" providerId="LiveId" clId="{4D67C2F6-1360-4691-8CC0-BD66446148A8}"/>
    <pc:docChg chg="undo custSel addSld delSld modSld sldOrd">
      <pc:chgData name="Alexander Pashuk" userId="7f413f452a2dee94" providerId="LiveId" clId="{4D67C2F6-1360-4691-8CC0-BD66446148A8}" dt="2020-11-03T04:40:32.245" v="15714" actId="1076"/>
      <pc:docMkLst>
        <pc:docMk/>
      </pc:docMkLst>
      <pc:sldChg chg="modSp mod">
        <pc:chgData name="Alexander Pashuk" userId="7f413f452a2dee94" providerId="LiveId" clId="{4D67C2F6-1360-4691-8CC0-BD66446148A8}" dt="2020-10-25T16:14:29.337" v="293" actId="20577"/>
        <pc:sldMkLst>
          <pc:docMk/>
          <pc:sldMk cId="3545672355" sldId="260"/>
        </pc:sldMkLst>
        <pc:spChg chg="mod">
          <ac:chgData name="Alexander Pashuk" userId="7f413f452a2dee94" providerId="LiveId" clId="{4D67C2F6-1360-4691-8CC0-BD66446148A8}" dt="2020-10-25T16:14:29.337" v="293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4D67C2F6-1360-4691-8CC0-BD66446148A8}" dt="2020-10-25T16:04:26.406" v="75" actId="47"/>
        <pc:sldMkLst>
          <pc:docMk/>
          <pc:sldMk cId="3558505662" sldId="367"/>
        </pc:sldMkLst>
      </pc:sldChg>
      <pc:sldChg chg="del">
        <pc:chgData name="Alexander Pashuk" userId="7f413f452a2dee94" providerId="LiveId" clId="{4D67C2F6-1360-4691-8CC0-BD66446148A8}" dt="2020-10-25T16:04:18.446" v="16" actId="47"/>
        <pc:sldMkLst>
          <pc:docMk/>
          <pc:sldMk cId="2627378658" sldId="370"/>
        </pc:sldMkLst>
      </pc:sldChg>
      <pc:sldChg chg="del">
        <pc:chgData name="Alexander Pashuk" userId="7f413f452a2dee94" providerId="LiveId" clId="{4D67C2F6-1360-4691-8CC0-BD66446148A8}" dt="2020-10-25T16:04:17.686" v="14" actId="47"/>
        <pc:sldMkLst>
          <pc:docMk/>
          <pc:sldMk cId="1439504076" sldId="371"/>
        </pc:sldMkLst>
      </pc:sldChg>
      <pc:sldChg chg="del">
        <pc:chgData name="Alexander Pashuk" userId="7f413f452a2dee94" providerId="LiveId" clId="{4D67C2F6-1360-4691-8CC0-BD66446148A8}" dt="2020-10-25T16:04:18.185" v="15" actId="47"/>
        <pc:sldMkLst>
          <pc:docMk/>
          <pc:sldMk cId="2400791677" sldId="372"/>
        </pc:sldMkLst>
      </pc:sldChg>
      <pc:sldChg chg="del">
        <pc:chgData name="Alexander Pashuk" userId="7f413f452a2dee94" providerId="LiveId" clId="{4D67C2F6-1360-4691-8CC0-BD66446148A8}" dt="2020-10-25T16:04:27.361" v="76" actId="47"/>
        <pc:sldMkLst>
          <pc:docMk/>
          <pc:sldMk cId="1447048179" sldId="427"/>
        </pc:sldMkLst>
      </pc:sldChg>
      <pc:sldChg chg="del">
        <pc:chgData name="Alexander Pashuk" userId="7f413f452a2dee94" providerId="LiveId" clId="{4D67C2F6-1360-4691-8CC0-BD66446148A8}" dt="2020-10-26T17:19:55.037" v="7192" actId="47"/>
        <pc:sldMkLst>
          <pc:docMk/>
          <pc:sldMk cId="92740623" sldId="433"/>
        </pc:sldMkLst>
      </pc:sldChg>
      <pc:sldChg chg="addSp delSp modSp mod">
        <pc:chgData name="Alexander Pashuk" userId="7f413f452a2dee94" providerId="LiveId" clId="{4D67C2F6-1360-4691-8CC0-BD66446148A8}" dt="2020-11-02T17:24:11.137" v="7198" actId="1076"/>
        <pc:sldMkLst>
          <pc:docMk/>
          <pc:sldMk cId="2170472667" sldId="436"/>
        </pc:sldMkLst>
        <pc:spChg chg="add del mod">
          <ac:chgData name="Alexander Pashuk" userId="7f413f452a2dee94" providerId="LiveId" clId="{4D67C2F6-1360-4691-8CC0-BD66446148A8}" dt="2020-11-02T17:23:38.181" v="7194"/>
          <ac:spMkLst>
            <pc:docMk/>
            <pc:sldMk cId="2170472667" sldId="436"/>
            <ac:spMk id="4" creationId="{12831B21-9F7B-498B-9E21-BB9224C74FB4}"/>
          </ac:spMkLst>
        </pc:spChg>
        <pc:picChg chg="del">
          <ac:chgData name="Alexander Pashuk" userId="7f413f452a2dee94" providerId="LiveId" clId="{4D67C2F6-1360-4691-8CC0-BD66446148A8}" dt="2020-11-02T17:23:26.739" v="7193" actId="478"/>
          <ac:picMkLst>
            <pc:docMk/>
            <pc:sldMk cId="2170472667" sldId="436"/>
            <ac:picMk id="5" creationId="{E30633AB-41A9-4C4F-B849-D919664F080E}"/>
          </ac:picMkLst>
        </pc:picChg>
        <pc:picChg chg="add mod">
          <ac:chgData name="Alexander Pashuk" userId="7f413f452a2dee94" providerId="LiveId" clId="{4D67C2F6-1360-4691-8CC0-BD66446148A8}" dt="2020-11-02T17:24:11.137" v="7198" actId="1076"/>
          <ac:picMkLst>
            <pc:docMk/>
            <pc:sldMk cId="2170472667" sldId="436"/>
            <ac:picMk id="7" creationId="{E25BBA3A-CB3E-4296-A784-4A773F33E308}"/>
          </ac:picMkLst>
        </pc:picChg>
      </pc:sldChg>
      <pc:sldChg chg="del">
        <pc:chgData name="Alexander Pashuk" userId="7f413f452a2dee94" providerId="LiveId" clId="{4D67C2F6-1360-4691-8CC0-BD66446148A8}" dt="2020-10-25T16:04:18.677" v="17" actId="47"/>
        <pc:sldMkLst>
          <pc:docMk/>
          <pc:sldMk cId="1666059257" sldId="437"/>
        </pc:sldMkLst>
      </pc:sldChg>
      <pc:sldChg chg="del">
        <pc:chgData name="Alexander Pashuk" userId="7f413f452a2dee94" providerId="LiveId" clId="{4D67C2F6-1360-4691-8CC0-BD66446148A8}" dt="2020-10-25T16:04:18.827" v="18" actId="47"/>
        <pc:sldMkLst>
          <pc:docMk/>
          <pc:sldMk cId="1529847622" sldId="438"/>
        </pc:sldMkLst>
      </pc:sldChg>
      <pc:sldChg chg="del">
        <pc:chgData name="Alexander Pashuk" userId="7f413f452a2dee94" providerId="LiveId" clId="{4D67C2F6-1360-4691-8CC0-BD66446148A8}" dt="2020-10-25T16:04:16.711" v="13" actId="47"/>
        <pc:sldMkLst>
          <pc:docMk/>
          <pc:sldMk cId="2868033643" sldId="439"/>
        </pc:sldMkLst>
      </pc:sldChg>
      <pc:sldChg chg="del">
        <pc:chgData name="Alexander Pashuk" userId="7f413f452a2dee94" providerId="LiveId" clId="{4D67C2F6-1360-4691-8CC0-BD66446148A8}" dt="2020-10-25T16:04:18.979" v="19" actId="47"/>
        <pc:sldMkLst>
          <pc:docMk/>
          <pc:sldMk cId="3306726628" sldId="440"/>
        </pc:sldMkLst>
      </pc:sldChg>
      <pc:sldChg chg="del">
        <pc:chgData name="Alexander Pashuk" userId="7f413f452a2dee94" providerId="LiveId" clId="{4D67C2F6-1360-4691-8CC0-BD66446148A8}" dt="2020-10-25T16:04:19.117" v="20" actId="47"/>
        <pc:sldMkLst>
          <pc:docMk/>
          <pc:sldMk cId="2567284110" sldId="441"/>
        </pc:sldMkLst>
      </pc:sldChg>
      <pc:sldChg chg="del">
        <pc:chgData name="Alexander Pashuk" userId="7f413f452a2dee94" providerId="LiveId" clId="{4D67C2F6-1360-4691-8CC0-BD66446148A8}" dt="2020-10-25T16:04:19.245" v="21" actId="47"/>
        <pc:sldMkLst>
          <pc:docMk/>
          <pc:sldMk cId="1914805077" sldId="442"/>
        </pc:sldMkLst>
      </pc:sldChg>
      <pc:sldChg chg="del">
        <pc:chgData name="Alexander Pashuk" userId="7f413f452a2dee94" providerId="LiveId" clId="{4D67C2F6-1360-4691-8CC0-BD66446148A8}" dt="2020-10-25T16:04:19.382" v="22" actId="47"/>
        <pc:sldMkLst>
          <pc:docMk/>
          <pc:sldMk cId="4106345902" sldId="443"/>
        </pc:sldMkLst>
      </pc:sldChg>
      <pc:sldChg chg="del">
        <pc:chgData name="Alexander Pashuk" userId="7f413f452a2dee94" providerId="LiveId" clId="{4D67C2F6-1360-4691-8CC0-BD66446148A8}" dt="2020-10-25T16:04:19.507" v="23" actId="47"/>
        <pc:sldMkLst>
          <pc:docMk/>
          <pc:sldMk cId="687692475" sldId="444"/>
        </pc:sldMkLst>
      </pc:sldChg>
      <pc:sldChg chg="del">
        <pc:chgData name="Alexander Pashuk" userId="7f413f452a2dee94" providerId="LiveId" clId="{4D67C2F6-1360-4691-8CC0-BD66446148A8}" dt="2020-10-25T16:04:19.670" v="24" actId="47"/>
        <pc:sldMkLst>
          <pc:docMk/>
          <pc:sldMk cId="557620857" sldId="445"/>
        </pc:sldMkLst>
      </pc:sldChg>
      <pc:sldChg chg="del">
        <pc:chgData name="Alexander Pashuk" userId="7f413f452a2dee94" providerId="LiveId" clId="{4D67C2F6-1360-4691-8CC0-BD66446148A8}" dt="2020-10-25T16:04:19.777" v="25" actId="47"/>
        <pc:sldMkLst>
          <pc:docMk/>
          <pc:sldMk cId="1963784131" sldId="446"/>
        </pc:sldMkLst>
      </pc:sldChg>
      <pc:sldChg chg="del">
        <pc:chgData name="Alexander Pashuk" userId="7f413f452a2dee94" providerId="LiveId" clId="{4D67C2F6-1360-4691-8CC0-BD66446148A8}" dt="2020-10-25T16:04:19.910" v="26" actId="47"/>
        <pc:sldMkLst>
          <pc:docMk/>
          <pc:sldMk cId="1687095288" sldId="447"/>
        </pc:sldMkLst>
      </pc:sldChg>
      <pc:sldChg chg="del">
        <pc:chgData name="Alexander Pashuk" userId="7f413f452a2dee94" providerId="LiveId" clId="{4D67C2F6-1360-4691-8CC0-BD66446148A8}" dt="2020-10-25T16:04:20.190" v="27" actId="47"/>
        <pc:sldMkLst>
          <pc:docMk/>
          <pc:sldMk cId="2881645762" sldId="448"/>
        </pc:sldMkLst>
      </pc:sldChg>
      <pc:sldChg chg="del">
        <pc:chgData name="Alexander Pashuk" userId="7f413f452a2dee94" providerId="LiveId" clId="{4D67C2F6-1360-4691-8CC0-BD66446148A8}" dt="2020-10-25T16:04:20.318" v="28" actId="47"/>
        <pc:sldMkLst>
          <pc:docMk/>
          <pc:sldMk cId="1307334969" sldId="449"/>
        </pc:sldMkLst>
      </pc:sldChg>
      <pc:sldChg chg="del">
        <pc:chgData name="Alexander Pashuk" userId="7f413f452a2dee94" providerId="LiveId" clId="{4D67C2F6-1360-4691-8CC0-BD66446148A8}" dt="2020-10-25T16:04:20.436" v="29" actId="47"/>
        <pc:sldMkLst>
          <pc:docMk/>
          <pc:sldMk cId="3891071062" sldId="450"/>
        </pc:sldMkLst>
      </pc:sldChg>
      <pc:sldChg chg="del">
        <pc:chgData name="Alexander Pashuk" userId="7f413f452a2dee94" providerId="LiveId" clId="{4D67C2F6-1360-4691-8CC0-BD66446148A8}" dt="2020-10-25T16:04:20.570" v="30" actId="47"/>
        <pc:sldMkLst>
          <pc:docMk/>
          <pc:sldMk cId="4248247391" sldId="451"/>
        </pc:sldMkLst>
      </pc:sldChg>
      <pc:sldChg chg="del">
        <pc:chgData name="Alexander Pashuk" userId="7f413f452a2dee94" providerId="LiveId" clId="{4D67C2F6-1360-4691-8CC0-BD66446148A8}" dt="2020-10-25T16:04:20.701" v="31" actId="47"/>
        <pc:sldMkLst>
          <pc:docMk/>
          <pc:sldMk cId="741704599" sldId="452"/>
        </pc:sldMkLst>
      </pc:sldChg>
      <pc:sldChg chg="del">
        <pc:chgData name="Alexander Pashuk" userId="7f413f452a2dee94" providerId="LiveId" clId="{4D67C2F6-1360-4691-8CC0-BD66446148A8}" dt="2020-10-25T16:04:20.840" v="32" actId="47"/>
        <pc:sldMkLst>
          <pc:docMk/>
          <pc:sldMk cId="1575334896" sldId="453"/>
        </pc:sldMkLst>
      </pc:sldChg>
      <pc:sldChg chg="del">
        <pc:chgData name="Alexander Pashuk" userId="7f413f452a2dee94" providerId="LiveId" clId="{4D67C2F6-1360-4691-8CC0-BD66446148A8}" dt="2020-10-25T16:04:20.917" v="33" actId="47"/>
        <pc:sldMkLst>
          <pc:docMk/>
          <pc:sldMk cId="2789751910" sldId="454"/>
        </pc:sldMkLst>
      </pc:sldChg>
      <pc:sldChg chg="del">
        <pc:chgData name="Alexander Pashuk" userId="7f413f452a2dee94" providerId="LiveId" clId="{4D67C2F6-1360-4691-8CC0-BD66446148A8}" dt="2020-10-25T16:04:21.180" v="34" actId="47"/>
        <pc:sldMkLst>
          <pc:docMk/>
          <pc:sldMk cId="790077004" sldId="455"/>
        </pc:sldMkLst>
      </pc:sldChg>
      <pc:sldChg chg="del">
        <pc:chgData name="Alexander Pashuk" userId="7f413f452a2dee94" providerId="LiveId" clId="{4D67C2F6-1360-4691-8CC0-BD66446148A8}" dt="2020-10-25T16:04:21.559" v="35" actId="47"/>
        <pc:sldMkLst>
          <pc:docMk/>
          <pc:sldMk cId="298619237" sldId="456"/>
        </pc:sldMkLst>
      </pc:sldChg>
      <pc:sldChg chg="del">
        <pc:chgData name="Alexander Pashuk" userId="7f413f452a2dee94" providerId="LiveId" clId="{4D67C2F6-1360-4691-8CC0-BD66446148A8}" dt="2020-10-25T16:04:21.806" v="36" actId="47"/>
        <pc:sldMkLst>
          <pc:docMk/>
          <pc:sldMk cId="3373789917" sldId="457"/>
        </pc:sldMkLst>
      </pc:sldChg>
      <pc:sldChg chg="del">
        <pc:chgData name="Alexander Pashuk" userId="7f413f452a2dee94" providerId="LiveId" clId="{4D67C2F6-1360-4691-8CC0-BD66446148A8}" dt="2020-10-25T16:04:22.044" v="37" actId="47"/>
        <pc:sldMkLst>
          <pc:docMk/>
          <pc:sldMk cId="417238208" sldId="458"/>
        </pc:sldMkLst>
      </pc:sldChg>
      <pc:sldChg chg="del">
        <pc:chgData name="Alexander Pashuk" userId="7f413f452a2dee94" providerId="LiveId" clId="{4D67C2F6-1360-4691-8CC0-BD66446148A8}" dt="2020-10-25T16:04:22.193" v="38" actId="47"/>
        <pc:sldMkLst>
          <pc:docMk/>
          <pc:sldMk cId="1395049205" sldId="459"/>
        </pc:sldMkLst>
      </pc:sldChg>
      <pc:sldChg chg="del">
        <pc:chgData name="Alexander Pashuk" userId="7f413f452a2dee94" providerId="LiveId" clId="{4D67C2F6-1360-4691-8CC0-BD66446148A8}" dt="2020-10-25T16:04:22.338" v="39" actId="47"/>
        <pc:sldMkLst>
          <pc:docMk/>
          <pc:sldMk cId="3559051489" sldId="460"/>
        </pc:sldMkLst>
      </pc:sldChg>
      <pc:sldChg chg="del">
        <pc:chgData name="Alexander Pashuk" userId="7f413f452a2dee94" providerId="LiveId" clId="{4D67C2F6-1360-4691-8CC0-BD66446148A8}" dt="2020-10-25T16:04:22.820" v="43" actId="47"/>
        <pc:sldMkLst>
          <pc:docMk/>
          <pc:sldMk cId="2535147173" sldId="461"/>
        </pc:sldMkLst>
      </pc:sldChg>
      <pc:sldChg chg="del">
        <pc:chgData name="Alexander Pashuk" userId="7f413f452a2dee94" providerId="LiveId" clId="{4D67C2F6-1360-4691-8CC0-BD66446148A8}" dt="2020-10-25T16:04:22.949" v="44" actId="47"/>
        <pc:sldMkLst>
          <pc:docMk/>
          <pc:sldMk cId="3279659380" sldId="462"/>
        </pc:sldMkLst>
      </pc:sldChg>
      <pc:sldChg chg="del">
        <pc:chgData name="Alexander Pashuk" userId="7f413f452a2dee94" providerId="LiveId" clId="{4D67C2F6-1360-4691-8CC0-BD66446148A8}" dt="2020-10-25T16:04:23.077" v="45" actId="47"/>
        <pc:sldMkLst>
          <pc:docMk/>
          <pc:sldMk cId="1859651321" sldId="463"/>
        </pc:sldMkLst>
      </pc:sldChg>
      <pc:sldChg chg="del">
        <pc:chgData name="Alexander Pashuk" userId="7f413f452a2dee94" providerId="LiveId" clId="{4D67C2F6-1360-4691-8CC0-BD66446148A8}" dt="2020-10-25T16:04:22.693" v="42" actId="47"/>
        <pc:sldMkLst>
          <pc:docMk/>
          <pc:sldMk cId="2023631944" sldId="464"/>
        </pc:sldMkLst>
      </pc:sldChg>
      <pc:sldChg chg="del">
        <pc:chgData name="Alexander Pashuk" userId="7f413f452a2dee94" providerId="LiveId" clId="{4D67C2F6-1360-4691-8CC0-BD66446148A8}" dt="2020-10-25T16:04:22.407" v="40" actId="47"/>
        <pc:sldMkLst>
          <pc:docMk/>
          <pc:sldMk cId="1608076022" sldId="465"/>
        </pc:sldMkLst>
      </pc:sldChg>
      <pc:sldChg chg="del">
        <pc:chgData name="Alexander Pashuk" userId="7f413f452a2dee94" providerId="LiveId" clId="{4D67C2F6-1360-4691-8CC0-BD66446148A8}" dt="2020-10-25T16:04:22.569" v="41" actId="47"/>
        <pc:sldMkLst>
          <pc:docMk/>
          <pc:sldMk cId="3086981278" sldId="466"/>
        </pc:sldMkLst>
      </pc:sldChg>
      <pc:sldChg chg="del">
        <pc:chgData name="Alexander Pashuk" userId="7f413f452a2dee94" providerId="LiveId" clId="{4D67C2F6-1360-4691-8CC0-BD66446148A8}" dt="2020-10-25T16:04:23.363" v="47" actId="47"/>
        <pc:sldMkLst>
          <pc:docMk/>
          <pc:sldMk cId="939148399" sldId="469"/>
        </pc:sldMkLst>
      </pc:sldChg>
      <pc:sldChg chg="del">
        <pc:chgData name="Alexander Pashuk" userId="7f413f452a2dee94" providerId="LiveId" clId="{4D67C2F6-1360-4691-8CC0-BD66446148A8}" dt="2020-10-25T16:04:23.842" v="48" actId="47"/>
        <pc:sldMkLst>
          <pc:docMk/>
          <pc:sldMk cId="1737372116" sldId="470"/>
        </pc:sldMkLst>
      </pc:sldChg>
      <pc:sldChg chg="del">
        <pc:chgData name="Alexander Pashuk" userId="7f413f452a2dee94" providerId="LiveId" clId="{4D67C2F6-1360-4691-8CC0-BD66446148A8}" dt="2020-10-25T16:04:24.026" v="54" actId="47"/>
        <pc:sldMkLst>
          <pc:docMk/>
          <pc:sldMk cId="1207057951" sldId="471"/>
        </pc:sldMkLst>
      </pc:sldChg>
      <pc:sldChg chg="del">
        <pc:chgData name="Alexander Pashuk" userId="7f413f452a2dee94" providerId="LiveId" clId="{4D67C2F6-1360-4691-8CC0-BD66446148A8}" dt="2020-10-25T16:04:24.057" v="55" actId="47"/>
        <pc:sldMkLst>
          <pc:docMk/>
          <pc:sldMk cId="2732441293" sldId="472"/>
        </pc:sldMkLst>
      </pc:sldChg>
      <pc:sldChg chg="del">
        <pc:chgData name="Alexander Pashuk" userId="7f413f452a2dee94" providerId="LiveId" clId="{4D67C2F6-1360-4691-8CC0-BD66446148A8}" dt="2020-10-25T16:04:24.098" v="56" actId="47"/>
        <pc:sldMkLst>
          <pc:docMk/>
          <pc:sldMk cId="3362834604" sldId="473"/>
        </pc:sldMkLst>
      </pc:sldChg>
      <pc:sldChg chg="del">
        <pc:chgData name="Alexander Pashuk" userId="7f413f452a2dee94" providerId="LiveId" clId="{4D67C2F6-1360-4691-8CC0-BD66446148A8}" dt="2020-10-25T16:04:24.146" v="58" actId="47"/>
        <pc:sldMkLst>
          <pc:docMk/>
          <pc:sldMk cId="525765385" sldId="474"/>
        </pc:sldMkLst>
      </pc:sldChg>
      <pc:sldChg chg="del">
        <pc:chgData name="Alexander Pashuk" userId="7f413f452a2dee94" providerId="LiveId" clId="{4D67C2F6-1360-4691-8CC0-BD66446148A8}" dt="2020-10-25T16:04:24.234" v="59" actId="47"/>
        <pc:sldMkLst>
          <pc:docMk/>
          <pc:sldMk cId="4208093617" sldId="475"/>
        </pc:sldMkLst>
      </pc:sldChg>
      <pc:sldChg chg="del">
        <pc:chgData name="Alexander Pashuk" userId="7f413f452a2dee94" providerId="LiveId" clId="{4D67C2F6-1360-4691-8CC0-BD66446148A8}" dt="2020-10-25T16:04:24.273" v="61" actId="47"/>
        <pc:sldMkLst>
          <pc:docMk/>
          <pc:sldMk cId="553566710" sldId="476"/>
        </pc:sldMkLst>
      </pc:sldChg>
      <pc:sldChg chg="del">
        <pc:chgData name="Alexander Pashuk" userId="7f413f452a2dee94" providerId="LiveId" clId="{4D67C2F6-1360-4691-8CC0-BD66446148A8}" dt="2020-10-25T16:04:24.328" v="63" actId="47"/>
        <pc:sldMkLst>
          <pc:docMk/>
          <pc:sldMk cId="575644891" sldId="477"/>
        </pc:sldMkLst>
      </pc:sldChg>
      <pc:sldChg chg="del">
        <pc:chgData name="Alexander Pashuk" userId="7f413f452a2dee94" providerId="LiveId" clId="{4D67C2F6-1360-4691-8CC0-BD66446148A8}" dt="2020-10-25T16:04:23.273" v="46" actId="47"/>
        <pc:sldMkLst>
          <pc:docMk/>
          <pc:sldMk cId="1391354290" sldId="478"/>
        </pc:sldMkLst>
      </pc:sldChg>
      <pc:sldChg chg="del">
        <pc:chgData name="Alexander Pashuk" userId="7f413f452a2dee94" providerId="LiveId" clId="{4D67C2F6-1360-4691-8CC0-BD66446148A8}" dt="2020-10-25T16:04:24.883" v="64" actId="47"/>
        <pc:sldMkLst>
          <pc:docMk/>
          <pc:sldMk cId="1907781315" sldId="479"/>
        </pc:sldMkLst>
      </pc:sldChg>
      <pc:sldChg chg="del">
        <pc:chgData name="Alexander Pashuk" userId="7f413f452a2dee94" providerId="LiveId" clId="{4D67C2F6-1360-4691-8CC0-BD66446148A8}" dt="2020-10-25T16:04:24.299" v="62" actId="47"/>
        <pc:sldMkLst>
          <pc:docMk/>
          <pc:sldMk cId="1909997035" sldId="480"/>
        </pc:sldMkLst>
      </pc:sldChg>
      <pc:sldChg chg="del">
        <pc:chgData name="Alexander Pashuk" userId="7f413f452a2dee94" providerId="LiveId" clId="{4D67C2F6-1360-4691-8CC0-BD66446148A8}" dt="2020-10-25T16:04:23.884" v="49" actId="47"/>
        <pc:sldMkLst>
          <pc:docMk/>
          <pc:sldMk cId="2763760967" sldId="481"/>
        </pc:sldMkLst>
      </pc:sldChg>
      <pc:sldChg chg="del">
        <pc:chgData name="Alexander Pashuk" userId="7f413f452a2dee94" providerId="LiveId" clId="{4D67C2F6-1360-4691-8CC0-BD66446148A8}" dt="2020-10-25T16:04:23.952" v="51" actId="47"/>
        <pc:sldMkLst>
          <pc:docMk/>
          <pc:sldMk cId="3194191061" sldId="482"/>
        </pc:sldMkLst>
      </pc:sldChg>
      <pc:sldChg chg="del">
        <pc:chgData name="Alexander Pashuk" userId="7f413f452a2dee94" providerId="LiveId" clId="{4D67C2F6-1360-4691-8CC0-BD66446148A8}" dt="2020-10-25T16:04:23.925" v="50" actId="47"/>
        <pc:sldMkLst>
          <pc:docMk/>
          <pc:sldMk cId="2865672256" sldId="483"/>
        </pc:sldMkLst>
      </pc:sldChg>
      <pc:sldChg chg="del">
        <pc:chgData name="Alexander Pashuk" userId="7f413f452a2dee94" providerId="LiveId" clId="{4D67C2F6-1360-4691-8CC0-BD66446148A8}" dt="2020-10-25T16:04:23.965" v="52" actId="47"/>
        <pc:sldMkLst>
          <pc:docMk/>
          <pc:sldMk cId="982394564" sldId="484"/>
        </pc:sldMkLst>
      </pc:sldChg>
      <pc:sldChg chg="del">
        <pc:chgData name="Alexander Pashuk" userId="7f413f452a2dee94" providerId="LiveId" clId="{4D67C2F6-1360-4691-8CC0-BD66446148A8}" dt="2020-10-25T16:04:23.994" v="53" actId="47"/>
        <pc:sldMkLst>
          <pc:docMk/>
          <pc:sldMk cId="1710457234" sldId="485"/>
        </pc:sldMkLst>
      </pc:sldChg>
      <pc:sldChg chg="del">
        <pc:chgData name="Alexander Pashuk" userId="7f413f452a2dee94" providerId="LiveId" clId="{4D67C2F6-1360-4691-8CC0-BD66446148A8}" dt="2020-10-25T16:04:25.216" v="66" actId="47"/>
        <pc:sldMkLst>
          <pc:docMk/>
          <pc:sldMk cId="3112594385" sldId="487"/>
        </pc:sldMkLst>
      </pc:sldChg>
      <pc:sldChg chg="del">
        <pc:chgData name="Alexander Pashuk" userId="7f413f452a2dee94" providerId="LiveId" clId="{4D67C2F6-1360-4691-8CC0-BD66446148A8}" dt="2020-10-25T16:04:25.367" v="67" actId="47"/>
        <pc:sldMkLst>
          <pc:docMk/>
          <pc:sldMk cId="3369448613" sldId="488"/>
        </pc:sldMkLst>
      </pc:sldChg>
      <pc:sldChg chg="del">
        <pc:chgData name="Alexander Pashuk" userId="7f413f452a2dee94" providerId="LiveId" clId="{4D67C2F6-1360-4691-8CC0-BD66446148A8}" dt="2020-10-25T16:04:25.491" v="68" actId="47"/>
        <pc:sldMkLst>
          <pc:docMk/>
          <pc:sldMk cId="1192778591" sldId="489"/>
        </pc:sldMkLst>
      </pc:sldChg>
      <pc:sldChg chg="del">
        <pc:chgData name="Alexander Pashuk" userId="7f413f452a2dee94" providerId="LiveId" clId="{4D67C2F6-1360-4691-8CC0-BD66446148A8}" dt="2020-10-25T16:04:24.260" v="60" actId="47"/>
        <pc:sldMkLst>
          <pc:docMk/>
          <pc:sldMk cId="565240348" sldId="490"/>
        </pc:sldMkLst>
      </pc:sldChg>
      <pc:sldChg chg="del">
        <pc:chgData name="Alexander Pashuk" userId="7f413f452a2dee94" providerId="LiveId" clId="{4D67C2F6-1360-4691-8CC0-BD66446148A8}" dt="2020-10-25T16:04:25.606" v="69" actId="47"/>
        <pc:sldMkLst>
          <pc:docMk/>
          <pc:sldMk cId="3488571536" sldId="491"/>
        </pc:sldMkLst>
      </pc:sldChg>
      <pc:sldChg chg="del">
        <pc:chgData name="Alexander Pashuk" userId="7f413f452a2dee94" providerId="LiveId" clId="{4D67C2F6-1360-4691-8CC0-BD66446148A8}" dt="2020-10-25T16:04:25.743" v="70" actId="47"/>
        <pc:sldMkLst>
          <pc:docMk/>
          <pc:sldMk cId="1793634218" sldId="492"/>
        </pc:sldMkLst>
      </pc:sldChg>
      <pc:sldChg chg="del">
        <pc:chgData name="Alexander Pashuk" userId="7f413f452a2dee94" providerId="LiveId" clId="{4D67C2F6-1360-4691-8CC0-BD66446148A8}" dt="2020-10-25T16:04:25.885" v="71" actId="47"/>
        <pc:sldMkLst>
          <pc:docMk/>
          <pc:sldMk cId="1638499254" sldId="493"/>
        </pc:sldMkLst>
      </pc:sldChg>
      <pc:sldChg chg="del">
        <pc:chgData name="Alexander Pashuk" userId="7f413f452a2dee94" providerId="LiveId" clId="{4D67C2F6-1360-4691-8CC0-BD66446148A8}" dt="2020-10-25T16:04:26.015" v="72" actId="47"/>
        <pc:sldMkLst>
          <pc:docMk/>
          <pc:sldMk cId="2275388430" sldId="494"/>
        </pc:sldMkLst>
      </pc:sldChg>
      <pc:sldChg chg="del">
        <pc:chgData name="Alexander Pashuk" userId="7f413f452a2dee94" providerId="LiveId" clId="{4D67C2F6-1360-4691-8CC0-BD66446148A8}" dt="2020-10-25T16:04:25.102" v="65" actId="47"/>
        <pc:sldMkLst>
          <pc:docMk/>
          <pc:sldMk cId="4282980020" sldId="496"/>
        </pc:sldMkLst>
      </pc:sldChg>
      <pc:sldChg chg="del">
        <pc:chgData name="Alexander Pashuk" userId="7f413f452a2dee94" providerId="LiveId" clId="{4D67C2F6-1360-4691-8CC0-BD66446148A8}" dt="2020-10-25T16:04:24.129" v="57" actId="47"/>
        <pc:sldMkLst>
          <pc:docMk/>
          <pc:sldMk cId="865081007" sldId="497"/>
        </pc:sldMkLst>
      </pc:sldChg>
      <pc:sldChg chg="del">
        <pc:chgData name="Alexander Pashuk" userId="7f413f452a2dee94" providerId="LiveId" clId="{4D67C2F6-1360-4691-8CC0-BD66446148A8}" dt="2020-10-25T16:04:26.141" v="73" actId="47"/>
        <pc:sldMkLst>
          <pc:docMk/>
          <pc:sldMk cId="621588976" sldId="498"/>
        </pc:sldMkLst>
      </pc:sldChg>
      <pc:sldChg chg="del">
        <pc:chgData name="Alexander Pashuk" userId="7f413f452a2dee94" providerId="LiveId" clId="{4D67C2F6-1360-4691-8CC0-BD66446148A8}" dt="2020-10-25T16:04:26.232" v="74" actId="47"/>
        <pc:sldMkLst>
          <pc:docMk/>
          <pc:sldMk cId="403069452" sldId="499"/>
        </pc:sldMkLst>
      </pc:sldChg>
      <pc:sldChg chg="modSp mod ord">
        <pc:chgData name="Alexander Pashuk" userId="7f413f452a2dee94" providerId="LiveId" clId="{4D67C2F6-1360-4691-8CC0-BD66446148A8}" dt="2020-10-26T17:19:53.462" v="7191"/>
        <pc:sldMkLst>
          <pc:docMk/>
          <pc:sldMk cId="113906908" sldId="500"/>
        </pc:sldMkLst>
        <pc:spChg chg="mod">
          <ac:chgData name="Alexander Pashuk" userId="7f413f452a2dee94" providerId="LiveId" clId="{4D67C2F6-1360-4691-8CC0-BD66446148A8}" dt="2020-10-26T17:19:51.520" v="7189" actId="20577"/>
          <ac:spMkLst>
            <pc:docMk/>
            <pc:sldMk cId="113906908" sldId="500"/>
            <ac:spMk id="2" creationId="{0D2B4D0F-31E4-4814-9C36-E8DCD7E4B6C9}"/>
          </ac:spMkLst>
        </pc:spChg>
        <pc:spChg chg="mod">
          <ac:chgData name="Alexander Pashuk" userId="7f413f452a2dee94" providerId="LiveId" clId="{4D67C2F6-1360-4691-8CC0-BD66446148A8}" dt="2020-10-26T17:19:43.867" v="7182" actId="5793"/>
          <ac:spMkLst>
            <pc:docMk/>
            <pc:sldMk cId="113906908" sldId="500"/>
            <ac:spMk id="4" creationId="{2E6AEDD6-9D3F-4CCC-B181-A8A88F2CD1A3}"/>
          </ac:spMkLst>
        </pc:spChg>
      </pc:sldChg>
      <pc:sldChg chg="modSp new mod">
        <pc:chgData name="Alexander Pashuk" userId="7f413f452a2dee94" providerId="LiveId" clId="{4D67C2F6-1360-4691-8CC0-BD66446148A8}" dt="2020-10-25T16:17:28.982" v="800" actId="20577"/>
        <pc:sldMkLst>
          <pc:docMk/>
          <pc:sldMk cId="4187896521" sldId="501"/>
        </pc:sldMkLst>
        <pc:spChg chg="mod">
          <ac:chgData name="Alexander Pashuk" userId="7f413f452a2dee94" providerId="LiveId" clId="{4D67C2F6-1360-4691-8CC0-BD66446148A8}" dt="2020-10-25T16:14:39.273" v="314" actId="122"/>
          <ac:spMkLst>
            <pc:docMk/>
            <pc:sldMk cId="4187896521" sldId="501"/>
            <ac:spMk id="2" creationId="{959D298E-7144-48D1-B8D0-B41AD4B095D6}"/>
          </ac:spMkLst>
        </pc:spChg>
        <pc:spChg chg="mod">
          <ac:chgData name="Alexander Pashuk" userId="7f413f452a2dee94" providerId="LiveId" clId="{4D67C2F6-1360-4691-8CC0-BD66446148A8}" dt="2020-10-25T16:17:28.982" v="800" actId="20577"/>
          <ac:spMkLst>
            <pc:docMk/>
            <pc:sldMk cId="4187896521" sldId="501"/>
            <ac:spMk id="3" creationId="{2D1C9950-D004-4953-A899-00ECB1301B1B}"/>
          </ac:spMkLst>
        </pc:spChg>
      </pc:sldChg>
      <pc:sldChg chg="addSp delSp modSp new mod">
        <pc:chgData name="Alexander Pashuk" userId="7f413f452a2dee94" providerId="LiveId" clId="{4D67C2F6-1360-4691-8CC0-BD66446148A8}" dt="2020-10-25T16:26:21.984" v="847" actId="1076"/>
        <pc:sldMkLst>
          <pc:docMk/>
          <pc:sldMk cId="2373709052" sldId="502"/>
        </pc:sldMkLst>
        <pc:spChg chg="mod">
          <ac:chgData name="Alexander Pashuk" userId="7f413f452a2dee94" providerId="LiveId" clId="{4D67C2F6-1360-4691-8CC0-BD66446148A8}" dt="2020-10-25T16:26:01.394" v="843" actId="122"/>
          <ac:spMkLst>
            <pc:docMk/>
            <pc:sldMk cId="2373709052" sldId="502"/>
            <ac:spMk id="2" creationId="{6A52FBC5-AA0D-466A-ADA7-9DA57C7C89E3}"/>
          </ac:spMkLst>
        </pc:spChg>
        <pc:spChg chg="add del mod">
          <ac:chgData name="Alexander Pashuk" userId="7f413f452a2dee94" providerId="LiveId" clId="{4D67C2F6-1360-4691-8CC0-BD66446148A8}" dt="2020-10-25T16:25:48.244" v="804"/>
          <ac:spMkLst>
            <pc:docMk/>
            <pc:sldMk cId="2373709052" sldId="502"/>
            <ac:spMk id="3" creationId="{A27EDB9C-BE26-4065-9346-9ECA7E7777EB}"/>
          </ac:spMkLst>
        </pc:spChg>
        <pc:picChg chg="add del mod">
          <ac:chgData name="Alexander Pashuk" userId="7f413f452a2dee94" providerId="LiveId" clId="{4D67C2F6-1360-4691-8CC0-BD66446148A8}" dt="2020-10-25T16:25:28.902" v="803"/>
          <ac:picMkLst>
            <pc:docMk/>
            <pc:sldMk cId="2373709052" sldId="502"/>
            <ac:picMk id="1026" creationId="{7450C105-B521-496D-BDCB-A104140049F7}"/>
          </ac:picMkLst>
        </pc:picChg>
        <pc:picChg chg="add mod">
          <ac:chgData name="Alexander Pashuk" userId="7f413f452a2dee94" providerId="LiveId" clId="{4D67C2F6-1360-4691-8CC0-BD66446148A8}" dt="2020-10-25T16:26:21.984" v="847" actId="1076"/>
          <ac:picMkLst>
            <pc:docMk/>
            <pc:sldMk cId="2373709052" sldId="502"/>
            <ac:picMk id="1028" creationId="{5B3EB373-434E-48AE-8807-CB5464BBA7FC}"/>
          </ac:picMkLst>
        </pc:picChg>
      </pc:sldChg>
      <pc:sldChg chg="modSp new mod">
        <pc:chgData name="Alexander Pashuk" userId="7f413f452a2dee94" providerId="LiveId" clId="{4D67C2F6-1360-4691-8CC0-BD66446148A8}" dt="2020-10-25T16:30:50.463" v="938" actId="27636"/>
        <pc:sldMkLst>
          <pc:docMk/>
          <pc:sldMk cId="1702887615" sldId="503"/>
        </pc:sldMkLst>
        <pc:spChg chg="mod">
          <ac:chgData name="Alexander Pashuk" userId="7f413f452a2dee94" providerId="LiveId" clId="{4D67C2F6-1360-4691-8CC0-BD66446148A8}" dt="2020-10-25T16:26:52.570" v="865" actId="122"/>
          <ac:spMkLst>
            <pc:docMk/>
            <pc:sldMk cId="1702887615" sldId="503"/>
            <ac:spMk id="2" creationId="{07A7EF60-241C-42B7-BF61-D34EF9A0E3DF}"/>
          </ac:spMkLst>
        </pc:spChg>
        <pc:spChg chg="mod">
          <ac:chgData name="Alexander Pashuk" userId="7f413f452a2dee94" providerId="LiveId" clId="{4D67C2F6-1360-4691-8CC0-BD66446148A8}" dt="2020-10-25T16:30:50.463" v="938" actId="27636"/>
          <ac:spMkLst>
            <pc:docMk/>
            <pc:sldMk cId="1702887615" sldId="503"/>
            <ac:spMk id="3" creationId="{42BEC6EC-7284-43A6-ABC2-7EFC56DA8FCE}"/>
          </ac:spMkLst>
        </pc:spChg>
      </pc:sldChg>
      <pc:sldChg chg="modSp new mod">
        <pc:chgData name="Alexander Pashuk" userId="7f413f452a2dee94" providerId="LiveId" clId="{4D67C2F6-1360-4691-8CC0-BD66446148A8}" dt="2020-10-25T16:37:41.537" v="1390" actId="20577"/>
        <pc:sldMkLst>
          <pc:docMk/>
          <pc:sldMk cId="640652139" sldId="504"/>
        </pc:sldMkLst>
        <pc:spChg chg="mod">
          <ac:chgData name="Alexander Pashuk" userId="7f413f452a2dee94" providerId="LiveId" clId="{4D67C2F6-1360-4691-8CC0-BD66446148A8}" dt="2020-10-25T16:31:02.223" v="957" actId="122"/>
          <ac:spMkLst>
            <pc:docMk/>
            <pc:sldMk cId="640652139" sldId="504"/>
            <ac:spMk id="2" creationId="{5094D2F8-7289-4668-A6B2-05D871DE90EF}"/>
          </ac:spMkLst>
        </pc:spChg>
        <pc:spChg chg="mod">
          <ac:chgData name="Alexander Pashuk" userId="7f413f452a2dee94" providerId="LiveId" clId="{4D67C2F6-1360-4691-8CC0-BD66446148A8}" dt="2020-10-25T16:37:41.537" v="1390" actId="20577"/>
          <ac:spMkLst>
            <pc:docMk/>
            <pc:sldMk cId="640652139" sldId="504"/>
            <ac:spMk id="3" creationId="{85C92785-97EA-43B6-A7CC-CB6D6C856574}"/>
          </ac:spMkLst>
        </pc:spChg>
      </pc:sldChg>
      <pc:sldChg chg="modSp new mod ord">
        <pc:chgData name="Alexander Pashuk" userId="7f413f452a2dee94" providerId="LiveId" clId="{4D67C2F6-1360-4691-8CC0-BD66446148A8}" dt="2020-10-25T16:37:26.667" v="1379"/>
        <pc:sldMkLst>
          <pc:docMk/>
          <pc:sldMk cId="183458666" sldId="505"/>
        </pc:sldMkLst>
        <pc:spChg chg="mod">
          <ac:chgData name="Alexander Pashuk" userId="7f413f452a2dee94" providerId="LiveId" clId="{4D67C2F6-1360-4691-8CC0-BD66446148A8}" dt="2020-10-25T16:33:38.032" v="1196" actId="122"/>
          <ac:spMkLst>
            <pc:docMk/>
            <pc:sldMk cId="183458666" sldId="505"/>
            <ac:spMk id="2" creationId="{A991B71F-B29A-4B4A-9132-A9FA83B5200B}"/>
          </ac:spMkLst>
        </pc:spChg>
        <pc:spChg chg="mod">
          <ac:chgData name="Alexander Pashuk" userId="7f413f452a2dee94" providerId="LiveId" clId="{4D67C2F6-1360-4691-8CC0-BD66446148A8}" dt="2020-10-25T16:35:28.649" v="1237" actId="255"/>
          <ac:spMkLst>
            <pc:docMk/>
            <pc:sldMk cId="183458666" sldId="505"/>
            <ac:spMk id="3" creationId="{5F01EBB7-46D4-44F9-AE10-7261CCD81B31}"/>
          </ac:spMkLst>
        </pc:spChg>
      </pc:sldChg>
      <pc:sldChg chg="modSp new mod">
        <pc:chgData name="Alexander Pashuk" userId="7f413f452a2dee94" providerId="LiveId" clId="{4D67C2F6-1360-4691-8CC0-BD66446148A8}" dt="2020-10-25T16:49:10.227" v="2170" actId="2711"/>
        <pc:sldMkLst>
          <pc:docMk/>
          <pc:sldMk cId="3802928408" sldId="506"/>
        </pc:sldMkLst>
        <pc:spChg chg="mod">
          <ac:chgData name="Alexander Pashuk" userId="7f413f452a2dee94" providerId="LiveId" clId="{4D67C2F6-1360-4691-8CC0-BD66446148A8}" dt="2020-10-25T16:47:16.270" v="1850" actId="20577"/>
          <ac:spMkLst>
            <pc:docMk/>
            <pc:sldMk cId="3802928408" sldId="506"/>
            <ac:spMk id="2" creationId="{AB7E38B5-EF8E-4472-9F98-190D6067AA4C}"/>
          </ac:spMkLst>
        </pc:spChg>
        <pc:spChg chg="mod">
          <ac:chgData name="Alexander Pashuk" userId="7f413f452a2dee94" providerId="LiveId" clId="{4D67C2F6-1360-4691-8CC0-BD66446148A8}" dt="2020-10-25T16:49:10.227" v="2170" actId="2711"/>
          <ac:spMkLst>
            <pc:docMk/>
            <pc:sldMk cId="3802928408" sldId="506"/>
            <ac:spMk id="3" creationId="{468504DD-4678-4AF3-A3DA-FDFB699FEB40}"/>
          </ac:spMkLst>
        </pc:spChg>
      </pc:sldChg>
      <pc:sldChg chg="modSp new mod">
        <pc:chgData name="Alexander Pashuk" userId="7f413f452a2dee94" providerId="LiveId" clId="{4D67C2F6-1360-4691-8CC0-BD66446148A8}" dt="2020-10-25T16:50:26.923" v="2419" actId="113"/>
        <pc:sldMkLst>
          <pc:docMk/>
          <pc:sldMk cId="1339029084" sldId="507"/>
        </pc:sldMkLst>
        <pc:spChg chg="mod">
          <ac:chgData name="Alexander Pashuk" userId="7f413f452a2dee94" providerId="LiveId" clId="{4D67C2F6-1360-4691-8CC0-BD66446148A8}" dt="2020-10-25T16:49:18.982" v="2196" actId="122"/>
          <ac:spMkLst>
            <pc:docMk/>
            <pc:sldMk cId="1339029084" sldId="507"/>
            <ac:spMk id="2" creationId="{D7CAD7BE-7FF9-45F2-82CA-0572E3687EEE}"/>
          </ac:spMkLst>
        </pc:spChg>
        <pc:spChg chg="mod">
          <ac:chgData name="Alexander Pashuk" userId="7f413f452a2dee94" providerId="LiveId" clId="{4D67C2F6-1360-4691-8CC0-BD66446148A8}" dt="2020-10-25T16:50:26.923" v="2419" actId="113"/>
          <ac:spMkLst>
            <pc:docMk/>
            <pc:sldMk cId="1339029084" sldId="507"/>
            <ac:spMk id="3" creationId="{9DB541EB-28D8-41FA-BEAC-9D5E5376C0EE}"/>
          </ac:spMkLst>
        </pc:spChg>
      </pc:sldChg>
      <pc:sldChg chg="modSp new mod">
        <pc:chgData name="Alexander Pashuk" userId="7f413f452a2dee94" providerId="LiveId" clId="{4D67C2F6-1360-4691-8CC0-BD66446148A8}" dt="2020-10-25T16:56:31.275" v="2652" actId="14100"/>
        <pc:sldMkLst>
          <pc:docMk/>
          <pc:sldMk cId="2852581809" sldId="508"/>
        </pc:sldMkLst>
        <pc:spChg chg="mod">
          <ac:chgData name="Alexander Pashuk" userId="7f413f452a2dee94" providerId="LiveId" clId="{4D67C2F6-1360-4691-8CC0-BD66446148A8}" dt="2020-10-25T16:50:44.468" v="2452" actId="122"/>
          <ac:spMkLst>
            <pc:docMk/>
            <pc:sldMk cId="2852581809" sldId="508"/>
            <ac:spMk id="2" creationId="{6FDA1292-32AE-4A21-B94D-8F1D1A5393EC}"/>
          </ac:spMkLst>
        </pc:spChg>
        <pc:spChg chg="mod">
          <ac:chgData name="Alexander Pashuk" userId="7f413f452a2dee94" providerId="LiveId" clId="{4D67C2F6-1360-4691-8CC0-BD66446148A8}" dt="2020-10-25T16:56:31.275" v="2652" actId="14100"/>
          <ac:spMkLst>
            <pc:docMk/>
            <pc:sldMk cId="2852581809" sldId="508"/>
            <ac:spMk id="3" creationId="{BA3D1ACB-C411-4076-B9DB-9CF5FCF4009C}"/>
          </ac:spMkLst>
        </pc:spChg>
      </pc:sldChg>
      <pc:sldChg chg="modSp new mod">
        <pc:chgData name="Alexander Pashuk" userId="7f413f452a2dee94" providerId="LiveId" clId="{4D67C2F6-1360-4691-8CC0-BD66446148A8}" dt="2020-10-25T16:59:20.883" v="2983" actId="113"/>
        <pc:sldMkLst>
          <pc:docMk/>
          <pc:sldMk cId="713098628" sldId="509"/>
        </pc:sldMkLst>
        <pc:spChg chg="mod">
          <ac:chgData name="Alexander Pashuk" userId="7f413f452a2dee94" providerId="LiveId" clId="{4D67C2F6-1360-4691-8CC0-BD66446148A8}" dt="2020-10-25T16:57:15.223" v="2689" actId="122"/>
          <ac:spMkLst>
            <pc:docMk/>
            <pc:sldMk cId="713098628" sldId="509"/>
            <ac:spMk id="2" creationId="{2B98726E-CB8F-4EA1-B09B-B486E4BB55FE}"/>
          </ac:spMkLst>
        </pc:spChg>
        <pc:spChg chg="mod">
          <ac:chgData name="Alexander Pashuk" userId="7f413f452a2dee94" providerId="LiveId" clId="{4D67C2F6-1360-4691-8CC0-BD66446148A8}" dt="2020-10-25T16:59:20.883" v="2983" actId="113"/>
          <ac:spMkLst>
            <pc:docMk/>
            <pc:sldMk cId="713098628" sldId="509"/>
            <ac:spMk id="3" creationId="{D57682BE-E7A5-4225-B727-80E0ADA248B8}"/>
          </ac:spMkLst>
        </pc:spChg>
      </pc:sldChg>
      <pc:sldChg chg="addSp modSp new mod modClrScheme chgLayout">
        <pc:chgData name="Alexander Pashuk" userId="7f413f452a2dee94" providerId="LiveId" clId="{4D67C2F6-1360-4691-8CC0-BD66446148A8}" dt="2020-10-25T17:04:21.274" v="3180" actId="20577"/>
        <pc:sldMkLst>
          <pc:docMk/>
          <pc:sldMk cId="1037755317" sldId="510"/>
        </pc:sldMkLst>
        <pc:spChg chg="mod ord">
          <ac:chgData name="Alexander Pashuk" userId="7f413f452a2dee94" providerId="LiveId" clId="{4D67C2F6-1360-4691-8CC0-BD66446148A8}" dt="2020-10-25T17:02:37.817" v="3082" actId="700"/>
          <ac:spMkLst>
            <pc:docMk/>
            <pc:sldMk cId="1037755317" sldId="510"/>
            <ac:spMk id="2" creationId="{519B3B57-FA16-435D-98BE-3A6869414B75}"/>
          </ac:spMkLst>
        </pc:spChg>
        <pc:spChg chg="mod ord">
          <ac:chgData name="Alexander Pashuk" userId="7f413f452a2dee94" providerId="LiveId" clId="{4D67C2F6-1360-4691-8CC0-BD66446148A8}" dt="2020-10-25T17:04:21.274" v="3180" actId="20577"/>
          <ac:spMkLst>
            <pc:docMk/>
            <pc:sldMk cId="1037755317" sldId="510"/>
            <ac:spMk id="3" creationId="{B590B55E-8900-4FBB-9503-447E53E0F5D6}"/>
          </ac:spMkLst>
        </pc:spChg>
        <pc:spChg chg="add mod ord">
          <ac:chgData name="Alexander Pashuk" userId="7f413f452a2dee94" providerId="LiveId" clId="{4D67C2F6-1360-4691-8CC0-BD66446148A8}" dt="2020-10-25T17:03:13.732" v="3112" actId="404"/>
          <ac:spMkLst>
            <pc:docMk/>
            <pc:sldMk cId="1037755317" sldId="510"/>
            <ac:spMk id="4" creationId="{47CB79C0-51A7-4B2F-99B5-89B7FDE45E00}"/>
          </ac:spMkLst>
        </pc:spChg>
      </pc:sldChg>
      <pc:sldChg chg="modSp new mod">
        <pc:chgData name="Alexander Pashuk" userId="7f413f452a2dee94" providerId="LiveId" clId="{4D67C2F6-1360-4691-8CC0-BD66446148A8}" dt="2020-10-25T17:07:06.762" v="3272" actId="27636"/>
        <pc:sldMkLst>
          <pc:docMk/>
          <pc:sldMk cId="3445836899" sldId="511"/>
        </pc:sldMkLst>
        <pc:spChg chg="mod">
          <ac:chgData name="Alexander Pashuk" userId="7f413f452a2dee94" providerId="LiveId" clId="{4D67C2F6-1360-4691-8CC0-BD66446148A8}" dt="2020-10-25T17:04:56.378" v="3220" actId="122"/>
          <ac:spMkLst>
            <pc:docMk/>
            <pc:sldMk cId="3445836899" sldId="511"/>
            <ac:spMk id="2" creationId="{9FC28434-EE5B-4D36-B83A-832496627053}"/>
          </ac:spMkLst>
        </pc:spChg>
        <pc:spChg chg="mod">
          <ac:chgData name="Alexander Pashuk" userId="7f413f452a2dee94" providerId="LiveId" clId="{4D67C2F6-1360-4691-8CC0-BD66446148A8}" dt="2020-10-25T17:07:06.762" v="3272" actId="27636"/>
          <ac:spMkLst>
            <pc:docMk/>
            <pc:sldMk cId="3445836899" sldId="511"/>
            <ac:spMk id="3" creationId="{A5870CD2-83D8-4214-BD25-86A1710EF2CB}"/>
          </ac:spMkLst>
        </pc:spChg>
      </pc:sldChg>
      <pc:sldChg chg="modSp new mod">
        <pc:chgData name="Alexander Pashuk" userId="7f413f452a2dee94" providerId="LiveId" clId="{4D67C2F6-1360-4691-8CC0-BD66446148A8}" dt="2020-10-25T17:12:03.189" v="3376" actId="6549"/>
        <pc:sldMkLst>
          <pc:docMk/>
          <pc:sldMk cId="3767767929" sldId="512"/>
        </pc:sldMkLst>
        <pc:spChg chg="mod">
          <ac:chgData name="Alexander Pashuk" userId="7f413f452a2dee94" providerId="LiveId" clId="{4D67C2F6-1360-4691-8CC0-BD66446148A8}" dt="2020-10-25T17:08:03.443" v="3282" actId="122"/>
          <ac:spMkLst>
            <pc:docMk/>
            <pc:sldMk cId="3767767929" sldId="512"/>
            <ac:spMk id="2" creationId="{5F4159C4-62BA-43E5-B246-2A856729F36B}"/>
          </ac:spMkLst>
        </pc:spChg>
        <pc:spChg chg="mod">
          <ac:chgData name="Alexander Pashuk" userId="7f413f452a2dee94" providerId="LiveId" clId="{4D67C2F6-1360-4691-8CC0-BD66446148A8}" dt="2020-10-25T17:12:03.189" v="3376" actId="6549"/>
          <ac:spMkLst>
            <pc:docMk/>
            <pc:sldMk cId="3767767929" sldId="512"/>
            <ac:spMk id="3" creationId="{570EF8E1-F6DE-4032-A5BF-D276CEF36B09}"/>
          </ac:spMkLst>
        </pc:spChg>
      </pc:sldChg>
      <pc:sldChg chg="modSp new mod ord">
        <pc:chgData name="Alexander Pashuk" userId="7f413f452a2dee94" providerId="LiveId" clId="{4D67C2F6-1360-4691-8CC0-BD66446148A8}" dt="2020-10-26T14:15:01.247" v="4274"/>
        <pc:sldMkLst>
          <pc:docMk/>
          <pc:sldMk cId="2100211686" sldId="513"/>
        </pc:sldMkLst>
        <pc:spChg chg="mod">
          <ac:chgData name="Alexander Pashuk" userId="7f413f452a2dee94" providerId="LiveId" clId="{4D67C2F6-1360-4691-8CC0-BD66446148A8}" dt="2020-10-25T17:12:07.279" v="3377" actId="122"/>
          <ac:spMkLst>
            <pc:docMk/>
            <pc:sldMk cId="2100211686" sldId="513"/>
            <ac:spMk id="2" creationId="{E42F74D6-86D0-4D59-9994-9F8B7DC31FD4}"/>
          </ac:spMkLst>
        </pc:spChg>
        <pc:spChg chg="mod">
          <ac:chgData name="Alexander Pashuk" userId="7f413f452a2dee94" providerId="LiveId" clId="{4D67C2F6-1360-4691-8CC0-BD66446148A8}" dt="2020-10-26T14:15:01.247" v="4274"/>
          <ac:spMkLst>
            <pc:docMk/>
            <pc:sldMk cId="2100211686" sldId="513"/>
            <ac:spMk id="3" creationId="{6502064B-7DC9-465F-8B6A-7252ACB29D8E}"/>
          </ac:spMkLst>
        </pc:spChg>
      </pc:sldChg>
      <pc:sldChg chg="modSp new mod ord">
        <pc:chgData name="Alexander Pashuk" userId="7f413f452a2dee94" providerId="LiveId" clId="{4D67C2F6-1360-4691-8CC0-BD66446148A8}" dt="2020-10-26T14:14:23.763" v="4255"/>
        <pc:sldMkLst>
          <pc:docMk/>
          <pc:sldMk cId="3149900550" sldId="514"/>
        </pc:sldMkLst>
        <pc:spChg chg="mod">
          <ac:chgData name="Alexander Pashuk" userId="7f413f452a2dee94" providerId="LiveId" clId="{4D67C2F6-1360-4691-8CC0-BD66446148A8}" dt="2020-10-25T17:24:33.929" v="3634" actId="122"/>
          <ac:spMkLst>
            <pc:docMk/>
            <pc:sldMk cId="3149900550" sldId="514"/>
            <ac:spMk id="2" creationId="{A7D8AD0D-3A55-44C2-9B48-5B51C1E282A0}"/>
          </ac:spMkLst>
        </pc:spChg>
        <pc:spChg chg="mod">
          <ac:chgData name="Alexander Pashuk" userId="7f413f452a2dee94" providerId="LiveId" clId="{4D67C2F6-1360-4691-8CC0-BD66446148A8}" dt="2020-10-26T12:32:30.530" v="3715" actId="27636"/>
          <ac:spMkLst>
            <pc:docMk/>
            <pc:sldMk cId="3149900550" sldId="514"/>
            <ac:spMk id="3" creationId="{63D85D53-4265-4876-BF4A-B56049932ACD}"/>
          </ac:spMkLst>
        </pc:spChg>
      </pc:sldChg>
      <pc:sldChg chg="modSp new mod">
        <pc:chgData name="Alexander Pashuk" userId="7f413f452a2dee94" providerId="LiveId" clId="{4D67C2F6-1360-4691-8CC0-BD66446148A8}" dt="2020-10-26T12:37:09.695" v="4252" actId="2711"/>
        <pc:sldMkLst>
          <pc:docMk/>
          <pc:sldMk cId="1462238107" sldId="515"/>
        </pc:sldMkLst>
        <pc:spChg chg="mod">
          <ac:chgData name="Alexander Pashuk" userId="7f413f452a2dee94" providerId="LiveId" clId="{4D67C2F6-1360-4691-8CC0-BD66446148A8}" dt="2020-10-26T12:33:53" v="3745" actId="122"/>
          <ac:spMkLst>
            <pc:docMk/>
            <pc:sldMk cId="1462238107" sldId="515"/>
            <ac:spMk id="2" creationId="{18240EE1-6C67-4AB3-8E1C-A515271D4ECF}"/>
          </ac:spMkLst>
        </pc:spChg>
        <pc:spChg chg="mod">
          <ac:chgData name="Alexander Pashuk" userId="7f413f452a2dee94" providerId="LiveId" clId="{4D67C2F6-1360-4691-8CC0-BD66446148A8}" dt="2020-10-26T12:37:09.695" v="4252" actId="2711"/>
          <ac:spMkLst>
            <pc:docMk/>
            <pc:sldMk cId="1462238107" sldId="515"/>
            <ac:spMk id="3" creationId="{76693062-03D7-4BC8-8B8A-F789A7C02992}"/>
          </ac:spMkLst>
        </pc:spChg>
      </pc:sldChg>
      <pc:sldChg chg="modSp new mod">
        <pc:chgData name="Alexander Pashuk" userId="7f413f452a2dee94" providerId="LiveId" clId="{4D67C2F6-1360-4691-8CC0-BD66446148A8}" dt="2020-10-26T14:19:08.261" v="4724" actId="20577"/>
        <pc:sldMkLst>
          <pc:docMk/>
          <pc:sldMk cId="631081008" sldId="516"/>
        </pc:sldMkLst>
        <pc:spChg chg="mod">
          <ac:chgData name="Alexander Pashuk" userId="7f413f452a2dee94" providerId="LiveId" clId="{4D67C2F6-1360-4691-8CC0-BD66446148A8}" dt="2020-10-26T14:16:26.872" v="4296" actId="122"/>
          <ac:spMkLst>
            <pc:docMk/>
            <pc:sldMk cId="631081008" sldId="516"/>
            <ac:spMk id="2" creationId="{EAF1ED8B-B395-4788-A82A-191B7ABA785A}"/>
          </ac:spMkLst>
        </pc:spChg>
        <pc:spChg chg="mod">
          <ac:chgData name="Alexander Pashuk" userId="7f413f452a2dee94" providerId="LiveId" clId="{4D67C2F6-1360-4691-8CC0-BD66446148A8}" dt="2020-10-26T14:19:08.261" v="4724" actId="20577"/>
          <ac:spMkLst>
            <pc:docMk/>
            <pc:sldMk cId="631081008" sldId="516"/>
            <ac:spMk id="3" creationId="{81FA9890-0E5C-433B-88AD-893BA5A088CD}"/>
          </ac:spMkLst>
        </pc:spChg>
      </pc:sldChg>
      <pc:sldChg chg="modSp new mod">
        <pc:chgData name="Alexander Pashuk" userId="7f413f452a2dee94" providerId="LiveId" clId="{4D67C2F6-1360-4691-8CC0-BD66446148A8}" dt="2020-10-26T14:25:20.960" v="4805" actId="122"/>
        <pc:sldMkLst>
          <pc:docMk/>
          <pc:sldMk cId="465805950" sldId="517"/>
        </pc:sldMkLst>
        <pc:spChg chg="mod">
          <ac:chgData name="Alexander Pashuk" userId="7f413f452a2dee94" providerId="LiveId" clId="{4D67C2F6-1360-4691-8CC0-BD66446148A8}" dt="2020-10-26T14:25:20.960" v="4805" actId="122"/>
          <ac:spMkLst>
            <pc:docMk/>
            <pc:sldMk cId="465805950" sldId="517"/>
            <ac:spMk id="2" creationId="{6888DFA5-AD02-4D66-8514-766F87BBCD4C}"/>
          </ac:spMkLst>
        </pc:spChg>
        <pc:spChg chg="mod">
          <ac:chgData name="Alexander Pashuk" userId="7f413f452a2dee94" providerId="LiveId" clId="{4D67C2F6-1360-4691-8CC0-BD66446148A8}" dt="2020-10-26T14:24:37.005" v="4773" actId="27636"/>
          <ac:spMkLst>
            <pc:docMk/>
            <pc:sldMk cId="465805950" sldId="517"/>
            <ac:spMk id="3" creationId="{3420CB2E-E656-4072-8FD6-CED78D9F1596}"/>
          </ac:spMkLst>
        </pc:spChg>
      </pc:sldChg>
      <pc:sldChg chg="modSp new mod">
        <pc:chgData name="Alexander Pashuk" userId="7f413f452a2dee94" providerId="LiveId" clId="{4D67C2F6-1360-4691-8CC0-BD66446148A8}" dt="2020-10-26T14:31:38.220" v="4919" actId="20577"/>
        <pc:sldMkLst>
          <pc:docMk/>
          <pc:sldMk cId="1932913095" sldId="518"/>
        </pc:sldMkLst>
        <pc:spChg chg="mod">
          <ac:chgData name="Alexander Pashuk" userId="7f413f452a2dee94" providerId="LiveId" clId="{4D67C2F6-1360-4691-8CC0-BD66446148A8}" dt="2020-10-26T14:30:27.978" v="4816" actId="122"/>
          <ac:spMkLst>
            <pc:docMk/>
            <pc:sldMk cId="1932913095" sldId="518"/>
            <ac:spMk id="2" creationId="{3C231373-8300-4FC8-BA3D-99E2EFE42C5D}"/>
          </ac:spMkLst>
        </pc:spChg>
        <pc:spChg chg="mod">
          <ac:chgData name="Alexander Pashuk" userId="7f413f452a2dee94" providerId="LiveId" clId="{4D67C2F6-1360-4691-8CC0-BD66446148A8}" dt="2020-10-26T14:31:38.220" v="4919" actId="20577"/>
          <ac:spMkLst>
            <pc:docMk/>
            <pc:sldMk cId="1932913095" sldId="518"/>
            <ac:spMk id="3" creationId="{CE38AC8E-ECEA-419C-92FF-B1F3CEC6E273}"/>
          </ac:spMkLst>
        </pc:spChg>
      </pc:sldChg>
      <pc:sldChg chg="modSp new mod">
        <pc:chgData name="Alexander Pashuk" userId="7f413f452a2dee94" providerId="LiveId" clId="{4D67C2F6-1360-4691-8CC0-BD66446148A8}" dt="2020-10-26T14:40:01.879" v="5042" actId="27636"/>
        <pc:sldMkLst>
          <pc:docMk/>
          <pc:sldMk cId="2744015157" sldId="519"/>
        </pc:sldMkLst>
        <pc:spChg chg="mod">
          <ac:chgData name="Alexander Pashuk" userId="7f413f452a2dee94" providerId="LiveId" clId="{4D67C2F6-1360-4691-8CC0-BD66446148A8}" dt="2020-10-26T14:34:14.403" v="4945" actId="122"/>
          <ac:spMkLst>
            <pc:docMk/>
            <pc:sldMk cId="2744015157" sldId="519"/>
            <ac:spMk id="2" creationId="{BA9867A7-68C1-4EEF-B9E7-B40DFC4D312E}"/>
          </ac:spMkLst>
        </pc:spChg>
        <pc:spChg chg="mod">
          <ac:chgData name="Alexander Pashuk" userId="7f413f452a2dee94" providerId="LiveId" clId="{4D67C2F6-1360-4691-8CC0-BD66446148A8}" dt="2020-10-26T14:40:01.879" v="5042" actId="27636"/>
          <ac:spMkLst>
            <pc:docMk/>
            <pc:sldMk cId="2744015157" sldId="519"/>
            <ac:spMk id="3" creationId="{53AA095F-2284-4D1C-939B-BE2B5DCA2192}"/>
          </ac:spMkLst>
        </pc:spChg>
      </pc:sldChg>
      <pc:sldChg chg="modSp new mod">
        <pc:chgData name="Alexander Pashuk" userId="7f413f452a2dee94" providerId="LiveId" clId="{4D67C2F6-1360-4691-8CC0-BD66446148A8}" dt="2020-10-26T14:43:15.501" v="5155" actId="20577"/>
        <pc:sldMkLst>
          <pc:docMk/>
          <pc:sldMk cId="3397534771" sldId="520"/>
        </pc:sldMkLst>
        <pc:spChg chg="mod">
          <ac:chgData name="Alexander Pashuk" userId="7f413f452a2dee94" providerId="LiveId" clId="{4D67C2F6-1360-4691-8CC0-BD66446148A8}" dt="2020-10-26T14:43:15.501" v="5155" actId="20577"/>
          <ac:spMkLst>
            <pc:docMk/>
            <pc:sldMk cId="3397534771" sldId="520"/>
            <ac:spMk id="2" creationId="{29B6E727-35F1-400C-B502-E24D0673113C}"/>
          </ac:spMkLst>
        </pc:spChg>
        <pc:spChg chg="mod">
          <ac:chgData name="Alexander Pashuk" userId="7f413f452a2dee94" providerId="LiveId" clId="{4D67C2F6-1360-4691-8CC0-BD66446148A8}" dt="2020-10-26T14:43:02.164" v="5143" actId="27636"/>
          <ac:spMkLst>
            <pc:docMk/>
            <pc:sldMk cId="3397534771" sldId="520"/>
            <ac:spMk id="3" creationId="{5E325E37-13E5-4201-8941-E2BB8BE1AAB4}"/>
          </ac:spMkLst>
        </pc:spChg>
      </pc:sldChg>
      <pc:sldChg chg="modSp new mod">
        <pc:chgData name="Alexander Pashuk" userId="7f413f452a2dee94" providerId="LiveId" clId="{4D67C2F6-1360-4691-8CC0-BD66446148A8}" dt="2020-10-26T14:44:50.578" v="5380" actId="20577"/>
        <pc:sldMkLst>
          <pc:docMk/>
          <pc:sldMk cId="1994741951" sldId="521"/>
        </pc:sldMkLst>
        <pc:spChg chg="mod">
          <ac:chgData name="Alexander Pashuk" userId="7f413f452a2dee94" providerId="LiveId" clId="{4D67C2F6-1360-4691-8CC0-BD66446148A8}" dt="2020-10-26T14:43:49.470" v="5184" actId="122"/>
          <ac:spMkLst>
            <pc:docMk/>
            <pc:sldMk cId="1994741951" sldId="521"/>
            <ac:spMk id="2" creationId="{80F1355E-3E65-492E-A976-3EC0946D70DF}"/>
          </ac:spMkLst>
        </pc:spChg>
        <pc:spChg chg="mod">
          <ac:chgData name="Alexander Pashuk" userId="7f413f452a2dee94" providerId="LiveId" clId="{4D67C2F6-1360-4691-8CC0-BD66446148A8}" dt="2020-10-26T14:44:50.578" v="5380" actId="20577"/>
          <ac:spMkLst>
            <pc:docMk/>
            <pc:sldMk cId="1994741951" sldId="521"/>
            <ac:spMk id="3" creationId="{4B7A83E0-83E0-4747-A2F0-17165AF077CA}"/>
          </ac:spMkLst>
        </pc:spChg>
      </pc:sldChg>
      <pc:sldChg chg="modSp new mod">
        <pc:chgData name="Alexander Pashuk" userId="7f413f452a2dee94" providerId="LiveId" clId="{4D67C2F6-1360-4691-8CC0-BD66446148A8}" dt="2020-10-26T15:59:47.614" v="6229" actId="20577"/>
        <pc:sldMkLst>
          <pc:docMk/>
          <pc:sldMk cId="963640263" sldId="522"/>
        </pc:sldMkLst>
        <pc:spChg chg="mod">
          <ac:chgData name="Alexander Pashuk" userId="7f413f452a2dee94" providerId="LiveId" clId="{4D67C2F6-1360-4691-8CC0-BD66446148A8}" dt="2020-10-26T15:59:47.614" v="6229" actId="20577"/>
          <ac:spMkLst>
            <pc:docMk/>
            <pc:sldMk cId="963640263" sldId="522"/>
            <ac:spMk id="2" creationId="{9FAD9F7A-A89D-4EA9-8C1F-C0E3359EAD4D}"/>
          </ac:spMkLst>
        </pc:spChg>
        <pc:spChg chg="mod">
          <ac:chgData name="Alexander Pashuk" userId="7f413f452a2dee94" providerId="LiveId" clId="{4D67C2F6-1360-4691-8CC0-BD66446148A8}" dt="2020-10-26T14:54:55.103" v="5512" actId="20577"/>
          <ac:spMkLst>
            <pc:docMk/>
            <pc:sldMk cId="963640263" sldId="522"/>
            <ac:spMk id="3" creationId="{6756215B-44B5-4625-B5A7-39EE29FE7245}"/>
          </ac:spMkLst>
        </pc:spChg>
      </pc:sldChg>
      <pc:sldChg chg="modSp new mod ord">
        <pc:chgData name="Alexander Pashuk" userId="7f413f452a2dee94" providerId="LiveId" clId="{4D67C2F6-1360-4691-8CC0-BD66446148A8}" dt="2020-10-26T15:04:22.059" v="5661" actId="20577"/>
        <pc:sldMkLst>
          <pc:docMk/>
          <pc:sldMk cId="3055461020" sldId="523"/>
        </pc:sldMkLst>
        <pc:spChg chg="mod">
          <ac:chgData name="Alexander Pashuk" userId="7f413f452a2dee94" providerId="LiveId" clId="{4D67C2F6-1360-4691-8CC0-BD66446148A8}" dt="2020-10-26T14:58:18.564" v="5534" actId="122"/>
          <ac:spMkLst>
            <pc:docMk/>
            <pc:sldMk cId="3055461020" sldId="523"/>
            <ac:spMk id="2" creationId="{D17AD6E0-4A89-49F8-9D76-8C5C47775F61}"/>
          </ac:spMkLst>
        </pc:spChg>
        <pc:spChg chg="mod">
          <ac:chgData name="Alexander Pashuk" userId="7f413f452a2dee94" providerId="LiveId" clId="{4D67C2F6-1360-4691-8CC0-BD66446148A8}" dt="2020-10-26T15:04:22.059" v="5661" actId="20577"/>
          <ac:spMkLst>
            <pc:docMk/>
            <pc:sldMk cId="3055461020" sldId="523"/>
            <ac:spMk id="3" creationId="{282749D7-BFFF-47F5-AD73-078FBCAD22F6}"/>
          </ac:spMkLst>
        </pc:spChg>
      </pc:sldChg>
      <pc:sldChg chg="modSp new mod">
        <pc:chgData name="Alexander Pashuk" userId="7f413f452a2dee94" providerId="LiveId" clId="{4D67C2F6-1360-4691-8CC0-BD66446148A8}" dt="2020-10-26T17:13:55.543" v="6535" actId="20577"/>
        <pc:sldMkLst>
          <pc:docMk/>
          <pc:sldMk cId="1197906000" sldId="524"/>
        </pc:sldMkLst>
        <pc:spChg chg="mod">
          <ac:chgData name="Alexander Pashuk" userId="7f413f452a2dee94" providerId="LiveId" clId="{4D67C2F6-1360-4691-8CC0-BD66446148A8}" dt="2020-10-26T16:01:15.780" v="6276" actId="122"/>
          <ac:spMkLst>
            <pc:docMk/>
            <pc:sldMk cId="1197906000" sldId="524"/>
            <ac:spMk id="2" creationId="{C11ECEED-2325-445B-854C-018DEB3D1CE4}"/>
          </ac:spMkLst>
        </pc:spChg>
        <pc:spChg chg="mod">
          <ac:chgData name="Alexander Pashuk" userId="7f413f452a2dee94" providerId="LiveId" clId="{4D67C2F6-1360-4691-8CC0-BD66446148A8}" dt="2020-10-26T17:13:55.543" v="6535" actId="20577"/>
          <ac:spMkLst>
            <pc:docMk/>
            <pc:sldMk cId="1197906000" sldId="524"/>
            <ac:spMk id="3" creationId="{60C84553-212D-44EE-989C-8221AB15DEEA}"/>
          </ac:spMkLst>
        </pc:spChg>
      </pc:sldChg>
      <pc:sldChg chg="modSp new mod">
        <pc:chgData name="Alexander Pashuk" userId="7f413f452a2dee94" providerId="LiveId" clId="{4D67C2F6-1360-4691-8CC0-BD66446148A8}" dt="2020-11-02T17:29:47.529" v="7419" actId="20577"/>
        <pc:sldMkLst>
          <pc:docMk/>
          <pc:sldMk cId="418856575" sldId="525"/>
        </pc:sldMkLst>
        <pc:spChg chg="mod">
          <ac:chgData name="Alexander Pashuk" userId="7f413f452a2dee94" providerId="LiveId" clId="{4D67C2F6-1360-4691-8CC0-BD66446148A8}" dt="2020-11-02T17:27:40.811" v="7221" actId="122"/>
          <ac:spMkLst>
            <pc:docMk/>
            <pc:sldMk cId="418856575" sldId="525"/>
            <ac:spMk id="2" creationId="{76857B43-5CD4-4968-84E3-6C9AC53AD90A}"/>
          </ac:spMkLst>
        </pc:spChg>
        <pc:spChg chg="mod">
          <ac:chgData name="Alexander Pashuk" userId="7f413f452a2dee94" providerId="LiveId" clId="{4D67C2F6-1360-4691-8CC0-BD66446148A8}" dt="2020-11-02T17:29:47.529" v="7419" actId="20577"/>
          <ac:spMkLst>
            <pc:docMk/>
            <pc:sldMk cId="418856575" sldId="525"/>
            <ac:spMk id="3" creationId="{AE0A4C07-5D8E-4F5C-9B62-3276AEB99273}"/>
          </ac:spMkLst>
        </pc:spChg>
      </pc:sldChg>
      <pc:sldChg chg="modSp new mod">
        <pc:chgData name="Alexander Pashuk" userId="7f413f452a2dee94" providerId="LiveId" clId="{4D67C2F6-1360-4691-8CC0-BD66446148A8}" dt="2020-11-02T17:35:31.386" v="7547" actId="14100"/>
        <pc:sldMkLst>
          <pc:docMk/>
          <pc:sldMk cId="396312787" sldId="526"/>
        </pc:sldMkLst>
        <pc:spChg chg="mod">
          <ac:chgData name="Alexander Pashuk" userId="7f413f452a2dee94" providerId="LiveId" clId="{4D67C2F6-1360-4691-8CC0-BD66446148A8}" dt="2020-11-02T17:33:55.207" v="7456" actId="20577"/>
          <ac:spMkLst>
            <pc:docMk/>
            <pc:sldMk cId="396312787" sldId="526"/>
            <ac:spMk id="2" creationId="{4D3C6E09-1351-4314-A2FF-6B0F0EBC53A8}"/>
          </ac:spMkLst>
        </pc:spChg>
        <pc:spChg chg="mod">
          <ac:chgData name="Alexander Pashuk" userId="7f413f452a2dee94" providerId="LiveId" clId="{4D67C2F6-1360-4691-8CC0-BD66446148A8}" dt="2020-11-02T17:35:31.386" v="7547" actId="14100"/>
          <ac:spMkLst>
            <pc:docMk/>
            <pc:sldMk cId="396312787" sldId="526"/>
            <ac:spMk id="3" creationId="{388A9B98-1D09-403F-8F06-E146CF51CD8C}"/>
          </ac:spMkLst>
        </pc:spChg>
      </pc:sldChg>
      <pc:sldChg chg="modSp new mod">
        <pc:chgData name="Alexander Pashuk" userId="7f413f452a2dee94" providerId="LiveId" clId="{4D67C2F6-1360-4691-8CC0-BD66446148A8}" dt="2020-11-02T17:37:43.695" v="7881" actId="6549"/>
        <pc:sldMkLst>
          <pc:docMk/>
          <pc:sldMk cId="1961589574" sldId="527"/>
        </pc:sldMkLst>
        <pc:spChg chg="mod">
          <ac:chgData name="Alexander Pashuk" userId="7f413f452a2dee94" providerId="LiveId" clId="{4D67C2F6-1360-4691-8CC0-BD66446148A8}" dt="2020-11-02T17:35:48.071" v="7568" actId="122"/>
          <ac:spMkLst>
            <pc:docMk/>
            <pc:sldMk cId="1961589574" sldId="527"/>
            <ac:spMk id="2" creationId="{56FE2112-0C7E-4ED9-988C-74CE0A8F43DC}"/>
          </ac:spMkLst>
        </pc:spChg>
        <pc:spChg chg="mod">
          <ac:chgData name="Alexander Pashuk" userId="7f413f452a2dee94" providerId="LiveId" clId="{4D67C2F6-1360-4691-8CC0-BD66446148A8}" dt="2020-11-02T17:37:43.695" v="7881" actId="6549"/>
          <ac:spMkLst>
            <pc:docMk/>
            <pc:sldMk cId="1961589574" sldId="527"/>
            <ac:spMk id="3" creationId="{28258805-DF0B-4418-B912-474BC23F7AF3}"/>
          </ac:spMkLst>
        </pc:spChg>
      </pc:sldChg>
      <pc:sldChg chg="modSp new mod">
        <pc:chgData name="Alexander Pashuk" userId="7f413f452a2dee94" providerId="LiveId" clId="{4D67C2F6-1360-4691-8CC0-BD66446148A8}" dt="2020-11-02T17:40:35.295" v="8005" actId="255"/>
        <pc:sldMkLst>
          <pc:docMk/>
          <pc:sldMk cId="1619072402" sldId="528"/>
        </pc:sldMkLst>
        <pc:spChg chg="mod">
          <ac:chgData name="Alexander Pashuk" userId="7f413f452a2dee94" providerId="LiveId" clId="{4D67C2F6-1360-4691-8CC0-BD66446148A8}" dt="2020-11-02T17:37:58.953" v="7907" actId="122"/>
          <ac:spMkLst>
            <pc:docMk/>
            <pc:sldMk cId="1619072402" sldId="528"/>
            <ac:spMk id="2" creationId="{2A33697F-524F-4E7F-9FC6-FE52430B728C}"/>
          </ac:spMkLst>
        </pc:spChg>
        <pc:spChg chg="mod">
          <ac:chgData name="Alexander Pashuk" userId="7f413f452a2dee94" providerId="LiveId" clId="{4D67C2F6-1360-4691-8CC0-BD66446148A8}" dt="2020-11-02T17:40:35.295" v="8005" actId="255"/>
          <ac:spMkLst>
            <pc:docMk/>
            <pc:sldMk cId="1619072402" sldId="528"/>
            <ac:spMk id="3" creationId="{19E0D35A-71A2-4BE7-896A-146726859BAA}"/>
          </ac:spMkLst>
        </pc:spChg>
      </pc:sldChg>
      <pc:sldChg chg="new del">
        <pc:chgData name="Alexander Pashuk" userId="7f413f452a2dee94" providerId="LiveId" clId="{4D67C2F6-1360-4691-8CC0-BD66446148A8}" dt="2020-10-26T16:16:53.123" v="6277" actId="47"/>
        <pc:sldMkLst>
          <pc:docMk/>
          <pc:sldMk cId="3278308911" sldId="529"/>
        </pc:sldMkLst>
      </pc:sldChg>
      <pc:sldChg chg="new del">
        <pc:chgData name="Alexander Pashuk" userId="7f413f452a2dee94" providerId="LiveId" clId="{4D67C2F6-1360-4691-8CC0-BD66446148A8}" dt="2020-10-26T16:16:53.460" v="6278" actId="47"/>
        <pc:sldMkLst>
          <pc:docMk/>
          <pc:sldMk cId="2395046609" sldId="530"/>
        </pc:sldMkLst>
      </pc:sldChg>
      <pc:sldChg chg="new del">
        <pc:chgData name="Alexander Pashuk" userId="7f413f452a2dee94" providerId="LiveId" clId="{4D67C2F6-1360-4691-8CC0-BD66446148A8}" dt="2020-10-26T16:16:53.920" v="6279" actId="47"/>
        <pc:sldMkLst>
          <pc:docMk/>
          <pc:sldMk cId="2837396282" sldId="531"/>
        </pc:sldMkLst>
      </pc:sldChg>
      <pc:sldChg chg="new del">
        <pc:chgData name="Alexander Pashuk" userId="7f413f452a2dee94" providerId="LiveId" clId="{4D67C2F6-1360-4691-8CC0-BD66446148A8}" dt="2020-10-26T16:16:54.329" v="6280" actId="47"/>
        <pc:sldMkLst>
          <pc:docMk/>
          <pc:sldMk cId="2276440289" sldId="532"/>
        </pc:sldMkLst>
      </pc:sldChg>
      <pc:sldChg chg="new del">
        <pc:chgData name="Alexander Pashuk" userId="7f413f452a2dee94" providerId="LiveId" clId="{4D67C2F6-1360-4691-8CC0-BD66446148A8}" dt="2020-10-26T16:16:54.829" v="6281" actId="47"/>
        <pc:sldMkLst>
          <pc:docMk/>
          <pc:sldMk cId="3734813450" sldId="533"/>
        </pc:sldMkLst>
      </pc:sldChg>
      <pc:sldChg chg="new del">
        <pc:chgData name="Alexander Pashuk" userId="7f413f452a2dee94" providerId="LiveId" clId="{4D67C2F6-1360-4691-8CC0-BD66446148A8}" dt="2020-10-26T15:59:55.696" v="6230" actId="47"/>
        <pc:sldMkLst>
          <pc:docMk/>
          <pc:sldMk cId="1071448850" sldId="534"/>
        </pc:sldMkLst>
      </pc:sldChg>
      <pc:sldChg chg="new del">
        <pc:chgData name="Alexander Pashuk" userId="7f413f452a2dee94" providerId="LiveId" clId="{4D67C2F6-1360-4691-8CC0-BD66446148A8}" dt="2020-10-26T15:59:55.858" v="6231" actId="47"/>
        <pc:sldMkLst>
          <pc:docMk/>
          <pc:sldMk cId="531186292" sldId="535"/>
        </pc:sldMkLst>
      </pc:sldChg>
      <pc:sldChg chg="new del">
        <pc:chgData name="Alexander Pashuk" userId="7f413f452a2dee94" providerId="LiveId" clId="{4D67C2F6-1360-4691-8CC0-BD66446148A8}" dt="2020-10-26T15:59:55.998" v="6232" actId="47"/>
        <pc:sldMkLst>
          <pc:docMk/>
          <pc:sldMk cId="156658553" sldId="536"/>
        </pc:sldMkLst>
      </pc:sldChg>
      <pc:sldChg chg="new del">
        <pc:chgData name="Alexander Pashuk" userId="7f413f452a2dee94" providerId="LiveId" clId="{4D67C2F6-1360-4691-8CC0-BD66446148A8}" dt="2020-10-26T15:59:56.140" v="6233" actId="47"/>
        <pc:sldMkLst>
          <pc:docMk/>
          <pc:sldMk cId="1650724067" sldId="537"/>
        </pc:sldMkLst>
      </pc:sldChg>
      <pc:sldChg chg="new del">
        <pc:chgData name="Alexander Pashuk" userId="7f413f452a2dee94" providerId="LiveId" clId="{4D67C2F6-1360-4691-8CC0-BD66446148A8}" dt="2020-10-26T15:59:56.263" v="6234" actId="47"/>
        <pc:sldMkLst>
          <pc:docMk/>
          <pc:sldMk cId="1673365980" sldId="538"/>
        </pc:sldMkLst>
      </pc:sldChg>
      <pc:sldChg chg="new del">
        <pc:chgData name="Alexander Pashuk" userId="7f413f452a2dee94" providerId="LiveId" clId="{4D67C2F6-1360-4691-8CC0-BD66446148A8}" dt="2020-10-26T15:59:56.374" v="6235" actId="47"/>
        <pc:sldMkLst>
          <pc:docMk/>
          <pc:sldMk cId="1376837836" sldId="539"/>
        </pc:sldMkLst>
      </pc:sldChg>
      <pc:sldChg chg="new del">
        <pc:chgData name="Alexander Pashuk" userId="7f413f452a2dee94" providerId="LiveId" clId="{4D67C2F6-1360-4691-8CC0-BD66446148A8}" dt="2020-10-26T15:59:56.499" v="6236" actId="47"/>
        <pc:sldMkLst>
          <pc:docMk/>
          <pc:sldMk cId="2482619426" sldId="540"/>
        </pc:sldMkLst>
      </pc:sldChg>
      <pc:sldChg chg="new del">
        <pc:chgData name="Alexander Pashuk" userId="7f413f452a2dee94" providerId="LiveId" clId="{4D67C2F6-1360-4691-8CC0-BD66446148A8}" dt="2020-10-26T15:59:56.619" v="6237" actId="47"/>
        <pc:sldMkLst>
          <pc:docMk/>
          <pc:sldMk cId="2805366433" sldId="541"/>
        </pc:sldMkLst>
      </pc:sldChg>
      <pc:sldChg chg="new del">
        <pc:chgData name="Alexander Pashuk" userId="7f413f452a2dee94" providerId="LiveId" clId="{4D67C2F6-1360-4691-8CC0-BD66446148A8}" dt="2020-10-26T15:59:56.709" v="6238" actId="47"/>
        <pc:sldMkLst>
          <pc:docMk/>
          <pc:sldMk cId="3969542119" sldId="542"/>
        </pc:sldMkLst>
      </pc:sldChg>
      <pc:sldChg chg="new del">
        <pc:chgData name="Alexander Pashuk" userId="7f413f452a2dee94" providerId="LiveId" clId="{4D67C2F6-1360-4691-8CC0-BD66446148A8}" dt="2020-10-26T15:59:56.893" v="6239" actId="47"/>
        <pc:sldMkLst>
          <pc:docMk/>
          <pc:sldMk cId="866331322" sldId="543"/>
        </pc:sldMkLst>
      </pc:sldChg>
      <pc:sldChg chg="new del">
        <pc:chgData name="Alexander Pashuk" userId="7f413f452a2dee94" providerId="LiveId" clId="{4D67C2F6-1360-4691-8CC0-BD66446148A8}" dt="2020-10-26T15:59:57.029" v="6240" actId="47"/>
        <pc:sldMkLst>
          <pc:docMk/>
          <pc:sldMk cId="2314413861" sldId="544"/>
        </pc:sldMkLst>
      </pc:sldChg>
      <pc:sldChg chg="new del">
        <pc:chgData name="Alexander Pashuk" userId="7f413f452a2dee94" providerId="LiveId" clId="{4D67C2F6-1360-4691-8CC0-BD66446148A8}" dt="2020-10-26T15:59:57.167" v="6241" actId="47"/>
        <pc:sldMkLst>
          <pc:docMk/>
          <pc:sldMk cId="2770827932" sldId="545"/>
        </pc:sldMkLst>
      </pc:sldChg>
      <pc:sldChg chg="new del">
        <pc:chgData name="Alexander Pashuk" userId="7f413f452a2dee94" providerId="LiveId" clId="{4D67C2F6-1360-4691-8CC0-BD66446148A8}" dt="2020-10-26T15:59:57.310" v="6242" actId="47"/>
        <pc:sldMkLst>
          <pc:docMk/>
          <pc:sldMk cId="539219178" sldId="546"/>
        </pc:sldMkLst>
      </pc:sldChg>
      <pc:sldChg chg="new del">
        <pc:chgData name="Alexander Pashuk" userId="7f413f452a2dee94" providerId="LiveId" clId="{4D67C2F6-1360-4691-8CC0-BD66446148A8}" dt="2020-10-26T15:59:57.508" v="6243" actId="47"/>
        <pc:sldMkLst>
          <pc:docMk/>
          <pc:sldMk cId="1172610312" sldId="547"/>
        </pc:sldMkLst>
      </pc:sldChg>
      <pc:sldChg chg="new del">
        <pc:chgData name="Alexander Pashuk" userId="7f413f452a2dee94" providerId="LiveId" clId="{4D67C2F6-1360-4691-8CC0-BD66446148A8}" dt="2020-10-26T15:59:57.658" v="6244" actId="47"/>
        <pc:sldMkLst>
          <pc:docMk/>
          <pc:sldMk cId="2984410057" sldId="548"/>
        </pc:sldMkLst>
      </pc:sldChg>
      <pc:sldChg chg="new del">
        <pc:chgData name="Alexander Pashuk" userId="7f413f452a2dee94" providerId="LiveId" clId="{4D67C2F6-1360-4691-8CC0-BD66446148A8}" dt="2020-10-26T15:59:57.991" v="6245" actId="47"/>
        <pc:sldMkLst>
          <pc:docMk/>
          <pc:sldMk cId="2560965430" sldId="549"/>
        </pc:sldMkLst>
      </pc:sldChg>
      <pc:sldChg chg="new del">
        <pc:chgData name="Alexander Pashuk" userId="7f413f452a2dee94" providerId="LiveId" clId="{4D67C2F6-1360-4691-8CC0-BD66446148A8}" dt="2020-10-26T15:59:58.153" v="6246" actId="47"/>
        <pc:sldMkLst>
          <pc:docMk/>
          <pc:sldMk cId="2196772750" sldId="550"/>
        </pc:sldMkLst>
      </pc:sldChg>
      <pc:sldChg chg="new del">
        <pc:chgData name="Alexander Pashuk" userId="7f413f452a2dee94" providerId="LiveId" clId="{4D67C2F6-1360-4691-8CC0-BD66446148A8}" dt="2020-10-26T15:59:58.532" v="6247" actId="47"/>
        <pc:sldMkLst>
          <pc:docMk/>
          <pc:sldMk cId="2115819088" sldId="551"/>
        </pc:sldMkLst>
      </pc:sldChg>
      <pc:sldChg chg="new del">
        <pc:chgData name="Alexander Pashuk" userId="7f413f452a2dee94" providerId="LiveId" clId="{4D67C2F6-1360-4691-8CC0-BD66446148A8}" dt="2020-10-26T15:59:58.675" v="6248" actId="47"/>
        <pc:sldMkLst>
          <pc:docMk/>
          <pc:sldMk cId="1365683747" sldId="552"/>
        </pc:sldMkLst>
      </pc:sldChg>
      <pc:sldChg chg="new del">
        <pc:chgData name="Alexander Pashuk" userId="7f413f452a2dee94" providerId="LiveId" clId="{4D67C2F6-1360-4691-8CC0-BD66446148A8}" dt="2020-10-26T15:59:58.822" v="6249" actId="47"/>
        <pc:sldMkLst>
          <pc:docMk/>
          <pc:sldMk cId="2113918759" sldId="553"/>
        </pc:sldMkLst>
      </pc:sldChg>
      <pc:sldChg chg="new del">
        <pc:chgData name="Alexander Pashuk" userId="7f413f452a2dee94" providerId="LiveId" clId="{4D67C2F6-1360-4691-8CC0-BD66446148A8}" dt="2020-10-26T15:59:58.953" v="6250" actId="47"/>
        <pc:sldMkLst>
          <pc:docMk/>
          <pc:sldMk cId="535863478" sldId="554"/>
        </pc:sldMkLst>
      </pc:sldChg>
      <pc:sldChg chg="new del">
        <pc:chgData name="Alexander Pashuk" userId="7f413f452a2dee94" providerId="LiveId" clId="{4D67C2F6-1360-4691-8CC0-BD66446148A8}" dt="2020-10-26T15:59:59.079" v="6251" actId="47"/>
        <pc:sldMkLst>
          <pc:docMk/>
          <pc:sldMk cId="2078419388" sldId="555"/>
        </pc:sldMkLst>
      </pc:sldChg>
      <pc:sldChg chg="new del">
        <pc:chgData name="Alexander Pashuk" userId="7f413f452a2dee94" providerId="LiveId" clId="{4D67C2F6-1360-4691-8CC0-BD66446148A8}" dt="2020-10-26T15:59:59.205" v="6252" actId="47"/>
        <pc:sldMkLst>
          <pc:docMk/>
          <pc:sldMk cId="4204564891" sldId="556"/>
        </pc:sldMkLst>
      </pc:sldChg>
      <pc:sldChg chg="new del">
        <pc:chgData name="Alexander Pashuk" userId="7f413f452a2dee94" providerId="LiveId" clId="{4D67C2F6-1360-4691-8CC0-BD66446148A8}" dt="2020-10-26T15:59:59.354" v="6253" actId="47"/>
        <pc:sldMkLst>
          <pc:docMk/>
          <pc:sldMk cId="598076955" sldId="557"/>
        </pc:sldMkLst>
      </pc:sldChg>
      <pc:sldChg chg="new del">
        <pc:chgData name="Alexander Pashuk" userId="7f413f452a2dee94" providerId="LiveId" clId="{4D67C2F6-1360-4691-8CC0-BD66446148A8}" dt="2020-10-26T15:59:59.727" v="6254" actId="47"/>
        <pc:sldMkLst>
          <pc:docMk/>
          <pc:sldMk cId="3866195366" sldId="558"/>
        </pc:sldMkLst>
      </pc:sldChg>
      <pc:sldChg chg="new del">
        <pc:chgData name="Alexander Pashuk" userId="7f413f452a2dee94" providerId="LiveId" clId="{4D67C2F6-1360-4691-8CC0-BD66446148A8}" dt="2020-10-26T16:00:00.070" v="6255" actId="47"/>
        <pc:sldMkLst>
          <pc:docMk/>
          <pc:sldMk cId="4038786467" sldId="559"/>
        </pc:sldMkLst>
      </pc:sldChg>
      <pc:sldChg chg="new del">
        <pc:chgData name="Alexander Pashuk" userId="7f413f452a2dee94" providerId="LiveId" clId="{4D67C2F6-1360-4691-8CC0-BD66446148A8}" dt="2020-10-26T16:00:00.399" v="6256" actId="47"/>
        <pc:sldMkLst>
          <pc:docMk/>
          <pc:sldMk cId="3123541891" sldId="560"/>
        </pc:sldMkLst>
      </pc:sldChg>
      <pc:sldChg chg="new del">
        <pc:chgData name="Alexander Pashuk" userId="7f413f452a2dee94" providerId="LiveId" clId="{4D67C2F6-1360-4691-8CC0-BD66446148A8}" dt="2020-10-26T16:00:00.740" v="6257" actId="47"/>
        <pc:sldMkLst>
          <pc:docMk/>
          <pc:sldMk cId="1739221391" sldId="561"/>
        </pc:sldMkLst>
      </pc:sldChg>
      <pc:sldChg chg="new del">
        <pc:chgData name="Alexander Pashuk" userId="7f413f452a2dee94" providerId="LiveId" clId="{4D67C2F6-1360-4691-8CC0-BD66446148A8}" dt="2020-10-26T16:00:01.118" v="6258" actId="47"/>
        <pc:sldMkLst>
          <pc:docMk/>
          <pc:sldMk cId="3198787032" sldId="562"/>
        </pc:sldMkLst>
      </pc:sldChg>
      <pc:sldChg chg="new del">
        <pc:chgData name="Alexander Pashuk" userId="7f413f452a2dee94" providerId="LiveId" clId="{4D67C2F6-1360-4691-8CC0-BD66446148A8}" dt="2020-10-26T16:00:01.466" v="6259" actId="47"/>
        <pc:sldMkLst>
          <pc:docMk/>
          <pc:sldMk cId="1091214912" sldId="563"/>
        </pc:sldMkLst>
      </pc:sldChg>
      <pc:sldChg chg="new del">
        <pc:chgData name="Alexander Pashuk" userId="7f413f452a2dee94" providerId="LiveId" clId="{4D67C2F6-1360-4691-8CC0-BD66446148A8}" dt="2020-10-26T16:00:01.839" v="6260" actId="47"/>
        <pc:sldMkLst>
          <pc:docMk/>
          <pc:sldMk cId="4013890593" sldId="564"/>
        </pc:sldMkLst>
      </pc:sldChg>
      <pc:sldChg chg="addSp delSp modSp new mod">
        <pc:chgData name="Alexander Pashuk" userId="7f413f452a2dee94" providerId="LiveId" clId="{4D67C2F6-1360-4691-8CC0-BD66446148A8}" dt="2020-10-25T16:45:25.982" v="1630" actId="1076"/>
        <pc:sldMkLst>
          <pc:docMk/>
          <pc:sldMk cId="3959717200" sldId="565"/>
        </pc:sldMkLst>
        <pc:spChg chg="mod">
          <ac:chgData name="Alexander Pashuk" userId="7f413f452a2dee94" providerId="LiveId" clId="{4D67C2F6-1360-4691-8CC0-BD66446148A8}" dt="2020-10-25T16:38:38.197" v="1411" actId="20577"/>
          <ac:spMkLst>
            <pc:docMk/>
            <pc:sldMk cId="3959717200" sldId="565"/>
            <ac:spMk id="2" creationId="{E6FDC1A5-D5DE-4D46-90B1-70707C9CA796}"/>
          </ac:spMkLst>
        </pc:spChg>
        <pc:spChg chg="mod">
          <ac:chgData name="Alexander Pashuk" userId="7f413f452a2dee94" providerId="LiveId" clId="{4D67C2F6-1360-4691-8CC0-BD66446148A8}" dt="2020-10-25T16:45:22.347" v="1629" actId="20577"/>
          <ac:spMkLst>
            <pc:docMk/>
            <pc:sldMk cId="3959717200" sldId="565"/>
            <ac:spMk id="3" creationId="{4693837B-0245-49C8-8B89-7D2C9717C249}"/>
          </ac:spMkLst>
        </pc:spChg>
        <pc:picChg chg="add del">
          <ac:chgData name="Alexander Pashuk" userId="7f413f452a2dee94" providerId="LiveId" clId="{4D67C2F6-1360-4691-8CC0-BD66446148A8}" dt="2020-10-25T16:44:37.885" v="1544"/>
          <ac:picMkLst>
            <pc:docMk/>
            <pc:sldMk cId="3959717200" sldId="565"/>
            <ac:picMk id="2050" creationId="{780983A8-4318-41CE-9274-43E2392BD5FC}"/>
          </ac:picMkLst>
        </pc:picChg>
        <pc:picChg chg="add mod">
          <ac:chgData name="Alexander Pashuk" userId="7f413f452a2dee94" providerId="LiveId" clId="{4D67C2F6-1360-4691-8CC0-BD66446148A8}" dt="2020-10-25T16:45:25.982" v="1630" actId="1076"/>
          <ac:picMkLst>
            <pc:docMk/>
            <pc:sldMk cId="3959717200" sldId="565"/>
            <ac:picMk id="2052" creationId="{707929BE-5437-4B63-9A05-426D43B90490}"/>
          </ac:picMkLst>
        </pc:picChg>
      </pc:sldChg>
      <pc:sldChg chg="modSp add mod">
        <pc:chgData name="Alexander Pashuk" userId="7f413f452a2dee94" providerId="LiveId" clId="{4D67C2F6-1360-4691-8CC0-BD66446148A8}" dt="2020-10-25T16:55:06.493" v="2634" actId="2711"/>
        <pc:sldMkLst>
          <pc:docMk/>
          <pc:sldMk cId="536835054" sldId="566"/>
        </pc:sldMkLst>
        <pc:spChg chg="mod">
          <ac:chgData name="Alexander Pashuk" userId="7f413f452a2dee94" providerId="LiveId" clId="{4D67C2F6-1360-4691-8CC0-BD66446148A8}" dt="2020-10-25T16:55:06.493" v="2634" actId="2711"/>
          <ac:spMkLst>
            <pc:docMk/>
            <pc:sldMk cId="536835054" sldId="566"/>
            <ac:spMk id="3" creationId="{BA3D1ACB-C411-4076-B9DB-9CF5FCF4009C}"/>
          </ac:spMkLst>
        </pc:spChg>
      </pc:sldChg>
      <pc:sldChg chg="modSp add mod">
        <pc:chgData name="Alexander Pashuk" userId="7f413f452a2dee94" providerId="LiveId" clId="{4D67C2F6-1360-4691-8CC0-BD66446148A8}" dt="2020-10-25T16:55:47.673" v="2639" actId="403"/>
        <pc:sldMkLst>
          <pc:docMk/>
          <pc:sldMk cId="2139247074" sldId="567"/>
        </pc:sldMkLst>
        <pc:spChg chg="mod">
          <ac:chgData name="Alexander Pashuk" userId="7f413f452a2dee94" providerId="LiveId" clId="{4D67C2F6-1360-4691-8CC0-BD66446148A8}" dt="2020-10-25T16:55:47.673" v="2639" actId="403"/>
          <ac:spMkLst>
            <pc:docMk/>
            <pc:sldMk cId="2139247074" sldId="567"/>
            <ac:spMk id="3" creationId="{5F01EBB7-46D4-44F9-AE10-7261CCD81B31}"/>
          </ac:spMkLst>
        </pc:spChg>
      </pc:sldChg>
      <pc:sldChg chg="modSp add mod ord">
        <pc:chgData name="Alexander Pashuk" userId="7f413f452a2dee94" providerId="LiveId" clId="{4D67C2F6-1360-4691-8CC0-BD66446148A8}" dt="2020-10-26T14:14:33.979" v="4259"/>
        <pc:sldMkLst>
          <pc:docMk/>
          <pc:sldMk cId="3268819489" sldId="568"/>
        </pc:sldMkLst>
        <pc:spChg chg="mod">
          <ac:chgData name="Alexander Pashuk" userId="7f413f452a2dee94" providerId="LiveId" clId="{4D67C2F6-1360-4691-8CC0-BD66446148A8}" dt="2020-10-25T17:21:59.282" v="3468" actId="27636"/>
          <ac:spMkLst>
            <pc:docMk/>
            <pc:sldMk cId="3268819489" sldId="568"/>
            <ac:spMk id="3" creationId="{6502064B-7DC9-465F-8B6A-7252ACB29D8E}"/>
          </ac:spMkLst>
        </pc:spChg>
      </pc:sldChg>
      <pc:sldChg chg="modSp new mod">
        <pc:chgData name="Alexander Pashuk" userId="7f413f452a2dee94" providerId="LiveId" clId="{4D67C2F6-1360-4691-8CC0-BD66446148A8}" dt="2020-10-26T15:05:39.609" v="5750" actId="27636"/>
        <pc:sldMkLst>
          <pc:docMk/>
          <pc:sldMk cId="2069847359" sldId="569"/>
        </pc:sldMkLst>
        <pc:spChg chg="mod">
          <ac:chgData name="Alexander Pashuk" userId="7f413f452a2dee94" providerId="LiveId" clId="{4D67C2F6-1360-4691-8CC0-BD66446148A8}" dt="2020-10-26T15:04:36.778" v="5682" actId="122"/>
          <ac:spMkLst>
            <pc:docMk/>
            <pc:sldMk cId="2069847359" sldId="569"/>
            <ac:spMk id="2" creationId="{C530B353-3A5C-4B05-82A2-AB0A7716FFCD}"/>
          </ac:spMkLst>
        </pc:spChg>
        <pc:spChg chg="mod">
          <ac:chgData name="Alexander Pashuk" userId="7f413f452a2dee94" providerId="LiveId" clId="{4D67C2F6-1360-4691-8CC0-BD66446148A8}" dt="2020-10-26T15:05:39.609" v="5750" actId="27636"/>
          <ac:spMkLst>
            <pc:docMk/>
            <pc:sldMk cId="2069847359" sldId="569"/>
            <ac:spMk id="3" creationId="{D184E3BD-DEAC-43CE-939A-B35C27477784}"/>
          </ac:spMkLst>
        </pc:spChg>
      </pc:sldChg>
      <pc:sldChg chg="modSp new mod">
        <pc:chgData name="Alexander Pashuk" userId="7f413f452a2dee94" providerId="LiveId" clId="{4D67C2F6-1360-4691-8CC0-BD66446148A8}" dt="2020-10-26T15:16:41.160" v="5879" actId="20577"/>
        <pc:sldMkLst>
          <pc:docMk/>
          <pc:sldMk cId="2304857260" sldId="570"/>
        </pc:sldMkLst>
        <pc:spChg chg="mod">
          <ac:chgData name="Alexander Pashuk" userId="7f413f452a2dee94" providerId="LiveId" clId="{4D67C2F6-1360-4691-8CC0-BD66446148A8}" dt="2020-10-26T15:06:36.235" v="5767" actId="122"/>
          <ac:spMkLst>
            <pc:docMk/>
            <pc:sldMk cId="2304857260" sldId="570"/>
            <ac:spMk id="2" creationId="{5D78886B-480D-4EC6-B900-F361B0275035}"/>
          </ac:spMkLst>
        </pc:spChg>
        <pc:spChg chg="mod">
          <ac:chgData name="Alexander Pashuk" userId="7f413f452a2dee94" providerId="LiveId" clId="{4D67C2F6-1360-4691-8CC0-BD66446148A8}" dt="2020-10-26T15:16:41.160" v="5879" actId="20577"/>
          <ac:spMkLst>
            <pc:docMk/>
            <pc:sldMk cId="2304857260" sldId="570"/>
            <ac:spMk id="3" creationId="{CB138EC8-2AED-44CF-B6CD-A7C947866527}"/>
          </ac:spMkLst>
        </pc:spChg>
      </pc:sldChg>
      <pc:sldChg chg="modSp new mod">
        <pc:chgData name="Alexander Pashuk" userId="7f413f452a2dee94" providerId="LiveId" clId="{4D67C2F6-1360-4691-8CC0-BD66446148A8}" dt="2020-10-26T15:19:23.507" v="6007" actId="20577"/>
        <pc:sldMkLst>
          <pc:docMk/>
          <pc:sldMk cId="1309119372" sldId="571"/>
        </pc:sldMkLst>
        <pc:spChg chg="mod">
          <ac:chgData name="Alexander Pashuk" userId="7f413f452a2dee94" providerId="LiveId" clId="{4D67C2F6-1360-4691-8CC0-BD66446148A8}" dt="2020-10-26T15:18:03.957" v="5896" actId="122"/>
          <ac:spMkLst>
            <pc:docMk/>
            <pc:sldMk cId="1309119372" sldId="571"/>
            <ac:spMk id="2" creationId="{6CAB98FD-F7C6-4BAF-A1D4-ADEB219E7C1B}"/>
          </ac:spMkLst>
        </pc:spChg>
        <pc:spChg chg="mod">
          <ac:chgData name="Alexander Pashuk" userId="7f413f452a2dee94" providerId="LiveId" clId="{4D67C2F6-1360-4691-8CC0-BD66446148A8}" dt="2020-10-26T15:19:23.507" v="6007" actId="20577"/>
          <ac:spMkLst>
            <pc:docMk/>
            <pc:sldMk cId="1309119372" sldId="571"/>
            <ac:spMk id="3" creationId="{68335020-FBCB-40D1-AD1A-FC6F5B744C1A}"/>
          </ac:spMkLst>
        </pc:spChg>
      </pc:sldChg>
      <pc:sldChg chg="modSp new mod">
        <pc:chgData name="Alexander Pashuk" userId="7f413f452a2dee94" providerId="LiveId" clId="{4D67C2F6-1360-4691-8CC0-BD66446148A8}" dt="2020-10-26T15:47:31.396" v="6202" actId="123"/>
        <pc:sldMkLst>
          <pc:docMk/>
          <pc:sldMk cId="3854090959" sldId="572"/>
        </pc:sldMkLst>
        <pc:spChg chg="mod">
          <ac:chgData name="Alexander Pashuk" userId="7f413f452a2dee94" providerId="LiveId" clId="{4D67C2F6-1360-4691-8CC0-BD66446148A8}" dt="2020-10-26T15:45:04.233" v="6062" actId="122"/>
          <ac:spMkLst>
            <pc:docMk/>
            <pc:sldMk cId="3854090959" sldId="572"/>
            <ac:spMk id="2" creationId="{3E79B753-C7A2-452D-8D79-A8730854EBAF}"/>
          </ac:spMkLst>
        </pc:spChg>
        <pc:spChg chg="mod">
          <ac:chgData name="Alexander Pashuk" userId="7f413f452a2dee94" providerId="LiveId" clId="{4D67C2F6-1360-4691-8CC0-BD66446148A8}" dt="2020-10-26T15:47:31.396" v="6202" actId="123"/>
          <ac:spMkLst>
            <pc:docMk/>
            <pc:sldMk cId="3854090959" sldId="572"/>
            <ac:spMk id="3" creationId="{B2B5E900-87D0-4146-B5A6-732AD0C88450}"/>
          </ac:spMkLst>
        </pc:spChg>
      </pc:sldChg>
      <pc:sldChg chg="addSp delSp modSp new mod">
        <pc:chgData name="Alexander Pashuk" userId="7f413f452a2dee94" providerId="LiveId" clId="{4D67C2F6-1360-4691-8CC0-BD66446148A8}" dt="2020-10-26T15:59:38.305" v="6216" actId="1076"/>
        <pc:sldMkLst>
          <pc:docMk/>
          <pc:sldMk cId="4292443947" sldId="573"/>
        </pc:sldMkLst>
        <pc:spChg chg="mod">
          <ac:chgData name="Alexander Pashuk" userId="7f413f452a2dee94" providerId="LiveId" clId="{4D67C2F6-1360-4691-8CC0-BD66446148A8}" dt="2020-10-26T15:59:21.940" v="6211" actId="122"/>
          <ac:spMkLst>
            <pc:docMk/>
            <pc:sldMk cId="4292443947" sldId="573"/>
            <ac:spMk id="2" creationId="{ED7EF606-7CC4-44EB-8416-05343D1C597F}"/>
          </ac:spMkLst>
        </pc:spChg>
        <pc:spChg chg="del mod">
          <ac:chgData name="Alexander Pashuk" userId="7f413f452a2dee94" providerId="LiveId" clId="{4D67C2F6-1360-4691-8CC0-BD66446148A8}" dt="2020-10-26T15:59:23.273" v="6213"/>
          <ac:spMkLst>
            <pc:docMk/>
            <pc:sldMk cId="4292443947" sldId="573"/>
            <ac:spMk id="3" creationId="{96D623DB-913A-42FF-A66B-F52C702CF7D0}"/>
          </ac:spMkLst>
        </pc:spChg>
        <pc:picChg chg="add mod">
          <ac:chgData name="Alexander Pashuk" userId="7f413f452a2dee94" providerId="LiveId" clId="{4D67C2F6-1360-4691-8CC0-BD66446148A8}" dt="2020-10-26T15:59:38.305" v="6216" actId="1076"/>
          <ac:picMkLst>
            <pc:docMk/>
            <pc:sldMk cId="4292443947" sldId="573"/>
            <ac:picMk id="3074" creationId="{F7C5AD96-4CCA-4493-81D7-3C3C9BAC0DFC}"/>
          </ac:picMkLst>
        </pc:picChg>
      </pc:sldChg>
      <pc:sldChg chg="modSp add mod">
        <pc:chgData name="Alexander Pashuk" userId="7f413f452a2dee94" providerId="LiveId" clId="{4D67C2F6-1360-4691-8CC0-BD66446148A8}" dt="2020-10-26T16:27:08.377" v="6382" actId="14100"/>
        <pc:sldMkLst>
          <pc:docMk/>
          <pc:sldMk cId="428679651" sldId="574"/>
        </pc:sldMkLst>
        <pc:spChg chg="mod">
          <ac:chgData name="Alexander Pashuk" userId="7f413f452a2dee94" providerId="LiveId" clId="{4D67C2F6-1360-4691-8CC0-BD66446148A8}" dt="2020-10-26T16:27:08.377" v="6382" actId="14100"/>
          <ac:spMkLst>
            <pc:docMk/>
            <pc:sldMk cId="428679651" sldId="574"/>
            <ac:spMk id="3" creationId="{6756215B-44B5-4625-B5A7-39EE29FE7245}"/>
          </ac:spMkLst>
        </pc:spChg>
      </pc:sldChg>
      <pc:sldChg chg="modSp add mod">
        <pc:chgData name="Alexander Pashuk" userId="7f413f452a2dee94" providerId="LiveId" clId="{4D67C2F6-1360-4691-8CC0-BD66446148A8}" dt="2020-10-26T17:13:52.273" v="6534" actId="20577"/>
        <pc:sldMkLst>
          <pc:docMk/>
          <pc:sldMk cId="1746217586" sldId="575"/>
        </pc:sldMkLst>
        <pc:spChg chg="mod">
          <ac:chgData name="Alexander Pashuk" userId="7f413f452a2dee94" providerId="LiveId" clId="{4D67C2F6-1360-4691-8CC0-BD66446148A8}" dt="2020-10-26T17:13:52.273" v="6534" actId="20577"/>
          <ac:spMkLst>
            <pc:docMk/>
            <pc:sldMk cId="1746217586" sldId="575"/>
            <ac:spMk id="3" creationId="{60C84553-212D-44EE-989C-8221AB15DEEA}"/>
          </ac:spMkLst>
        </pc:spChg>
      </pc:sldChg>
      <pc:sldChg chg="modSp add mod">
        <pc:chgData name="Alexander Pashuk" userId="7f413f452a2dee94" providerId="LiveId" clId="{4D67C2F6-1360-4691-8CC0-BD66446148A8}" dt="2020-10-26T17:15:44.462" v="6718" actId="113"/>
        <pc:sldMkLst>
          <pc:docMk/>
          <pc:sldMk cId="4057728260" sldId="576"/>
        </pc:sldMkLst>
        <pc:spChg chg="mod">
          <ac:chgData name="Alexander Pashuk" userId="7f413f452a2dee94" providerId="LiveId" clId="{4D67C2F6-1360-4691-8CC0-BD66446148A8}" dt="2020-10-26T17:15:44.462" v="6718" actId="113"/>
          <ac:spMkLst>
            <pc:docMk/>
            <pc:sldMk cId="4057728260" sldId="576"/>
            <ac:spMk id="4" creationId="{2E6AEDD6-9D3F-4CCC-B181-A8A88F2CD1A3}"/>
          </ac:spMkLst>
        </pc:spChg>
      </pc:sldChg>
      <pc:sldChg chg="modSp new mod">
        <pc:chgData name="Alexander Pashuk" userId="7f413f452a2dee94" providerId="LiveId" clId="{4D67C2F6-1360-4691-8CC0-BD66446148A8}" dt="2020-11-02T17:41:30.185" v="8075" actId="27636"/>
        <pc:sldMkLst>
          <pc:docMk/>
          <pc:sldMk cId="2065958636" sldId="577"/>
        </pc:sldMkLst>
        <pc:spChg chg="mod">
          <ac:chgData name="Alexander Pashuk" userId="7f413f452a2dee94" providerId="LiveId" clId="{4D67C2F6-1360-4691-8CC0-BD66446148A8}" dt="2020-11-02T17:40:52.129" v="8019" actId="122"/>
          <ac:spMkLst>
            <pc:docMk/>
            <pc:sldMk cId="2065958636" sldId="577"/>
            <ac:spMk id="2" creationId="{4098CB13-7508-4997-83E4-16ED92E0A221}"/>
          </ac:spMkLst>
        </pc:spChg>
        <pc:spChg chg="mod">
          <ac:chgData name="Alexander Pashuk" userId="7f413f452a2dee94" providerId="LiveId" clId="{4D67C2F6-1360-4691-8CC0-BD66446148A8}" dt="2020-11-02T17:41:30.185" v="8075" actId="27636"/>
          <ac:spMkLst>
            <pc:docMk/>
            <pc:sldMk cId="2065958636" sldId="577"/>
            <ac:spMk id="3" creationId="{98E0C037-C845-4EFC-815B-617FB3BE2F15}"/>
          </ac:spMkLst>
        </pc:spChg>
      </pc:sldChg>
      <pc:sldChg chg="modSp new mod">
        <pc:chgData name="Alexander Pashuk" userId="7f413f452a2dee94" providerId="LiveId" clId="{4D67C2F6-1360-4691-8CC0-BD66446148A8}" dt="2020-11-02T17:45:06.677" v="8403" actId="403"/>
        <pc:sldMkLst>
          <pc:docMk/>
          <pc:sldMk cId="1092050873" sldId="578"/>
        </pc:sldMkLst>
        <pc:spChg chg="mod">
          <ac:chgData name="Alexander Pashuk" userId="7f413f452a2dee94" providerId="LiveId" clId="{4D67C2F6-1360-4691-8CC0-BD66446148A8}" dt="2020-11-02T17:41:45.816" v="8095" actId="122"/>
          <ac:spMkLst>
            <pc:docMk/>
            <pc:sldMk cId="1092050873" sldId="578"/>
            <ac:spMk id="2" creationId="{F6E80A27-F663-4A5E-ABD3-24B855B03D2A}"/>
          </ac:spMkLst>
        </pc:spChg>
        <pc:spChg chg="mod">
          <ac:chgData name="Alexander Pashuk" userId="7f413f452a2dee94" providerId="LiveId" clId="{4D67C2F6-1360-4691-8CC0-BD66446148A8}" dt="2020-11-02T17:45:06.677" v="8403" actId="403"/>
          <ac:spMkLst>
            <pc:docMk/>
            <pc:sldMk cId="1092050873" sldId="578"/>
            <ac:spMk id="3" creationId="{8B0DE946-41E6-4E7B-802D-44DF61E06362}"/>
          </ac:spMkLst>
        </pc:spChg>
      </pc:sldChg>
      <pc:sldChg chg="modSp new mod">
        <pc:chgData name="Alexander Pashuk" userId="7f413f452a2dee94" providerId="LiveId" clId="{4D67C2F6-1360-4691-8CC0-BD66446148A8}" dt="2020-11-02T17:48:41.936" v="8465" actId="20577"/>
        <pc:sldMkLst>
          <pc:docMk/>
          <pc:sldMk cId="766848908" sldId="579"/>
        </pc:sldMkLst>
        <pc:spChg chg="mod">
          <ac:chgData name="Alexander Pashuk" userId="7f413f452a2dee94" providerId="LiveId" clId="{4D67C2F6-1360-4691-8CC0-BD66446148A8}" dt="2020-11-02T17:45:25.786" v="8433" actId="122"/>
          <ac:spMkLst>
            <pc:docMk/>
            <pc:sldMk cId="766848908" sldId="579"/>
            <ac:spMk id="2" creationId="{357AF91B-42AD-49AB-B21D-F339145F7554}"/>
          </ac:spMkLst>
        </pc:spChg>
        <pc:spChg chg="mod">
          <ac:chgData name="Alexander Pashuk" userId="7f413f452a2dee94" providerId="LiveId" clId="{4D67C2F6-1360-4691-8CC0-BD66446148A8}" dt="2020-11-02T17:48:41.936" v="8465" actId="20577"/>
          <ac:spMkLst>
            <pc:docMk/>
            <pc:sldMk cId="766848908" sldId="579"/>
            <ac:spMk id="3" creationId="{32480F8F-8EF4-4475-8B0E-CBDF5EAF158A}"/>
          </ac:spMkLst>
        </pc:spChg>
      </pc:sldChg>
      <pc:sldChg chg="modSp new mod">
        <pc:chgData name="Alexander Pashuk" userId="7f413f452a2dee94" providerId="LiveId" clId="{4D67C2F6-1360-4691-8CC0-BD66446148A8}" dt="2020-11-02T17:49:43.578" v="8549" actId="20577"/>
        <pc:sldMkLst>
          <pc:docMk/>
          <pc:sldMk cId="3609312801" sldId="580"/>
        </pc:sldMkLst>
        <pc:spChg chg="mod">
          <ac:chgData name="Alexander Pashuk" userId="7f413f452a2dee94" providerId="LiveId" clId="{4D67C2F6-1360-4691-8CC0-BD66446148A8}" dt="2020-11-02T17:48:47.633" v="8472" actId="122"/>
          <ac:spMkLst>
            <pc:docMk/>
            <pc:sldMk cId="3609312801" sldId="580"/>
            <ac:spMk id="2" creationId="{476B3A53-1F53-47D1-8A49-EF76EEA9AFFE}"/>
          </ac:spMkLst>
        </pc:spChg>
        <pc:spChg chg="mod">
          <ac:chgData name="Alexander Pashuk" userId="7f413f452a2dee94" providerId="LiveId" clId="{4D67C2F6-1360-4691-8CC0-BD66446148A8}" dt="2020-11-02T17:49:43.578" v="8549" actId="20577"/>
          <ac:spMkLst>
            <pc:docMk/>
            <pc:sldMk cId="3609312801" sldId="580"/>
            <ac:spMk id="3" creationId="{8150BC19-8281-4D0A-BF95-E7CC84F02E05}"/>
          </ac:spMkLst>
        </pc:spChg>
      </pc:sldChg>
      <pc:sldChg chg="modSp new mod">
        <pc:chgData name="Alexander Pashuk" userId="7f413f452a2dee94" providerId="LiveId" clId="{4D67C2F6-1360-4691-8CC0-BD66446148A8}" dt="2020-11-02T17:53:39.808" v="8861" actId="113"/>
        <pc:sldMkLst>
          <pc:docMk/>
          <pc:sldMk cId="3972237826" sldId="581"/>
        </pc:sldMkLst>
        <pc:spChg chg="mod">
          <ac:chgData name="Alexander Pashuk" userId="7f413f452a2dee94" providerId="LiveId" clId="{4D67C2F6-1360-4691-8CC0-BD66446148A8}" dt="2020-11-02T17:50:16.152" v="8562" actId="122"/>
          <ac:spMkLst>
            <pc:docMk/>
            <pc:sldMk cId="3972237826" sldId="581"/>
            <ac:spMk id="2" creationId="{97284203-FB33-4D78-BCFC-E31E0AB610B8}"/>
          </ac:spMkLst>
        </pc:spChg>
        <pc:spChg chg="mod">
          <ac:chgData name="Alexander Pashuk" userId="7f413f452a2dee94" providerId="LiveId" clId="{4D67C2F6-1360-4691-8CC0-BD66446148A8}" dt="2020-11-02T17:53:39.808" v="8861" actId="113"/>
          <ac:spMkLst>
            <pc:docMk/>
            <pc:sldMk cId="3972237826" sldId="581"/>
            <ac:spMk id="3" creationId="{11CA2C67-16A5-41F5-945D-060FB0DE06AD}"/>
          </ac:spMkLst>
        </pc:spChg>
      </pc:sldChg>
      <pc:sldChg chg="modSp new mod">
        <pc:chgData name="Alexander Pashuk" userId="7f413f452a2dee94" providerId="LiveId" clId="{4D67C2F6-1360-4691-8CC0-BD66446148A8}" dt="2020-11-02T17:54:17.795" v="8940" actId="27636"/>
        <pc:sldMkLst>
          <pc:docMk/>
          <pc:sldMk cId="2312881661" sldId="582"/>
        </pc:sldMkLst>
        <pc:spChg chg="mod">
          <ac:chgData name="Alexander Pashuk" userId="7f413f452a2dee94" providerId="LiveId" clId="{4D67C2F6-1360-4691-8CC0-BD66446148A8}" dt="2020-11-02T17:53:46.125" v="8883" actId="6549"/>
          <ac:spMkLst>
            <pc:docMk/>
            <pc:sldMk cId="2312881661" sldId="582"/>
            <ac:spMk id="2" creationId="{ACB00F86-208C-4835-A7E8-230AD1B3D697}"/>
          </ac:spMkLst>
        </pc:spChg>
        <pc:spChg chg="mod">
          <ac:chgData name="Alexander Pashuk" userId="7f413f452a2dee94" providerId="LiveId" clId="{4D67C2F6-1360-4691-8CC0-BD66446148A8}" dt="2020-11-02T17:54:17.795" v="8940" actId="27636"/>
          <ac:spMkLst>
            <pc:docMk/>
            <pc:sldMk cId="2312881661" sldId="582"/>
            <ac:spMk id="3" creationId="{D408D8E9-ED79-47BA-904F-F5BAF2DED42A}"/>
          </ac:spMkLst>
        </pc:spChg>
      </pc:sldChg>
      <pc:sldChg chg="addSp delSp modSp new mod modClrScheme chgLayout">
        <pc:chgData name="Alexander Pashuk" userId="7f413f452a2dee94" providerId="LiveId" clId="{4D67C2F6-1360-4691-8CC0-BD66446148A8}" dt="2020-11-02T17:58:13.068" v="9106" actId="1076"/>
        <pc:sldMkLst>
          <pc:docMk/>
          <pc:sldMk cId="661960233" sldId="583"/>
        </pc:sldMkLst>
        <pc:spChg chg="mod ord">
          <ac:chgData name="Alexander Pashuk" userId="7f413f452a2dee94" providerId="LiveId" clId="{4D67C2F6-1360-4691-8CC0-BD66446148A8}" dt="2020-11-02T17:55:01.033" v="8961" actId="700"/>
          <ac:spMkLst>
            <pc:docMk/>
            <pc:sldMk cId="661960233" sldId="583"/>
            <ac:spMk id="2" creationId="{9E7175BD-E398-44C1-9381-F11515E0BA53}"/>
          </ac:spMkLst>
        </pc:spChg>
        <pc:spChg chg="del mod ord">
          <ac:chgData name="Alexander Pashuk" userId="7f413f452a2dee94" providerId="LiveId" clId="{4D67C2F6-1360-4691-8CC0-BD66446148A8}" dt="2020-11-02T17:55:01.033" v="8961" actId="700"/>
          <ac:spMkLst>
            <pc:docMk/>
            <pc:sldMk cId="661960233" sldId="583"/>
            <ac:spMk id="3" creationId="{4AFF4BAE-4867-4D21-A38F-4E3704233762}"/>
          </ac:spMkLst>
        </pc:spChg>
        <pc:spChg chg="add del mod ord">
          <ac:chgData name="Alexander Pashuk" userId="7f413f452a2dee94" providerId="LiveId" clId="{4D67C2F6-1360-4691-8CC0-BD66446148A8}" dt="2020-11-02T17:55:25.188" v="8962" actId="3680"/>
          <ac:spMkLst>
            <pc:docMk/>
            <pc:sldMk cId="661960233" sldId="583"/>
            <ac:spMk id="4" creationId="{6E891DCE-03E1-4936-8C11-A5BB74954088}"/>
          </ac:spMkLst>
        </pc:spChg>
        <pc:spChg chg="add mod ord">
          <ac:chgData name="Alexander Pashuk" userId="7f413f452a2dee94" providerId="LiveId" clId="{4D67C2F6-1360-4691-8CC0-BD66446148A8}" dt="2020-11-02T17:57:46.574" v="9101" actId="403"/>
          <ac:spMkLst>
            <pc:docMk/>
            <pc:sldMk cId="661960233" sldId="583"/>
            <ac:spMk id="5" creationId="{90D15ABC-C391-48B2-8383-21D2775B268C}"/>
          </ac:spMkLst>
        </pc:spChg>
        <pc:graphicFrameChg chg="add mod ord modGraphic">
          <ac:chgData name="Alexander Pashuk" userId="7f413f452a2dee94" providerId="LiveId" clId="{4D67C2F6-1360-4691-8CC0-BD66446148A8}" dt="2020-11-02T17:58:13.068" v="9106" actId="1076"/>
          <ac:graphicFrameMkLst>
            <pc:docMk/>
            <pc:sldMk cId="661960233" sldId="583"/>
            <ac:graphicFrameMk id="6" creationId="{EF54D9A2-948E-4EF4-AEE1-0E749738A1BE}"/>
          </ac:graphicFrameMkLst>
        </pc:graphicFrameChg>
      </pc:sldChg>
      <pc:sldChg chg="modSp new mod">
        <pc:chgData name="Alexander Pashuk" userId="7f413f452a2dee94" providerId="LiveId" clId="{4D67C2F6-1360-4691-8CC0-BD66446148A8}" dt="2020-11-02T18:01:32.041" v="9497" actId="20577"/>
        <pc:sldMkLst>
          <pc:docMk/>
          <pc:sldMk cId="1541901487" sldId="584"/>
        </pc:sldMkLst>
        <pc:spChg chg="mod">
          <ac:chgData name="Alexander Pashuk" userId="7f413f452a2dee94" providerId="LiveId" clId="{4D67C2F6-1360-4691-8CC0-BD66446148A8}" dt="2020-11-02T17:59:30.742" v="9119" actId="122"/>
          <ac:spMkLst>
            <pc:docMk/>
            <pc:sldMk cId="1541901487" sldId="584"/>
            <ac:spMk id="2" creationId="{5F079E0D-8B93-4A29-AC89-1BD462F43384}"/>
          </ac:spMkLst>
        </pc:spChg>
        <pc:spChg chg="mod">
          <ac:chgData name="Alexander Pashuk" userId="7f413f452a2dee94" providerId="LiveId" clId="{4D67C2F6-1360-4691-8CC0-BD66446148A8}" dt="2020-11-02T18:01:32.041" v="9497" actId="20577"/>
          <ac:spMkLst>
            <pc:docMk/>
            <pc:sldMk cId="1541901487" sldId="584"/>
            <ac:spMk id="3" creationId="{135086CF-0710-4AF1-BF67-0A5A20AE520C}"/>
          </ac:spMkLst>
        </pc:spChg>
      </pc:sldChg>
      <pc:sldChg chg="modSp new mod">
        <pc:chgData name="Alexander Pashuk" userId="7f413f452a2dee94" providerId="LiveId" clId="{4D67C2F6-1360-4691-8CC0-BD66446148A8}" dt="2020-11-02T18:06:17.117" v="9558" actId="20577"/>
        <pc:sldMkLst>
          <pc:docMk/>
          <pc:sldMk cId="40774076" sldId="585"/>
        </pc:sldMkLst>
        <pc:spChg chg="mod">
          <ac:chgData name="Alexander Pashuk" userId="7f413f452a2dee94" providerId="LiveId" clId="{4D67C2F6-1360-4691-8CC0-BD66446148A8}" dt="2020-11-02T18:01:36.822" v="9513" actId="122"/>
          <ac:spMkLst>
            <pc:docMk/>
            <pc:sldMk cId="40774076" sldId="585"/>
            <ac:spMk id="2" creationId="{8CED7E75-C3C8-4DA1-8293-7FCE587392A1}"/>
          </ac:spMkLst>
        </pc:spChg>
        <pc:spChg chg="mod">
          <ac:chgData name="Alexander Pashuk" userId="7f413f452a2dee94" providerId="LiveId" clId="{4D67C2F6-1360-4691-8CC0-BD66446148A8}" dt="2020-11-02T18:06:17.117" v="9558" actId="20577"/>
          <ac:spMkLst>
            <pc:docMk/>
            <pc:sldMk cId="40774076" sldId="585"/>
            <ac:spMk id="3" creationId="{0545514E-A7FC-4799-B17C-5A1610E5D891}"/>
          </ac:spMkLst>
        </pc:spChg>
      </pc:sldChg>
      <pc:sldChg chg="modSp new mod">
        <pc:chgData name="Alexander Pashuk" userId="7f413f452a2dee94" providerId="LiveId" clId="{4D67C2F6-1360-4691-8CC0-BD66446148A8}" dt="2020-11-02T18:08:24.386" v="9982" actId="20577"/>
        <pc:sldMkLst>
          <pc:docMk/>
          <pc:sldMk cId="1557780886" sldId="586"/>
        </pc:sldMkLst>
        <pc:spChg chg="mod">
          <ac:chgData name="Alexander Pashuk" userId="7f413f452a2dee94" providerId="LiveId" clId="{4D67C2F6-1360-4691-8CC0-BD66446148A8}" dt="2020-11-02T18:06:40.467" v="9579" actId="122"/>
          <ac:spMkLst>
            <pc:docMk/>
            <pc:sldMk cId="1557780886" sldId="586"/>
            <ac:spMk id="2" creationId="{6828D0D8-27D4-42EE-8B4E-99AE579BC6D5}"/>
          </ac:spMkLst>
        </pc:spChg>
        <pc:spChg chg="mod">
          <ac:chgData name="Alexander Pashuk" userId="7f413f452a2dee94" providerId="LiveId" clId="{4D67C2F6-1360-4691-8CC0-BD66446148A8}" dt="2020-11-02T18:08:24.386" v="9982" actId="20577"/>
          <ac:spMkLst>
            <pc:docMk/>
            <pc:sldMk cId="1557780886" sldId="586"/>
            <ac:spMk id="3" creationId="{BB58BC2A-6E7B-48C2-98C3-2C9BD952FFF4}"/>
          </ac:spMkLst>
        </pc:spChg>
      </pc:sldChg>
      <pc:sldChg chg="addSp delSp modSp new mod">
        <pc:chgData name="Alexander Pashuk" userId="7f413f452a2dee94" providerId="LiveId" clId="{4D67C2F6-1360-4691-8CC0-BD66446148A8}" dt="2020-11-02T18:14:33.878" v="9994" actId="1076"/>
        <pc:sldMkLst>
          <pc:docMk/>
          <pc:sldMk cId="1929410268" sldId="587"/>
        </pc:sldMkLst>
        <pc:spChg chg="mod">
          <ac:chgData name="Alexander Pashuk" userId="7f413f452a2dee94" providerId="LiveId" clId="{4D67C2F6-1360-4691-8CC0-BD66446148A8}" dt="2020-11-02T18:08:47.563" v="9988" actId="122"/>
          <ac:spMkLst>
            <pc:docMk/>
            <pc:sldMk cId="1929410268" sldId="587"/>
            <ac:spMk id="2" creationId="{8CCB7C8A-207A-4A72-AB78-2ACEEF11EB7A}"/>
          </ac:spMkLst>
        </pc:spChg>
        <pc:spChg chg="add del mod">
          <ac:chgData name="Alexander Pashuk" userId="7f413f452a2dee94" providerId="LiveId" clId="{4D67C2F6-1360-4691-8CC0-BD66446148A8}" dt="2020-11-02T18:14:26.188" v="9992"/>
          <ac:spMkLst>
            <pc:docMk/>
            <pc:sldMk cId="1929410268" sldId="587"/>
            <ac:spMk id="3" creationId="{91D2E478-596E-400B-B4CC-D71E67197C49}"/>
          </ac:spMkLst>
        </pc:spChg>
        <pc:picChg chg="add del mod">
          <ac:chgData name="Alexander Pashuk" userId="7f413f452a2dee94" providerId="LiveId" clId="{4D67C2F6-1360-4691-8CC0-BD66446148A8}" dt="2020-11-02T18:14:25.152" v="9990"/>
          <ac:picMkLst>
            <pc:docMk/>
            <pc:sldMk cId="1929410268" sldId="587"/>
            <ac:picMk id="1026" creationId="{AC0DB303-F881-47A3-B818-4129C7F3B2ED}"/>
          </ac:picMkLst>
        </pc:picChg>
        <pc:picChg chg="add mod">
          <ac:chgData name="Alexander Pashuk" userId="7f413f452a2dee94" providerId="LiveId" clId="{4D67C2F6-1360-4691-8CC0-BD66446148A8}" dt="2020-11-02T18:14:33.878" v="9994" actId="1076"/>
          <ac:picMkLst>
            <pc:docMk/>
            <pc:sldMk cId="1929410268" sldId="587"/>
            <ac:picMk id="1028" creationId="{E8C7AE48-2035-44AA-BF93-8C5F5E7A972B}"/>
          </ac:picMkLst>
        </pc:picChg>
      </pc:sldChg>
      <pc:sldChg chg="modSp new mod">
        <pc:chgData name="Alexander Pashuk" userId="7f413f452a2dee94" providerId="LiveId" clId="{4D67C2F6-1360-4691-8CC0-BD66446148A8}" dt="2020-11-02T18:18:14.733" v="10565" actId="113"/>
        <pc:sldMkLst>
          <pc:docMk/>
          <pc:sldMk cId="3280958150" sldId="588"/>
        </pc:sldMkLst>
        <pc:spChg chg="mod">
          <ac:chgData name="Alexander Pashuk" userId="7f413f452a2dee94" providerId="LiveId" clId="{4D67C2F6-1360-4691-8CC0-BD66446148A8}" dt="2020-11-02T18:14:51.854" v="10038" actId="20577"/>
          <ac:spMkLst>
            <pc:docMk/>
            <pc:sldMk cId="3280958150" sldId="588"/>
            <ac:spMk id="2" creationId="{1F2A9995-5965-4C0C-AE23-FC622542B68C}"/>
          </ac:spMkLst>
        </pc:spChg>
        <pc:spChg chg="mod">
          <ac:chgData name="Alexander Pashuk" userId="7f413f452a2dee94" providerId="LiveId" clId="{4D67C2F6-1360-4691-8CC0-BD66446148A8}" dt="2020-11-02T18:18:14.733" v="10565" actId="113"/>
          <ac:spMkLst>
            <pc:docMk/>
            <pc:sldMk cId="3280958150" sldId="588"/>
            <ac:spMk id="3" creationId="{E6ACF5E6-8C68-4215-9C96-4935D8FDD39D}"/>
          </ac:spMkLst>
        </pc:spChg>
      </pc:sldChg>
      <pc:sldChg chg="modSp new mod">
        <pc:chgData name="Alexander Pashuk" userId="7f413f452a2dee94" providerId="LiveId" clId="{4D67C2F6-1360-4691-8CC0-BD66446148A8}" dt="2020-11-02T18:20:33.325" v="10988" actId="313"/>
        <pc:sldMkLst>
          <pc:docMk/>
          <pc:sldMk cId="3072826927" sldId="589"/>
        </pc:sldMkLst>
        <pc:spChg chg="mod">
          <ac:chgData name="Alexander Pashuk" userId="7f413f452a2dee94" providerId="LiveId" clId="{4D67C2F6-1360-4691-8CC0-BD66446148A8}" dt="2020-11-02T18:18:35.771" v="10600" actId="122"/>
          <ac:spMkLst>
            <pc:docMk/>
            <pc:sldMk cId="3072826927" sldId="589"/>
            <ac:spMk id="2" creationId="{FFE57214-A835-4587-A89A-F7564B8012DB}"/>
          </ac:spMkLst>
        </pc:spChg>
        <pc:spChg chg="mod">
          <ac:chgData name="Alexander Pashuk" userId="7f413f452a2dee94" providerId="LiveId" clId="{4D67C2F6-1360-4691-8CC0-BD66446148A8}" dt="2020-11-02T18:20:33.325" v="10988" actId="313"/>
          <ac:spMkLst>
            <pc:docMk/>
            <pc:sldMk cId="3072826927" sldId="589"/>
            <ac:spMk id="3" creationId="{39BC96B1-EBC0-492C-9706-C4DACBACAC15}"/>
          </ac:spMkLst>
        </pc:spChg>
      </pc:sldChg>
      <pc:sldChg chg="modSp new mod">
        <pc:chgData name="Alexander Pashuk" userId="7f413f452a2dee94" providerId="LiveId" clId="{4D67C2F6-1360-4691-8CC0-BD66446148A8}" dt="2020-11-02T18:22:24.523" v="11045" actId="27636"/>
        <pc:sldMkLst>
          <pc:docMk/>
          <pc:sldMk cId="2648915327" sldId="590"/>
        </pc:sldMkLst>
        <pc:spChg chg="mod">
          <ac:chgData name="Alexander Pashuk" userId="7f413f452a2dee94" providerId="LiveId" clId="{4D67C2F6-1360-4691-8CC0-BD66446148A8}" dt="2020-11-02T18:20:36.590" v="10995" actId="122"/>
          <ac:spMkLst>
            <pc:docMk/>
            <pc:sldMk cId="2648915327" sldId="590"/>
            <ac:spMk id="2" creationId="{F7848AE0-4771-4340-9228-22A74D2B6003}"/>
          </ac:spMkLst>
        </pc:spChg>
        <pc:spChg chg="mod">
          <ac:chgData name="Alexander Pashuk" userId="7f413f452a2dee94" providerId="LiveId" clId="{4D67C2F6-1360-4691-8CC0-BD66446148A8}" dt="2020-11-02T18:22:24.523" v="11045" actId="27636"/>
          <ac:spMkLst>
            <pc:docMk/>
            <pc:sldMk cId="2648915327" sldId="590"/>
            <ac:spMk id="3" creationId="{B203AE5D-505F-426D-B919-F3EA03B2E7DD}"/>
          </ac:spMkLst>
        </pc:spChg>
      </pc:sldChg>
      <pc:sldChg chg="modSp new mod">
        <pc:chgData name="Alexander Pashuk" userId="7f413f452a2dee94" providerId="LiveId" clId="{4D67C2F6-1360-4691-8CC0-BD66446148A8}" dt="2020-11-02T18:23:57.435" v="11354" actId="20577"/>
        <pc:sldMkLst>
          <pc:docMk/>
          <pc:sldMk cId="839375817" sldId="591"/>
        </pc:sldMkLst>
        <pc:spChg chg="mod">
          <ac:chgData name="Alexander Pashuk" userId="7f413f452a2dee94" providerId="LiveId" clId="{4D67C2F6-1360-4691-8CC0-BD66446148A8}" dt="2020-11-02T18:22:43.057" v="11070" actId="122"/>
          <ac:spMkLst>
            <pc:docMk/>
            <pc:sldMk cId="839375817" sldId="591"/>
            <ac:spMk id="2" creationId="{7FB94CA7-ED53-4EED-B65D-A5B5EFA848F3}"/>
          </ac:spMkLst>
        </pc:spChg>
        <pc:spChg chg="mod">
          <ac:chgData name="Alexander Pashuk" userId="7f413f452a2dee94" providerId="LiveId" clId="{4D67C2F6-1360-4691-8CC0-BD66446148A8}" dt="2020-11-02T18:23:57.435" v="11354" actId="20577"/>
          <ac:spMkLst>
            <pc:docMk/>
            <pc:sldMk cId="839375817" sldId="591"/>
            <ac:spMk id="3" creationId="{5DCA0D26-3698-4746-A1AC-37C9833B088F}"/>
          </ac:spMkLst>
        </pc:spChg>
      </pc:sldChg>
      <pc:sldChg chg="modSp new mod">
        <pc:chgData name="Alexander Pashuk" userId="7f413f452a2dee94" providerId="LiveId" clId="{4D67C2F6-1360-4691-8CC0-BD66446148A8}" dt="2020-11-02T18:26:07.858" v="11590" actId="20577"/>
        <pc:sldMkLst>
          <pc:docMk/>
          <pc:sldMk cId="2520831700" sldId="592"/>
        </pc:sldMkLst>
        <pc:spChg chg="mod">
          <ac:chgData name="Alexander Pashuk" userId="7f413f452a2dee94" providerId="LiveId" clId="{4D67C2F6-1360-4691-8CC0-BD66446148A8}" dt="2020-11-02T18:24:42.776" v="11383" actId="122"/>
          <ac:spMkLst>
            <pc:docMk/>
            <pc:sldMk cId="2520831700" sldId="592"/>
            <ac:spMk id="2" creationId="{960B57AB-90F1-41C2-ADA6-D433B7DC4898}"/>
          </ac:spMkLst>
        </pc:spChg>
        <pc:spChg chg="mod">
          <ac:chgData name="Alexander Pashuk" userId="7f413f452a2dee94" providerId="LiveId" clId="{4D67C2F6-1360-4691-8CC0-BD66446148A8}" dt="2020-11-02T18:26:07.858" v="11590" actId="20577"/>
          <ac:spMkLst>
            <pc:docMk/>
            <pc:sldMk cId="2520831700" sldId="592"/>
            <ac:spMk id="3" creationId="{03F34D1A-1D20-4015-B002-678C43890CA6}"/>
          </ac:spMkLst>
        </pc:spChg>
      </pc:sldChg>
      <pc:sldChg chg="modSp new mod">
        <pc:chgData name="Alexander Pashuk" userId="7f413f452a2dee94" providerId="LiveId" clId="{4D67C2F6-1360-4691-8CC0-BD66446148A8}" dt="2020-11-02T18:29:08.813" v="11716" actId="27636"/>
        <pc:sldMkLst>
          <pc:docMk/>
          <pc:sldMk cId="3131499739" sldId="593"/>
        </pc:sldMkLst>
        <pc:spChg chg="mod">
          <ac:chgData name="Alexander Pashuk" userId="7f413f452a2dee94" providerId="LiveId" clId="{4D67C2F6-1360-4691-8CC0-BD66446148A8}" dt="2020-11-02T18:26:35.553" v="11633" actId="20577"/>
          <ac:spMkLst>
            <pc:docMk/>
            <pc:sldMk cId="3131499739" sldId="593"/>
            <ac:spMk id="2" creationId="{FF9AFD8B-CA82-483B-A702-F91908A07FCA}"/>
          </ac:spMkLst>
        </pc:spChg>
        <pc:spChg chg="mod">
          <ac:chgData name="Alexander Pashuk" userId="7f413f452a2dee94" providerId="LiveId" clId="{4D67C2F6-1360-4691-8CC0-BD66446148A8}" dt="2020-11-02T18:29:08.813" v="11716" actId="27636"/>
          <ac:spMkLst>
            <pc:docMk/>
            <pc:sldMk cId="3131499739" sldId="593"/>
            <ac:spMk id="3" creationId="{55C966E5-D244-4F6E-87CE-410E90846DC0}"/>
          </ac:spMkLst>
        </pc:spChg>
      </pc:sldChg>
      <pc:sldChg chg="modSp new mod">
        <pc:chgData name="Alexander Pashuk" userId="7f413f452a2dee94" providerId="LiveId" clId="{4D67C2F6-1360-4691-8CC0-BD66446148A8}" dt="2020-11-02T18:32:56.843" v="12159" actId="20577"/>
        <pc:sldMkLst>
          <pc:docMk/>
          <pc:sldMk cId="1685168962" sldId="594"/>
        </pc:sldMkLst>
        <pc:spChg chg="mod">
          <ac:chgData name="Alexander Pashuk" userId="7f413f452a2dee94" providerId="LiveId" clId="{4D67C2F6-1360-4691-8CC0-BD66446148A8}" dt="2020-11-02T18:31:13.033" v="11799" actId="122"/>
          <ac:spMkLst>
            <pc:docMk/>
            <pc:sldMk cId="1685168962" sldId="594"/>
            <ac:spMk id="2" creationId="{B32A9320-E25F-4334-9FF1-AD25396C2B3E}"/>
          </ac:spMkLst>
        </pc:spChg>
        <pc:spChg chg="mod">
          <ac:chgData name="Alexander Pashuk" userId="7f413f452a2dee94" providerId="LiveId" clId="{4D67C2F6-1360-4691-8CC0-BD66446148A8}" dt="2020-11-02T18:32:56.843" v="12159" actId="20577"/>
          <ac:spMkLst>
            <pc:docMk/>
            <pc:sldMk cId="1685168962" sldId="594"/>
            <ac:spMk id="3" creationId="{5EC5E1BD-2919-409D-9113-BA77238B2BA0}"/>
          </ac:spMkLst>
        </pc:spChg>
      </pc:sldChg>
      <pc:sldChg chg="modSp new mod">
        <pc:chgData name="Alexander Pashuk" userId="7f413f452a2dee94" providerId="LiveId" clId="{4D67C2F6-1360-4691-8CC0-BD66446148A8}" dt="2020-11-02T18:34:53.518" v="12529" actId="113"/>
        <pc:sldMkLst>
          <pc:docMk/>
          <pc:sldMk cId="3351265365" sldId="595"/>
        </pc:sldMkLst>
        <pc:spChg chg="mod">
          <ac:chgData name="Alexander Pashuk" userId="7f413f452a2dee94" providerId="LiveId" clId="{4D67C2F6-1360-4691-8CC0-BD66446148A8}" dt="2020-11-02T18:33:51.478" v="12305" actId="20577"/>
          <ac:spMkLst>
            <pc:docMk/>
            <pc:sldMk cId="3351265365" sldId="595"/>
            <ac:spMk id="2" creationId="{C993DDAE-8117-4216-9C2B-1EAACE841B4F}"/>
          </ac:spMkLst>
        </pc:spChg>
        <pc:spChg chg="mod">
          <ac:chgData name="Alexander Pashuk" userId="7f413f452a2dee94" providerId="LiveId" clId="{4D67C2F6-1360-4691-8CC0-BD66446148A8}" dt="2020-11-02T18:34:53.518" v="12529" actId="113"/>
          <ac:spMkLst>
            <pc:docMk/>
            <pc:sldMk cId="3351265365" sldId="595"/>
            <ac:spMk id="3" creationId="{B416AF29-0049-459F-A721-334B71167E1F}"/>
          </ac:spMkLst>
        </pc:spChg>
      </pc:sldChg>
      <pc:sldChg chg="modSp new mod">
        <pc:chgData name="Alexander Pashuk" userId="7f413f452a2dee94" providerId="LiveId" clId="{4D67C2F6-1360-4691-8CC0-BD66446148A8}" dt="2020-11-02T18:40:03.505" v="13260" actId="368"/>
        <pc:sldMkLst>
          <pc:docMk/>
          <pc:sldMk cId="2228119848" sldId="596"/>
        </pc:sldMkLst>
        <pc:spChg chg="mod">
          <ac:chgData name="Alexander Pashuk" userId="7f413f452a2dee94" providerId="LiveId" clId="{4D67C2F6-1360-4691-8CC0-BD66446148A8}" dt="2020-11-02T18:35:07.679" v="12562" actId="122"/>
          <ac:spMkLst>
            <pc:docMk/>
            <pc:sldMk cId="2228119848" sldId="596"/>
            <ac:spMk id="2" creationId="{38E9C66D-3F43-48D8-BF1E-CD0377844446}"/>
          </ac:spMkLst>
        </pc:spChg>
        <pc:spChg chg="mod">
          <ac:chgData name="Alexander Pashuk" userId="7f413f452a2dee94" providerId="LiveId" clId="{4D67C2F6-1360-4691-8CC0-BD66446148A8}" dt="2020-11-02T18:40:03.505" v="13260" actId="368"/>
          <ac:spMkLst>
            <pc:docMk/>
            <pc:sldMk cId="2228119848" sldId="596"/>
            <ac:spMk id="3" creationId="{B9647DCF-5A5C-46D2-AF69-956ACDAF5D31}"/>
          </ac:spMkLst>
        </pc:spChg>
      </pc:sldChg>
      <pc:sldChg chg="modSp new mod">
        <pc:chgData name="Alexander Pashuk" userId="7f413f452a2dee94" providerId="LiveId" clId="{4D67C2F6-1360-4691-8CC0-BD66446148A8}" dt="2020-11-02T18:40:34.847" v="13347" actId="12"/>
        <pc:sldMkLst>
          <pc:docMk/>
          <pc:sldMk cId="3458187271" sldId="597"/>
        </pc:sldMkLst>
        <pc:spChg chg="mod">
          <ac:chgData name="Alexander Pashuk" userId="7f413f452a2dee94" providerId="LiveId" clId="{4D67C2F6-1360-4691-8CC0-BD66446148A8}" dt="2020-11-02T18:39:54.399" v="13254" actId="6549"/>
          <ac:spMkLst>
            <pc:docMk/>
            <pc:sldMk cId="3458187271" sldId="597"/>
            <ac:spMk id="2" creationId="{92FDE218-C7F7-4F4C-8BCD-76CC2873E6EE}"/>
          </ac:spMkLst>
        </pc:spChg>
        <pc:spChg chg="mod">
          <ac:chgData name="Alexander Pashuk" userId="7f413f452a2dee94" providerId="LiveId" clId="{4D67C2F6-1360-4691-8CC0-BD66446148A8}" dt="2020-11-02T18:40:34.847" v="13347" actId="12"/>
          <ac:spMkLst>
            <pc:docMk/>
            <pc:sldMk cId="3458187271" sldId="597"/>
            <ac:spMk id="3" creationId="{F7473C71-D1EB-4978-BECB-974427476E51}"/>
          </ac:spMkLst>
        </pc:spChg>
      </pc:sldChg>
      <pc:sldChg chg="modSp new mod">
        <pc:chgData name="Alexander Pashuk" userId="7f413f452a2dee94" providerId="LiveId" clId="{4D67C2F6-1360-4691-8CC0-BD66446148A8}" dt="2020-11-02T18:42:14.321" v="13648" actId="20577"/>
        <pc:sldMkLst>
          <pc:docMk/>
          <pc:sldMk cId="1045702354" sldId="598"/>
        </pc:sldMkLst>
        <pc:spChg chg="mod">
          <ac:chgData name="Alexander Pashuk" userId="7f413f452a2dee94" providerId="LiveId" clId="{4D67C2F6-1360-4691-8CC0-BD66446148A8}" dt="2020-11-02T18:40:45.485" v="13370" actId="122"/>
          <ac:spMkLst>
            <pc:docMk/>
            <pc:sldMk cId="1045702354" sldId="598"/>
            <ac:spMk id="2" creationId="{F3DE561D-B485-42FF-8167-80871DD54D10}"/>
          </ac:spMkLst>
        </pc:spChg>
        <pc:spChg chg="mod">
          <ac:chgData name="Alexander Pashuk" userId="7f413f452a2dee94" providerId="LiveId" clId="{4D67C2F6-1360-4691-8CC0-BD66446148A8}" dt="2020-11-02T18:42:14.321" v="13648" actId="20577"/>
          <ac:spMkLst>
            <pc:docMk/>
            <pc:sldMk cId="1045702354" sldId="598"/>
            <ac:spMk id="3" creationId="{C4CB9CEE-815E-43C3-A07D-889B7206C797}"/>
          </ac:spMkLst>
        </pc:spChg>
      </pc:sldChg>
      <pc:sldChg chg="modSp new mod">
        <pc:chgData name="Alexander Pashuk" userId="7f413f452a2dee94" providerId="LiveId" clId="{4D67C2F6-1360-4691-8CC0-BD66446148A8}" dt="2020-11-02T18:44:34.855" v="13926" actId="20577"/>
        <pc:sldMkLst>
          <pc:docMk/>
          <pc:sldMk cId="1045394378" sldId="599"/>
        </pc:sldMkLst>
        <pc:spChg chg="mod">
          <ac:chgData name="Alexander Pashuk" userId="7f413f452a2dee94" providerId="LiveId" clId="{4D67C2F6-1360-4691-8CC0-BD66446148A8}" dt="2020-11-02T18:42:59.057" v="13650" actId="122"/>
          <ac:spMkLst>
            <pc:docMk/>
            <pc:sldMk cId="1045394378" sldId="599"/>
            <ac:spMk id="2" creationId="{36C4F719-E2F6-4E80-BDF7-A44C5D7F31DB}"/>
          </ac:spMkLst>
        </pc:spChg>
        <pc:spChg chg="mod">
          <ac:chgData name="Alexander Pashuk" userId="7f413f452a2dee94" providerId="LiveId" clId="{4D67C2F6-1360-4691-8CC0-BD66446148A8}" dt="2020-11-02T18:44:34.855" v="13926" actId="20577"/>
          <ac:spMkLst>
            <pc:docMk/>
            <pc:sldMk cId="1045394378" sldId="599"/>
            <ac:spMk id="3" creationId="{6379BFBE-5378-43AE-ACC9-FD1A2E45AC58}"/>
          </ac:spMkLst>
        </pc:spChg>
      </pc:sldChg>
      <pc:sldChg chg="modSp new mod">
        <pc:chgData name="Alexander Pashuk" userId="7f413f452a2dee94" providerId="LiveId" clId="{4D67C2F6-1360-4691-8CC0-BD66446148A8}" dt="2020-11-02T18:48:23.904" v="14414" actId="20577"/>
        <pc:sldMkLst>
          <pc:docMk/>
          <pc:sldMk cId="3511843098" sldId="600"/>
        </pc:sldMkLst>
        <pc:spChg chg="mod">
          <ac:chgData name="Alexander Pashuk" userId="7f413f452a2dee94" providerId="LiveId" clId="{4D67C2F6-1360-4691-8CC0-BD66446148A8}" dt="2020-11-02T18:44:47.809" v="13950" actId="122"/>
          <ac:spMkLst>
            <pc:docMk/>
            <pc:sldMk cId="3511843098" sldId="600"/>
            <ac:spMk id="2" creationId="{D39020EB-4D0F-4D33-8642-A5012B588E5F}"/>
          </ac:spMkLst>
        </pc:spChg>
        <pc:spChg chg="mod">
          <ac:chgData name="Alexander Pashuk" userId="7f413f452a2dee94" providerId="LiveId" clId="{4D67C2F6-1360-4691-8CC0-BD66446148A8}" dt="2020-11-02T18:48:23.904" v="14414" actId="20577"/>
          <ac:spMkLst>
            <pc:docMk/>
            <pc:sldMk cId="3511843098" sldId="600"/>
            <ac:spMk id="3" creationId="{24838121-17C1-4350-BBC8-680D2F03DD73}"/>
          </ac:spMkLst>
        </pc:spChg>
      </pc:sldChg>
      <pc:sldChg chg="modSp add del mod">
        <pc:chgData name="Alexander Pashuk" userId="7f413f452a2dee94" providerId="LiveId" clId="{4D67C2F6-1360-4691-8CC0-BD66446148A8}" dt="2020-11-02T18:26:38.628" v="11634" actId="47"/>
        <pc:sldMkLst>
          <pc:docMk/>
          <pc:sldMk cId="8316791" sldId="601"/>
        </pc:sldMkLst>
        <pc:spChg chg="mod">
          <ac:chgData name="Alexander Pashuk" userId="7f413f452a2dee94" providerId="LiveId" clId="{4D67C2F6-1360-4691-8CC0-BD66446148A8}" dt="2020-11-02T18:26:24.905" v="11604" actId="20577"/>
          <ac:spMkLst>
            <pc:docMk/>
            <pc:sldMk cId="8316791" sldId="601"/>
            <ac:spMk id="2" creationId="{357AF91B-42AD-49AB-B21D-F339145F7554}"/>
          </ac:spMkLst>
        </pc:spChg>
      </pc:sldChg>
      <pc:sldChg chg="add">
        <pc:chgData name="Alexander Pashuk" userId="7f413f452a2dee94" providerId="LiveId" clId="{4D67C2F6-1360-4691-8CC0-BD66446148A8}" dt="2020-11-02T18:26:50.633" v="11635"/>
        <pc:sldMkLst>
          <pc:docMk/>
          <pc:sldMk cId="2779636454" sldId="601"/>
        </pc:sldMkLst>
      </pc:sldChg>
      <pc:sldChg chg="modSp add mod">
        <pc:chgData name="Alexander Pashuk" userId="7f413f452a2dee94" providerId="LiveId" clId="{4D67C2F6-1360-4691-8CC0-BD66446148A8}" dt="2020-11-02T18:30:36.533" v="11774" actId="14100"/>
        <pc:sldMkLst>
          <pc:docMk/>
          <pc:sldMk cId="2393246284" sldId="602"/>
        </pc:sldMkLst>
        <pc:spChg chg="mod">
          <ac:chgData name="Alexander Pashuk" userId="7f413f452a2dee94" providerId="LiveId" clId="{4D67C2F6-1360-4691-8CC0-BD66446148A8}" dt="2020-11-02T18:30:36.533" v="11774" actId="14100"/>
          <ac:spMkLst>
            <pc:docMk/>
            <pc:sldMk cId="2393246284" sldId="602"/>
            <ac:spMk id="3" creationId="{55C966E5-D244-4F6E-87CE-410E90846DC0}"/>
          </ac:spMkLst>
        </pc:spChg>
      </pc:sldChg>
      <pc:sldChg chg="modSp new mod">
        <pc:chgData name="Alexander Pashuk" userId="7f413f452a2dee94" providerId="LiveId" clId="{4D67C2F6-1360-4691-8CC0-BD66446148A8}" dt="2020-11-02T18:50:34.602" v="14803" actId="20577"/>
        <pc:sldMkLst>
          <pc:docMk/>
          <pc:sldMk cId="3518625566" sldId="603"/>
        </pc:sldMkLst>
        <pc:spChg chg="mod">
          <ac:chgData name="Alexander Pashuk" userId="7f413f452a2dee94" providerId="LiveId" clId="{4D67C2F6-1360-4691-8CC0-BD66446148A8}" dt="2020-11-02T18:48:46.644" v="14441" actId="122"/>
          <ac:spMkLst>
            <pc:docMk/>
            <pc:sldMk cId="3518625566" sldId="603"/>
            <ac:spMk id="2" creationId="{F0BADD60-9E16-43BA-AABC-0CA5C8D575B6}"/>
          </ac:spMkLst>
        </pc:spChg>
        <pc:spChg chg="mod">
          <ac:chgData name="Alexander Pashuk" userId="7f413f452a2dee94" providerId="LiveId" clId="{4D67C2F6-1360-4691-8CC0-BD66446148A8}" dt="2020-11-02T18:50:34.602" v="14803" actId="20577"/>
          <ac:spMkLst>
            <pc:docMk/>
            <pc:sldMk cId="3518625566" sldId="603"/>
            <ac:spMk id="3" creationId="{CCF05036-168C-4287-A5B6-B6FD8B6FC700}"/>
          </ac:spMkLst>
        </pc:spChg>
      </pc:sldChg>
      <pc:sldChg chg="modSp new mod">
        <pc:chgData name="Alexander Pashuk" userId="7f413f452a2dee94" providerId="LiveId" clId="{4D67C2F6-1360-4691-8CC0-BD66446148A8}" dt="2020-11-03T04:30:36.697" v="15257" actId="123"/>
        <pc:sldMkLst>
          <pc:docMk/>
          <pc:sldMk cId="2359295377" sldId="604"/>
        </pc:sldMkLst>
        <pc:spChg chg="mod">
          <ac:chgData name="Alexander Pashuk" userId="7f413f452a2dee94" providerId="LiveId" clId="{4D67C2F6-1360-4691-8CC0-BD66446148A8}" dt="2020-11-03T04:28:39.912" v="14826" actId="122"/>
          <ac:spMkLst>
            <pc:docMk/>
            <pc:sldMk cId="2359295377" sldId="604"/>
            <ac:spMk id="2" creationId="{E01B0922-9F21-486A-804A-38767569E8FF}"/>
          </ac:spMkLst>
        </pc:spChg>
        <pc:spChg chg="mod">
          <ac:chgData name="Alexander Pashuk" userId="7f413f452a2dee94" providerId="LiveId" clId="{4D67C2F6-1360-4691-8CC0-BD66446148A8}" dt="2020-11-03T04:30:36.697" v="15257" actId="123"/>
          <ac:spMkLst>
            <pc:docMk/>
            <pc:sldMk cId="2359295377" sldId="604"/>
            <ac:spMk id="3" creationId="{09F4E1CC-C81D-4F64-80BC-46C5AB9C9799}"/>
          </ac:spMkLst>
        </pc:spChg>
      </pc:sldChg>
      <pc:sldChg chg="modSp new mod">
        <pc:chgData name="Alexander Pashuk" userId="7f413f452a2dee94" providerId="LiveId" clId="{4D67C2F6-1360-4691-8CC0-BD66446148A8}" dt="2020-11-03T04:35:17.759" v="15430" actId="27636"/>
        <pc:sldMkLst>
          <pc:docMk/>
          <pc:sldMk cId="1538193266" sldId="605"/>
        </pc:sldMkLst>
        <pc:spChg chg="mod">
          <ac:chgData name="Alexander Pashuk" userId="7f413f452a2dee94" providerId="LiveId" clId="{4D67C2F6-1360-4691-8CC0-BD66446148A8}" dt="2020-11-03T04:31:05.924" v="15331" actId="20577"/>
          <ac:spMkLst>
            <pc:docMk/>
            <pc:sldMk cId="1538193266" sldId="605"/>
            <ac:spMk id="2" creationId="{FAF9269E-E4E0-4881-9731-FCF3015A9446}"/>
          </ac:spMkLst>
        </pc:spChg>
        <pc:spChg chg="mod">
          <ac:chgData name="Alexander Pashuk" userId="7f413f452a2dee94" providerId="LiveId" clId="{4D67C2F6-1360-4691-8CC0-BD66446148A8}" dt="2020-11-03T04:35:17.759" v="15430" actId="27636"/>
          <ac:spMkLst>
            <pc:docMk/>
            <pc:sldMk cId="1538193266" sldId="605"/>
            <ac:spMk id="3" creationId="{6003DF02-93DD-47D0-B5CC-0BBABB78053E}"/>
          </ac:spMkLst>
        </pc:spChg>
      </pc:sldChg>
      <pc:sldChg chg="addSp delSp modSp new mod">
        <pc:chgData name="Alexander Pashuk" userId="7f413f452a2dee94" providerId="LiveId" clId="{4D67C2F6-1360-4691-8CC0-BD66446148A8}" dt="2020-11-03T04:38:09.299" v="15695" actId="1076"/>
        <pc:sldMkLst>
          <pc:docMk/>
          <pc:sldMk cId="118854823" sldId="606"/>
        </pc:sldMkLst>
        <pc:spChg chg="mod">
          <ac:chgData name="Alexander Pashuk" userId="7f413f452a2dee94" providerId="LiveId" clId="{4D67C2F6-1360-4691-8CC0-BD66446148A8}" dt="2020-11-03T04:35:57.114" v="15467" actId="122"/>
          <ac:spMkLst>
            <pc:docMk/>
            <pc:sldMk cId="118854823" sldId="606"/>
            <ac:spMk id="2" creationId="{CA7CFD37-74F4-4294-ACCF-40F4B56978D5}"/>
          </ac:spMkLst>
        </pc:spChg>
        <pc:spChg chg="del">
          <ac:chgData name="Alexander Pashuk" userId="7f413f452a2dee94" providerId="LiveId" clId="{4D67C2F6-1360-4691-8CC0-BD66446148A8}" dt="2020-11-03T04:36:12.500" v="15468" actId="3680"/>
          <ac:spMkLst>
            <pc:docMk/>
            <pc:sldMk cId="118854823" sldId="606"/>
            <ac:spMk id="3" creationId="{7640AC05-F4A3-4543-9967-07934679C73A}"/>
          </ac:spMkLst>
        </pc:spChg>
        <pc:graphicFrameChg chg="add mod ord modGraphic">
          <ac:chgData name="Alexander Pashuk" userId="7f413f452a2dee94" providerId="LiveId" clId="{4D67C2F6-1360-4691-8CC0-BD66446148A8}" dt="2020-11-03T04:38:09.299" v="15695" actId="1076"/>
          <ac:graphicFrameMkLst>
            <pc:docMk/>
            <pc:sldMk cId="118854823" sldId="606"/>
            <ac:graphicFrameMk id="4" creationId="{D590922B-3E17-4F34-BE66-28EB560528BF}"/>
          </ac:graphicFrameMkLst>
        </pc:graphicFrameChg>
      </pc:sldChg>
      <pc:sldChg chg="addSp delSp modSp new mod modClrScheme chgLayout">
        <pc:chgData name="Alexander Pashuk" userId="7f413f452a2dee94" providerId="LiveId" clId="{4D67C2F6-1360-4691-8CC0-BD66446148A8}" dt="2020-11-03T04:40:32.245" v="15714" actId="1076"/>
        <pc:sldMkLst>
          <pc:docMk/>
          <pc:sldMk cId="82225022" sldId="607"/>
        </pc:sldMkLst>
        <pc:spChg chg="mod ord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2" creationId="{25A868EB-C308-4B73-96DE-1AA5EB50ED65}"/>
          </ac:spMkLst>
        </pc:spChg>
        <pc:spChg chg="del mod ord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3" creationId="{2D8B14CD-4775-43A0-99D3-267281F27619}"/>
          </ac:spMkLst>
        </pc:spChg>
        <pc:spChg chg="del">
          <ac:chgData name="Alexander Pashuk" userId="7f413f452a2dee94" providerId="LiveId" clId="{4D67C2F6-1360-4691-8CC0-BD66446148A8}" dt="2020-11-03T04:40:17.376" v="15708" actId="700"/>
          <ac:spMkLst>
            <pc:docMk/>
            <pc:sldMk cId="82225022" sldId="607"/>
            <ac:spMk id="4" creationId="{AE980735-96D5-402A-8A20-BC152D630559}"/>
          </ac:spMkLst>
        </pc:spChg>
        <pc:spChg chg="add del mod ord">
          <ac:chgData name="Alexander Pashuk" userId="7f413f452a2dee94" providerId="LiveId" clId="{4D67C2F6-1360-4691-8CC0-BD66446148A8}" dt="2020-11-03T04:40:20.553" v="15710"/>
          <ac:spMkLst>
            <pc:docMk/>
            <pc:sldMk cId="82225022" sldId="607"/>
            <ac:spMk id="5" creationId="{CE8229AD-4CE5-4201-830E-31E8F8A35BCD}"/>
          </ac:spMkLst>
        </pc:spChg>
        <pc:picChg chg="add mod">
          <ac:chgData name="Alexander Pashuk" userId="7f413f452a2dee94" providerId="LiveId" clId="{4D67C2F6-1360-4691-8CC0-BD66446148A8}" dt="2020-11-03T04:40:32.245" v="15714" actId="1076"/>
          <ac:picMkLst>
            <pc:docMk/>
            <pc:sldMk cId="82225022" sldId="607"/>
            <ac:picMk id="2050" creationId="{26801E2D-50D9-4B1B-9C1A-FB8E80FDCC87}"/>
          </ac:picMkLst>
        </pc:picChg>
      </pc:sldChg>
      <pc:sldChg chg="new del">
        <pc:chgData name="Alexander Pashuk" userId="7f413f452a2dee94" providerId="LiveId" clId="{4D67C2F6-1360-4691-8CC0-BD66446148A8}" dt="2020-11-03T04:39:14.032" v="15697" actId="47"/>
        <pc:sldMkLst>
          <pc:docMk/>
          <pc:sldMk cId="2630242041" sldId="607"/>
        </pc:sldMkLst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  <pc:docChgLst>
    <pc:chgData name="Alexander Pashuk" userId="7f413f452a2dee94" providerId="LiveId" clId="{DB70CE9B-072C-44C5-B478-E45939CBB0CC}"/>
    <pc:docChg chg="undo redo custSel addSld delSld modSld sldOrd">
      <pc:chgData name="Alexander Pashuk" userId="7f413f452a2dee94" providerId="LiveId" clId="{DB70CE9B-072C-44C5-B478-E45939CBB0CC}" dt="2020-09-28T19:31:51.111" v="4631" actId="20577"/>
      <pc:docMkLst>
        <pc:docMk/>
      </pc:docMkLst>
      <pc:sldChg chg="modSp mod">
        <pc:chgData name="Alexander Pashuk" userId="7f413f452a2dee94" providerId="LiveId" clId="{DB70CE9B-072C-44C5-B478-E45939CBB0CC}" dt="2020-09-28T19:25:51.904" v="4556" actId="20577"/>
        <pc:sldMkLst>
          <pc:docMk/>
          <pc:sldMk cId="3545672355" sldId="260"/>
        </pc:sldMkLst>
        <pc:spChg chg="mod">
          <ac:chgData name="Alexander Pashuk" userId="7f413f452a2dee94" providerId="LiveId" clId="{DB70CE9B-072C-44C5-B478-E45939CBB0CC}" dt="2020-09-28T19:25:51.904" v="4556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new mod">
        <pc:chgData name="Alexander Pashuk" userId="7f413f452a2dee94" providerId="LiveId" clId="{DB70CE9B-072C-44C5-B478-E45939CBB0CC}" dt="2020-09-28T15:58:07.965" v="75" actId="962"/>
        <pc:sldMkLst>
          <pc:docMk/>
          <pc:sldMk cId="335382513" sldId="261"/>
        </pc:sldMkLst>
        <pc:spChg chg="mod">
          <ac:chgData name="Alexander Pashuk" userId="7f413f452a2dee94" providerId="LiveId" clId="{DB70CE9B-072C-44C5-B478-E45939CBB0CC}" dt="2020-09-28T15:58:07.965" v="75" actId="962"/>
          <ac:spMkLst>
            <pc:docMk/>
            <pc:sldMk cId="335382513" sldId="261"/>
            <ac:spMk id="2" creationId="{4158F11C-7B73-4828-BFFC-E0787676F611}"/>
          </ac:spMkLst>
        </pc:spChg>
        <pc:spChg chg="del">
          <ac:chgData name="Alexander Pashuk" userId="7f413f452a2dee94" providerId="LiveId" clId="{DB70CE9B-072C-44C5-B478-E45939CBB0CC}" dt="2020-09-28T15:57:58.521" v="70"/>
          <ac:spMkLst>
            <pc:docMk/>
            <pc:sldMk cId="335382513" sldId="261"/>
            <ac:spMk id="3" creationId="{1C6F16C7-787E-4C7B-AD4E-EE178D67E97F}"/>
          </ac:spMkLst>
        </pc:spChg>
        <pc:picChg chg="add mod">
          <ac:chgData name="Alexander Pashuk" userId="7f413f452a2dee94" providerId="LiveId" clId="{DB70CE9B-072C-44C5-B478-E45939CBB0CC}" dt="2020-09-28T15:58:07.964" v="74" actId="27614"/>
          <ac:picMkLst>
            <pc:docMk/>
            <pc:sldMk cId="335382513" sldId="261"/>
            <ac:picMk id="5" creationId="{8C16F1A8-D0AE-4A34-97AD-DD5B6A2DD558}"/>
          </ac:picMkLst>
        </pc:picChg>
      </pc:sldChg>
      <pc:sldChg chg="modSp new mod ord">
        <pc:chgData name="Alexander Pashuk" userId="7f413f452a2dee94" providerId="LiveId" clId="{DB70CE9B-072C-44C5-B478-E45939CBB0CC}" dt="2020-09-28T16:45:04.563" v="2167"/>
        <pc:sldMkLst>
          <pc:docMk/>
          <pc:sldMk cId="530661674" sldId="262"/>
        </pc:sldMkLst>
        <pc:spChg chg="mod">
          <ac:chgData name="Alexander Pashuk" userId="7f413f452a2dee94" providerId="LiveId" clId="{DB70CE9B-072C-44C5-B478-E45939CBB0CC}" dt="2020-09-28T15:59:12.077" v="96" actId="122"/>
          <ac:spMkLst>
            <pc:docMk/>
            <pc:sldMk cId="530661674" sldId="262"/>
            <ac:spMk id="2" creationId="{0F829E58-EDF7-4AF6-99F8-A9342075F35E}"/>
          </ac:spMkLst>
        </pc:spChg>
        <pc:spChg chg="mod">
          <ac:chgData name="Alexander Pashuk" userId="7f413f452a2dee94" providerId="LiveId" clId="{DB70CE9B-072C-44C5-B478-E45939CBB0CC}" dt="2020-09-28T16:00:35.791" v="463" actId="27636"/>
          <ac:spMkLst>
            <pc:docMk/>
            <pc:sldMk cId="530661674" sldId="262"/>
            <ac:spMk id="3" creationId="{55A7D545-E70E-41D4-B6D9-9B4FDAFD0F44}"/>
          </ac:spMkLst>
        </pc:spChg>
      </pc:sldChg>
      <pc:sldChg chg="addSp delSp modSp new mod ord modClrScheme chgLayout">
        <pc:chgData name="Alexander Pashuk" userId="7f413f452a2dee94" providerId="LiveId" clId="{DB70CE9B-072C-44C5-B478-E45939CBB0CC}" dt="2020-09-28T16:19:39.488" v="1056" actId="255"/>
        <pc:sldMkLst>
          <pc:docMk/>
          <pc:sldMk cId="1005177492" sldId="263"/>
        </pc:sldMkLst>
        <pc:spChg chg="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2" creationId="{3D107FD7-B18C-43FA-AC1D-FE91DF45D760}"/>
          </ac:spMkLst>
        </pc:spChg>
        <pc:spChg chg="del mod ord">
          <ac:chgData name="Alexander Pashuk" userId="7f413f452a2dee94" providerId="LiveId" clId="{DB70CE9B-072C-44C5-B478-E45939CBB0CC}" dt="2020-09-28T16:01:16.833" v="473" actId="700"/>
          <ac:spMkLst>
            <pc:docMk/>
            <pc:sldMk cId="1005177492" sldId="263"/>
            <ac:spMk id="3" creationId="{B41E8803-8CA1-4F47-B260-908789CABE89}"/>
          </ac:spMkLst>
        </pc:spChg>
        <pc:spChg chg="add mod ord">
          <ac:chgData name="Alexander Pashuk" userId="7f413f452a2dee94" providerId="LiveId" clId="{DB70CE9B-072C-44C5-B478-E45939CBB0CC}" dt="2020-09-28T16:19:39.488" v="1056" actId="255"/>
          <ac:spMkLst>
            <pc:docMk/>
            <pc:sldMk cId="1005177492" sldId="263"/>
            <ac:spMk id="4" creationId="{49A84991-4671-44B0-A59D-4E5FB05C751D}"/>
          </ac:spMkLst>
        </pc:spChg>
        <pc:spChg chg="add del mod ord">
          <ac:chgData name="Alexander Pashuk" userId="7f413f452a2dee94" providerId="LiveId" clId="{DB70CE9B-072C-44C5-B478-E45939CBB0CC}" dt="2020-09-28T16:01:18.260" v="475"/>
          <ac:spMkLst>
            <pc:docMk/>
            <pc:sldMk cId="1005177492" sldId="263"/>
            <ac:spMk id="5" creationId="{B0AD711D-C396-4854-A517-28C7C56A4D77}"/>
          </ac:spMkLst>
        </pc:spChg>
        <pc:picChg chg="add mod">
          <ac:chgData name="Alexander Pashuk" userId="7f413f452a2dee94" providerId="LiveId" clId="{DB70CE9B-072C-44C5-B478-E45939CBB0CC}" dt="2020-09-28T16:16:55.454" v="1003" actId="1076"/>
          <ac:picMkLst>
            <pc:docMk/>
            <pc:sldMk cId="1005177492" sldId="263"/>
            <ac:picMk id="6" creationId="{1C0553C1-1248-4773-9A3A-782DCC7C8EC1}"/>
          </ac:picMkLst>
        </pc:picChg>
      </pc:sldChg>
      <pc:sldChg chg="modSp new mod">
        <pc:chgData name="Alexander Pashuk" userId="7f413f452a2dee94" providerId="LiveId" clId="{DB70CE9B-072C-44C5-B478-E45939CBB0CC}" dt="2020-09-28T16:04:10.323" v="917" actId="27636"/>
        <pc:sldMkLst>
          <pc:docMk/>
          <pc:sldMk cId="4113577655" sldId="264"/>
        </pc:sldMkLst>
        <pc:spChg chg="mod">
          <ac:chgData name="Alexander Pashuk" userId="7f413f452a2dee94" providerId="LiveId" clId="{DB70CE9B-072C-44C5-B478-E45939CBB0CC}" dt="2020-09-28T16:02:02.930" v="593" actId="122"/>
          <ac:spMkLst>
            <pc:docMk/>
            <pc:sldMk cId="4113577655" sldId="264"/>
            <ac:spMk id="2" creationId="{82B96B01-72D3-4986-884C-0812F846D61B}"/>
          </ac:spMkLst>
        </pc:spChg>
        <pc:spChg chg="mod">
          <ac:chgData name="Alexander Pashuk" userId="7f413f452a2dee94" providerId="LiveId" clId="{DB70CE9B-072C-44C5-B478-E45939CBB0CC}" dt="2020-09-28T16:04:10.323" v="917" actId="27636"/>
          <ac:spMkLst>
            <pc:docMk/>
            <pc:sldMk cId="4113577655" sldId="264"/>
            <ac:spMk id="3" creationId="{BD263E1D-9B48-4DC4-B6C1-A3AE00875552}"/>
          </ac:spMkLst>
        </pc:spChg>
      </pc:sldChg>
      <pc:sldChg chg="addSp delSp modSp new mod">
        <pc:chgData name="Alexander Pashuk" userId="7f413f452a2dee94" providerId="LiveId" clId="{DB70CE9B-072C-44C5-B478-E45939CBB0CC}" dt="2020-09-28T16:13:51.145" v="930" actId="122"/>
        <pc:sldMkLst>
          <pc:docMk/>
          <pc:sldMk cId="3538378785" sldId="265"/>
        </pc:sldMkLst>
        <pc:spChg chg="mod">
          <ac:chgData name="Alexander Pashuk" userId="7f413f452a2dee94" providerId="LiveId" clId="{DB70CE9B-072C-44C5-B478-E45939CBB0CC}" dt="2020-09-28T16:13:51.145" v="930" actId="122"/>
          <ac:spMkLst>
            <pc:docMk/>
            <pc:sldMk cId="3538378785" sldId="265"/>
            <ac:spMk id="2" creationId="{235F3B44-ABE3-4D9D-A7EB-1B9ABB8A29EE}"/>
          </ac:spMkLst>
        </pc:spChg>
        <pc:spChg chg="del mod">
          <ac:chgData name="Alexander Pashuk" userId="7f413f452a2dee94" providerId="LiveId" clId="{DB70CE9B-072C-44C5-B478-E45939CBB0CC}" dt="2020-09-28T16:13:47.715" v="921"/>
          <ac:spMkLst>
            <pc:docMk/>
            <pc:sldMk cId="3538378785" sldId="265"/>
            <ac:spMk id="3" creationId="{EB385A06-739D-468F-82A6-B643E77C4485}"/>
          </ac:spMkLst>
        </pc:spChg>
        <pc:picChg chg="add mod">
          <ac:chgData name="Alexander Pashuk" userId="7f413f452a2dee94" providerId="LiveId" clId="{DB70CE9B-072C-44C5-B478-E45939CBB0CC}" dt="2020-09-28T16:13:47.715" v="921"/>
          <ac:picMkLst>
            <pc:docMk/>
            <pc:sldMk cId="3538378785" sldId="265"/>
            <ac:picMk id="1026" creationId="{17DBEAFE-5A4F-4BD2-BBB8-ED919344B7A8}"/>
          </ac:picMkLst>
        </pc:picChg>
      </pc:sldChg>
      <pc:sldChg chg="modSp new mod ord">
        <pc:chgData name="Alexander Pashuk" userId="7f413f452a2dee94" providerId="LiveId" clId="{DB70CE9B-072C-44C5-B478-E45939CBB0CC}" dt="2020-09-28T16:30:28.144" v="1607"/>
        <pc:sldMkLst>
          <pc:docMk/>
          <pc:sldMk cId="1667815328" sldId="266"/>
        </pc:sldMkLst>
        <pc:spChg chg="mod">
          <ac:chgData name="Alexander Pashuk" userId="7f413f452a2dee94" providerId="LiveId" clId="{DB70CE9B-072C-44C5-B478-E45939CBB0CC}" dt="2020-09-28T16:20:44.428" v="1107" actId="20577"/>
          <ac:spMkLst>
            <pc:docMk/>
            <pc:sldMk cId="1667815328" sldId="266"/>
            <ac:spMk id="2" creationId="{3E618713-E533-4DF5-807D-8323BB6BA680}"/>
          </ac:spMkLst>
        </pc:spChg>
        <pc:spChg chg="mod">
          <ac:chgData name="Alexander Pashuk" userId="7f413f452a2dee94" providerId="LiveId" clId="{DB70CE9B-072C-44C5-B478-E45939CBB0CC}" dt="2020-09-28T16:23:29.924" v="1579" actId="123"/>
          <ac:spMkLst>
            <pc:docMk/>
            <pc:sldMk cId="1667815328" sldId="266"/>
            <ac:spMk id="3" creationId="{54760B7C-1BD4-4551-B1E9-49C646EF7732}"/>
          </ac:spMkLst>
        </pc:spChg>
      </pc:sldChg>
      <pc:sldChg chg="modSp new mod">
        <pc:chgData name="Alexander Pashuk" userId="7f413f452a2dee94" providerId="LiveId" clId="{DB70CE9B-072C-44C5-B478-E45939CBB0CC}" dt="2020-09-28T16:33:07.180" v="1986" actId="113"/>
        <pc:sldMkLst>
          <pc:docMk/>
          <pc:sldMk cId="1835990087" sldId="267"/>
        </pc:sldMkLst>
        <pc:spChg chg="mod">
          <ac:chgData name="Alexander Pashuk" userId="7f413f452a2dee94" providerId="LiveId" clId="{DB70CE9B-072C-44C5-B478-E45939CBB0CC}" dt="2020-09-28T16:31:18.727" v="1651" actId="122"/>
          <ac:spMkLst>
            <pc:docMk/>
            <pc:sldMk cId="1835990087" sldId="267"/>
            <ac:spMk id="2" creationId="{B059E546-B83F-43D7-8468-897F7A055BB8}"/>
          </ac:spMkLst>
        </pc:spChg>
        <pc:spChg chg="mod">
          <ac:chgData name="Alexander Pashuk" userId="7f413f452a2dee94" providerId="LiveId" clId="{DB70CE9B-072C-44C5-B478-E45939CBB0CC}" dt="2020-09-28T16:33:07.180" v="1986" actId="113"/>
          <ac:spMkLst>
            <pc:docMk/>
            <pc:sldMk cId="1835990087" sldId="267"/>
            <ac:spMk id="3" creationId="{F9907EE6-4AB9-473D-953C-ED77F4BBD70B}"/>
          </ac:spMkLst>
        </pc:spChg>
      </pc:sldChg>
      <pc:sldChg chg="modSp new mod">
        <pc:chgData name="Alexander Pashuk" userId="7f413f452a2dee94" providerId="LiveId" clId="{DB70CE9B-072C-44C5-B478-E45939CBB0CC}" dt="2020-09-28T16:38:51.456" v="2085"/>
        <pc:sldMkLst>
          <pc:docMk/>
          <pc:sldMk cId="1159721460" sldId="268"/>
        </pc:sldMkLst>
        <pc:spChg chg="mod">
          <ac:chgData name="Alexander Pashuk" userId="7f413f452a2dee94" providerId="LiveId" clId="{DB70CE9B-072C-44C5-B478-E45939CBB0CC}" dt="2020-09-28T16:33:17.036" v="1993" actId="122"/>
          <ac:spMkLst>
            <pc:docMk/>
            <pc:sldMk cId="1159721460" sldId="268"/>
            <ac:spMk id="2" creationId="{4D6D7CE1-BC06-4E7E-A449-1DB2B4FA7BB9}"/>
          </ac:spMkLst>
        </pc:spChg>
        <pc:spChg chg="mod">
          <ac:chgData name="Alexander Pashuk" userId="7f413f452a2dee94" providerId="LiveId" clId="{DB70CE9B-072C-44C5-B478-E45939CBB0CC}" dt="2020-09-28T16:38:51.456" v="2085"/>
          <ac:spMkLst>
            <pc:docMk/>
            <pc:sldMk cId="1159721460" sldId="268"/>
            <ac:spMk id="3" creationId="{EB2F97A7-F58D-4A73-BA92-B5CBBCDEF2B8}"/>
          </ac:spMkLst>
        </pc:spChg>
      </pc:sldChg>
      <pc:sldChg chg="addSp delSp modSp add mod">
        <pc:chgData name="Alexander Pashuk" userId="7f413f452a2dee94" providerId="LiveId" clId="{DB70CE9B-072C-44C5-B478-E45939CBB0CC}" dt="2020-09-28T16:30:16.382" v="1605" actId="403"/>
        <pc:sldMkLst>
          <pc:docMk/>
          <pc:sldMk cId="743562065" sldId="269"/>
        </pc:sldMkLst>
        <pc:spChg chg="add del mod">
          <ac:chgData name="Alexander Pashuk" userId="7f413f452a2dee94" providerId="LiveId" clId="{DB70CE9B-072C-44C5-B478-E45939CBB0CC}" dt="2020-09-28T16:28:42.853" v="1583"/>
          <ac:spMkLst>
            <pc:docMk/>
            <pc:sldMk cId="743562065" sldId="269"/>
            <ac:spMk id="3" creationId="{BD8E7C1E-A705-4CC7-87E2-0838FB299F93}"/>
          </ac:spMkLst>
        </pc:spChg>
        <pc:spChg chg="mod">
          <ac:chgData name="Alexander Pashuk" userId="7f413f452a2dee94" providerId="LiveId" clId="{DB70CE9B-072C-44C5-B478-E45939CBB0CC}" dt="2020-09-28T16:30:16.382" v="1605" actId="403"/>
          <ac:spMkLst>
            <pc:docMk/>
            <pc:sldMk cId="743562065" sldId="269"/>
            <ac:spMk id="4" creationId="{49A84991-4671-44B0-A59D-4E5FB05C751D}"/>
          </ac:spMkLst>
        </pc:spChg>
        <pc:spChg chg="add del mod">
          <ac:chgData name="Alexander Pashuk" userId="7f413f452a2dee94" providerId="LiveId" clId="{DB70CE9B-072C-44C5-B478-E45939CBB0CC}" dt="2020-09-28T16:30:02.342" v="1599"/>
          <ac:spMkLst>
            <pc:docMk/>
            <pc:sldMk cId="743562065" sldId="269"/>
            <ac:spMk id="5" creationId="{8B822320-710B-43F5-A83F-89AF8D5391C8}"/>
          </ac:spMkLst>
        </pc:spChg>
        <pc:picChg chg="del">
          <ac:chgData name="Alexander Pashuk" userId="7f413f452a2dee94" providerId="LiveId" clId="{DB70CE9B-072C-44C5-B478-E45939CBB0CC}" dt="2020-09-28T16:28:40.710" v="1581" actId="478"/>
          <ac:picMkLst>
            <pc:docMk/>
            <pc:sldMk cId="743562065" sldId="269"/>
            <ac:picMk id="6" creationId="{1C0553C1-1248-4773-9A3A-782DCC7C8EC1}"/>
          </ac:picMkLst>
        </pc:picChg>
        <pc:picChg chg="add del mod">
          <ac:chgData name="Alexander Pashuk" userId="7f413f452a2dee94" providerId="LiveId" clId="{DB70CE9B-072C-44C5-B478-E45939CBB0CC}" dt="2020-09-28T16:30:00.567" v="1597" actId="478"/>
          <ac:picMkLst>
            <pc:docMk/>
            <pc:sldMk cId="743562065" sldId="269"/>
            <ac:picMk id="2050" creationId="{8562116E-EC33-47E6-8B8B-FCCF09523745}"/>
          </ac:picMkLst>
        </pc:picChg>
        <pc:picChg chg="add mod">
          <ac:chgData name="Alexander Pashuk" userId="7f413f452a2dee94" providerId="LiveId" clId="{DB70CE9B-072C-44C5-B478-E45939CBB0CC}" dt="2020-09-28T16:30:08.339" v="1601" actId="1076"/>
          <ac:picMkLst>
            <pc:docMk/>
            <pc:sldMk cId="743562065" sldId="269"/>
            <ac:picMk id="2052" creationId="{E45F8336-019B-4EB4-9A24-CCD2DCFA1A2B}"/>
          </ac:picMkLst>
        </pc:picChg>
      </pc:sldChg>
      <pc:sldChg chg="modSp new mod">
        <pc:chgData name="Alexander Pashuk" userId="7f413f452a2dee94" providerId="LiveId" clId="{DB70CE9B-072C-44C5-B478-E45939CBB0CC}" dt="2020-09-28T16:48:40.096" v="2257" actId="6549"/>
        <pc:sldMkLst>
          <pc:docMk/>
          <pc:sldMk cId="2413679357" sldId="270"/>
        </pc:sldMkLst>
        <pc:spChg chg="mod">
          <ac:chgData name="Alexander Pashuk" userId="7f413f452a2dee94" providerId="LiveId" clId="{DB70CE9B-072C-44C5-B478-E45939CBB0CC}" dt="2020-09-28T16:48:40.096" v="2257" actId="6549"/>
          <ac:spMkLst>
            <pc:docMk/>
            <pc:sldMk cId="2413679357" sldId="270"/>
            <ac:spMk id="2" creationId="{B927D9E9-E149-4214-9BBE-2C6B02F6B8D5}"/>
          </ac:spMkLst>
        </pc:spChg>
        <pc:spChg chg="mod">
          <ac:chgData name="Alexander Pashuk" userId="7f413f452a2dee94" providerId="LiveId" clId="{DB70CE9B-072C-44C5-B478-E45939CBB0CC}" dt="2020-09-28T16:45:23.759" v="2176" actId="6549"/>
          <ac:spMkLst>
            <pc:docMk/>
            <pc:sldMk cId="2413679357" sldId="270"/>
            <ac:spMk id="3" creationId="{22D8F5F9-602E-4A3D-9B37-202DC1D4971F}"/>
          </ac:spMkLst>
        </pc:spChg>
      </pc:sldChg>
      <pc:sldChg chg="modSp new mod">
        <pc:chgData name="Alexander Pashuk" userId="7f413f452a2dee94" providerId="LiveId" clId="{DB70CE9B-072C-44C5-B478-E45939CBB0CC}" dt="2020-09-28T17:01:23.159" v="2319" actId="14100"/>
        <pc:sldMkLst>
          <pc:docMk/>
          <pc:sldMk cId="3173969049" sldId="271"/>
        </pc:sldMkLst>
        <pc:spChg chg="mod">
          <ac:chgData name="Alexander Pashuk" userId="7f413f452a2dee94" providerId="LiveId" clId="{DB70CE9B-072C-44C5-B478-E45939CBB0CC}" dt="2020-09-28T17:00:19.710" v="2278" actId="5793"/>
          <ac:spMkLst>
            <pc:docMk/>
            <pc:sldMk cId="3173969049" sldId="271"/>
            <ac:spMk id="2" creationId="{16AD3CBC-D92F-494A-BE94-1E455CAB1834}"/>
          </ac:spMkLst>
        </pc:spChg>
        <pc:spChg chg="mod">
          <ac:chgData name="Alexander Pashuk" userId="7f413f452a2dee94" providerId="LiveId" clId="{DB70CE9B-072C-44C5-B478-E45939CBB0CC}" dt="2020-09-28T17:01:23.159" v="2319" actId="14100"/>
          <ac:spMkLst>
            <pc:docMk/>
            <pc:sldMk cId="3173969049" sldId="271"/>
            <ac:spMk id="3" creationId="{4996CB4C-A5F1-43C0-94E4-9FC511037C4C}"/>
          </ac:spMkLst>
        </pc:spChg>
      </pc:sldChg>
      <pc:sldChg chg="addSp modSp new mod">
        <pc:chgData name="Alexander Pashuk" userId="7f413f452a2dee94" providerId="LiveId" clId="{DB70CE9B-072C-44C5-B478-E45939CBB0CC}" dt="2020-09-28T17:06:11.771" v="2449" actId="1076"/>
        <pc:sldMkLst>
          <pc:docMk/>
          <pc:sldMk cId="3392067746" sldId="272"/>
        </pc:sldMkLst>
        <pc:spChg chg="mod">
          <ac:chgData name="Alexander Pashuk" userId="7f413f452a2dee94" providerId="LiveId" clId="{DB70CE9B-072C-44C5-B478-E45939CBB0CC}" dt="2020-09-28T17:01:43.090" v="2330" actId="20577"/>
          <ac:spMkLst>
            <pc:docMk/>
            <pc:sldMk cId="3392067746" sldId="272"/>
            <ac:spMk id="2" creationId="{17CCE68D-1FA3-44C6-96E4-1046F86C2BFE}"/>
          </ac:spMkLst>
        </pc:spChg>
        <pc:spChg chg="mod">
          <ac:chgData name="Alexander Pashuk" userId="7f413f452a2dee94" providerId="LiveId" clId="{DB70CE9B-072C-44C5-B478-E45939CBB0CC}" dt="2020-09-28T17:05:53.529" v="2446" actId="1076"/>
          <ac:spMkLst>
            <pc:docMk/>
            <pc:sldMk cId="3392067746" sldId="272"/>
            <ac:spMk id="3" creationId="{0C73A06B-B2D8-41A6-801B-478A43557847}"/>
          </ac:spMkLst>
        </pc:spChg>
        <pc:picChg chg="add mod">
          <ac:chgData name="Alexander Pashuk" userId="7f413f452a2dee94" providerId="LiveId" clId="{DB70CE9B-072C-44C5-B478-E45939CBB0CC}" dt="2020-09-28T17:06:11.771" v="2449" actId="1076"/>
          <ac:picMkLst>
            <pc:docMk/>
            <pc:sldMk cId="3392067746" sldId="272"/>
            <ac:picMk id="3074" creationId="{FAEEE596-5D32-425E-B62F-9B5B8056F52A}"/>
          </ac:picMkLst>
        </pc:picChg>
      </pc:sldChg>
      <pc:sldChg chg="modSp new mod">
        <pc:chgData name="Alexander Pashuk" userId="7f413f452a2dee94" providerId="LiveId" clId="{DB70CE9B-072C-44C5-B478-E45939CBB0CC}" dt="2020-09-28T17:08:11.954" v="2494" actId="255"/>
        <pc:sldMkLst>
          <pc:docMk/>
          <pc:sldMk cId="3516382525" sldId="273"/>
        </pc:sldMkLst>
        <pc:spChg chg="mod">
          <ac:chgData name="Alexander Pashuk" userId="7f413f452a2dee94" providerId="LiveId" clId="{DB70CE9B-072C-44C5-B478-E45939CBB0CC}" dt="2020-09-28T17:07:42.894" v="2457" actId="122"/>
          <ac:spMkLst>
            <pc:docMk/>
            <pc:sldMk cId="3516382525" sldId="273"/>
            <ac:spMk id="2" creationId="{7BA98683-44FC-48C0-9329-B937F4A2937A}"/>
          </ac:spMkLst>
        </pc:spChg>
        <pc:spChg chg="mod">
          <ac:chgData name="Alexander Pashuk" userId="7f413f452a2dee94" providerId="LiveId" clId="{DB70CE9B-072C-44C5-B478-E45939CBB0CC}" dt="2020-09-28T17:08:11.954" v="2494" actId="255"/>
          <ac:spMkLst>
            <pc:docMk/>
            <pc:sldMk cId="3516382525" sldId="273"/>
            <ac:spMk id="3" creationId="{2FB38A7C-45A8-4981-9672-42D9CEAA0238}"/>
          </ac:spMkLst>
        </pc:spChg>
      </pc:sldChg>
      <pc:sldChg chg="modSp new mod">
        <pc:chgData name="Alexander Pashuk" userId="7f413f452a2dee94" providerId="LiveId" clId="{DB70CE9B-072C-44C5-B478-E45939CBB0CC}" dt="2020-09-28T17:19:05.751" v="2582" actId="20577"/>
        <pc:sldMkLst>
          <pc:docMk/>
          <pc:sldMk cId="2838790978" sldId="274"/>
        </pc:sldMkLst>
        <pc:spChg chg="mod">
          <ac:chgData name="Alexander Pashuk" userId="7f413f452a2dee94" providerId="LiveId" clId="{DB70CE9B-072C-44C5-B478-E45939CBB0CC}" dt="2020-09-28T17:19:05.751" v="2582" actId="20577"/>
          <ac:spMkLst>
            <pc:docMk/>
            <pc:sldMk cId="2838790978" sldId="274"/>
            <ac:spMk id="2" creationId="{AFF63169-45F0-4B22-A9EC-76278343E04C}"/>
          </ac:spMkLst>
        </pc:spChg>
        <pc:spChg chg="mod">
          <ac:chgData name="Alexander Pashuk" userId="7f413f452a2dee94" providerId="LiveId" clId="{DB70CE9B-072C-44C5-B478-E45939CBB0CC}" dt="2020-09-28T17:18:54.452" v="2561" actId="255"/>
          <ac:spMkLst>
            <pc:docMk/>
            <pc:sldMk cId="2838790978" sldId="274"/>
            <ac:spMk id="3" creationId="{260374F1-0BEC-4E4C-8B27-2DEA9003691E}"/>
          </ac:spMkLst>
        </pc:spChg>
      </pc:sldChg>
      <pc:sldChg chg="addSp delSp modSp new mod">
        <pc:chgData name="Alexander Pashuk" userId="7f413f452a2dee94" providerId="LiveId" clId="{DB70CE9B-072C-44C5-B478-E45939CBB0CC}" dt="2020-09-28T17:27:36.947" v="2701" actId="1076"/>
        <pc:sldMkLst>
          <pc:docMk/>
          <pc:sldMk cId="1418372646" sldId="275"/>
        </pc:sldMkLst>
        <pc:spChg chg="mod">
          <ac:chgData name="Alexander Pashuk" userId="7f413f452a2dee94" providerId="LiveId" clId="{DB70CE9B-072C-44C5-B478-E45939CBB0CC}" dt="2020-09-28T17:19:39.138" v="2590" actId="122"/>
          <ac:spMkLst>
            <pc:docMk/>
            <pc:sldMk cId="1418372646" sldId="275"/>
            <ac:spMk id="2" creationId="{CB30776A-5AD8-4FA1-B81C-DB3B6AFB23C3}"/>
          </ac:spMkLst>
        </pc:spChg>
        <pc:spChg chg="mod">
          <ac:chgData name="Alexander Pashuk" userId="7f413f452a2dee94" providerId="LiveId" clId="{DB70CE9B-072C-44C5-B478-E45939CBB0CC}" dt="2020-09-28T17:27:05.594" v="2698" actId="14100"/>
          <ac:spMkLst>
            <pc:docMk/>
            <pc:sldMk cId="1418372646" sldId="275"/>
            <ac:spMk id="3" creationId="{36A34418-F57A-4EB7-AFB9-062F56DDE44B}"/>
          </ac:spMkLst>
        </pc:spChg>
        <pc:picChg chg="add del mod">
          <ac:chgData name="Alexander Pashuk" userId="7f413f452a2dee94" providerId="LiveId" clId="{DB70CE9B-072C-44C5-B478-E45939CBB0CC}" dt="2020-09-28T17:27:27.547" v="2699" actId="478"/>
          <ac:picMkLst>
            <pc:docMk/>
            <pc:sldMk cId="1418372646" sldId="275"/>
            <ac:picMk id="5122" creationId="{F52DB9BC-8749-4DD4-89EA-DE43D6EDDBDF}"/>
          </ac:picMkLst>
        </pc:picChg>
        <pc:picChg chg="add mod">
          <ac:chgData name="Alexander Pashuk" userId="7f413f452a2dee94" providerId="LiveId" clId="{DB70CE9B-072C-44C5-B478-E45939CBB0CC}" dt="2020-09-28T17:27:36.947" v="2701" actId="1076"/>
          <ac:picMkLst>
            <pc:docMk/>
            <pc:sldMk cId="1418372646" sldId="275"/>
            <ac:picMk id="5124" creationId="{2C63608D-C438-4A45-B573-6A0C8A41D8D6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30:32.244" v="2717" actId="1076"/>
        <pc:sldMkLst>
          <pc:docMk/>
          <pc:sldMk cId="2701304594" sldId="276"/>
        </pc:sldMkLst>
        <pc:spChg chg="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2" creationId="{3804B1BE-D21E-4517-BAE7-A749EAA9DB4F}"/>
          </ac:spMkLst>
        </pc:spChg>
        <pc:spChg chg="del mod ord">
          <ac:chgData name="Alexander Pashuk" userId="7f413f452a2dee94" providerId="LiveId" clId="{DB70CE9B-072C-44C5-B478-E45939CBB0CC}" dt="2020-09-28T17:30:05.317" v="2711" actId="700"/>
          <ac:spMkLst>
            <pc:docMk/>
            <pc:sldMk cId="2701304594" sldId="276"/>
            <ac:spMk id="3" creationId="{29E786A5-DD2C-4D6D-8F7A-7EAA1A4F835C}"/>
          </ac:spMkLst>
        </pc:spChg>
        <pc:spChg chg="add del mod ord">
          <ac:chgData name="Alexander Pashuk" userId="7f413f452a2dee94" providerId="LiveId" clId="{DB70CE9B-072C-44C5-B478-E45939CBB0CC}" dt="2020-09-28T17:30:24.158" v="2714" actId="700"/>
          <ac:spMkLst>
            <pc:docMk/>
            <pc:sldMk cId="2701304594" sldId="276"/>
            <ac:spMk id="4" creationId="{41599A27-3983-433F-9F04-0CA7D0839BC2}"/>
          </ac:spMkLst>
        </pc:spChg>
        <pc:spChg chg="add del mod ord">
          <ac:chgData name="Alexander Pashuk" userId="7f413f452a2dee94" providerId="LiveId" clId="{DB70CE9B-072C-44C5-B478-E45939CBB0CC}" dt="2020-09-28T17:30:06.575" v="2713"/>
          <ac:spMkLst>
            <pc:docMk/>
            <pc:sldMk cId="2701304594" sldId="276"/>
            <ac:spMk id="5" creationId="{B70B859F-D29A-4011-B7A5-9ED9B20F22CB}"/>
          </ac:spMkLst>
        </pc:spChg>
        <pc:picChg chg="add mod ord">
          <ac:chgData name="Alexander Pashuk" userId="7f413f452a2dee94" providerId="LiveId" clId="{DB70CE9B-072C-44C5-B478-E45939CBB0CC}" dt="2020-09-28T17:30:32.244" v="2717" actId="1076"/>
          <ac:picMkLst>
            <pc:docMk/>
            <pc:sldMk cId="2701304594" sldId="276"/>
            <ac:picMk id="6146" creationId="{0284FC3C-870E-4161-8C6A-FEAC155B3B69}"/>
          </ac:picMkLst>
        </pc:picChg>
      </pc:sldChg>
      <pc:sldChg chg="addSp delSp modSp new mod modClrScheme chgLayout">
        <pc:chgData name="Alexander Pashuk" userId="7f413f452a2dee94" providerId="LiveId" clId="{DB70CE9B-072C-44C5-B478-E45939CBB0CC}" dt="2020-09-28T17:53:48.322" v="2967" actId="1076"/>
        <pc:sldMkLst>
          <pc:docMk/>
          <pc:sldMk cId="1226713301" sldId="277"/>
        </pc:sldMkLst>
        <pc:spChg chg="mod ord">
          <ac:chgData name="Alexander Pashuk" userId="7f413f452a2dee94" providerId="LiveId" clId="{DB70CE9B-072C-44C5-B478-E45939CBB0CC}" dt="2020-09-28T17:51:13.333" v="2956" actId="700"/>
          <ac:spMkLst>
            <pc:docMk/>
            <pc:sldMk cId="1226713301" sldId="277"/>
            <ac:spMk id="2" creationId="{1EA8FB4B-87B0-4240-9F16-39A12E18A1C7}"/>
          </ac:spMkLst>
        </pc:spChg>
        <pc:spChg chg="mod ord">
          <ac:chgData name="Alexander Pashuk" userId="7f413f452a2dee94" providerId="LiveId" clId="{DB70CE9B-072C-44C5-B478-E45939CBB0CC}" dt="2020-09-28T17:53:45.992" v="2966" actId="14100"/>
          <ac:spMkLst>
            <pc:docMk/>
            <pc:sldMk cId="1226713301" sldId="277"/>
            <ac:spMk id="3" creationId="{9F9DA0C0-6888-4C28-A26D-26567ACE0CA4}"/>
          </ac:spMkLst>
        </pc:spChg>
        <pc:spChg chg="add del mod ord">
          <ac:chgData name="Alexander Pashuk" userId="7f413f452a2dee94" providerId="LiveId" clId="{DB70CE9B-072C-44C5-B478-E45939CBB0CC}" dt="2020-09-28T17:53:32.139" v="2958"/>
          <ac:spMkLst>
            <pc:docMk/>
            <pc:sldMk cId="1226713301" sldId="277"/>
            <ac:spMk id="4" creationId="{1D6DA716-9C8A-4677-8873-5935A68B3E0E}"/>
          </ac:spMkLst>
        </pc:spChg>
        <pc:picChg chg="add mod">
          <ac:chgData name="Alexander Pashuk" userId="7f413f452a2dee94" providerId="LiveId" clId="{DB70CE9B-072C-44C5-B478-E45939CBB0CC}" dt="2020-09-28T17:53:48.322" v="2967" actId="1076"/>
          <ac:picMkLst>
            <pc:docMk/>
            <pc:sldMk cId="1226713301" sldId="277"/>
            <ac:picMk id="7170" creationId="{7FA0F101-11E4-4BBB-8FD3-10933E865734}"/>
          </ac:picMkLst>
        </pc:picChg>
      </pc:sldChg>
      <pc:sldChg chg="modSp new mod">
        <pc:chgData name="Alexander Pashuk" userId="7f413f452a2dee94" providerId="LiveId" clId="{DB70CE9B-072C-44C5-B478-E45939CBB0CC}" dt="2020-09-28T17:58:57.145" v="3060" actId="14100"/>
        <pc:sldMkLst>
          <pc:docMk/>
          <pc:sldMk cId="1085570376" sldId="278"/>
        </pc:sldMkLst>
        <pc:spChg chg="mod">
          <ac:chgData name="Alexander Pashuk" userId="7f413f452a2dee94" providerId="LiveId" clId="{DB70CE9B-072C-44C5-B478-E45939CBB0CC}" dt="2020-09-28T17:53:53.053" v="2974" actId="122"/>
          <ac:spMkLst>
            <pc:docMk/>
            <pc:sldMk cId="1085570376" sldId="278"/>
            <ac:spMk id="2" creationId="{793F05F4-C5BD-4CB6-8D4A-FA361AC7E2F6}"/>
          </ac:spMkLst>
        </pc:spChg>
        <pc:spChg chg="mod">
          <ac:chgData name="Alexander Pashuk" userId="7f413f452a2dee94" providerId="LiveId" clId="{DB70CE9B-072C-44C5-B478-E45939CBB0CC}" dt="2020-09-28T17:58:57.145" v="3060" actId="14100"/>
          <ac:spMkLst>
            <pc:docMk/>
            <pc:sldMk cId="1085570376" sldId="278"/>
            <ac:spMk id="3" creationId="{F815A986-5A5C-465D-90A6-07C543658F20}"/>
          </ac:spMkLst>
        </pc:spChg>
      </pc:sldChg>
      <pc:sldChg chg="addSp modSp new del mod modClrScheme chgLayout">
        <pc:chgData name="Alexander Pashuk" userId="7f413f452a2dee94" providerId="LiveId" clId="{DB70CE9B-072C-44C5-B478-E45939CBB0CC}" dt="2020-09-28T18:01:06.062" v="3361" actId="47"/>
        <pc:sldMkLst>
          <pc:docMk/>
          <pc:sldMk cId="2821256476" sldId="279"/>
        </pc:sldMkLst>
        <pc:spChg chg="mod ord">
          <ac:chgData name="Alexander Pashuk" userId="7f413f452a2dee94" providerId="LiveId" clId="{DB70CE9B-072C-44C5-B478-E45939CBB0CC}" dt="2020-09-28T18:00:48.168" v="3338" actId="700"/>
          <ac:spMkLst>
            <pc:docMk/>
            <pc:sldMk cId="2821256476" sldId="279"/>
            <ac:spMk id="2" creationId="{DF9361F1-ECCE-4647-95BE-309FB3CEC3B3}"/>
          </ac:spMkLst>
        </pc:spChg>
        <pc:spChg chg="mod ord">
          <ac:chgData name="Alexander Pashuk" userId="7f413f452a2dee94" providerId="LiveId" clId="{DB70CE9B-072C-44C5-B478-E45939CBB0CC}" dt="2020-09-28T18:01:02.922" v="3359" actId="27636"/>
          <ac:spMkLst>
            <pc:docMk/>
            <pc:sldMk cId="2821256476" sldId="279"/>
            <ac:spMk id="3" creationId="{42D5F3F0-B972-4DF4-934A-F78F301F3941}"/>
          </ac:spMkLst>
        </pc:spChg>
        <pc:spChg chg="add mod ord">
          <ac:chgData name="Alexander Pashuk" userId="7f413f452a2dee94" providerId="LiveId" clId="{DB70CE9B-072C-44C5-B478-E45939CBB0CC}" dt="2020-09-28T18:01:02.921" v="3358" actId="27636"/>
          <ac:spMkLst>
            <pc:docMk/>
            <pc:sldMk cId="2821256476" sldId="279"/>
            <ac:spMk id="4" creationId="{748A642B-1C9C-44DF-A32D-A81D2F0250C2}"/>
          </ac:spMkLst>
        </pc:spChg>
      </pc:sldChg>
      <pc:sldChg chg="modSp new mod">
        <pc:chgData name="Alexander Pashuk" userId="7f413f452a2dee94" providerId="LiveId" clId="{DB70CE9B-072C-44C5-B478-E45939CBB0CC}" dt="2020-09-28T18:14:19.262" v="3443" actId="14100"/>
        <pc:sldMkLst>
          <pc:docMk/>
          <pc:sldMk cId="2602956989" sldId="280"/>
        </pc:sldMkLst>
        <pc:spChg chg="mod">
          <ac:chgData name="Alexander Pashuk" userId="7f413f452a2dee94" providerId="LiveId" clId="{DB70CE9B-072C-44C5-B478-E45939CBB0CC}" dt="2020-09-28T18:13:04.972" v="3422" actId="14100"/>
          <ac:spMkLst>
            <pc:docMk/>
            <pc:sldMk cId="2602956989" sldId="280"/>
            <ac:spMk id="2" creationId="{7ABDA813-A41A-4B27-BFAC-40709351D2FD}"/>
          </ac:spMkLst>
        </pc:spChg>
        <pc:spChg chg="mod">
          <ac:chgData name="Alexander Pashuk" userId="7f413f452a2dee94" providerId="LiveId" clId="{DB70CE9B-072C-44C5-B478-E45939CBB0CC}" dt="2020-09-28T18:14:19.262" v="3443" actId="14100"/>
          <ac:spMkLst>
            <pc:docMk/>
            <pc:sldMk cId="2602956989" sldId="280"/>
            <ac:spMk id="3" creationId="{8B1F3837-57EB-4F8C-AED3-EDDD600771FF}"/>
          </ac:spMkLst>
        </pc:spChg>
      </pc:sldChg>
      <pc:sldChg chg="modSp new mod ord">
        <pc:chgData name="Alexander Pashuk" userId="7f413f452a2dee94" providerId="LiveId" clId="{DB70CE9B-072C-44C5-B478-E45939CBB0CC}" dt="2020-09-28T18:23:27.478" v="4033" actId="255"/>
        <pc:sldMkLst>
          <pc:docMk/>
          <pc:sldMk cId="501608045" sldId="281"/>
        </pc:sldMkLst>
        <pc:spChg chg="mod">
          <ac:chgData name="Alexander Pashuk" userId="7f413f452a2dee94" providerId="LiveId" clId="{DB70CE9B-072C-44C5-B478-E45939CBB0CC}" dt="2020-09-28T18:19:45.963" v="3910" actId="20577"/>
          <ac:spMkLst>
            <pc:docMk/>
            <pc:sldMk cId="501608045" sldId="281"/>
            <ac:spMk id="2" creationId="{538B65B8-4FC0-49BF-922E-B066F723F8F3}"/>
          </ac:spMkLst>
        </pc:spChg>
        <pc:spChg chg="mod">
          <ac:chgData name="Alexander Pashuk" userId="7f413f452a2dee94" providerId="LiveId" clId="{DB70CE9B-072C-44C5-B478-E45939CBB0CC}" dt="2020-09-28T18:23:27.478" v="4033" actId="255"/>
          <ac:spMkLst>
            <pc:docMk/>
            <pc:sldMk cId="501608045" sldId="281"/>
            <ac:spMk id="3" creationId="{EC3F0A98-5F40-4032-B6E0-45EC731B496D}"/>
          </ac:spMkLst>
        </pc:spChg>
      </pc:sldChg>
      <pc:sldChg chg="modSp new add del mod">
        <pc:chgData name="Alexander Pashuk" userId="7f413f452a2dee94" providerId="LiveId" clId="{DB70CE9B-072C-44C5-B478-E45939CBB0CC}" dt="2020-09-28T18:26:15.179" v="4402" actId="120"/>
        <pc:sldMkLst>
          <pc:docMk/>
          <pc:sldMk cId="1580221579" sldId="282"/>
        </pc:sldMkLst>
        <pc:spChg chg="mod">
          <ac:chgData name="Alexander Pashuk" userId="7f413f452a2dee94" providerId="LiveId" clId="{DB70CE9B-072C-44C5-B478-E45939CBB0CC}" dt="2020-09-28T18:23:47.676" v="4074" actId="122"/>
          <ac:spMkLst>
            <pc:docMk/>
            <pc:sldMk cId="1580221579" sldId="282"/>
            <ac:spMk id="2" creationId="{59FBA57B-DDD0-4280-8459-B62A76420532}"/>
          </ac:spMkLst>
        </pc:spChg>
        <pc:spChg chg="mod">
          <ac:chgData name="Alexander Pashuk" userId="7f413f452a2dee94" providerId="LiveId" clId="{DB70CE9B-072C-44C5-B478-E45939CBB0CC}" dt="2020-09-28T18:26:15.179" v="4402" actId="120"/>
          <ac:spMkLst>
            <pc:docMk/>
            <pc:sldMk cId="1580221579" sldId="282"/>
            <ac:spMk id="3" creationId="{03B169B5-74BC-4A6D-BE91-F3D1E4906BBE}"/>
          </ac:spMkLst>
        </pc:spChg>
      </pc:sldChg>
      <pc:sldChg chg="new del">
        <pc:chgData name="Alexander Pashuk" userId="7f413f452a2dee94" providerId="LiveId" clId="{DB70CE9B-072C-44C5-B478-E45939CBB0CC}" dt="2020-09-28T18:25:56.298" v="4380" actId="47"/>
        <pc:sldMkLst>
          <pc:docMk/>
          <pc:sldMk cId="644693285" sldId="283"/>
        </pc:sldMkLst>
      </pc:sldChg>
      <pc:sldChg chg="new del">
        <pc:chgData name="Alexander Pashuk" userId="7f413f452a2dee94" providerId="LiveId" clId="{DB70CE9B-072C-44C5-B478-E45939CBB0CC}" dt="2020-09-28T18:25:56.648" v="4381" actId="47"/>
        <pc:sldMkLst>
          <pc:docMk/>
          <pc:sldMk cId="562720479" sldId="284"/>
        </pc:sldMkLst>
      </pc:sldChg>
      <pc:sldChg chg="new del">
        <pc:chgData name="Alexander Pashuk" userId="7f413f452a2dee94" providerId="LiveId" clId="{DB70CE9B-072C-44C5-B478-E45939CBB0CC}" dt="2020-09-28T18:25:56.904" v="4382" actId="47"/>
        <pc:sldMkLst>
          <pc:docMk/>
          <pc:sldMk cId="2891956494" sldId="285"/>
        </pc:sldMkLst>
      </pc:sldChg>
      <pc:sldChg chg="new del">
        <pc:chgData name="Alexander Pashuk" userId="7f413f452a2dee94" providerId="LiveId" clId="{DB70CE9B-072C-44C5-B478-E45939CBB0CC}" dt="2020-09-28T18:25:57.162" v="4383" actId="47"/>
        <pc:sldMkLst>
          <pc:docMk/>
          <pc:sldMk cId="3081341111" sldId="286"/>
        </pc:sldMkLst>
      </pc:sldChg>
      <pc:sldChg chg="new del">
        <pc:chgData name="Alexander Pashuk" userId="7f413f452a2dee94" providerId="LiveId" clId="{DB70CE9B-072C-44C5-B478-E45939CBB0CC}" dt="2020-09-28T18:25:57.431" v="4384" actId="47"/>
        <pc:sldMkLst>
          <pc:docMk/>
          <pc:sldMk cId="1754711077" sldId="287"/>
        </pc:sldMkLst>
      </pc:sldChg>
      <pc:sldChg chg="new del">
        <pc:chgData name="Alexander Pashuk" userId="7f413f452a2dee94" providerId="LiveId" clId="{DB70CE9B-072C-44C5-B478-E45939CBB0CC}" dt="2020-09-28T18:25:57.676" v="4385" actId="47"/>
        <pc:sldMkLst>
          <pc:docMk/>
          <pc:sldMk cId="3429874883" sldId="288"/>
        </pc:sldMkLst>
      </pc:sldChg>
      <pc:sldChg chg="new del">
        <pc:chgData name="Alexander Pashuk" userId="7f413f452a2dee94" providerId="LiveId" clId="{DB70CE9B-072C-44C5-B478-E45939CBB0CC}" dt="2020-09-28T18:25:57.899" v="4386" actId="47"/>
        <pc:sldMkLst>
          <pc:docMk/>
          <pc:sldMk cId="3382521122" sldId="289"/>
        </pc:sldMkLst>
      </pc:sldChg>
      <pc:sldChg chg="new del">
        <pc:chgData name="Alexander Pashuk" userId="7f413f452a2dee94" providerId="LiveId" clId="{DB70CE9B-072C-44C5-B478-E45939CBB0CC}" dt="2020-09-28T18:25:58.119" v="4387" actId="47"/>
        <pc:sldMkLst>
          <pc:docMk/>
          <pc:sldMk cId="26226575" sldId="290"/>
        </pc:sldMkLst>
      </pc:sldChg>
      <pc:sldChg chg="new del">
        <pc:chgData name="Alexander Pashuk" userId="7f413f452a2dee94" providerId="LiveId" clId="{DB70CE9B-072C-44C5-B478-E45939CBB0CC}" dt="2020-09-28T18:25:58.353" v="4388" actId="47"/>
        <pc:sldMkLst>
          <pc:docMk/>
          <pc:sldMk cId="997497529" sldId="291"/>
        </pc:sldMkLst>
      </pc:sldChg>
      <pc:sldChg chg="new del">
        <pc:chgData name="Alexander Pashuk" userId="7f413f452a2dee94" providerId="LiveId" clId="{DB70CE9B-072C-44C5-B478-E45939CBB0CC}" dt="2020-09-28T18:25:58.582" v="4389" actId="47"/>
        <pc:sldMkLst>
          <pc:docMk/>
          <pc:sldMk cId="4120401144" sldId="292"/>
        </pc:sldMkLst>
      </pc:sldChg>
      <pc:sldChg chg="new del">
        <pc:chgData name="Alexander Pashuk" userId="7f413f452a2dee94" providerId="LiveId" clId="{DB70CE9B-072C-44C5-B478-E45939CBB0CC}" dt="2020-09-28T18:25:58.811" v="4390" actId="47"/>
        <pc:sldMkLst>
          <pc:docMk/>
          <pc:sldMk cId="550717712" sldId="293"/>
        </pc:sldMkLst>
      </pc:sldChg>
      <pc:sldChg chg="new del">
        <pc:chgData name="Alexander Pashuk" userId="7f413f452a2dee94" providerId="LiveId" clId="{DB70CE9B-072C-44C5-B478-E45939CBB0CC}" dt="2020-09-28T18:25:59.025" v="4391" actId="47"/>
        <pc:sldMkLst>
          <pc:docMk/>
          <pc:sldMk cId="1837300398" sldId="294"/>
        </pc:sldMkLst>
      </pc:sldChg>
      <pc:sldChg chg="new del">
        <pc:chgData name="Alexander Pashuk" userId="7f413f452a2dee94" providerId="LiveId" clId="{DB70CE9B-072C-44C5-B478-E45939CBB0CC}" dt="2020-09-28T18:25:59.240" v="4392" actId="47"/>
        <pc:sldMkLst>
          <pc:docMk/>
          <pc:sldMk cId="2278338849" sldId="295"/>
        </pc:sldMkLst>
      </pc:sldChg>
      <pc:sldChg chg="new del">
        <pc:chgData name="Alexander Pashuk" userId="7f413f452a2dee94" providerId="LiveId" clId="{DB70CE9B-072C-44C5-B478-E45939CBB0CC}" dt="2020-09-28T18:25:59.461" v="4393" actId="47"/>
        <pc:sldMkLst>
          <pc:docMk/>
          <pc:sldMk cId="530704874" sldId="296"/>
        </pc:sldMkLst>
      </pc:sldChg>
      <pc:sldChg chg="new del">
        <pc:chgData name="Alexander Pashuk" userId="7f413f452a2dee94" providerId="LiveId" clId="{DB70CE9B-072C-44C5-B478-E45939CBB0CC}" dt="2020-09-28T18:25:59.690" v="4394" actId="47"/>
        <pc:sldMkLst>
          <pc:docMk/>
          <pc:sldMk cId="2485461739" sldId="297"/>
        </pc:sldMkLst>
      </pc:sldChg>
      <pc:sldChg chg="new del">
        <pc:chgData name="Alexander Pashuk" userId="7f413f452a2dee94" providerId="LiveId" clId="{DB70CE9B-072C-44C5-B478-E45939CBB0CC}" dt="2020-09-28T18:25:59.917" v="4395" actId="47"/>
        <pc:sldMkLst>
          <pc:docMk/>
          <pc:sldMk cId="3827849396" sldId="298"/>
        </pc:sldMkLst>
      </pc:sldChg>
      <pc:sldChg chg="new del">
        <pc:chgData name="Alexander Pashuk" userId="7f413f452a2dee94" providerId="LiveId" clId="{DB70CE9B-072C-44C5-B478-E45939CBB0CC}" dt="2020-09-28T18:26:00.174" v="4396" actId="47"/>
        <pc:sldMkLst>
          <pc:docMk/>
          <pc:sldMk cId="560618589" sldId="299"/>
        </pc:sldMkLst>
      </pc:sldChg>
      <pc:sldChg chg="new del">
        <pc:chgData name="Alexander Pashuk" userId="7f413f452a2dee94" providerId="LiveId" clId="{DB70CE9B-072C-44C5-B478-E45939CBB0CC}" dt="2020-09-28T18:26:00.393" v="4397" actId="47"/>
        <pc:sldMkLst>
          <pc:docMk/>
          <pc:sldMk cId="333803006" sldId="300"/>
        </pc:sldMkLst>
      </pc:sldChg>
      <pc:sldChg chg="addSp delSp modSp add mod modClrScheme chgLayout">
        <pc:chgData name="Alexander Pashuk" userId="7f413f452a2dee94" providerId="LiveId" clId="{DB70CE9B-072C-44C5-B478-E45939CBB0CC}" dt="2020-09-28T17:30:51.053" v="2722" actId="1076"/>
        <pc:sldMkLst>
          <pc:docMk/>
          <pc:sldMk cId="2184358326" sldId="301"/>
        </pc:sldMkLst>
        <pc:spChg chg="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2" creationId="{17CCE68D-1FA3-44C6-96E4-1046F86C2BFE}"/>
          </ac:spMkLst>
        </pc:spChg>
        <pc:spChg chg="del mod ord">
          <ac:chgData name="Alexander Pashuk" userId="7f413f452a2dee94" providerId="LiveId" clId="{DB70CE9B-072C-44C5-B478-E45939CBB0CC}" dt="2020-09-28T17:12:12.897" v="2507" actId="22"/>
          <ac:spMkLst>
            <pc:docMk/>
            <pc:sldMk cId="2184358326" sldId="301"/>
            <ac:spMk id="3" creationId="{0C73A06B-B2D8-41A6-801B-478A43557847}"/>
          </ac:spMkLst>
        </pc:spChg>
        <pc:spChg chg="add del mod ord">
          <ac:chgData name="Alexander Pashuk" userId="7f413f452a2dee94" providerId="LiveId" clId="{DB70CE9B-072C-44C5-B478-E45939CBB0CC}" dt="2020-09-28T17:10:42.605" v="2499"/>
          <ac:spMkLst>
            <pc:docMk/>
            <pc:sldMk cId="2184358326" sldId="301"/>
            <ac:spMk id="4" creationId="{3577CB6E-99FE-48AE-9E99-A7749EAC4D64}"/>
          </ac:spMkLst>
        </pc:spChg>
        <pc:spChg chg="add del mod">
          <ac:chgData name="Alexander Pashuk" userId="7f413f452a2dee94" providerId="LiveId" clId="{DB70CE9B-072C-44C5-B478-E45939CBB0CC}" dt="2020-09-28T17:11:31.440" v="2503"/>
          <ac:spMkLst>
            <pc:docMk/>
            <pc:sldMk cId="2184358326" sldId="301"/>
            <ac:spMk id="5" creationId="{38B1C64E-0E64-44CF-8137-C7968E4EC2EF}"/>
          </ac:spMkLst>
        </pc:spChg>
        <pc:spChg chg="add del mod ord">
          <ac:chgData name="Alexander Pashuk" userId="7f413f452a2dee94" providerId="LiveId" clId="{DB70CE9B-072C-44C5-B478-E45939CBB0CC}" dt="2020-09-28T17:30:42.149" v="2719" actId="700"/>
          <ac:spMkLst>
            <pc:docMk/>
            <pc:sldMk cId="2184358326" sldId="301"/>
            <ac:spMk id="7" creationId="{6BF8CB80-1419-4CCC-B328-94D1A5CC9AF8}"/>
          </ac:spMkLst>
        </pc:spChg>
        <pc:picChg chg="add del mod">
          <ac:chgData name="Alexander Pashuk" userId="7f413f452a2dee94" providerId="LiveId" clId="{DB70CE9B-072C-44C5-B478-E45939CBB0CC}" dt="2020-09-28T17:30:39.262" v="2718" actId="478"/>
          <ac:picMkLst>
            <pc:docMk/>
            <pc:sldMk cId="2184358326" sldId="301"/>
            <ac:picMk id="6" creationId="{1A033D87-D3EB-49EF-AE98-66E12F0D37C2}"/>
          </ac:picMkLst>
        </pc:picChg>
        <pc:picChg chg="del">
          <ac:chgData name="Alexander Pashuk" userId="7f413f452a2dee94" providerId="LiveId" clId="{DB70CE9B-072C-44C5-B478-E45939CBB0CC}" dt="2020-09-28T17:10:37.102" v="2496" actId="478"/>
          <ac:picMkLst>
            <pc:docMk/>
            <pc:sldMk cId="2184358326" sldId="301"/>
            <ac:picMk id="3074" creationId="{FAEEE596-5D32-425E-B62F-9B5B8056F52A}"/>
          </ac:picMkLst>
        </pc:picChg>
        <pc:picChg chg="add del mod">
          <ac:chgData name="Alexander Pashuk" userId="7f413f452a2dee94" providerId="LiveId" clId="{DB70CE9B-072C-44C5-B478-E45939CBB0CC}" dt="2020-09-28T17:11:29.710" v="2501" actId="478"/>
          <ac:picMkLst>
            <pc:docMk/>
            <pc:sldMk cId="2184358326" sldId="301"/>
            <ac:picMk id="4098" creationId="{54014357-A3A7-49E9-9AB3-D75D82B56EC2}"/>
          </ac:picMkLst>
        </pc:picChg>
        <pc:picChg chg="add mod ord">
          <ac:chgData name="Alexander Pashuk" userId="7f413f452a2dee94" providerId="LiveId" clId="{DB70CE9B-072C-44C5-B478-E45939CBB0CC}" dt="2020-09-28T17:30:51.053" v="2722" actId="1076"/>
          <ac:picMkLst>
            <pc:docMk/>
            <pc:sldMk cId="2184358326" sldId="301"/>
            <ac:picMk id="4100" creationId="{FE047274-909A-42EF-828C-7B97DFC8FF6D}"/>
          </ac:picMkLst>
        </pc:picChg>
      </pc:sldChg>
      <pc:sldChg chg="addSp delSp modSp add mod ord">
        <pc:chgData name="Alexander Pashuk" userId="7f413f452a2dee94" providerId="LiveId" clId="{DB70CE9B-072C-44C5-B478-E45939CBB0CC}" dt="2020-09-28T18:09:38.518" v="3366" actId="1076"/>
        <pc:sldMkLst>
          <pc:docMk/>
          <pc:sldMk cId="1015398549" sldId="302"/>
        </pc:sldMkLst>
        <pc:spChg chg="mod">
          <ac:chgData name="Alexander Pashuk" userId="7f413f452a2dee94" providerId="LiveId" clId="{DB70CE9B-072C-44C5-B478-E45939CBB0CC}" dt="2020-09-28T18:00:56.271" v="3355" actId="20577"/>
          <ac:spMkLst>
            <pc:docMk/>
            <pc:sldMk cId="1015398549" sldId="302"/>
            <ac:spMk id="2" creationId="{1EA8FB4B-87B0-4240-9F16-39A12E18A1C7}"/>
          </ac:spMkLst>
        </pc:spChg>
        <pc:spChg chg="mod">
          <ac:chgData name="Alexander Pashuk" userId="7f413f452a2dee94" providerId="LiveId" clId="{DB70CE9B-072C-44C5-B478-E45939CBB0CC}" dt="2020-09-28T18:01:04.571" v="3360"/>
          <ac:spMkLst>
            <pc:docMk/>
            <pc:sldMk cId="1015398549" sldId="302"/>
            <ac:spMk id="3" creationId="{9F9DA0C0-6888-4C28-A26D-26567ACE0CA4}"/>
          </ac:spMkLst>
        </pc:spChg>
        <pc:spChg chg="add del mod">
          <ac:chgData name="Alexander Pashuk" userId="7f413f452a2dee94" providerId="LiveId" clId="{DB70CE9B-072C-44C5-B478-E45939CBB0CC}" dt="2020-09-28T18:09:31.765" v="3363"/>
          <ac:spMkLst>
            <pc:docMk/>
            <pc:sldMk cId="1015398549" sldId="302"/>
            <ac:spMk id="4" creationId="{A049B376-D99E-487A-A708-7A09D07F0C06}"/>
          </ac:spMkLst>
        </pc:spChg>
        <pc:picChg chg="del">
          <ac:chgData name="Alexander Pashuk" userId="7f413f452a2dee94" providerId="LiveId" clId="{DB70CE9B-072C-44C5-B478-E45939CBB0CC}" dt="2020-09-28T18:01:00.811" v="3356" actId="478"/>
          <ac:picMkLst>
            <pc:docMk/>
            <pc:sldMk cId="1015398549" sldId="302"/>
            <ac:picMk id="7170" creationId="{7FA0F101-11E4-4BBB-8FD3-10933E865734}"/>
          </ac:picMkLst>
        </pc:picChg>
        <pc:picChg chg="add mod">
          <ac:chgData name="Alexander Pashuk" userId="7f413f452a2dee94" providerId="LiveId" clId="{DB70CE9B-072C-44C5-B478-E45939CBB0CC}" dt="2020-09-28T18:09:38.518" v="3366" actId="1076"/>
          <ac:picMkLst>
            <pc:docMk/>
            <pc:sldMk cId="1015398549" sldId="302"/>
            <ac:picMk id="8194" creationId="{11593949-3046-4854-9586-67320C9276B3}"/>
          </ac:picMkLst>
        </pc:picChg>
      </pc:sldChg>
      <pc:sldChg chg="modSp add mod">
        <pc:chgData name="Alexander Pashuk" userId="7f413f452a2dee94" providerId="LiveId" clId="{DB70CE9B-072C-44C5-B478-E45939CBB0CC}" dt="2020-09-28T18:16:57.951" v="3902" actId="20577"/>
        <pc:sldMkLst>
          <pc:docMk/>
          <pc:sldMk cId="2159707111" sldId="303"/>
        </pc:sldMkLst>
        <pc:spChg chg="mod">
          <ac:chgData name="Alexander Pashuk" userId="7f413f452a2dee94" providerId="LiveId" clId="{DB70CE9B-072C-44C5-B478-E45939CBB0CC}" dt="2020-09-28T18:16:57.951" v="3902" actId="20577"/>
          <ac:spMkLst>
            <pc:docMk/>
            <pc:sldMk cId="2159707111" sldId="303"/>
            <ac:spMk id="3" creationId="{EC3F0A98-5F40-4032-B6E0-45EC731B496D}"/>
          </ac:spMkLst>
        </pc:spChg>
      </pc:sldChg>
      <pc:sldChg chg="modSp add mod">
        <pc:chgData name="Alexander Pashuk" userId="7f413f452a2dee94" providerId="LiveId" clId="{DB70CE9B-072C-44C5-B478-E45939CBB0CC}" dt="2020-09-28T18:27:09.724" v="4483" actId="20577"/>
        <pc:sldMkLst>
          <pc:docMk/>
          <pc:sldMk cId="2712019717" sldId="304"/>
        </pc:sldMkLst>
        <pc:spChg chg="mod">
          <ac:chgData name="Alexander Pashuk" userId="7f413f452a2dee94" providerId="LiveId" clId="{DB70CE9B-072C-44C5-B478-E45939CBB0CC}" dt="2020-09-28T18:27:09.724" v="4483" actId="20577"/>
          <ac:spMkLst>
            <pc:docMk/>
            <pc:sldMk cId="2712019717" sldId="304"/>
            <ac:spMk id="3" creationId="{03B169B5-74BC-4A6D-BE91-F3D1E4906BBE}"/>
          </ac:spMkLst>
        </pc:spChg>
      </pc:sldChg>
      <pc:sldChg chg="addSp delSp modSp add mod">
        <pc:chgData name="Alexander Pashuk" userId="7f413f452a2dee94" providerId="LiveId" clId="{DB70CE9B-072C-44C5-B478-E45939CBB0CC}" dt="2020-09-28T18:29:59.310" v="4520" actId="962"/>
        <pc:sldMkLst>
          <pc:docMk/>
          <pc:sldMk cId="2076328364" sldId="305"/>
        </pc:sldMkLst>
        <pc:spChg chg="mod">
          <ac:chgData name="Alexander Pashuk" userId="7f413f452a2dee94" providerId="LiveId" clId="{DB70CE9B-072C-44C5-B478-E45939CBB0CC}" dt="2020-09-28T18:29:52.749" v="4516" actId="20577"/>
          <ac:spMkLst>
            <pc:docMk/>
            <pc:sldMk cId="2076328364" sldId="305"/>
            <ac:spMk id="2" creationId="{793F05F4-C5BD-4CB6-8D4A-FA361AC7E2F6}"/>
          </ac:spMkLst>
        </pc:spChg>
        <pc:spChg chg="del mod">
          <ac:chgData name="Alexander Pashuk" userId="7f413f452a2dee94" providerId="LiveId" clId="{DB70CE9B-072C-44C5-B478-E45939CBB0CC}" dt="2020-09-28T18:29:57.513" v="4518"/>
          <ac:spMkLst>
            <pc:docMk/>
            <pc:sldMk cId="2076328364" sldId="305"/>
            <ac:spMk id="3" creationId="{F815A986-5A5C-465D-90A6-07C543658F20}"/>
          </ac:spMkLst>
        </pc:spChg>
        <pc:picChg chg="add mod">
          <ac:chgData name="Alexander Pashuk" userId="7f413f452a2dee94" providerId="LiveId" clId="{DB70CE9B-072C-44C5-B478-E45939CBB0CC}" dt="2020-09-28T18:29:59.310" v="4520" actId="962"/>
          <ac:picMkLst>
            <pc:docMk/>
            <pc:sldMk cId="2076328364" sldId="305"/>
            <ac:picMk id="5" creationId="{EBCCF4F6-0229-4027-8290-CF611A5BD82B}"/>
          </ac:picMkLst>
        </pc:picChg>
      </pc:sldChg>
      <pc:sldChg chg="modSp new mod">
        <pc:chgData name="Alexander Pashuk" userId="7f413f452a2dee94" providerId="LiveId" clId="{DB70CE9B-072C-44C5-B478-E45939CBB0CC}" dt="2020-09-28T19:31:51.111" v="4631" actId="20577"/>
        <pc:sldMkLst>
          <pc:docMk/>
          <pc:sldMk cId="3113604782" sldId="306"/>
        </pc:sldMkLst>
        <pc:spChg chg="mod">
          <ac:chgData name="Alexander Pashuk" userId="7f413f452a2dee94" providerId="LiveId" clId="{DB70CE9B-072C-44C5-B478-E45939CBB0CC}" dt="2020-09-28T19:30:10.496" v="4573" actId="122"/>
          <ac:spMkLst>
            <pc:docMk/>
            <pc:sldMk cId="3113604782" sldId="306"/>
            <ac:spMk id="2" creationId="{09E3408E-837B-445C-B9F2-9BC4F4EA359F}"/>
          </ac:spMkLst>
        </pc:spChg>
        <pc:spChg chg="mod">
          <ac:chgData name="Alexander Pashuk" userId="7f413f452a2dee94" providerId="LiveId" clId="{DB70CE9B-072C-44C5-B478-E45939CBB0CC}" dt="2020-09-28T19:31:51.111" v="4631" actId="20577"/>
          <ac:spMkLst>
            <pc:docMk/>
            <pc:sldMk cId="3113604782" sldId="306"/>
            <ac:spMk id="3" creationId="{6C5C6847-B6B4-4652-BC46-686D83970EFD}"/>
          </ac:spMkLst>
        </pc:spChg>
      </pc:sldChg>
      <pc:sldChg chg="del">
        <pc:chgData name="Alexander Pashuk" userId="7f413f452a2dee94" providerId="LiveId" clId="{DB70CE9B-072C-44C5-B478-E45939CBB0CC}" dt="2020-09-28T15:44:16.501" v="1" actId="47"/>
        <pc:sldMkLst>
          <pc:docMk/>
          <pc:sldMk cId="3469493282" sldId="318"/>
        </pc:sldMkLst>
      </pc:sldChg>
      <pc:sldChg chg="del">
        <pc:chgData name="Alexander Pashuk" userId="7f413f452a2dee94" providerId="LiveId" clId="{DB70CE9B-072C-44C5-B478-E45939CBB0CC}" dt="2020-09-28T15:44:16.683" v="2" actId="47"/>
        <pc:sldMkLst>
          <pc:docMk/>
          <pc:sldMk cId="570721348" sldId="319"/>
        </pc:sldMkLst>
      </pc:sldChg>
      <pc:sldChg chg="del">
        <pc:chgData name="Alexander Pashuk" userId="7f413f452a2dee94" providerId="LiveId" clId="{DB70CE9B-072C-44C5-B478-E45939CBB0CC}" dt="2020-09-28T15:44:16.833" v="3" actId="47"/>
        <pc:sldMkLst>
          <pc:docMk/>
          <pc:sldMk cId="2466351598" sldId="320"/>
        </pc:sldMkLst>
      </pc:sldChg>
      <pc:sldChg chg="del">
        <pc:chgData name="Alexander Pashuk" userId="7f413f452a2dee94" providerId="LiveId" clId="{DB70CE9B-072C-44C5-B478-E45939CBB0CC}" dt="2020-09-28T15:44:17.157" v="4" actId="47"/>
        <pc:sldMkLst>
          <pc:docMk/>
          <pc:sldMk cId="3128374740" sldId="321"/>
        </pc:sldMkLst>
      </pc:sldChg>
      <pc:sldChg chg="del">
        <pc:chgData name="Alexander Pashuk" userId="7f413f452a2dee94" providerId="LiveId" clId="{DB70CE9B-072C-44C5-B478-E45939CBB0CC}" dt="2020-09-28T15:44:17.357" v="5" actId="47"/>
        <pc:sldMkLst>
          <pc:docMk/>
          <pc:sldMk cId="2529682841" sldId="322"/>
        </pc:sldMkLst>
      </pc:sldChg>
      <pc:sldChg chg="del">
        <pc:chgData name="Alexander Pashuk" userId="7f413f452a2dee94" providerId="LiveId" clId="{DB70CE9B-072C-44C5-B478-E45939CBB0CC}" dt="2020-09-28T15:44:17.459" v="6" actId="47"/>
        <pc:sldMkLst>
          <pc:docMk/>
          <pc:sldMk cId="3220061171" sldId="323"/>
        </pc:sldMkLst>
      </pc:sldChg>
      <pc:sldChg chg="del">
        <pc:chgData name="Alexander Pashuk" userId="7f413f452a2dee94" providerId="LiveId" clId="{DB70CE9B-072C-44C5-B478-E45939CBB0CC}" dt="2020-09-28T15:44:17.658" v="7" actId="47"/>
        <pc:sldMkLst>
          <pc:docMk/>
          <pc:sldMk cId="899958255" sldId="324"/>
        </pc:sldMkLst>
      </pc:sldChg>
      <pc:sldChg chg="del">
        <pc:chgData name="Alexander Pashuk" userId="7f413f452a2dee94" providerId="LiveId" clId="{DB70CE9B-072C-44C5-B478-E45939CBB0CC}" dt="2020-09-28T15:44:17.925" v="8" actId="47"/>
        <pc:sldMkLst>
          <pc:docMk/>
          <pc:sldMk cId="305712236" sldId="325"/>
        </pc:sldMkLst>
      </pc:sldChg>
      <pc:sldChg chg="del">
        <pc:chgData name="Alexander Pashuk" userId="7f413f452a2dee94" providerId="LiveId" clId="{DB70CE9B-072C-44C5-B478-E45939CBB0CC}" dt="2020-09-28T15:44:18.104" v="9" actId="47"/>
        <pc:sldMkLst>
          <pc:docMk/>
          <pc:sldMk cId="613913675" sldId="326"/>
        </pc:sldMkLst>
      </pc:sldChg>
      <pc:sldChg chg="del">
        <pc:chgData name="Alexander Pashuk" userId="7f413f452a2dee94" providerId="LiveId" clId="{DB70CE9B-072C-44C5-B478-E45939CBB0CC}" dt="2020-09-28T15:44:18.381" v="11" actId="47"/>
        <pc:sldMkLst>
          <pc:docMk/>
          <pc:sldMk cId="855186969" sldId="327"/>
        </pc:sldMkLst>
      </pc:sldChg>
      <pc:sldChg chg="del">
        <pc:chgData name="Alexander Pashuk" userId="7f413f452a2dee94" providerId="LiveId" clId="{DB70CE9B-072C-44C5-B478-E45939CBB0CC}" dt="2020-09-28T15:44:18.507" v="12" actId="47"/>
        <pc:sldMkLst>
          <pc:docMk/>
          <pc:sldMk cId="2137480810" sldId="328"/>
        </pc:sldMkLst>
      </pc:sldChg>
      <pc:sldChg chg="del">
        <pc:chgData name="Alexander Pashuk" userId="7f413f452a2dee94" providerId="LiveId" clId="{DB70CE9B-072C-44C5-B478-E45939CBB0CC}" dt="2020-09-28T15:44:18.627" v="13" actId="47"/>
        <pc:sldMkLst>
          <pc:docMk/>
          <pc:sldMk cId="4106924678" sldId="329"/>
        </pc:sldMkLst>
      </pc:sldChg>
      <pc:sldChg chg="del">
        <pc:chgData name="Alexander Pashuk" userId="7f413f452a2dee94" providerId="LiveId" clId="{DB70CE9B-072C-44C5-B478-E45939CBB0CC}" dt="2020-09-28T15:44:18.758" v="14" actId="47"/>
        <pc:sldMkLst>
          <pc:docMk/>
          <pc:sldMk cId="3504625340" sldId="330"/>
        </pc:sldMkLst>
      </pc:sldChg>
      <pc:sldChg chg="del">
        <pc:chgData name="Alexander Pashuk" userId="7f413f452a2dee94" providerId="LiveId" clId="{DB70CE9B-072C-44C5-B478-E45939CBB0CC}" dt="2020-09-28T15:44:18.240" v="10" actId="47"/>
        <pc:sldMkLst>
          <pc:docMk/>
          <pc:sldMk cId="1914585724" sldId="331"/>
        </pc:sldMkLst>
      </pc:sldChg>
      <pc:sldChg chg="del">
        <pc:chgData name="Alexander Pashuk" userId="7f413f452a2dee94" providerId="LiveId" clId="{DB70CE9B-072C-44C5-B478-E45939CBB0CC}" dt="2020-09-28T15:44:19.003" v="16" actId="47"/>
        <pc:sldMkLst>
          <pc:docMk/>
          <pc:sldMk cId="754400607" sldId="332"/>
        </pc:sldMkLst>
      </pc:sldChg>
      <pc:sldChg chg="del">
        <pc:chgData name="Alexander Pashuk" userId="7f413f452a2dee94" providerId="LiveId" clId="{DB70CE9B-072C-44C5-B478-E45939CBB0CC}" dt="2020-09-28T15:44:19.267" v="18" actId="47"/>
        <pc:sldMkLst>
          <pc:docMk/>
          <pc:sldMk cId="1239883007" sldId="334"/>
        </pc:sldMkLst>
      </pc:sldChg>
      <pc:sldChg chg="del">
        <pc:chgData name="Alexander Pashuk" userId="7f413f452a2dee94" providerId="LiveId" clId="{DB70CE9B-072C-44C5-B478-E45939CBB0CC}" dt="2020-09-28T15:44:19.410" v="19" actId="47"/>
        <pc:sldMkLst>
          <pc:docMk/>
          <pc:sldMk cId="1759115341" sldId="335"/>
        </pc:sldMkLst>
      </pc:sldChg>
      <pc:sldChg chg="del">
        <pc:chgData name="Alexander Pashuk" userId="7f413f452a2dee94" providerId="LiveId" clId="{DB70CE9B-072C-44C5-B478-E45939CBB0CC}" dt="2020-09-28T15:44:19.788" v="22" actId="47"/>
        <pc:sldMkLst>
          <pc:docMk/>
          <pc:sldMk cId="3049369595" sldId="336"/>
        </pc:sldMkLst>
      </pc:sldChg>
      <pc:sldChg chg="del">
        <pc:chgData name="Alexander Pashuk" userId="7f413f452a2dee94" providerId="LiveId" clId="{DB70CE9B-072C-44C5-B478-E45939CBB0CC}" dt="2020-09-28T15:44:20.196" v="25" actId="47"/>
        <pc:sldMkLst>
          <pc:docMk/>
          <pc:sldMk cId="928965523" sldId="337"/>
        </pc:sldMkLst>
      </pc:sldChg>
      <pc:sldChg chg="del">
        <pc:chgData name="Alexander Pashuk" userId="7f413f452a2dee94" providerId="LiveId" clId="{DB70CE9B-072C-44C5-B478-E45939CBB0CC}" dt="2020-09-28T15:44:20.452" v="27" actId="47"/>
        <pc:sldMkLst>
          <pc:docMk/>
          <pc:sldMk cId="3916617107" sldId="338"/>
        </pc:sldMkLst>
      </pc:sldChg>
      <pc:sldChg chg="del">
        <pc:chgData name="Alexander Pashuk" userId="7f413f452a2dee94" providerId="LiveId" clId="{DB70CE9B-072C-44C5-B478-E45939CBB0CC}" dt="2020-09-28T15:44:18.885" v="15" actId="47"/>
        <pc:sldMkLst>
          <pc:docMk/>
          <pc:sldMk cId="2164653225" sldId="339"/>
        </pc:sldMkLst>
      </pc:sldChg>
      <pc:sldChg chg="del">
        <pc:chgData name="Alexander Pashuk" userId="7f413f452a2dee94" providerId="LiveId" clId="{DB70CE9B-072C-44C5-B478-E45939CBB0CC}" dt="2020-09-28T15:44:19.134" v="17" actId="47"/>
        <pc:sldMkLst>
          <pc:docMk/>
          <pc:sldMk cId="2975074015" sldId="340"/>
        </pc:sldMkLst>
      </pc:sldChg>
      <pc:sldChg chg="del">
        <pc:chgData name="Alexander Pashuk" userId="7f413f452a2dee94" providerId="LiveId" clId="{DB70CE9B-072C-44C5-B478-E45939CBB0CC}" dt="2020-09-28T15:44:19.929" v="23" actId="47"/>
        <pc:sldMkLst>
          <pc:docMk/>
          <pc:sldMk cId="3314122130" sldId="341"/>
        </pc:sldMkLst>
      </pc:sldChg>
      <pc:sldChg chg="del">
        <pc:chgData name="Alexander Pashuk" userId="7f413f452a2dee94" providerId="LiveId" clId="{DB70CE9B-072C-44C5-B478-E45939CBB0CC}" dt="2020-09-28T15:44:20.053" v="24" actId="47"/>
        <pc:sldMkLst>
          <pc:docMk/>
          <pc:sldMk cId="791609705" sldId="342"/>
        </pc:sldMkLst>
      </pc:sldChg>
      <pc:sldChg chg="del">
        <pc:chgData name="Alexander Pashuk" userId="7f413f452a2dee94" providerId="LiveId" clId="{DB70CE9B-072C-44C5-B478-E45939CBB0CC}" dt="2020-09-28T15:44:19.525" v="20" actId="47"/>
        <pc:sldMkLst>
          <pc:docMk/>
          <pc:sldMk cId="1169616602" sldId="343"/>
        </pc:sldMkLst>
      </pc:sldChg>
      <pc:sldChg chg="del">
        <pc:chgData name="Alexander Pashuk" userId="7f413f452a2dee94" providerId="LiveId" clId="{DB70CE9B-072C-44C5-B478-E45939CBB0CC}" dt="2020-09-28T15:44:19.665" v="21" actId="47"/>
        <pc:sldMkLst>
          <pc:docMk/>
          <pc:sldMk cId="2986188442" sldId="344"/>
        </pc:sldMkLst>
      </pc:sldChg>
      <pc:sldChg chg="del">
        <pc:chgData name="Alexander Pashuk" userId="7f413f452a2dee94" providerId="LiveId" clId="{DB70CE9B-072C-44C5-B478-E45939CBB0CC}" dt="2020-09-28T15:44:20.342" v="26" actId="47"/>
        <pc:sldMkLst>
          <pc:docMk/>
          <pc:sldMk cId="3943918189" sldId="345"/>
        </pc:sldMkLst>
      </pc:sldChg>
      <pc:sldChg chg="del">
        <pc:chgData name="Alexander Pashuk" userId="7f413f452a2dee94" providerId="LiveId" clId="{DB70CE9B-072C-44C5-B478-E45939CBB0CC}" dt="2020-09-28T15:44:20.571" v="28" actId="47"/>
        <pc:sldMkLst>
          <pc:docMk/>
          <pc:sldMk cId="126472297" sldId="346"/>
        </pc:sldMkLst>
      </pc:sldChg>
      <pc:sldChg chg="del">
        <pc:chgData name="Alexander Pashuk" userId="7f413f452a2dee94" providerId="LiveId" clId="{DB70CE9B-072C-44C5-B478-E45939CBB0CC}" dt="2020-09-28T15:44:20.977" v="31" actId="47"/>
        <pc:sldMkLst>
          <pc:docMk/>
          <pc:sldMk cId="727306974" sldId="347"/>
        </pc:sldMkLst>
      </pc:sldChg>
      <pc:sldChg chg="del">
        <pc:chgData name="Alexander Pashuk" userId="7f413f452a2dee94" providerId="LiveId" clId="{DB70CE9B-072C-44C5-B478-E45939CBB0CC}" dt="2020-09-28T15:44:21.120" v="32" actId="47"/>
        <pc:sldMkLst>
          <pc:docMk/>
          <pc:sldMk cId="1048468798" sldId="348"/>
        </pc:sldMkLst>
      </pc:sldChg>
      <pc:sldChg chg="del">
        <pc:chgData name="Alexander Pashuk" userId="7f413f452a2dee94" providerId="LiveId" clId="{DB70CE9B-072C-44C5-B478-E45939CBB0CC}" dt="2020-09-28T15:44:21.864" v="34" actId="47"/>
        <pc:sldMkLst>
          <pc:docMk/>
          <pc:sldMk cId="1753083800" sldId="349"/>
        </pc:sldMkLst>
      </pc:sldChg>
      <pc:sldChg chg="del">
        <pc:chgData name="Alexander Pashuk" userId="7f413f452a2dee94" providerId="LiveId" clId="{DB70CE9B-072C-44C5-B478-E45939CBB0CC}" dt="2020-09-28T15:44:22.707" v="36" actId="47"/>
        <pc:sldMkLst>
          <pc:docMk/>
          <pc:sldMk cId="2808901254" sldId="351"/>
        </pc:sldMkLst>
      </pc:sldChg>
      <pc:sldChg chg="del">
        <pc:chgData name="Alexander Pashuk" userId="7f413f452a2dee94" providerId="LiveId" clId="{DB70CE9B-072C-44C5-B478-E45939CBB0CC}" dt="2020-09-28T15:44:23.553" v="37" actId="47"/>
        <pc:sldMkLst>
          <pc:docMk/>
          <pc:sldMk cId="3018905581" sldId="352"/>
        </pc:sldMkLst>
      </pc:sldChg>
      <pc:sldChg chg="del">
        <pc:chgData name="Alexander Pashuk" userId="7f413f452a2dee94" providerId="LiveId" clId="{DB70CE9B-072C-44C5-B478-E45939CBB0CC}" dt="2020-09-28T15:44:20.702" v="29" actId="47"/>
        <pc:sldMkLst>
          <pc:docMk/>
          <pc:sldMk cId="2464282310" sldId="353"/>
        </pc:sldMkLst>
      </pc:sldChg>
      <pc:sldChg chg="del">
        <pc:chgData name="Alexander Pashuk" userId="7f413f452a2dee94" providerId="LiveId" clId="{DB70CE9B-072C-44C5-B478-E45939CBB0CC}" dt="2020-09-28T15:44:20.855" v="30" actId="47"/>
        <pc:sldMkLst>
          <pc:docMk/>
          <pc:sldMk cId="646328800" sldId="354"/>
        </pc:sldMkLst>
      </pc:sldChg>
      <pc:sldChg chg="del">
        <pc:chgData name="Alexander Pashuk" userId="7f413f452a2dee94" providerId="LiveId" clId="{DB70CE9B-072C-44C5-B478-E45939CBB0CC}" dt="2020-09-28T15:44:21.258" v="33" actId="47"/>
        <pc:sldMkLst>
          <pc:docMk/>
          <pc:sldMk cId="80997579" sldId="355"/>
        </pc:sldMkLst>
      </pc:sldChg>
      <pc:sldChg chg="del">
        <pc:chgData name="Alexander Pashuk" userId="7f413f452a2dee94" providerId="LiveId" clId="{DB70CE9B-072C-44C5-B478-E45939CBB0CC}" dt="2020-09-28T15:44:22.264" v="35" actId="47"/>
        <pc:sldMkLst>
          <pc:docMk/>
          <pc:sldMk cId="1769488327" sldId="356"/>
        </pc:sldMkLst>
      </pc:sldChg>
      <pc:sldChg chg="del">
        <pc:chgData name="Alexander Pashuk" userId="7f413f452a2dee94" providerId="LiveId" clId="{DB70CE9B-072C-44C5-B478-E45939CBB0CC}" dt="2020-09-28T15:44:26.411" v="38" actId="47"/>
        <pc:sldMkLst>
          <pc:docMk/>
          <pc:sldMk cId="1515563697" sldId="357"/>
        </pc:sldMkLst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994BBAD3-441D-4C70-805C-D8E9EDEF1862}"/>
    <pc:docChg chg="undo custSel addSld delSld modSld">
      <pc:chgData name="Alexander Pashuk" userId="7f413f452a2dee94" providerId="LiveId" clId="{994BBAD3-441D-4C70-805C-D8E9EDEF1862}" dt="2020-11-09T14:26:36.310" v="1091" actId="47"/>
      <pc:docMkLst>
        <pc:docMk/>
      </pc:docMkLst>
      <pc:sldChg chg="modSp mod">
        <pc:chgData name="Alexander Pashuk" userId="7f413f452a2dee94" providerId="LiveId" clId="{994BBAD3-441D-4C70-805C-D8E9EDEF1862}" dt="2020-11-09T14:02:27.352" v="7" actId="27636"/>
        <pc:sldMkLst>
          <pc:docMk/>
          <pc:sldMk cId="1685168962" sldId="594"/>
        </pc:sldMkLst>
        <pc:spChg chg="mod">
          <ac:chgData name="Alexander Pashuk" userId="7f413f452a2dee94" providerId="LiveId" clId="{994BBAD3-441D-4C70-805C-D8E9EDEF1862}" dt="2020-11-09T14:02:27.352" v="7" actId="27636"/>
          <ac:spMkLst>
            <pc:docMk/>
            <pc:sldMk cId="1685168962" sldId="594"/>
            <ac:spMk id="3" creationId="{5EC5E1BD-2919-409D-9113-BA77238B2BA0}"/>
          </ac:spMkLst>
        </pc:spChg>
      </pc:sldChg>
      <pc:sldChg chg="modSp new mod">
        <pc:chgData name="Alexander Pashuk" userId="7f413f452a2dee94" providerId="LiveId" clId="{994BBAD3-441D-4C70-805C-D8E9EDEF1862}" dt="2020-11-09T14:07:45.657" v="365" actId="20577"/>
        <pc:sldMkLst>
          <pc:docMk/>
          <pc:sldMk cId="988215527" sldId="608"/>
        </pc:sldMkLst>
        <pc:spChg chg="mod">
          <ac:chgData name="Alexander Pashuk" userId="7f413f452a2dee94" providerId="LiveId" clId="{994BBAD3-441D-4C70-805C-D8E9EDEF1862}" dt="2020-11-09T14:05:29.101" v="63" actId="122"/>
          <ac:spMkLst>
            <pc:docMk/>
            <pc:sldMk cId="988215527" sldId="608"/>
            <ac:spMk id="2" creationId="{42C91ABD-80B1-4879-A9EC-00DC6DDAC5B6}"/>
          </ac:spMkLst>
        </pc:spChg>
        <pc:spChg chg="mod">
          <ac:chgData name="Alexander Pashuk" userId="7f413f452a2dee94" providerId="LiveId" clId="{994BBAD3-441D-4C70-805C-D8E9EDEF1862}" dt="2020-11-09T14:07:45.657" v="365" actId="20577"/>
          <ac:spMkLst>
            <pc:docMk/>
            <pc:sldMk cId="988215527" sldId="608"/>
            <ac:spMk id="3" creationId="{C05B21CB-3712-42E9-ACA5-D382EF7A3289}"/>
          </ac:spMkLst>
        </pc:spChg>
      </pc:sldChg>
      <pc:sldChg chg="modSp new mod">
        <pc:chgData name="Alexander Pashuk" userId="7f413f452a2dee94" providerId="LiveId" clId="{994BBAD3-441D-4C70-805C-D8E9EDEF1862}" dt="2020-11-09T14:10:23.052" v="408" actId="20577"/>
        <pc:sldMkLst>
          <pc:docMk/>
          <pc:sldMk cId="4111625959" sldId="609"/>
        </pc:sldMkLst>
        <pc:spChg chg="mod">
          <ac:chgData name="Alexander Pashuk" userId="7f413f452a2dee94" providerId="LiveId" clId="{994BBAD3-441D-4C70-805C-D8E9EDEF1862}" dt="2020-11-09T14:07:54.973" v="372" actId="122"/>
          <ac:spMkLst>
            <pc:docMk/>
            <pc:sldMk cId="4111625959" sldId="609"/>
            <ac:spMk id="2" creationId="{66810F97-DBCA-4394-A73C-BB2BF2ACD2C1}"/>
          </ac:spMkLst>
        </pc:spChg>
        <pc:spChg chg="mod">
          <ac:chgData name="Alexander Pashuk" userId="7f413f452a2dee94" providerId="LiveId" clId="{994BBAD3-441D-4C70-805C-D8E9EDEF1862}" dt="2020-11-09T14:10:23.052" v="408" actId="20577"/>
          <ac:spMkLst>
            <pc:docMk/>
            <pc:sldMk cId="4111625959" sldId="609"/>
            <ac:spMk id="3" creationId="{7932D7FF-62EB-4B79-8287-82A173DCDB49}"/>
          </ac:spMkLst>
        </pc:spChg>
      </pc:sldChg>
      <pc:sldChg chg="modSp new mod">
        <pc:chgData name="Alexander Pashuk" userId="7f413f452a2dee94" providerId="LiveId" clId="{994BBAD3-441D-4C70-805C-D8E9EDEF1862}" dt="2020-11-09T14:17:00.830" v="773" actId="20577"/>
        <pc:sldMkLst>
          <pc:docMk/>
          <pc:sldMk cId="2198286826" sldId="610"/>
        </pc:sldMkLst>
        <pc:spChg chg="mod">
          <ac:chgData name="Alexander Pashuk" userId="7f413f452a2dee94" providerId="LiveId" clId="{994BBAD3-441D-4C70-805C-D8E9EDEF1862}" dt="2020-11-09T14:17:00.830" v="773" actId="20577"/>
          <ac:spMkLst>
            <pc:docMk/>
            <pc:sldMk cId="2198286826" sldId="610"/>
            <ac:spMk id="2" creationId="{79D355C3-A878-4B96-8E82-472A84701240}"/>
          </ac:spMkLst>
        </pc:spChg>
        <pc:spChg chg="mod">
          <ac:chgData name="Alexander Pashuk" userId="7f413f452a2dee94" providerId="LiveId" clId="{994BBAD3-441D-4C70-805C-D8E9EDEF1862}" dt="2020-11-09T14:13:21.523" v="650" actId="2711"/>
          <ac:spMkLst>
            <pc:docMk/>
            <pc:sldMk cId="2198286826" sldId="610"/>
            <ac:spMk id="3" creationId="{119EF853-661E-4758-A7A9-137913F611E8}"/>
          </ac:spMkLst>
        </pc:spChg>
      </pc:sldChg>
      <pc:sldChg chg="addSp delSp modSp new mod modClrScheme chgLayout">
        <pc:chgData name="Alexander Pashuk" userId="7f413f452a2dee94" providerId="LiveId" clId="{994BBAD3-441D-4C70-805C-D8E9EDEF1862}" dt="2020-11-09T14:16:15.700" v="741" actId="1582"/>
        <pc:sldMkLst>
          <pc:docMk/>
          <pc:sldMk cId="505988987" sldId="611"/>
        </pc:sldMkLst>
        <pc:spChg chg="del mod ord">
          <ac:chgData name="Alexander Pashuk" userId="7f413f452a2dee94" providerId="LiveId" clId="{994BBAD3-441D-4C70-805C-D8E9EDEF1862}" dt="2020-11-09T14:13:52.686" v="653" actId="700"/>
          <ac:spMkLst>
            <pc:docMk/>
            <pc:sldMk cId="505988987" sldId="611"/>
            <ac:spMk id="2" creationId="{56643566-C026-4F28-B74B-077B11DD810A}"/>
          </ac:spMkLst>
        </pc:spChg>
        <pc:spChg chg="del mod ord">
          <ac:chgData name="Alexander Pashuk" userId="7f413f452a2dee94" providerId="LiveId" clId="{994BBAD3-441D-4C70-805C-D8E9EDEF1862}" dt="2020-11-09T14:13:52.686" v="653" actId="700"/>
          <ac:spMkLst>
            <pc:docMk/>
            <pc:sldMk cId="505988987" sldId="611"/>
            <ac:spMk id="3" creationId="{3FE79422-2564-4D7D-BDEE-DA6E6D636F59}"/>
          </ac:spMkLst>
        </pc:spChg>
        <pc:spChg chg="add mod ord">
          <ac:chgData name="Alexander Pashuk" userId="7f413f452a2dee94" providerId="LiveId" clId="{994BBAD3-441D-4C70-805C-D8E9EDEF1862}" dt="2020-11-09T14:13:56.621" v="668" actId="122"/>
          <ac:spMkLst>
            <pc:docMk/>
            <pc:sldMk cId="505988987" sldId="611"/>
            <ac:spMk id="4" creationId="{F706A7B6-A072-4666-BBBF-F13F164FD852}"/>
          </ac:spMkLst>
        </pc:spChg>
        <pc:spChg chg="add mod ord">
          <ac:chgData name="Alexander Pashuk" userId="7f413f452a2dee94" providerId="LiveId" clId="{994BBAD3-441D-4C70-805C-D8E9EDEF1862}" dt="2020-11-09T14:16:01.503" v="737" actId="27636"/>
          <ac:spMkLst>
            <pc:docMk/>
            <pc:sldMk cId="505988987" sldId="611"/>
            <ac:spMk id="5" creationId="{09FB6A42-63C7-4BDA-9BD2-18C22B102A0C}"/>
          </ac:spMkLst>
        </pc:spChg>
        <pc:spChg chg="add mod ord">
          <ac:chgData name="Alexander Pashuk" userId="7f413f452a2dee94" providerId="LiveId" clId="{994BBAD3-441D-4C70-805C-D8E9EDEF1862}" dt="2020-11-09T14:16:01.505" v="738" actId="27636"/>
          <ac:spMkLst>
            <pc:docMk/>
            <pc:sldMk cId="505988987" sldId="611"/>
            <ac:spMk id="6" creationId="{3FCF9ACE-6BB2-4893-A338-A60693A115E5}"/>
          </ac:spMkLst>
        </pc:spChg>
        <pc:cxnChg chg="add mod">
          <ac:chgData name="Alexander Pashuk" userId="7f413f452a2dee94" providerId="LiveId" clId="{994BBAD3-441D-4C70-805C-D8E9EDEF1862}" dt="2020-11-09T14:16:15.700" v="741" actId="1582"/>
          <ac:cxnSpMkLst>
            <pc:docMk/>
            <pc:sldMk cId="505988987" sldId="611"/>
            <ac:cxnSpMk id="8" creationId="{B586E081-7B01-436E-AD7C-48605BF6024D}"/>
          </ac:cxnSpMkLst>
        </pc:cxnChg>
      </pc:sldChg>
      <pc:sldChg chg="modSp new mod">
        <pc:chgData name="Alexander Pashuk" userId="7f413f452a2dee94" providerId="LiveId" clId="{994BBAD3-441D-4C70-805C-D8E9EDEF1862}" dt="2020-11-09T14:18:43.726" v="990" actId="20577"/>
        <pc:sldMkLst>
          <pc:docMk/>
          <pc:sldMk cId="4027132606" sldId="612"/>
        </pc:sldMkLst>
        <pc:spChg chg="mod">
          <ac:chgData name="Alexander Pashuk" userId="7f413f452a2dee94" providerId="LiveId" clId="{994BBAD3-441D-4C70-805C-D8E9EDEF1862}" dt="2020-11-09T14:17:15.771" v="788" actId="122"/>
          <ac:spMkLst>
            <pc:docMk/>
            <pc:sldMk cId="4027132606" sldId="612"/>
            <ac:spMk id="2" creationId="{1EC0886E-9BE1-463B-9700-1BC0D7973A8A}"/>
          </ac:spMkLst>
        </pc:spChg>
        <pc:spChg chg="mod">
          <ac:chgData name="Alexander Pashuk" userId="7f413f452a2dee94" providerId="LiveId" clId="{994BBAD3-441D-4C70-805C-D8E9EDEF1862}" dt="2020-11-09T14:18:43.726" v="990" actId="20577"/>
          <ac:spMkLst>
            <pc:docMk/>
            <pc:sldMk cId="4027132606" sldId="612"/>
            <ac:spMk id="3" creationId="{4F34751D-3F6D-461D-ADDE-75B999AAD0D3}"/>
          </ac:spMkLst>
        </pc:spChg>
      </pc:sldChg>
      <pc:sldChg chg="modSp new mod">
        <pc:chgData name="Alexander Pashuk" userId="7f413f452a2dee94" providerId="LiveId" clId="{994BBAD3-441D-4C70-805C-D8E9EDEF1862}" dt="2020-11-09T14:21:35.377" v="1088" actId="20577"/>
        <pc:sldMkLst>
          <pc:docMk/>
          <pc:sldMk cId="2065953320" sldId="613"/>
        </pc:sldMkLst>
        <pc:spChg chg="mod">
          <ac:chgData name="Alexander Pashuk" userId="7f413f452a2dee94" providerId="LiveId" clId="{994BBAD3-441D-4C70-805C-D8E9EDEF1862}" dt="2020-11-09T14:19:10.653" v="1024" actId="122"/>
          <ac:spMkLst>
            <pc:docMk/>
            <pc:sldMk cId="2065953320" sldId="613"/>
            <ac:spMk id="2" creationId="{B10BEFFD-54A0-4944-AB41-DC58B0943F55}"/>
          </ac:spMkLst>
        </pc:spChg>
        <pc:spChg chg="mod">
          <ac:chgData name="Alexander Pashuk" userId="7f413f452a2dee94" providerId="LiveId" clId="{994BBAD3-441D-4C70-805C-D8E9EDEF1862}" dt="2020-11-09T14:21:35.377" v="1088" actId="20577"/>
          <ac:spMkLst>
            <pc:docMk/>
            <pc:sldMk cId="2065953320" sldId="613"/>
            <ac:spMk id="3" creationId="{7EB44747-7F90-4004-8A79-8C35B1EEBD67}"/>
          </ac:spMkLst>
        </pc:spChg>
      </pc:sldChg>
      <pc:sldChg chg="new del">
        <pc:chgData name="Alexander Pashuk" userId="7f413f452a2dee94" providerId="LiveId" clId="{994BBAD3-441D-4C70-805C-D8E9EDEF1862}" dt="2020-11-09T14:26:35.043" v="1089" actId="47"/>
        <pc:sldMkLst>
          <pc:docMk/>
          <pc:sldMk cId="4119048005" sldId="614"/>
        </pc:sldMkLst>
      </pc:sldChg>
      <pc:sldChg chg="new del">
        <pc:chgData name="Alexander Pashuk" userId="7f413f452a2dee94" providerId="LiveId" clId="{994BBAD3-441D-4C70-805C-D8E9EDEF1862}" dt="2020-11-09T14:26:35.664" v="1090" actId="47"/>
        <pc:sldMkLst>
          <pc:docMk/>
          <pc:sldMk cId="491791742" sldId="615"/>
        </pc:sldMkLst>
      </pc:sldChg>
      <pc:sldChg chg="new del">
        <pc:chgData name="Alexander Pashuk" userId="7f413f452a2dee94" providerId="LiveId" clId="{994BBAD3-441D-4C70-805C-D8E9EDEF1862}" dt="2020-11-09T14:26:36.310" v="1091" actId="47"/>
        <pc:sldMkLst>
          <pc:docMk/>
          <pc:sldMk cId="1349840202" sldId="6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4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38B5-EF8E-4472-9F98-190D6067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 без объявления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04DD-4678-4AF3-A3DA-FDFB699F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Объявление функции (прототип) может отсутствовать, если определение функции происходит раньше, чем первый её вызов.</a:t>
            </a:r>
          </a:p>
          <a:p>
            <a:pPr algn="just"/>
            <a:r>
              <a:rPr lang="ru-RU" dirty="0"/>
              <a:t>Такой подход удобен в небольших программах.</a:t>
            </a:r>
          </a:p>
          <a:p>
            <a:pPr algn="just"/>
            <a:r>
              <a:rPr lang="ru-RU" dirty="0"/>
              <a:t>Теряется гибкость работы с функциями: в крупных проектах используется множество функций и разработчик вынужден следить за их местоположением в коде.</a:t>
            </a:r>
          </a:p>
          <a:p>
            <a:pPr algn="just"/>
            <a:r>
              <a:rPr lang="ru-RU" dirty="0"/>
              <a:t>Неприменимо, если в проекте принято располагать функцию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первой.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2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D7BE-7FF9-45F2-82CA-0572E368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аргументов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41EB-28D8-41FA-BEAC-9D5E5376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Аргумент</a:t>
            </a:r>
            <a:r>
              <a:rPr lang="ru-RU" dirty="0"/>
              <a:t> – единица данных, передаваемая программой в функцию.</a:t>
            </a:r>
          </a:p>
          <a:p>
            <a:pPr marL="0" indent="0" algn="just">
              <a:buNone/>
            </a:pPr>
            <a:r>
              <a:rPr lang="ru-RU" dirty="0"/>
              <a:t>Аргументы позволяют функции оперировать различными значениями или выполнять различные действия в зависимости от переданных ей значений.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2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1292-32AE-4A21-B94D-8F1D1A53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констант в функцию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1ACB-C411-4076-B9DB-9CF5FCF4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5352"/>
            <a:ext cx="7886700" cy="491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"Username: Test User"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'+'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"Password: ******"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258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1292-32AE-4A21-B94D-8F1D1A53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констант в функцию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1ACB-C411-4076-B9DB-9CF5FCF4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Username: Test User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++++++++++++++++++++++++++++++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Password: ******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53683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726E-CB8F-4EA1-B09B-B486E4BB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аргументов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82BE-E7A5-4225-B727-80E0ADA24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Два правила:</a:t>
            </a:r>
          </a:p>
          <a:p>
            <a:pPr algn="just"/>
            <a:r>
              <a:rPr lang="ru-RU" dirty="0"/>
              <a:t>Важно соблюдать порядок следования аргументов</a:t>
            </a:r>
          </a:p>
          <a:p>
            <a:pPr algn="just"/>
            <a:r>
              <a:rPr lang="ru-RU" dirty="0"/>
              <a:t>Типы аргументов в объявлении и определении должны быть согласованы.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Переменные, используемые внутри функции для хранения значений аргументов, называются </a:t>
            </a:r>
            <a:r>
              <a:rPr lang="ru-RU" b="1" dirty="0"/>
              <a:t>параметрами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09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3B57-FA16-435D-98BE-3A686941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значений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B55E-8900-4FBB-9503-447E53E0F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413" y="1825624"/>
            <a:ext cx="4875143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symbol_in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symbol: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symbol_in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n: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symbol_in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B79C0-51A7-4B2F-99B5-89B7FDE45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1978" y="1825625"/>
            <a:ext cx="32500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symbol: !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n: 10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!!!!!!!!!!</a:t>
            </a:r>
          </a:p>
        </p:txBody>
      </p:sp>
    </p:spTree>
    <p:extLst>
      <p:ext uri="{BB962C8B-B14F-4D97-AF65-F5344CB8AC3E}">
        <p14:creationId xmlns:p14="http://schemas.microsoft.com/office/powerpoint/2010/main" val="103775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8434-EE5B-4D36-B83A-83249662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аргументов по значению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0CD2-83D8-4214-BD25-86A1710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0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square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100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???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583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59C4-62BA-43E5-B246-2A856729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Прототипы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F8E1-F6DE-4032-A5BF-D276CEF3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25625"/>
            <a:ext cx="8328992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calc_dist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Not bad!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calc_dist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Better!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You can use different names in definition </a:t>
            </a: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calc_dist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py1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py2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ru-RU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776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74D6-86D0-4D59-9994-9F8B7DC3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Возвращаемое значение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064B-7DC9-465F-8B6A-7252ACB2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73526"/>
            <a:ext cx="7983607" cy="43583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/>
              <a:t>Для того, чтобы вернуть вызывающей программе значение используется оператор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calc_dist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Return value to main program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1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74D6-86D0-4D59-9994-9F8B7DC3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Возвращаемое значение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064B-7DC9-465F-8B6A-7252ACB2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05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=-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calc_dist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calc_dist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"Point 1 closer to (0,0)\n"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"Point 2 closer to (0,0)\n"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1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Функции. Простые функции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Передача аргументов в функции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Значения, возвращаемые функцией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Ссылки на аргументы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Перегруженные функции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Вопросы из теста</a:t>
            </a:r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AD0D-3A55-44C2-9B48-5B51C1E2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Возвращаемое значение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5D53-4265-4876-BF4A-B5604993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885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calc_dist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sqrt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y2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0x61fecc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dist1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calc_dist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0x61fefc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0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0EE1-6C67-4AB3-8E1C-A515271D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Возвращаемое значение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3062-03D7-4BC8-8B8A-F789A7C0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Количество аргументов функции может быть произвольным, но возвращаемое значение – всегда только одно.</a:t>
            </a:r>
          </a:p>
          <a:p>
            <a:pPr algn="just"/>
            <a:r>
              <a:rPr lang="ru-RU" dirty="0"/>
              <a:t>Есть способы, позволяющие возвращать несколько значений, один из них – передача аргументов по ссылке.</a:t>
            </a:r>
          </a:p>
          <a:p>
            <a:pPr algn="just"/>
            <a:r>
              <a:rPr lang="ru-RU" dirty="0"/>
              <a:t>Всегда нужно указывать тип значения, возвращаемого функцией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dirty="0"/>
              <a:t>, если функций ничего не возвращает.</a:t>
            </a:r>
            <a:endParaRPr lang="en-US" dirty="0"/>
          </a:p>
          <a:p>
            <a:pPr algn="just"/>
            <a:r>
              <a:rPr lang="ru-RU" dirty="0"/>
              <a:t>Функция без указания возвращаемого типа должна вернуть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23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ED8B-B395-4788-A82A-191B7ABA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Ссылки на аргументы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9890-0E5C-433B-88AD-893BA5A0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Ссылка</a:t>
            </a:r>
            <a:r>
              <a:rPr lang="ru-RU" dirty="0"/>
              <a:t> является псевдонимом, или альтернативным именем переменной.</a:t>
            </a:r>
          </a:p>
          <a:p>
            <a:pPr marL="0" indent="0" algn="just">
              <a:buNone/>
            </a:pPr>
            <a:r>
              <a:rPr lang="ru-RU" dirty="0"/>
              <a:t>Наиболее важное применение ссылок – передача аргументов в функции.</a:t>
            </a:r>
          </a:p>
          <a:p>
            <a:pPr algn="just"/>
            <a:r>
              <a:rPr lang="ru-RU" dirty="0"/>
              <a:t>При передаче аргументов по значению функция не имеет доступа к переменным-аргументам, а работает с их копиями.</a:t>
            </a:r>
          </a:p>
          <a:p>
            <a:pPr algn="just"/>
            <a:r>
              <a:rPr lang="ru-RU" dirty="0"/>
              <a:t>При передаче аргументов по ссылке функция получает не копию значения переменной, а ссылку на эту переменную.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8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FA5-AD02-4D66-8514-766F87BB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Ссылки на аргументы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CB2E-E656-4072-8FD6-CED78D9F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increment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 = 103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0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1373-8300-4FC8-BA3D-99E2EFE4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AC8E-ECEA-419C-92FF-B1F3CEC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8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swap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swap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No &amp;!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"; b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 = 202; b = 101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swap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temp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temp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1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67A7-68C1-4EEF-B9E7-B40DFC4D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по указателю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095F-2284-4D1C-939B-BE2B5DCA2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4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swap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temp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    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temp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swap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With &amp;!</a:t>
            </a: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"; b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 = 202; b = 101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401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E727-35F1-400C-B502-E24D0673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получим?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5E37-13E5-4201-8941-E2BB8BE1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swap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temp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temp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swap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"; b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??? 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34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355E-3E65-492E-A976-3EC0946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указатель/по ссылке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83E0-83E0-4747-A2F0-17165AF0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Передача указателя в функцию в качестве аргумента похожа на передачу по ссылке.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Но механизмы различны: </a:t>
            </a:r>
            <a:r>
              <a:rPr lang="ru-RU" b="1" dirty="0"/>
              <a:t>ссылка – это псевдоним переменной</a:t>
            </a:r>
            <a:r>
              <a:rPr lang="ru-RU" dirty="0"/>
              <a:t>, а </a:t>
            </a:r>
            <a:r>
              <a:rPr lang="ru-RU" b="1" dirty="0"/>
              <a:t>указатель – адрес переменной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41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6E0-4A89-49F8-9D76-8C5C4777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массивов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49D7-BFFF-47F5-AD73-078FBCAD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degrees2radians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0.0174533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180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270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degrees2radians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No &amp;!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 1.5708 3.14159 4.71239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61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B353-3A5C-4B05-82A2-AB0A7716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массивов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E3BD-DEAC-43CE-939A-B35C27477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degrees2radians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0x61fef4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180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270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0x61fef4 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degrees2radians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84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298E-7144-48D1-B8D0-B41AD4B0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функция?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9950-D004-4953-A899-00ECB13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Функция</a:t>
            </a:r>
            <a:r>
              <a:rPr lang="ru-RU" dirty="0"/>
              <a:t> – это именованное объединение группы операторов, которое может быть вызвано из других частей программы.</a:t>
            </a:r>
          </a:p>
          <a:p>
            <a:pPr algn="just"/>
            <a:r>
              <a:rPr lang="ru-RU" dirty="0"/>
              <a:t>Основная причина использования функций: </a:t>
            </a:r>
            <a:r>
              <a:rPr lang="ru-RU" b="1" dirty="0"/>
              <a:t>необходимость структурировать программу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Концепция функций появилась из-за стремления разработчиков сократить размер программного кода.</a:t>
            </a:r>
          </a:p>
          <a:p>
            <a:pPr algn="just"/>
            <a:r>
              <a:rPr lang="ru-RU" dirty="0"/>
              <a:t>Код функции хранится только в одной области памяти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96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886B-480D-4EC6-B900-F361B027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Немного сложнее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8EC8-2AED-44CF-B6CD-A7C94786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0504"/>
            <a:ext cx="7886700" cy="51385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[][],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setw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matrix_size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4857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98FD-F7C6-4BAF-A1D4-ADEB219E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Немного сложнее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5020-FBCB-40D1-AD1A-FC6F5B74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0566"/>
            <a:ext cx="7886700" cy="49944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matrix_size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1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B753-C7A2-452D-8D79-A8730854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Объявление функции с аргументами в виде массива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E900-87D0-4146-B5A6-732AD0C8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Можно использовать следующие форматы объявления:</a:t>
            </a:r>
          </a:p>
          <a:p>
            <a:pPr marL="0" indent="0" algn="just">
              <a:buNone/>
            </a:pPr>
            <a:endParaRPr lang="ru-RU" sz="20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[][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vector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vector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/>
              <a:t>Но не:</a:t>
            </a:r>
          </a:p>
          <a:p>
            <a:pPr marL="0" indent="0" algn="just">
              <a:buNone/>
            </a:pP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][],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[][],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9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F606-7CC4-44EB-8416-05343D1C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Почему?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C5AD96-4CCA-4493-81D7-3C3C9BAC0D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0" y="1546760"/>
            <a:ext cx="8470080" cy="37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43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9F7A-A89D-4EA9-8C1F-C0E3359E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массивов: указатели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215B-44B5-4625-B5A7-39EE29FE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8890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degrees2radians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0.0174533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180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270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degrees2radians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ru-RU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No &amp;!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 1.5708 3.14159 4.71239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40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9F7A-A89D-4EA9-8C1F-C0E3359E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массивов: указатели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215B-44B5-4625-B5A7-39EE29FE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8890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degrees2radians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0.0174533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...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Get number of items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...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Fill array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degrees2radians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length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degrees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 1.5708 3.14159 4.71239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679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EED-2325-445B-854C-018DEB3D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Немного сложнее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4553-212D-44EE-989C-8221AB15D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539"/>
            <a:ext cx="7886700" cy="5267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 Clear memory</a:t>
            </a:r>
            <a:endParaRPr lang="en-US" sz="1200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6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EED-2325-445B-854C-018DEB3D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Немного сложнее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4553-212D-44EE-989C-8221AB15D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539"/>
            <a:ext cx="7886700" cy="5267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matrix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m_size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 Clear memory</a:t>
            </a:r>
            <a:endParaRPr lang="en-US" sz="1200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17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7B43-5CD4-4968-84E3-6C9AC53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Перегрузка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4C07-5D8E-4F5C-9B62-3276AEB9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Перегруженная функция </a:t>
            </a:r>
            <a:r>
              <a:rPr lang="ru-RU" dirty="0"/>
              <a:t>выполняет различные действия, зависящие от типов данных, передаваемых ей в качестве аргументов.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Популярный пример-сравнение: анекдот про термос.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6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6E09-1351-4314-A2FF-6B0F0EBC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9B98-1D09-403F-8F06-E146CF51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6448"/>
            <a:ext cx="7886700" cy="5096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"*"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charline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700" dirty="0">
              <a:effectLst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631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FBC5-AA0D-466A-ADA7-9DA57C7C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функция?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3EB373-434E-48AE-8807-CB5464BBA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22" y="1567207"/>
            <a:ext cx="8027555" cy="482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09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2112-0C7E-4ED9-988C-74CE0A8F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Перегрузка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8805-DF0B-4418-B912-474BC23F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Очевидный недостаток</a:t>
            </a:r>
            <a:r>
              <a:rPr lang="ru-RU" dirty="0"/>
              <a:t>: разработчику нужно запомнить все имена функций и различия между действиями, выполняемыми функциями.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Решение:</a:t>
            </a:r>
            <a:r>
              <a:rPr lang="ru-RU" dirty="0"/>
              <a:t> использование перегрузки. Очевидно, что использовать одно и то же имя было бы гораздо удобнее.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89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697F-524F-4E7F-9FC6-FE52430B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Улучшенная версия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D35A-71A2-4BE7-896A-14672685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357"/>
            <a:ext cx="7886700" cy="5362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"*"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700" dirty="0">
              <a:effectLst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1907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CB13-7508-4997-83E4-16ED92E0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Улучшенная версия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C037-C845-4EFC-815B-617FB3B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'#’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'$'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**************************************************</a:t>
            </a:r>
            <a:endParaRPr lang="ru-RU" sz="1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##################################################</a:t>
            </a:r>
            <a:endParaRPr lang="ru-RU" sz="1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$$$$$$$$$$$$$$$</a:t>
            </a:r>
            <a:endParaRPr lang="ru-RU" sz="16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58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0A27-F663-4A5E-ABD3-24B855B0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это работает?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E946-41E6-4E7B-802D-44DF61E0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Довольно просто: с помощью сигнатуры функции, которая позволяет различать между собой функции по количеству аргументов и их типам.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sz="2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2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'#’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'$'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6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18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/>
              <a:t>Компилятор, обнаружив несколько функций с одинаковыми именами, позволяет корректно обработать все определения функций и их вызовы.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50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F91B-42AD-49AB-B21D-F339145F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Различные типы аргументов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0F8F-8EF4-4475-8B0E-CBDF5EAF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"It is an int: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"It is a float: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"It is a char*: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48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3A53-1F53-47D1-8A49-EF76EEA9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BC19-8281-4D0A-BF95-E7CC84F0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101.11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World"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It is an int: 10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It is a float: 101.11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It is a char*: Hello World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2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4203-FB33-4D78-BCFC-E31E0AB6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Рекурсия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2C67-16A5-41F5-945D-060FB0DE0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Рекурсия</a:t>
            </a:r>
            <a:r>
              <a:rPr lang="ru-RU" dirty="0"/>
              <a:t> – это средство программирование, позволяющее функции вызывать саму себя на выполнение.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Самые популярные примеры</a:t>
            </a:r>
            <a:r>
              <a:rPr lang="ru-RU" dirty="0"/>
              <a:t>: вычисление факториала, нахождение чисел Фибоначчи, вычисление </a:t>
            </a:r>
            <a:r>
              <a:rPr lang="en-US" dirty="0"/>
              <a:t>N-</a:t>
            </a:r>
            <a:r>
              <a:rPr lang="ru-RU" dirty="0"/>
              <a:t>го элемента какой-либо последовательности.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37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0F86-208C-4835-A7E8-230AD1B3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Простейший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D8E9-ED79-47BA-904F-F5BAF2DE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fact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fact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fact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3628800</a:t>
            </a:r>
            <a:endParaRPr lang="ru-RU" sz="24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3600" dirty="0">
              <a:effectLst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2881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75BD-E398-44C1-9381-F11515E0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Простейший пример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F54D9A2-948E-4EF4-AEE1-0E749738A1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5791376"/>
              </p:ext>
            </p:extLst>
          </p:nvPr>
        </p:nvGraphicFramePr>
        <p:xfrm>
          <a:off x="362778" y="1825625"/>
          <a:ext cx="38862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337">
                  <a:extLst>
                    <a:ext uri="{9D8B030D-6E8A-4147-A177-3AD203B41FA5}">
                      <a16:colId xmlns:a16="http://schemas.microsoft.com/office/drawing/2014/main" val="4095243408"/>
                    </a:ext>
                  </a:extLst>
                </a:gridCol>
                <a:gridCol w="1466022">
                  <a:extLst>
                    <a:ext uri="{9D8B030D-6E8A-4147-A177-3AD203B41FA5}">
                      <a16:colId xmlns:a16="http://schemas.microsoft.com/office/drawing/2014/main" val="429689463"/>
                    </a:ext>
                  </a:extLst>
                </a:gridCol>
                <a:gridCol w="1413841">
                  <a:extLst>
                    <a:ext uri="{9D8B030D-6E8A-4147-A177-3AD203B41FA5}">
                      <a16:colId xmlns:a16="http://schemas.microsoft.com/office/drawing/2014/main" val="30731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Версия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Действие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Значение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32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Вызов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29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Вызов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7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Вызов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4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Вызов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Вызов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Возврат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5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Возврат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1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Возврат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8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Возврат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24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5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Возврат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120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74524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15ABC-C391-48B2-8383-21D2775B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8978" y="1825625"/>
            <a:ext cx="47856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fact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fact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1960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68EB-C308-4B73-96DE-1AA5EB50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Рекурсия</a:t>
            </a:r>
            <a:endParaRPr lang="en-US" dirty="0"/>
          </a:p>
        </p:txBody>
      </p:sp>
      <p:pic>
        <p:nvPicPr>
          <p:cNvPr id="2050" name="Picture 2" descr="How to Think Recursively | Solving Recursion Problems in 4 Steps | by Jack  Chen | The Startup | Medium">
            <a:extLst>
              <a:ext uri="{FF2B5EF4-FFF2-40B4-BE49-F238E27FC236}">
                <a16:creationId xmlns:a16="http://schemas.microsoft.com/office/drawing/2014/main" id="{26801E2D-50D9-4B1B-9C1A-FB8E80FDC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33" y="1308789"/>
            <a:ext cx="5355134" cy="54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EF60-241C-42B7-BF61-D34EF9A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Простые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C6EC-7284-43A6-ABC2-7EFC56DA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43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"*"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"Username: Test User"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"Password: ******"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87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9E0D-8B93-4A29-AC89-1BD462F4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Рекурсия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86CF-0710-4AF1-BF67-0A5A20A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Каждая рекурсия должна включать в себя условие окончания рекурсии.</a:t>
            </a:r>
          </a:p>
          <a:p>
            <a:pPr marL="0" indent="0" algn="just">
              <a:buNone/>
            </a:pPr>
            <a:r>
              <a:rPr lang="ru-RU" dirty="0"/>
              <a:t>В противном случае рекурсия будет происходить бесконечно, что приведет к аварийному завершению программы.</a:t>
            </a:r>
          </a:p>
          <a:p>
            <a:pPr marL="0" indent="0" algn="just">
              <a:buNone/>
            </a:pPr>
            <a:r>
              <a:rPr lang="ru-RU" dirty="0"/>
              <a:t>В некоторых случаях рекурсия может привести к исчерпанию оперативной памяти, особенно, если речь идет о большом количестве вложенных вызовов.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1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7E75-C3C8-4DA1-8293-7FCE5873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один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514E-A7FC-4799-B17C-5A1610E5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0, 1, 1, 2, 3, 5, 8, 13, 21, 34, 55, 89, 144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fib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610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D0D8-27D4-42EE-8B4E-99AE579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Встраиваемые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BC2A-6E7B-48C2-98C3-2C9BD952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Использование функций является экономичным с точки зрения использования памяти, т.к. вместо дублирования используется механизм вызовов функции.</a:t>
            </a:r>
          </a:p>
          <a:p>
            <a:pPr algn="just"/>
            <a:r>
              <a:rPr lang="ru-RU" dirty="0"/>
              <a:t>Однако, кроме экономии памяти, использование функций увеличивает время выполнения программ: необходимо время на выполнение команды перехода в функцию и команду перехода на оператор, следующий после вызова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0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7C8A-207A-4A72-AB78-2ACEEF11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Встраиваемые функции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C7AE48-2035-44AA-BF93-8C5F5E7A97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69" y="1452908"/>
            <a:ext cx="7199461" cy="51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410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9995-5965-4C0C-AE23-FC622542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Когда использовать?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F5E6-8C68-4215-9C96-4935D8FDD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Обычно встраиваемые функции представляют собой небольшой фрагмент кода.</a:t>
            </a:r>
          </a:p>
          <a:p>
            <a:pPr marL="0" indent="0" algn="just">
              <a:buNone/>
            </a:pPr>
            <a:r>
              <a:rPr lang="ru-RU" dirty="0"/>
              <a:t>В этом случае дополнительные инструкции, необходимые для вызова функции, могут занять столько же памяти, сколько занимает код самой функции. Экономия памяти превращается в дополнительный расход.</a:t>
            </a:r>
          </a:p>
          <a:p>
            <a:pPr marL="0" indent="0" algn="just">
              <a:buNone/>
            </a:pPr>
            <a:r>
              <a:rPr lang="ru-RU" b="1" dirty="0"/>
              <a:t>Очевидное решение:</a:t>
            </a:r>
            <a:r>
              <a:rPr lang="ru-RU" dirty="0"/>
              <a:t> вставлять повторяющиеся последовательности операторов (тело функции) там, где это необходимо.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581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7214-A835-4587-A89A-F7564B80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Когда использовать?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96B1-EBC0-492C-9706-C4DACBAC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Неочевидное решение: </a:t>
            </a:r>
            <a:r>
              <a:rPr lang="ru-RU" dirty="0"/>
              <a:t>использовать встраиваемые функции (</a:t>
            </a:r>
            <a:r>
              <a:rPr lang="en-US" dirty="0"/>
              <a:t>inline functions).</a:t>
            </a:r>
            <a:endParaRPr lang="ru-RU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Отличие встраиваемых функций от обычных заключается в том, что исполняется код таких функций вставляется (встраивается) в исполняемый код программы.</a:t>
            </a:r>
          </a:p>
          <a:p>
            <a:pPr marL="0" indent="0" algn="just">
              <a:buNone/>
            </a:pPr>
            <a:r>
              <a:rPr lang="ru-RU" dirty="0"/>
              <a:t>Главное преимущество: код программы остается организованным, при этом производительность не «проседает».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26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8AE0-4771-4340-9228-22A74D2B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AE5D-505F-426D-B919-F3EA03B2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1112"/>
            <a:ext cx="7886700" cy="5128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inline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"*"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"Username: Test User"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"Password: ******"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915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4CA7-ED53-4EED-B65D-A5B5EFA8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Встраиваемые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0D26-3698-4746-A1AC-37C9833B0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Важно: ключевое слово </a:t>
            </a:r>
            <a:r>
              <a:rPr lang="en-US" b="1" dirty="0"/>
              <a:t>inline </a:t>
            </a:r>
            <a:r>
              <a:rPr lang="ru-RU" b="1" dirty="0"/>
              <a:t>является рекомендацие</a:t>
            </a:r>
            <a:r>
              <a:rPr lang="ru-RU" dirty="0"/>
              <a:t>й компилятору, которая может быть проигнорирована.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случае игнорирования, функция будет скомпилирована как обычная. Например, если компилятор посчитает функцию слишком длинной для того, чтобы делать ее встраиваемой.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5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57AB-90F1-41C2-ADA6-D433B7DC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Аргументы по умолчанию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4D1A-1D20-4015-B002-678C4389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можно организовать функцию так, чтобы ее можно было вызвать вообще не указывая при этом никаких аргументов.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Для этого используются значения аргументов по умолчанию.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31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697F-524F-4E7F-9FC6-FE52430B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Улучшенная версия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D35A-71A2-4BE7-896A-14672685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357"/>
            <a:ext cx="7886700" cy="5362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"*"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7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700" dirty="0">
              <a:effectLst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7963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D2F8-7289-4668-A6B2-05D871DE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Объявление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2785-97EA-43B6-A7CC-CB6D6C85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Как и переменные, функции нельзя использовать до указания необходимых атрибутов. Есть два способа описать функцию:</a:t>
            </a:r>
          </a:p>
          <a:p>
            <a:r>
              <a:rPr lang="ru-RU" dirty="0"/>
              <a:t>Объявить функцию (прототип)</a:t>
            </a:r>
          </a:p>
          <a:p>
            <a:r>
              <a:rPr lang="ru-RU" dirty="0"/>
              <a:t>Определить функцию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Синтаксис объявления функции в общем виде: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&lt;name&gt;(&lt;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2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FD8B-CA82-483B-A702-F91908A0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Улучшенная версия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66E5-D244-4F6E-87CE-410E9084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778"/>
            <a:ext cx="8286750" cy="522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'*'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'#’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'$'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**************************************************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#################################################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$$$$$$$$$$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997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FD8B-CA82-483B-A702-F91908A0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Улучшенная версия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66E5-D244-4F6E-87CE-410E9084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286750" cy="4963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'*'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'#’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'$'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++)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symbol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3246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9320-E25F-4334-9FF1-AD25396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Аргументы по умолчанию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E1BD-2919-409D-9113-BA77238B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Опускать при вызове можно только аргументы, стоящие в конце списка при объявлении функции.</a:t>
            </a:r>
          </a:p>
          <a:p>
            <a:pPr marL="0" indent="0" algn="just">
              <a:buNone/>
            </a:pPr>
            <a:r>
              <a:rPr lang="ru-RU" b="1" dirty="0"/>
              <a:t>Например:</a:t>
            </a:r>
            <a:r>
              <a:rPr lang="ru-RU" dirty="0"/>
              <a:t> можно не указать три последних аргумента, но нельзя одновременно пропустить предпоследний аргумент и указать последний.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Нельзя пропускать аргументы, для которых не указано значение аргумента по умолчанию.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689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DDAE-8117-4216-9C2B-1EAACE84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Область видимости и класс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AF29-0049-459F-A721-334B7116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Два аспекта, касающихся взаимодействия переменных и функций:</a:t>
            </a:r>
          </a:p>
          <a:p>
            <a:pPr algn="just"/>
            <a:r>
              <a:rPr lang="ru-RU" dirty="0"/>
              <a:t>Область видимости</a:t>
            </a:r>
          </a:p>
          <a:p>
            <a:pPr algn="just"/>
            <a:r>
              <a:rPr lang="ru-RU" dirty="0"/>
              <a:t>Класс памяти.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Область видимости </a:t>
            </a:r>
            <a:r>
              <a:rPr lang="ru-RU" dirty="0"/>
              <a:t>определяет из каких частей программы возможен доступ к переменной, а </a:t>
            </a:r>
            <a:r>
              <a:rPr lang="ru-RU" b="1" dirty="0"/>
              <a:t>класс памяти </a:t>
            </a:r>
            <a:r>
              <a:rPr lang="ru-RU" dirty="0"/>
              <a:t>– время, в течение которого переменная существует в памяти компьютера.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65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C66D-3F43-48D8-BF1E-CD037784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области видимости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7DCF-5A5C-46D2-AF69-956ACDAF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Три типа области видимости:</a:t>
            </a:r>
          </a:p>
          <a:p>
            <a:pPr algn="just"/>
            <a:r>
              <a:rPr lang="ru-RU" dirty="0"/>
              <a:t>Локальная область видимости</a:t>
            </a:r>
          </a:p>
          <a:p>
            <a:pPr algn="just"/>
            <a:r>
              <a:rPr lang="ru-RU" dirty="0"/>
              <a:t>Область видимости файла</a:t>
            </a:r>
          </a:p>
          <a:p>
            <a:pPr algn="just"/>
            <a:r>
              <a:rPr lang="ru-RU" dirty="0"/>
              <a:t>(Область видимости класса)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Переменные, имеющие локальную область видимости, доступны внутри блока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ru-RU" dirty="0"/>
              <a:t>), в котором они определены.</a:t>
            </a:r>
          </a:p>
          <a:p>
            <a:pPr marL="0" indent="0" algn="just">
              <a:buNone/>
            </a:pPr>
            <a:r>
              <a:rPr lang="ru-RU" dirty="0"/>
              <a:t>Переменные, имеющие область видимости файла, доступны из любого места файла.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198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E218-C7F7-4F4C-8BCD-76CC2873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Классы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3C71-D1EB-4978-BECB-97442747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Существует два класса памяти: </a:t>
            </a:r>
            <a:r>
              <a:rPr lang="en-US" dirty="0"/>
              <a:t>automatic </a:t>
            </a:r>
            <a:r>
              <a:rPr lang="ru-RU" dirty="0"/>
              <a:t>(автоматический) и </a:t>
            </a:r>
            <a:r>
              <a:rPr lang="en-US" dirty="0"/>
              <a:t>static</a:t>
            </a:r>
            <a:r>
              <a:rPr lang="ru-RU" dirty="0"/>
              <a:t> (статический).</a:t>
            </a:r>
          </a:p>
          <a:p>
            <a:pPr algn="just"/>
            <a:r>
              <a:rPr lang="ru-RU" dirty="0"/>
              <a:t>У переменных первого класса время жизни равно времени жизни функции, внутри которой они определены.</a:t>
            </a:r>
          </a:p>
          <a:p>
            <a:pPr algn="just"/>
            <a:r>
              <a:rPr lang="ru-RU" dirty="0"/>
              <a:t>У переменных второго класса время жизни равно времени жизни всей программы.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87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561D-B485-42FF-8167-80871DD5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9CEE-815E-43C3-A07D-889B7206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Переменные, определяемые внутри функции (включая функцию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)</a:t>
            </a:r>
            <a:r>
              <a:rPr lang="ru-RU" dirty="0"/>
              <a:t>, называются </a:t>
            </a:r>
            <a:r>
              <a:rPr lang="ru-RU" b="1" dirty="0"/>
              <a:t>локальными</a:t>
            </a:r>
            <a:r>
              <a:rPr lang="ru-RU" dirty="0"/>
              <a:t>, поскольку их область видимости ограничивается этой функцией.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Такие переменные также иногда называются автоматическими, поскольку они имеют класс памяти </a:t>
            </a:r>
            <a:r>
              <a:rPr lang="en-US" dirty="0"/>
              <a:t>static.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7023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719-E2F6-4E80-BDF7-A44C5D7F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Локальные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BFBE-5378-43AE-ACC9-FD1A2E45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Создаются и уничтожаются  при входе и выходе из функции соответственно.</a:t>
            </a:r>
          </a:p>
          <a:p>
            <a:pPr algn="just"/>
            <a:r>
              <a:rPr lang="ru-RU" dirty="0"/>
              <a:t>Компилятор не инициализирует локальные переменные. Они имеют неопределенное значение.</a:t>
            </a:r>
          </a:p>
          <a:p>
            <a:pPr algn="just"/>
            <a:r>
              <a:rPr lang="ru-RU" dirty="0"/>
              <a:t>Использование таких переменных позволяет обеспечить модульность и организованность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943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20EB-4D0F-4D33-8642-A5012B58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Глобальные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8121-17C1-4350-BBC8-680D2F03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Глобальные переменные определяются вне каких-либо функций (а также вне классов).</a:t>
            </a:r>
          </a:p>
          <a:p>
            <a:pPr algn="just"/>
            <a:r>
              <a:rPr lang="ru-RU" dirty="0"/>
              <a:t>Глобальные переменные видимы из всех функций данного файла (определенных позже, чем сама переменная) и, потенциально, из других файлов.</a:t>
            </a:r>
          </a:p>
          <a:p>
            <a:pPr algn="just"/>
            <a:r>
              <a:rPr lang="ru-RU" dirty="0"/>
              <a:t>Иногда глобальные </a:t>
            </a:r>
            <a:r>
              <a:rPr lang="ru-RU" dirty="0" err="1"/>
              <a:t>пременные</a:t>
            </a:r>
            <a:r>
              <a:rPr lang="ru-RU" dirty="0"/>
              <a:t> также называют внешними.</a:t>
            </a:r>
          </a:p>
          <a:p>
            <a:pPr algn="just"/>
            <a:r>
              <a:rPr lang="ru-RU" dirty="0"/>
              <a:t>Если нет явной инициализации, компилятор во время создания переменной присвоит ей значение 0.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430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DD60-9E16-43BA-AABC-0CA5C8D5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Глобальные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5036-168C-4287-A5B6-B6FD8B6F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Глобальные переменные имеют статический класс памяти, что означение их существование в течение всего времени выполнения программы.</a:t>
            </a:r>
          </a:p>
          <a:p>
            <a:pPr algn="just"/>
            <a:r>
              <a:rPr lang="ru-RU" dirty="0"/>
              <a:t>Память под эти переменные выделяется в начале выполнения программы и закрепляется до завершения программы.</a:t>
            </a:r>
          </a:p>
          <a:p>
            <a:pPr algn="just"/>
            <a:r>
              <a:rPr lang="ru-RU" dirty="0"/>
              <a:t>Не обязательно использовать ключевое слово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dirty="0"/>
              <a:t>, т.к. они и имеют статический класс памяти.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2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B71F-B29A-4B4A-9132-A9FA83B5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EBB7-46D4-44F9-AE10-7261CCD8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9897"/>
            <a:ext cx="7886700" cy="4842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"Username: Test User"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"Password: ******"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starline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</a:t>
            </a: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4586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0922-9F21-486A-804A-38767569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Статические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E1CC-C81D-4F64-80BC-46C5AB9C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Существует два вида статических переменных:</a:t>
            </a:r>
          </a:p>
          <a:p>
            <a:pPr algn="just"/>
            <a:r>
              <a:rPr lang="ru-RU" dirty="0"/>
              <a:t>Статические локальные переменные</a:t>
            </a:r>
          </a:p>
          <a:p>
            <a:pPr algn="just"/>
            <a:r>
              <a:rPr lang="ru-RU" dirty="0"/>
              <a:t>Статические глобальные переменные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Статическая локальная переменная имеет такую же область видимости, как и автоматическая: функция, к которой принадлежит переменная.</a:t>
            </a:r>
          </a:p>
          <a:p>
            <a:pPr marL="0" indent="0" algn="just">
              <a:buNone/>
            </a:pPr>
            <a:r>
              <a:rPr lang="ru-RU" dirty="0"/>
              <a:t>Время жизни такой переменной совпадает со временем жизни глобальной переменной, но существование начинается при первом вызове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953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269E-E4E0-4881-9731-FCF3015A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DF02-93DD-47D0-B5CC-0BBABB78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466021"/>
            <a:ext cx="8736495" cy="522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get_avg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new_number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total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++;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new_number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total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"Enter the number: "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"Average: 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get_avg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;}</a:t>
            </a:r>
            <a:endParaRPr lang="ru-RU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81932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FD37-74F4-4294-ACCF-40F4B569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Область видимости/Класс памяти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90922B-3E17-4F34-BE66-28EB56052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738235"/>
              </p:ext>
            </p:extLst>
          </p:nvPr>
        </p:nvGraphicFramePr>
        <p:xfrm>
          <a:off x="535470" y="1825625"/>
          <a:ext cx="8073059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92425647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510613264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995187142"/>
                    </a:ext>
                  </a:extLst>
                </a:gridCol>
                <a:gridCol w="1838739">
                  <a:extLst>
                    <a:ext uri="{9D8B030D-6E8A-4147-A177-3AD203B41FA5}">
                      <a16:colId xmlns:a16="http://schemas.microsoft.com/office/drawing/2014/main" val="367245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Локальная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Статическая (Л)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/>
                        <a:t>Глобальная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Области видимости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Функция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Функция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Программа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9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Время жизни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Функция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Программа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Программа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79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Начальное значение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Случайное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01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Область памяти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Стек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Динамическая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Динамическая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68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Назначение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4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54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1ABD-80B1-4879-A9EC-00DC6DDA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Возвращение значения по ссылке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21CB-3712-42E9-ACA5-D382EF7A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функции можно не только передавать аргументы с помощью ссылок, но также можно возвращать значение функции по ссылке.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Одна из причин использования такого ссылочного механизма – необходимость избежать копирования объектов большого размера.</a:t>
            </a:r>
          </a:p>
          <a:p>
            <a:pPr marL="0" indent="0" algn="just">
              <a:buNone/>
            </a:pPr>
            <a:r>
              <a:rPr lang="ru-RU" dirty="0"/>
              <a:t>Другая причина – использование функции в качестве левого операнда операции присваивания.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155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0F97-DBCA-4394-A73C-BB2BF2AC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D7FF-62EB-4B79-8287-82A173DC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x = 92</a:t>
            </a:r>
            <a:endParaRPr lang="ru-RU" sz="180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259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55C3-A878-4B96-8E82-472A8470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Возвращение значения по ссылке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EF853-661E-4758-A7A9-137913F6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Вызов функции интерпретируется как значение, получаемое при его выполнении:</a:t>
            </a:r>
            <a:endParaRPr lang="en-US" dirty="0"/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squareroot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just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dirty="0"/>
              <a:t>Вызов функции интерпретируется как переменная</a:t>
            </a:r>
            <a:r>
              <a:rPr lang="en-US" dirty="0"/>
              <a:t> (</a:t>
            </a:r>
            <a:r>
              <a:rPr lang="ru-RU" dirty="0"/>
              <a:t>возврат ссылки = возврату псевдонима для переменной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)</a:t>
            </a:r>
            <a:r>
              <a:rPr lang="ru-RU" dirty="0"/>
              <a:t>:</a:t>
            </a:r>
            <a:endParaRPr lang="en-US" dirty="0"/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 92; </a:t>
            </a:r>
          </a:p>
        </p:txBody>
      </p:sp>
    </p:spTree>
    <p:extLst>
      <p:ext uri="{BB962C8B-B14F-4D97-AF65-F5344CB8AC3E}">
        <p14:creationId xmlns:p14="http://schemas.microsoft.com/office/powerpoint/2010/main" val="21982868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06A7B6-A072-4666-BBBF-F13F164F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примеры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B6A42-63C7-4BDA-9BD2-18C22B10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843" y="1825625"/>
            <a:ext cx="432600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F9ACE-6BB2-4893-A338-A60693A1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32600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92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 = "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6E081-7B01-436E-AD7C-48605BF6024D}"/>
              </a:ext>
            </a:extLst>
          </p:cNvPr>
          <p:cNvCxnSpPr/>
          <p:nvPr/>
        </p:nvCxnSpPr>
        <p:spPr>
          <a:xfrm>
            <a:off x="4514850" y="1825625"/>
            <a:ext cx="0" cy="4396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9889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886E-9BE1-463B-9700-1BC0D79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Зачем всё это?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751D-3F6D-461D-ADDE-75B999AA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процедурном программирование существует очень мало задач, в которых может понадобиться возвращать значение по ссылке.</a:t>
            </a:r>
          </a:p>
          <a:p>
            <a:pPr algn="just"/>
            <a:r>
              <a:rPr lang="ru-RU" dirty="0"/>
              <a:t>Иногда используется при перегрузке операций.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326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EFFD-54A0-4944-AB41-DC58B09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Константные аргументы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4747-7F90-4004-8A79-8C35B1EE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aFunc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alpha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beta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aFunc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beta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test_func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107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111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Error!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59533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Значение аргумента по умолчанию:</a:t>
            </a:r>
          </a:p>
          <a:p>
            <a:pPr algn="just"/>
            <a:r>
              <a:rPr lang="ru-RU" dirty="0"/>
              <a:t>Может использоваться вызывающей программой</a:t>
            </a:r>
          </a:p>
          <a:p>
            <a:pPr algn="just"/>
            <a:r>
              <a:rPr lang="ru-RU" dirty="0"/>
              <a:t>Может использоваться функцией</a:t>
            </a:r>
          </a:p>
          <a:p>
            <a:pPr algn="just"/>
            <a:r>
              <a:rPr lang="ru-RU" dirty="0"/>
              <a:t>Должно быть константой</a:t>
            </a:r>
          </a:p>
          <a:p>
            <a:pPr algn="just"/>
            <a:r>
              <a:rPr lang="ru-RU" dirty="0"/>
              <a:t>Должно быть значением переменной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2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B71F-B29A-4B4A-9132-A9FA83B5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EBB7-46D4-44F9-AE10-7261CCD8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9897"/>
            <a:ext cx="7886700" cy="48429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Username: Test User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Password: ******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21392470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вопроса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effectLst/>
              </a:rPr>
              <a:t>Каков результат работы этой программы?</a:t>
            </a:r>
            <a:br>
              <a:rPr lang="ru-RU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C37C2-4771-4518-9C6D-2DB574891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2635210"/>
            <a:ext cx="5730240" cy="35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248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4D0F-31E4-4814-9C36-E8DCD7E4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задачи на экзамене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EDD6-9D3F-4CCC-B181-A8A88F2C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Написать функцию, которая принимает количество секунд, переводит их формат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сутки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часы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минуты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секунды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/>
              <a:t> и выводит на экран.</a:t>
            </a:r>
          </a:p>
          <a:p>
            <a:pPr algn="just"/>
            <a:r>
              <a:rPr lang="ru-RU" dirty="0"/>
              <a:t>Предусмотреть валидацию входных данных. </a:t>
            </a:r>
          </a:p>
          <a:p>
            <a:pPr algn="just"/>
            <a:r>
              <a:rPr lang="ru-RU" dirty="0"/>
              <a:t>Программа должна запрашивать новое количество секунд до тех пор, пока пользователь не введет </a:t>
            </a:r>
            <a:r>
              <a:rPr lang="en-US" dirty="0"/>
              <a:t>N.</a:t>
            </a:r>
          </a:p>
          <a:p>
            <a:pPr algn="just"/>
            <a:r>
              <a:rPr lang="ru-RU" dirty="0"/>
              <a:t>Программа должна пропускать пустые единицы, например: </a:t>
            </a:r>
            <a:r>
              <a:rPr lang="en-US" dirty="0"/>
              <a:t>5 </a:t>
            </a:r>
            <a:r>
              <a:rPr lang="ru-RU" dirty="0"/>
              <a:t>часов (а не </a:t>
            </a:r>
            <a:r>
              <a:rPr lang="en-US" dirty="0"/>
              <a:t>0 </a:t>
            </a:r>
            <a:r>
              <a:rPr lang="ru-RU" dirty="0"/>
              <a:t>суток 5 часов…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9069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E97E-1675-4AE3-A431-29851DF6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person holding a sign&#10;&#10;Description automatically generated">
            <a:extLst>
              <a:ext uri="{FF2B5EF4-FFF2-40B4-BE49-F238E27FC236}">
                <a16:creationId xmlns:a16="http://schemas.microsoft.com/office/drawing/2014/main" id="{E25BBA3A-CB3E-4296-A784-4A773F33E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54" y="465154"/>
            <a:ext cx="5927691" cy="5927691"/>
          </a:xfrm>
        </p:spPr>
      </p:pic>
    </p:spTree>
    <p:extLst>
      <p:ext uri="{BB962C8B-B14F-4D97-AF65-F5344CB8AC3E}">
        <p14:creationId xmlns:p14="http://schemas.microsoft.com/office/powerpoint/2010/main" val="217047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C1A5-D5DE-4D46-90B1-70707C9C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837B-0245-49C8-8B89-7D2C9717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Определение функции состоит из заголовка и тела функции.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ru-RU" b="1" dirty="0"/>
              <a:t>Заголовок функции должен соответствовать её прототипу.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7929BE-5437-4B63-9A05-426D43B9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2977019"/>
            <a:ext cx="7886701" cy="186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71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21161</TotalTime>
  <Words>4735</Words>
  <Application>Microsoft Office PowerPoint</Application>
  <PresentationFormat>On-screen Show (4:3)</PresentationFormat>
  <Paragraphs>788</Paragraphs>
  <Slides>82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(Headings)</vt:lpstr>
      <vt:lpstr>Calibri Light</vt:lpstr>
      <vt:lpstr>Courier New</vt:lpstr>
      <vt:lpstr>Office Theme</vt:lpstr>
      <vt:lpstr>Основы алгоритмизации и программирования</vt:lpstr>
      <vt:lpstr>Содержание лекции</vt:lpstr>
      <vt:lpstr>Что такое функция?</vt:lpstr>
      <vt:lpstr>Что такое функция?</vt:lpstr>
      <vt:lpstr>Простые функции</vt:lpstr>
      <vt:lpstr>Объявление функции</vt:lpstr>
      <vt:lpstr>Пример</vt:lpstr>
      <vt:lpstr>Пример</vt:lpstr>
      <vt:lpstr>Определение функции</vt:lpstr>
      <vt:lpstr>Определение без объявления</vt:lpstr>
      <vt:lpstr>Передача аргументов</vt:lpstr>
      <vt:lpstr>Передача констант в функцию</vt:lpstr>
      <vt:lpstr>Передача констант в функцию</vt:lpstr>
      <vt:lpstr>Передача аргументов</vt:lpstr>
      <vt:lpstr>Передача значений переменных</vt:lpstr>
      <vt:lpstr>Передача аргументов по значению</vt:lpstr>
      <vt:lpstr>Прототипы</vt:lpstr>
      <vt:lpstr>Возвращаемое значение</vt:lpstr>
      <vt:lpstr>Возвращаемое значение</vt:lpstr>
      <vt:lpstr>Возвращаемое значение</vt:lpstr>
      <vt:lpstr>Возвращаемое значение</vt:lpstr>
      <vt:lpstr>Ссылки на аргументы</vt:lpstr>
      <vt:lpstr>Ссылки на аргументы</vt:lpstr>
      <vt:lpstr>Пример</vt:lpstr>
      <vt:lpstr>Передача по указателю</vt:lpstr>
      <vt:lpstr>Что получим?</vt:lpstr>
      <vt:lpstr>Передача указатель/по ссылке</vt:lpstr>
      <vt:lpstr>Передача массивов</vt:lpstr>
      <vt:lpstr>Передача массивов</vt:lpstr>
      <vt:lpstr>Немного сложнее</vt:lpstr>
      <vt:lpstr>Немного сложнее</vt:lpstr>
      <vt:lpstr>Объявление функции с аргументами в виде массива</vt:lpstr>
      <vt:lpstr>Почему?</vt:lpstr>
      <vt:lpstr>Передача массивов: указатели</vt:lpstr>
      <vt:lpstr>Передача массивов: указатели</vt:lpstr>
      <vt:lpstr>Немного сложнее</vt:lpstr>
      <vt:lpstr>Немного сложнее</vt:lpstr>
      <vt:lpstr>Перегрузка функций</vt:lpstr>
      <vt:lpstr>Пример</vt:lpstr>
      <vt:lpstr>Перегрузка функций</vt:lpstr>
      <vt:lpstr>Улучшенная версия примера</vt:lpstr>
      <vt:lpstr>Улучшенная версия примера</vt:lpstr>
      <vt:lpstr>Как это работает?</vt:lpstr>
      <vt:lpstr>Различные типы аргументов</vt:lpstr>
      <vt:lpstr>Пример</vt:lpstr>
      <vt:lpstr>Рекурсия</vt:lpstr>
      <vt:lpstr>Простейший пример</vt:lpstr>
      <vt:lpstr>Простейший пример</vt:lpstr>
      <vt:lpstr>Рекурсия</vt:lpstr>
      <vt:lpstr>Рекурсия</vt:lpstr>
      <vt:lpstr>Еще один пример</vt:lpstr>
      <vt:lpstr>Встраиваемые функции</vt:lpstr>
      <vt:lpstr>Встраиваемые функции</vt:lpstr>
      <vt:lpstr>Когда использовать?</vt:lpstr>
      <vt:lpstr>Когда использовать?</vt:lpstr>
      <vt:lpstr>Пример</vt:lpstr>
      <vt:lpstr>Встраиваемые функции</vt:lpstr>
      <vt:lpstr>Аргументы по умолчанию</vt:lpstr>
      <vt:lpstr>Улучшенная версия примера</vt:lpstr>
      <vt:lpstr>Улучшенная версия примера</vt:lpstr>
      <vt:lpstr>Улучшенная версия примера</vt:lpstr>
      <vt:lpstr>Аргументы по умолчанию</vt:lpstr>
      <vt:lpstr>Область видимости и класс памяти</vt:lpstr>
      <vt:lpstr>Типы области видимости</vt:lpstr>
      <vt:lpstr>Классы памяти</vt:lpstr>
      <vt:lpstr>Локальные переменные</vt:lpstr>
      <vt:lpstr>Локальные переменные</vt:lpstr>
      <vt:lpstr>Глобальные переменные</vt:lpstr>
      <vt:lpstr>Глобальные переменные</vt:lpstr>
      <vt:lpstr>Статические переменные</vt:lpstr>
      <vt:lpstr>Пример</vt:lpstr>
      <vt:lpstr>Область видимости/Класс памяти</vt:lpstr>
      <vt:lpstr>Возвращение значения по ссылке</vt:lpstr>
      <vt:lpstr>Пример</vt:lpstr>
      <vt:lpstr>Возвращение значения по ссылке</vt:lpstr>
      <vt:lpstr>Еще примеры</vt:lpstr>
      <vt:lpstr>Зачем всё это?</vt:lpstr>
      <vt:lpstr>Константные аргументы функции</vt:lpstr>
      <vt:lpstr>Пример вопроса на экзамене</vt:lpstr>
      <vt:lpstr>Пример вопроса на экзамене</vt:lpstr>
      <vt:lpstr>Пример задачи на экзамене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128</cp:revision>
  <dcterms:created xsi:type="dcterms:W3CDTF">2020-08-31T07:28:24Z</dcterms:created>
  <dcterms:modified xsi:type="dcterms:W3CDTF">2021-11-03T04:34:55Z</dcterms:modified>
</cp:coreProperties>
</file>