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391" r:id="rId2"/>
    <p:sldId id="393" r:id="rId3"/>
    <p:sldId id="394" r:id="rId4"/>
    <p:sldId id="396" r:id="rId5"/>
    <p:sldId id="397" r:id="rId6"/>
    <p:sldId id="399" r:id="rId7"/>
    <p:sldId id="395" r:id="rId8"/>
    <p:sldId id="401" r:id="rId9"/>
    <p:sldId id="398" r:id="rId10"/>
    <p:sldId id="402" r:id="rId11"/>
    <p:sldId id="404" r:id="rId12"/>
    <p:sldId id="405" r:id="rId13"/>
    <p:sldId id="403" r:id="rId14"/>
    <p:sldId id="406" r:id="rId15"/>
    <p:sldId id="408" r:id="rId16"/>
    <p:sldId id="407" r:id="rId17"/>
    <p:sldId id="409" r:id="rId18"/>
  </p:sldIdLst>
  <p:sldSz cx="12192000" cy="6858000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Гламаздин</a:t>
            </a:r>
            <a:r>
              <a:rPr lang="ru-RU" dirty="0" smtClean="0"/>
              <a:t> </a:t>
            </a:r>
            <a:r>
              <a:rPr lang="ru-RU" dirty="0" err="1" smtClean="0"/>
              <a:t>и.и</a:t>
            </a:r>
            <a:r>
              <a:rPr lang="ru-RU" dirty="0" smtClean="0"/>
              <a:t>.  -  дисциплина: «Программирование»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 marL="0" indent="-360000">
              <a:buClrTx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Кортежи</a:t>
            </a:r>
            <a:r>
              <a:rPr lang="en-US" sz="5400" b="1" dirty="0" smtClean="0"/>
              <a:t> (</a:t>
            </a:r>
            <a:r>
              <a:rPr lang="en-US" sz="5400" b="1" dirty="0" smtClean="0"/>
              <a:t>Tuples</a:t>
            </a:r>
            <a:r>
              <a:rPr lang="en-US" sz="5400" b="1" dirty="0" smtClean="0"/>
              <a:t>)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кортежа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car = 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"BMW"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, 1990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или</a:t>
            </a:r>
          </a:p>
          <a:p>
            <a:endParaRPr lang="ru-RU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 car = 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"BMW"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, 1990);</a:t>
            </a:r>
          </a:p>
          <a:p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П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p</a:t>
            </a:r>
            <a:r>
              <a:rPr lang="ru-RU" sz="3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оизводитель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: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car.Item1}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, 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год выпуска: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car.Item2}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Именование элементов </a:t>
            </a:r>
            <a:r>
              <a:rPr lang="ru-RU" dirty="0"/>
              <a:t>кортежа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brand, 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date) car = 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"BMW"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, 1990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или</a:t>
            </a:r>
            <a:endParaRPr lang="ru-RU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car = (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brand:</a:t>
            </a:r>
            <a:r>
              <a:rPr lang="en-US" sz="3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"BMW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, date:1990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или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( brand,  date) = 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"BMW"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, 1990);</a:t>
            </a:r>
          </a:p>
          <a:p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Console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П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p</a:t>
            </a:r>
            <a:r>
              <a:rPr lang="ru-RU" sz="3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оизводитель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: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car.brand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, 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год выпуска: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car.date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3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Кортежи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 err="1" smtClean="0"/>
              <a:t>Использоваие</a:t>
            </a:r>
            <a:r>
              <a:rPr lang="ru-RU" sz="4000" dirty="0" smtClean="0"/>
              <a:t> кортежей</a:t>
            </a:r>
            <a:endParaRPr lang="en-US" sz="4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Деконструирование</a:t>
            </a:r>
            <a:r>
              <a:rPr lang="ru-RU" dirty="0" smtClean="0"/>
              <a:t> кортежей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car = 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"BMW"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, 1990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brand = car.Item1;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date = car.Item2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brand, 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date) c = car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П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p</a:t>
            </a:r>
            <a:r>
              <a:rPr lang="ru-RU" sz="3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оизводитель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: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c.brand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, 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год выпуска: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c.date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342900" y="2382715"/>
            <a:ext cx="6268915" cy="10023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9070" y="4097506"/>
            <a:ext cx="8262561" cy="7180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288323" y="3481754"/>
            <a:ext cx="949569" cy="50116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Возвращение кортежей методом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car = 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GetCAr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$"</a:t>
            </a:r>
            <a:r>
              <a:rPr lang="ru-RU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П</a:t>
            </a:r>
            <a:r>
              <a:rPr lang="en-US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p</a:t>
            </a:r>
            <a:r>
              <a:rPr lang="ru-RU" sz="32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оизводитель</a:t>
            </a:r>
            <a:r>
              <a:rPr lang="ru-RU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:</a:t>
            </a:r>
            <a:r>
              <a:rPr lang="ru-RU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car.Item1}</a:t>
            </a:r>
            <a:r>
              <a:rPr lang="en-US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, </a:t>
            </a:r>
            <a:r>
              <a:rPr lang="ru-RU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год выпуска:</a:t>
            </a:r>
            <a:r>
              <a:rPr lang="ru-RU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car.Item2}</a:t>
            </a:r>
            <a:r>
              <a:rPr lang="en-US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3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32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GetCAr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=&gt; (</a:t>
            </a:r>
            <a:r>
              <a:rPr lang="en-US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"BMW"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1990);</a:t>
            </a:r>
            <a:endParaRPr lang="en-US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Конструктор класса класса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age, 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name, 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Age, Name,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 = (age, name,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Деконструктор</a:t>
            </a:r>
            <a:r>
              <a:rPr lang="ru-RU" dirty="0" smtClean="0"/>
              <a:t> класса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age,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(Age, Name,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 = (age, name,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Deconstruct(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age,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name,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=&gt; (age, name,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)=(Age, Name,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756138" y="4193932"/>
            <a:ext cx="10585939" cy="1670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Деконструктор</a:t>
            </a:r>
            <a:r>
              <a:rPr lang="ru-RU" dirty="0" smtClean="0"/>
              <a:t> класса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(22,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"Jon"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free) = person;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--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--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{free}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Кортежи</a:t>
            </a:r>
            <a:r>
              <a:rPr lang="en-US" b="1" dirty="0" smtClean="0"/>
              <a:t> </a:t>
            </a:r>
            <a:r>
              <a:rPr lang="en-US" b="1" dirty="0"/>
              <a:t>(Tuples)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Кортежи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/>
              <a:t>Подобно анонимным типам, кортежи предоставляют простой способ хранения набора значений. Основная цель кортежей — безопасно возвращать несколько значений из метода, не прибегая к </a:t>
            </a:r>
            <a:r>
              <a:rPr lang="ru-RU" sz="4000" dirty="0" smtClean="0"/>
              <a:t>параметрам</a:t>
            </a:r>
            <a:r>
              <a:rPr lang="en-US" sz="4000" dirty="0" smtClean="0"/>
              <a:t> </a:t>
            </a:r>
            <a:r>
              <a:rPr lang="en-US" sz="4000" b="1" dirty="0" smtClean="0"/>
              <a:t>out</a:t>
            </a:r>
            <a:r>
              <a:rPr lang="ru-RU" sz="4000" dirty="0" smtClean="0"/>
              <a:t> </a:t>
            </a:r>
            <a:r>
              <a:rPr lang="ru-RU" sz="4000" dirty="0"/>
              <a:t>(чего нельзя сделать с анонимными типами).</a:t>
            </a:r>
            <a:endParaRPr lang="en-US" sz="4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6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Кортежи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/>
              <a:t>В версиях C# до C# 7.0 каждое возвращаемое значение было одним объектом. </a:t>
            </a:r>
            <a:endParaRPr lang="en-US" sz="4000" dirty="0" smtClean="0"/>
          </a:p>
          <a:p>
            <a:pPr>
              <a:buNone/>
            </a:pPr>
            <a:r>
              <a:rPr lang="ru-RU" sz="4000" dirty="0" smtClean="0"/>
              <a:t>В </a:t>
            </a:r>
            <a:r>
              <a:rPr lang="ru-RU" sz="4000" dirty="0"/>
              <a:t>C# 7.0 вы можете вернуть несколько значений, используя кортежи. </a:t>
            </a:r>
            <a:endParaRPr lang="en-US" sz="4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Кортежи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Концепция </a:t>
            </a:r>
            <a:r>
              <a:rPr lang="ru-RU" sz="4000" dirty="0"/>
              <a:t>кортежа как часть методов динамического </a:t>
            </a:r>
            <a:r>
              <a:rPr lang="ru-RU" sz="4000" dirty="0" smtClean="0"/>
              <a:t>программирования была представлена еще в</a:t>
            </a:r>
            <a:r>
              <a:rPr lang="en-US" sz="4000" dirty="0" smtClean="0"/>
              <a:t> </a:t>
            </a:r>
            <a:r>
              <a:rPr lang="ru-RU" sz="4000" dirty="0"/>
              <a:t>C# </a:t>
            </a:r>
            <a:r>
              <a:rPr lang="ru-RU" sz="4000" dirty="0" smtClean="0"/>
              <a:t>4.x (класс </a:t>
            </a:r>
            <a:r>
              <a:rPr lang="en-US" sz="4000" dirty="0" err="1" smtClean="0"/>
              <a:t>System.Tuple</a:t>
            </a:r>
            <a:r>
              <a:rPr lang="en-US" sz="4000" dirty="0" smtClean="0"/>
              <a:t>)</a:t>
            </a:r>
          </a:p>
          <a:p>
            <a:pPr>
              <a:buNone/>
            </a:pPr>
            <a:r>
              <a:rPr lang="ru-RU" sz="4000" dirty="0" smtClean="0"/>
              <a:t>Однако </a:t>
            </a:r>
            <a:r>
              <a:rPr lang="ru-RU" sz="4000" dirty="0"/>
              <a:t>в C# </a:t>
            </a:r>
            <a:r>
              <a:rPr lang="ru-RU" sz="4000" dirty="0" smtClean="0"/>
              <a:t>7.0</a:t>
            </a:r>
            <a:r>
              <a:rPr lang="ru-RU" sz="4000" dirty="0"/>
              <a:t> </a:t>
            </a:r>
            <a:r>
              <a:rPr lang="ru-RU" sz="4000" dirty="0" smtClean="0"/>
              <a:t>с появлением класса </a:t>
            </a:r>
            <a:r>
              <a:rPr lang="en-US" sz="4000" dirty="0" err="1" smtClean="0"/>
              <a:t>System.ValueTuple</a:t>
            </a:r>
            <a:r>
              <a:rPr lang="ru-RU" sz="4000" dirty="0" smtClean="0"/>
              <a:t> </a:t>
            </a:r>
            <a:r>
              <a:rPr lang="ru-RU" sz="4000" dirty="0"/>
              <a:t>расширено использование кортежей, что позволяет возвращать несколько значений, а не только один объект. </a:t>
            </a:r>
            <a:endParaRPr lang="en-US" sz="4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Кортежи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sz="4000" dirty="0"/>
              <a:t>Типы </a:t>
            </a:r>
            <a:r>
              <a:rPr lang="en-US" sz="4000" dirty="0" err="1"/>
              <a:t>System.ValueTuple</a:t>
            </a:r>
            <a:r>
              <a:rPr lang="en-US" sz="4000" dirty="0"/>
              <a:t> </a:t>
            </a:r>
            <a:r>
              <a:rPr lang="ru-RU" sz="4000" dirty="0" smtClean="0"/>
              <a:t>являются</a:t>
            </a:r>
            <a:r>
              <a:rPr lang="en-US" sz="4000" dirty="0" smtClean="0"/>
              <a:t> </a:t>
            </a:r>
            <a:r>
              <a:rPr lang="ru-RU" sz="4000" dirty="0"/>
              <a:t>с</a:t>
            </a:r>
            <a:r>
              <a:rPr lang="ru-RU" sz="4000" dirty="0" smtClean="0"/>
              <a:t>труктурами (типами значений). </a:t>
            </a:r>
            <a:r>
              <a:rPr lang="ru-RU" sz="4000" dirty="0"/>
              <a:t>Типы </a:t>
            </a:r>
            <a:r>
              <a:rPr lang="en-US" sz="4000" dirty="0" err="1"/>
              <a:t>System.Tuple</a:t>
            </a:r>
            <a:r>
              <a:rPr lang="en-US" sz="4000" dirty="0"/>
              <a:t> </a:t>
            </a:r>
            <a:r>
              <a:rPr lang="ru-RU" sz="4000" dirty="0"/>
              <a:t>являются </a:t>
            </a:r>
            <a:r>
              <a:rPr lang="ru-RU" sz="4000" dirty="0" smtClean="0"/>
              <a:t>классами (ссылочными типами).</a:t>
            </a:r>
            <a:endParaRPr lang="ru-RU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sz="4000" dirty="0"/>
              <a:t>Типы </a:t>
            </a:r>
            <a:r>
              <a:rPr lang="en-US" sz="4000" dirty="0" err="1"/>
              <a:t>System.ValueTuple</a:t>
            </a:r>
            <a:r>
              <a:rPr lang="en-US" sz="4000" dirty="0"/>
              <a:t> </a:t>
            </a:r>
            <a:r>
              <a:rPr lang="ru-RU" sz="4000" dirty="0"/>
              <a:t>изменяемы. Типы </a:t>
            </a:r>
            <a:r>
              <a:rPr lang="en-US" sz="4000" dirty="0" err="1"/>
              <a:t>System.Tuple</a:t>
            </a:r>
            <a:r>
              <a:rPr lang="en-US" sz="4000" dirty="0"/>
              <a:t> </a:t>
            </a:r>
            <a:r>
              <a:rPr lang="ru-RU" sz="4000" dirty="0"/>
              <a:t>неизменяемы.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sz="4000" dirty="0"/>
              <a:t>Элементы данных типов </a:t>
            </a:r>
            <a:r>
              <a:rPr lang="en-US" sz="4000" dirty="0" err="1"/>
              <a:t>System.ValueTuple</a:t>
            </a:r>
            <a:r>
              <a:rPr lang="en-US" sz="4000" dirty="0"/>
              <a:t> </a:t>
            </a:r>
            <a:r>
              <a:rPr lang="ru-RU" sz="4000" dirty="0"/>
              <a:t>являются полями. Элементы данных типов </a:t>
            </a:r>
            <a:r>
              <a:rPr lang="en-US" sz="4000" dirty="0" err="1"/>
              <a:t>System.Tuple</a:t>
            </a:r>
            <a:r>
              <a:rPr lang="en-US" sz="4000" dirty="0"/>
              <a:t> </a:t>
            </a:r>
            <a:r>
              <a:rPr lang="ru-RU" sz="4000" dirty="0"/>
              <a:t>являются свойствами.</a:t>
            </a:r>
            <a:endParaRPr lang="en-US" sz="4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Кортежи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Создание кортежа</a:t>
            </a:r>
            <a:endParaRPr lang="en-US" sz="4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ru-RU" dirty="0" smtClean="0"/>
              <a:t>кортежа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/>
              <a:t>Самый простой способ создать литерал кортежа — перечислить нужные значения в круглых скобках.</a:t>
            </a:r>
          </a:p>
          <a:p>
            <a:pPr>
              <a:buNone/>
            </a:pPr>
            <a:r>
              <a:rPr lang="ru-RU" sz="4000" dirty="0"/>
              <a:t>Это создает кортеж с безымянными элементами, которые </a:t>
            </a:r>
            <a:r>
              <a:rPr lang="ru-RU" sz="4000" dirty="0" smtClean="0"/>
              <a:t>затем можно получить через свойства </a:t>
            </a:r>
            <a:r>
              <a:rPr lang="ru-RU" sz="4000" dirty="0"/>
              <a:t>Item1, Item2 и т. д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7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кортежа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car = 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"BMW"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, 1990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П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p</a:t>
            </a:r>
            <a:r>
              <a:rPr lang="ru-RU" sz="3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оизводитель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: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car.Item1}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, 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год выпуска: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car.Item2}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85291</TotalTime>
  <Words>812</Words>
  <Application>Microsoft Office PowerPoint</Application>
  <PresentationFormat>Widescreen</PresentationFormat>
  <Paragraphs>146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Calibri Light</vt:lpstr>
      <vt:lpstr>Calibri</vt:lpstr>
      <vt:lpstr>Wingdings</vt:lpstr>
      <vt:lpstr>Theme1</vt:lpstr>
      <vt:lpstr>Кортежи (Tuples)</vt:lpstr>
      <vt:lpstr>Кортежи (Tuples)</vt:lpstr>
      <vt:lpstr>Кортежи</vt:lpstr>
      <vt:lpstr>Кортежи</vt:lpstr>
      <vt:lpstr>Кортежи</vt:lpstr>
      <vt:lpstr>Кортежи</vt:lpstr>
      <vt:lpstr>Кортежи</vt:lpstr>
      <vt:lpstr>Создание кортежа</vt:lpstr>
      <vt:lpstr>Создание кортежа</vt:lpstr>
      <vt:lpstr>Создание кортежа</vt:lpstr>
      <vt:lpstr>Именование элементов кортежа</vt:lpstr>
      <vt:lpstr>Кортежи</vt:lpstr>
      <vt:lpstr>Деконструирование кортежей</vt:lpstr>
      <vt:lpstr>Возвращение кортежей методом</vt:lpstr>
      <vt:lpstr>Конструктор класса класса</vt:lpstr>
      <vt:lpstr>Деконструктор класса</vt:lpstr>
      <vt:lpstr>Деконструктор класса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424</cp:revision>
  <dcterms:modified xsi:type="dcterms:W3CDTF">2022-02-13T07:08:39Z</dcterms:modified>
</cp:coreProperties>
</file>