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4b6de8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5e4b6de8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3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irham.fp/viz/CaseStudy_17135165246040/JaminandanFasilitasKesehatanJawaBar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Case Study Tableau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37250" y="3702650"/>
            <a:ext cx="34155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Data Analysis dan Visualisasi Jaminan dan Jumlah Fasilitas Kesehatan di Jawa Barat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70750" y="11972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Dashboard Tableau</a:t>
            </a:r>
            <a:endParaRPr sz="17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3">
            <a:alphaModFix/>
          </a:blip>
          <a:srcRect b="0" l="0" r="0" t="5356"/>
          <a:stretch/>
        </p:blipFill>
        <p:spPr>
          <a:xfrm>
            <a:off x="2115550" y="694125"/>
            <a:ext cx="4580174" cy="419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79025" y="3995400"/>
            <a:ext cx="8285400" cy="11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Jumlah penduduk jaminan kesehatan di Jawa Barat sebesar 35.427.117 penduduk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Jumlah fasilitas kesehatan di Jawa Barat sebanyak 55.670 fasilitas kesehatan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Kabupaten Bogor merupakan kabupaten di Jawa Barat yang mempunyai jumlah penduduk dan fasilitas kesehatan terbanyak</a:t>
            </a:r>
            <a:endParaRPr/>
          </a:p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Kota Banjar merupakan yang mempunyai jumlah penduduk dan fasilitas kesehatan di Jawa Barat yang paling sedikit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 rotWithShape="1">
          <a:blip r:embed="rId3">
            <a:alphaModFix/>
          </a:blip>
          <a:srcRect b="30193" l="0" r="0" t="16433"/>
          <a:stretch/>
        </p:blipFill>
        <p:spPr>
          <a:xfrm>
            <a:off x="1212250" y="338150"/>
            <a:ext cx="6719475" cy="34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29300" y="3289325"/>
            <a:ext cx="8285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Posyandu merupakan fasilitas kesehatan di Jawa Barat terbanyak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Fasilitas kesehatan di Jawa Barat paling sedikit yaitu Rumah Sakit Bersalin dengan jumlah 62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Jaminan kesehatan dengan jumlah penduduk paling banyak yaitu Jaminan Kesehatan Penerima Bantuan Iuran (PBI) APBN dengan jumlah 15.363.537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Jaminan kesehatan dengan jumlah penduduk paling sedikit yaitu Jaminan Kesehatan Asuransi Perusahaan dan Asuransi Swasta berjumlah 87.246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69050"/>
          <a:stretch/>
        </p:blipFill>
        <p:spPr>
          <a:xfrm>
            <a:off x="260850" y="435700"/>
            <a:ext cx="8453849" cy="252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29300" y="1789050"/>
            <a:ext cx="82854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Visualisasi pada Tableau dapat diakses melalui tautan berikut 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https://public.tableau.com/app/profile/irham.fp/viz/CaseStudy_17135165246040/JaminandanFasilitasKesehatanJawaBarat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