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226" r:id="rId2"/>
  </p:sldMasterIdLst>
  <p:notesMasterIdLst>
    <p:notesMasterId r:id="rId14"/>
  </p:notesMasterIdLst>
  <p:handoutMasterIdLst>
    <p:handoutMasterId r:id="rId15"/>
  </p:handoutMasterIdLst>
  <p:sldIdLst>
    <p:sldId id="1529" r:id="rId3"/>
    <p:sldId id="1531" r:id="rId4"/>
    <p:sldId id="1532" r:id="rId5"/>
    <p:sldId id="1533" r:id="rId6"/>
    <p:sldId id="1534" r:id="rId7"/>
    <p:sldId id="1535" r:id="rId8"/>
    <p:sldId id="1537" r:id="rId9"/>
    <p:sldId id="1539" r:id="rId10"/>
    <p:sldId id="1540" r:id="rId11"/>
    <p:sldId id="1541" r:id="rId12"/>
    <p:sldId id="1530" r:id="rId13"/>
  </p:sldIdLst>
  <p:sldSz cx="9906000" cy="6858000" type="A4"/>
  <p:notesSz cx="6742113" cy="9872663"/>
  <p:custDataLst>
    <p:tags r:id="rId16"/>
  </p:custDataLst>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47" userDrawn="1">
          <p15:clr>
            <a:srgbClr val="A4A3A4"/>
          </p15:clr>
        </p15:guide>
        <p15:guide id="2" pos="2145" userDrawn="1">
          <p15:clr>
            <a:srgbClr val="A4A3A4"/>
          </p15:clr>
        </p15:guide>
        <p15:guide id="3" orient="horz" pos="3111" userDrawn="1">
          <p15:clr>
            <a:srgbClr val="A4A3A4"/>
          </p15:clr>
        </p15:guide>
        <p15:guide id="4" pos="21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elix Macias Merayo" initials="FMM"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9A9A"/>
    <a:srgbClr val="FFCC00"/>
    <a:srgbClr val="003366"/>
    <a:srgbClr val="FF6600"/>
    <a:srgbClr val="FE605C"/>
    <a:srgbClr val="D84528"/>
    <a:srgbClr val="3B4A1E"/>
    <a:srgbClr val="FE7976"/>
    <a:srgbClr val="33CC33"/>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6" autoAdjust="0"/>
    <p:restoredTop sz="91317" autoAdjust="0"/>
  </p:normalViewPr>
  <p:slideViewPr>
    <p:cSldViewPr>
      <p:cViewPr>
        <p:scale>
          <a:sx n="140" d="100"/>
          <a:sy n="140" d="100"/>
        </p:scale>
        <p:origin x="-246" y="-456"/>
      </p:cViewPr>
      <p:guideLst>
        <p:guide orient="horz" pos="2160"/>
        <p:guide pos="3120"/>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4068"/>
    </p:cViewPr>
  </p:sorterViewPr>
  <p:notesViewPr>
    <p:cSldViewPr>
      <p:cViewPr>
        <p:scale>
          <a:sx n="150" d="100"/>
          <a:sy n="150" d="100"/>
        </p:scale>
        <p:origin x="1566" y="-2610"/>
      </p:cViewPr>
      <p:guideLst>
        <p:guide orient="horz" pos="3147"/>
        <p:guide pos="2145"/>
        <p:guide orient="horz" pos="3111"/>
        <p:guide pos="21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8" y="7"/>
            <a:ext cx="2921582" cy="493632"/>
          </a:xfrm>
          <a:prstGeom prst="rect">
            <a:avLst/>
          </a:prstGeom>
        </p:spPr>
        <p:txBody>
          <a:bodyPr vert="horz" lIns="89419" tIns="44708" rIns="89419" bIns="44708" rtlCol="0"/>
          <a:lstStyle>
            <a:lvl1pPr algn="l">
              <a:defRPr sz="1200"/>
            </a:lvl1pPr>
          </a:lstStyle>
          <a:p>
            <a:endParaRPr lang="es-ES" dirty="0"/>
          </a:p>
        </p:txBody>
      </p:sp>
      <p:sp>
        <p:nvSpPr>
          <p:cNvPr id="3" name="Marcador de fecha 2"/>
          <p:cNvSpPr>
            <a:spLocks noGrp="1"/>
          </p:cNvSpPr>
          <p:nvPr>
            <p:ph type="dt" sz="quarter" idx="1"/>
          </p:nvPr>
        </p:nvSpPr>
        <p:spPr>
          <a:xfrm>
            <a:off x="3818978" y="7"/>
            <a:ext cx="2921582" cy="493632"/>
          </a:xfrm>
          <a:prstGeom prst="rect">
            <a:avLst/>
          </a:prstGeom>
        </p:spPr>
        <p:txBody>
          <a:bodyPr vert="horz" lIns="89419" tIns="44708" rIns="89419" bIns="44708" rtlCol="0"/>
          <a:lstStyle>
            <a:lvl1pPr algn="r">
              <a:defRPr sz="1200"/>
            </a:lvl1pPr>
          </a:lstStyle>
          <a:p>
            <a:fld id="{E564CF9B-24B4-2247-A607-62570299EB4E}" type="datetime1">
              <a:rPr lang="es-ES" smtClean="0"/>
              <a:pPr/>
              <a:t>15/11/2017</a:t>
            </a:fld>
            <a:endParaRPr lang="es-ES" dirty="0"/>
          </a:p>
        </p:txBody>
      </p:sp>
      <p:sp>
        <p:nvSpPr>
          <p:cNvPr id="4" name="Marcador de pie de página 3"/>
          <p:cNvSpPr>
            <a:spLocks noGrp="1"/>
          </p:cNvSpPr>
          <p:nvPr>
            <p:ph type="ftr" sz="quarter" idx="2"/>
          </p:nvPr>
        </p:nvSpPr>
        <p:spPr>
          <a:xfrm>
            <a:off x="8" y="9377321"/>
            <a:ext cx="2921582" cy="493632"/>
          </a:xfrm>
          <a:prstGeom prst="rect">
            <a:avLst/>
          </a:prstGeom>
        </p:spPr>
        <p:txBody>
          <a:bodyPr vert="horz" lIns="89419" tIns="44708" rIns="89419" bIns="44708"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18978" y="9377321"/>
            <a:ext cx="2921582" cy="493632"/>
          </a:xfrm>
          <a:prstGeom prst="rect">
            <a:avLst/>
          </a:prstGeom>
        </p:spPr>
        <p:txBody>
          <a:bodyPr vert="horz" lIns="89419" tIns="44708" rIns="89419" bIns="44708" rtlCol="0" anchor="b"/>
          <a:lstStyle>
            <a:lvl1pPr algn="r">
              <a:defRPr sz="1200"/>
            </a:lvl1pPr>
          </a:lstStyle>
          <a:p>
            <a:fld id="{CA296C62-7AA5-284B-B535-DF717B9D808C}" type="slidenum">
              <a:rPr lang="es-ES" smtClean="0"/>
              <a:pPr/>
              <a:t>‹Nº›</a:t>
            </a:fld>
            <a:endParaRPr lang="es-ES" dirty="0"/>
          </a:p>
        </p:txBody>
      </p:sp>
    </p:spTree>
    <p:extLst>
      <p:ext uri="{BB962C8B-B14F-4D97-AF65-F5344CB8AC3E}">
        <p14:creationId xmlns:p14="http://schemas.microsoft.com/office/powerpoint/2010/main" val="39651046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8" y="7"/>
            <a:ext cx="2921582" cy="493632"/>
          </a:xfrm>
          <a:prstGeom prst="rect">
            <a:avLst/>
          </a:prstGeom>
        </p:spPr>
        <p:txBody>
          <a:bodyPr vert="horz" lIns="89419" tIns="44708" rIns="89419" bIns="44708" rtlCol="0"/>
          <a:lstStyle>
            <a:lvl1pPr algn="l" fontAlgn="auto">
              <a:spcBef>
                <a:spcPts val="0"/>
              </a:spcBef>
              <a:spcAft>
                <a:spcPts val="0"/>
              </a:spcAft>
              <a:defRPr sz="1200">
                <a:latin typeface="+mn-lt"/>
                <a:cs typeface="+mn-cs"/>
              </a:defRPr>
            </a:lvl1pPr>
          </a:lstStyle>
          <a:p>
            <a:pPr>
              <a:defRPr/>
            </a:pPr>
            <a:endParaRPr lang="es-ES" dirty="0"/>
          </a:p>
        </p:txBody>
      </p:sp>
      <p:sp>
        <p:nvSpPr>
          <p:cNvPr id="3" name="Date Placeholder 2"/>
          <p:cNvSpPr>
            <a:spLocks noGrp="1"/>
          </p:cNvSpPr>
          <p:nvPr>
            <p:ph type="dt" idx="1"/>
          </p:nvPr>
        </p:nvSpPr>
        <p:spPr>
          <a:xfrm>
            <a:off x="3818978" y="7"/>
            <a:ext cx="2921582" cy="493632"/>
          </a:xfrm>
          <a:prstGeom prst="rect">
            <a:avLst/>
          </a:prstGeom>
        </p:spPr>
        <p:txBody>
          <a:bodyPr vert="horz" lIns="89419" tIns="44708" rIns="89419" bIns="44708" rtlCol="0"/>
          <a:lstStyle>
            <a:lvl1pPr algn="r" fontAlgn="auto">
              <a:spcBef>
                <a:spcPts val="0"/>
              </a:spcBef>
              <a:spcAft>
                <a:spcPts val="0"/>
              </a:spcAft>
              <a:defRPr sz="1200">
                <a:latin typeface="+mn-lt"/>
                <a:cs typeface="+mn-cs"/>
              </a:defRPr>
            </a:lvl1pPr>
          </a:lstStyle>
          <a:p>
            <a:pPr>
              <a:defRPr/>
            </a:pPr>
            <a:fld id="{59F1BB2E-270B-2240-B72D-4BE3FFEACCB7}" type="datetime1">
              <a:rPr lang="es-ES" smtClean="0"/>
              <a:pPr>
                <a:defRPr/>
              </a:pPr>
              <a:t>15/11/2017</a:t>
            </a:fld>
            <a:endParaRPr lang="es-ES" dirty="0"/>
          </a:p>
        </p:txBody>
      </p:sp>
      <p:sp>
        <p:nvSpPr>
          <p:cNvPr id="4" name="Slide Image Placeholder 3"/>
          <p:cNvSpPr>
            <a:spLocks noGrp="1" noRot="1" noChangeAspect="1"/>
          </p:cNvSpPr>
          <p:nvPr>
            <p:ph type="sldImg" idx="2"/>
          </p:nvPr>
        </p:nvSpPr>
        <p:spPr>
          <a:xfrm>
            <a:off x="696913" y="741363"/>
            <a:ext cx="5348287" cy="3703637"/>
          </a:xfrm>
          <a:prstGeom prst="rect">
            <a:avLst/>
          </a:prstGeom>
          <a:noFill/>
          <a:ln w="12700">
            <a:solidFill>
              <a:prstClr val="black"/>
            </a:solidFill>
          </a:ln>
        </p:spPr>
        <p:txBody>
          <a:bodyPr vert="horz" lIns="89419" tIns="44708" rIns="89419" bIns="44708" rtlCol="0" anchor="ctr"/>
          <a:lstStyle/>
          <a:p>
            <a:pPr lvl="0"/>
            <a:endParaRPr lang="es-ES" noProof="0" dirty="0"/>
          </a:p>
        </p:txBody>
      </p:sp>
      <p:sp>
        <p:nvSpPr>
          <p:cNvPr id="5" name="Notes Placeholder 4"/>
          <p:cNvSpPr>
            <a:spLocks noGrp="1"/>
          </p:cNvSpPr>
          <p:nvPr>
            <p:ph type="body" sz="quarter" idx="3"/>
          </p:nvPr>
        </p:nvSpPr>
        <p:spPr>
          <a:xfrm>
            <a:off x="674212" y="4689519"/>
            <a:ext cx="5393690" cy="4442698"/>
          </a:xfrm>
          <a:prstGeom prst="rect">
            <a:avLst/>
          </a:prstGeom>
        </p:spPr>
        <p:txBody>
          <a:bodyPr vert="horz" lIns="89419" tIns="44708" rIns="89419" bIns="44708"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ES" noProof="0"/>
          </a:p>
        </p:txBody>
      </p:sp>
      <p:sp>
        <p:nvSpPr>
          <p:cNvPr id="6" name="Footer Placeholder 5"/>
          <p:cNvSpPr>
            <a:spLocks noGrp="1"/>
          </p:cNvSpPr>
          <p:nvPr>
            <p:ph type="ftr" sz="quarter" idx="4"/>
          </p:nvPr>
        </p:nvSpPr>
        <p:spPr>
          <a:xfrm>
            <a:off x="8" y="9377321"/>
            <a:ext cx="2921582" cy="493632"/>
          </a:xfrm>
          <a:prstGeom prst="rect">
            <a:avLst/>
          </a:prstGeom>
        </p:spPr>
        <p:txBody>
          <a:bodyPr vert="horz" lIns="89419" tIns="44708" rIns="89419" bIns="44708" rtlCol="0" anchor="b"/>
          <a:lstStyle>
            <a:lvl1pPr algn="l" fontAlgn="auto">
              <a:spcBef>
                <a:spcPts val="0"/>
              </a:spcBef>
              <a:spcAft>
                <a:spcPts val="0"/>
              </a:spcAft>
              <a:defRPr sz="1200">
                <a:latin typeface="+mn-lt"/>
                <a:cs typeface="+mn-cs"/>
              </a:defRPr>
            </a:lvl1pPr>
          </a:lstStyle>
          <a:p>
            <a:pPr>
              <a:defRPr/>
            </a:pPr>
            <a:endParaRPr lang="es-ES" dirty="0"/>
          </a:p>
        </p:txBody>
      </p:sp>
      <p:sp>
        <p:nvSpPr>
          <p:cNvPr id="7" name="Slide Number Placeholder 6"/>
          <p:cNvSpPr>
            <a:spLocks noGrp="1"/>
          </p:cNvSpPr>
          <p:nvPr>
            <p:ph type="sldNum" sz="quarter" idx="5"/>
          </p:nvPr>
        </p:nvSpPr>
        <p:spPr>
          <a:xfrm>
            <a:off x="3818978" y="9377321"/>
            <a:ext cx="2921582" cy="493632"/>
          </a:xfrm>
          <a:prstGeom prst="rect">
            <a:avLst/>
          </a:prstGeom>
        </p:spPr>
        <p:txBody>
          <a:bodyPr vert="horz" lIns="89419" tIns="44708" rIns="89419" bIns="44708" rtlCol="0" anchor="b"/>
          <a:lstStyle>
            <a:lvl1pPr algn="r" fontAlgn="auto">
              <a:spcBef>
                <a:spcPts val="0"/>
              </a:spcBef>
              <a:spcAft>
                <a:spcPts val="0"/>
              </a:spcAft>
              <a:defRPr sz="1200">
                <a:latin typeface="+mn-lt"/>
                <a:cs typeface="+mn-cs"/>
              </a:defRPr>
            </a:lvl1pPr>
          </a:lstStyle>
          <a:p>
            <a:pPr>
              <a:defRPr/>
            </a:pPr>
            <a:fld id="{B5B68326-3162-488B-BCF9-1B1BB84382BD}" type="slidenum">
              <a:rPr lang="es-ES"/>
              <a:pPr>
                <a:defRPr/>
              </a:pPr>
              <a:t>‹Nº›</a:t>
            </a:fld>
            <a:endParaRPr lang="es-ES" dirty="0"/>
          </a:p>
        </p:txBody>
      </p:sp>
    </p:spTree>
    <p:extLst>
      <p:ext uri="{BB962C8B-B14F-4D97-AF65-F5344CB8AC3E}">
        <p14:creationId xmlns:p14="http://schemas.microsoft.com/office/powerpoint/2010/main" val="38755111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a:defRPr/>
            </a:pPr>
            <a:fld id="{B5B68326-3162-488B-BCF9-1B1BB84382BD}" type="slidenum">
              <a:rPr lang="es-ES" smtClean="0"/>
              <a:pPr>
                <a:defRPr/>
              </a:pPr>
              <a:t>3</a:t>
            </a:fld>
            <a:endParaRPr lang="es-ES" dirty="0"/>
          </a:p>
        </p:txBody>
      </p:sp>
    </p:spTree>
    <p:extLst>
      <p:ext uri="{BB962C8B-B14F-4D97-AF65-F5344CB8AC3E}">
        <p14:creationId xmlns:p14="http://schemas.microsoft.com/office/powerpoint/2010/main" val="3878552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a:defRPr/>
            </a:pPr>
            <a:fld id="{B5B68326-3162-488B-BCF9-1B1BB84382BD}" type="slidenum">
              <a:rPr lang="es-ES" smtClean="0"/>
              <a:pPr>
                <a:defRPr/>
              </a:pPr>
              <a:t>5</a:t>
            </a:fld>
            <a:endParaRPr lang="es-ES" dirty="0"/>
          </a:p>
        </p:txBody>
      </p:sp>
    </p:spTree>
    <p:extLst>
      <p:ext uri="{BB962C8B-B14F-4D97-AF65-F5344CB8AC3E}">
        <p14:creationId xmlns:p14="http://schemas.microsoft.com/office/powerpoint/2010/main" val="105189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a:defRPr/>
            </a:pPr>
            <a:fld id="{B5B68326-3162-488B-BCF9-1B1BB84382BD}" type="slidenum">
              <a:rPr lang="es-ES" smtClean="0"/>
              <a:pPr>
                <a:defRPr/>
              </a:pPr>
              <a:t>11</a:t>
            </a:fld>
            <a:endParaRPr lang="es-ES" dirty="0"/>
          </a:p>
        </p:txBody>
      </p:sp>
    </p:spTree>
    <p:extLst>
      <p:ext uri="{BB962C8B-B14F-4D97-AF65-F5344CB8AC3E}">
        <p14:creationId xmlns:p14="http://schemas.microsoft.com/office/powerpoint/2010/main" val="1785814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M">
    <p:spTree>
      <p:nvGrpSpPr>
        <p:cNvPr id="1" name=""/>
        <p:cNvGrpSpPr/>
        <p:nvPr/>
      </p:nvGrpSpPr>
      <p:grpSpPr>
        <a:xfrm>
          <a:off x="0" y="0"/>
          <a:ext cx="0" cy="0"/>
          <a:chOff x="0" y="0"/>
          <a:chExt cx="0" cy="0"/>
        </a:xfrm>
      </p:grpSpPr>
      <p:sp>
        <p:nvSpPr>
          <p:cNvPr id="8" name="13 CuadroTexto"/>
          <p:cNvSpPr txBox="1"/>
          <p:nvPr userDrawn="1"/>
        </p:nvSpPr>
        <p:spPr>
          <a:xfrm>
            <a:off x="8958425" y="6381328"/>
            <a:ext cx="795014" cy="253916"/>
          </a:xfrm>
          <a:prstGeom prst="rect">
            <a:avLst/>
          </a:prstGeom>
          <a:noFill/>
        </p:spPr>
        <p:txBody>
          <a:bodyPr wrap="square" rtlCol="0">
            <a:spAutoFit/>
          </a:bodyPr>
          <a:lstStyle/>
          <a:p>
            <a:pPr algn="ctr"/>
            <a:fld id="{CF7FA040-954C-4F6B-97A5-D1D0F2602521}" type="slidenum">
              <a:rPr lang="es-ES" sz="1050" b="1" smtClean="0">
                <a:solidFill>
                  <a:schemeClr val="bg1"/>
                </a:solidFill>
              </a:rPr>
              <a:pPr algn="ctr"/>
              <a:t>‹Nº›</a:t>
            </a:fld>
            <a:endParaRPr lang="es-ES" sz="1050" b="1" dirty="0">
              <a:solidFill>
                <a:schemeClr val="bg1"/>
              </a:solidFill>
            </a:endParaRPr>
          </a:p>
        </p:txBody>
      </p:sp>
      <p:sp>
        <p:nvSpPr>
          <p:cNvPr id="11" name="Rectángulo 10"/>
          <p:cNvSpPr/>
          <p:nvPr userDrawn="1"/>
        </p:nvSpPr>
        <p:spPr>
          <a:xfrm>
            <a:off x="0" y="-27384"/>
            <a:ext cx="9906000" cy="504056"/>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tileRect/>
          </a:gra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 name="1 Marcador de título"/>
          <p:cNvSpPr txBox="1">
            <a:spLocks/>
          </p:cNvSpPr>
          <p:nvPr userDrawn="1"/>
        </p:nvSpPr>
        <p:spPr bwMode="auto">
          <a:xfrm>
            <a:off x="194471" y="4437112"/>
            <a:ext cx="8915400" cy="49006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s-ES" dirty="0" smtClean="0"/>
              <a:t>Haga clic para modificar el estilo de título del patrón</a:t>
            </a:r>
          </a:p>
        </p:txBody>
      </p:sp>
      <p:sp>
        <p:nvSpPr>
          <p:cNvPr id="17" name="12 Elipse"/>
          <p:cNvSpPr/>
          <p:nvPr userDrawn="1"/>
        </p:nvSpPr>
        <p:spPr bwMode="auto">
          <a:xfrm>
            <a:off x="9162450" y="6428953"/>
            <a:ext cx="386956" cy="357190"/>
          </a:xfrm>
          <a:prstGeom prst="ellipse">
            <a:avLst/>
          </a:prstGeom>
          <a:gradFill flip="none" rotWithShape="1">
            <a:gsLst>
              <a:gs pos="0">
                <a:schemeClr val="accent1">
                  <a:shade val="51000"/>
                  <a:satMod val="130000"/>
                </a:schemeClr>
              </a:gs>
              <a:gs pos="0">
                <a:schemeClr val="accent1">
                  <a:shade val="94000"/>
                  <a:satMod val="135000"/>
                </a:schemeClr>
              </a:gs>
            </a:gsLst>
            <a:lin ang="16200000" scaled="0"/>
            <a:tileRect/>
          </a:gra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s-ES" dirty="0" smtClean="0">
              <a:solidFill>
                <a:schemeClr val="lt1"/>
              </a:solidFill>
              <a:latin typeface="+mn-lt"/>
              <a:cs typeface="+mn-cs"/>
            </a:endParaRPr>
          </a:p>
        </p:txBody>
      </p:sp>
      <p:sp>
        <p:nvSpPr>
          <p:cNvPr id="15" name="14 Rectángulo"/>
          <p:cNvSpPr/>
          <p:nvPr userDrawn="1"/>
        </p:nvSpPr>
        <p:spPr bwMode="auto">
          <a:xfrm>
            <a:off x="-409" y="6597352"/>
            <a:ext cx="9906419" cy="260648"/>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tileRect/>
          </a:gra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es-ES" sz="1200" b="1" dirty="0" smtClean="0"/>
          </a:p>
        </p:txBody>
      </p:sp>
      <p:sp>
        <p:nvSpPr>
          <p:cNvPr id="20" name="Marcador de texto 19"/>
          <p:cNvSpPr>
            <a:spLocks noGrp="1"/>
          </p:cNvSpPr>
          <p:nvPr>
            <p:ph type="body" sz="quarter" idx="10"/>
          </p:nvPr>
        </p:nvSpPr>
        <p:spPr>
          <a:xfrm>
            <a:off x="116463" y="0"/>
            <a:ext cx="8425260" cy="404664"/>
          </a:xfrm>
          <a:prstGeom prst="rect">
            <a:avLst/>
          </a:prstGeom>
        </p:spPr>
        <p:txBody>
          <a:bodyPr/>
          <a:lstStyle>
            <a:lvl1pPr marL="0" indent="0">
              <a:buNone/>
              <a:defRPr lang="es-ES" sz="2200" b="1" kern="1200" dirty="0">
                <a:solidFill>
                  <a:schemeClr val="bg1"/>
                </a:solidFill>
                <a:latin typeface="+mj-lt"/>
                <a:ea typeface="+mj-ea"/>
                <a:cs typeface="+mj-cs"/>
              </a:defRPr>
            </a:lvl1pPr>
          </a:lstStyle>
          <a:p>
            <a:pPr lvl="0"/>
            <a:r>
              <a:rPr lang="es-ES_tradnl" dirty="0" smtClean="0"/>
              <a:t>Haga clic para modificar el estilo de texto</a:t>
            </a:r>
            <a:endParaRPr lang="es-ES" dirty="0"/>
          </a:p>
        </p:txBody>
      </p:sp>
      <p:sp>
        <p:nvSpPr>
          <p:cNvPr id="4" name="Rectángulo 3"/>
          <p:cNvSpPr/>
          <p:nvPr userDrawn="1"/>
        </p:nvSpPr>
        <p:spPr>
          <a:xfrm>
            <a:off x="9150583" y="6464608"/>
            <a:ext cx="410690" cy="246221"/>
          </a:xfrm>
          <a:prstGeom prst="rect">
            <a:avLst/>
          </a:prstGeom>
        </p:spPr>
        <p:txBody>
          <a:bodyPr wrap="none">
            <a:spAutoFit/>
          </a:bodyPr>
          <a:lstStyle/>
          <a:p>
            <a:pPr algn="ctr"/>
            <a:fld id="{CF7FA040-954C-4F6B-97A5-D1D0F2602521}" type="slidenum">
              <a:rPr lang="es-ES" sz="1000" b="1" smtClean="0">
                <a:solidFill>
                  <a:schemeClr val="bg1"/>
                </a:solidFill>
              </a:rPr>
              <a:pPr algn="ctr"/>
              <a:t>‹Nº›</a:t>
            </a:fld>
            <a:endParaRPr lang="es-ES" sz="1000" dirty="0"/>
          </a:p>
        </p:txBody>
      </p:sp>
      <p:pic>
        <p:nvPicPr>
          <p:cNvPr id="3" name="2 Imagen"/>
          <p:cNvPicPr>
            <a:picLocks noChangeAspect="1"/>
          </p:cNvPicPr>
          <p:nvPr userDrawn="1"/>
        </p:nvPicPr>
        <p:blipFill rotWithShape="1">
          <a:blip r:embed="rId2" cstate="print">
            <a:clrChange>
              <a:clrFrom>
                <a:srgbClr val="818181"/>
              </a:clrFrom>
              <a:clrTo>
                <a:srgbClr val="818181">
                  <a:alpha val="0"/>
                </a:srgbClr>
              </a:clrTo>
            </a:clrChange>
            <a:extLst>
              <a:ext uri="{28A0092B-C50C-407E-A947-70E740481C1C}">
                <a14:useLocalDpi xmlns:a14="http://schemas.microsoft.com/office/drawing/2010/main" val="0"/>
              </a:ext>
            </a:extLst>
          </a:blip>
          <a:srcRect l="25700" t="-15309" b="-15309"/>
          <a:stretch/>
        </p:blipFill>
        <p:spPr>
          <a:xfrm>
            <a:off x="9489504" y="75816"/>
            <a:ext cx="416348" cy="456431"/>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FCD063C0-65A8-4E04-AF75-A99034B1356C}" type="datetimeFigureOut">
              <a:rPr lang="es-ES" smtClean="0"/>
              <a:t>15/11/2017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5F0DD2D-E5FB-4993-A671-18BEC95C0EDC}" type="slidenum">
              <a:rPr lang="es-ES" smtClean="0"/>
              <a:t>‹Nº›</a:t>
            </a:fld>
            <a:endParaRPr lang="es-ES"/>
          </a:p>
        </p:txBody>
      </p:sp>
    </p:spTree>
    <p:extLst>
      <p:ext uri="{BB962C8B-B14F-4D97-AF65-F5344CB8AC3E}">
        <p14:creationId xmlns:p14="http://schemas.microsoft.com/office/powerpoint/2010/main" val="321590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CD063C0-65A8-4E04-AF75-A99034B1356C}" type="datetimeFigureOut">
              <a:rPr lang="es-ES" smtClean="0"/>
              <a:t>15/11/2017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5F0DD2D-E5FB-4993-A671-18BEC95C0EDC}" type="slidenum">
              <a:rPr lang="es-ES" smtClean="0"/>
              <a:t>‹Nº›</a:t>
            </a:fld>
            <a:endParaRPr lang="es-ES"/>
          </a:p>
        </p:txBody>
      </p:sp>
    </p:spTree>
    <p:extLst>
      <p:ext uri="{BB962C8B-B14F-4D97-AF65-F5344CB8AC3E}">
        <p14:creationId xmlns:p14="http://schemas.microsoft.com/office/powerpoint/2010/main" val="309310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82329" y="2505075"/>
            <a:ext cx="4190702"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14913" y="2505075"/>
            <a:ext cx="4211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CD063C0-65A8-4E04-AF75-A99034B1356C}" type="datetimeFigureOut">
              <a:rPr lang="es-ES" smtClean="0"/>
              <a:t>15/11/2017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5F0DD2D-E5FB-4993-A671-18BEC95C0EDC}" type="slidenum">
              <a:rPr lang="es-ES" smtClean="0"/>
              <a:t>‹Nº›</a:t>
            </a:fld>
            <a:endParaRPr lang="es-ES"/>
          </a:p>
        </p:txBody>
      </p:sp>
    </p:spTree>
    <p:extLst>
      <p:ext uri="{BB962C8B-B14F-4D97-AF65-F5344CB8AC3E}">
        <p14:creationId xmlns:p14="http://schemas.microsoft.com/office/powerpoint/2010/main" val="1277133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CD063C0-65A8-4E04-AF75-A99034B1356C}" type="datetimeFigureOut">
              <a:rPr lang="es-ES" smtClean="0"/>
              <a:t>15/11/2017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5F0DD2D-E5FB-4993-A671-18BEC95C0EDC}" type="slidenum">
              <a:rPr lang="es-ES" smtClean="0"/>
              <a:t>‹Nº›</a:t>
            </a:fld>
            <a:endParaRPr lang="es-ES"/>
          </a:p>
        </p:txBody>
      </p:sp>
    </p:spTree>
    <p:extLst>
      <p:ext uri="{BB962C8B-B14F-4D97-AF65-F5344CB8AC3E}">
        <p14:creationId xmlns:p14="http://schemas.microsoft.com/office/powerpoint/2010/main" val="1037247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D063C0-65A8-4E04-AF75-A99034B1356C}" type="datetimeFigureOut">
              <a:rPr lang="es-ES" smtClean="0"/>
              <a:t>15/11/2017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C5F0DD2D-E5FB-4993-A671-18BEC95C0EDC}" type="slidenum">
              <a:rPr lang="es-ES" smtClean="0"/>
              <a:t>‹Nº›</a:t>
            </a:fld>
            <a:endParaRPr lang="es-ES"/>
          </a:p>
        </p:txBody>
      </p:sp>
    </p:spTree>
    <p:extLst>
      <p:ext uri="{BB962C8B-B14F-4D97-AF65-F5344CB8AC3E}">
        <p14:creationId xmlns:p14="http://schemas.microsoft.com/office/powerpoint/2010/main" val="1974335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CD063C0-65A8-4E04-AF75-A99034B1356C}" type="datetimeFigureOut">
              <a:rPr lang="es-ES" smtClean="0"/>
              <a:t>15/11/2017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5F0DD2D-E5FB-4993-A671-18BEC95C0EDC}" type="slidenum">
              <a:rPr lang="es-ES" smtClean="0"/>
              <a:t>‹Nº›</a:t>
            </a:fld>
            <a:endParaRPr lang="es-ES"/>
          </a:p>
        </p:txBody>
      </p:sp>
    </p:spTree>
    <p:extLst>
      <p:ext uri="{BB962C8B-B14F-4D97-AF65-F5344CB8AC3E}">
        <p14:creationId xmlns:p14="http://schemas.microsoft.com/office/powerpoint/2010/main" val="1352178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CD063C0-65A8-4E04-AF75-A99034B1356C}" type="datetimeFigureOut">
              <a:rPr lang="es-ES" smtClean="0"/>
              <a:t>15/11/2017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5F0DD2D-E5FB-4993-A671-18BEC95C0EDC}" type="slidenum">
              <a:rPr lang="es-ES" smtClean="0"/>
              <a:t>‹Nº›</a:t>
            </a:fld>
            <a:endParaRPr lang="es-ES"/>
          </a:p>
        </p:txBody>
      </p:sp>
    </p:spTree>
    <p:extLst>
      <p:ext uri="{BB962C8B-B14F-4D97-AF65-F5344CB8AC3E}">
        <p14:creationId xmlns:p14="http://schemas.microsoft.com/office/powerpoint/2010/main" val="3578395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CD063C0-65A8-4E04-AF75-A99034B1356C}" type="datetimeFigureOut">
              <a:rPr lang="es-ES" smtClean="0"/>
              <a:t>15/11/2017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5F0DD2D-E5FB-4993-A671-18BEC95C0EDC}" type="slidenum">
              <a:rPr lang="es-ES" smtClean="0"/>
              <a:t>‹Nº›</a:t>
            </a:fld>
            <a:endParaRPr lang="es-ES"/>
          </a:p>
        </p:txBody>
      </p:sp>
    </p:spTree>
    <p:extLst>
      <p:ext uri="{BB962C8B-B14F-4D97-AF65-F5344CB8AC3E}">
        <p14:creationId xmlns:p14="http://schemas.microsoft.com/office/powerpoint/2010/main" val="1728521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CD063C0-65A8-4E04-AF75-A99034B1356C}" type="datetimeFigureOut">
              <a:rPr lang="es-ES" smtClean="0"/>
              <a:t>15/11/2017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5F0DD2D-E5FB-4993-A671-18BEC95C0EDC}" type="slidenum">
              <a:rPr lang="es-ES" smtClean="0"/>
              <a:t>‹Nº›</a:t>
            </a:fld>
            <a:endParaRPr lang="es-ES"/>
          </a:p>
        </p:txBody>
      </p:sp>
    </p:spTree>
    <p:extLst>
      <p:ext uri="{BB962C8B-B14F-4D97-AF65-F5344CB8AC3E}">
        <p14:creationId xmlns:p14="http://schemas.microsoft.com/office/powerpoint/2010/main" val="19337803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 Sólo título ">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2"/>
            </p:custDataLst>
            <p:extLst/>
          </p:nvPr>
        </p:nvGraphicFramePr>
        <p:xfrm>
          <a:off x="1757" y="1622"/>
          <a:ext cx="1754" cy="1619"/>
        </p:xfrm>
        <a:graphic>
          <a:graphicData uri="http://schemas.openxmlformats.org/presentationml/2006/ole">
            <mc:AlternateContent xmlns:mc="http://schemas.openxmlformats.org/markup-compatibility/2006">
              <mc:Choice xmlns:v="urn:schemas-microsoft-com:vml" Requires="v">
                <p:oleObj spid="_x0000_s1099" name="Diapositiva de think-cell" r:id="rId5" imgW="270" imgH="270" progId="TCLayout.ActiveDocument.1">
                  <p:embed/>
                </p:oleObj>
              </mc:Choice>
              <mc:Fallback>
                <p:oleObj name="Diapositiva de think-cell" r:id="rId5" imgW="270" imgH="270" progId="TCLayout.ActiveDocument.1">
                  <p:embed/>
                  <p:pic>
                    <p:nvPicPr>
                      <p:cNvPr id="2" name="Objeto 1" hidden="1"/>
                      <p:cNvPicPr/>
                      <p:nvPr/>
                    </p:nvPicPr>
                    <p:blipFill>
                      <a:blip r:embed="rId6"/>
                      <a:stretch>
                        <a:fillRect/>
                      </a:stretch>
                    </p:blipFill>
                    <p:spPr>
                      <a:xfrm>
                        <a:off x="1757" y="1622"/>
                        <a:ext cx="1754" cy="1619"/>
                      </a:xfrm>
                      <a:prstGeom prst="rect">
                        <a:avLst/>
                      </a:prstGeom>
                    </p:spPr>
                  </p:pic>
                </p:oleObj>
              </mc:Fallback>
            </mc:AlternateContent>
          </a:graphicData>
        </a:graphic>
      </p:graphicFrame>
      <p:sp>
        <p:nvSpPr>
          <p:cNvPr id="6" name="Título de la diapositiva"/>
          <p:cNvSpPr>
            <a:spLocks noGrp="1" noChangeArrowheads="1"/>
          </p:cNvSpPr>
          <p:nvPr>
            <p:ph type="title"/>
            <p:custDataLst>
              <p:tags r:id="rId3"/>
            </p:custDataLst>
          </p:nvPr>
        </p:nvSpPr>
        <p:spPr bwMode="gray">
          <a:xfrm>
            <a:off x="131613" y="234867"/>
            <a:ext cx="8923295" cy="1218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a:latin typeface="Arial" panose="020B0604020202020204" pitchFamily="34" charset="0"/>
                <a:sym typeface="Arial" panose="020B0604020202020204" pitchFamily="34" charset="0"/>
              </a:defRPr>
            </a:lvl1pPr>
          </a:lstStyle>
          <a:p>
            <a:pPr lvl="0"/>
            <a:r>
              <a:rPr lang="es-ES" noProof="0"/>
              <a:t>Haga clic para modificar el estilo de título del patrón</a:t>
            </a:r>
            <a:endParaRPr lang="es-ES" noProof="0" dirty="0"/>
          </a:p>
        </p:txBody>
      </p:sp>
    </p:spTree>
    <p:extLst>
      <p:ext uri="{BB962C8B-B14F-4D97-AF65-F5344CB8AC3E}">
        <p14:creationId xmlns:p14="http://schemas.microsoft.com/office/powerpoint/2010/main" val="1663847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MM">
    <p:spTree>
      <p:nvGrpSpPr>
        <p:cNvPr id="1" name=""/>
        <p:cNvGrpSpPr/>
        <p:nvPr/>
      </p:nvGrpSpPr>
      <p:grpSpPr>
        <a:xfrm>
          <a:off x="0" y="0"/>
          <a:ext cx="0" cy="0"/>
          <a:chOff x="0" y="0"/>
          <a:chExt cx="0" cy="0"/>
        </a:xfrm>
      </p:grpSpPr>
      <p:sp>
        <p:nvSpPr>
          <p:cNvPr id="8" name="13 CuadroTexto"/>
          <p:cNvSpPr txBox="1"/>
          <p:nvPr userDrawn="1"/>
        </p:nvSpPr>
        <p:spPr>
          <a:xfrm>
            <a:off x="8958425" y="6381328"/>
            <a:ext cx="795014" cy="253916"/>
          </a:xfrm>
          <a:prstGeom prst="rect">
            <a:avLst/>
          </a:prstGeom>
          <a:noFill/>
        </p:spPr>
        <p:txBody>
          <a:bodyPr wrap="square" rtlCol="0">
            <a:spAutoFit/>
          </a:bodyPr>
          <a:lstStyle/>
          <a:p>
            <a:pPr algn="ctr"/>
            <a:fld id="{CF7FA040-954C-4F6B-97A5-D1D0F2602521}" type="slidenum">
              <a:rPr lang="es-ES" sz="1050" b="1" smtClean="0">
                <a:solidFill>
                  <a:schemeClr val="bg1"/>
                </a:solidFill>
              </a:rPr>
              <a:pPr algn="ctr"/>
              <a:t>‹Nº›</a:t>
            </a:fld>
            <a:endParaRPr lang="es-ES" sz="1050" b="1" dirty="0">
              <a:solidFill>
                <a:schemeClr val="bg1"/>
              </a:solidFill>
            </a:endParaRPr>
          </a:p>
        </p:txBody>
      </p:sp>
      <p:sp>
        <p:nvSpPr>
          <p:cNvPr id="11" name="Rectángulo 10"/>
          <p:cNvSpPr/>
          <p:nvPr userDrawn="1"/>
        </p:nvSpPr>
        <p:spPr>
          <a:xfrm>
            <a:off x="0" y="-27384"/>
            <a:ext cx="9906000" cy="504056"/>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tileRect/>
          </a:gra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 name="1 Marcador de título"/>
          <p:cNvSpPr txBox="1">
            <a:spLocks/>
          </p:cNvSpPr>
          <p:nvPr userDrawn="1"/>
        </p:nvSpPr>
        <p:spPr bwMode="auto">
          <a:xfrm>
            <a:off x="194471" y="4437112"/>
            <a:ext cx="8915400" cy="49006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s-ES" dirty="0" smtClean="0"/>
              <a:t>Haga clic para modificar el estilo de título del patrón</a:t>
            </a:r>
          </a:p>
        </p:txBody>
      </p:sp>
      <p:sp>
        <p:nvSpPr>
          <p:cNvPr id="17" name="12 Elipse"/>
          <p:cNvSpPr/>
          <p:nvPr userDrawn="1"/>
        </p:nvSpPr>
        <p:spPr bwMode="auto">
          <a:xfrm>
            <a:off x="9162450" y="6428953"/>
            <a:ext cx="386956" cy="357190"/>
          </a:xfrm>
          <a:prstGeom prst="ellipse">
            <a:avLst/>
          </a:prstGeom>
          <a:gradFill flip="none" rotWithShape="1">
            <a:gsLst>
              <a:gs pos="0">
                <a:schemeClr val="accent1">
                  <a:shade val="51000"/>
                  <a:satMod val="130000"/>
                </a:schemeClr>
              </a:gs>
              <a:gs pos="0">
                <a:schemeClr val="accent1">
                  <a:shade val="94000"/>
                  <a:satMod val="135000"/>
                </a:schemeClr>
              </a:gs>
            </a:gsLst>
            <a:lin ang="16200000" scaled="0"/>
            <a:tileRect/>
          </a:gra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s-ES" dirty="0" smtClean="0">
              <a:solidFill>
                <a:schemeClr val="lt1"/>
              </a:solidFill>
              <a:latin typeface="+mn-lt"/>
              <a:cs typeface="+mn-cs"/>
            </a:endParaRPr>
          </a:p>
        </p:txBody>
      </p:sp>
      <p:sp>
        <p:nvSpPr>
          <p:cNvPr id="15" name="14 Rectángulo"/>
          <p:cNvSpPr/>
          <p:nvPr userDrawn="1"/>
        </p:nvSpPr>
        <p:spPr bwMode="auto">
          <a:xfrm>
            <a:off x="-409" y="6597352"/>
            <a:ext cx="9906419" cy="260648"/>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tileRect/>
          </a:gra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s-ES" sz="1200" b="1" dirty="0" smtClean="0"/>
              <a:t>1º Comité de Riesgos – 18</a:t>
            </a:r>
            <a:r>
              <a:rPr lang="es-ES" sz="1200" b="1" baseline="0" dirty="0" smtClean="0"/>
              <a:t> de enero de 2016</a:t>
            </a:r>
            <a:endParaRPr lang="es-ES" sz="1200" b="1" dirty="0" smtClean="0"/>
          </a:p>
        </p:txBody>
      </p:sp>
      <p:sp>
        <p:nvSpPr>
          <p:cNvPr id="20" name="Marcador de texto 19"/>
          <p:cNvSpPr>
            <a:spLocks noGrp="1"/>
          </p:cNvSpPr>
          <p:nvPr>
            <p:ph type="body" sz="quarter" idx="10"/>
          </p:nvPr>
        </p:nvSpPr>
        <p:spPr>
          <a:xfrm>
            <a:off x="116463" y="0"/>
            <a:ext cx="8425260" cy="404664"/>
          </a:xfrm>
          <a:prstGeom prst="rect">
            <a:avLst/>
          </a:prstGeom>
        </p:spPr>
        <p:txBody>
          <a:bodyPr/>
          <a:lstStyle>
            <a:lvl1pPr marL="0" indent="0">
              <a:buNone/>
              <a:defRPr lang="es-ES" sz="2200" b="1" kern="1200" dirty="0">
                <a:solidFill>
                  <a:schemeClr val="bg1"/>
                </a:solidFill>
                <a:latin typeface="+mj-lt"/>
                <a:ea typeface="+mj-ea"/>
                <a:cs typeface="+mj-cs"/>
              </a:defRPr>
            </a:lvl1pPr>
          </a:lstStyle>
          <a:p>
            <a:pPr lvl="0"/>
            <a:r>
              <a:rPr lang="es-ES_tradnl" dirty="0" smtClean="0"/>
              <a:t>Haga clic para modificar el estilo de texto</a:t>
            </a:r>
            <a:endParaRPr lang="es-ES" dirty="0"/>
          </a:p>
        </p:txBody>
      </p:sp>
      <p:sp>
        <p:nvSpPr>
          <p:cNvPr id="4" name="Rectángulo 3"/>
          <p:cNvSpPr/>
          <p:nvPr userDrawn="1"/>
        </p:nvSpPr>
        <p:spPr>
          <a:xfrm>
            <a:off x="9150583" y="6464608"/>
            <a:ext cx="410690" cy="246221"/>
          </a:xfrm>
          <a:prstGeom prst="rect">
            <a:avLst/>
          </a:prstGeom>
        </p:spPr>
        <p:txBody>
          <a:bodyPr wrap="none">
            <a:spAutoFit/>
          </a:bodyPr>
          <a:lstStyle/>
          <a:p>
            <a:pPr algn="ctr"/>
            <a:fld id="{CF7FA040-954C-4F6B-97A5-D1D0F2602521}" type="slidenum">
              <a:rPr lang="es-ES" sz="1000" b="1" smtClean="0">
                <a:solidFill>
                  <a:schemeClr val="bg1"/>
                </a:solidFill>
              </a:rPr>
              <a:pPr algn="ctr"/>
              <a:t>‹Nº›</a:t>
            </a:fld>
            <a:endParaRPr lang="es-ES" sz="1000" dirty="0"/>
          </a:p>
        </p:txBody>
      </p:sp>
      <p:pic>
        <p:nvPicPr>
          <p:cNvPr id="3" name="2 Imagen"/>
          <p:cNvPicPr>
            <a:picLocks noChangeAspect="1"/>
          </p:cNvPicPr>
          <p:nvPr userDrawn="1"/>
        </p:nvPicPr>
        <p:blipFill rotWithShape="1">
          <a:blip r:embed="rId2" cstate="print">
            <a:clrChange>
              <a:clrFrom>
                <a:srgbClr val="818181"/>
              </a:clrFrom>
              <a:clrTo>
                <a:srgbClr val="818181">
                  <a:alpha val="0"/>
                </a:srgbClr>
              </a:clrTo>
            </a:clrChange>
            <a:extLst>
              <a:ext uri="{28A0092B-C50C-407E-A947-70E740481C1C}">
                <a14:useLocalDpi xmlns:a14="http://schemas.microsoft.com/office/drawing/2010/main" val="0"/>
              </a:ext>
            </a:extLst>
          </a:blip>
          <a:srcRect l="25700" t="-15309" b="-15309"/>
          <a:stretch/>
        </p:blipFill>
        <p:spPr>
          <a:xfrm>
            <a:off x="9489504" y="75816"/>
            <a:ext cx="416348" cy="456431"/>
          </a:xfrm>
          <a:prstGeom prst="rect">
            <a:avLst/>
          </a:prstGeom>
        </p:spPr>
      </p:pic>
      <p:sp>
        <p:nvSpPr>
          <p:cNvPr id="10" name="7 CuadroTexto"/>
          <p:cNvSpPr txBox="1"/>
          <p:nvPr userDrawn="1"/>
        </p:nvSpPr>
        <p:spPr>
          <a:xfrm rot="19785879">
            <a:off x="1254692" y="2797666"/>
            <a:ext cx="8006855" cy="10217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lnSpc>
                <a:spcPct val="90000"/>
              </a:lnSpc>
            </a:pPr>
            <a:r>
              <a:rPr lang="es-ES" sz="6000" b="1" dirty="0" smtClean="0">
                <a:solidFill>
                  <a:srgbClr val="FFFFFF">
                    <a:lumMod val="85000"/>
                  </a:srgbClr>
                </a:solidFill>
                <a:latin typeface="Arial (Body)"/>
              </a:rPr>
              <a:t>B O R R A D O R </a:t>
            </a:r>
          </a:p>
        </p:txBody>
      </p:sp>
    </p:spTree>
    <p:extLst>
      <p:ext uri="{BB962C8B-B14F-4D97-AF65-F5344CB8AC3E}">
        <p14:creationId xmlns:p14="http://schemas.microsoft.com/office/powerpoint/2010/main" val="25663459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CuadroTexto 4"/>
          <p:cNvSpPr txBox="1"/>
          <p:nvPr userDrawn="1"/>
        </p:nvSpPr>
        <p:spPr>
          <a:xfrm>
            <a:off x="280299" y="6584621"/>
            <a:ext cx="184731" cy="369332"/>
          </a:xfrm>
          <a:prstGeom prst="rect">
            <a:avLst/>
          </a:prstGeom>
          <a:noFill/>
        </p:spPr>
        <p:txBody>
          <a:bodyPr wrap="none" rtlCol="0">
            <a:spAutoFit/>
          </a:bodyPr>
          <a:lstStyle/>
          <a:p>
            <a:endParaRPr lang="es-E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eutra">
    <p:spTree>
      <p:nvGrpSpPr>
        <p:cNvPr id="1" name=""/>
        <p:cNvGrpSpPr/>
        <p:nvPr/>
      </p:nvGrpSpPr>
      <p:grpSpPr>
        <a:xfrm>
          <a:off x="0" y="0"/>
          <a:ext cx="0" cy="0"/>
          <a:chOff x="0" y="0"/>
          <a:chExt cx="0" cy="0"/>
        </a:xfrm>
      </p:grpSpPr>
      <p:sp>
        <p:nvSpPr>
          <p:cNvPr id="16" name="Rectángulo 10"/>
          <p:cNvSpPr/>
          <p:nvPr userDrawn="1"/>
        </p:nvSpPr>
        <p:spPr>
          <a:xfrm>
            <a:off x="0" y="-27384"/>
            <a:ext cx="9906000" cy="504056"/>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tileRect/>
          </a:gra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8" name="13 CuadroTexto"/>
          <p:cNvSpPr txBox="1"/>
          <p:nvPr userDrawn="1"/>
        </p:nvSpPr>
        <p:spPr>
          <a:xfrm>
            <a:off x="8958425" y="6381328"/>
            <a:ext cx="795014" cy="253916"/>
          </a:xfrm>
          <a:prstGeom prst="rect">
            <a:avLst/>
          </a:prstGeom>
          <a:noFill/>
        </p:spPr>
        <p:txBody>
          <a:bodyPr wrap="square" rtlCol="0">
            <a:spAutoFit/>
          </a:bodyPr>
          <a:lstStyle/>
          <a:p>
            <a:pPr algn="ctr"/>
            <a:fld id="{CF7FA040-954C-4F6B-97A5-D1D0F2602521}" type="slidenum">
              <a:rPr lang="es-ES" sz="1050" b="1" smtClean="0">
                <a:solidFill>
                  <a:schemeClr val="bg1"/>
                </a:solidFill>
              </a:rPr>
              <a:pPr algn="ctr"/>
              <a:t>‹Nº›</a:t>
            </a:fld>
            <a:endParaRPr lang="es-ES" sz="1050" b="1" dirty="0">
              <a:solidFill>
                <a:schemeClr val="bg1"/>
              </a:solidFill>
            </a:endParaRPr>
          </a:p>
        </p:txBody>
      </p:sp>
      <p:sp>
        <p:nvSpPr>
          <p:cNvPr id="12" name="1 Marcador de título"/>
          <p:cNvSpPr txBox="1">
            <a:spLocks/>
          </p:cNvSpPr>
          <p:nvPr userDrawn="1"/>
        </p:nvSpPr>
        <p:spPr bwMode="auto">
          <a:xfrm>
            <a:off x="194471" y="4437112"/>
            <a:ext cx="8915400" cy="49006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s-ES" dirty="0" smtClean="0"/>
              <a:t>Haga clic para modificar el estilo de título del patrón</a:t>
            </a:r>
          </a:p>
        </p:txBody>
      </p:sp>
      <p:sp>
        <p:nvSpPr>
          <p:cNvPr id="17" name="12 Elipse"/>
          <p:cNvSpPr/>
          <p:nvPr userDrawn="1"/>
        </p:nvSpPr>
        <p:spPr bwMode="auto">
          <a:xfrm>
            <a:off x="9165468" y="6381328"/>
            <a:ext cx="386956" cy="357190"/>
          </a:xfrm>
          <a:prstGeom prst="ellipse">
            <a:avLst/>
          </a:prstGeom>
          <a:solidFill>
            <a:srgbClr val="7F7F7F"/>
          </a:soli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s-ES" dirty="0" smtClean="0">
              <a:solidFill>
                <a:schemeClr val="lt1"/>
              </a:solidFill>
              <a:latin typeface="+mn-lt"/>
              <a:cs typeface="+mn-cs"/>
            </a:endParaRPr>
          </a:p>
        </p:txBody>
      </p:sp>
      <p:sp>
        <p:nvSpPr>
          <p:cNvPr id="18" name="13 CuadroTexto"/>
          <p:cNvSpPr txBox="1"/>
          <p:nvPr userDrawn="1"/>
        </p:nvSpPr>
        <p:spPr>
          <a:xfrm>
            <a:off x="8958425" y="6093296"/>
            <a:ext cx="795014" cy="253916"/>
          </a:xfrm>
          <a:prstGeom prst="rect">
            <a:avLst/>
          </a:prstGeom>
          <a:noFill/>
        </p:spPr>
        <p:txBody>
          <a:bodyPr wrap="square" rtlCol="0">
            <a:spAutoFit/>
          </a:bodyPr>
          <a:lstStyle/>
          <a:p>
            <a:pPr algn="ctr"/>
            <a:fld id="{CF7FA040-954C-4F6B-97A5-D1D0F2602521}" type="slidenum">
              <a:rPr lang="es-ES" sz="1050" b="1" smtClean="0">
                <a:solidFill>
                  <a:schemeClr val="bg1"/>
                </a:solidFill>
              </a:rPr>
              <a:pPr algn="ctr"/>
              <a:t>‹Nº›</a:t>
            </a:fld>
            <a:endParaRPr lang="es-ES" sz="1050" b="1" dirty="0">
              <a:solidFill>
                <a:schemeClr val="bg1"/>
              </a:solidFill>
            </a:endParaRPr>
          </a:p>
        </p:txBody>
      </p:sp>
      <p:sp>
        <p:nvSpPr>
          <p:cNvPr id="15" name="14 Rectángulo"/>
          <p:cNvSpPr/>
          <p:nvPr userDrawn="1"/>
        </p:nvSpPr>
        <p:spPr bwMode="auto">
          <a:xfrm>
            <a:off x="-418" y="6597352"/>
            <a:ext cx="9906419" cy="260648"/>
          </a:xfrm>
          <a:prstGeom prst="rect">
            <a:avLst/>
          </a:prstGeom>
          <a:solidFill>
            <a:srgbClr val="7F7F7F"/>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s-ES" dirty="0" smtClean="0">
              <a:solidFill>
                <a:schemeClr val="lt1"/>
              </a:solidFill>
              <a:latin typeface="+mn-lt"/>
              <a:cs typeface="+mn-cs"/>
            </a:endParaRPr>
          </a:p>
        </p:txBody>
      </p:sp>
      <p:sp>
        <p:nvSpPr>
          <p:cNvPr id="20" name="Marcador de texto 19"/>
          <p:cNvSpPr>
            <a:spLocks noGrp="1"/>
          </p:cNvSpPr>
          <p:nvPr userDrawn="1">
            <p:ph type="body" sz="quarter" idx="10"/>
          </p:nvPr>
        </p:nvSpPr>
        <p:spPr>
          <a:xfrm>
            <a:off x="116463" y="0"/>
            <a:ext cx="8425260" cy="404664"/>
          </a:xfrm>
          <a:prstGeom prst="rect">
            <a:avLst/>
          </a:prstGeom>
        </p:spPr>
        <p:txBody>
          <a:bodyPr/>
          <a:lstStyle>
            <a:lvl1pPr marL="0" indent="0">
              <a:buNone/>
              <a:defRPr lang="es-ES" sz="2200" b="1" kern="1200" dirty="0">
                <a:solidFill>
                  <a:schemeClr val="bg1"/>
                </a:solidFill>
                <a:latin typeface="+mj-lt"/>
                <a:ea typeface="+mj-ea"/>
                <a:cs typeface="+mj-cs"/>
              </a:defRPr>
            </a:lvl1pPr>
          </a:lstStyle>
          <a:p>
            <a:pPr lvl="0"/>
            <a:r>
              <a:rPr lang="es-ES_tradnl" dirty="0" smtClean="0"/>
              <a:t>Haga clic para modificar el estilo de texto</a:t>
            </a:r>
            <a:endParaRPr lang="es-ES" dirty="0"/>
          </a:p>
        </p:txBody>
      </p:sp>
      <p:sp>
        <p:nvSpPr>
          <p:cNvPr id="22" name="2 Marcador de contenido"/>
          <p:cNvSpPr>
            <a:spLocks noGrp="1"/>
          </p:cNvSpPr>
          <p:nvPr userDrawn="1">
            <p:ph idx="1"/>
          </p:nvPr>
        </p:nvSpPr>
        <p:spPr>
          <a:xfrm>
            <a:off x="350493" y="1640346"/>
            <a:ext cx="9121775" cy="4452950"/>
          </a:xfrm>
          <a:prstGeom prst="rect">
            <a:avLst/>
          </a:prstGeom>
        </p:spPr>
        <p:txBody>
          <a:bodyPr/>
          <a:lstStyle>
            <a:lvl1pPr>
              <a:defRPr sz="1800"/>
            </a:lvl1pPr>
            <a:lvl2pPr>
              <a:defRPr sz="1600"/>
            </a:lvl2pPr>
            <a:lvl3pPr>
              <a:defRPr sz="1400"/>
            </a:lvl3pPr>
            <a:lvl4pPr>
              <a:defRPr sz="1200"/>
            </a:lvl4pPr>
            <a:lvl5pPr>
              <a:defRPr sz="1200"/>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14" name="13 CuadroTexto"/>
          <p:cNvSpPr txBox="1"/>
          <p:nvPr userDrawn="1"/>
        </p:nvSpPr>
        <p:spPr>
          <a:xfrm>
            <a:off x="8972621" y="6360632"/>
            <a:ext cx="795014" cy="253916"/>
          </a:xfrm>
          <a:prstGeom prst="rect">
            <a:avLst/>
          </a:prstGeom>
          <a:noFill/>
        </p:spPr>
        <p:txBody>
          <a:bodyPr wrap="square" rtlCol="0">
            <a:spAutoFit/>
          </a:bodyPr>
          <a:lstStyle/>
          <a:p>
            <a:pPr algn="ctr"/>
            <a:fld id="{CF7FA040-954C-4F6B-97A5-D1D0F2602521}" type="slidenum">
              <a:rPr lang="es-ES" sz="1050" b="1" smtClean="0">
                <a:solidFill>
                  <a:schemeClr val="bg1"/>
                </a:solidFill>
              </a:rPr>
              <a:pPr algn="ctr"/>
              <a:t>‹Nº›</a:t>
            </a:fld>
            <a:endParaRPr lang="es-ES" sz="1050" b="1" dirty="0">
              <a:solidFill>
                <a:schemeClr val="bg1"/>
              </a:solidFill>
            </a:endParaRPr>
          </a:p>
        </p:txBody>
      </p:sp>
      <p:pic>
        <p:nvPicPr>
          <p:cNvPr id="13" name="12 Imagen"/>
          <p:cNvPicPr>
            <a:picLocks noChangeAspect="1"/>
          </p:cNvPicPr>
          <p:nvPr userDrawn="1"/>
        </p:nvPicPr>
        <p:blipFill>
          <a:blip r:embed="rId2" cstate="print">
            <a:clrChange>
              <a:clrFrom>
                <a:srgbClr val="818181"/>
              </a:clrFrom>
              <a:clrTo>
                <a:srgbClr val="818181">
                  <a:alpha val="0"/>
                </a:srgbClr>
              </a:clrTo>
            </a:clrChange>
            <a:extLst>
              <a:ext uri="{28A0092B-C50C-407E-A947-70E740481C1C}">
                <a14:useLocalDpi xmlns:a14="http://schemas.microsoft.com/office/drawing/2010/main" val="0"/>
              </a:ext>
            </a:extLst>
          </a:blip>
          <a:stretch>
            <a:fillRect/>
          </a:stretch>
        </p:blipFill>
        <p:spPr>
          <a:xfrm>
            <a:off x="9167567" y="20241"/>
            <a:ext cx="738286" cy="460423"/>
          </a:xfrm>
          <a:prstGeom prst="rect">
            <a:avLst/>
          </a:prstGeom>
        </p:spPr>
      </p:pic>
    </p:spTree>
    <p:extLst>
      <p:ext uri="{BB962C8B-B14F-4D97-AF65-F5344CB8AC3E}">
        <p14:creationId xmlns:p14="http://schemas.microsoft.com/office/powerpoint/2010/main" val="9062837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MM">
    <p:spTree>
      <p:nvGrpSpPr>
        <p:cNvPr id="1" name=""/>
        <p:cNvGrpSpPr/>
        <p:nvPr/>
      </p:nvGrpSpPr>
      <p:grpSpPr>
        <a:xfrm>
          <a:off x="0" y="0"/>
          <a:ext cx="0" cy="0"/>
          <a:chOff x="0" y="0"/>
          <a:chExt cx="0" cy="0"/>
        </a:xfrm>
      </p:grpSpPr>
      <p:sp>
        <p:nvSpPr>
          <p:cNvPr id="8" name="13 CuadroTexto"/>
          <p:cNvSpPr txBox="1"/>
          <p:nvPr userDrawn="1"/>
        </p:nvSpPr>
        <p:spPr>
          <a:xfrm>
            <a:off x="8958425" y="6381328"/>
            <a:ext cx="795014" cy="253916"/>
          </a:xfrm>
          <a:prstGeom prst="rect">
            <a:avLst/>
          </a:prstGeom>
          <a:noFill/>
        </p:spPr>
        <p:txBody>
          <a:bodyPr wrap="square" rtlCol="0">
            <a:spAutoFit/>
          </a:bodyPr>
          <a:lstStyle/>
          <a:p>
            <a:pPr algn="ctr"/>
            <a:fld id="{CF7FA040-954C-4F6B-97A5-D1D0F2602521}" type="slidenum">
              <a:rPr lang="es-ES" sz="1050" b="1" smtClean="0">
                <a:solidFill>
                  <a:schemeClr val="bg1"/>
                </a:solidFill>
              </a:rPr>
              <a:pPr algn="ctr"/>
              <a:t>‹Nº›</a:t>
            </a:fld>
            <a:endParaRPr lang="es-ES" sz="1050" b="1" dirty="0">
              <a:solidFill>
                <a:schemeClr val="bg1"/>
              </a:solidFill>
            </a:endParaRPr>
          </a:p>
        </p:txBody>
      </p:sp>
      <p:sp>
        <p:nvSpPr>
          <p:cNvPr id="11" name="Rectángulo 10"/>
          <p:cNvSpPr/>
          <p:nvPr userDrawn="1"/>
        </p:nvSpPr>
        <p:spPr>
          <a:xfrm>
            <a:off x="0" y="-27384"/>
            <a:ext cx="9906000" cy="504056"/>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tileRect/>
          </a:gra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 name="1 Marcador de título"/>
          <p:cNvSpPr txBox="1">
            <a:spLocks/>
          </p:cNvSpPr>
          <p:nvPr userDrawn="1"/>
        </p:nvSpPr>
        <p:spPr bwMode="auto">
          <a:xfrm>
            <a:off x="194471" y="4437112"/>
            <a:ext cx="8915400" cy="49006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s-ES" dirty="0" smtClean="0"/>
              <a:t>Haga clic para modificar el estilo de título del patrón</a:t>
            </a:r>
          </a:p>
        </p:txBody>
      </p:sp>
      <p:sp>
        <p:nvSpPr>
          <p:cNvPr id="17" name="12 Elipse"/>
          <p:cNvSpPr/>
          <p:nvPr userDrawn="1"/>
        </p:nvSpPr>
        <p:spPr bwMode="auto">
          <a:xfrm>
            <a:off x="9162450" y="6428953"/>
            <a:ext cx="386956" cy="357190"/>
          </a:xfrm>
          <a:prstGeom prst="ellipse">
            <a:avLst/>
          </a:prstGeom>
          <a:gradFill flip="none" rotWithShape="1">
            <a:gsLst>
              <a:gs pos="0">
                <a:schemeClr val="accent1">
                  <a:shade val="51000"/>
                  <a:satMod val="130000"/>
                </a:schemeClr>
              </a:gs>
              <a:gs pos="0">
                <a:schemeClr val="accent1">
                  <a:shade val="94000"/>
                  <a:satMod val="135000"/>
                </a:schemeClr>
              </a:gs>
            </a:gsLst>
            <a:lin ang="16200000" scaled="0"/>
            <a:tileRect/>
          </a:gra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s-ES" dirty="0" smtClean="0">
              <a:solidFill>
                <a:schemeClr val="lt1"/>
              </a:solidFill>
              <a:latin typeface="+mn-lt"/>
              <a:cs typeface="+mn-cs"/>
            </a:endParaRPr>
          </a:p>
        </p:txBody>
      </p:sp>
      <p:sp>
        <p:nvSpPr>
          <p:cNvPr id="15" name="14 Rectángulo"/>
          <p:cNvSpPr/>
          <p:nvPr userDrawn="1"/>
        </p:nvSpPr>
        <p:spPr bwMode="auto">
          <a:xfrm>
            <a:off x="-418" y="6597352"/>
            <a:ext cx="9906419" cy="260648"/>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tileRect/>
          </a:gra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r"/>
            <a:r>
              <a:rPr lang="es-ES" sz="1050" b="1" baseline="0" dirty="0" smtClean="0">
                <a:solidFill>
                  <a:schemeClr val="lt1"/>
                </a:solidFill>
                <a:latin typeface="+mn-lt"/>
                <a:cs typeface="+mn-cs"/>
              </a:rPr>
              <a:t>Calendarios DGS e implicaciones Normativas de Solvencia II</a:t>
            </a:r>
            <a:endParaRPr lang="es-ES" sz="1050" b="1" dirty="0" smtClean="0">
              <a:solidFill>
                <a:schemeClr val="lt1"/>
              </a:solidFill>
              <a:latin typeface="+mn-lt"/>
              <a:cs typeface="+mn-cs"/>
            </a:endParaRPr>
          </a:p>
        </p:txBody>
      </p:sp>
      <p:sp>
        <p:nvSpPr>
          <p:cNvPr id="20" name="Marcador de texto 19"/>
          <p:cNvSpPr>
            <a:spLocks noGrp="1"/>
          </p:cNvSpPr>
          <p:nvPr>
            <p:ph type="body" sz="quarter" idx="10"/>
          </p:nvPr>
        </p:nvSpPr>
        <p:spPr>
          <a:xfrm>
            <a:off x="116463" y="0"/>
            <a:ext cx="8425260" cy="404664"/>
          </a:xfrm>
          <a:prstGeom prst="rect">
            <a:avLst/>
          </a:prstGeom>
        </p:spPr>
        <p:txBody>
          <a:bodyPr/>
          <a:lstStyle>
            <a:lvl1pPr marL="0" indent="0">
              <a:buNone/>
              <a:defRPr lang="es-ES" sz="2200" b="1" kern="1200" dirty="0">
                <a:solidFill>
                  <a:schemeClr val="bg1"/>
                </a:solidFill>
                <a:latin typeface="+mj-lt"/>
                <a:ea typeface="+mj-ea"/>
                <a:cs typeface="+mj-cs"/>
              </a:defRPr>
            </a:lvl1pPr>
          </a:lstStyle>
          <a:p>
            <a:pPr lvl="0"/>
            <a:r>
              <a:rPr lang="es-ES_tradnl" dirty="0" smtClean="0"/>
              <a:t>Haga clic para modificar el estilo de texto</a:t>
            </a:r>
            <a:endParaRPr lang="es-ES" dirty="0"/>
          </a:p>
        </p:txBody>
      </p:sp>
      <p:sp>
        <p:nvSpPr>
          <p:cNvPr id="4" name="Rectángulo 3"/>
          <p:cNvSpPr/>
          <p:nvPr userDrawn="1"/>
        </p:nvSpPr>
        <p:spPr>
          <a:xfrm>
            <a:off x="9150583" y="6464562"/>
            <a:ext cx="410690" cy="246221"/>
          </a:xfrm>
          <a:prstGeom prst="rect">
            <a:avLst/>
          </a:prstGeom>
        </p:spPr>
        <p:txBody>
          <a:bodyPr wrap="none">
            <a:spAutoFit/>
          </a:bodyPr>
          <a:lstStyle/>
          <a:p>
            <a:pPr algn="ctr"/>
            <a:fld id="{CF7FA040-954C-4F6B-97A5-D1D0F2602521}" type="slidenum">
              <a:rPr lang="es-ES" sz="1000" b="1" smtClean="0">
                <a:solidFill>
                  <a:schemeClr val="bg1"/>
                </a:solidFill>
              </a:rPr>
              <a:pPr algn="ctr"/>
              <a:t>‹Nº›</a:t>
            </a:fld>
            <a:endParaRPr lang="es-ES" sz="1000" dirty="0"/>
          </a:p>
        </p:txBody>
      </p:sp>
      <p:pic>
        <p:nvPicPr>
          <p:cNvPr id="3" name="2 Imagen"/>
          <p:cNvPicPr>
            <a:picLocks noChangeAspect="1"/>
          </p:cNvPicPr>
          <p:nvPr userDrawn="1"/>
        </p:nvPicPr>
        <p:blipFill>
          <a:blip r:embed="rId2" cstate="print">
            <a:clrChange>
              <a:clrFrom>
                <a:srgbClr val="818181"/>
              </a:clrFrom>
              <a:clrTo>
                <a:srgbClr val="818181">
                  <a:alpha val="0"/>
                </a:srgbClr>
              </a:clrTo>
            </a:clrChange>
            <a:extLst>
              <a:ext uri="{28A0092B-C50C-407E-A947-70E740481C1C}">
                <a14:useLocalDpi xmlns:a14="http://schemas.microsoft.com/office/drawing/2010/main" val="0"/>
              </a:ext>
            </a:extLst>
          </a:blip>
          <a:stretch>
            <a:fillRect/>
          </a:stretch>
        </p:blipFill>
        <p:spPr>
          <a:xfrm>
            <a:off x="9167567" y="20241"/>
            <a:ext cx="738286" cy="460423"/>
          </a:xfrm>
          <a:prstGeom prst="rect">
            <a:avLst/>
          </a:prstGeom>
        </p:spPr>
      </p:pic>
    </p:spTree>
    <p:extLst>
      <p:ext uri="{BB962C8B-B14F-4D97-AF65-F5344CB8AC3E}">
        <p14:creationId xmlns:p14="http://schemas.microsoft.com/office/powerpoint/2010/main" val="33849688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Neutra">
    <p:spTree>
      <p:nvGrpSpPr>
        <p:cNvPr id="1" name=""/>
        <p:cNvGrpSpPr/>
        <p:nvPr/>
      </p:nvGrpSpPr>
      <p:grpSpPr>
        <a:xfrm>
          <a:off x="0" y="0"/>
          <a:ext cx="0" cy="0"/>
          <a:chOff x="0" y="0"/>
          <a:chExt cx="0" cy="0"/>
        </a:xfrm>
      </p:grpSpPr>
      <p:sp>
        <p:nvSpPr>
          <p:cNvPr id="16" name="Rectángulo 10"/>
          <p:cNvSpPr/>
          <p:nvPr userDrawn="1"/>
        </p:nvSpPr>
        <p:spPr>
          <a:xfrm>
            <a:off x="0" y="-27384"/>
            <a:ext cx="9906000" cy="504056"/>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tileRect/>
          </a:gra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prstClr val="white"/>
              </a:solidFill>
            </a:endParaRPr>
          </a:p>
        </p:txBody>
      </p:sp>
      <p:sp>
        <p:nvSpPr>
          <p:cNvPr id="8" name="13 CuadroTexto"/>
          <p:cNvSpPr txBox="1"/>
          <p:nvPr userDrawn="1"/>
        </p:nvSpPr>
        <p:spPr>
          <a:xfrm>
            <a:off x="8958425" y="6381328"/>
            <a:ext cx="795014" cy="253916"/>
          </a:xfrm>
          <a:prstGeom prst="rect">
            <a:avLst/>
          </a:prstGeom>
          <a:noFill/>
        </p:spPr>
        <p:txBody>
          <a:bodyPr wrap="square" rtlCol="0">
            <a:spAutoFit/>
          </a:bodyPr>
          <a:lstStyle/>
          <a:p>
            <a:pPr algn="ctr"/>
            <a:fld id="{CF7FA040-954C-4F6B-97A5-D1D0F2602521}" type="slidenum">
              <a:rPr lang="es-ES" sz="1050" b="1" smtClean="0">
                <a:solidFill>
                  <a:prstClr val="white"/>
                </a:solidFill>
              </a:rPr>
              <a:pPr algn="ctr"/>
              <a:t>‹Nº›</a:t>
            </a:fld>
            <a:endParaRPr lang="es-ES" sz="1050" b="1" dirty="0">
              <a:solidFill>
                <a:prstClr val="white"/>
              </a:solidFill>
            </a:endParaRPr>
          </a:p>
        </p:txBody>
      </p:sp>
      <p:sp>
        <p:nvSpPr>
          <p:cNvPr id="12" name="1 Marcador de título"/>
          <p:cNvSpPr txBox="1">
            <a:spLocks/>
          </p:cNvSpPr>
          <p:nvPr userDrawn="1"/>
        </p:nvSpPr>
        <p:spPr bwMode="auto">
          <a:xfrm>
            <a:off x="194471" y="4437112"/>
            <a:ext cx="8915400" cy="49006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s-ES" dirty="0" smtClean="0">
                <a:solidFill>
                  <a:prstClr val="white"/>
                </a:solidFill>
              </a:rPr>
              <a:t>Haga clic para modificar el estilo de título del patrón</a:t>
            </a:r>
          </a:p>
        </p:txBody>
      </p:sp>
      <p:sp>
        <p:nvSpPr>
          <p:cNvPr id="17" name="12 Elipse"/>
          <p:cNvSpPr/>
          <p:nvPr userDrawn="1"/>
        </p:nvSpPr>
        <p:spPr bwMode="auto">
          <a:xfrm>
            <a:off x="9165468" y="6381328"/>
            <a:ext cx="386956" cy="357190"/>
          </a:xfrm>
          <a:prstGeom prst="ellipse">
            <a:avLst/>
          </a:prstGeom>
          <a:solidFill>
            <a:srgbClr val="7F7F7F"/>
          </a:soli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dirty="0" smtClean="0">
              <a:solidFill>
                <a:prstClr val="white"/>
              </a:solidFill>
            </a:endParaRPr>
          </a:p>
        </p:txBody>
      </p:sp>
      <p:sp>
        <p:nvSpPr>
          <p:cNvPr id="18" name="13 CuadroTexto"/>
          <p:cNvSpPr txBox="1"/>
          <p:nvPr userDrawn="1"/>
        </p:nvSpPr>
        <p:spPr>
          <a:xfrm>
            <a:off x="8958425" y="6093296"/>
            <a:ext cx="795014" cy="253916"/>
          </a:xfrm>
          <a:prstGeom prst="rect">
            <a:avLst/>
          </a:prstGeom>
          <a:noFill/>
        </p:spPr>
        <p:txBody>
          <a:bodyPr wrap="square" rtlCol="0">
            <a:spAutoFit/>
          </a:bodyPr>
          <a:lstStyle/>
          <a:p>
            <a:pPr algn="ctr"/>
            <a:fld id="{CF7FA040-954C-4F6B-97A5-D1D0F2602521}" type="slidenum">
              <a:rPr lang="es-ES" sz="1050" b="1" smtClean="0">
                <a:solidFill>
                  <a:prstClr val="white"/>
                </a:solidFill>
              </a:rPr>
              <a:pPr algn="ctr"/>
              <a:t>‹Nº›</a:t>
            </a:fld>
            <a:endParaRPr lang="es-ES" sz="1050" b="1" dirty="0">
              <a:solidFill>
                <a:prstClr val="white"/>
              </a:solidFill>
            </a:endParaRPr>
          </a:p>
        </p:txBody>
      </p:sp>
      <p:sp>
        <p:nvSpPr>
          <p:cNvPr id="15" name="14 Rectángulo"/>
          <p:cNvSpPr/>
          <p:nvPr userDrawn="1"/>
        </p:nvSpPr>
        <p:spPr bwMode="auto">
          <a:xfrm>
            <a:off x="-418" y="6597352"/>
            <a:ext cx="9906419" cy="260648"/>
          </a:xfrm>
          <a:prstGeom prst="rect">
            <a:avLst/>
          </a:prstGeom>
          <a:solidFill>
            <a:srgbClr val="7F7F7F"/>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dirty="0" smtClean="0">
              <a:solidFill>
                <a:prstClr val="white"/>
              </a:solidFill>
            </a:endParaRPr>
          </a:p>
        </p:txBody>
      </p:sp>
      <p:sp>
        <p:nvSpPr>
          <p:cNvPr id="20" name="Marcador de texto 19"/>
          <p:cNvSpPr>
            <a:spLocks noGrp="1"/>
          </p:cNvSpPr>
          <p:nvPr userDrawn="1">
            <p:ph type="body" sz="quarter" idx="10"/>
          </p:nvPr>
        </p:nvSpPr>
        <p:spPr>
          <a:xfrm>
            <a:off x="116463" y="0"/>
            <a:ext cx="8425260" cy="404664"/>
          </a:xfrm>
          <a:prstGeom prst="rect">
            <a:avLst/>
          </a:prstGeom>
        </p:spPr>
        <p:txBody>
          <a:bodyPr/>
          <a:lstStyle>
            <a:lvl1pPr marL="0" indent="0">
              <a:buNone/>
              <a:defRPr lang="es-ES" sz="2200" b="1" kern="1200" dirty="0">
                <a:solidFill>
                  <a:schemeClr val="bg1"/>
                </a:solidFill>
                <a:latin typeface="+mj-lt"/>
                <a:ea typeface="+mj-ea"/>
                <a:cs typeface="+mj-cs"/>
              </a:defRPr>
            </a:lvl1pPr>
          </a:lstStyle>
          <a:p>
            <a:pPr lvl="0"/>
            <a:r>
              <a:rPr lang="es-ES_tradnl" dirty="0" smtClean="0"/>
              <a:t>Haga clic para modificar el estilo de texto</a:t>
            </a:r>
            <a:endParaRPr lang="es-ES" dirty="0"/>
          </a:p>
        </p:txBody>
      </p:sp>
      <p:sp>
        <p:nvSpPr>
          <p:cNvPr id="22" name="2 Marcador de contenido"/>
          <p:cNvSpPr>
            <a:spLocks noGrp="1"/>
          </p:cNvSpPr>
          <p:nvPr userDrawn="1">
            <p:ph idx="1"/>
          </p:nvPr>
        </p:nvSpPr>
        <p:spPr>
          <a:xfrm>
            <a:off x="350493" y="1640346"/>
            <a:ext cx="9121775" cy="4452950"/>
          </a:xfrm>
          <a:prstGeom prst="rect">
            <a:avLst/>
          </a:prstGeom>
        </p:spPr>
        <p:txBody>
          <a:bodyPr/>
          <a:lstStyle>
            <a:lvl1pPr>
              <a:defRPr sz="1800"/>
            </a:lvl1pPr>
            <a:lvl2pPr>
              <a:defRPr sz="1600"/>
            </a:lvl2pPr>
            <a:lvl3pPr>
              <a:defRPr sz="1400"/>
            </a:lvl3pPr>
            <a:lvl4pPr>
              <a:defRPr sz="1200"/>
            </a:lvl4pPr>
            <a:lvl5pPr>
              <a:defRPr sz="1200"/>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14" name="13 CuadroTexto"/>
          <p:cNvSpPr txBox="1"/>
          <p:nvPr userDrawn="1"/>
        </p:nvSpPr>
        <p:spPr>
          <a:xfrm>
            <a:off x="8972621" y="6360632"/>
            <a:ext cx="795014" cy="253916"/>
          </a:xfrm>
          <a:prstGeom prst="rect">
            <a:avLst/>
          </a:prstGeom>
          <a:noFill/>
        </p:spPr>
        <p:txBody>
          <a:bodyPr wrap="square" rtlCol="0">
            <a:spAutoFit/>
          </a:bodyPr>
          <a:lstStyle/>
          <a:p>
            <a:pPr algn="ctr"/>
            <a:fld id="{CF7FA040-954C-4F6B-97A5-D1D0F2602521}" type="slidenum">
              <a:rPr lang="es-ES" sz="1050" b="1" smtClean="0">
                <a:solidFill>
                  <a:prstClr val="white"/>
                </a:solidFill>
              </a:rPr>
              <a:pPr algn="ctr"/>
              <a:t>‹Nº›</a:t>
            </a:fld>
            <a:endParaRPr lang="es-ES" sz="1050" b="1" dirty="0">
              <a:solidFill>
                <a:prstClr val="white"/>
              </a:solidFill>
            </a:endParaRPr>
          </a:p>
        </p:txBody>
      </p:sp>
      <p:pic>
        <p:nvPicPr>
          <p:cNvPr id="13" name="12 Imagen"/>
          <p:cNvPicPr>
            <a:picLocks noChangeAspect="1"/>
          </p:cNvPicPr>
          <p:nvPr userDrawn="1"/>
        </p:nvPicPr>
        <p:blipFill>
          <a:blip r:embed="rId2" cstate="print">
            <a:clrChange>
              <a:clrFrom>
                <a:srgbClr val="818181"/>
              </a:clrFrom>
              <a:clrTo>
                <a:srgbClr val="818181">
                  <a:alpha val="0"/>
                </a:srgbClr>
              </a:clrTo>
            </a:clrChange>
            <a:extLst>
              <a:ext uri="{28A0092B-C50C-407E-A947-70E740481C1C}">
                <a14:useLocalDpi xmlns:a14="http://schemas.microsoft.com/office/drawing/2010/main" val="0"/>
              </a:ext>
            </a:extLst>
          </a:blip>
          <a:stretch>
            <a:fillRect/>
          </a:stretch>
        </p:blipFill>
        <p:spPr>
          <a:xfrm>
            <a:off x="9167567" y="20241"/>
            <a:ext cx="738286" cy="460423"/>
          </a:xfrm>
          <a:prstGeom prst="rect">
            <a:avLst/>
          </a:prstGeom>
        </p:spPr>
      </p:pic>
    </p:spTree>
    <p:extLst>
      <p:ext uri="{BB962C8B-B14F-4D97-AF65-F5344CB8AC3E}">
        <p14:creationId xmlns:p14="http://schemas.microsoft.com/office/powerpoint/2010/main" val="30780002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MM">
    <p:spTree>
      <p:nvGrpSpPr>
        <p:cNvPr id="1" name=""/>
        <p:cNvGrpSpPr/>
        <p:nvPr/>
      </p:nvGrpSpPr>
      <p:grpSpPr>
        <a:xfrm>
          <a:off x="0" y="0"/>
          <a:ext cx="0" cy="0"/>
          <a:chOff x="0" y="0"/>
          <a:chExt cx="0" cy="0"/>
        </a:xfrm>
      </p:grpSpPr>
      <p:sp>
        <p:nvSpPr>
          <p:cNvPr id="8" name="13 CuadroTexto"/>
          <p:cNvSpPr txBox="1"/>
          <p:nvPr userDrawn="1"/>
        </p:nvSpPr>
        <p:spPr>
          <a:xfrm>
            <a:off x="8958425" y="6381328"/>
            <a:ext cx="795014" cy="253916"/>
          </a:xfrm>
          <a:prstGeom prst="rect">
            <a:avLst/>
          </a:prstGeom>
          <a:noFill/>
        </p:spPr>
        <p:txBody>
          <a:bodyPr wrap="square" rtlCol="0">
            <a:spAutoFit/>
          </a:bodyPr>
          <a:lstStyle/>
          <a:p>
            <a:pPr algn="ctr"/>
            <a:fld id="{CF7FA040-954C-4F6B-97A5-D1D0F2602521}" type="slidenum">
              <a:rPr lang="es-ES" sz="1050" b="1" smtClean="0">
                <a:solidFill>
                  <a:prstClr val="white"/>
                </a:solidFill>
              </a:rPr>
              <a:pPr algn="ctr"/>
              <a:t>‹Nº›</a:t>
            </a:fld>
            <a:endParaRPr lang="es-ES" sz="1050" b="1" dirty="0">
              <a:solidFill>
                <a:prstClr val="white"/>
              </a:solidFill>
            </a:endParaRPr>
          </a:p>
        </p:txBody>
      </p:sp>
      <p:sp>
        <p:nvSpPr>
          <p:cNvPr id="11" name="Rectángulo 10"/>
          <p:cNvSpPr/>
          <p:nvPr userDrawn="1"/>
        </p:nvSpPr>
        <p:spPr>
          <a:xfrm>
            <a:off x="0" y="-27384"/>
            <a:ext cx="9906000" cy="504056"/>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tileRect/>
          </a:gra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prstClr val="white"/>
              </a:solidFill>
            </a:endParaRPr>
          </a:p>
        </p:txBody>
      </p:sp>
      <p:sp>
        <p:nvSpPr>
          <p:cNvPr id="12" name="1 Marcador de título"/>
          <p:cNvSpPr txBox="1">
            <a:spLocks/>
          </p:cNvSpPr>
          <p:nvPr userDrawn="1"/>
        </p:nvSpPr>
        <p:spPr bwMode="auto">
          <a:xfrm>
            <a:off x="194471" y="4437112"/>
            <a:ext cx="8915400" cy="49006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s-ES" dirty="0" smtClean="0">
                <a:solidFill>
                  <a:prstClr val="white"/>
                </a:solidFill>
              </a:rPr>
              <a:t>Haga clic para modificar el estilo de título del patrón</a:t>
            </a:r>
          </a:p>
        </p:txBody>
      </p:sp>
      <p:sp>
        <p:nvSpPr>
          <p:cNvPr id="17" name="12 Elipse"/>
          <p:cNvSpPr/>
          <p:nvPr userDrawn="1"/>
        </p:nvSpPr>
        <p:spPr bwMode="auto">
          <a:xfrm>
            <a:off x="9174807" y="6367168"/>
            <a:ext cx="386956" cy="357190"/>
          </a:xfrm>
          <a:prstGeom prst="ellipse">
            <a:avLst/>
          </a:prstGeom>
          <a:gradFill flip="none" rotWithShape="1">
            <a:gsLst>
              <a:gs pos="0">
                <a:schemeClr val="accent1">
                  <a:shade val="51000"/>
                  <a:satMod val="130000"/>
                </a:schemeClr>
              </a:gs>
              <a:gs pos="0">
                <a:schemeClr val="accent1">
                  <a:shade val="94000"/>
                  <a:satMod val="135000"/>
                </a:schemeClr>
              </a:gs>
            </a:gsLst>
            <a:lin ang="16200000" scaled="0"/>
            <a:tileRect/>
          </a:gra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dirty="0" smtClean="0">
              <a:solidFill>
                <a:prstClr val="white"/>
              </a:solidFill>
            </a:endParaRPr>
          </a:p>
        </p:txBody>
      </p:sp>
      <p:sp>
        <p:nvSpPr>
          <p:cNvPr id="20" name="Marcador de texto 19"/>
          <p:cNvSpPr>
            <a:spLocks noGrp="1"/>
          </p:cNvSpPr>
          <p:nvPr>
            <p:ph type="body" sz="quarter" idx="10"/>
          </p:nvPr>
        </p:nvSpPr>
        <p:spPr>
          <a:xfrm>
            <a:off x="116463" y="0"/>
            <a:ext cx="8425260" cy="404664"/>
          </a:xfrm>
          <a:prstGeom prst="rect">
            <a:avLst/>
          </a:prstGeom>
        </p:spPr>
        <p:txBody>
          <a:bodyPr/>
          <a:lstStyle>
            <a:lvl1pPr marL="0" indent="0">
              <a:buNone/>
              <a:defRPr lang="es-ES" sz="2200" b="1" kern="1200" dirty="0">
                <a:solidFill>
                  <a:schemeClr val="bg1"/>
                </a:solidFill>
                <a:latin typeface="+mj-lt"/>
                <a:ea typeface="+mj-ea"/>
                <a:cs typeface="+mj-cs"/>
              </a:defRPr>
            </a:lvl1pPr>
          </a:lstStyle>
          <a:p>
            <a:pPr lvl="0"/>
            <a:r>
              <a:rPr lang="es-ES_tradnl" dirty="0" smtClean="0"/>
              <a:t>Haga clic para modificar el estilo de texto</a:t>
            </a:r>
            <a:endParaRPr lang="es-ES" dirty="0"/>
          </a:p>
        </p:txBody>
      </p:sp>
      <p:sp>
        <p:nvSpPr>
          <p:cNvPr id="4" name="Rectángulo 3"/>
          <p:cNvSpPr/>
          <p:nvPr userDrawn="1"/>
        </p:nvSpPr>
        <p:spPr>
          <a:xfrm>
            <a:off x="9175297" y="6402807"/>
            <a:ext cx="410690" cy="246221"/>
          </a:xfrm>
          <a:prstGeom prst="rect">
            <a:avLst/>
          </a:prstGeom>
        </p:spPr>
        <p:txBody>
          <a:bodyPr wrap="none">
            <a:spAutoFit/>
          </a:bodyPr>
          <a:lstStyle/>
          <a:p>
            <a:pPr algn="ctr"/>
            <a:fld id="{CF7FA040-954C-4F6B-97A5-D1D0F2602521}" type="slidenum">
              <a:rPr lang="es-ES" sz="1000" b="1" smtClean="0">
                <a:solidFill>
                  <a:prstClr val="white"/>
                </a:solidFill>
              </a:rPr>
              <a:pPr algn="ctr"/>
              <a:t>‹Nº›</a:t>
            </a:fld>
            <a:endParaRPr lang="es-ES" sz="1000" dirty="0">
              <a:solidFill>
                <a:prstClr val="black"/>
              </a:solidFill>
            </a:endParaRPr>
          </a:p>
        </p:txBody>
      </p:sp>
      <p:pic>
        <p:nvPicPr>
          <p:cNvPr id="3" name="2 Imagen"/>
          <p:cNvPicPr>
            <a:picLocks noChangeAspect="1"/>
          </p:cNvPicPr>
          <p:nvPr userDrawn="1"/>
        </p:nvPicPr>
        <p:blipFill>
          <a:blip r:embed="rId2" cstate="print">
            <a:clrChange>
              <a:clrFrom>
                <a:srgbClr val="818181"/>
              </a:clrFrom>
              <a:clrTo>
                <a:srgbClr val="818181">
                  <a:alpha val="0"/>
                </a:srgbClr>
              </a:clrTo>
            </a:clrChange>
            <a:extLst>
              <a:ext uri="{28A0092B-C50C-407E-A947-70E740481C1C}">
                <a14:useLocalDpi xmlns:a14="http://schemas.microsoft.com/office/drawing/2010/main" val="0"/>
              </a:ext>
            </a:extLst>
          </a:blip>
          <a:stretch>
            <a:fillRect/>
          </a:stretch>
        </p:blipFill>
        <p:spPr>
          <a:xfrm>
            <a:off x="9167567" y="20241"/>
            <a:ext cx="738286" cy="460423"/>
          </a:xfrm>
          <a:prstGeom prst="rect">
            <a:avLst/>
          </a:prstGeom>
        </p:spPr>
      </p:pic>
      <p:sp>
        <p:nvSpPr>
          <p:cNvPr id="10" name="9 Rectángulo"/>
          <p:cNvSpPr/>
          <p:nvPr userDrawn="1"/>
        </p:nvSpPr>
        <p:spPr bwMode="auto">
          <a:xfrm>
            <a:off x="3698" y="6613825"/>
            <a:ext cx="9906419" cy="260648"/>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tileRect/>
          </a:gra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r"/>
            <a:r>
              <a:rPr lang="es-ES" sz="1050" b="1" baseline="0" dirty="0" smtClean="0">
                <a:solidFill>
                  <a:schemeClr val="lt1"/>
                </a:solidFill>
                <a:latin typeface="+mn-lt"/>
                <a:cs typeface="+mn-cs"/>
              </a:rPr>
              <a:t>Calendarios DGS e implicaciones Normativas de Solvencia II</a:t>
            </a:r>
            <a:endParaRPr lang="es-ES" sz="1050" b="1" dirty="0" smtClean="0">
              <a:solidFill>
                <a:schemeClr val="lt1"/>
              </a:solidFill>
              <a:latin typeface="+mn-lt"/>
              <a:cs typeface="+mn-cs"/>
            </a:endParaRPr>
          </a:p>
        </p:txBody>
      </p:sp>
    </p:spTree>
    <p:extLst>
      <p:ext uri="{BB962C8B-B14F-4D97-AF65-F5344CB8AC3E}">
        <p14:creationId xmlns:p14="http://schemas.microsoft.com/office/powerpoint/2010/main" val="1947617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FCD063C0-65A8-4E04-AF75-A99034B1356C}" type="datetimeFigureOut">
              <a:rPr lang="es-ES" smtClean="0"/>
              <a:t>15/11/2017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5F0DD2D-E5FB-4993-A671-18BEC95C0EDC}" type="slidenum">
              <a:rPr lang="es-ES" smtClean="0"/>
              <a:t>‹Nº›</a:t>
            </a:fld>
            <a:endParaRPr lang="es-ES"/>
          </a:p>
        </p:txBody>
      </p:sp>
    </p:spTree>
    <p:extLst>
      <p:ext uri="{BB962C8B-B14F-4D97-AF65-F5344CB8AC3E}">
        <p14:creationId xmlns:p14="http://schemas.microsoft.com/office/powerpoint/2010/main" val="917151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CD063C0-65A8-4E04-AF75-A99034B1356C}" type="datetimeFigureOut">
              <a:rPr lang="es-ES" smtClean="0"/>
              <a:t>15/11/2017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5F0DD2D-E5FB-4993-A671-18BEC95C0EDC}" type="slidenum">
              <a:rPr lang="es-ES" smtClean="0"/>
              <a:t>‹Nº›</a:t>
            </a:fld>
            <a:endParaRPr lang="es-ES"/>
          </a:p>
        </p:txBody>
      </p:sp>
    </p:spTree>
    <p:extLst>
      <p:ext uri="{BB962C8B-B14F-4D97-AF65-F5344CB8AC3E}">
        <p14:creationId xmlns:p14="http://schemas.microsoft.com/office/powerpoint/2010/main" val="3953060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75" r:id="rId1"/>
    <p:sldLayoutId id="2147484219" r:id="rId2"/>
    <p:sldLayoutId id="2147484069" r:id="rId3"/>
    <p:sldLayoutId id="2147484221" r:id="rId4"/>
    <p:sldLayoutId id="2147484222" r:id="rId5"/>
    <p:sldLayoutId id="2147484224" r:id="rId6"/>
    <p:sldLayoutId id="2147484225" r:id="rId7"/>
  </p:sldLayoutIdLst>
  <p:timing>
    <p:tnLst>
      <p:par>
        <p:cTn id="1" dur="indefinite" restart="never" nodeType="tmRoot"/>
      </p:par>
    </p:tnLst>
  </p:timing>
  <p:hf hdr="0" ftr="0" dt="0"/>
  <p:txStyles>
    <p:titleStyle>
      <a:lvl1pPr algn="l" rtl="0" eaLnBrk="0" fontAlgn="base" hangingPunct="0">
        <a:spcBef>
          <a:spcPct val="0"/>
        </a:spcBef>
        <a:spcAft>
          <a:spcPct val="0"/>
        </a:spcAft>
        <a:defRPr sz="2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063C0-65A8-4E04-AF75-A99034B1356C}" type="datetimeFigureOut">
              <a:rPr lang="es-ES" smtClean="0"/>
              <a:t>15/11/2017</a:t>
            </a:fld>
            <a:endParaRPr lang="es-E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F0DD2D-E5FB-4993-A671-18BEC95C0EDC}" type="slidenum">
              <a:rPr lang="es-ES" smtClean="0"/>
              <a:t>‹Nº›</a:t>
            </a:fld>
            <a:endParaRPr lang="es-ES"/>
          </a:p>
        </p:txBody>
      </p:sp>
    </p:spTree>
    <p:extLst>
      <p:ext uri="{BB962C8B-B14F-4D97-AF65-F5344CB8AC3E}">
        <p14:creationId xmlns:p14="http://schemas.microsoft.com/office/powerpoint/2010/main" val="199909992"/>
      </p:ext>
    </p:extLst>
  </p:cSld>
  <p:clrMap bg1="lt1" tx1="dk1" bg2="lt2" tx2="dk2" accent1="accent1" accent2="accent2" accent3="accent3" accent4="accent4" accent5="accent5" accent6="accent6" hlink="hlink" folHlink="folHlink"/>
  <p:sldLayoutIdLst>
    <p:sldLayoutId id="2147484227" r:id="rId1"/>
    <p:sldLayoutId id="2147484228" r:id="rId2"/>
    <p:sldLayoutId id="2147484229" r:id="rId3"/>
    <p:sldLayoutId id="2147484230" r:id="rId4"/>
    <p:sldLayoutId id="2147484231" r:id="rId5"/>
    <p:sldLayoutId id="2147484232" r:id="rId6"/>
    <p:sldLayoutId id="2147484233" r:id="rId7"/>
    <p:sldLayoutId id="2147484234" r:id="rId8"/>
    <p:sldLayoutId id="2147484235" r:id="rId9"/>
    <p:sldLayoutId id="2147484236" r:id="rId10"/>
    <p:sldLayoutId id="2147484237" r:id="rId11"/>
    <p:sldLayoutId id="21474842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136584" y="5510443"/>
            <a:ext cx="8493760" cy="320040"/>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s-ES" smtClean="0">
                <a:latin typeface="+mj-lt"/>
              </a:rPr>
              <a:t>Cristina Cano Sandín</a:t>
            </a:r>
            <a:endParaRPr lang="es-ES" dirty="0">
              <a:latin typeface="+mj-lt"/>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45" y="5955774"/>
            <a:ext cx="2971800" cy="666750"/>
          </a:xfrm>
          <a:prstGeom prst="rect">
            <a:avLst/>
          </a:prstGeom>
        </p:spPr>
      </p:pic>
      <p:sp>
        <p:nvSpPr>
          <p:cNvPr id="4" name="CuadroTexto 3"/>
          <p:cNvSpPr txBox="1"/>
          <p:nvPr/>
        </p:nvSpPr>
        <p:spPr>
          <a:xfrm>
            <a:off x="136584" y="5015820"/>
            <a:ext cx="7985760" cy="369332"/>
          </a:xfrm>
          <a:prstGeom prst="rect">
            <a:avLst/>
          </a:prstGeom>
          <a:noFill/>
        </p:spPr>
        <p:txBody>
          <a:bodyPr wrap="square" rtlCol="0">
            <a:spAutoFit/>
          </a:bodyPr>
          <a:lstStyle/>
          <a:p>
            <a:r>
              <a:rPr lang="es-ES" dirty="0" smtClean="0">
                <a:latin typeface="+mj-lt"/>
              </a:rPr>
              <a:t>Trabajo de final de master Arquitectura Big Data</a:t>
            </a:r>
            <a:endParaRPr lang="es-ES" dirty="0">
              <a:latin typeface="+mj-lt"/>
            </a:endParaRPr>
          </a:p>
        </p:txBody>
      </p:sp>
      <p:sp>
        <p:nvSpPr>
          <p:cNvPr id="5" name="Rectángulo 4"/>
          <p:cNvSpPr/>
          <p:nvPr/>
        </p:nvSpPr>
        <p:spPr>
          <a:xfrm>
            <a:off x="210607" y="2539595"/>
            <a:ext cx="9204960" cy="1446550"/>
          </a:xfrm>
          <a:prstGeom prst="rect">
            <a:avLst/>
          </a:prstGeom>
          <a:noFill/>
        </p:spPr>
        <p:txBody>
          <a:bodyPr wrap="square" lIns="91440" tIns="45720" rIns="91440" bIns="45720">
            <a:spAutoFit/>
          </a:bodyPr>
          <a:lstStyle/>
          <a:p>
            <a:pPr algn="ctr"/>
            <a:r>
              <a:rPr lang="es-ES" sz="8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El tiempo</a:t>
            </a:r>
            <a:endParaRPr lang="es-ES" sz="8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7167" y="652792"/>
            <a:ext cx="2438400" cy="2438400"/>
          </a:xfrm>
          <a:prstGeom prst="rect">
            <a:avLst/>
          </a:prstGeom>
        </p:spPr>
      </p:pic>
    </p:spTree>
    <p:extLst>
      <p:ext uri="{BB962C8B-B14F-4D97-AF65-F5344CB8AC3E}">
        <p14:creationId xmlns:p14="http://schemas.microsoft.com/office/powerpoint/2010/main" val="3902065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9906000" cy="976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chemeClr val="bg1"/>
                </a:solidFill>
              </a:rPr>
              <a:t>Entorno Tecnológico 5</a:t>
            </a:r>
            <a:endParaRPr lang="es-ES" sz="3200" dirty="0">
              <a:solidFill>
                <a:schemeClr val="bg1"/>
              </a:solidFill>
            </a:endParaRPr>
          </a:p>
        </p:txBody>
      </p:sp>
      <p:sp>
        <p:nvSpPr>
          <p:cNvPr id="3" name="Rectángulo 2"/>
          <p:cNvSpPr/>
          <p:nvPr/>
        </p:nvSpPr>
        <p:spPr>
          <a:xfrm>
            <a:off x="344488" y="1772816"/>
            <a:ext cx="6336704" cy="3046988"/>
          </a:xfrm>
          <a:prstGeom prst="rect">
            <a:avLst/>
          </a:prstGeom>
          <a:noFill/>
        </p:spPr>
        <p:txBody>
          <a:bodyPr wrap="square" lIns="91440" tIns="45720" rIns="91440" bIns="45720">
            <a:spAutoFit/>
          </a:bodyPr>
          <a:lstStyle/>
          <a:p>
            <a:r>
              <a:rPr lang="es-ES" sz="3200" b="1" dirty="0" err="1"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MySQL</a:t>
            </a:r>
            <a:r>
              <a:rPr lang="es-ES" sz="32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s-ES" sz="2000" b="1" cap="none" spc="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s-ES" sz="2000" dirty="0" err="1">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MySQL</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es un sistema de gestión de bases de datos relacional desarrollado bajo licencia dual GPL/Licencia comercial por Oracle </a:t>
            </a:r>
            <a:r>
              <a:rPr lang="es-ES" sz="2000" dirty="0" err="1">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Corporation</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y está considerada como la base datos open </a:t>
            </a:r>
            <a:r>
              <a:rPr lang="es-ES" sz="2000" dirty="0" err="1">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source</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más popular del mundo,1​2​ y una de las más populares en general junto a Oracle y Microsoft SQL Server, sobre todo para entornos de desarrollo web.</a:t>
            </a:r>
          </a:p>
          <a:p>
            <a:endParaRPr lang="es-ES" sz="20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a:p>
            <a:endPar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3240" y="692696"/>
            <a:ext cx="2484641" cy="2484641"/>
          </a:xfrm>
          <a:prstGeom prst="rect">
            <a:avLst/>
          </a:prstGeom>
        </p:spPr>
      </p:pic>
    </p:spTree>
    <p:extLst>
      <p:ext uri="{BB962C8B-B14F-4D97-AF65-F5344CB8AC3E}">
        <p14:creationId xmlns:p14="http://schemas.microsoft.com/office/powerpoint/2010/main" val="122240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9906000" cy="692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chemeClr val="bg1"/>
                </a:solidFill>
              </a:rPr>
              <a:t>A</a:t>
            </a:r>
            <a:r>
              <a:rPr lang="es-ES" sz="3200" dirty="0" smtClean="0">
                <a:solidFill>
                  <a:schemeClr val="bg1"/>
                </a:solidFill>
              </a:rPr>
              <a:t>rquitectura</a:t>
            </a:r>
            <a:endParaRPr lang="es-ES" sz="3200" dirty="0">
              <a:solidFill>
                <a:schemeClr val="bg1"/>
              </a:solidFill>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44" y="2337847"/>
            <a:ext cx="9561512" cy="2781632"/>
          </a:xfrm>
          <a:prstGeom prst="rect">
            <a:avLst/>
          </a:prstGeom>
          <a:effectLst>
            <a:outerShdw blurRad="50800" dist="50800" dir="5400000" algn="ctr" rotWithShape="0">
              <a:srgbClr val="000000"/>
            </a:outerShdw>
            <a:softEdge rad="50800"/>
          </a:effectLst>
        </p:spPr>
      </p:pic>
      <p:sp>
        <p:nvSpPr>
          <p:cNvPr id="3" name="CuadroTexto 2"/>
          <p:cNvSpPr txBox="1"/>
          <p:nvPr/>
        </p:nvSpPr>
        <p:spPr>
          <a:xfrm>
            <a:off x="172244" y="1192106"/>
            <a:ext cx="9905276" cy="646331"/>
          </a:xfrm>
          <a:prstGeom prst="rect">
            <a:avLst/>
          </a:prstGeom>
          <a:noFill/>
        </p:spPr>
        <p:txBody>
          <a:bodyPr wrap="none" rtlCol="0">
            <a:spAutoFit/>
          </a:bodyPr>
          <a:lstStyle/>
          <a:p>
            <a:r>
              <a:rPr lang="es-ES" dirty="0" smtClean="0">
                <a:ln w="0"/>
                <a:solidFill>
                  <a:schemeClr val="accent1"/>
                </a:solidFill>
                <a:effectLst>
                  <a:outerShdw blurRad="38100" dist="25400" dir="5400000" algn="ctr" rotWithShape="0">
                    <a:srgbClr val="6E747A">
                      <a:alpha val="43000"/>
                    </a:srgbClr>
                  </a:outerShdw>
                </a:effectLst>
              </a:rPr>
              <a:t>Ahora que ya conocemos un poco las tecnologías que se van a utilizar pasamos a representar </a:t>
            </a:r>
          </a:p>
          <a:p>
            <a:r>
              <a:rPr lang="es-ES" dirty="0">
                <a:ln w="0"/>
                <a:solidFill>
                  <a:schemeClr val="accent1"/>
                </a:solidFill>
                <a:effectLst>
                  <a:outerShdw blurRad="38100" dist="25400" dir="5400000" algn="ctr" rotWithShape="0">
                    <a:srgbClr val="6E747A">
                      <a:alpha val="43000"/>
                    </a:srgbClr>
                  </a:outerShdw>
                </a:effectLst>
              </a:rPr>
              <a:t>e</a:t>
            </a:r>
            <a:r>
              <a:rPr lang="es-ES" dirty="0" smtClean="0">
                <a:ln w="0"/>
                <a:solidFill>
                  <a:schemeClr val="accent1"/>
                </a:solidFill>
                <a:effectLst>
                  <a:outerShdw blurRad="38100" dist="25400" dir="5400000" algn="ctr" rotWithShape="0">
                    <a:srgbClr val="6E747A">
                      <a:alpha val="43000"/>
                    </a:srgbClr>
                  </a:outerShdw>
                </a:effectLst>
              </a:rPr>
              <a:t>l </a:t>
            </a:r>
            <a:r>
              <a:rPr lang="es-ES" dirty="0">
                <a:ln w="0"/>
                <a:solidFill>
                  <a:schemeClr val="accent1"/>
                </a:solidFill>
                <a:effectLst>
                  <a:outerShdw blurRad="38100" dist="25400" dir="5400000" algn="ctr" rotWithShape="0">
                    <a:srgbClr val="6E747A">
                      <a:alpha val="43000"/>
                    </a:srgbClr>
                  </a:outerShdw>
                </a:effectLst>
              </a:rPr>
              <a:t>diseño de la </a:t>
            </a:r>
            <a:r>
              <a:rPr lang="es-ES" dirty="0" smtClean="0">
                <a:ln w="0"/>
                <a:solidFill>
                  <a:schemeClr val="accent1"/>
                </a:solidFill>
                <a:effectLst>
                  <a:outerShdw blurRad="38100" dist="25400" dir="5400000" algn="ctr" rotWithShape="0">
                    <a:srgbClr val="6E747A">
                      <a:alpha val="43000"/>
                    </a:srgbClr>
                  </a:outerShdw>
                </a:effectLst>
              </a:rPr>
              <a:t>arquitectura: </a:t>
            </a:r>
            <a:endParaRPr lang="es-E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93600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9906000" cy="692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chemeClr val="bg1"/>
                </a:solidFill>
              </a:rPr>
              <a:t>Introducción</a:t>
            </a:r>
            <a:endParaRPr lang="es-ES" sz="3200" dirty="0">
              <a:solidFill>
                <a:schemeClr val="bg1"/>
              </a:solidFill>
            </a:endParaRPr>
          </a:p>
        </p:txBody>
      </p:sp>
      <p:sp>
        <p:nvSpPr>
          <p:cNvPr id="3" name="CuadroTexto 2"/>
          <p:cNvSpPr txBox="1"/>
          <p:nvPr/>
        </p:nvSpPr>
        <p:spPr>
          <a:xfrm>
            <a:off x="200472" y="1412776"/>
            <a:ext cx="9361040" cy="4616648"/>
          </a:xfrm>
          <a:prstGeom prst="rect">
            <a:avLst/>
          </a:prstGeom>
          <a:noFill/>
        </p:spPr>
        <p:txBody>
          <a:bodyPr wrap="square" rtlCol="0">
            <a:spAutoFit/>
          </a:bodyPr>
          <a:lstStyle/>
          <a:p>
            <a:r>
              <a:rPr lang="es-ES" dirty="0" smtClean="0">
                <a:ln w="0"/>
                <a:solidFill>
                  <a:schemeClr val="accent1"/>
                </a:solidFill>
                <a:effectLst>
                  <a:outerShdw blurRad="38100" dist="25400" dir="5400000" algn="ctr" rotWithShape="0">
                    <a:srgbClr val="6E747A">
                      <a:alpha val="43000"/>
                    </a:srgbClr>
                  </a:outerShdw>
                </a:effectLst>
              </a:rPr>
              <a:t>Cuando se quiere realizar un análisis sobre los datos que se reciben de 180 de estaciones meteorológicas te preguntas: </a:t>
            </a:r>
          </a:p>
          <a:p>
            <a:endParaRPr lang="es-ES" dirty="0" smtClean="0">
              <a:ln w="0"/>
              <a:solidFill>
                <a:schemeClr val="accent1"/>
              </a:solidFill>
              <a:effectLst>
                <a:outerShdw blurRad="38100" dist="25400" dir="5400000" algn="ctr" rotWithShape="0">
                  <a:srgbClr val="6E747A">
                    <a:alpha val="43000"/>
                  </a:srgbClr>
                </a:outerShdw>
              </a:effectLst>
            </a:endParaRPr>
          </a:p>
          <a:p>
            <a:r>
              <a:rPr lang="es-ES" dirty="0" smtClean="0">
                <a:ln w="0"/>
                <a:solidFill>
                  <a:schemeClr val="accent1"/>
                </a:solidFill>
                <a:effectLst>
                  <a:outerShdw blurRad="38100" dist="25400" dir="5400000" algn="ctr" rotWithShape="0">
                    <a:srgbClr val="6E747A">
                      <a:alpha val="43000"/>
                    </a:srgbClr>
                  </a:outerShdw>
                </a:effectLst>
              </a:rPr>
              <a:t> </a:t>
            </a:r>
            <a:r>
              <a:rPr lang="es-ES" sz="3200" dirty="0" smtClean="0">
                <a:ln w="0"/>
                <a:solidFill>
                  <a:schemeClr val="accent1"/>
                </a:solidFill>
                <a:effectLst>
                  <a:outerShdw blurRad="38100" dist="25400" dir="5400000" algn="ctr" rotWithShape="0">
                    <a:srgbClr val="6E747A">
                      <a:alpha val="43000"/>
                    </a:srgbClr>
                  </a:outerShdw>
                </a:effectLst>
              </a:rPr>
              <a:t>que?, como?, donde? </a:t>
            </a:r>
            <a:r>
              <a:rPr lang="es-ES" dirty="0" smtClean="0">
                <a:ln w="0"/>
                <a:solidFill>
                  <a:schemeClr val="accent1"/>
                </a:solidFill>
                <a:effectLst>
                  <a:outerShdw blurRad="38100" dist="25400" dir="5400000" algn="ctr" rotWithShape="0">
                    <a:srgbClr val="6E747A">
                      <a:alpha val="43000"/>
                    </a:srgbClr>
                  </a:outerShdw>
                </a:effectLst>
              </a:rPr>
              <a:t>procesar y almacenar esa cantidad ingente de</a:t>
            </a:r>
          </a:p>
          <a:p>
            <a:endParaRPr lang="es-ES" dirty="0" smtClean="0">
              <a:ln w="0"/>
              <a:solidFill>
                <a:schemeClr val="accent1"/>
              </a:solidFill>
              <a:effectLst>
                <a:outerShdw blurRad="38100" dist="25400" dir="5400000" algn="ctr" rotWithShape="0">
                  <a:srgbClr val="6E747A">
                    <a:alpha val="43000"/>
                  </a:srgbClr>
                </a:outerShdw>
              </a:effectLst>
            </a:endParaRPr>
          </a:p>
          <a:p>
            <a:r>
              <a:rPr lang="es-ES" dirty="0">
                <a:ln w="0"/>
                <a:solidFill>
                  <a:schemeClr val="accent1"/>
                </a:solidFill>
                <a:effectLst>
                  <a:outerShdw blurRad="38100" dist="25400" dir="5400000" algn="ctr" rotWithShape="0">
                    <a:srgbClr val="6E747A">
                      <a:alpha val="43000"/>
                    </a:srgbClr>
                  </a:outerShdw>
                </a:effectLst>
              </a:rPr>
              <a:t>d</a:t>
            </a:r>
            <a:r>
              <a:rPr lang="es-ES" dirty="0" smtClean="0">
                <a:ln w="0"/>
                <a:solidFill>
                  <a:schemeClr val="accent1"/>
                </a:solidFill>
                <a:effectLst>
                  <a:outerShdw blurRad="38100" dist="25400" dir="5400000" algn="ctr" rotWithShape="0">
                    <a:srgbClr val="6E747A">
                      <a:alpha val="43000"/>
                    </a:srgbClr>
                  </a:outerShdw>
                </a:effectLst>
              </a:rPr>
              <a:t>atos, y después de investigar llegas a la conclusión que la única forma factible de realizarlo es a través de un sistema </a:t>
            </a:r>
            <a:r>
              <a:rPr lang="es-ES" sz="3200" dirty="0" smtClean="0">
                <a:ln w="0"/>
                <a:solidFill>
                  <a:schemeClr val="accent1"/>
                </a:solidFill>
                <a:effectLst>
                  <a:outerShdw blurRad="38100" dist="25400" dir="5400000" algn="ctr" rotWithShape="0">
                    <a:srgbClr val="6E747A">
                      <a:alpha val="43000"/>
                    </a:srgbClr>
                  </a:outerShdw>
                </a:effectLst>
              </a:rPr>
              <a:t>Big Data.</a:t>
            </a:r>
          </a:p>
          <a:p>
            <a:endParaRPr lang="es-ES" sz="3200" dirty="0">
              <a:ln w="0"/>
              <a:solidFill>
                <a:schemeClr val="accent1"/>
              </a:solidFill>
              <a:effectLst>
                <a:outerShdw blurRad="38100" dist="25400" dir="5400000" algn="ctr" rotWithShape="0">
                  <a:srgbClr val="6E747A">
                    <a:alpha val="43000"/>
                  </a:srgbClr>
                </a:outerShdw>
              </a:effectLst>
            </a:endParaRPr>
          </a:p>
          <a:p>
            <a:r>
              <a:rPr lang="es-ES" dirty="0" smtClean="0">
                <a:ln w="0"/>
                <a:solidFill>
                  <a:schemeClr val="accent1"/>
                </a:solidFill>
                <a:effectLst>
                  <a:outerShdw blurRad="38100" dist="25400" dir="5400000" algn="ctr" rotWithShape="0">
                    <a:srgbClr val="6E747A">
                      <a:alpha val="43000"/>
                    </a:srgbClr>
                  </a:outerShdw>
                </a:effectLst>
              </a:rPr>
              <a:t>Como bien sabemos actualmente se conocen 2 técnicas de procesamiento de datos:</a:t>
            </a:r>
          </a:p>
          <a:p>
            <a:endParaRPr lang="es-ES" dirty="0">
              <a:ln w="0"/>
              <a:solidFill>
                <a:schemeClr val="accent1"/>
              </a:solidFill>
              <a:effectLst>
                <a:outerShdw blurRad="38100" dist="25400" dir="5400000" algn="ctr" rotWithShape="0">
                  <a:srgbClr val="6E747A">
                    <a:alpha val="43000"/>
                  </a:srgbClr>
                </a:outerShdw>
              </a:effectLst>
            </a:endParaRPr>
          </a:p>
          <a:p>
            <a:pPr marL="285750" indent="-285750">
              <a:buFont typeface="Arial" panose="020B0604020202020204" pitchFamily="34" charset="0"/>
              <a:buChar char="•"/>
            </a:pPr>
            <a:r>
              <a:rPr lang="es-ES" dirty="0" smtClean="0">
                <a:ln w="0"/>
                <a:solidFill>
                  <a:schemeClr val="accent1"/>
                </a:solidFill>
                <a:effectLst>
                  <a:outerShdw blurRad="38100" dist="25400" dir="5400000" algn="ctr" rotWithShape="0">
                    <a:srgbClr val="6E747A">
                      <a:alpha val="43000"/>
                    </a:srgbClr>
                  </a:outerShdw>
                </a:effectLst>
              </a:rPr>
              <a:t>Procesamiento en batch (sistemas por lotes.)  </a:t>
            </a:r>
          </a:p>
          <a:p>
            <a:endParaRPr lang="es-ES" dirty="0" smtClean="0">
              <a:ln w="0"/>
              <a:solidFill>
                <a:schemeClr val="accent1"/>
              </a:solidFill>
              <a:effectLst>
                <a:outerShdw blurRad="38100" dist="25400" dir="5400000" algn="ctr" rotWithShape="0">
                  <a:srgbClr val="6E747A">
                    <a:alpha val="43000"/>
                  </a:srgbClr>
                </a:outerShdw>
              </a:effectLst>
            </a:endParaRPr>
          </a:p>
          <a:p>
            <a:pPr marL="285750" indent="-285750">
              <a:buFont typeface="Arial" panose="020B0604020202020204" pitchFamily="34" charset="0"/>
              <a:buChar char="•"/>
            </a:pPr>
            <a:r>
              <a:rPr lang="es-ES" dirty="0" smtClean="0">
                <a:ln w="0"/>
                <a:solidFill>
                  <a:schemeClr val="accent1"/>
                </a:solidFill>
                <a:effectLst>
                  <a:outerShdw blurRad="38100" dist="25400" dir="5400000" algn="ctr" rotWithShape="0">
                    <a:srgbClr val="6E747A">
                      <a:alpha val="43000"/>
                    </a:srgbClr>
                  </a:outerShdw>
                </a:effectLst>
              </a:rPr>
              <a:t>Procesamiento en streaming.</a:t>
            </a:r>
          </a:p>
          <a:p>
            <a:pPr marL="285750" indent="-285750">
              <a:buFont typeface="Arial" panose="020B0604020202020204" pitchFamily="34" charset="0"/>
              <a:buChar char="•"/>
            </a:pPr>
            <a:endParaRPr lang="es-E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91816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9906000" cy="692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chemeClr val="bg1"/>
                </a:solidFill>
              </a:rPr>
              <a:t>Introducción</a:t>
            </a:r>
            <a:endParaRPr lang="es-ES" sz="3200" dirty="0">
              <a:solidFill>
                <a:schemeClr val="bg1"/>
              </a:solidFill>
            </a:endParaRPr>
          </a:p>
        </p:txBody>
      </p:sp>
      <p:sp>
        <p:nvSpPr>
          <p:cNvPr id="3" name="CuadroTexto 2"/>
          <p:cNvSpPr txBox="1"/>
          <p:nvPr/>
        </p:nvSpPr>
        <p:spPr>
          <a:xfrm>
            <a:off x="268941" y="1340768"/>
            <a:ext cx="9649072" cy="2862322"/>
          </a:xfrm>
          <a:prstGeom prst="rect">
            <a:avLst/>
          </a:prstGeom>
          <a:noFill/>
        </p:spPr>
        <p:txBody>
          <a:bodyPr wrap="square" rtlCol="0">
            <a:spAutoFit/>
          </a:bodyPr>
          <a:lstStyle/>
          <a:p>
            <a:r>
              <a:rPr lang="es-ES" dirty="0" smtClean="0">
                <a:ln w="0"/>
                <a:solidFill>
                  <a:schemeClr val="accent1"/>
                </a:solidFill>
                <a:effectLst>
                  <a:outerShdw blurRad="38100" dist="25400" dir="5400000" algn="ctr" rotWithShape="0">
                    <a:srgbClr val="6E747A">
                      <a:alpha val="43000"/>
                    </a:srgbClr>
                  </a:outerShdw>
                </a:effectLst>
              </a:rPr>
              <a:t>Para el caso de uso en el que nos atañe esta claro que el enfoque adecuado es el</a:t>
            </a:r>
          </a:p>
          <a:p>
            <a:endParaRPr lang="es-ES" dirty="0" smtClean="0">
              <a:ln w="0"/>
              <a:solidFill>
                <a:schemeClr val="accent1"/>
              </a:solidFill>
              <a:effectLst>
                <a:outerShdw blurRad="38100" dist="25400" dir="5400000" algn="ctr" rotWithShape="0">
                  <a:srgbClr val="6E747A">
                    <a:alpha val="43000"/>
                  </a:srgbClr>
                </a:outerShdw>
              </a:effectLst>
            </a:endParaRPr>
          </a:p>
          <a:p>
            <a:r>
              <a:rPr lang="es-ES" dirty="0" smtClean="0">
                <a:ln w="0"/>
                <a:solidFill>
                  <a:schemeClr val="accent1"/>
                </a:solidFill>
                <a:effectLst>
                  <a:outerShdw blurRad="38100" dist="25400" dir="5400000" algn="ctr" rotWithShape="0">
                    <a:srgbClr val="6E747A">
                      <a:alpha val="43000"/>
                    </a:srgbClr>
                  </a:outerShdw>
                </a:effectLst>
              </a:rPr>
              <a:t>procesamiento en streaming, ya que lo datos que vamos a consumir se están produciendo </a:t>
            </a:r>
          </a:p>
          <a:p>
            <a:endParaRPr lang="es-ES" dirty="0">
              <a:ln w="0"/>
              <a:solidFill>
                <a:schemeClr val="accent1"/>
              </a:solidFill>
              <a:effectLst>
                <a:outerShdw blurRad="38100" dist="25400" dir="5400000" algn="ctr" rotWithShape="0">
                  <a:srgbClr val="6E747A">
                    <a:alpha val="43000"/>
                  </a:srgbClr>
                </a:outerShdw>
              </a:effectLst>
            </a:endParaRPr>
          </a:p>
          <a:p>
            <a:r>
              <a:rPr lang="es-ES" dirty="0" smtClean="0">
                <a:ln w="0"/>
                <a:solidFill>
                  <a:schemeClr val="accent1"/>
                </a:solidFill>
                <a:effectLst>
                  <a:outerShdw blurRad="38100" dist="25400" dir="5400000" algn="ctr" rotWithShape="0">
                    <a:srgbClr val="6E747A">
                      <a:alpha val="43000"/>
                    </a:srgbClr>
                  </a:outerShdw>
                </a:effectLst>
              </a:rPr>
              <a:t>continuamente y queremos realizar su transformación de una forma fluida.</a:t>
            </a:r>
          </a:p>
          <a:p>
            <a:endParaRPr lang="es-ES" dirty="0">
              <a:ln w="0"/>
              <a:solidFill>
                <a:schemeClr val="accent1"/>
              </a:solidFill>
              <a:effectLst>
                <a:outerShdw blurRad="38100" dist="25400" dir="5400000" algn="ctr" rotWithShape="0">
                  <a:srgbClr val="6E747A">
                    <a:alpha val="43000"/>
                  </a:srgbClr>
                </a:outerShdw>
              </a:effectLst>
            </a:endParaRPr>
          </a:p>
          <a:p>
            <a:endParaRPr lang="es-ES" dirty="0" smtClean="0">
              <a:ln w="0"/>
              <a:solidFill>
                <a:schemeClr val="accent1"/>
              </a:solidFill>
              <a:effectLst>
                <a:outerShdw blurRad="38100" dist="25400" dir="5400000" algn="ctr" rotWithShape="0">
                  <a:srgbClr val="6E747A">
                    <a:alpha val="43000"/>
                  </a:srgbClr>
                </a:outerShdw>
              </a:effectLst>
            </a:endParaRPr>
          </a:p>
          <a:p>
            <a:endParaRPr lang="es-ES" dirty="0">
              <a:ln w="0"/>
              <a:solidFill>
                <a:schemeClr val="accent1"/>
              </a:solidFill>
              <a:effectLst>
                <a:outerShdw blurRad="38100" dist="25400" dir="5400000" algn="ctr" rotWithShape="0">
                  <a:srgbClr val="6E747A">
                    <a:alpha val="43000"/>
                  </a:srgbClr>
                </a:outerShdw>
              </a:effectLst>
            </a:endParaRPr>
          </a:p>
          <a:p>
            <a:endParaRPr lang="es-ES" dirty="0" smtClean="0">
              <a:ln w="0"/>
              <a:solidFill>
                <a:schemeClr val="accent1"/>
              </a:solidFill>
              <a:effectLst>
                <a:outerShdw blurRad="38100" dist="25400" dir="5400000" algn="ctr" rotWithShape="0">
                  <a:srgbClr val="6E747A">
                    <a:alpha val="43000"/>
                  </a:srgbClr>
                </a:outerShdw>
              </a:effectLst>
            </a:endParaRPr>
          </a:p>
          <a:p>
            <a:endParaRPr lang="es-ES" dirty="0" smtClean="0">
              <a:ln w="0"/>
              <a:solidFill>
                <a:schemeClr val="accent1"/>
              </a:solidFill>
              <a:effectLst>
                <a:outerShdw blurRad="38100" dist="25400" dir="5400000" algn="ctr" rotWithShape="0">
                  <a:srgbClr val="6E747A">
                    <a:alpha val="43000"/>
                  </a:srgbClr>
                </a:outerShdw>
              </a:effectLst>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64" y="3068960"/>
            <a:ext cx="9593150" cy="3312368"/>
          </a:xfrm>
          <a:prstGeom prst="rect">
            <a:avLst/>
          </a:prstGeom>
        </p:spPr>
      </p:pic>
    </p:spTree>
    <p:extLst>
      <p:ext uri="{BB962C8B-B14F-4D97-AF65-F5344CB8AC3E}">
        <p14:creationId xmlns:p14="http://schemas.microsoft.com/office/powerpoint/2010/main" val="3236136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0" y="-28654"/>
            <a:ext cx="9906000" cy="692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chemeClr val="bg1"/>
                </a:solidFill>
              </a:rPr>
              <a:t>Introducción</a:t>
            </a:r>
            <a:endParaRPr lang="es-ES" sz="3200" dirty="0">
              <a:solidFill>
                <a:schemeClr val="bg1"/>
              </a:solidFill>
            </a:endParaRPr>
          </a:p>
        </p:txBody>
      </p:sp>
      <p:sp>
        <p:nvSpPr>
          <p:cNvPr id="4" name="Rectángulo 3"/>
          <p:cNvSpPr/>
          <p:nvPr/>
        </p:nvSpPr>
        <p:spPr>
          <a:xfrm>
            <a:off x="0" y="0"/>
            <a:ext cx="9906000" cy="692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chemeClr val="bg1"/>
                </a:solidFill>
              </a:rPr>
              <a:t>Tecnologías</a:t>
            </a:r>
            <a:endParaRPr lang="es-ES" sz="3200" dirty="0">
              <a:solidFill>
                <a:schemeClr val="bg1"/>
              </a:solidFill>
            </a:endParaRPr>
          </a:p>
        </p:txBody>
      </p:sp>
      <p:sp>
        <p:nvSpPr>
          <p:cNvPr id="5" name="CuadroTexto 4"/>
          <p:cNvSpPr txBox="1"/>
          <p:nvPr/>
        </p:nvSpPr>
        <p:spPr>
          <a:xfrm>
            <a:off x="344488" y="1628800"/>
            <a:ext cx="9217024" cy="4893647"/>
          </a:xfrm>
          <a:prstGeom prst="rect">
            <a:avLst/>
          </a:prstGeom>
          <a:noFill/>
        </p:spPr>
        <p:txBody>
          <a:bodyPr wrap="square" rtlCol="0">
            <a:spAutoFit/>
          </a:bodyPr>
          <a:lstStyle/>
          <a:p>
            <a:r>
              <a:rPr lang="es-ES" dirty="0" smtClean="0">
                <a:ln w="0"/>
                <a:solidFill>
                  <a:schemeClr val="accent1"/>
                </a:solidFill>
                <a:effectLst>
                  <a:outerShdw blurRad="38100" dist="25400" dir="5400000" algn="ctr" rotWithShape="0">
                    <a:srgbClr val="6E747A">
                      <a:alpha val="43000"/>
                    </a:srgbClr>
                  </a:outerShdw>
                </a:effectLst>
              </a:rPr>
              <a:t>Ahora toca pensar que tecnologías vamos a utilizar:</a:t>
            </a:r>
          </a:p>
          <a:p>
            <a:r>
              <a:rPr lang="es-ES" sz="9600" b="1"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s-ES" sz="9600" b="1" spc="50" dirty="0" smtClean="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 ?</a:t>
            </a:r>
          </a:p>
          <a:p>
            <a:endParaRPr lang="es-ES" dirty="0" smtClean="0">
              <a:ln w="0"/>
              <a:solidFill>
                <a:schemeClr val="accent1"/>
              </a:solidFill>
              <a:effectLst>
                <a:outerShdw blurRad="38100" dist="25400" dir="5400000" algn="ctr" rotWithShape="0">
                  <a:srgbClr val="6E747A">
                    <a:alpha val="43000"/>
                  </a:srgbClr>
                </a:outerShdw>
              </a:effectLst>
            </a:endParaRPr>
          </a:p>
          <a:p>
            <a:r>
              <a:rPr lang="es-ES" b="1" dirty="0" smtClean="0">
                <a:ln w="0"/>
                <a:solidFill>
                  <a:schemeClr val="accent1"/>
                </a:solidFill>
                <a:effectLst>
                  <a:outerShdw blurRad="38100" dist="25400" dir="5400000" algn="ctr" rotWithShape="0">
                    <a:srgbClr val="6E747A">
                      <a:alpha val="43000"/>
                    </a:srgbClr>
                  </a:outerShdw>
                </a:effectLst>
              </a:rPr>
              <a:t>¿Que define a nuestro caso de uso?</a:t>
            </a:r>
            <a:r>
              <a:rPr lang="es-ES" dirty="0" smtClean="0">
                <a:ln w="0"/>
                <a:solidFill>
                  <a:schemeClr val="accent1"/>
                </a:solidFill>
                <a:effectLst>
                  <a:outerShdw blurRad="38100" dist="25400" dir="5400000" algn="ctr" rotWithShape="0">
                    <a:srgbClr val="6E747A">
                      <a:alpha val="43000"/>
                    </a:srgbClr>
                  </a:outerShdw>
                </a:effectLst>
              </a:rPr>
              <a:t>:</a:t>
            </a:r>
          </a:p>
          <a:p>
            <a:endParaRPr lang="es-ES" dirty="0" smtClean="0">
              <a:ln w="0"/>
              <a:solidFill>
                <a:schemeClr val="accent1"/>
              </a:solidFill>
              <a:effectLst>
                <a:outerShdw blurRad="38100" dist="25400" dir="5400000" algn="ctr" rotWithShape="0">
                  <a:srgbClr val="6E747A">
                    <a:alpha val="43000"/>
                  </a:srgbClr>
                </a:outerShdw>
              </a:effectLst>
            </a:endParaRPr>
          </a:p>
          <a:p>
            <a:pPr marL="285750" indent="-285750">
              <a:buFont typeface="Arial" panose="020B0604020202020204" pitchFamily="34" charset="0"/>
              <a:buChar char="•"/>
            </a:pPr>
            <a:r>
              <a:rPr lang="es-ES" dirty="0" smtClean="0">
                <a:ln w="0"/>
                <a:solidFill>
                  <a:schemeClr val="accent1"/>
                </a:solidFill>
                <a:effectLst>
                  <a:outerShdw blurRad="38100" dist="25400" dir="5400000" algn="ctr" rotWithShape="0">
                    <a:srgbClr val="6E747A">
                      <a:alpha val="43000"/>
                    </a:srgbClr>
                  </a:outerShdw>
                </a:effectLst>
              </a:rPr>
              <a:t>Los datos a procesar no varían rápidamente por tanto podemos usar alguna tecnología que  tenga un procesamiento cercano al tiempo real.</a:t>
            </a:r>
          </a:p>
          <a:p>
            <a:endParaRPr lang="es-ES" dirty="0" smtClean="0">
              <a:ln w="0"/>
              <a:solidFill>
                <a:schemeClr val="accent1"/>
              </a:solidFill>
              <a:effectLst>
                <a:outerShdw blurRad="38100" dist="25400" dir="5400000" algn="ctr" rotWithShape="0">
                  <a:srgbClr val="6E747A">
                    <a:alpha val="43000"/>
                  </a:srgbClr>
                </a:outerShdw>
              </a:effectLst>
            </a:endParaRPr>
          </a:p>
          <a:p>
            <a:pPr marL="285750" indent="-285750">
              <a:buFont typeface="Arial" panose="020B0604020202020204" pitchFamily="34" charset="0"/>
              <a:buChar char="•"/>
            </a:pPr>
            <a:r>
              <a:rPr lang="es-ES" dirty="0" smtClean="0">
                <a:ln w="0"/>
                <a:solidFill>
                  <a:schemeClr val="accent1"/>
                </a:solidFill>
                <a:effectLst>
                  <a:outerShdw blurRad="38100" dist="25400" dir="5400000" algn="ctr" rotWithShape="0">
                    <a:srgbClr val="6E747A">
                      <a:alpha val="43000"/>
                    </a:srgbClr>
                  </a:outerShdw>
                </a:effectLst>
              </a:rPr>
              <a:t>En lo que concierne al formato de datos recibidos es </a:t>
            </a:r>
            <a:r>
              <a:rPr lang="es-ES" dirty="0" err="1" smtClean="0">
                <a:ln w="0"/>
                <a:solidFill>
                  <a:schemeClr val="accent1"/>
                </a:solidFill>
                <a:effectLst>
                  <a:outerShdw blurRad="38100" dist="25400" dir="5400000" algn="ctr" rotWithShape="0">
                    <a:srgbClr val="6E747A">
                      <a:alpha val="43000"/>
                    </a:srgbClr>
                  </a:outerShdw>
                </a:effectLst>
              </a:rPr>
              <a:t>Json</a:t>
            </a:r>
            <a:r>
              <a:rPr lang="es-ES" dirty="0" smtClean="0">
                <a:ln w="0"/>
                <a:solidFill>
                  <a:schemeClr val="accent1"/>
                </a:solidFill>
                <a:effectLst>
                  <a:outerShdw blurRad="38100" dist="25400" dir="5400000" algn="ctr" rotWithShape="0">
                    <a:srgbClr val="6E747A">
                      <a:alpha val="43000"/>
                    </a:srgbClr>
                  </a:outerShdw>
                </a:effectLst>
              </a:rPr>
              <a:t>, sería interesante utilizar una base de datos No SQL que esté orientada al almacenamiento de este tipo de datos, para aprovechar la velocidad de lectura que aportan este tipo de almacenamiento.</a:t>
            </a:r>
          </a:p>
          <a:p>
            <a:endParaRPr lang="es-E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403608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9906000" cy="692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chemeClr val="bg1"/>
                </a:solidFill>
              </a:rPr>
              <a:t>Tecnologías</a:t>
            </a:r>
            <a:endParaRPr lang="es-ES" sz="3200" dirty="0">
              <a:solidFill>
                <a:schemeClr val="bg1"/>
              </a:solidFill>
            </a:endParaRPr>
          </a:p>
        </p:txBody>
      </p:sp>
      <p:sp>
        <p:nvSpPr>
          <p:cNvPr id="3" name="CuadroTexto 2"/>
          <p:cNvSpPr txBox="1"/>
          <p:nvPr/>
        </p:nvSpPr>
        <p:spPr>
          <a:xfrm>
            <a:off x="272480" y="1198494"/>
            <a:ext cx="9217024" cy="646331"/>
          </a:xfrm>
          <a:prstGeom prst="rect">
            <a:avLst/>
          </a:prstGeom>
          <a:noFill/>
        </p:spPr>
        <p:txBody>
          <a:bodyPr wrap="square" rtlCol="0">
            <a:spAutoFit/>
          </a:bodyPr>
          <a:lstStyle/>
          <a:p>
            <a:r>
              <a:rPr lang="es-ES" dirty="0" smtClean="0">
                <a:ln w="0"/>
                <a:solidFill>
                  <a:schemeClr val="accent1"/>
                </a:solidFill>
                <a:effectLst>
                  <a:outerShdw blurRad="38100" dist="25400" dir="5400000" algn="ctr" rotWithShape="0">
                    <a:srgbClr val="6E747A">
                      <a:alpha val="43000"/>
                    </a:srgbClr>
                  </a:outerShdw>
                </a:effectLst>
              </a:rPr>
              <a:t>Las tecnologías </a:t>
            </a:r>
            <a:r>
              <a:rPr lang="es-ES" dirty="0" smtClean="0">
                <a:ln w="0"/>
                <a:solidFill>
                  <a:schemeClr val="accent1"/>
                </a:solidFill>
                <a:effectLst>
                  <a:outerShdw blurRad="38100" dist="25400" dir="5400000" algn="ctr" rotWithShape="0">
                    <a:srgbClr val="6E747A">
                      <a:alpha val="43000"/>
                    </a:srgbClr>
                  </a:outerShdw>
                </a:effectLst>
              </a:rPr>
              <a:t>elegidas para implementar el sistema son </a:t>
            </a:r>
            <a:r>
              <a:rPr lang="es-ES" dirty="0" smtClean="0">
                <a:ln w="0"/>
                <a:solidFill>
                  <a:schemeClr val="accent1"/>
                </a:solidFill>
                <a:effectLst>
                  <a:outerShdw blurRad="38100" dist="25400" dir="5400000" algn="ctr" rotWithShape="0">
                    <a:srgbClr val="6E747A">
                      <a:alpha val="43000"/>
                    </a:srgbClr>
                  </a:outerShdw>
                </a:effectLst>
              </a:rPr>
              <a:t>las siguientes:</a:t>
            </a:r>
          </a:p>
          <a:p>
            <a:endParaRPr lang="es-ES" dirty="0">
              <a:ln w="0"/>
              <a:solidFill>
                <a:schemeClr val="accent1"/>
              </a:solidFill>
              <a:effectLst>
                <a:outerShdw blurRad="38100" dist="25400" dir="5400000" algn="ctr" rotWithShape="0">
                  <a:srgbClr val="6E747A">
                    <a:alpha val="43000"/>
                  </a:srgbClr>
                </a:outerShdw>
              </a:effectLst>
            </a:endParaRPr>
          </a:p>
        </p:txBody>
      </p:sp>
      <p:sp>
        <p:nvSpPr>
          <p:cNvPr id="4" name="Rectángulo redondeado 3"/>
          <p:cNvSpPr/>
          <p:nvPr/>
        </p:nvSpPr>
        <p:spPr>
          <a:xfrm>
            <a:off x="147849" y="2025283"/>
            <a:ext cx="1711939" cy="1225875"/>
          </a:xfrm>
          <a:prstGeom prst="roundRect">
            <a:avLst/>
          </a:prstGeom>
          <a:solidFill>
            <a:srgbClr val="D84528"/>
          </a:solidFill>
          <a:effectLst>
            <a:outerShdw blurRad="241300" dist="23000" dir="5400000" rotWithShape="0">
              <a:srgbClr val="000000"/>
            </a:outerShdw>
          </a:effectLst>
        </p:spPr>
        <p:style>
          <a:lnRef idx="1">
            <a:schemeClr val="dk1"/>
          </a:lnRef>
          <a:fillRef idx="3">
            <a:schemeClr val="dk1"/>
          </a:fillRef>
          <a:effectRef idx="2">
            <a:schemeClr val="dk1"/>
          </a:effectRef>
          <a:fontRef idx="minor">
            <a:schemeClr val="lt1"/>
          </a:fontRef>
        </p:style>
        <p:txBody>
          <a:bodyPr rtlCol="0" anchor="ctr"/>
          <a:lstStyle/>
          <a:p>
            <a:pPr algn="ctr"/>
            <a:r>
              <a:rPr lang="es-ES" sz="1500" dirty="0" smtClean="0">
                <a:ln w="0">
                  <a:solidFill>
                    <a:schemeClr val="bg1"/>
                  </a:solidFill>
                </a:ln>
                <a:solidFill>
                  <a:schemeClr val="tx1"/>
                </a:solidFill>
                <a:effectLst>
                  <a:outerShdw blurRad="50800" dist="38100" dir="2700000" algn="tl" rotWithShape="0">
                    <a:schemeClr val="tx1">
                      <a:alpha val="40000"/>
                    </a:schemeClr>
                  </a:outerShdw>
                </a:effectLst>
              </a:rPr>
              <a:t>Adquisición de datos</a:t>
            </a:r>
            <a:endParaRPr lang="es-ES" sz="1500" dirty="0">
              <a:ln w="0">
                <a:solidFill>
                  <a:schemeClr val="bg1"/>
                </a:solidFill>
              </a:ln>
              <a:solidFill>
                <a:schemeClr val="tx1"/>
              </a:solidFill>
              <a:effectLst>
                <a:outerShdw blurRad="50800" dist="38100" dir="2700000" algn="tl" rotWithShape="0">
                  <a:schemeClr val="tx1">
                    <a:alpha val="40000"/>
                  </a:schemeClr>
                </a:outerShdw>
              </a:effectLst>
            </a:endParaRPr>
          </a:p>
        </p:txBody>
      </p:sp>
      <p:sp>
        <p:nvSpPr>
          <p:cNvPr id="5" name="Rectángulo redondeado 4"/>
          <p:cNvSpPr/>
          <p:nvPr/>
        </p:nvSpPr>
        <p:spPr>
          <a:xfrm>
            <a:off x="2144687" y="2059108"/>
            <a:ext cx="1819853" cy="1225875"/>
          </a:xfrm>
          <a:prstGeom prst="roundRect">
            <a:avLst/>
          </a:prstGeom>
          <a:solidFill>
            <a:srgbClr val="FE605C"/>
          </a:solidFill>
          <a:effectLst>
            <a:outerShdw blurRad="241300" dist="23000" dir="5400000" rotWithShape="0">
              <a:srgbClr val="000000"/>
            </a:outerShdw>
          </a:effectLst>
        </p:spPr>
        <p:style>
          <a:lnRef idx="1">
            <a:schemeClr val="dk1"/>
          </a:lnRef>
          <a:fillRef idx="3">
            <a:schemeClr val="dk1"/>
          </a:fillRef>
          <a:effectRef idx="2">
            <a:schemeClr val="dk1"/>
          </a:effectRef>
          <a:fontRef idx="minor">
            <a:schemeClr val="lt1"/>
          </a:fontRef>
        </p:style>
        <p:txBody>
          <a:bodyPr rtlCol="0" anchor="ctr"/>
          <a:lstStyle/>
          <a:p>
            <a:pPr algn="ctr"/>
            <a:r>
              <a:rPr lang="es-ES" sz="1500" dirty="0" smtClean="0">
                <a:ln w="0">
                  <a:solidFill>
                    <a:schemeClr val="bg1"/>
                  </a:solidFill>
                </a:ln>
                <a:solidFill>
                  <a:schemeClr val="bg1"/>
                </a:solidFill>
                <a:effectLst>
                  <a:outerShdw blurRad="50800" dist="38100" dir="2700000" algn="tl" rotWithShape="0">
                    <a:schemeClr val="tx1">
                      <a:alpha val="40000"/>
                    </a:schemeClr>
                  </a:outerShdw>
                </a:effectLst>
              </a:rPr>
              <a:t>Ingesta de</a:t>
            </a:r>
          </a:p>
          <a:p>
            <a:pPr algn="ctr"/>
            <a:r>
              <a:rPr lang="es-ES" sz="1500" dirty="0" smtClean="0">
                <a:ln w="0">
                  <a:solidFill>
                    <a:schemeClr val="bg1"/>
                  </a:solidFill>
                </a:ln>
                <a:solidFill>
                  <a:schemeClr val="bg1"/>
                </a:solidFill>
                <a:effectLst>
                  <a:outerShdw blurRad="50800" dist="38100" dir="2700000" algn="tl" rotWithShape="0">
                    <a:schemeClr val="tx1">
                      <a:alpha val="40000"/>
                    </a:schemeClr>
                  </a:outerShdw>
                </a:effectLst>
              </a:rPr>
              <a:t>datos</a:t>
            </a:r>
            <a:endParaRPr lang="es-ES" sz="1500" dirty="0">
              <a:ln w="0">
                <a:solidFill>
                  <a:schemeClr val="bg1"/>
                </a:solidFill>
              </a:ln>
              <a:solidFill>
                <a:schemeClr val="bg1"/>
              </a:solidFill>
              <a:effectLst>
                <a:outerShdw blurRad="50800" dist="38100" dir="2700000" algn="tl" rotWithShape="0">
                  <a:schemeClr val="tx1">
                    <a:alpha val="40000"/>
                  </a:schemeClr>
                </a:outerShdw>
              </a:effectLst>
            </a:endParaRPr>
          </a:p>
        </p:txBody>
      </p:sp>
      <p:sp>
        <p:nvSpPr>
          <p:cNvPr id="6" name="Rectángulo redondeado 5"/>
          <p:cNvSpPr/>
          <p:nvPr/>
        </p:nvSpPr>
        <p:spPr>
          <a:xfrm>
            <a:off x="4124808" y="2086256"/>
            <a:ext cx="1656184" cy="1225875"/>
          </a:xfrm>
          <a:prstGeom prst="roundRect">
            <a:avLst/>
          </a:prstGeom>
          <a:solidFill>
            <a:srgbClr val="FF6600"/>
          </a:solidFill>
          <a:effectLst>
            <a:outerShdw blurRad="241300" dist="23000" dir="5400000" rotWithShape="0">
              <a:srgbClr val="000000"/>
            </a:outerShdw>
          </a:effectLst>
        </p:spPr>
        <p:style>
          <a:lnRef idx="1">
            <a:schemeClr val="dk1"/>
          </a:lnRef>
          <a:fillRef idx="3">
            <a:schemeClr val="dk1"/>
          </a:fillRef>
          <a:effectRef idx="2">
            <a:schemeClr val="dk1"/>
          </a:effectRef>
          <a:fontRef idx="minor">
            <a:schemeClr val="lt1"/>
          </a:fontRef>
        </p:style>
        <p:txBody>
          <a:bodyPr rtlCol="0" anchor="ctr"/>
          <a:lstStyle/>
          <a:p>
            <a:pPr algn="ctr"/>
            <a:r>
              <a:rPr lang="es-ES" sz="1500" dirty="0" smtClean="0">
                <a:ln w="0">
                  <a:solidFill>
                    <a:schemeClr val="bg1"/>
                  </a:solidFill>
                </a:ln>
                <a:solidFill>
                  <a:schemeClr val="tx1"/>
                </a:solidFill>
                <a:effectLst>
                  <a:outerShdw blurRad="50800" dist="38100" dir="2700000" algn="tl" rotWithShape="0">
                    <a:schemeClr val="tx1">
                      <a:alpha val="40000"/>
                    </a:schemeClr>
                  </a:outerShdw>
                </a:effectLst>
              </a:rPr>
              <a:t>Procesamiento</a:t>
            </a:r>
          </a:p>
          <a:p>
            <a:pPr algn="ctr"/>
            <a:r>
              <a:rPr lang="es-ES" sz="1500" dirty="0" smtClean="0">
                <a:ln w="0">
                  <a:solidFill>
                    <a:schemeClr val="bg1"/>
                  </a:solidFill>
                </a:ln>
                <a:solidFill>
                  <a:schemeClr val="tx1"/>
                </a:solidFill>
                <a:effectLst>
                  <a:outerShdw blurRad="50800" dist="38100" dir="2700000" algn="tl" rotWithShape="0">
                    <a:schemeClr val="tx1">
                      <a:alpha val="40000"/>
                    </a:schemeClr>
                  </a:outerShdw>
                </a:effectLst>
              </a:rPr>
              <a:t> de datos</a:t>
            </a:r>
            <a:endParaRPr lang="es-ES" sz="1500" dirty="0">
              <a:ln w="0">
                <a:solidFill>
                  <a:schemeClr val="bg1"/>
                </a:solidFill>
              </a:ln>
              <a:solidFill>
                <a:schemeClr val="tx1"/>
              </a:solidFill>
              <a:effectLst>
                <a:outerShdw blurRad="50800" dist="38100" dir="2700000" algn="tl" rotWithShape="0">
                  <a:schemeClr val="tx1">
                    <a:alpha val="40000"/>
                  </a:schemeClr>
                </a:outerShdw>
              </a:effectLst>
            </a:endParaRPr>
          </a:p>
        </p:txBody>
      </p:sp>
      <p:sp>
        <p:nvSpPr>
          <p:cNvPr id="7" name="Rectángulo redondeado 6"/>
          <p:cNvSpPr/>
          <p:nvPr/>
        </p:nvSpPr>
        <p:spPr>
          <a:xfrm>
            <a:off x="5941258" y="2086256"/>
            <a:ext cx="1676037" cy="1225875"/>
          </a:xfrm>
          <a:prstGeom prst="roundRect">
            <a:avLst/>
          </a:prstGeom>
          <a:solidFill>
            <a:srgbClr val="FFCC00"/>
          </a:solidFill>
          <a:effectLst>
            <a:outerShdw blurRad="241300" dist="23000" dir="5400000" rotWithShape="0">
              <a:srgbClr val="000000"/>
            </a:outerShdw>
          </a:effectLst>
        </p:spPr>
        <p:style>
          <a:lnRef idx="1">
            <a:schemeClr val="dk1"/>
          </a:lnRef>
          <a:fillRef idx="3">
            <a:schemeClr val="dk1"/>
          </a:fillRef>
          <a:effectRef idx="2">
            <a:schemeClr val="dk1"/>
          </a:effectRef>
          <a:fontRef idx="minor">
            <a:schemeClr val="lt1"/>
          </a:fontRef>
        </p:style>
        <p:txBody>
          <a:bodyPr rtlCol="0" anchor="ctr"/>
          <a:lstStyle/>
          <a:p>
            <a:pPr algn="ctr"/>
            <a:r>
              <a:rPr lang="es-ES" sz="1500" dirty="0" smtClean="0">
                <a:ln w="0">
                  <a:solidFill>
                    <a:schemeClr val="bg1"/>
                  </a:solidFill>
                </a:ln>
                <a:solidFill>
                  <a:schemeClr val="tx1"/>
                </a:solidFill>
                <a:effectLst>
                  <a:outerShdw blurRad="50800" dist="38100" dir="2700000" algn="tl" rotWithShape="0">
                    <a:schemeClr val="tx1">
                      <a:alpha val="40000"/>
                    </a:schemeClr>
                  </a:outerShdw>
                </a:effectLst>
              </a:rPr>
              <a:t>Almacenamiento</a:t>
            </a:r>
            <a:endParaRPr lang="es-ES" sz="1500" dirty="0">
              <a:ln w="0">
                <a:solidFill>
                  <a:schemeClr val="bg1"/>
                </a:solidFill>
              </a:ln>
              <a:solidFill>
                <a:schemeClr val="tx1"/>
              </a:solidFill>
              <a:effectLst>
                <a:outerShdw blurRad="50800" dist="38100" dir="2700000" algn="tl" rotWithShape="0">
                  <a:schemeClr val="tx1">
                    <a:alpha val="40000"/>
                  </a:schemeClr>
                </a:outerShdw>
              </a:effectLst>
            </a:endParaRPr>
          </a:p>
        </p:txBody>
      </p:sp>
      <p:sp>
        <p:nvSpPr>
          <p:cNvPr id="8" name="Rectángulo redondeado 7"/>
          <p:cNvSpPr/>
          <p:nvPr/>
        </p:nvSpPr>
        <p:spPr>
          <a:xfrm>
            <a:off x="7781446" y="2072590"/>
            <a:ext cx="1708058" cy="1225875"/>
          </a:xfrm>
          <a:prstGeom prst="roundRect">
            <a:avLst/>
          </a:prstGeom>
          <a:solidFill>
            <a:srgbClr val="EA9A9A"/>
          </a:solidFill>
          <a:effectLst>
            <a:outerShdw blurRad="241300" dist="23000" dir="5400000" rotWithShape="0">
              <a:srgbClr val="000000"/>
            </a:outerShdw>
          </a:effectLst>
        </p:spPr>
        <p:style>
          <a:lnRef idx="1">
            <a:schemeClr val="dk1"/>
          </a:lnRef>
          <a:fillRef idx="3">
            <a:schemeClr val="dk1"/>
          </a:fillRef>
          <a:effectRef idx="2">
            <a:schemeClr val="dk1"/>
          </a:effectRef>
          <a:fontRef idx="minor">
            <a:schemeClr val="lt1"/>
          </a:fontRef>
        </p:style>
        <p:txBody>
          <a:bodyPr rtlCol="0" anchor="ctr"/>
          <a:lstStyle/>
          <a:p>
            <a:pPr algn="ctr"/>
            <a:r>
              <a:rPr lang="es-ES" sz="1500" dirty="0" smtClean="0">
                <a:ln w="0">
                  <a:solidFill>
                    <a:schemeClr val="bg1"/>
                  </a:solidFill>
                </a:ln>
                <a:solidFill>
                  <a:schemeClr val="bg1"/>
                </a:solidFill>
                <a:effectLst>
                  <a:outerShdw blurRad="50800" dist="38100" dir="2700000" algn="tl" rotWithShape="0">
                    <a:schemeClr val="tx1">
                      <a:alpha val="40000"/>
                    </a:schemeClr>
                  </a:outerShdw>
                </a:effectLst>
              </a:rPr>
              <a:t>Análisis</a:t>
            </a:r>
            <a:endParaRPr lang="es-ES" sz="1500" dirty="0">
              <a:ln w="0">
                <a:solidFill>
                  <a:schemeClr val="bg1"/>
                </a:solidFill>
              </a:ln>
              <a:solidFill>
                <a:schemeClr val="bg1"/>
              </a:solidFill>
              <a:effectLst>
                <a:outerShdw blurRad="50800" dist="38100" dir="2700000" algn="tl" rotWithShape="0">
                  <a:schemeClr val="tx1">
                    <a:alpha val="40000"/>
                  </a:schemeClr>
                </a:outerShdw>
              </a:effectLst>
            </a:endParaRPr>
          </a:p>
        </p:txBody>
      </p:sp>
      <p:pic>
        <p:nvPicPr>
          <p:cNvPr id="15" name="Imagen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7537" y="3807113"/>
            <a:ext cx="1998711" cy="999356"/>
          </a:xfrm>
          <a:prstGeom prst="rect">
            <a:avLst/>
          </a:prstGeom>
        </p:spPr>
      </p:pic>
      <p:pic>
        <p:nvPicPr>
          <p:cNvPr id="16" name="Imagen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3116" y="3807113"/>
            <a:ext cx="1538114" cy="949388"/>
          </a:xfrm>
          <a:prstGeom prst="rect">
            <a:avLst/>
          </a:prstGeom>
        </p:spPr>
      </p:pic>
      <p:pic>
        <p:nvPicPr>
          <p:cNvPr id="17" name="Imagen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0219" y="3502667"/>
            <a:ext cx="1527076" cy="1383913"/>
          </a:xfrm>
          <a:prstGeom prst="rect">
            <a:avLst/>
          </a:prstGeom>
        </p:spPr>
      </p:pic>
      <p:pic>
        <p:nvPicPr>
          <p:cNvPr id="18" name="Imagen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83253" y="4833169"/>
            <a:ext cx="1598193" cy="828079"/>
          </a:xfrm>
          <a:prstGeom prst="rect">
            <a:avLst/>
          </a:prstGeom>
        </p:spPr>
      </p:pic>
      <p:pic>
        <p:nvPicPr>
          <p:cNvPr id="19" name="Imagen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6594" y="3542653"/>
            <a:ext cx="1652910" cy="1101940"/>
          </a:xfrm>
          <a:prstGeom prst="rect">
            <a:avLst/>
          </a:prstGeom>
        </p:spPr>
      </p:pic>
      <p:pic>
        <p:nvPicPr>
          <p:cNvPr id="20" name="Imagen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3566" y="3749443"/>
            <a:ext cx="1057026" cy="1057026"/>
          </a:xfrm>
          <a:prstGeom prst="rect">
            <a:avLst/>
          </a:prstGeom>
        </p:spPr>
      </p:pic>
      <p:sp>
        <p:nvSpPr>
          <p:cNvPr id="21" name="CuadroTexto 20"/>
          <p:cNvSpPr txBox="1"/>
          <p:nvPr/>
        </p:nvSpPr>
        <p:spPr>
          <a:xfrm>
            <a:off x="1093280" y="3558514"/>
            <a:ext cx="371443" cy="1569660"/>
          </a:xfrm>
          <a:prstGeom prst="rect">
            <a:avLst/>
          </a:prstGeom>
          <a:noFill/>
        </p:spPr>
        <p:txBody>
          <a:bodyPr wrap="square" rtlCol="0">
            <a:spAutoFit/>
          </a:bodyPr>
          <a:lstStyle/>
          <a:p>
            <a:r>
              <a:rPr lang="es-ES" sz="2400" b="1" dirty="0" smtClean="0">
                <a:ln w="0"/>
                <a:effectLst>
                  <a:outerShdw blurRad="38100" dist="19050" dir="2700000" algn="tl" rotWithShape="0">
                    <a:schemeClr val="dk1">
                      <a:alpha val="40000"/>
                    </a:schemeClr>
                  </a:outerShdw>
                </a:effectLst>
              </a:rPr>
              <a:t>Pi</a:t>
            </a:r>
          </a:p>
          <a:p>
            <a:r>
              <a:rPr lang="es-ES" sz="2400" b="1" dirty="0" smtClean="0">
                <a:ln w="0"/>
                <a:effectLst>
                  <a:outerShdw blurRad="38100" dist="19050" dir="2700000" algn="tl" rotWithShape="0">
                    <a:schemeClr val="dk1">
                      <a:alpha val="40000"/>
                    </a:schemeClr>
                  </a:outerShdw>
                </a:effectLst>
              </a:rPr>
              <a:t>xy</a:t>
            </a:r>
            <a:endParaRPr lang="es-ES" sz="2400" b="1" dirty="0">
              <a:ln w="0"/>
              <a:effectLst>
                <a:outerShdw blurRad="38100" dist="19050" dir="2700000" algn="tl" rotWithShape="0">
                  <a:schemeClr val="dk1">
                    <a:alpha val="40000"/>
                  </a:schemeClr>
                </a:outerShdw>
              </a:effectLst>
            </a:endParaRPr>
          </a:p>
        </p:txBody>
      </p:sp>
      <p:sp>
        <p:nvSpPr>
          <p:cNvPr id="22" name="Rectángulo redondeado 21"/>
          <p:cNvSpPr/>
          <p:nvPr/>
        </p:nvSpPr>
        <p:spPr>
          <a:xfrm>
            <a:off x="4110598" y="2070394"/>
            <a:ext cx="1656184" cy="1225875"/>
          </a:xfrm>
          <a:prstGeom prst="roundRect">
            <a:avLst/>
          </a:prstGeom>
          <a:solidFill>
            <a:srgbClr val="FF6600"/>
          </a:solidFill>
          <a:effectLst>
            <a:outerShdw blurRad="241300" dist="23000" dir="5400000" rotWithShape="0">
              <a:srgbClr val="000000"/>
            </a:outerShdw>
          </a:effectLst>
        </p:spPr>
        <p:style>
          <a:lnRef idx="1">
            <a:schemeClr val="dk1"/>
          </a:lnRef>
          <a:fillRef idx="3">
            <a:schemeClr val="dk1"/>
          </a:fillRef>
          <a:effectRef idx="2">
            <a:schemeClr val="dk1"/>
          </a:effectRef>
          <a:fontRef idx="minor">
            <a:schemeClr val="lt1"/>
          </a:fontRef>
        </p:style>
        <p:txBody>
          <a:bodyPr rtlCol="0" anchor="ctr"/>
          <a:lstStyle/>
          <a:p>
            <a:pPr algn="ctr"/>
            <a:r>
              <a:rPr lang="es-ES" sz="1500" dirty="0" smtClean="0">
                <a:ln w="0">
                  <a:solidFill>
                    <a:schemeClr val="bg1"/>
                  </a:solidFill>
                </a:ln>
                <a:solidFill>
                  <a:schemeClr val="bg1"/>
                </a:solidFill>
                <a:effectLst>
                  <a:outerShdw blurRad="50800" dist="38100" dir="2700000" algn="tl" rotWithShape="0">
                    <a:schemeClr val="tx1">
                      <a:alpha val="40000"/>
                    </a:schemeClr>
                  </a:outerShdw>
                </a:effectLst>
              </a:rPr>
              <a:t>Procesamiento</a:t>
            </a:r>
          </a:p>
          <a:p>
            <a:pPr algn="ctr"/>
            <a:r>
              <a:rPr lang="es-ES" sz="1500" dirty="0" smtClean="0">
                <a:ln w="0">
                  <a:solidFill>
                    <a:schemeClr val="bg1"/>
                  </a:solidFill>
                </a:ln>
                <a:solidFill>
                  <a:schemeClr val="bg1"/>
                </a:solidFill>
                <a:effectLst>
                  <a:outerShdw blurRad="50800" dist="38100" dir="2700000" algn="tl" rotWithShape="0">
                    <a:schemeClr val="tx1">
                      <a:alpha val="40000"/>
                    </a:schemeClr>
                  </a:outerShdw>
                </a:effectLst>
              </a:rPr>
              <a:t> de datos</a:t>
            </a:r>
            <a:endParaRPr lang="es-ES" sz="1500" dirty="0">
              <a:ln w="0">
                <a:solidFill>
                  <a:schemeClr val="bg1"/>
                </a:solidFill>
              </a:ln>
              <a:solidFill>
                <a:schemeClr val="bg1"/>
              </a:solidFill>
              <a:effectLst>
                <a:outerShdw blurRad="50800" dist="38100" dir="2700000" algn="tl" rotWithShape="0">
                  <a:schemeClr val="tx1">
                    <a:alpha val="40000"/>
                  </a:schemeClr>
                </a:outerShdw>
              </a:effectLst>
            </a:endParaRPr>
          </a:p>
        </p:txBody>
      </p:sp>
      <p:sp>
        <p:nvSpPr>
          <p:cNvPr id="23" name="Rectángulo redondeado 22"/>
          <p:cNvSpPr/>
          <p:nvPr/>
        </p:nvSpPr>
        <p:spPr>
          <a:xfrm>
            <a:off x="5927048" y="2070394"/>
            <a:ext cx="1676037" cy="1225875"/>
          </a:xfrm>
          <a:prstGeom prst="roundRect">
            <a:avLst/>
          </a:prstGeom>
          <a:solidFill>
            <a:srgbClr val="FFCC00"/>
          </a:solidFill>
          <a:effectLst>
            <a:outerShdw blurRad="241300" dist="23000" dir="5400000" rotWithShape="0">
              <a:srgbClr val="000000"/>
            </a:outerShdw>
          </a:effectLst>
        </p:spPr>
        <p:style>
          <a:lnRef idx="1">
            <a:schemeClr val="dk1"/>
          </a:lnRef>
          <a:fillRef idx="3">
            <a:schemeClr val="dk1"/>
          </a:fillRef>
          <a:effectRef idx="2">
            <a:schemeClr val="dk1"/>
          </a:effectRef>
          <a:fontRef idx="minor">
            <a:schemeClr val="lt1"/>
          </a:fontRef>
        </p:style>
        <p:txBody>
          <a:bodyPr rtlCol="0" anchor="ctr"/>
          <a:lstStyle/>
          <a:p>
            <a:pPr algn="ctr"/>
            <a:r>
              <a:rPr lang="es-ES" sz="1500" dirty="0" smtClean="0">
                <a:ln w="0">
                  <a:solidFill>
                    <a:schemeClr val="bg1"/>
                  </a:solidFill>
                </a:ln>
                <a:solidFill>
                  <a:schemeClr val="bg1"/>
                </a:solidFill>
                <a:effectLst>
                  <a:outerShdw blurRad="50800" dist="38100" dir="2700000" algn="tl" rotWithShape="0">
                    <a:schemeClr val="tx1">
                      <a:alpha val="40000"/>
                    </a:schemeClr>
                  </a:outerShdw>
                </a:effectLst>
              </a:rPr>
              <a:t>Almacenamiento</a:t>
            </a:r>
            <a:endParaRPr lang="es-ES" sz="1500" dirty="0">
              <a:ln w="0">
                <a:solidFill>
                  <a:schemeClr val="bg1"/>
                </a:solidFill>
              </a:ln>
              <a:solidFill>
                <a:schemeClr val="bg1"/>
              </a:solidFill>
              <a:effectLst>
                <a:outerShdw blurRad="50800" dist="38100" dir="2700000" algn="tl" rotWithShape="0">
                  <a:schemeClr val="tx1">
                    <a:alpha val="40000"/>
                  </a:schemeClr>
                </a:outerShdw>
              </a:effectLst>
            </a:endParaRPr>
          </a:p>
        </p:txBody>
      </p:sp>
      <p:sp>
        <p:nvSpPr>
          <p:cNvPr id="24" name="Rectángulo redondeado 23"/>
          <p:cNvSpPr/>
          <p:nvPr/>
        </p:nvSpPr>
        <p:spPr>
          <a:xfrm>
            <a:off x="182179" y="1992406"/>
            <a:ext cx="1711939" cy="1225875"/>
          </a:xfrm>
          <a:prstGeom prst="roundRect">
            <a:avLst/>
          </a:prstGeom>
          <a:solidFill>
            <a:srgbClr val="D84528"/>
          </a:solidFill>
          <a:effectLst>
            <a:outerShdw blurRad="241300" dist="23000" dir="5400000" rotWithShape="0">
              <a:srgbClr val="000000"/>
            </a:outerShdw>
          </a:effectLst>
        </p:spPr>
        <p:style>
          <a:lnRef idx="1">
            <a:schemeClr val="dk1"/>
          </a:lnRef>
          <a:fillRef idx="3">
            <a:schemeClr val="dk1"/>
          </a:fillRef>
          <a:effectRef idx="2">
            <a:schemeClr val="dk1"/>
          </a:effectRef>
          <a:fontRef idx="minor">
            <a:schemeClr val="lt1"/>
          </a:fontRef>
        </p:style>
        <p:txBody>
          <a:bodyPr rtlCol="0" anchor="ctr"/>
          <a:lstStyle/>
          <a:p>
            <a:pPr algn="ctr"/>
            <a:r>
              <a:rPr lang="es-ES" sz="1500" dirty="0" smtClean="0">
                <a:ln w="0">
                  <a:solidFill>
                    <a:schemeClr val="bg1"/>
                  </a:solidFill>
                </a:ln>
                <a:solidFill>
                  <a:schemeClr val="bg1"/>
                </a:solidFill>
                <a:effectLst>
                  <a:outerShdw blurRad="50800" dist="38100" dir="2700000" algn="tl" rotWithShape="0">
                    <a:schemeClr val="tx1">
                      <a:alpha val="40000"/>
                    </a:schemeClr>
                  </a:outerShdw>
                </a:effectLst>
              </a:rPr>
              <a:t>Adquisición de datos</a:t>
            </a:r>
            <a:endParaRPr lang="es-ES" sz="1500" dirty="0">
              <a:ln w="0">
                <a:solidFill>
                  <a:schemeClr val="bg1"/>
                </a:solidFill>
              </a:ln>
              <a:solidFill>
                <a:schemeClr val="bg1"/>
              </a:solidFill>
              <a:effectLst>
                <a:outerShdw blurRad="50800" dist="38100" dir="2700000" algn="tl" rotWithShape="0">
                  <a:schemeClr val="tx1">
                    <a:alpha val="40000"/>
                  </a:schemeClr>
                </a:outerShdw>
              </a:effectLst>
            </a:endParaRPr>
          </a:p>
        </p:txBody>
      </p:sp>
      <p:sp>
        <p:nvSpPr>
          <p:cNvPr id="14" name="Flecha derecha 13"/>
          <p:cNvSpPr/>
          <p:nvPr/>
        </p:nvSpPr>
        <p:spPr>
          <a:xfrm>
            <a:off x="113518" y="1895720"/>
            <a:ext cx="9792481" cy="1416411"/>
          </a:xfrm>
          <a:prstGeom prst="rightArrow">
            <a:avLst/>
          </a:prstGeom>
          <a:solidFill>
            <a:schemeClr val="accent6">
              <a:lumMod val="75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04460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9906000" cy="692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chemeClr val="bg1"/>
                </a:solidFill>
              </a:rPr>
              <a:t>Entorno Tecnológico 1</a:t>
            </a:r>
            <a:endParaRPr lang="es-ES" sz="3200" dirty="0">
              <a:solidFill>
                <a:schemeClr val="bg1"/>
              </a:solidFill>
            </a:endParaRPr>
          </a:p>
        </p:txBody>
      </p:sp>
      <p:sp>
        <p:nvSpPr>
          <p:cNvPr id="4" name="Rectángulo 3"/>
          <p:cNvSpPr/>
          <p:nvPr/>
        </p:nvSpPr>
        <p:spPr>
          <a:xfrm>
            <a:off x="172244" y="702332"/>
            <a:ext cx="9561512" cy="6124754"/>
          </a:xfrm>
          <a:prstGeom prst="rect">
            <a:avLst/>
          </a:prstGeom>
          <a:noFill/>
        </p:spPr>
        <p:txBody>
          <a:bodyPr wrap="square" lIns="91440" tIns="45720" rIns="91440" bIns="45720">
            <a:spAutoFit/>
          </a:bodyPr>
          <a:lstStyle/>
          <a:p>
            <a:r>
              <a:rPr lang="es-ES" sz="3200" b="1" cap="none" spc="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Kafka </a:t>
            </a:r>
            <a:r>
              <a:rPr lang="es-ES" sz="3200" b="1" dirty="0" err="1"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Pixy</a:t>
            </a:r>
            <a:r>
              <a:rPr lang="es-ES" sz="32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Es </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un proxy </a:t>
            </a:r>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para </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Kafka con control automático </a:t>
            </a:r>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sobre el </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grupos </a:t>
            </a:r>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e consumidores. Está </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diseñado para ocultar la complejidad del protocolo del cliente de Kafka y proporcionar una API </a:t>
            </a:r>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que es sencilla </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de implementar en cualquier </a:t>
            </a:r>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lenguaje.</a:t>
            </a:r>
          </a:p>
          <a:p>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Características:</a:t>
            </a:r>
            <a:endPar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a:p>
            <a:r>
              <a:rPr lang="es-ES" sz="2000" b="1"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At Least Once Guarantee</a:t>
            </a:r>
            <a:r>
              <a:rPr lang="es-ES" sz="2000" b="1"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Garantiza </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al menos la entrega de </a:t>
            </a:r>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mensajes una vez. </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La garantía se logra mediante la combinación de producción síncrona y reconocimiento explícito de los mensajes consumidos;</a:t>
            </a:r>
          </a:p>
          <a:p>
            <a:r>
              <a:rPr lang="es-ES" sz="2000" b="1"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Dual </a:t>
            </a:r>
            <a:r>
              <a:rPr lang="es-ES" sz="20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API: </a:t>
            </a:r>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Proporciona </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dos tipos de </a:t>
            </a:r>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API gRPC </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(Buffers de protocolo sobre HTTP / 2) recomendado para producir / consumir </a:t>
            </a:r>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mensajes y </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REST (JSON a través de HTTP) destinado a propósitos de prueba y operaciones, aunque también puede usarlo para producir / consumir </a:t>
            </a:r>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mensajes.</a:t>
            </a:r>
            <a:endParaRPr lang="es-ES" sz="2000" b="1"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a:p>
            <a:r>
              <a:rPr lang="es-ES" sz="2000" b="1"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Aggregation</a:t>
            </a:r>
            <a:r>
              <a:rPr lang="es-ES" sz="20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Kafka </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funciona mejor cuando los mensajes se leen / escriben en lotes, pero desde el punto de vista de la aplicación es más fácil tratar con lecturas / escrituras de mensajes individuales. Kafka-</a:t>
            </a:r>
            <a:r>
              <a:rPr lang="es-ES" sz="2000" dirty="0" err="1">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Pixy</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proporciona un </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API basada en </a:t>
            </a:r>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envío de mensajes </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a los clientes, pero internamente agrega solicitudes y las envía a Kafka en lotes.</a:t>
            </a:r>
            <a:endPar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a:p>
            <a:r>
              <a:rPr lang="es-ES" sz="2000" b="1" dirty="0" err="1"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Multi</a:t>
            </a:r>
            <a:r>
              <a:rPr lang="es-ES" sz="20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-Cluster </a:t>
            </a:r>
            <a:r>
              <a:rPr lang="es-ES" sz="2000" b="1"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Support</a:t>
            </a:r>
            <a:r>
              <a:rPr lang="es-ES" sz="20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Una </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instancia de Kafka-</a:t>
            </a:r>
            <a:r>
              <a:rPr lang="es-ES" sz="2000" dirty="0" err="1">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Pixy</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puede hacer de </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proxy a varios clústeres de Kafka. Solo necesita definirlos en el archivo de configuración y luego abordar los clústeres por nombre dado en el archivo de configuración en sus solicitudes de API</a:t>
            </a:r>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a:t>
            </a:r>
          </a:p>
          <a:p>
            <a:endPar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8655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9906000" cy="692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chemeClr val="bg1"/>
                </a:solidFill>
              </a:rPr>
              <a:t>Entorno Tecnológico 2</a:t>
            </a:r>
            <a:endParaRPr lang="es-ES" sz="3200" dirty="0">
              <a:solidFill>
                <a:schemeClr val="bg1"/>
              </a:solidFill>
            </a:endParaRPr>
          </a:p>
        </p:txBody>
      </p:sp>
      <p:sp>
        <p:nvSpPr>
          <p:cNvPr id="4" name="Rectángulo 3"/>
          <p:cNvSpPr/>
          <p:nvPr/>
        </p:nvSpPr>
        <p:spPr>
          <a:xfrm>
            <a:off x="344488" y="1219393"/>
            <a:ext cx="4968552" cy="3354765"/>
          </a:xfrm>
          <a:prstGeom prst="rect">
            <a:avLst/>
          </a:prstGeom>
          <a:noFill/>
        </p:spPr>
        <p:txBody>
          <a:bodyPr wrap="square" lIns="91440" tIns="45720" rIns="91440" bIns="45720">
            <a:spAutoFit/>
          </a:bodyPr>
          <a:lstStyle/>
          <a:p>
            <a:r>
              <a:rPr lang="es-ES" sz="3200" b="1" cap="none" spc="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Kafka</a:t>
            </a:r>
            <a:r>
              <a:rPr lang="es-ES" sz="2000" b="1" cap="none" spc="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Es una plataforma de </a:t>
            </a:r>
            <a:r>
              <a:rPr lang="es-ES" sz="20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streaming </a:t>
            </a:r>
            <a:r>
              <a:rPr lang="es-ES" sz="2000" b="1" cap="none" spc="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distribuida </a:t>
            </a:r>
            <a:r>
              <a:rPr lang="es-ES" sz="20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que permite:</a:t>
            </a:r>
          </a:p>
          <a:p>
            <a:pPr marL="342900" indent="-342900">
              <a:buFont typeface="Arial" panose="020B0604020202020204" pitchFamily="34" charset="0"/>
              <a:buChar char="•"/>
            </a:pPr>
            <a:r>
              <a:rPr lang="es-ES" sz="20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Publicar y suscribirse a stream de registros categorizados como topic.</a:t>
            </a:r>
          </a:p>
          <a:p>
            <a:pPr marL="342900" indent="-342900">
              <a:buFont typeface="Arial" panose="020B0604020202020204" pitchFamily="34" charset="0"/>
              <a:buChar char="•"/>
            </a:pPr>
            <a:r>
              <a:rPr lang="es-ES" sz="20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Almacenar stream de registros de una manera tolerante a fallos.</a:t>
            </a:r>
          </a:p>
          <a:p>
            <a:pPr marL="342900" indent="-342900">
              <a:buFont typeface="Arial" panose="020B0604020202020204" pitchFamily="34" charset="0"/>
              <a:buChar char="•"/>
            </a:pPr>
            <a:r>
              <a:rPr lang="es-ES" sz="20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Ejecutar se en cluster en uno o más servidores .</a:t>
            </a:r>
          </a:p>
          <a:p>
            <a:endParaRPr lang="es-ES" sz="20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a:p>
            <a:endPar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1357" y="836712"/>
            <a:ext cx="4927333" cy="4752528"/>
          </a:xfrm>
          <a:prstGeom prst="rect">
            <a:avLst/>
          </a:prstGeom>
          <a:noFill/>
          <a:effectLst>
            <a:outerShdw blurRad="50800" dist="50800" dir="5400000" sx="1000" sy="1000" algn="ctr" rotWithShape="0">
              <a:srgbClr val="000000"/>
            </a:outerShdw>
            <a:reflection endPos="0" dist="50800" dir="5400000" sy="-100000" algn="bl" rotWithShape="0"/>
          </a:effectLst>
        </p:spPr>
      </p:pic>
    </p:spTree>
    <p:extLst>
      <p:ext uri="{BB962C8B-B14F-4D97-AF65-F5344CB8AC3E}">
        <p14:creationId xmlns:p14="http://schemas.microsoft.com/office/powerpoint/2010/main" val="638373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9906000" cy="692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chemeClr val="bg1"/>
                </a:solidFill>
              </a:rPr>
              <a:t>Entorno Tecnológico 3</a:t>
            </a:r>
            <a:endParaRPr lang="es-ES" sz="3200" dirty="0">
              <a:solidFill>
                <a:schemeClr val="bg1"/>
              </a:solidFill>
            </a:endParaRPr>
          </a:p>
        </p:txBody>
      </p:sp>
      <p:sp>
        <p:nvSpPr>
          <p:cNvPr id="4" name="Rectángulo 3"/>
          <p:cNvSpPr/>
          <p:nvPr/>
        </p:nvSpPr>
        <p:spPr>
          <a:xfrm>
            <a:off x="3080792" y="980728"/>
            <a:ext cx="6480720" cy="5509200"/>
          </a:xfrm>
          <a:prstGeom prst="rect">
            <a:avLst/>
          </a:prstGeom>
          <a:noFill/>
        </p:spPr>
        <p:txBody>
          <a:bodyPr wrap="square" lIns="91440" tIns="45720" rIns="91440" bIns="45720">
            <a:spAutoFit/>
          </a:bodyPr>
          <a:lstStyle/>
          <a:p>
            <a:r>
              <a:rPr lang="es-ES" sz="32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Spark</a:t>
            </a:r>
            <a:r>
              <a:rPr lang="es-ES" sz="2000" b="1" cap="none" spc="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Es un motor de procesamiento escalable y tolerante a fallos.</a:t>
            </a:r>
          </a:p>
          <a:p>
            <a:r>
              <a:rPr lang="es-ES" sz="20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Spark expresar la computación de datos en streaming de la misma manera que expresa la computación bacth sobre datos estáticos.</a:t>
            </a:r>
          </a:p>
          <a:p>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El motor de Spark SQL se encarga de ejecutar de forma gradual  y continua y de actualizar el resultado final según vayan llegando los datos en streaming.</a:t>
            </a:r>
          </a:p>
          <a:p>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Puede usar el API de Dataset/</a:t>
            </a:r>
            <a:r>
              <a:rPr lang="es-ES" sz="2000" dirty="0" err="1"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DataFrame</a:t>
            </a:r>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en Scala, Java, Python </a:t>
            </a:r>
            <a:r>
              <a:rPr lang="es-ES" sz="2000" dirty="0" err="1"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ó</a:t>
            </a:r>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R para realizar agregaciones en streaming, de ventanas, join de stream con batch…</a:t>
            </a:r>
          </a:p>
          <a:p>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La computación siempre se realiza en el propio motor de Spark SQL optimizado.</a:t>
            </a:r>
          </a:p>
          <a:p>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En resumen Structured Streaming proporciona procesamiento  rápido en streaming, escalabilidad, tolerancia a fallos, a través de </a:t>
            </a:r>
            <a:r>
              <a:rPr lang="es-ES" sz="20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checkpoint</a:t>
            </a:r>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 y </a:t>
            </a:r>
            <a:r>
              <a:rPr lang="es-ES" sz="20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escritura anticipada a Logs.</a:t>
            </a:r>
            <a:endParaRPr lang="es-ES" sz="2000" b="1" i="1"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488" y="877815"/>
            <a:ext cx="2584608" cy="1911467"/>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690" y="2974401"/>
            <a:ext cx="2669150" cy="1658864"/>
          </a:xfrm>
          <a:prstGeom prst="rect">
            <a:avLst/>
          </a:prstGeom>
        </p:spPr>
      </p:pic>
    </p:spTree>
    <p:extLst>
      <p:ext uri="{BB962C8B-B14F-4D97-AF65-F5344CB8AC3E}">
        <p14:creationId xmlns:p14="http://schemas.microsoft.com/office/powerpoint/2010/main" val="1972870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9906000" cy="976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chemeClr val="bg1"/>
                </a:solidFill>
              </a:rPr>
              <a:t>Entorno Tecnológico 4</a:t>
            </a:r>
            <a:endParaRPr lang="es-ES" sz="3200" dirty="0">
              <a:solidFill>
                <a:schemeClr val="bg1"/>
              </a:solidFill>
            </a:endParaRPr>
          </a:p>
        </p:txBody>
      </p:sp>
      <p:sp>
        <p:nvSpPr>
          <p:cNvPr id="3" name="Rectángulo 2"/>
          <p:cNvSpPr/>
          <p:nvPr/>
        </p:nvSpPr>
        <p:spPr>
          <a:xfrm>
            <a:off x="344488" y="1772816"/>
            <a:ext cx="6336704" cy="3456385"/>
          </a:xfrm>
          <a:prstGeom prst="rect">
            <a:avLst/>
          </a:prstGeom>
          <a:noFill/>
        </p:spPr>
        <p:txBody>
          <a:bodyPr wrap="square" lIns="91440" tIns="45720" rIns="91440" bIns="45720">
            <a:spAutoFit/>
          </a:bodyPr>
          <a:lstStyle/>
          <a:p>
            <a:r>
              <a:rPr lang="es-ES" sz="32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Mongo</a:t>
            </a:r>
            <a:r>
              <a:rPr lang="es-ES" sz="2000" b="1" cap="none" spc="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s-ES" sz="2000"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MongoDB </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forma parte de la nueva familia de sistemas de base de datos NoSQL. En lugar de guardar los datos en tablas como se hace en las base de datos relacionales, MongoDB guarda estructuras de datos en documentos similares a</a:t>
            </a:r>
            <a:r>
              <a:rPr lang="es-ES" sz="2000" dirty="0">
                <a:ln w="0"/>
                <a:solidFill>
                  <a:schemeClr val="tx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JSON con </a:t>
            </a:r>
            <a:r>
              <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un esquema dinámico (MongoDB utiliza una especificación llamada BSON), haciendo que la integración de los datos en ciertas aplicaciones sea más fácil y rápida.</a:t>
            </a:r>
            <a:endPar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a:p>
            <a:endParaRPr lang="es-ES" sz="20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a:p>
            <a:endParaRPr lang="es-E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1281" y="1772816"/>
            <a:ext cx="3034648" cy="2652665"/>
          </a:xfrm>
          <a:prstGeom prst="rect">
            <a:avLst/>
          </a:prstGeom>
          <a:effectLst>
            <a:reflection endPos="0" dist="50800" dir="5400000" sy="-100000" algn="bl" rotWithShape="0"/>
          </a:effectLst>
        </p:spPr>
      </p:pic>
    </p:spTree>
    <p:extLst>
      <p:ext uri="{BB962C8B-B14F-4D97-AF65-F5344CB8AC3E}">
        <p14:creationId xmlns:p14="http://schemas.microsoft.com/office/powerpoint/2010/main" val="9655245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39d5cbef-b97b-4194-9168-48449185e5a9"/>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JP.NxCAIkODDeGTX6hkJA"/>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65275</TotalTime>
  <Words>764</Words>
  <Application>Microsoft Office PowerPoint</Application>
  <PresentationFormat>A4 (210 x 297 mm)</PresentationFormat>
  <Paragraphs>78</Paragraphs>
  <Slides>11</Slides>
  <Notes>3</Notes>
  <HiddenSlides>0</HiddenSlides>
  <MMClips>0</MMClips>
  <ScaleCrop>false</ScaleCrop>
  <HeadingPairs>
    <vt:vector size="8" baseType="variant">
      <vt:variant>
        <vt:lpstr>Fuentes usadas</vt:lpstr>
      </vt:variant>
      <vt:variant>
        <vt:i4>5</vt:i4>
      </vt:variant>
      <vt:variant>
        <vt:lpstr>Tema</vt:lpstr>
      </vt:variant>
      <vt:variant>
        <vt:i4>2</vt:i4>
      </vt:variant>
      <vt:variant>
        <vt:lpstr>Servidores OLE incrustados</vt:lpstr>
      </vt:variant>
      <vt:variant>
        <vt:i4>1</vt:i4>
      </vt:variant>
      <vt:variant>
        <vt:lpstr>Títulos de diapositiva</vt:lpstr>
      </vt:variant>
      <vt:variant>
        <vt:i4>11</vt:i4>
      </vt:variant>
    </vt:vector>
  </HeadingPairs>
  <TitlesOfParts>
    <vt:vector size="19" baseType="lpstr">
      <vt:lpstr>Arial</vt:lpstr>
      <vt:lpstr>Arial (Body)</vt:lpstr>
      <vt:lpstr>Calibri</vt:lpstr>
      <vt:lpstr>Calibri Light</vt:lpstr>
      <vt:lpstr>Times New Roman</vt:lpstr>
      <vt:lpstr>Tema de Office</vt:lpstr>
      <vt:lpstr>2_Tema de Office</vt:lpstr>
      <vt:lpstr>Diapositiva de think-cell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 Solvencia II</dc:title>
  <dc:creator>Hugo Tamashiro</dc:creator>
  <cp:lastModifiedBy>Cano Sandín, Cristina</cp:lastModifiedBy>
  <cp:revision>2959</cp:revision>
  <cp:lastPrinted>2016-05-11T17:29:00Z</cp:lastPrinted>
  <dcterms:created xsi:type="dcterms:W3CDTF">2010-11-01T17:51:51Z</dcterms:created>
  <dcterms:modified xsi:type="dcterms:W3CDTF">2017-11-15T16:42:20Z</dcterms:modified>
</cp:coreProperties>
</file>